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rels" ContentType="application/vnd.openxmlformats-package.relationships+xml"/>
  <Default Extension="xml" ContentType="application/xml"/>
  <Default Extension="vml" ContentType="application/vnd.openxmlformats-officedocument.vmlDrawing"/>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6" r:id="rId1"/>
    <p:sldMasterId id="2147483657" r:id="rId2"/>
    <p:sldMasterId id="2147483658" r:id="rId3"/>
    <p:sldMasterId id="2147483758" r:id="rId4"/>
  </p:sldMasterIdLst>
  <p:notesMasterIdLst>
    <p:notesMasterId r:id="rId27"/>
  </p:notesMasterIdLst>
  <p:handoutMasterIdLst>
    <p:handoutMasterId r:id="rId28"/>
  </p:handoutMasterIdLst>
  <p:sldIdLst>
    <p:sldId id="360" r:id="rId5"/>
    <p:sldId id="410" r:id="rId6"/>
    <p:sldId id="435" r:id="rId7"/>
    <p:sldId id="436" r:id="rId8"/>
    <p:sldId id="411" r:id="rId9"/>
    <p:sldId id="412" r:id="rId10"/>
    <p:sldId id="413" r:id="rId11"/>
    <p:sldId id="414" r:id="rId12"/>
    <p:sldId id="437" r:id="rId13"/>
    <p:sldId id="417" r:id="rId14"/>
    <p:sldId id="418" r:id="rId15"/>
    <p:sldId id="419" r:id="rId16"/>
    <p:sldId id="423" r:id="rId17"/>
    <p:sldId id="424" r:id="rId18"/>
    <p:sldId id="425" r:id="rId19"/>
    <p:sldId id="427" r:id="rId20"/>
    <p:sldId id="428" r:id="rId21"/>
    <p:sldId id="431" r:id="rId22"/>
    <p:sldId id="433" r:id="rId23"/>
    <p:sldId id="430" r:id="rId24"/>
    <p:sldId id="438" r:id="rId25"/>
    <p:sldId id="439" r:id="rId26"/>
  </p:sldIdLst>
  <p:sldSz cx="12192000" cy="6858000"/>
  <p:notesSz cx="9144000" cy="6858000"/>
  <p:defaultTextStyle>
    <a:defPPr>
      <a:defRPr lang="zh-CN"/>
    </a:defPPr>
    <a:lvl1pPr algn="l" rtl="0" fontAlgn="base">
      <a:lnSpc>
        <a:spcPct val="150000"/>
      </a:lnSpc>
      <a:spcBef>
        <a:spcPct val="0"/>
      </a:spcBef>
      <a:spcAft>
        <a:spcPct val="0"/>
      </a:spcAft>
      <a:defRPr kumimoji="1" sz="2800" b="1" kern="1200">
        <a:solidFill>
          <a:schemeClr val="tx1"/>
        </a:solidFill>
        <a:latin typeface="宋体" pitchFamily="2" charset="-122"/>
        <a:ea typeface="宋体" pitchFamily="2" charset="-122"/>
        <a:cs typeface="+mn-cs"/>
      </a:defRPr>
    </a:lvl1pPr>
    <a:lvl2pPr marL="457200" algn="l" rtl="0" fontAlgn="base">
      <a:lnSpc>
        <a:spcPct val="150000"/>
      </a:lnSpc>
      <a:spcBef>
        <a:spcPct val="0"/>
      </a:spcBef>
      <a:spcAft>
        <a:spcPct val="0"/>
      </a:spcAft>
      <a:defRPr kumimoji="1" sz="2800" b="1" kern="1200">
        <a:solidFill>
          <a:schemeClr val="tx1"/>
        </a:solidFill>
        <a:latin typeface="宋体" pitchFamily="2" charset="-122"/>
        <a:ea typeface="宋体" pitchFamily="2" charset="-122"/>
        <a:cs typeface="+mn-cs"/>
      </a:defRPr>
    </a:lvl2pPr>
    <a:lvl3pPr marL="914400" algn="l" rtl="0" fontAlgn="base">
      <a:lnSpc>
        <a:spcPct val="150000"/>
      </a:lnSpc>
      <a:spcBef>
        <a:spcPct val="0"/>
      </a:spcBef>
      <a:spcAft>
        <a:spcPct val="0"/>
      </a:spcAft>
      <a:defRPr kumimoji="1" sz="2800" b="1" kern="1200">
        <a:solidFill>
          <a:schemeClr val="tx1"/>
        </a:solidFill>
        <a:latin typeface="宋体" pitchFamily="2" charset="-122"/>
        <a:ea typeface="宋体" pitchFamily="2" charset="-122"/>
        <a:cs typeface="+mn-cs"/>
      </a:defRPr>
    </a:lvl3pPr>
    <a:lvl4pPr marL="1371600" algn="l" rtl="0" fontAlgn="base">
      <a:lnSpc>
        <a:spcPct val="150000"/>
      </a:lnSpc>
      <a:spcBef>
        <a:spcPct val="0"/>
      </a:spcBef>
      <a:spcAft>
        <a:spcPct val="0"/>
      </a:spcAft>
      <a:defRPr kumimoji="1" sz="2800" b="1" kern="1200">
        <a:solidFill>
          <a:schemeClr val="tx1"/>
        </a:solidFill>
        <a:latin typeface="宋体" pitchFamily="2" charset="-122"/>
        <a:ea typeface="宋体" pitchFamily="2" charset="-122"/>
        <a:cs typeface="+mn-cs"/>
      </a:defRPr>
    </a:lvl4pPr>
    <a:lvl5pPr marL="1828800" algn="l" rtl="0" fontAlgn="base">
      <a:lnSpc>
        <a:spcPct val="150000"/>
      </a:lnSpc>
      <a:spcBef>
        <a:spcPct val="0"/>
      </a:spcBef>
      <a:spcAft>
        <a:spcPct val="0"/>
      </a:spcAft>
      <a:defRPr kumimoji="1" sz="2800" b="1" kern="1200">
        <a:solidFill>
          <a:schemeClr val="tx1"/>
        </a:solidFill>
        <a:latin typeface="宋体" pitchFamily="2" charset="-122"/>
        <a:ea typeface="宋体" pitchFamily="2" charset="-122"/>
        <a:cs typeface="+mn-cs"/>
      </a:defRPr>
    </a:lvl5pPr>
    <a:lvl6pPr marL="2286000" algn="l" defTabSz="914400" rtl="0" eaLnBrk="1" latinLnBrk="0" hangingPunct="1">
      <a:defRPr kumimoji="1" sz="2800" b="1" kern="1200">
        <a:solidFill>
          <a:schemeClr val="tx1"/>
        </a:solidFill>
        <a:latin typeface="宋体" pitchFamily="2" charset="-122"/>
        <a:ea typeface="宋体" pitchFamily="2" charset="-122"/>
        <a:cs typeface="+mn-cs"/>
      </a:defRPr>
    </a:lvl6pPr>
    <a:lvl7pPr marL="2743200" algn="l" defTabSz="914400" rtl="0" eaLnBrk="1" latinLnBrk="0" hangingPunct="1">
      <a:defRPr kumimoji="1" sz="2800" b="1" kern="1200">
        <a:solidFill>
          <a:schemeClr val="tx1"/>
        </a:solidFill>
        <a:latin typeface="宋体" pitchFamily="2" charset="-122"/>
        <a:ea typeface="宋体" pitchFamily="2" charset="-122"/>
        <a:cs typeface="+mn-cs"/>
      </a:defRPr>
    </a:lvl7pPr>
    <a:lvl8pPr marL="3200400" algn="l" defTabSz="914400" rtl="0" eaLnBrk="1" latinLnBrk="0" hangingPunct="1">
      <a:defRPr kumimoji="1" sz="2800" b="1" kern="1200">
        <a:solidFill>
          <a:schemeClr val="tx1"/>
        </a:solidFill>
        <a:latin typeface="宋体" pitchFamily="2" charset="-122"/>
        <a:ea typeface="宋体" pitchFamily="2" charset="-122"/>
        <a:cs typeface="+mn-cs"/>
      </a:defRPr>
    </a:lvl8pPr>
    <a:lvl9pPr marL="3657600" algn="l" defTabSz="914400" rtl="0" eaLnBrk="1" latinLnBrk="0" hangingPunct="1">
      <a:defRPr kumimoji="1" sz="2800" b="1" kern="1200">
        <a:solidFill>
          <a:schemeClr val="tx1"/>
        </a:solidFill>
        <a:latin typeface="宋体" pitchFamily="2" charset="-122"/>
        <a:ea typeface="宋体" pitchFamily="2" charset="-122"/>
        <a:cs typeface="+mn-cs"/>
      </a:defRPr>
    </a:lvl9pPr>
  </p:defaultTextStyle>
  <p:extLst>
    <p:ext uri="{EFAFB233-063F-42B5-8137-9DF3F51BA10A}">
      <p15:sldGuideLst xmlns:p15="http://schemas.microsoft.com/office/powerpoint/2012/main">
        <p15:guide id="1" orient="horz" pos="1344" userDrawn="1">
          <p15:clr>
            <a:srgbClr val="A4A3A4"/>
          </p15:clr>
        </p15:guide>
        <p15:guide id="2" pos="3795" userDrawn="1">
          <p15:clr>
            <a:srgbClr val="A4A3A4"/>
          </p15:clr>
        </p15:guide>
        <p15:guide id="3" pos="695" userDrawn="1">
          <p15:clr>
            <a:srgbClr val="A4A3A4"/>
          </p15:clr>
        </p15:guide>
        <p15:guide id="4" pos="6985" userDrawn="1">
          <p15:clr>
            <a:srgbClr val="A4A3A4"/>
          </p15:clr>
        </p15:guide>
        <p15:guide id="5" pos="2304"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FFFFFF"/>
    <a:srgbClr val="00FFFF"/>
    <a:srgbClr val="0000FF"/>
    <a:srgbClr val="FFFF00"/>
    <a:srgbClr val="CC3300"/>
    <a:srgbClr val="FF3300"/>
    <a:srgbClr val="CC00FF"/>
    <a:srgbClr val="FF00FF"/>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208" autoAdjust="0"/>
    <p:restoredTop sz="96314" autoAdjust="0"/>
  </p:normalViewPr>
  <p:slideViewPr>
    <p:cSldViewPr snapToGrid="0">
      <p:cViewPr varScale="1">
        <p:scale>
          <a:sx n="108" d="100"/>
          <a:sy n="108" d="100"/>
        </p:scale>
        <p:origin x="642" y="114"/>
      </p:cViewPr>
      <p:guideLst>
        <p:guide orient="horz" pos="1344"/>
        <p:guide pos="3795"/>
        <p:guide pos="695"/>
        <p:guide pos="6985"/>
        <p:guide pos="2304"/>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24" d="100"/>
        <a:sy n="124" d="100"/>
      </p:scale>
      <p:origin x="0" y="0"/>
    </p:cViewPr>
  </p:sorterViewPr>
  <p:gridSpacing cx="36004" cy="36004"/>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slideMaster" Target="slideMasters/slideMaster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handoutMaster" Target="handoutMasters/handout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heme" Target="theme/theme1.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notesMaster" Target="notesMasters/notesMaster1.xml"/><Relationship Id="rId30"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image" Target="../media/image5.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55330" name="Rectangle 2"/>
          <p:cNvSpPr>
            <a:spLocks noGrp="1" noChangeArrowheads="1"/>
          </p:cNvSpPr>
          <p:nvPr>
            <p:ph type="hdr" sz="quarter"/>
          </p:nvPr>
        </p:nvSpPr>
        <p:spPr bwMode="auto">
          <a:xfrm>
            <a:off x="0" y="0"/>
            <a:ext cx="3962400" cy="3429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nSpc>
                <a:spcPct val="100000"/>
              </a:lnSpc>
              <a:defRPr sz="1200" b="0">
                <a:latin typeface="Times New Roman" pitchFamily="18" charset="0"/>
              </a:defRPr>
            </a:lvl1pPr>
          </a:lstStyle>
          <a:p>
            <a:pPr>
              <a:defRPr/>
            </a:pPr>
            <a:endParaRPr lang="en-US" altLang="zh-CN"/>
          </a:p>
        </p:txBody>
      </p:sp>
      <p:sp>
        <p:nvSpPr>
          <p:cNvPr id="355331" name="Rectangle 3"/>
          <p:cNvSpPr>
            <a:spLocks noGrp="1" noChangeArrowheads="1"/>
          </p:cNvSpPr>
          <p:nvPr>
            <p:ph type="dt" sz="quarter" idx="1"/>
          </p:nvPr>
        </p:nvSpPr>
        <p:spPr bwMode="auto">
          <a:xfrm>
            <a:off x="5180013" y="0"/>
            <a:ext cx="3962400" cy="3429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lnSpc>
                <a:spcPct val="100000"/>
              </a:lnSpc>
              <a:defRPr sz="1200" b="0">
                <a:latin typeface="Times New Roman" pitchFamily="18" charset="0"/>
              </a:defRPr>
            </a:lvl1pPr>
          </a:lstStyle>
          <a:p>
            <a:pPr>
              <a:defRPr/>
            </a:pPr>
            <a:endParaRPr lang="en-US" altLang="zh-CN"/>
          </a:p>
        </p:txBody>
      </p:sp>
      <p:sp>
        <p:nvSpPr>
          <p:cNvPr id="355332" name="Rectangle 4"/>
          <p:cNvSpPr>
            <a:spLocks noGrp="1" noChangeArrowheads="1"/>
          </p:cNvSpPr>
          <p:nvPr>
            <p:ph type="ftr" sz="quarter" idx="2"/>
          </p:nvPr>
        </p:nvSpPr>
        <p:spPr bwMode="auto">
          <a:xfrm>
            <a:off x="0" y="6513513"/>
            <a:ext cx="3962400" cy="3429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nSpc>
                <a:spcPct val="100000"/>
              </a:lnSpc>
              <a:defRPr sz="1200" b="0">
                <a:latin typeface="Times New Roman" pitchFamily="18" charset="0"/>
              </a:defRPr>
            </a:lvl1pPr>
          </a:lstStyle>
          <a:p>
            <a:pPr>
              <a:defRPr/>
            </a:pPr>
            <a:endParaRPr lang="en-US" altLang="zh-CN"/>
          </a:p>
        </p:txBody>
      </p:sp>
      <p:sp>
        <p:nvSpPr>
          <p:cNvPr id="355333" name="Rectangle 5"/>
          <p:cNvSpPr>
            <a:spLocks noGrp="1" noChangeArrowheads="1"/>
          </p:cNvSpPr>
          <p:nvPr>
            <p:ph type="sldNum" sz="quarter" idx="3"/>
          </p:nvPr>
        </p:nvSpPr>
        <p:spPr bwMode="auto">
          <a:xfrm>
            <a:off x="5180013" y="6513513"/>
            <a:ext cx="3962400" cy="3429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lnSpc>
                <a:spcPct val="100000"/>
              </a:lnSpc>
              <a:defRPr sz="1200" b="0">
                <a:latin typeface="Times New Roman" pitchFamily="18" charset="0"/>
              </a:defRPr>
            </a:lvl1pPr>
          </a:lstStyle>
          <a:p>
            <a:pPr>
              <a:defRPr/>
            </a:pPr>
            <a:fld id="{BEDB0631-EC45-455F-A0EE-52614676E75A}" type="slidenum">
              <a:rPr lang="en-US" altLang="zh-CN"/>
              <a:pPr>
                <a:defRPr/>
              </a:pPr>
              <a:t>‹#›</a:t>
            </a:fld>
            <a:endParaRPr lang="en-US" altLang="zh-CN"/>
          </a:p>
        </p:txBody>
      </p:sp>
    </p:spTree>
    <p:extLst>
      <p:ext uri="{BB962C8B-B14F-4D97-AF65-F5344CB8AC3E}">
        <p14:creationId xmlns:p14="http://schemas.microsoft.com/office/powerpoint/2010/main" val="392609539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6322" name="Rectangle 2"/>
          <p:cNvSpPr>
            <a:spLocks noGrp="1" noChangeArrowheads="1"/>
          </p:cNvSpPr>
          <p:nvPr>
            <p:ph type="hdr" sz="quarter"/>
          </p:nvPr>
        </p:nvSpPr>
        <p:spPr bwMode="auto">
          <a:xfrm>
            <a:off x="0" y="0"/>
            <a:ext cx="3962400" cy="3429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nSpc>
                <a:spcPct val="100000"/>
              </a:lnSpc>
              <a:defRPr sz="1200" b="0">
                <a:latin typeface="Times New Roman" pitchFamily="18" charset="0"/>
              </a:defRPr>
            </a:lvl1pPr>
          </a:lstStyle>
          <a:p>
            <a:pPr>
              <a:defRPr/>
            </a:pPr>
            <a:endParaRPr lang="en-US" altLang="zh-CN"/>
          </a:p>
        </p:txBody>
      </p:sp>
      <p:sp>
        <p:nvSpPr>
          <p:cNvPr id="56323" name="Rectangle 3"/>
          <p:cNvSpPr>
            <a:spLocks noGrp="1" noChangeArrowheads="1"/>
          </p:cNvSpPr>
          <p:nvPr>
            <p:ph type="dt" idx="1"/>
          </p:nvPr>
        </p:nvSpPr>
        <p:spPr bwMode="auto">
          <a:xfrm>
            <a:off x="5181600" y="0"/>
            <a:ext cx="3962400" cy="3429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lnSpc>
                <a:spcPct val="100000"/>
              </a:lnSpc>
              <a:defRPr sz="1200" b="0">
                <a:latin typeface="Times New Roman" pitchFamily="18" charset="0"/>
              </a:defRPr>
            </a:lvl1pPr>
          </a:lstStyle>
          <a:p>
            <a:pPr>
              <a:defRPr/>
            </a:pPr>
            <a:endParaRPr lang="en-US" altLang="zh-CN"/>
          </a:p>
        </p:txBody>
      </p:sp>
      <p:sp>
        <p:nvSpPr>
          <p:cNvPr id="23556" name="Rectangle 4"/>
          <p:cNvSpPr>
            <a:spLocks noGrp="1" noRot="1" noChangeAspect="1" noChangeArrowheads="1" noTextEdit="1"/>
          </p:cNvSpPr>
          <p:nvPr>
            <p:ph type="sldImg" idx="2"/>
          </p:nvPr>
        </p:nvSpPr>
        <p:spPr bwMode="auto">
          <a:xfrm>
            <a:off x="2286000" y="514350"/>
            <a:ext cx="4572000" cy="257175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6325" name="Rectangle 5"/>
          <p:cNvSpPr>
            <a:spLocks noGrp="1" noChangeArrowheads="1"/>
          </p:cNvSpPr>
          <p:nvPr>
            <p:ph type="body" sz="quarter" idx="3"/>
          </p:nvPr>
        </p:nvSpPr>
        <p:spPr bwMode="auto">
          <a:xfrm>
            <a:off x="1219200" y="3257550"/>
            <a:ext cx="6705600" cy="30861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56326" name="Rectangle 6"/>
          <p:cNvSpPr>
            <a:spLocks noGrp="1" noChangeArrowheads="1"/>
          </p:cNvSpPr>
          <p:nvPr>
            <p:ph type="ftr" sz="quarter" idx="4"/>
          </p:nvPr>
        </p:nvSpPr>
        <p:spPr bwMode="auto">
          <a:xfrm>
            <a:off x="0" y="6515100"/>
            <a:ext cx="3962400" cy="3429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nSpc>
                <a:spcPct val="100000"/>
              </a:lnSpc>
              <a:defRPr sz="1200" b="0">
                <a:latin typeface="Times New Roman" pitchFamily="18" charset="0"/>
              </a:defRPr>
            </a:lvl1pPr>
          </a:lstStyle>
          <a:p>
            <a:pPr>
              <a:defRPr/>
            </a:pPr>
            <a:endParaRPr lang="en-US" altLang="zh-CN"/>
          </a:p>
        </p:txBody>
      </p:sp>
      <p:sp>
        <p:nvSpPr>
          <p:cNvPr id="56327" name="Rectangle 7"/>
          <p:cNvSpPr>
            <a:spLocks noGrp="1" noChangeArrowheads="1"/>
          </p:cNvSpPr>
          <p:nvPr>
            <p:ph type="sldNum" sz="quarter" idx="5"/>
          </p:nvPr>
        </p:nvSpPr>
        <p:spPr bwMode="auto">
          <a:xfrm>
            <a:off x="5181600" y="6515100"/>
            <a:ext cx="3962400" cy="3429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lnSpc>
                <a:spcPct val="100000"/>
              </a:lnSpc>
              <a:defRPr sz="1200" b="0">
                <a:latin typeface="Times New Roman" pitchFamily="18" charset="0"/>
              </a:defRPr>
            </a:lvl1pPr>
          </a:lstStyle>
          <a:p>
            <a:pPr>
              <a:defRPr/>
            </a:pPr>
            <a:fld id="{5AC11F6D-374D-47F9-B1D6-3016F1ADD27A}" type="slidenum">
              <a:rPr lang="en-US" altLang="zh-CN"/>
              <a:pPr>
                <a:defRPr/>
              </a:pPr>
              <a:t>‹#›</a:t>
            </a:fld>
            <a:endParaRPr lang="en-US" altLang="zh-CN"/>
          </a:p>
        </p:txBody>
      </p:sp>
    </p:spTree>
    <p:extLst>
      <p:ext uri="{BB962C8B-B14F-4D97-AF65-F5344CB8AC3E}">
        <p14:creationId xmlns:p14="http://schemas.microsoft.com/office/powerpoint/2010/main" val="299486525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宋体" pitchFamily="2" charset="-122"/>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宋体" pitchFamily="2" charset="-122"/>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宋体" pitchFamily="2" charset="-122"/>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宋体" pitchFamily="2" charset="-122"/>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宋体"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
        <p:nvSpPr>
          <p:cNvPr id="4" name="灯片编号占位符 3"/>
          <p:cNvSpPr>
            <a:spLocks noGrp="1"/>
          </p:cNvSpPr>
          <p:nvPr>
            <p:ph type="sldNum" sz="quarter" idx="10"/>
          </p:nvPr>
        </p:nvSpPr>
        <p:spPr/>
        <p:txBody>
          <a:bodyPr/>
          <a:lstStyle/>
          <a:p>
            <a:pPr>
              <a:defRPr/>
            </a:pPr>
            <a:fld id="{5AC11F6D-374D-47F9-B1D6-3016F1ADD27A}" type="slidenum">
              <a:rPr lang="en-US" altLang="zh-CN" smtClean="0"/>
              <a:pPr>
                <a:defRPr/>
              </a:pPr>
              <a:t>11</a:t>
            </a:fld>
            <a:endParaRPr lang="en-US" altLang="zh-CN"/>
          </a:p>
        </p:txBody>
      </p:sp>
    </p:spTree>
    <p:extLst>
      <p:ext uri="{BB962C8B-B14F-4D97-AF65-F5344CB8AC3E}">
        <p14:creationId xmlns:p14="http://schemas.microsoft.com/office/powerpoint/2010/main" val="302458106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22</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57248292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a:prstGeom prst="rect">
            <a:avLst/>
          </a:prstGeo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Tree>
    <p:extLst>
      <p:ext uri="{BB962C8B-B14F-4D97-AF65-F5344CB8AC3E}">
        <p14:creationId xmlns:p14="http://schemas.microsoft.com/office/powerpoint/2010/main" val="1023789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1600201"/>
            <a:ext cx="10972800" cy="4525963"/>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17662369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165534262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a:prstGeom prst="rect">
            <a:avLst/>
          </a:prstGeo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Tree>
    <p:extLst>
      <p:ext uri="{BB962C8B-B14F-4D97-AF65-F5344CB8AC3E}">
        <p14:creationId xmlns:p14="http://schemas.microsoft.com/office/powerpoint/2010/main" val="362260748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a:xfrm>
            <a:off x="609600" y="1600201"/>
            <a:ext cx="10972800" cy="4525963"/>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314675299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a:prstGeom prst="rect">
            <a:avLst/>
          </a:prstGeo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Tree>
    <p:extLst>
      <p:ext uri="{BB962C8B-B14F-4D97-AF65-F5344CB8AC3E}">
        <p14:creationId xmlns:p14="http://schemas.microsoft.com/office/powerpoint/2010/main" val="29824662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88214775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261073358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374319997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333790171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extLst>
      <p:ext uri="{BB962C8B-B14F-4D97-AF65-F5344CB8AC3E}">
        <p14:creationId xmlns:p14="http://schemas.microsoft.com/office/powerpoint/2010/main" val="18471736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a:xfrm>
            <a:off x="609600" y="1600201"/>
            <a:ext cx="10972800" cy="4525963"/>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374444765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2389717" y="5367338"/>
            <a:ext cx="73152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extLst>
      <p:ext uri="{BB962C8B-B14F-4D97-AF65-F5344CB8AC3E}">
        <p14:creationId xmlns:p14="http://schemas.microsoft.com/office/powerpoint/2010/main" val="362408110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1600201"/>
            <a:ext cx="10972800" cy="4525963"/>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1106282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17102190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a:prstGeom prst="rect">
            <a:avLst/>
          </a:prstGeo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Tree>
    <p:extLst>
      <p:ext uri="{BB962C8B-B14F-4D97-AF65-F5344CB8AC3E}">
        <p14:creationId xmlns:p14="http://schemas.microsoft.com/office/powerpoint/2010/main" val="408590080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a:xfrm>
            <a:off x="609600" y="1600201"/>
            <a:ext cx="10972800" cy="4525963"/>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253979354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a:prstGeom prst="rect">
            <a:avLst/>
          </a:prstGeo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Tree>
    <p:extLst>
      <p:ext uri="{BB962C8B-B14F-4D97-AF65-F5344CB8AC3E}">
        <p14:creationId xmlns:p14="http://schemas.microsoft.com/office/powerpoint/2010/main" val="184119765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304084724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28616636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39247467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39178599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a:prstGeom prst="rect">
            <a:avLst/>
          </a:prstGeo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Tree>
    <p:extLst>
      <p:ext uri="{BB962C8B-B14F-4D97-AF65-F5344CB8AC3E}">
        <p14:creationId xmlns:p14="http://schemas.microsoft.com/office/powerpoint/2010/main" val="2065489074"/>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extLst>
      <p:ext uri="{BB962C8B-B14F-4D97-AF65-F5344CB8AC3E}">
        <p14:creationId xmlns:p14="http://schemas.microsoft.com/office/powerpoint/2010/main" val="209649586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2389717" y="5367338"/>
            <a:ext cx="73152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extLst>
      <p:ext uri="{BB962C8B-B14F-4D97-AF65-F5344CB8AC3E}">
        <p14:creationId xmlns:p14="http://schemas.microsoft.com/office/powerpoint/2010/main" val="9367615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1600201"/>
            <a:ext cx="10972800" cy="4525963"/>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109435650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55132691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2021/12/11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78199302"/>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2021/12/11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21846494"/>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2021/12/11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41097689"/>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2021/12/11</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2466344"/>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2021/12/11</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35352070"/>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2021/12/11</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350641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2791067236"/>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2021/12/11</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6718884"/>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2021/12/11</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9271851"/>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2021/12/11</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98517979"/>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2021/12/11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44524222"/>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2021/12/11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586767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30709174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15819084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7338788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extLst>
      <p:ext uri="{BB962C8B-B14F-4D97-AF65-F5344CB8AC3E}">
        <p14:creationId xmlns:p14="http://schemas.microsoft.com/office/powerpoint/2010/main" val="394524154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2389717" y="5367338"/>
            <a:ext cx="73152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extLst>
      <p:ext uri="{BB962C8B-B14F-4D97-AF65-F5344CB8AC3E}">
        <p14:creationId xmlns:p14="http://schemas.microsoft.com/office/powerpoint/2010/main" val="200252419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image" Target="../media/image1.jpeg"/><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725" r:id="rId1"/>
    <p:sldLayoutId id="2147483726" r:id="rId2"/>
    <p:sldLayoutId id="2147483727" r:id="rId3"/>
    <p:sldLayoutId id="2147483728" r:id="rId4"/>
    <p:sldLayoutId id="2147483729" r:id="rId5"/>
    <p:sldLayoutId id="2147483730" r:id="rId6"/>
    <p:sldLayoutId id="2147483731" r:id="rId7"/>
    <p:sldLayoutId id="2147483732" r:id="rId8"/>
    <p:sldLayoutId id="2147483733" r:id="rId9"/>
    <p:sldLayoutId id="2147483734" r:id="rId10"/>
    <p:sldLayoutId id="2147483735" r:id="rId11"/>
  </p:sldLayoutIdLst>
  <p:timing>
    <p:tnLst>
      <p:par>
        <p:cTn id="1" dur="indefinite" restart="never" nodeType="tmRoot"/>
      </p:par>
    </p:tnLst>
  </p:timing>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itchFamily="34" charset="0"/>
          <a:ea typeface="宋体" pitchFamily="2" charset="-122"/>
        </a:defRPr>
      </a:lvl2pPr>
      <a:lvl3pPr algn="ctr" rtl="0" eaLnBrk="0" fontAlgn="base" hangingPunct="0">
        <a:spcBef>
          <a:spcPct val="0"/>
        </a:spcBef>
        <a:spcAft>
          <a:spcPct val="0"/>
        </a:spcAft>
        <a:defRPr sz="4400">
          <a:solidFill>
            <a:schemeClr val="tx2"/>
          </a:solidFill>
          <a:latin typeface="Arial" pitchFamily="34" charset="0"/>
          <a:ea typeface="宋体" pitchFamily="2" charset="-122"/>
        </a:defRPr>
      </a:lvl3pPr>
      <a:lvl4pPr algn="ctr" rtl="0" eaLnBrk="0" fontAlgn="base" hangingPunct="0">
        <a:spcBef>
          <a:spcPct val="0"/>
        </a:spcBef>
        <a:spcAft>
          <a:spcPct val="0"/>
        </a:spcAft>
        <a:defRPr sz="4400">
          <a:solidFill>
            <a:schemeClr val="tx2"/>
          </a:solidFill>
          <a:latin typeface="Arial" pitchFamily="34" charset="0"/>
          <a:ea typeface="宋体" pitchFamily="2" charset="-122"/>
        </a:defRPr>
      </a:lvl4pPr>
      <a:lvl5pPr algn="ctr" rtl="0" eaLnBrk="0" fontAlgn="base" hangingPunct="0">
        <a:spcBef>
          <a:spcPct val="0"/>
        </a:spcBef>
        <a:spcAft>
          <a:spcPct val="0"/>
        </a:spcAft>
        <a:defRPr sz="4400">
          <a:solidFill>
            <a:schemeClr val="tx2"/>
          </a:solidFill>
          <a:latin typeface="Arial" pitchFamily="34" charset="0"/>
          <a:ea typeface="宋体" pitchFamily="2" charset="-122"/>
        </a:defRPr>
      </a:lvl5pPr>
      <a:lvl6pPr marL="457200" algn="ctr" rtl="0" fontAlgn="base">
        <a:spcBef>
          <a:spcPct val="0"/>
        </a:spcBef>
        <a:spcAft>
          <a:spcPct val="0"/>
        </a:spcAft>
        <a:defRPr sz="4400">
          <a:solidFill>
            <a:schemeClr val="tx2"/>
          </a:solidFill>
          <a:latin typeface="Arial" pitchFamily="34" charset="0"/>
          <a:ea typeface="宋体" pitchFamily="2" charset="-122"/>
        </a:defRPr>
      </a:lvl6pPr>
      <a:lvl7pPr marL="914400" algn="ctr" rtl="0" fontAlgn="base">
        <a:spcBef>
          <a:spcPct val="0"/>
        </a:spcBef>
        <a:spcAft>
          <a:spcPct val="0"/>
        </a:spcAft>
        <a:defRPr sz="4400">
          <a:solidFill>
            <a:schemeClr val="tx2"/>
          </a:solidFill>
          <a:latin typeface="Arial" pitchFamily="34" charset="0"/>
          <a:ea typeface="宋体" pitchFamily="2" charset="-122"/>
        </a:defRPr>
      </a:lvl7pPr>
      <a:lvl8pPr marL="1371600" algn="ctr" rtl="0" fontAlgn="base">
        <a:spcBef>
          <a:spcPct val="0"/>
        </a:spcBef>
        <a:spcAft>
          <a:spcPct val="0"/>
        </a:spcAft>
        <a:defRPr sz="4400">
          <a:solidFill>
            <a:schemeClr val="tx2"/>
          </a:solidFill>
          <a:latin typeface="Arial" pitchFamily="34" charset="0"/>
          <a:ea typeface="宋体" pitchFamily="2" charset="-122"/>
        </a:defRPr>
      </a:lvl8pPr>
      <a:lvl9pPr marL="1828800" algn="ctr" rtl="0" fontAlgn="base">
        <a:spcBef>
          <a:spcPct val="0"/>
        </a:spcBef>
        <a:spcAft>
          <a:spcPct val="0"/>
        </a:spcAft>
        <a:defRPr sz="4400">
          <a:solidFill>
            <a:schemeClr val="tx2"/>
          </a:solidFill>
          <a:latin typeface="Arial" pitchFamily="34" charset="0"/>
          <a:ea typeface="宋体" pitchFamily="2" charset="-122"/>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736" r:id="rId1"/>
    <p:sldLayoutId id="2147483737" r:id="rId2"/>
    <p:sldLayoutId id="2147483738" r:id="rId3"/>
    <p:sldLayoutId id="2147483739" r:id="rId4"/>
    <p:sldLayoutId id="2147483740" r:id="rId5"/>
    <p:sldLayoutId id="2147483741" r:id="rId6"/>
    <p:sldLayoutId id="2147483742" r:id="rId7"/>
    <p:sldLayoutId id="2147483743" r:id="rId8"/>
    <p:sldLayoutId id="2147483744" r:id="rId9"/>
    <p:sldLayoutId id="2147483745" r:id="rId10"/>
    <p:sldLayoutId id="2147483746" r:id="rId11"/>
  </p:sldLayoutIdLst>
  <p:timing>
    <p:tnLst>
      <p:par>
        <p:cTn id="1" dur="indefinite" restart="never" nodeType="tmRoot"/>
      </p:par>
    </p:tnLst>
  </p:timing>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itchFamily="34" charset="0"/>
          <a:ea typeface="宋体" pitchFamily="2" charset="-122"/>
        </a:defRPr>
      </a:lvl2pPr>
      <a:lvl3pPr algn="ctr" rtl="0" eaLnBrk="0" fontAlgn="base" hangingPunct="0">
        <a:spcBef>
          <a:spcPct val="0"/>
        </a:spcBef>
        <a:spcAft>
          <a:spcPct val="0"/>
        </a:spcAft>
        <a:defRPr sz="4400">
          <a:solidFill>
            <a:schemeClr val="tx2"/>
          </a:solidFill>
          <a:latin typeface="Arial" pitchFamily="34" charset="0"/>
          <a:ea typeface="宋体" pitchFamily="2" charset="-122"/>
        </a:defRPr>
      </a:lvl3pPr>
      <a:lvl4pPr algn="ctr" rtl="0" eaLnBrk="0" fontAlgn="base" hangingPunct="0">
        <a:spcBef>
          <a:spcPct val="0"/>
        </a:spcBef>
        <a:spcAft>
          <a:spcPct val="0"/>
        </a:spcAft>
        <a:defRPr sz="4400">
          <a:solidFill>
            <a:schemeClr val="tx2"/>
          </a:solidFill>
          <a:latin typeface="Arial" pitchFamily="34" charset="0"/>
          <a:ea typeface="宋体" pitchFamily="2" charset="-122"/>
        </a:defRPr>
      </a:lvl4pPr>
      <a:lvl5pPr algn="ctr" rtl="0" eaLnBrk="0" fontAlgn="base" hangingPunct="0">
        <a:spcBef>
          <a:spcPct val="0"/>
        </a:spcBef>
        <a:spcAft>
          <a:spcPct val="0"/>
        </a:spcAft>
        <a:defRPr sz="4400">
          <a:solidFill>
            <a:schemeClr val="tx2"/>
          </a:solidFill>
          <a:latin typeface="Arial" pitchFamily="34" charset="0"/>
          <a:ea typeface="宋体" pitchFamily="2" charset="-122"/>
        </a:defRPr>
      </a:lvl5pPr>
      <a:lvl6pPr marL="457200" algn="ctr" rtl="0" fontAlgn="base">
        <a:spcBef>
          <a:spcPct val="0"/>
        </a:spcBef>
        <a:spcAft>
          <a:spcPct val="0"/>
        </a:spcAft>
        <a:defRPr sz="4400">
          <a:solidFill>
            <a:schemeClr val="tx2"/>
          </a:solidFill>
          <a:latin typeface="Arial" pitchFamily="34" charset="0"/>
          <a:ea typeface="宋体" pitchFamily="2" charset="-122"/>
        </a:defRPr>
      </a:lvl6pPr>
      <a:lvl7pPr marL="914400" algn="ctr" rtl="0" fontAlgn="base">
        <a:spcBef>
          <a:spcPct val="0"/>
        </a:spcBef>
        <a:spcAft>
          <a:spcPct val="0"/>
        </a:spcAft>
        <a:defRPr sz="4400">
          <a:solidFill>
            <a:schemeClr val="tx2"/>
          </a:solidFill>
          <a:latin typeface="Arial" pitchFamily="34" charset="0"/>
          <a:ea typeface="宋体" pitchFamily="2" charset="-122"/>
        </a:defRPr>
      </a:lvl7pPr>
      <a:lvl8pPr marL="1371600" algn="ctr" rtl="0" fontAlgn="base">
        <a:spcBef>
          <a:spcPct val="0"/>
        </a:spcBef>
        <a:spcAft>
          <a:spcPct val="0"/>
        </a:spcAft>
        <a:defRPr sz="4400">
          <a:solidFill>
            <a:schemeClr val="tx2"/>
          </a:solidFill>
          <a:latin typeface="Arial" pitchFamily="34" charset="0"/>
          <a:ea typeface="宋体" pitchFamily="2" charset="-122"/>
        </a:defRPr>
      </a:lvl8pPr>
      <a:lvl9pPr marL="1828800" algn="ctr" rtl="0" fontAlgn="base">
        <a:spcBef>
          <a:spcPct val="0"/>
        </a:spcBef>
        <a:spcAft>
          <a:spcPct val="0"/>
        </a:spcAft>
        <a:defRPr sz="4400">
          <a:solidFill>
            <a:schemeClr val="tx2"/>
          </a:solidFill>
          <a:latin typeface="Arial" pitchFamily="34" charset="0"/>
          <a:ea typeface="宋体" pitchFamily="2" charset="-122"/>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747" r:id="rId1"/>
    <p:sldLayoutId id="2147483748" r:id="rId2"/>
    <p:sldLayoutId id="2147483749" r:id="rId3"/>
    <p:sldLayoutId id="2147483750" r:id="rId4"/>
    <p:sldLayoutId id="2147483751" r:id="rId5"/>
    <p:sldLayoutId id="2147483752" r:id="rId6"/>
    <p:sldLayoutId id="2147483753" r:id="rId7"/>
    <p:sldLayoutId id="2147483754" r:id="rId8"/>
    <p:sldLayoutId id="2147483755" r:id="rId9"/>
    <p:sldLayoutId id="2147483756" r:id="rId10"/>
    <p:sldLayoutId id="2147483757" r:id="rId11"/>
  </p:sldLayoutIdLst>
  <p:timing>
    <p:tnLst>
      <p:par>
        <p:cTn id="1" dur="indefinite" restart="never" nodeType="tmRoot"/>
      </p:par>
    </p:tnLst>
  </p:timing>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itchFamily="34" charset="0"/>
          <a:ea typeface="宋体" pitchFamily="2" charset="-122"/>
        </a:defRPr>
      </a:lvl2pPr>
      <a:lvl3pPr algn="ctr" rtl="0" eaLnBrk="0" fontAlgn="base" hangingPunct="0">
        <a:spcBef>
          <a:spcPct val="0"/>
        </a:spcBef>
        <a:spcAft>
          <a:spcPct val="0"/>
        </a:spcAft>
        <a:defRPr sz="4400">
          <a:solidFill>
            <a:schemeClr val="tx2"/>
          </a:solidFill>
          <a:latin typeface="Arial" pitchFamily="34" charset="0"/>
          <a:ea typeface="宋体" pitchFamily="2" charset="-122"/>
        </a:defRPr>
      </a:lvl3pPr>
      <a:lvl4pPr algn="ctr" rtl="0" eaLnBrk="0" fontAlgn="base" hangingPunct="0">
        <a:spcBef>
          <a:spcPct val="0"/>
        </a:spcBef>
        <a:spcAft>
          <a:spcPct val="0"/>
        </a:spcAft>
        <a:defRPr sz="4400">
          <a:solidFill>
            <a:schemeClr val="tx2"/>
          </a:solidFill>
          <a:latin typeface="Arial" pitchFamily="34" charset="0"/>
          <a:ea typeface="宋体" pitchFamily="2" charset="-122"/>
        </a:defRPr>
      </a:lvl4pPr>
      <a:lvl5pPr algn="ctr" rtl="0" eaLnBrk="0" fontAlgn="base" hangingPunct="0">
        <a:spcBef>
          <a:spcPct val="0"/>
        </a:spcBef>
        <a:spcAft>
          <a:spcPct val="0"/>
        </a:spcAft>
        <a:defRPr sz="4400">
          <a:solidFill>
            <a:schemeClr val="tx2"/>
          </a:solidFill>
          <a:latin typeface="Arial" pitchFamily="34" charset="0"/>
          <a:ea typeface="宋体" pitchFamily="2" charset="-122"/>
        </a:defRPr>
      </a:lvl5pPr>
      <a:lvl6pPr marL="457200" algn="ctr" rtl="0" fontAlgn="base">
        <a:spcBef>
          <a:spcPct val="0"/>
        </a:spcBef>
        <a:spcAft>
          <a:spcPct val="0"/>
        </a:spcAft>
        <a:defRPr sz="4400">
          <a:solidFill>
            <a:schemeClr val="tx2"/>
          </a:solidFill>
          <a:latin typeface="Arial" pitchFamily="34" charset="0"/>
          <a:ea typeface="宋体" pitchFamily="2" charset="-122"/>
        </a:defRPr>
      </a:lvl6pPr>
      <a:lvl7pPr marL="914400" algn="ctr" rtl="0" fontAlgn="base">
        <a:spcBef>
          <a:spcPct val="0"/>
        </a:spcBef>
        <a:spcAft>
          <a:spcPct val="0"/>
        </a:spcAft>
        <a:defRPr sz="4400">
          <a:solidFill>
            <a:schemeClr val="tx2"/>
          </a:solidFill>
          <a:latin typeface="Arial" pitchFamily="34" charset="0"/>
          <a:ea typeface="宋体" pitchFamily="2" charset="-122"/>
        </a:defRPr>
      </a:lvl7pPr>
      <a:lvl8pPr marL="1371600" algn="ctr" rtl="0" fontAlgn="base">
        <a:spcBef>
          <a:spcPct val="0"/>
        </a:spcBef>
        <a:spcAft>
          <a:spcPct val="0"/>
        </a:spcAft>
        <a:defRPr sz="4400">
          <a:solidFill>
            <a:schemeClr val="tx2"/>
          </a:solidFill>
          <a:latin typeface="Arial" pitchFamily="34" charset="0"/>
          <a:ea typeface="宋体" pitchFamily="2" charset="-122"/>
        </a:defRPr>
      </a:lvl8pPr>
      <a:lvl9pPr marL="1828800" algn="ctr" rtl="0" fontAlgn="base">
        <a:spcBef>
          <a:spcPct val="0"/>
        </a:spcBef>
        <a:spcAft>
          <a:spcPct val="0"/>
        </a:spcAft>
        <a:defRPr sz="4400">
          <a:solidFill>
            <a:schemeClr val="tx2"/>
          </a:solidFill>
          <a:latin typeface="Arial" pitchFamily="34" charset="0"/>
          <a:ea typeface="宋体" pitchFamily="2" charset="-122"/>
        </a:defRPr>
      </a:lvl9pPr>
    </p:titleStyle>
    <p:bodyStyle>
      <a:lvl1pPr marL="342900" indent="-342900" algn="l" rtl="0" eaLnBrk="0" fontAlgn="base" hangingPunct="0">
        <a:spcBef>
          <a:spcPct val="20000"/>
        </a:spcBef>
        <a:spcAft>
          <a:spcPct val="0"/>
        </a:spcAft>
        <a:buClr>
          <a:schemeClr val="hlink"/>
        </a:buClr>
        <a:buSzPct val="70000"/>
        <a:buFont typeface="Wingdings" pitchFamily="2" charset="2"/>
        <a:buChar char="v"/>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85000"/>
        <a:buFont typeface="Wingdings" pitchFamily="2" charset="2"/>
        <a:buChar char=""/>
        <a:defRPr sz="2800">
          <a:solidFill>
            <a:schemeClr val="tx1"/>
          </a:solidFill>
          <a:latin typeface="+mn-lt"/>
          <a:ea typeface="+mn-ea"/>
        </a:defRPr>
      </a:lvl2pPr>
      <a:lvl3pPr marL="1143000" indent="-228600" algn="l" rtl="0" eaLnBrk="0" fontAlgn="base" hangingPunct="0">
        <a:spcBef>
          <a:spcPct val="20000"/>
        </a:spcBef>
        <a:spcAft>
          <a:spcPct val="0"/>
        </a:spcAft>
        <a:buClr>
          <a:schemeClr val="hlink"/>
        </a:buClr>
        <a:buSzPct val="80000"/>
        <a:buFont typeface="Wingdings" pitchFamily="2" charset="2"/>
        <a:buChar char="v"/>
        <a:defRPr sz="24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90000"/>
        <a:buFont typeface="Wingdings" pitchFamily="2" charset="2"/>
        <a:buChar char=""/>
        <a:defRPr sz="2000">
          <a:solidFill>
            <a:schemeClr val="tx1"/>
          </a:solidFill>
          <a:latin typeface="+mn-lt"/>
          <a:ea typeface="+mn-ea"/>
        </a:defRPr>
      </a:lvl4pPr>
      <a:lvl5pPr marL="2057400" indent="-228600" algn="l" rtl="0" eaLnBrk="0" fontAlgn="base" hangingPunct="0">
        <a:spcBef>
          <a:spcPct val="20000"/>
        </a:spcBef>
        <a:spcAft>
          <a:spcPct val="0"/>
        </a:spcAft>
        <a:buClr>
          <a:schemeClr val="hlink"/>
        </a:buClr>
        <a:buSzPct val="85000"/>
        <a:buFont typeface="Wingdings" pitchFamily="2" charset="2"/>
        <a:buChar char="v"/>
        <a:defRPr sz="2000">
          <a:solidFill>
            <a:schemeClr val="tx1"/>
          </a:solidFill>
          <a:latin typeface="+mn-lt"/>
          <a:ea typeface="+mn-ea"/>
        </a:defRPr>
      </a:lvl5pPr>
      <a:lvl6pPr marL="2514600" indent="-228600" algn="l" rtl="0" fontAlgn="base">
        <a:spcBef>
          <a:spcPct val="20000"/>
        </a:spcBef>
        <a:spcAft>
          <a:spcPct val="0"/>
        </a:spcAft>
        <a:buClr>
          <a:schemeClr val="hlink"/>
        </a:buClr>
        <a:buSzPct val="85000"/>
        <a:buFont typeface="Wingdings" pitchFamily="2" charset="2"/>
        <a:buChar char="v"/>
        <a:defRPr sz="2000">
          <a:solidFill>
            <a:schemeClr val="tx1"/>
          </a:solidFill>
          <a:latin typeface="+mn-lt"/>
          <a:ea typeface="+mn-ea"/>
        </a:defRPr>
      </a:lvl6pPr>
      <a:lvl7pPr marL="2971800" indent="-228600" algn="l" rtl="0" fontAlgn="base">
        <a:spcBef>
          <a:spcPct val="20000"/>
        </a:spcBef>
        <a:spcAft>
          <a:spcPct val="0"/>
        </a:spcAft>
        <a:buClr>
          <a:schemeClr val="hlink"/>
        </a:buClr>
        <a:buSzPct val="85000"/>
        <a:buFont typeface="Wingdings" pitchFamily="2" charset="2"/>
        <a:buChar char="v"/>
        <a:defRPr sz="2000">
          <a:solidFill>
            <a:schemeClr val="tx1"/>
          </a:solidFill>
          <a:latin typeface="+mn-lt"/>
          <a:ea typeface="+mn-ea"/>
        </a:defRPr>
      </a:lvl7pPr>
      <a:lvl8pPr marL="3429000" indent="-228600" algn="l" rtl="0" fontAlgn="base">
        <a:spcBef>
          <a:spcPct val="20000"/>
        </a:spcBef>
        <a:spcAft>
          <a:spcPct val="0"/>
        </a:spcAft>
        <a:buClr>
          <a:schemeClr val="hlink"/>
        </a:buClr>
        <a:buSzPct val="85000"/>
        <a:buFont typeface="Wingdings" pitchFamily="2" charset="2"/>
        <a:buChar char="v"/>
        <a:defRPr sz="2000">
          <a:solidFill>
            <a:schemeClr val="tx1"/>
          </a:solidFill>
          <a:latin typeface="+mn-lt"/>
          <a:ea typeface="+mn-ea"/>
        </a:defRPr>
      </a:lvl8pPr>
      <a:lvl9pPr marL="3886200" indent="-228600" algn="l" rtl="0" fontAlgn="base">
        <a:spcBef>
          <a:spcPct val="20000"/>
        </a:spcBef>
        <a:spcAft>
          <a:spcPct val="0"/>
        </a:spcAft>
        <a:buClr>
          <a:schemeClr val="hlink"/>
        </a:buClr>
        <a:buSzPct val="85000"/>
        <a:buFont typeface="Wingdings" pitchFamily="2" charset="2"/>
        <a:buChar char="v"/>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lnSpc>
                <a:spcPct val="100000"/>
              </a:lnSpc>
              <a:spcBef>
                <a:spcPts val="0"/>
              </a:spcBef>
              <a:spcAft>
                <a:spcPts val="0"/>
              </a:spcAft>
            </a:pPr>
            <a:fld id="{16E5758D-A3C3-4E88-8AC0-22500507BD7E}" type="datetimeFigureOut">
              <a:rPr kumimoji="0" lang="zh-CN" altLang="en-US" b="0" smtClean="0">
                <a:solidFill>
                  <a:prstClr val="black">
                    <a:tint val="75000"/>
                  </a:prstClr>
                </a:solidFill>
                <a:latin typeface="Calibri" panose="020F0502020204030204"/>
              </a:rPr>
              <a:pPr fontAlgn="auto">
                <a:lnSpc>
                  <a:spcPct val="100000"/>
                </a:lnSpc>
                <a:spcBef>
                  <a:spcPts val="0"/>
                </a:spcBef>
                <a:spcAft>
                  <a:spcPts val="0"/>
                </a:spcAft>
              </a:pPr>
              <a:t>2021/12/11</a:t>
            </a:fld>
            <a:endParaRPr kumimoji="0" lang="zh-CN" altLang="en-US" b="0">
              <a:solidFill>
                <a:prstClr val="black">
                  <a:tint val="75000"/>
                </a:prstClr>
              </a:solidFill>
              <a:latin typeface="Calibri" panose="020F0502020204030204"/>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lnSpc>
                <a:spcPct val="100000"/>
              </a:lnSpc>
              <a:spcBef>
                <a:spcPts val="0"/>
              </a:spcBef>
              <a:spcAft>
                <a:spcPts val="0"/>
              </a:spcAft>
            </a:pPr>
            <a:endParaRPr kumimoji="0" lang="zh-CN" altLang="en-US" b="0">
              <a:solidFill>
                <a:prstClr val="black">
                  <a:tint val="75000"/>
                </a:prstClr>
              </a:solidFill>
              <a:latin typeface="Calibri" panose="020F0502020204030204"/>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lnSpc>
                <a:spcPct val="100000"/>
              </a:lnSpc>
              <a:spcBef>
                <a:spcPts val="0"/>
              </a:spcBef>
              <a:spcAft>
                <a:spcPts val="0"/>
              </a:spcAft>
            </a:pPr>
            <a:fld id="{AA4E786F-588D-4932-A7B2-AE3451FA4ACA}" type="slidenum">
              <a:rPr kumimoji="0" lang="zh-CN" altLang="en-US" b="0" smtClean="0">
                <a:solidFill>
                  <a:prstClr val="black">
                    <a:tint val="75000"/>
                  </a:prstClr>
                </a:solidFill>
                <a:latin typeface="Calibri" panose="020F0502020204030204"/>
              </a:rPr>
              <a:pPr fontAlgn="auto">
                <a:lnSpc>
                  <a:spcPct val="100000"/>
                </a:lnSpc>
                <a:spcBef>
                  <a:spcPts val="0"/>
                </a:spcBef>
                <a:spcAft>
                  <a:spcPts val="0"/>
                </a:spcAft>
              </a:pPr>
              <a:t>‹#›</a:t>
            </a:fld>
            <a:endParaRPr kumimoji="0" lang="zh-CN" altLang="en-US" b="0">
              <a:solidFill>
                <a:prstClr val="black">
                  <a:tint val="75000"/>
                </a:prstClr>
              </a:solidFill>
              <a:latin typeface="Calibri" panose="020F0502020204030204"/>
            </a:endParaRPr>
          </a:p>
        </p:txBody>
      </p:sp>
    </p:spTree>
    <p:extLst>
      <p:ext uri="{BB962C8B-B14F-4D97-AF65-F5344CB8AC3E}">
        <p14:creationId xmlns:p14="http://schemas.microsoft.com/office/powerpoint/2010/main" val="248040034"/>
      </p:ext>
    </p:extLst>
  </p:cSld>
  <p:clrMap bg1="lt1" tx1="dk1" bg2="lt2" tx2="dk2" accent1="accent1" accent2="accent2" accent3="accent3" accent4="accent4" accent5="accent5" accent6="accent6" hlink="hlink" folHlink="folHlink"/>
  <p:sldLayoutIdLst>
    <p:sldLayoutId id="2147483759" r:id="rId1"/>
    <p:sldLayoutId id="2147483760" r:id="rId2"/>
    <p:sldLayoutId id="2147483761" r:id="rId3"/>
    <p:sldLayoutId id="2147483762" r:id="rId4"/>
    <p:sldLayoutId id="2147483763" r:id="rId5"/>
    <p:sldLayoutId id="2147483764" r:id="rId6"/>
    <p:sldLayoutId id="2147483765" r:id="rId7"/>
    <p:sldLayoutId id="2147483766" r:id="rId8"/>
    <p:sldLayoutId id="2147483767" r:id="rId9"/>
    <p:sldLayoutId id="2147483768" r:id="rId10"/>
    <p:sldLayoutId id="214748376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8.xml"/></Relationships>
</file>

<file path=ppt/slides/_rels/slide1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xml"/><Relationship Id="rId1" Type="http://schemas.openxmlformats.org/officeDocument/2006/relationships/slideLayout" Target="../slideLayouts/slideLayout1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5.xml.rels><?xml version="1.0" encoding="UTF-8" standalone="yes"?>
<Relationships xmlns="http://schemas.openxmlformats.org/package/2006/relationships"><Relationship Id="rId2" Type="http://schemas.openxmlformats.org/officeDocument/2006/relationships/image" Target="../media/image16.gif"/><Relationship Id="rId1" Type="http://schemas.openxmlformats.org/officeDocument/2006/relationships/slideLayout" Target="../slideLayouts/slideLayout18.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7.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8.xml"/></Relationships>
</file>

<file path=ppt/slides/_rels/slide20.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8.xml"/></Relationships>
</file>

<file path=ppt/slides/_rels/slide21.xml.rels><?xml version="1.0" encoding="UTF-8" standalone="yes"?>
<Relationships xmlns="http://schemas.openxmlformats.org/package/2006/relationships"><Relationship Id="rId2" Type="http://schemas.openxmlformats.org/officeDocument/2006/relationships/hyperlink" Target="../../../&#30446;&#24405;.ppt" TargetMode="External"/><Relationship Id="rId1" Type="http://schemas.openxmlformats.org/officeDocument/2006/relationships/slideLayout" Target="../slideLayouts/slideLayout29.xml"/></Relationships>
</file>

<file path=ppt/slides/_rels/slide22.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xml"/><Relationship Id="rId1" Type="http://schemas.openxmlformats.org/officeDocument/2006/relationships/slideLayout" Target="../slideLayouts/slideLayout40.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13.xml"/><Relationship Id="rId1" Type="http://schemas.openxmlformats.org/officeDocument/2006/relationships/vmlDrawing" Target="../drawings/vmlDrawing1.vml"/><Relationship Id="rId6" Type="http://schemas.openxmlformats.org/officeDocument/2006/relationships/image" Target="../media/image6.png"/><Relationship Id="rId5" Type="http://schemas.openxmlformats.org/officeDocument/2006/relationships/oleObject" Target="../embeddings/oleObject2.bin"/><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jpeg"/><Relationship Id="rId1"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9.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050" name="Rectangle 27"/>
          <p:cNvSpPr>
            <a:spLocks noChangeArrowheads="1"/>
          </p:cNvSpPr>
          <p:nvPr/>
        </p:nvSpPr>
        <p:spPr bwMode="auto">
          <a:xfrm>
            <a:off x="1524000" y="1189317"/>
            <a:ext cx="9144000" cy="10895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lnSpc>
                <a:spcPct val="120000"/>
              </a:lnSpc>
            </a:pPr>
            <a:r>
              <a:rPr kumimoji="0" lang="en-US" altLang="zh-CN" sz="5400" b="0" dirty="0">
                <a:solidFill>
                  <a:srgbClr val="FF0000"/>
                </a:solidFill>
                <a:latin typeface="黑体" pitchFamily="49" charset="-122"/>
                <a:ea typeface="黑体" pitchFamily="49" charset="-122"/>
              </a:rPr>
              <a:t>6.</a:t>
            </a:r>
            <a:r>
              <a:rPr kumimoji="0" lang="zh-CN" altLang="en-US" sz="5400" b="0" dirty="0">
                <a:solidFill>
                  <a:srgbClr val="FF0000"/>
                </a:solidFill>
                <a:latin typeface="黑体" pitchFamily="49" charset="-122"/>
                <a:ea typeface="黑体" pitchFamily="49" charset="-122"/>
              </a:rPr>
              <a:t>最后一课</a:t>
            </a:r>
          </a:p>
        </p:txBody>
      </p:sp>
      <p:pic>
        <p:nvPicPr>
          <p:cNvPr id="2051" name="Picture 29" descr="PA00327506"/>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4000500" y="2407399"/>
            <a:ext cx="4191000" cy="2765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矩形 3"/>
          <p:cNvSpPr/>
          <p:nvPr/>
        </p:nvSpPr>
        <p:spPr>
          <a:xfrm>
            <a:off x="5419960" y="5687110"/>
            <a:ext cx="1351652" cy="498598"/>
          </a:xfrm>
          <a:prstGeom prst="rect">
            <a:avLst/>
          </a:prstGeom>
        </p:spPr>
        <p:txBody>
          <a:bodyPr wrap="none">
            <a:spAutoFit/>
          </a:bodyPr>
          <a:lstStyle/>
          <a:p>
            <a:pPr marL="342900" indent="-342900" algn="ctr">
              <a:lnSpc>
                <a:spcPct val="110000"/>
              </a:lnSpc>
            </a:pPr>
            <a:r>
              <a:rPr lang="zh-CN" altLang="en-US" sz="2400" b="0" kern="0" dirty="0">
                <a:solidFill>
                  <a:srgbClr val="000000"/>
                </a:solidFill>
                <a:latin typeface="微软雅黑" panose="020B0503020204020204" pitchFamily="34" charset="-122"/>
                <a:ea typeface="微软雅黑" panose="020B0503020204020204" pitchFamily="34" charset="-122"/>
              </a:rPr>
              <a:t>优品</a:t>
            </a:r>
            <a:r>
              <a:rPr lang="en-US" altLang="zh-CN" sz="2400" b="0" kern="0" dirty="0">
                <a:solidFill>
                  <a:srgbClr val="000000"/>
                </a:solidFill>
                <a:latin typeface="微软雅黑" panose="020B0503020204020204" pitchFamily="34" charset="-122"/>
                <a:ea typeface="微软雅黑" panose="020B0503020204020204" pitchFamily="34" charset="-122"/>
              </a:rPr>
              <a:t>PPT</a:t>
            </a: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30755" name="Text Box 3"/>
          <p:cNvSpPr txBox="1">
            <a:spLocks noChangeArrowheads="1"/>
          </p:cNvSpPr>
          <p:nvPr/>
        </p:nvSpPr>
        <p:spPr bwMode="auto">
          <a:xfrm>
            <a:off x="4122739" y="2141538"/>
            <a:ext cx="3813175" cy="37856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2800" b="1">
                <a:solidFill>
                  <a:schemeClr val="tx1"/>
                </a:solidFill>
                <a:latin typeface="宋体" pitchFamily="2" charset="-122"/>
                <a:ea typeface="宋体" pitchFamily="2" charset="-122"/>
              </a:defRPr>
            </a:lvl1pPr>
            <a:lvl2pPr marL="742950" indent="-285750" eaLnBrk="0" hangingPunct="0">
              <a:defRPr kumimoji="1" sz="2800" b="1">
                <a:solidFill>
                  <a:schemeClr val="tx1"/>
                </a:solidFill>
                <a:latin typeface="宋体" pitchFamily="2" charset="-122"/>
                <a:ea typeface="宋体" pitchFamily="2" charset="-122"/>
              </a:defRPr>
            </a:lvl2pPr>
            <a:lvl3pPr marL="1143000" indent="-228600" eaLnBrk="0" hangingPunct="0">
              <a:defRPr kumimoji="1" sz="2800" b="1">
                <a:solidFill>
                  <a:schemeClr val="tx1"/>
                </a:solidFill>
                <a:latin typeface="宋体" pitchFamily="2" charset="-122"/>
                <a:ea typeface="宋体" pitchFamily="2" charset="-122"/>
              </a:defRPr>
            </a:lvl3pPr>
            <a:lvl4pPr marL="1600200" indent="-228600" eaLnBrk="0" hangingPunct="0">
              <a:defRPr kumimoji="1" sz="2800" b="1">
                <a:solidFill>
                  <a:schemeClr val="tx1"/>
                </a:solidFill>
                <a:latin typeface="宋体" pitchFamily="2" charset="-122"/>
                <a:ea typeface="宋体" pitchFamily="2" charset="-122"/>
              </a:defRPr>
            </a:lvl4pPr>
            <a:lvl5pPr marL="2057400" indent="-228600" eaLnBrk="0" hangingPunct="0">
              <a:defRPr kumimoji="1" sz="2800" b="1">
                <a:solidFill>
                  <a:schemeClr val="tx1"/>
                </a:solidFill>
                <a:latin typeface="宋体" pitchFamily="2" charset="-122"/>
                <a:ea typeface="宋体" pitchFamily="2" charset="-122"/>
              </a:defRPr>
            </a:lvl5pPr>
            <a:lvl6pPr marL="25146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6pPr>
            <a:lvl7pPr marL="29718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7pPr>
            <a:lvl8pPr marL="34290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8pPr>
            <a:lvl9pPr marL="38862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9pPr>
          </a:lstStyle>
          <a:p>
            <a:pPr eaLnBrk="1" hangingPunct="1">
              <a:lnSpc>
                <a:spcPct val="200000"/>
              </a:lnSpc>
            </a:pPr>
            <a:r>
              <a:rPr kumimoji="0" lang="zh-CN" altLang="en-US" sz="2400" dirty="0">
                <a:solidFill>
                  <a:srgbClr val="FF0000"/>
                </a:solidFill>
              </a:rPr>
              <a:t>一、上学路上</a:t>
            </a:r>
            <a:r>
              <a:rPr kumimoji="0" lang="en-US" altLang="zh-CN" sz="2400" dirty="0">
                <a:solidFill>
                  <a:srgbClr val="FF0000"/>
                </a:solidFill>
              </a:rPr>
              <a:t>(1</a:t>
            </a:r>
            <a:r>
              <a:rPr kumimoji="0" lang="zh-CN" altLang="en-US" sz="2400" dirty="0">
                <a:solidFill>
                  <a:srgbClr val="FF0000"/>
                </a:solidFill>
              </a:rPr>
              <a:t>～</a:t>
            </a:r>
            <a:r>
              <a:rPr kumimoji="0" lang="en-US" altLang="zh-CN" sz="2400" dirty="0">
                <a:solidFill>
                  <a:srgbClr val="FF0000"/>
                </a:solidFill>
              </a:rPr>
              <a:t>6) </a:t>
            </a:r>
          </a:p>
          <a:p>
            <a:pPr eaLnBrk="1" hangingPunct="1">
              <a:lnSpc>
                <a:spcPct val="200000"/>
              </a:lnSpc>
            </a:pPr>
            <a:endParaRPr kumimoji="0" lang="en-US" altLang="zh-CN" sz="2400" dirty="0">
              <a:solidFill>
                <a:srgbClr val="FF0000"/>
              </a:solidFill>
            </a:endParaRPr>
          </a:p>
          <a:p>
            <a:pPr eaLnBrk="1" hangingPunct="1">
              <a:lnSpc>
                <a:spcPct val="200000"/>
              </a:lnSpc>
            </a:pPr>
            <a:r>
              <a:rPr kumimoji="0" lang="zh-CN" altLang="en-US" sz="2400" dirty="0">
                <a:solidFill>
                  <a:srgbClr val="FF0000"/>
                </a:solidFill>
              </a:rPr>
              <a:t>二、最后一课</a:t>
            </a:r>
            <a:r>
              <a:rPr kumimoji="0" lang="en-US" altLang="zh-CN" sz="2400" dirty="0">
                <a:solidFill>
                  <a:srgbClr val="FF0000"/>
                </a:solidFill>
              </a:rPr>
              <a:t>(7</a:t>
            </a:r>
            <a:r>
              <a:rPr kumimoji="0" lang="zh-CN" altLang="en-US" sz="2400" dirty="0">
                <a:solidFill>
                  <a:srgbClr val="FF0000"/>
                </a:solidFill>
              </a:rPr>
              <a:t>～</a:t>
            </a:r>
            <a:r>
              <a:rPr kumimoji="0" lang="en-US" altLang="zh-CN" sz="2400" dirty="0">
                <a:solidFill>
                  <a:srgbClr val="FF0000"/>
                </a:solidFill>
              </a:rPr>
              <a:t>23) </a:t>
            </a:r>
          </a:p>
          <a:p>
            <a:pPr eaLnBrk="1" hangingPunct="1">
              <a:lnSpc>
                <a:spcPct val="200000"/>
              </a:lnSpc>
            </a:pPr>
            <a:endParaRPr kumimoji="0" lang="en-US" altLang="zh-CN" sz="2400" dirty="0">
              <a:solidFill>
                <a:srgbClr val="FF0000"/>
              </a:solidFill>
            </a:endParaRPr>
          </a:p>
          <a:p>
            <a:pPr eaLnBrk="1" hangingPunct="1">
              <a:lnSpc>
                <a:spcPct val="200000"/>
              </a:lnSpc>
            </a:pPr>
            <a:r>
              <a:rPr kumimoji="0" lang="zh-CN" altLang="en-US" sz="2400" dirty="0">
                <a:solidFill>
                  <a:srgbClr val="FF0000"/>
                </a:solidFill>
              </a:rPr>
              <a:t>三、宣布下课</a:t>
            </a:r>
            <a:r>
              <a:rPr kumimoji="0" lang="en-US" altLang="zh-CN" sz="2400" dirty="0">
                <a:solidFill>
                  <a:srgbClr val="FF0000"/>
                </a:solidFill>
              </a:rPr>
              <a:t>(24</a:t>
            </a:r>
            <a:r>
              <a:rPr kumimoji="0" lang="zh-CN" altLang="en-US" sz="2400" dirty="0">
                <a:solidFill>
                  <a:srgbClr val="FF0000"/>
                </a:solidFill>
              </a:rPr>
              <a:t>～</a:t>
            </a:r>
            <a:r>
              <a:rPr kumimoji="0" lang="en-US" altLang="zh-CN" sz="2400" dirty="0">
                <a:solidFill>
                  <a:srgbClr val="FF0000"/>
                </a:solidFill>
              </a:rPr>
              <a:t>29) </a:t>
            </a:r>
          </a:p>
        </p:txBody>
      </p:sp>
      <p:sp>
        <p:nvSpPr>
          <p:cNvPr id="330756" name="AutoShape 4"/>
          <p:cNvSpPr>
            <a:spLocks/>
          </p:cNvSpPr>
          <p:nvPr/>
        </p:nvSpPr>
        <p:spPr bwMode="auto">
          <a:xfrm>
            <a:off x="7165976" y="3684588"/>
            <a:ext cx="182563" cy="1098550"/>
          </a:xfrm>
          <a:prstGeom prst="leftBrace">
            <a:avLst>
              <a:gd name="adj1" fmla="val 50145"/>
              <a:gd name="adj2" fmla="val 44222"/>
            </a:avLst>
          </a:prstGeom>
          <a:noFill/>
          <a:ln w="31750">
            <a:solidFill>
              <a:srgbClr val="800080"/>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p>
        </p:txBody>
      </p:sp>
      <p:sp>
        <p:nvSpPr>
          <p:cNvPr id="330757" name="Text Box 5"/>
          <p:cNvSpPr txBox="1">
            <a:spLocks noChangeArrowheads="1"/>
          </p:cNvSpPr>
          <p:nvPr/>
        </p:nvSpPr>
        <p:spPr bwMode="auto">
          <a:xfrm>
            <a:off x="7375525" y="3527425"/>
            <a:ext cx="2921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2800" b="1">
                <a:solidFill>
                  <a:schemeClr val="tx1"/>
                </a:solidFill>
                <a:latin typeface="宋体" pitchFamily="2" charset="-122"/>
                <a:ea typeface="宋体" pitchFamily="2" charset="-122"/>
              </a:defRPr>
            </a:lvl1pPr>
            <a:lvl2pPr marL="742950" indent="-285750" eaLnBrk="0" hangingPunct="0">
              <a:defRPr kumimoji="1" sz="2800" b="1">
                <a:solidFill>
                  <a:schemeClr val="tx1"/>
                </a:solidFill>
                <a:latin typeface="宋体" pitchFamily="2" charset="-122"/>
                <a:ea typeface="宋体" pitchFamily="2" charset="-122"/>
              </a:defRPr>
            </a:lvl2pPr>
            <a:lvl3pPr marL="1143000" indent="-228600" eaLnBrk="0" hangingPunct="0">
              <a:defRPr kumimoji="1" sz="2800" b="1">
                <a:solidFill>
                  <a:schemeClr val="tx1"/>
                </a:solidFill>
                <a:latin typeface="宋体" pitchFamily="2" charset="-122"/>
                <a:ea typeface="宋体" pitchFamily="2" charset="-122"/>
              </a:defRPr>
            </a:lvl3pPr>
            <a:lvl4pPr marL="1600200" indent="-228600" eaLnBrk="0" hangingPunct="0">
              <a:defRPr kumimoji="1" sz="2800" b="1">
                <a:solidFill>
                  <a:schemeClr val="tx1"/>
                </a:solidFill>
                <a:latin typeface="宋体" pitchFamily="2" charset="-122"/>
                <a:ea typeface="宋体" pitchFamily="2" charset="-122"/>
              </a:defRPr>
            </a:lvl4pPr>
            <a:lvl5pPr marL="2057400" indent="-228600" eaLnBrk="0" hangingPunct="0">
              <a:defRPr kumimoji="1" sz="2800" b="1">
                <a:solidFill>
                  <a:schemeClr val="tx1"/>
                </a:solidFill>
                <a:latin typeface="宋体" pitchFamily="2" charset="-122"/>
                <a:ea typeface="宋体" pitchFamily="2" charset="-122"/>
              </a:defRPr>
            </a:lvl5pPr>
            <a:lvl6pPr marL="25146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6pPr>
            <a:lvl7pPr marL="29718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7pPr>
            <a:lvl8pPr marL="34290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8pPr>
            <a:lvl9pPr marL="38862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9pPr>
          </a:lstStyle>
          <a:p>
            <a:pPr eaLnBrk="1" hangingPunct="1">
              <a:lnSpc>
                <a:spcPct val="100000"/>
              </a:lnSpc>
            </a:pPr>
            <a:r>
              <a:rPr kumimoji="0" lang="en-US" altLang="zh-CN" sz="2400">
                <a:solidFill>
                  <a:srgbClr val="FF00FF"/>
                </a:solidFill>
              </a:rPr>
              <a:t>1.</a:t>
            </a:r>
            <a:r>
              <a:rPr kumimoji="0" lang="zh-CN" altLang="en-US" sz="2400">
                <a:solidFill>
                  <a:srgbClr val="FF00FF"/>
                </a:solidFill>
              </a:rPr>
              <a:t>上课之前</a:t>
            </a:r>
          </a:p>
        </p:txBody>
      </p:sp>
      <p:sp>
        <p:nvSpPr>
          <p:cNvPr id="330758" name="Text Box 6"/>
          <p:cNvSpPr txBox="1">
            <a:spLocks noChangeArrowheads="1"/>
          </p:cNvSpPr>
          <p:nvPr/>
        </p:nvSpPr>
        <p:spPr bwMode="auto">
          <a:xfrm>
            <a:off x="7394575" y="4443413"/>
            <a:ext cx="25590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2800" b="1">
                <a:solidFill>
                  <a:schemeClr val="tx1"/>
                </a:solidFill>
                <a:latin typeface="宋体" pitchFamily="2" charset="-122"/>
                <a:ea typeface="宋体" pitchFamily="2" charset="-122"/>
              </a:defRPr>
            </a:lvl1pPr>
            <a:lvl2pPr marL="742950" indent="-285750" eaLnBrk="0" hangingPunct="0">
              <a:defRPr kumimoji="1" sz="2800" b="1">
                <a:solidFill>
                  <a:schemeClr val="tx1"/>
                </a:solidFill>
                <a:latin typeface="宋体" pitchFamily="2" charset="-122"/>
                <a:ea typeface="宋体" pitchFamily="2" charset="-122"/>
              </a:defRPr>
            </a:lvl2pPr>
            <a:lvl3pPr marL="1143000" indent="-228600" eaLnBrk="0" hangingPunct="0">
              <a:defRPr kumimoji="1" sz="2800" b="1">
                <a:solidFill>
                  <a:schemeClr val="tx1"/>
                </a:solidFill>
                <a:latin typeface="宋体" pitchFamily="2" charset="-122"/>
                <a:ea typeface="宋体" pitchFamily="2" charset="-122"/>
              </a:defRPr>
            </a:lvl3pPr>
            <a:lvl4pPr marL="1600200" indent="-228600" eaLnBrk="0" hangingPunct="0">
              <a:defRPr kumimoji="1" sz="2800" b="1">
                <a:solidFill>
                  <a:schemeClr val="tx1"/>
                </a:solidFill>
                <a:latin typeface="宋体" pitchFamily="2" charset="-122"/>
                <a:ea typeface="宋体" pitchFamily="2" charset="-122"/>
              </a:defRPr>
            </a:lvl4pPr>
            <a:lvl5pPr marL="2057400" indent="-228600" eaLnBrk="0" hangingPunct="0">
              <a:defRPr kumimoji="1" sz="2800" b="1">
                <a:solidFill>
                  <a:schemeClr val="tx1"/>
                </a:solidFill>
                <a:latin typeface="宋体" pitchFamily="2" charset="-122"/>
                <a:ea typeface="宋体" pitchFamily="2" charset="-122"/>
              </a:defRPr>
            </a:lvl5pPr>
            <a:lvl6pPr marL="25146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6pPr>
            <a:lvl7pPr marL="29718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7pPr>
            <a:lvl8pPr marL="34290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8pPr>
            <a:lvl9pPr marL="38862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9pPr>
          </a:lstStyle>
          <a:p>
            <a:pPr eaLnBrk="1" hangingPunct="1">
              <a:lnSpc>
                <a:spcPct val="100000"/>
              </a:lnSpc>
            </a:pPr>
            <a:r>
              <a:rPr kumimoji="0" lang="en-US" altLang="zh-CN" sz="2400">
                <a:solidFill>
                  <a:srgbClr val="FF00FF"/>
                </a:solidFill>
              </a:rPr>
              <a:t>2.</a:t>
            </a:r>
            <a:r>
              <a:rPr kumimoji="0" lang="zh-CN" altLang="en-US" sz="2400">
                <a:solidFill>
                  <a:srgbClr val="FF00FF"/>
                </a:solidFill>
              </a:rPr>
              <a:t>上课之中</a:t>
            </a:r>
          </a:p>
        </p:txBody>
      </p:sp>
      <p:sp>
        <p:nvSpPr>
          <p:cNvPr id="330759" name="AutoShape 7"/>
          <p:cNvSpPr>
            <a:spLocks noChangeArrowheads="1"/>
          </p:cNvSpPr>
          <p:nvPr/>
        </p:nvSpPr>
        <p:spPr bwMode="auto">
          <a:xfrm>
            <a:off x="3048000" y="3152775"/>
            <a:ext cx="228600" cy="609600"/>
          </a:xfrm>
          <a:prstGeom prst="downArrow">
            <a:avLst>
              <a:gd name="adj1" fmla="val 50000"/>
              <a:gd name="adj2" fmla="val 66667"/>
            </a:avLst>
          </a:prstGeom>
          <a:solidFill>
            <a:srgbClr val="CCFFFF"/>
          </a:solidFill>
          <a:ln w="28575">
            <a:solidFill>
              <a:srgbClr val="FF00FF"/>
            </a:solidFill>
            <a:miter lim="800000"/>
            <a:headEnd/>
            <a:tailEnd/>
          </a:ln>
        </p:spPr>
        <p:txBody>
          <a:bodyPr vert="eaVert" wrap="none" anchor="ctr"/>
          <a:lstStyle/>
          <a:p>
            <a:endParaRPr lang="zh-CN" altLang="en-US"/>
          </a:p>
        </p:txBody>
      </p:sp>
      <p:sp>
        <p:nvSpPr>
          <p:cNvPr id="330760" name="AutoShape 8"/>
          <p:cNvSpPr>
            <a:spLocks noChangeArrowheads="1"/>
          </p:cNvSpPr>
          <p:nvPr/>
        </p:nvSpPr>
        <p:spPr bwMode="auto">
          <a:xfrm>
            <a:off x="3048000" y="4640264"/>
            <a:ext cx="228600" cy="657225"/>
          </a:xfrm>
          <a:prstGeom prst="downArrow">
            <a:avLst>
              <a:gd name="adj1" fmla="val 50000"/>
              <a:gd name="adj2" fmla="val 71875"/>
            </a:avLst>
          </a:prstGeom>
          <a:solidFill>
            <a:srgbClr val="CCFFFF"/>
          </a:solidFill>
          <a:ln w="28575" algn="ctr">
            <a:solidFill>
              <a:srgbClr val="FF00FF"/>
            </a:solidFill>
            <a:miter lim="800000"/>
            <a:headEnd/>
            <a:tailEnd/>
          </a:ln>
        </p:spPr>
        <p:txBody>
          <a:bodyPr vert="eaVert" wrap="none" anchor="ctr"/>
          <a:lstStyle/>
          <a:p>
            <a:endParaRPr lang="zh-CN" altLang="en-US"/>
          </a:p>
        </p:txBody>
      </p:sp>
      <p:sp>
        <p:nvSpPr>
          <p:cNvPr id="330762" name="Rectangle 10"/>
          <p:cNvSpPr>
            <a:spLocks noChangeArrowheads="1"/>
          </p:cNvSpPr>
          <p:nvPr/>
        </p:nvSpPr>
        <p:spPr bwMode="auto">
          <a:xfrm>
            <a:off x="2751139" y="3935413"/>
            <a:ext cx="1000125" cy="400110"/>
          </a:xfrm>
          <a:prstGeom prst="rect">
            <a:avLst/>
          </a:prstGeom>
          <a:gradFill rotWithShape="1">
            <a:gsLst>
              <a:gs pos="0">
                <a:srgbClr val="CCFFFF"/>
              </a:gs>
              <a:gs pos="50000">
                <a:schemeClr val="bg1"/>
              </a:gs>
              <a:gs pos="100000">
                <a:srgbClr val="CCFFFF"/>
              </a:gs>
            </a:gsLst>
            <a:lin ang="5400000" scaled="1"/>
          </a:gradFill>
          <a:ln w="28575" cap="rnd" algn="ctr">
            <a:solidFill>
              <a:srgbClr val="FF00FF"/>
            </a:solidFill>
            <a:prstDash val="sysDot"/>
            <a:miter lim="800000"/>
            <a:headEnd/>
            <a:tailEnd/>
          </a:ln>
          <a:effectLst/>
        </p:spPr>
        <p:txBody>
          <a:bodyPr>
            <a:spAutoFit/>
          </a:bodyPr>
          <a:lstStyle/>
          <a:p>
            <a:pPr algn="ctr">
              <a:lnSpc>
                <a:spcPct val="100000"/>
              </a:lnSpc>
              <a:defRPr/>
            </a:pPr>
            <a:r>
              <a:rPr kumimoji="0" lang="zh-CN" altLang="en-US" sz="2000">
                <a:solidFill>
                  <a:srgbClr val="FF00FF"/>
                </a:solidFill>
              </a:rPr>
              <a:t>发展</a:t>
            </a:r>
          </a:p>
        </p:txBody>
      </p:sp>
      <p:sp>
        <p:nvSpPr>
          <p:cNvPr id="330763" name="Rectangle 11"/>
          <p:cNvSpPr>
            <a:spLocks noChangeArrowheads="1"/>
          </p:cNvSpPr>
          <p:nvPr/>
        </p:nvSpPr>
        <p:spPr bwMode="auto">
          <a:xfrm>
            <a:off x="2220913" y="5399088"/>
            <a:ext cx="1936750" cy="400110"/>
          </a:xfrm>
          <a:prstGeom prst="rect">
            <a:avLst/>
          </a:prstGeom>
          <a:gradFill rotWithShape="1">
            <a:gsLst>
              <a:gs pos="0">
                <a:srgbClr val="CCFFFF"/>
              </a:gs>
              <a:gs pos="50000">
                <a:schemeClr val="bg1"/>
              </a:gs>
              <a:gs pos="100000">
                <a:srgbClr val="CCFFFF"/>
              </a:gs>
            </a:gsLst>
            <a:lin ang="5400000" scaled="1"/>
          </a:gradFill>
          <a:ln w="28575" cap="rnd" algn="ctr">
            <a:solidFill>
              <a:srgbClr val="FF00FF"/>
            </a:solidFill>
            <a:prstDash val="sysDot"/>
            <a:miter lim="800000"/>
            <a:headEnd/>
            <a:tailEnd/>
          </a:ln>
          <a:effectLst/>
        </p:spPr>
        <p:txBody>
          <a:bodyPr>
            <a:spAutoFit/>
          </a:bodyPr>
          <a:lstStyle/>
          <a:p>
            <a:pPr algn="ctr">
              <a:lnSpc>
                <a:spcPct val="100000"/>
              </a:lnSpc>
              <a:defRPr/>
            </a:pPr>
            <a:r>
              <a:rPr kumimoji="0" lang="zh-CN" altLang="en-US" sz="2000">
                <a:solidFill>
                  <a:srgbClr val="FF00FF"/>
                </a:solidFill>
              </a:rPr>
              <a:t>高潮、结局</a:t>
            </a:r>
          </a:p>
        </p:txBody>
      </p:sp>
      <p:sp>
        <p:nvSpPr>
          <p:cNvPr id="330764" name="Rectangle 12"/>
          <p:cNvSpPr>
            <a:spLocks noChangeArrowheads="1"/>
          </p:cNvSpPr>
          <p:nvPr/>
        </p:nvSpPr>
        <p:spPr bwMode="auto">
          <a:xfrm>
            <a:off x="2760664" y="2538413"/>
            <a:ext cx="966787" cy="400110"/>
          </a:xfrm>
          <a:prstGeom prst="rect">
            <a:avLst/>
          </a:prstGeom>
          <a:gradFill rotWithShape="1">
            <a:gsLst>
              <a:gs pos="0">
                <a:srgbClr val="CCFFFF"/>
              </a:gs>
              <a:gs pos="50000">
                <a:schemeClr val="bg1"/>
              </a:gs>
              <a:gs pos="100000">
                <a:srgbClr val="CCFFFF"/>
              </a:gs>
            </a:gsLst>
            <a:lin ang="5400000" scaled="1"/>
          </a:gradFill>
          <a:ln w="28575" cap="rnd" algn="ctr">
            <a:solidFill>
              <a:srgbClr val="FF00FF"/>
            </a:solidFill>
            <a:prstDash val="sysDot"/>
            <a:miter lim="800000"/>
            <a:headEnd/>
            <a:tailEnd/>
          </a:ln>
          <a:effectLst/>
        </p:spPr>
        <p:txBody>
          <a:bodyPr>
            <a:spAutoFit/>
          </a:bodyPr>
          <a:lstStyle/>
          <a:p>
            <a:pPr algn="ctr">
              <a:lnSpc>
                <a:spcPct val="100000"/>
              </a:lnSpc>
              <a:defRPr/>
            </a:pPr>
            <a:r>
              <a:rPr kumimoji="0" lang="zh-CN" altLang="en-US" sz="2000">
                <a:solidFill>
                  <a:srgbClr val="FF00FF"/>
                </a:solidFill>
              </a:rPr>
              <a:t>开端</a:t>
            </a:r>
          </a:p>
        </p:txBody>
      </p:sp>
      <p:sp>
        <p:nvSpPr>
          <p:cNvPr id="10251" name="Text Box 16"/>
          <p:cNvSpPr txBox="1">
            <a:spLocks noChangeArrowheads="1"/>
          </p:cNvSpPr>
          <p:nvPr/>
        </p:nvSpPr>
        <p:spPr bwMode="auto">
          <a:xfrm>
            <a:off x="2078038" y="1627188"/>
            <a:ext cx="82804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2800" b="1">
                <a:solidFill>
                  <a:schemeClr val="tx1"/>
                </a:solidFill>
                <a:latin typeface="宋体" pitchFamily="2" charset="-122"/>
                <a:ea typeface="宋体" pitchFamily="2" charset="-122"/>
              </a:defRPr>
            </a:lvl1pPr>
            <a:lvl2pPr marL="742950" indent="-285750" eaLnBrk="0" hangingPunct="0">
              <a:defRPr kumimoji="1" sz="2800" b="1">
                <a:solidFill>
                  <a:schemeClr val="tx1"/>
                </a:solidFill>
                <a:latin typeface="宋体" pitchFamily="2" charset="-122"/>
                <a:ea typeface="宋体" pitchFamily="2" charset="-122"/>
              </a:defRPr>
            </a:lvl2pPr>
            <a:lvl3pPr marL="1143000" indent="-228600" eaLnBrk="0" hangingPunct="0">
              <a:defRPr kumimoji="1" sz="2800" b="1">
                <a:solidFill>
                  <a:schemeClr val="tx1"/>
                </a:solidFill>
                <a:latin typeface="宋体" pitchFamily="2" charset="-122"/>
                <a:ea typeface="宋体" pitchFamily="2" charset="-122"/>
              </a:defRPr>
            </a:lvl3pPr>
            <a:lvl4pPr marL="1600200" indent="-228600" eaLnBrk="0" hangingPunct="0">
              <a:defRPr kumimoji="1" sz="2800" b="1">
                <a:solidFill>
                  <a:schemeClr val="tx1"/>
                </a:solidFill>
                <a:latin typeface="宋体" pitchFamily="2" charset="-122"/>
                <a:ea typeface="宋体" pitchFamily="2" charset="-122"/>
              </a:defRPr>
            </a:lvl4pPr>
            <a:lvl5pPr marL="2057400" indent="-228600" eaLnBrk="0" hangingPunct="0">
              <a:defRPr kumimoji="1" sz="2800" b="1">
                <a:solidFill>
                  <a:schemeClr val="tx1"/>
                </a:solidFill>
                <a:latin typeface="宋体" pitchFamily="2" charset="-122"/>
                <a:ea typeface="宋体" pitchFamily="2" charset="-122"/>
              </a:defRPr>
            </a:lvl5pPr>
            <a:lvl6pPr marL="25146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6pPr>
            <a:lvl7pPr marL="29718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7pPr>
            <a:lvl8pPr marL="34290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8pPr>
            <a:lvl9pPr marL="38862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9pPr>
          </a:lstStyle>
          <a:p>
            <a:pPr eaLnBrk="1" hangingPunct="1">
              <a:lnSpc>
                <a:spcPct val="100000"/>
              </a:lnSpc>
              <a:spcBef>
                <a:spcPct val="50000"/>
              </a:spcBef>
            </a:pPr>
            <a:r>
              <a:rPr kumimoji="0" lang="zh-CN" altLang="en-US" sz="2400" dirty="0">
                <a:solidFill>
                  <a:srgbClr val="3333FF"/>
                </a:solidFill>
              </a:rPr>
              <a:t>请同学们默读课文，</a:t>
            </a:r>
            <a:r>
              <a:rPr kumimoji="0" lang="zh-CN" altLang="en-US" sz="2400" dirty="0">
                <a:solidFill>
                  <a:srgbClr val="0000FF"/>
                </a:solidFill>
              </a:rPr>
              <a:t>按照地点、时间的变化理清故事情节。</a:t>
            </a:r>
            <a:endParaRPr kumimoji="0" lang="zh-CN" altLang="en-US" sz="2400" dirty="0">
              <a:solidFill>
                <a:srgbClr val="3333FF"/>
              </a:solidFill>
            </a:endParaRPr>
          </a:p>
        </p:txBody>
      </p:sp>
      <p:pic>
        <p:nvPicPr>
          <p:cNvPr id="10252" name="Picture 19" descr="图片4"/>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2182814" y="800101"/>
            <a:ext cx="2033587" cy="612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330764"/>
                                        </p:tgtEl>
                                        <p:attrNameLst>
                                          <p:attrName>style.visibility</p:attrName>
                                        </p:attrNameLst>
                                      </p:cBhvr>
                                      <p:to>
                                        <p:strVal val="visible"/>
                                      </p:to>
                                    </p:set>
                                    <p:animEffect transition="in" filter="wipe(up)">
                                      <p:cBhvr>
                                        <p:cTn id="7" dur="500"/>
                                        <p:tgtEl>
                                          <p:spTgt spid="330764"/>
                                        </p:tgtEl>
                                      </p:cBhvr>
                                    </p:animEffect>
                                  </p:childTnLst>
                                </p:cTn>
                              </p:par>
                            </p:childTnLst>
                          </p:cTn>
                        </p:par>
                        <p:par>
                          <p:cTn id="8" fill="hold" nodeType="afterGroup">
                            <p:stCondLst>
                              <p:cond delay="500"/>
                            </p:stCondLst>
                            <p:childTnLst>
                              <p:par>
                                <p:cTn id="9" presetID="22" presetClass="entr" presetSubtype="8" fill="hold" nodeType="afterEffect">
                                  <p:stCondLst>
                                    <p:cond delay="0"/>
                                  </p:stCondLst>
                                  <p:childTnLst>
                                    <p:set>
                                      <p:cBhvr>
                                        <p:cTn id="10" dur="1" fill="hold">
                                          <p:stCondLst>
                                            <p:cond delay="0"/>
                                          </p:stCondLst>
                                        </p:cTn>
                                        <p:tgtEl>
                                          <p:spTgt spid="330755">
                                            <p:txEl>
                                              <p:pRg st="0" end="0"/>
                                            </p:txEl>
                                          </p:spTgt>
                                        </p:tgtEl>
                                        <p:attrNameLst>
                                          <p:attrName>style.visibility</p:attrName>
                                        </p:attrNameLst>
                                      </p:cBhvr>
                                      <p:to>
                                        <p:strVal val="visible"/>
                                      </p:to>
                                    </p:set>
                                    <p:animEffect transition="in" filter="wipe(left)">
                                      <p:cBhvr>
                                        <p:cTn id="11" dur="500"/>
                                        <p:tgtEl>
                                          <p:spTgt spid="330755">
                                            <p:txEl>
                                              <p:pRg st="0" end="0"/>
                                            </p:txEl>
                                          </p:spTgt>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22" presetClass="entr" presetSubtype="1" fill="hold" grpId="0" nodeType="clickEffect">
                                  <p:stCondLst>
                                    <p:cond delay="0"/>
                                  </p:stCondLst>
                                  <p:childTnLst>
                                    <p:set>
                                      <p:cBhvr>
                                        <p:cTn id="15" dur="1" fill="hold">
                                          <p:stCondLst>
                                            <p:cond delay="0"/>
                                          </p:stCondLst>
                                        </p:cTn>
                                        <p:tgtEl>
                                          <p:spTgt spid="330759"/>
                                        </p:tgtEl>
                                        <p:attrNameLst>
                                          <p:attrName>style.visibility</p:attrName>
                                        </p:attrNameLst>
                                      </p:cBhvr>
                                      <p:to>
                                        <p:strVal val="visible"/>
                                      </p:to>
                                    </p:set>
                                    <p:animEffect transition="in" filter="wipe(up)">
                                      <p:cBhvr>
                                        <p:cTn id="16" dur="500"/>
                                        <p:tgtEl>
                                          <p:spTgt spid="330759"/>
                                        </p:tgtEl>
                                      </p:cBhvr>
                                    </p:animEffect>
                                  </p:childTnLst>
                                </p:cTn>
                              </p:par>
                            </p:childTnLst>
                          </p:cTn>
                        </p:par>
                        <p:par>
                          <p:cTn id="17" fill="hold" nodeType="afterGroup">
                            <p:stCondLst>
                              <p:cond delay="500"/>
                            </p:stCondLst>
                            <p:childTnLst>
                              <p:par>
                                <p:cTn id="18" presetID="22" presetClass="entr" presetSubtype="1" fill="hold" grpId="0" nodeType="afterEffect">
                                  <p:stCondLst>
                                    <p:cond delay="0"/>
                                  </p:stCondLst>
                                  <p:childTnLst>
                                    <p:set>
                                      <p:cBhvr>
                                        <p:cTn id="19" dur="1" fill="hold">
                                          <p:stCondLst>
                                            <p:cond delay="0"/>
                                          </p:stCondLst>
                                        </p:cTn>
                                        <p:tgtEl>
                                          <p:spTgt spid="330762"/>
                                        </p:tgtEl>
                                        <p:attrNameLst>
                                          <p:attrName>style.visibility</p:attrName>
                                        </p:attrNameLst>
                                      </p:cBhvr>
                                      <p:to>
                                        <p:strVal val="visible"/>
                                      </p:to>
                                    </p:set>
                                    <p:animEffect transition="in" filter="wipe(up)">
                                      <p:cBhvr>
                                        <p:cTn id="20" dur="500"/>
                                        <p:tgtEl>
                                          <p:spTgt spid="330762"/>
                                        </p:tgtEl>
                                      </p:cBhvr>
                                    </p:animEffect>
                                  </p:childTnLst>
                                </p:cTn>
                              </p:par>
                            </p:childTnLst>
                          </p:cTn>
                        </p:par>
                        <p:par>
                          <p:cTn id="21" fill="hold" nodeType="afterGroup">
                            <p:stCondLst>
                              <p:cond delay="1000"/>
                            </p:stCondLst>
                            <p:childTnLst>
                              <p:par>
                                <p:cTn id="22" presetID="22" presetClass="entr" presetSubtype="8" fill="hold" nodeType="afterEffect">
                                  <p:stCondLst>
                                    <p:cond delay="0"/>
                                  </p:stCondLst>
                                  <p:childTnLst>
                                    <p:set>
                                      <p:cBhvr>
                                        <p:cTn id="23" dur="1" fill="hold">
                                          <p:stCondLst>
                                            <p:cond delay="0"/>
                                          </p:stCondLst>
                                        </p:cTn>
                                        <p:tgtEl>
                                          <p:spTgt spid="330755">
                                            <p:txEl>
                                              <p:pRg st="2" end="2"/>
                                            </p:txEl>
                                          </p:spTgt>
                                        </p:tgtEl>
                                        <p:attrNameLst>
                                          <p:attrName>style.visibility</p:attrName>
                                        </p:attrNameLst>
                                      </p:cBhvr>
                                      <p:to>
                                        <p:strVal val="visible"/>
                                      </p:to>
                                    </p:set>
                                    <p:animEffect transition="in" filter="wipe(left)">
                                      <p:cBhvr>
                                        <p:cTn id="24" dur="500"/>
                                        <p:tgtEl>
                                          <p:spTgt spid="330755">
                                            <p:txEl>
                                              <p:pRg st="2" end="2"/>
                                            </p:txEl>
                                          </p:spTgt>
                                        </p:tgtEl>
                                      </p:cBhvr>
                                    </p:animEffect>
                                  </p:childTnLst>
                                </p:cTn>
                              </p:par>
                            </p:childTnLst>
                          </p:cTn>
                        </p:par>
                      </p:childTnLst>
                    </p:cTn>
                  </p:par>
                  <p:par>
                    <p:cTn id="25" fill="hold" nodeType="clickPar">
                      <p:stCondLst>
                        <p:cond delay="indefinite"/>
                      </p:stCondLst>
                      <p:childTnLst>
                        <p:par>
                          <p:cTn id="26" fill="hold" nodeType="withGroup">
                            <p:stCondLst>
                              <p:cond delay="0"/>
                            </p:stCondLst>
                            <p:childTnLst>
                              <p:par>
                                <p:cTn id="27" presetID="22" presetClass="entr" presetSubtype="8" fill="hold" grpId="0" nodeType="clickEffect">
                                  <p:stCondLst>
                                    <p:cond delay="0"/>
                                  </p:stCondLst>
                                  <p:childTnLst>
                                    <p:set>
                                      <p:cBhvr>
                                        <p:cTn id="28" dur="1" fill="hold">
                                          <p:stCondLst>
                                            <p:cond delay="0"/>
                                          </p:stCondLst>
                                        </p:cTn>
                                        <p:tgtEl>
                                          <p:spTgt spid="330756"/>
                                        </p:tgtEl>
                                        <p:attrNameLst>
                                          <p:attrName>style.visibility</p:attrName>
                                        </p:attrNameLst>
                                      </p:cBhvr>
                                      <p:to>
                                        <p:strVal val="visible"/>
                                      </p:to>
                                    </p:set>
                                    <p:animEffect transition="in" filter="wipe(left)">
                                      <p:cBhvr>
                                        <p:cTn id="29" dur="500"/>
                                        <p:tgtEl>
                                          <p:spTgt spid="330756"/>
                                        </p:tgtEl>
                                      </p:cBhvr>
                                    </p:animEffect>
                                  </p:childTnLst>
                                </p:cTn>
                              </p:par>
                            </p:childTnLst>
                          </p:cTn>
                        </p:par>
                        <p:par>
                          <p:cTn id="30" fill="hold" nodeType="afterGroup">
                            <p:stCondLst>
                              <p:cond delay="500"/>
                            </p:stCondLst>
                            <p:childTnLst>
                              <p:par>
                                <p:cTn id="31" presetID="22" presetClass="entr" presetSubtype="8" fill="hold" grpId="0" nodeType="afterEffect">
                                  <p:stCondLst>
                                    <p:cond delay="0"/>
                                  </p:stCondLst>
                                  <p:childTnLst>
                                    <p:set>
                                      <p:cBhvr>
                                        <p:cTn id="32" dur="1" fill="hold">
                                          <p:stCondLst>
                                            <p:cond delay="0"/>
                                          </p:stCondLst>
                                        </p:cTn>
                                        <p:tgtEl>
                                          <p:spTgt spid="330757"/>
                                        </p:tgtEl>
                                        <p:attrNameLst>
                                          <p:attrName>style.visibility</p:attrName>
                                        </p:attrNameLst>
                                      </p:cBhvr>
                                      <p:to>
                                        <p:strVal val="visible"/>
                                      </p:to>
                                    </p:set>
                                    <p:animEffect transition="in" filter="wipe(left)">
                                      <p:cBhvr>
                                        <p:cTn id="33" dur="500"/>
                                        <p:tgtEl>
                                          <p:spTgt spid="330757"/>
                                        </p:tgtEl>
                                      </p:cBhvr>
                                    </p:animEffect>
                                  </p:childTnLst>
                                </p:cTn>
                              </p:par>
                            </p:childTnLst>
                          </p:cTn>
                        </p:par>
                        <p:par>
                          <p:cTn id="34" fill="hold" nodeType="afterGroup">
                            <p:stCondLst>
                              <p:cond delay="1000"/>
                            </p:stCondLst>
                            <p:childTnLst>
                              <p:par>
                                <p:cTn id="35" presetID="22" presetClass="entr" presetSubtype="8" fill="hold" grpId="0" nodeType="afterEffect">
                                  <p:stCondLst>
                                    <p:cond delay="0"/>
                                  </p:stCondLst>
                                  <p:childTnLst>
                                    <p:set>
                                      <p:cBhvr>
                                        <p:cTn id="36" dur="1" fill="hold">
                                          <p:stCondLst>
                                            <p:cond delay="0"/>
                                          </p:stCondLst>
                                        </p:cTn>
                                        <p:tgtEl>
                                          <p:spTgt spid="330758"/>
                                        </p:tgtEl>
                                        <p:attrNameLst>
                                          <p:attrName>style.visibility</p:attrName>
                                        </p:attrNameLst>
                                      </p:cBhvr>
                                      <p:to>
                                        <p:strVal val="visible"/>
                                      </p:to>
                                    </p:set>
                                    <p:animEffect transition="in" filter="wipe(left)">
                                      <p:cBhvr>
                                        <p:cTn id="37" dur="500"/>
                                        <p:tgtEl>
                                          <p:spTgt spid="330758"/>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22" presetClass="entr" presetSubtype="1" fill="hold" grpId="0" nodeType="clickEffect">
                                  <p:stCondLst>
                                    <p:cond delay="0"/>
                                  </p:stCondLst>
                                  <p:childTnLst>
                                    <p:set>
                                      <p:cBhvr>
                                        <p:cTn id="41" dur="1" fill="hold">
                                          <p:stCondLst>
                                            <p:cond delay="0"/>
                                          </p:stCondLst>
                                        </p:cTn>
                                        <p:tgtEl>
                                          <p:spTgt spid="330760"/>
                                        </p:tgtEl>
                                        <p:attrNameLst>
                                          <p:attrName>style.visibility</p:attrName>
                                        </p:attrNameLst>
                                      </p:cBhvr>
                                      <p:to>
                                        <p:strVal val="visible"/>
                                      </p:to>
                                    </p:set>
                                    <p:animEffect transition="in" filter="wipe(up)">
                                      <p:cBhvr>
                                        <p:cTn id="42" dur="500"/>
                                        <p:tgtEl>
                                          <p:spTgt spid="330760"/>
                                        </p:tgtEl>
                                      </p:cBhvr>
                                    </p:animEffect>
                                  </p:childTnLst>
                                </p:cTn>
                              </p:par>
                            </p:childTnLst>
                          </p:cTn>
                        </p:par>
                        <p:par>
                          <p:cTn id="43" fill="hold" nodeType="afterGroup">
                            <p:stCondLst>
                              <p:cond delay="500"/>
                            </p:stCondLst>
                            <p:childTnLst>
                              <p:par>
                                <p:cTn id="44" presetID="22" presetClass="entr" presetSubtype="1" fill="hold" grpId="0" nodeType="afterEffect">
                                  <p:stCondLst>
                                    <p:cond delay="0"/>
                                  </p:stCondLst>
                                  <p:childTnLst>
                                    <p:set>
                                      <p:cBhvr>
                                        <p:cTn id="45" dur="1" fill="hold">
                                          <p:stCondLst>
                                            <p:cond delay="0"/>
                                          </p:stCondLst>
                                        </p:cTn>
                                        <p:tgtEl>
                                          <p:spTgt spid="330763"/>
                                        </p:tgtEl>
                                        <p:attrNameLst>
                                          <p:attrName>style.visibility</p:attrName>
                                        </p:attrNameLst>
                                      </p:cBhvr>
                                      <p:to>
                                        <p:strVal val="visible"/>
                                      </p:to>
                                    </p:set>
                                    <p:animEffect transition="in" filter="wipe(up)">
                                      <p:cBhvr>
                                        <p:cTn id="46" dur="500"/>
                                        <p:tgtEl>
                                          <p:spTgt spid="330763"/>
                                        </p:tgtEl>
                                      </p:cBhvr>
                                    </p:animEffect>
                                  </p:childTnLst>
                                </p:cTn>
                              </p:par>
                            </p:childTnLst>
                          </p:cTn>
                        </p:par>
                        <p:par>
                          <p:cTn id="47" fill="hold" nodeType="afterGroup">
                            <p:stCondLst>
                              <p:cond delay="1000"/>
                            </p:stCondLst>
                            <p:childTnLst>
                              <p:par>
                                <p:cTn id="48" presetID="22" presetClass="entr" presetSubtype="8" fill="hold" nodeType="afterEffect">
                                  <p:stCondLst>
                                    <p:cond delay="0"/>
                                  </p:stCondLst>
                                  <p:childTnLst>
                                    <p:set>
                                      <p:cBhvr>
                                        <p:cTn id="49" dur="1" fill="hold">
                                          <p:stCondLst>
                                            <p:cond delay="0"/>
                                          </p:stCondLst>
                                        </p:cTn>
                                        <p:tgtEl>
                                          <p:spTgt spid="330755">
                                            <p:txEl>
                                              <p:pRg st="4" end="4"/>
                                            </p:txEl>
                                          </p:spTgt>
                                        </p:tgtEl>
                                        <p:attrNameLst>
                                          <p:attrName>style.visibility</p:attrName>
                                        </p:attrNameLst>
                                      </p:cBhvr>
                                      <p:to>
                                        <p:strVal val="visible"/>
                                      </p:to>
                                    </p:set>
                                    <p:animEffect transition="in" filter="wipe(left)">
                                      <p:cBhvr>
                                        <p:cTn id="50" dur="500"/>
                                        <p:tgtEl>
                                          <p:spTgt spid="33075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0756" grpId="0" animBg="1"/>
      <p:bldP spid="330757" grpId="0"/>
      <p:bldP spid="330758" grpId="0"/>
      <p:bldP spid="330759" grpId="0" animBg="1"/>
      <p:bldP spid="330760" grpId="0" animBg="1"/>
      <p:bldP spid="330762" grpId="0" animBg="1"/>
      <p:bldP spid="330763" grpId="0" animBg="1"/>
      <p:bldP spid="330764" grpId="0" animBg="1"/>
    </p:bld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31778" name="Text Box 2"/>
          <p:cNvSpPr txBox="1">
            <a:spLocks noChangeArrowheads="1"/>
          </p:cNvSpPr>
          <p:nvPr/>
        </p:nvSpPr>
        <p:spPr bwMode="auto">
          <a:xfrm>
            <a:off x="2295525" y="3105151"/>
            <a:ext cx="748823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2800" b="1">
                <a:solidFill>
                  <a:schemeClr val="tx1"/>
                </a:solidFill>
                <a:latin typeface="宋体" pitchFamily="2" charset="-122"/>
                <a:ea typeface="宋体" pitchFamily="2" charset="-122"/>
              </a:defRPr>
            </a:lvl1pPr>
            <a:lvl2pPr marL="742950" indent="-285750" eaLnBrk="0" hangingPunct="0">
              <a:defRPr kumimoji="1" sz="2800" b="1">
                <a:solidFill>
                  <a:schemeClr val="tx1"/>
                </a:solidFill>
                <a:latin typeface="宋体" pitchFamily="2" charset="-122"/>
                <a:ea typeface="宋体" pitchFamily="2" charset="-122"/>
              </a:defRPr>
            </a:lvl2pPr>
            <a:lvl3pPr marL="1143000" indent="-228600" eaLnBrk="0" hangingPunct="0">
              <a:defRPr kumimoji="1" sz="2800" b="1">
                <a:solidFill>
                  <a:schemeClr val="tx1"/>
                </a:solidFill>
                <a:latin typeface="宋体" pitchFamily="2" charset="-122"/>
                <a:ea typeface="宋体" pitchFamily="2" charset="-122"/>
              </a:defRPr>
            </a:lvl3pPr>
            <a:lvl4pPr marL="1600200" indent="-228600" eaLnBrk="0" hangingPunct="0">
              <a:defRPr kumimoji="1" sz="2800" b="1">
                <a:solidFill>
                  <a:schemeClr val="tx1"/>
                </a:solidFill>
                <a:latin typeface="宋体" pitchFamily="2" charset="-122"/>
                <a:ea typeface="宋体" pitchFamily="2" charset="-122"/>
              </a:defRPr>
            </a:lvl4pPr>
            <a:lvl5pPr marL="2057400" indent="-228600" eaLnBrk="0" hangingPunct="0">
              <a:defRPr kumimoji="1" sz="2800" b="1">
                <a:solidFill>
                  <a:schemeClr val="tx1"/>
                </a:solidFill>
                <a:latin typeface="宋体" pitchFamily="2" charset="-122"/>
                <a:ea typeface="宋体" pitchFamily="2" charset="-122"/>
              </a:defRPr>
            </a:lvl5pPr>
            <a:lvl6pPr marL="25146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6pPr>
            <a:lvl7pPr marL="29718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7pPr>
            <a:lvl8pPr marL="34290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8pPr>
            <a:lvl9pPr marL="38862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9pPr>
          </a:lstStyle>
          <a:p>
            <a:pPr eaLnBrk="1" hangingPunct="1"/>
            <a:r>
              <a:rPr kumimoji="0" lang="zh-CN" altLang="en-US" sz="2400" dirty="0">
                <a:solidFill>
                  <a:srgbClr val="0000FF"/>
                </a:solidFill>
              </a:rPr>
              <a:t>最后一课的情形和平时有什么不同？ </a:t>
            </a:r>
          </a:p>
        </p:txBody>
      </p:sp>
      <p:sp>
        <p:nvSpPr>
          <p:cNvPr id="11267" name="Text Box 3"/>
          <p:cNvSpPr txBox="1">
            <a:spLocks noChangeArrowheads="1"/>
          </p:cNvSpPr>
          <p:nvPr/>
        </p:nvSpPr>
        <p:spPr bwMode="auto">
          <a:xfrm>
            <a:off x="2287588" y="2328863"/>
            <a:ext cx="2932112"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2800" b="1">
                <a:solidFill>
                  <a:schemeClr val="tx1"/>
                </a:solidFill>
                <a:latin typeface="宋体" pitchFamily="2" charset="-122"/>
                <a:ea typeface="宋体" pitchFamily="2" charset="-122"/>
              </a:defRPr>
            </a:lvl1pPr>
            <a:lvl2pPr marL="742950" indent="-285750" eaLnBrk="0" hangingPunct="0">
              <a:defRPr kumimoji="1" sz="2800" b="1">
                <a:solidFill>
                  <a:schemeClr val="tx1"/>
                </a:solidFill>
                <a:latin typeface="宋体" pitchFamily="2" charset="-122"/>
                <a:ea typeface="宋体" pitchFamily="2" charset="-122"/>
              </a:defRPr>
            </a:lvl2pPr>
            <a:lvl3pPr marL="1143000" indent="-228600" eaLnBrk="0" hangingPunct="0">
              <a:defRPr kumimoji="1" sz="2800" b="1">
                <a:solidFill>
                  <a:schemeClr val="tx1"/>
                </a:solidFill>
                <a:latin typeface="宋体" pitchFamily="2" charset="-122"/>
                <a:ea typeface="宋体" pitchFamily="2" charset="-122"/>
              </a:defRPr>
            </a:lvl3pPr>
            <a:lvl4pPr marL="1600200" indent="-228600" eaLnBrk="0" hangingPunct="0">
              <a:defRPr kumimoji="1" sz="2800" b="1">
                <a:solidFill>
                  <a:schemeClr val="tx1"/>
                </a:solidFill>
                <a:latin typeface="宋体" pitchFamily="2" charset="-122"/>
                <a:ea typeface="宋体" pitchFamily="2" charset="-122"/>
              </a:defRPr>
            </a:lvl4pPr>
            <a:lvl5pPr marL="2057400" indent="-228600" eaLnBrk="0" hangingPunct="0">
              <a:defRPr kumimoji="1" sz="2800" b="1">
                <a:solidFill>
                  <a:schemeClr val="tx1"/>
                </a:solidFill>
                <a:latin typeface="宋体" pitchFamily="2" charset="-122"/>
                <a:ea typeface="宋体" pitchFamily="2" charset="-122"/>
              </a:defRPr>
            </a:lvl5pPr>
            <a:lvl6pPr marL="25146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6pPr>
            <a:lvl7pPr marL="29718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7pPr>
            <a:lvl8pPr marL="34290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8pPr>
            <a:lvl9pPr marL="38862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9pPr>
          </a:lstStyle>
          <a:p>
            <a:pPr eaLnBrk="1" hangingPunct="1">
              <a:lnSpc>
                <a:spcPct val="100000"/>
              </a:lnSpc>
              <a:spcBef>
                <a:spcPct val="50000"/>
              </a:spcBef>
            </a:pPr>
            <a:r>
              <a:rPr kumimoji="0" lang="zh-CN" altLang="en-US" dirty="0">
                <a:solidFill>
                  <a:srgbClr val="FF0000"/>
                </a:solidFill>
              </a:rPr>
              <a:t>一、研读文本</a:t>
            </a:r>
          </a:p>
        </p:txBody>
      </p:sp>
      <p:grpSp>
        <p:nvGrpSpPr>
          <p:cNvPr id="11268" name="Group 8"/>
          <p:cNvGrpSpPr>
            <a:grpSpLocks/>
          </p:cNvGrpSpPr>
          <p:nvPr/>
        </p:nvGrpSpPr>
        <p:grpSpPr bwMode="auto">
          <a:xfrm>
            <a:off x="2035176" y="4933950"/>
            <a:ext cx="7967663" cy="1119188"/>
            <a:chOff x="2474" y="1406"/>
            <a:chExt cx="2792" cy="628"/>
          </a:xfrm>
        </p:grpSpPr>
        <p:sp>
          <p:nvSpPr>
            <p:cNvPr id="11270" name="Freeform 9"/>
            <p:cNvSpPr>
              <a:spLocks/>
            </p:cNvSpPr>
            <p:nvPr/>
          </p:nvSpPr>
          <p:spPr bwMode="auto">
            <a:xfrm>
              <a:off x="2474" y="1513"/>
              <a:ext cx="559" cy="300"/>
            </a:xfrm>
            <a:custGeom>
              <a:avLst/>
              <a:gdLst>
                <a:gd name="T0" fmla="*/ 279 w 1119"/>
                <a:gd name="T1" fmla="*/ 14 h 600"/>
                <a:gd name="T2" fmla="*/ 239 w 1119"/>
                <a:gd name="T3" fmla="*/ 14 h 600"/>
                <a:gd name="T4" fmla="*/ 239 w 1119"/>
                <a:gd name="T5" fmla="*/ 37 h 600"/>
                <a:gd name="T6" fmla="*/ 229 w 1119"/>
                <a:gd name="T7" fmla="*/ 46 h 600"/>
                <a:gd name="T8" fmla="*/ 217 w 1119"/>
                <a:gd name="T9" fmla="*/ 46 h 600"/>
                <a:gd name="T10" fmla="*/ 217 w 1119"/>
                <a:gd name="T11" fmla="*/ 23 h 600"/>
                <a:gd name="T12" fmla="*/ 184 w 1119"/>
                <a:gd name="T13" fmla="*/ 23 h 600"/>
                <a:gd name="T14" fmla="*/ 184 w 1119"/>
                <a:gd name="T15" fmla="*/ 51 h 600"/>
                <a:gd name="T16" fmla="*/ 172 w 1119"/>
                <a:gd name="T17" fmla="*/ 51 h 600"/>
                <a:gd name="T18" fmla="*/ 171 w 1119"/>
                <a:gd name="T19" fmla="*/ 41 h 600"/>
                <a:gd name="T20" fmla="*/ 169 w 1119"/>
                <a:gd name="T21" fmla="*/ 34 h 600"/>
                <a:gd name="T22" fmla="*/ 166 w 1119"/>
                <a:gd name="T23" fmla="*/ 27 h 600"/>
                <a:gd name="T24" fmla="*/ 163 w 1119"/>
                <a:gd name="T25" fmla="*/ 21 h 600"/>
                <a:gd name="T26" fmla="*/ 159 w 1119"/>
                <a:gd name="T27" fmla="*/ 17 h 600"/>
                <a:gd name="T28" fmla="*/ 156 w 1119"/>
                <a:gd name="T29" fmla="*/ 12 h 600"/>
                <a:gd name="T30" fmla="*/ 153 w 1119"/>
                <a:gd name="T31" fmla="*/ 9 h 600"/>
                <a:gd name="T32" fmla="*/ 151 w 1119"/>
                <a:gd name="T33" fmla="*/ 6 h 600"/>
                <a:gd name="T34" fmla="*/ 149 w 1119"/>
                <a:gd name="T35" fmla="*/ 10 h 600"/>
                <a:gd name="T36" fmla="*/ 147 w 1119"/>
                <a:gd name="T37" fmla="*/ 13 h 600"/>
                <a:gd name="T38" fmla="*/ 145 w 1119"/>
                <a:gd name="T39" fmla="*/ 19 h 600"/>
                <a:gd name="T40" fmla="*/ 142 w 1119"/>
                <a:gd name="T41" fmla="*/ 23 h 600"/>
                <a:gd name="T42" fmla="*/ 140 w 1119"/>
                <a:gd name="T43" fmla="*/ 27 h 600"/>
                <a:gd name="T44" fmla="*/ 139 w 1119"/>
                <a:gd name="T45" fmla="*/ 33 h 600"/>
                <a:gd name="T46" fmla="*/ 137 w 1119"/>
                <a:gd name="T47" fmla="*/ 37 h 600"/>
                <a:gd name="T48" fmla="*/ 136 w 1119"/>
                <a:gd name="T49" fmla="*/ 39 h 600"/>
                <a:gd name="T50" fmla="*/ 135 w 1119"/>
                <a:gd name="T51" fmla="*/ 36 h 600"/>
                <a:gd name="T52" fmla="*/ 134 w 1119"/>
                <a:gd name="T53" fmla="*/ 31 h 600"/>
                <a:gd name="T54" fmla="*/ 132 w 1119"/>
                <a:gd name="T55" fmla="*/ 27 h 600"/>
                <a:gd name="T56" fmla="*/ 130 w 1119"/>
                <a:gd name="T57" fmla="*/ 23 h 600"/>
                <a:gd name="T58" fmla="*/ 128 w 1119"/>
                <a:gd name="T59" fmla="*/ 19 h 600"/>
                <a:gd name="T60" fmla="*/ 126 w 1119"/>
                <a:gd name="T61" fmla="*/ 15 h 600"/>
                <a:gd name="T62" fmla="*/ 124 w 1119"/>
                <a:gd name="T63" fmla="*/ 12 h 600"/>
                <a:gd name="T64" fmla="*/ 123 w 1119"/>
                <a:gd name="T65" fmla="*/ 9 h 600"/>
                <a:gd name="T66" fmla="*/ 120 w 1119"/>
                <a:gd name="T67" fmla="*/ 13 h 600"/>
                <a:gd name="T68" fmla="*/ 118 w 1119"/>
                <a:gd name="T69" fmla="*/ 19 h 600"/>
                <a:gd name="T70" fmla="*/ 115 w 1119"/>
                <a:gd name="T71" fmla="*/ 25 h 600"/>
                <a:gd name="T72" fmla="*/ 113 w 1119"/>
                <a:gd name="T73" fmla="*/ 31 h 600"/>
                <a:gd name="T74" fmla="*/ 111 w 1119"/>
                <a:gd name="T75" fmla="*/ 38 h 600"/>
                <a:gd name="T76" fmla="*/ 109 w 1119"/>
                <a:gd name="T77" fmla="*/ 46 h 600"/>
                <a:gd name="T78" fmla="*/ 108 w 1119"/>
                <a:gd name="T79" fmla="*/ 53 h 600"/>
                <a:gd name="T80" fmla="*/ 108 w 1119"/>
                <a:gd name="T81" fmla="*/ 60 h 600"/>
                <a:gd name="T82" fmla="*/ 87 w 1119"/>
                <a:gd name="T83" fmla="*/ 60 h 600"/>
                <a:gd name="T84" fmla="*/ 87 w 1119"/>
                <a:gd name="T85" fmla="*/ 46 h 600"/>
                <a:gd name="T86" fmla="*/ 93 w 1119"/>
                <a:gd name="T87" fmla="*/ 46 h 600"/>
                <a:gd name="T88" fmla="*/ 79 w 1119"/>
                <a:gd name="T89" fmla="*/ 21 h 600"/>
                <a:gd name="T90" fmla="*/ 37 w 1119"/>
                <a:gd name="T91" fmla="*/ 21 h 600"/>
                <a:gd name="T92" fmla="*/ 26 w 1119"/>
                <a:gd name="T93" fmla="*/ 0 h 600"/>
                <a:gd name="T94" fmla="*/ 0 w 1119"/>
                <a:gd name="T95" fmla="*/ 57 h 600"/>
                <a:gd name="T96" fmla="*/ 0 w 1119"/>
                <a:gd name="T97" fmla="*/ 150 h 600"/>
                <a:gd name="T98" fmla="*/ 279 w 1119"/>
                <a:gd name="T99" fmla="*/ 150 h 600"/>
                <a:gd name="T100" fmla="*/ 279 w 1119"/>
                <a:gd name="T101" fmla="*/ 14 h 600"/>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1119"/>
                <a:gd name="T154" fmla="*/ 0 h 600"/>
                <a:gd name="T155" fmla="*/ 1119 w 1119"/>
                <a:gd name="T156" fmla="*/ 600 h 600"/>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1119" h="600">
                  <a:moveTo>
                    <a:pt x="1119" y="59"/>
                  </a:moveTo>
                  <a:lnTo>
                    <a:pt x="957" y="59"/>
                  </a:lnTo>
                  <a:lnTo>
                    <a:pt x="957" y="147"/>
                  </a:lnTo>
                  <a:lnTo>
                    <a:pt x="918" y="186"/>
                  </a:lnTo>
                  <a:lnTo>
                    <a:pt x="870" y="186"/>
                  </a:lnTo>
                  <a:lnTo>
                    <a:pt x="870" y="93"/>
                  </a:lnTo>
                  <a:lnTo>
                    <a:pt x="737" y="93"/>
                  </a:lnTo>
                  <a:lnTo>
                    <a:pt x="737" y="204"/>
                  </a:lnTo>
                  <a:lnTo>
                    <a:pt x="689" y="204"/>
                  </a:lnTo>
                  <a:lnTo>
                    <a:pt x="685" y="166"/>
                  </a:lnTo>
                  <a:lnTo>
                    <a:pt x="678" y="135"/>
                  </a:lnTo>
                  <a:lnTo>
                    <a:pt x="667" y="108"/>
                  </a:lnTo>
                  <a:lnTo>
                    <a:pt x="653" y="85"/>
                  </a:lnTo>
                  <a:lnTo>
                    <a:pt x="639" y="66"/>
                  </a:lnTo>
                  <a:lnTo>
                    <a:pt x="627" y="51"/>
                  </a:lnTo>
                  <a:lnTo>
                    <a:pt x="615" y="38"/>
                  </a:lnTo>
                  <a:lnTo>
                    <a:pt x="607" y="27"/>
                  </a:lnTo>
                  <a:lnTo>
                    <a:pt x="599" y="40"/>
                  </a:lnTo>
                  <a:lnTo>
                    <a:pt x="590" y="55"/>
                  </a:lnTo>
                  <a:lnTo>
                    <a:pt x="580" y="73"/>
                  </a:lnTo>
                  <a:lnTo>
                    <a:pt x="571" y="93"/>
                  </a:lnTo>
                  <a:lnTo>
                    <a:pt x="563" y="111"/>
                  </a:lnTo>
                  <a:lnTo>
                    <a:pt x="556" y="130"/>
                  </a:lnTo>
                  <a:lnTo>
                    <a:pt x="551" y="145"/>
                  </a:lnTo>
                  <a:lnTo>
                    <a:pt x="547" y="156"/>
                  </a:lnTo>
                  <a:lnTo>
                    <a:pt x="541" y="142"/>
                  </a:lnTo>
                  <a:lnTo>
                    <a:pt x="536" y="126"/>
                  </a:lnTo>
                  <a:lnTo>
                    <a:pt x="529" y="109"/>
                  </a:lnTo>
                  <a:lnTo>
                    <a:pt x="521" y="92"/>
                  </a:lnTo>
                  <a:lnTo>
                    <a:pt x="514" y="76"/>
                  </a:lnTo>
                  <a:lnTo>
                    <a:pt x="506" y="61"/>
                  </a:lnTo>
                  <a:lnTo>
                    <a:pt x="499" y="48"/>
                  </a:lnTo>
                  <a:lnTo>
                    <a:pt x="493" y="39"/>
                  </a:lnTo>
                  <a:lnTo>
                    <a:pt x="483" y="55"/>
                  </a:lnTo>
                  <a:lnTo>
                    <a:pt x="472" y="76"/>
                  </a:lnTo>
                  <a:lnTo>
                    <a:pt x="462" y="100"/>
                  </a:lnTo>
                  <a:lnTo>
                    <a:pt x="453" y="127"/>
                  </a:lnTo>
                  <a:lnTo>
                    <a:pt x="445" y="155"/>
                  </a:lnTo>
                  <a:lnTo>
                    <a:pt x="439" y="184"/>
                  </a:lnTo>
                  <a:lnTo>
                    <a:pt x="434" y="212"/>
                  </a:lnTo>
                  <a:lnTo>
                    <a:pt x="432" y="240"/>
                  </a:lnTo>
                  <a:lnTo>
                    <a:pt x="351" y="240"/>
                  </a:lnTo>
                  <a:lnTo>
                    <a:pt x="351" y="186"/>
                  </a:lnTo>
                  <a:lnTo>
                    <a:pt x="375" y="186"/>
                  </a:lnTo>
                  <a:lnTo>
                    <a:pt x="318" y="87"/>
                  </a:lnTo>
                  <a:lnTo>
                    <a:pt x="150" y="87"/>
                  </a:lnTo>
                  <a:lnTo>
                    <a:pt x="104" y="0"/>
                  </a:lnTo>
                  <a:lnTo>
                    <a:pt x="0" y="229"/>
                  </a:lnTo>
                  <a:lnTo>
                    <a:pt x="0" y="600"/>
                  </a:lnTo>
                  <a:lnTo>
                    <a:pt x="1119" y="600"/>
                  </a:lnTo>
                  <a:lnTo>
                    <a:pt x="1119" y="59"/>
                  </a:lnTo>
                  <a:close/>
                </a:path>
              </a:pathLst>
            </a:custGeom>
            <a:solidFill>
              <a:srgbClr val="D8C6A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nSpc>
                  <a:spcPct val="100000"/>
                </a:lnSpc>
              </a:pPr>
              <a:endParaRPr kumimoji="0" lang="zh-CN" altLang="zh-CN" sz="1800" b="0">
                <a:latin typeface="Arial" pitchFamily="34" charset="0"/>
              </a:endParaRPr>
            </a:p>
          </p:txBody>
        </p:sp>
        <p:sp>
          <p:nvSpPr>
            <p:cNvPr id="11271" name="Rectangle 10"/>
            <p:cNvSpPr>
              <a:spLocks noChangeArrowheads="1"/>
            </p:cNvSpPr>
            <p:nvPr/>
          </p:nvSpPr>
          <p:spPr bwMode="auto">
            <a:xfrm>
              <a:off x="2474" y="1795"/>
              <a:ext cx="558" cy="221"/>
            </a:xfrm>
            <a:prstGeom prst="rect">
              <a:avLst/>
            </a:prstGeom>
            <a:solidFill>
              <a:srgbClr val="33BF0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lnSpc>
                  <a:spcPct val="100000"/>
                </a:lnSpc>
              </a:pPr>
              <a:endParaRPr kumimoji="0" lang="zh-CN" altLang="zh-CN" sz="1800" b="0">
                <a:latin typeface="Arial" pitchFamily="34" charset="0"/>
              </a:endParaRPr>
            </a:p>
          </p:txBody>
        </p:sp>
        <p:sp>
          <p:nvSpPr>
            <p:cNvPr id="11272" name="Freeform 11"/>
            <p:cNvSpPr>
              <a:spLocks/>
            </p:cNvSpPr>
            <p:nvPr/>
          </p:nvSpPr>
          <p:spPr bwMode="auto">
            <a:xfrm>
              <a:off x="4159" y="1502"/>
              <a:ext cx="1107" cy="311"/>
            </a:xfrm>
            <a:custGeom>
              <a:avLst/>
              <a:gdLst>
                <a:gd name="T0" fmla="*/ 554 w 2214"/>
                <a:gd name="T1" fmla="*/ 37 h 621"/>
                <a:gd name="T2" fmla="*/ 522 w 2214"/>
                <a:gd name="T3" fmla="*/ 48 h 621"/>
                <a:gd name="T4" fmla="*/ 506 w 2214"/>
                <a:gd name="T5" fmla="*/ 17 h 621"/>
                <a:gd name="T6" fmla="*/ 494 w 2214"/>
                <a:gd name="T7" fmla="*/ 42 h 621"/>
                <a:gd name="T8" fmla="*/ 488 w 2214"/>
                <a:gd name="T9" fmla="*/ 30 h 621"/>
                <a:gd name="T10" fmla="*/ 470 w 2214"/>
                <a:gd name="T11" fmla="*/ 13 h 621"/>
                <a:gd name="T12" fmla="*/ 465 w 2214"/>
                <a:gd name="T13" fmla="*/ 13 h 621"/>
                <a:gd name="T14" fmla="*/ 457 w 2214"/>
                <a:gd name="T15" fmla="*/ 13 h 621"/>
                <a:gd name="T16" fmla="*/ 446 w 2214"/>
                <a:gd name="T17" fmla="*/ 13 h 621"/>
                <a:gd name="T18" fmla="*/ 434 w 2214"/>
                <a:gd name="T19" fmla="*/ 13 h 621"/>
                <a:gd name="T20" fmla="*/ 423 w 2214"/>
                <a:gd name="T21" fmla="*/ 13 h 621"/>
                <a:gd name="T22" fmla="*/ 415 w 2214"/>
                <a:gd name="T23" fmla="*/ 13 h 621"/>
                <a:gd name="T24" fmla="*/ 409 w 2214"/>
                <a:gd name="T25" fmla="*/ 13 h 621"/>
                <a:gd name="T26" fmla="*/ 407 w 2214"/>
                <a:gd name="T27" fmla="*/ 14 h 621"/>
                <a:gd name="T28" fmla="*/ 401 w 2214"/>
                <a:gd name="T29" fmla="*/ 19 h 621"/>
                <a:gd name="T30" fmla="*/ 394 w 2214"/>
                <a:gd name="T31" fmla="*/ 27 h 621"/>
                <a:gd name="T32" fmla="*/ 388 w 2214"/>
                <a:gd name="T33" fmla="*/ 33 h 621"/>
                <a:gd name="T34" fmla="*/ 396 w 2214"/>
                <a:gd name="T35" fmla="*/ 34 h 621"/>
                <a:gd name="T36" fmla="*/ 378 w 2214"/>
                <a:gd name="T37" fmla="*/ 52 h 621"/>
                <a:gd name="T38" fmla="*/ 378 w 2214"/>
                <a:gd name="T39" fmla="*/ 31 h 621"/>
                <a:gd name="T40" fmla="*/ 378 w 2214"/>
                <a:gd name="T41" fmla="*/ 10 h 621"/>
                <a:gd name="T42" fmla="*/ 376 w 2214"/>
                <a:gd name="T43" fmla="*/ 10 h 621"/>
                <a:gd name="T44" fmla="*/ 370 w 2214"/>
                <a:gd name="T45" fmla="*/ 10 h 621"/>
                <a:gd name="T46" fmla="*/ 362 w 2214"/>
                <a:gd name="T47" fmla="*/ 10 h 621"/>
                <a:gd name="T48" fmla="*/ 352 w 2214"/>
                <a:gd name="T49" fmla="*/ 10 h 621"/>
                <a:gd name="T50" fmla="*/ 342 w 2214"/>
                <a:gd name="T51" fmla="*/ 10 h 621"/>
                <a:gd name="T52" fmla="*/ 334 w 2214"/>
                <a:gd name="T53" fmla="*/ 10 h 621"/>
                <a:gd name="T54" fmla="*/ 328 w 2214"/>
                <a:gd name="T55" fmla="*/ 10 h 621"/>
                <a:gd name="T56" fmla="*/ 326 w 2214"/>
                <a:gd name="T57" fmla="*/ 10 h 621"/>
                <a:gd name="T58" fmla="*/ 266 w 2214"/>
                <a:gd name="T59" fmla="*/ 21 h 621"/>
                <a:gd name="T60" fmla="*/ 263 w 2214"/>
                <a:gd name="T61" fmla="*/ 31 h 621"/>
                <a:gd name="T62" fmla="*/ 255 w 2214"/>
                <a:gd name="T63" fmla="*/ 35 h 621"/>
                <a:gd name="T64" fmla="*/ 249 w 2214"/>
                <a:gd name="T65" fmla="*/ 40 h 621"/>
                <a:gd name="T66" fmla="*/ 245 w 2214"/>
                <a:gd name="T67" fmla="*/ 48 h 621"/>
                <a:gd name="T68" fmla="*/ 238 w 2214"/>
                <a:gd name="T69" fmla="*/ 52 h 621"/>
                <a:gd name="T70" fmla="*/ 236 w 2214"/>
                <a:gd name="T71" fmla="*/ 39 h 621"/>
                <a:gd name="T72" fmla="*/ 230 w 2214"/>
                <a:gd name="T73" fmla="*/ 33 h 621"/>
                <a:gd name="T74" fmla="*/ 224 w 2214"/>
                <a:gd name="T75" fmla="*/ 38 h 621"/>
                <a:gd name="T76" fmla="*/ 222 w 2214"/>
                <a:gd name="T77" fmla="*/ 52 h 621"/>
                <a:gd name="T78" fmla="*/ 205 w 2214"/>
                <a:gd name="T79" fmla="*/ 3 h 621"/>
                <a:gd name="T80" fmla="*/ 195 w 2214"/>
                <a:gd name="T81" fmla="*/ 19 h 621"/>
                <a:gd name="T82" fmla="*/ 131 w 2214"/>
                <a:gd name="T83" fmla="*/ 3 h 621"/>
                <a:gd name="T84" fmla="*/ 59 w 2214"/>
                <a:gd name="T85" fmla="*/ 19 h 621"/>
                <a:gd name="T86" fmla="*/ 43 w 2214"/>
                <a:gd name="T87" fmla="*/ 39 h 621"/>
                <a:gd name="T88" fmla="*/ 40 w 2214"/>
                <a:gd name="T89" fmla="*/ 35 h 621"/>
                <a:gd name="T90" fmla="*/ 36 w 2214"/>
                <a:gd name="T91" fmla="*/ 30 h 621"/>
                <a:gd name="T92" fmla="*/ 34 w 2214"/>
                <a:gd name="T93" fmla="*/ 25 h 621"/>
                <a:gd name="T94" fmla="*/ 33 w 2214"/>
                <a:gd name="T95" fmla="*/ 23 h 621"/>
                <a:gd name="T96" fmla="*/ 21 w 2214"/>
                <a:gd name="T97" fmla="*/ 0 h 621"/>
                <a:gd name="T98" fmla="*/ 11 w 2214"/>
                <a:gd name="T99" fmla="*/ 22 h 621"/>
                <a:gd name="T100" fmla="*/ 9 w 2214"/>
                <a:gd name="T101" fmla="*/ 39 h 621"/>
                <a:gd name="T102" fmla="*/ 0 w 2214"/>
                <a:gd name="T103" fmla="*/ 156 h 621"/>
                <a:gd name="T104" fmla="*/ 554 w 2214"/>
                <a:gd name="T105" fmla="*/ 37 h 62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2214"/>
                <a:gd name="T160" fmla="*/ 0 h 621"/>
                <a:gd name="T161" fmla="*/ 2214 w 2214"/>
                <a:gd name="T162" fmla="*/ 621 h 621"/>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2214" h="621">
                  <a:moveTo>
                    <a:pt x="2214" y="147"/>
                  </a:moveTo>
                  <a:lnTo>
                    <a:pt x="2214" y="147"/>
                  </a:lnTo>
                  <a:lnTo>
                    <a:pt x="2163" y="75"/>
                  </a:lnTo>
                  <a:lnTo>
                    <a:pt x="2087" y="190"/>
                  </a:lnTo>
                  <a:lnTo>
                    <a:pt x="2087" y="108"/>
                  </a:lnTo>
                  <a:lnTo>
                    <a:pt x="2024" y="65"/>
                  </a:lnTo>
                  <a:lnTo>
                    <a:pt x="1977" y="117"/>
                  </a:lnTo>
                  <a:lnTo>
                    <a:pt x="1977" y="168"/>
                  </a:lnTo>
                  <a:lnTo>
                    <a:pt x="1955" y="168"/>
                  </a:lnTo>
                  <a:lnTo>
                    <a:pt x="1955" y="120"/>
                  </a:lnTo>
                  <a:lnTo>
                    <a:pt x="1885" y="49"/>
                  </a:lnTo>
                  <a:lnTo>
                    <a:pt x="1882" y="49"/>
                  </a:lnTo>
                  <a:lnTo>
                    <a:pt x="1874" y="49"/>
                  </a:lnTo>
                  <a:lnTo>
                    <a:pt x="1861" y="49"/>
                  </a:lnTo>
                  <a:lnTo>
                    <a:pt x="1846" y="49"/>
                  </a:lnTo>
                  <a:lnTo>
                    <a:pt x="1828" y="49"/>
                  </a:lnTo>
                  <a:lnTo>
                    <a:pt x="1806" y="49"/>
                  </a:lnTo>
                  <a:lnTo>
                    <a:pt x="1784" y="49"/>
                  </a:lnTo>
                  <a:lnTo>
                    <a:pt x="1761" y="49"/>
                  </a:lnTo>
                  <a:lnTo>
                    <a:pt x="1738" y="49"/>
                  </a:lnTo>
                  <a:lnTo>
                    <a:pt x="1716" y="49"/>
                  </a:lnTo>
                  <a:lnTo>
                    <a:pt x="1694" y="49"/>
                  </a:lnTo>
                  <a:lnTo>
                    <a:pt x="1676" y="49"/>
                  </a:lnTo>
                  <a:lnTo>
                    <a:pt x="1660" y="49"/>
                  </a:lnTo>
                  <a:lnTo>
                    <a:pt x="1647" y="49"/>
                  </a:lnTo>
                  <a:lnTo>
                    <a:pt x="1639" y="49"/>
                  </a:lnTo>
                  <a:lnTo>
                    <a:pt x="1636" y="49"/>
                  </a:lnTo>
                  <a:lnTo>
                    <a:pt x="1631" y="53"/>
                  </a:lnTo>
                  <a:lnTo>
                    <a:pt x="1621" y="63"/>
                  </a:lnTo>
                  <a:lnTo>
                    <a:pt x="1607" y="76"/>
                  </a:lnTo>
                  <a:lnTo>
                    <a:pt x="1592" y="92"/>
                  </a:lnTo>
                  <a:lnTo>
                    <a:pt x="1577" y="108"/>
                  </a:lnTo>
                  <a:lnTo>
                    <a:pt x="1563" y="121"/>
                  </a:lnTo>
                  <a:lnTo>
                    <a:pt x="1554" y="131"/>
                  </a:lnTo>
                  <a:lnTo>
                    <a:pt x="1550" y="135"/>
                  </a:lnTo>
                  <a:lnTo>
                    <a:pt x="1587" y="135"/>
                  </a:lnTo>
                  <a:lnTo>
                    <a:pt x="1587" y="205"/>
                  </a:lnTo>
                  <a:lnTo>
                    <a:pt x="1515" y="205"/>
                  </a:lnTo>
                  <a:lnTo>
                    <a:pt x="1515" y="178"/>
                  </a:lnTo>
                  <a:lnTo>
                    <a:pt x="1515" y="121"/>
                  </a:lnTo>
                  <a:lnTo>
                    <a:pt x="1515" y="63"/>
                  </a:lnTo>
                  <a:lnTo>
                    <a:pt x="1515" y="39"/>
                  </a:lnTo>
                  <a:lnTo>
                    <a:pt x="1512" y="39"/>
                  </a:lnTo>
                  <a:lnTo>
                    <a:pt x="1505" y="40"/>
                  </a:lnTo>
                  <a:lnTo>
                    <a:pt x="1495" y="40"/>
                  </a:lnTo>
                  <a:lnTo>
                    <a:pt x="1481" y="40"/>
                  </a:lnTo>
                  <a:lnTo>
                    <a:pt x="1466" y="40"/>
                  </a:lnTo>
                  <a:lnTo>
                    <a:pt x="1448" y="40"/>
                  </a:lnTo>
                  <a:lnTo>
                    <a:pt x="1429" y="40"/>
                  </a:lnTo>
                  <a:lnTo>
                    <a:pt x="1410" y="40"/>
                  </a:lnTo>
                  <a:lnTo>
                    <a:pt x="1389" y="40"/>
                  </a:lnTo>
                  <a:lnTo>
                    <a:pt x="1371" y="40"/>
                  </a:lnTo>
                  <a:lnTo>
                    <a:pt x="1352" y="39"/>
                  </a:lnTo>
                  <a:lnTo>
                    <a:pt x="1337" y="39"/>
                  </a:lnTo>
                  <a:lnTo>
                    <a:pt x="1323" y="39"/>
                  </a:lnTo>
                  <a:lnTo>
                    <a:pt x="1313" y="39"/>
                  </a:lnTo>
                  <a:lnTo>
                    <a:pt x="1306" y="39"/>
                  </a:lnTo>
                  <a:lnTo>
                    <a:pt x="1304" y="39"/>
                  </a:lnTo>
                  <a:lnTo>
                    <a:pt x="1304" y="84"/>
                  </a:lnTo>
                  <a:lnTo>
                    <a:pt x="1063" y="84"/>
                  </a:lnTo>
                  <a:lnTo>
                    <a:pt x="1063" y="123"/>
                  </a:lnTo>
                  <a:lnTo>
                    <a:pt x="1049" y="124"/>
                  </a:lnTo>
                  <a:lnTo>
                    <a:pt x="1035" y="129"/>
                  </a:lnTo>
                  <a:lnTo>
                    <a:pt x="1020" y="137"/>
                  </a:lnTo>
                  <a:lnTo>
                    <a:pt x="1008" y="147"/>
                  </a:lnTo>
                  <a:lnTo>
                    <a:pt x="996" y="159"/>
                  </a:lnTo>
                  <a:lnTo>
                    <a:pt x="987" y="174"/>
                  </a:lnTo>
                  <a:lnTo>
                    <a:pt x="981" y="190"/>
                  </a:lnTo>
                  <a:lnTo>
                    <a:pt x="979" y="207"/>
                  </a:lnTo>
                  <a:lnTo>
                    <a:pt x="955" y="207"/>
                  </a:lnTo>
                  <a:lnTo>
                    <a:pt x="952" y="176"/>
                  </a:lnTo>
                  <a:lnTo>
                    <a:pt x="944" y="153"/>
                  </a:lnTo>
                  <a:lnTo>
                    <a:pt x="934" y="138"/>
                  </a:lnTo>
                  <a:lnTo>
                    <a:pt x="921" y="132"/>
                  </a:lnTo>
                  <a:lnTo>
                    <a:pt x="909" y="137"/>
                  </a:lnTo>
                  <a:lnTo>
                    <a:pt x="898" y="149"/>
                  </a:lnTo>
                  <a:lnTo>
                    <a:pt x="890" y="174"/>
                  </a:lnTo>
                  <a:lnTo>
                    <a:pt x="888" y="207"/>
                  </a:lnTo>
                  <a:lnTo>
                    <a:pt x="822" y="207"/>
                  </a:lnTo>
                  <a:lnTo>
                    <a:pt x="822" y="11"/>
                  </a:lnTo>
                  <a:lnTo>
                    <a:pt x="783" y="11"/>
                  </a:lnTo>
                  <a:lnTo>
                    <a:pt x="783" y="75"/>
                  </a:lnTo>
                  <a:lnTo>
                    <a:pt x="567" y="75"/>
                  </a:lnTo>
                  <a:lnTo>
                    <a:pt x="524" y="9"/>
                  </a:lnTo>
                  <a:lnTo>
                    <a:pt x="481" y="75"/>
                  </a:lnTo>
                  <a:lnTo>
                    <a:pt x="237" y="75"/>
                  </a:lnTo>
                  <a:lnTo>
                    <a:pt x="237" y="156"/>
                  </a:lnTo>
                  <a:lnTo>
                    <a:pt x="175" y="156"/>
                  </a:lnTo>
                  <a:lnTo>
                    <a:pt x="169" y="149"/>
                  </a:lnTo>
                  <a:lnTo>
                    <a:pt x="162" y="139"/>
                  </a:lnTo>
                  <a:lnTo>
                    <a:pt x="155" y="129"/>
                  </a:lnTo>
                  <a:lnTo>
                    <a:pt x="147" y="117"/>
                  </a:lnTo>
                  <a:lnTo>
                    <a:pt x="140" y="107"/>
                  </a:lnTo>
                  <a:lnTo>
                    <a:pt x="134" y="98"/>
                  </a:lnTo>
                  <a:lnTo>
                    <a:pt x="130" y="92"/>
                  </a:lnTo>
                  <a:lnTo>
                    <a:pt x="129" y="90"/>
                  </a:lnTo>
                  <a:lnTo>
                    <a:pt x="151" y="93"/>
                  </a:lnTo>
                  <a:lnTo>
                    <a:pt x="84" y="0"/>
                  </a:lnTo>
                  <a:lnTo>
                    <a:pt x="26" y="87"/>
                  </a:lnTo>
                  <a:lnTo>
                    <a:pt x="45" y="87"/>
                  </a:lnTo>
                  <a:lnTo>
                    <a:pt x="11" y="151"/>
                  </a:lnTo>
                  <a:lnTo>
                    <a:pt x="33" y="156"/>
                  </a:lnTo>
                  <a:lnTo>
                    <a:pt x="0" y="192"/>
                  </a:lnTo>
                  <a:lnTo>
                    <a:pt x="0" y="621"/>
                  </a:lnTo>
                  <a:lnTo>
                    <a:pt x="2214" y="621"/>
                  </a:lnTo>
                  <a:lnTo>
                    <a:pt x="2214" y="147"/>
                  </a:lnTo>
                  <a:close/>
                </a:path>
              </a:pathLst>
            </a:custGeom>
            <a:solidFill>
              <a:srgbClr val="D8C6A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nSpc>
                  <a:spcPct val="100000"/>
                </a:lnSpc>
              </a:pPr>
              <a:endParaRPr kumimoji="0" lang="zh-CN" altLang="zh-CN" sz="1800" b="0">
                <a:latin typeface="Arial" pitchFamily="34" charset="0"/>
              </a:endParaRPr>
            </a:p>
          </p:txBody>
        </p:sp>
        <p:sp>
          <p:nvSpPr>
            <p:cNvPr id="11273" name="Rectangle 12"/>
            <p:cNvSpPr>
              <a:spLocks noChangeArrowheads="1"/>
            </p:cNvSpPr>
            <p:nvPr/>
          </p:nvSpPr>
          <p:spPr bwMode="auto">
            <a:xfrm>
              <a:off x="4158" y="1813"/>
              <a:ext cx="1108" cy="221"/>
            </a:xfrm>
            <a:prstGeom prst="rect">
              <a:avLst/>
            </a:prstGeom>
            <a:solidFill>
              <a:srgbClr val="33BF0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lnSpc>
                  <a:spcPct val="100000"/>
                </a:lnSpc>
              </a:pPr>
              <a:endParaRPr kumimoji="0" lang="zh-CN" altLang="zh-CN" sz="1800" b="0">
                <a:latin typeface="Arial" pitchFamily="34" charset="0"/>
              </a:endParaRPr>
            </a:p>
          </p:txBody>
        </p:sp>
        <p:sp>
          <p:nvSpPr>
            <p:cNvPr id="11274" name="Freeform 13"/>
            <p:cNvSpPr>
              <a:spLocks/>
            </p:cNvSpPr>
            <p:nvPr/>
          </p:nvSpPr>
          <p:spPr bwMode="auto">
            <a:xfrm>
              <a:off x="4158" y="1681"/>
              <a:ext cx="24" cy="132"/>
            </a:xfrm>
            <a:custGeom>
              <a:avLst/>
              <a:gdLst>
                <a:gd name="T0" fmla="*/ 6 w 50"/>
                <a:gd name="T1" fmla="*/ 0 h 263"/>
                <a:gd name="T2" fmla="*/ 12 w 50"/>
                <a:gd name="T3" fmla="*/ 15 h 263"/>
                <a:gd name="T4" fmla="*/ 12 w 50"/>
                <a:gd name="T5" fmla="*/ 66 h 263"/>
                <a:gd name="T6" fmla="*/ 0 w 50"/>
                <a:gd name="T7" fmla="*/ 66 h 263"/>
                <a:gd name="T8" fmla="*/ 0 w 50"/>
                <a:gd name="T9" fmla="*/ 15 h 263"/>
                <a:gd name="T10" fmla="*/ 6 w 50"/>
                <a:gd name="T11" fmla="*/ 0 h 263"/>
                <a:gd name="T12" fmla="*/ 0 60000 65536"/>
                <a:gd name="T13" fmla="*/ 0 60000 65536"/>
                <a:gd name="T14" fmla="*/ 0 60000 65536"/>
                <a:gd name="T15" fmla="*/ 0 60000 65536"/>
                <a:gd name="T16" fmla="*/ 0 60000 65536"/>
                <a:gd name="T17" fmla="*/ 0 60000 65536"/>
                <a:gd name="T18" fmla="*/ 0 w 50"/>
                <a:gd name="T19" fmla="*/ 0 h 263"/>
                <a:gd name="T20" fmla="*/ 50 w 50"/>
                <a:gd name="T21" fmla="*/ 263 h 263"/>
              </a:gdLst>
              <a:ahLst/>
              <a:cxnLst>
                <a:cxn ang="T12">
                  <a:pos x="T0" y="T1"/>
                </a:cxn>
                <a:cxn ang="T13">
                  <a:pos x="T2" y="T3"/>
                </a:cxn>
                <a:cxn ang="T14">
                  <a:pos x="T4" y="T5"/>
                </a:cxn>
                <a:cxn ang="T15">
                  <a:pos x="T6" y="T7"/>
                </a:cxn>
                <a:cxn ang="T16">
                  <a:pos x="T8" y="T9"/>
                </a:cxn>
                <a:cxn ang="T17">
                  <a:pos x="T10" y="T11"/>
                </a:cxn>
              </a:cxnLst>
              <a:rect l="T18" t="T19" r="T20" b="T21"/>
              <a:pathLst>
                <a:path w="50" h="263">
                  <a:moveTo>
                    <a:pt x="26" y="0"/>
                  </a:moveTo>
                  <a:lnTo>
                    <a:pt x="50" y="57"/>
                  </a:lnTo>
                  <a:lnTo>
                    <a:pt x="50" y="263"/>
                  </a:lnTo>
                  <a:lnTo>
                    <a:pt x="0" y="263"/>
                  </a:lnTo>
                  <a:lnTo>
                    <a:pt x="0" y="57"/>
                  </a:lnTo>
                  <a:lnTo>
                    <a:pt x="26"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nSpc>
                  <a:spcPct val="100000"/>
                </a:lnSpc>
              </a:pPr>
              <a:endParaRPr kumimoji="0" lang="zh-CN" altLang="zh-CN" sz="1800" b="0">
                <a:latin typeface="Arial" pitchFamily="34" charset="0"/>
              </a:endParaRPr>
            </a:p>
          </p:txBody>
        </p:sp>
        <p:sp>
          <p:nvSpPr>
            <p:cNvPr id="11275" name="Freeform 14"/>
            <p:cNvSpPr>
              <a:spLocks/>
            </p:cNvSpPr>
            <p:nvPr/>
          </p:nvSpPr>
          <p:spPr bwMode="auto">
            <a:xfrm>
              <a:off x="4194" y="1681"/>
              <a:ext cx="25" cy="132"/>
            </a:xfrm>
            <a:custGeom>
              <a:avLst/>
              <a:gdLst>
                <a:gd name="T0" fmla="*/ 6 w 50"/>
                <a:gd name="T1" fmla="*/ 0 h 263"/>
                <a:gd name="T2" fmla="*/ 13 w 50"/>
                <a:gd name="T3" fmla="*/ 15 h 263"/>
                <a:gd name="T4" fmla="*/ 13 w 50"/>
                <a:gd name="T5" fmla="*/ 66 h 263"/>
                <a:gd name="T6" fmla="*/ 0 w 50"/>
                <a:gd name="T7" fmla="*/ 66 h 263"/>
                <a:gd name="T8" fmla="*/ 0 w 50"/>
                <a:gd name="T9" fmla="*/ 15 h 263"/>
                <a:gd name="T10" fmla="*/ 6 w 50"/>
                <a:gd name="T11" fmla="*/ 0 h 263"/>
                <a:gd name="T12" fmla="*/ 0 60000 65536"/>
                <a:gd name="T13" fmla="*/ 0 60000 65536"/>
                <a:gd name="T14" fmla="*/ 0 60000 65536"/>
                <a:gd name="T15" fmla="*/ 0 60000 65536"/>
                <a:gd name="T16" fmla="*/ 0 60000 65536"/>
                <a:gd name="T17" fmla="*/ 0 60000 65536"/>
                <a:gd name="T18" fmla="*/ 0 w 50"/>
                <a:gd name="T19" fmla="*/ 0 h 263"/>
                <a:gd name="T20" fmla="*/ 50 w 50"/>
                <a:gd name="T21" fmla="*/ 263 h 263"/>
              </a:gdLst>
              <a:ahLst/>
              <a:cxnLst>
                <a:cxn ang="T12">
                  <a:pos x="T0" y="T1"/>
                </a:cxn>
                <a:cxn ang="T13">
                  <a:pos x="T2" y="T3"/>
                </a:cxn>
                <a:cxn ang="T14">
                  <a:pos x="T4" y="T5"/>
                </a:cxn>
                <a:cxn ang="T15">
                  <a:pos x="T6" y="T7"/>
                </a:cxn>
                <a:cxn ang="T16">
                  <a:pos x="T8" y="T9"/>
                </a:cxn>
                <a:cxn ang="T17">
                  <a:pos x="T10" y="T11"/>
                </a:cxn>
              </a:cxnLst>
              <a:rect l="T18" t="T19" r="T20" b="T21"/>
              <a:pathLst>
                <a:path w="50" h="263">
                  <a:moveTo>
                    <a:pt x="24" y="0"/>
                  </a:moveTo>
                  <a:lnTo>
                    <a:pt x="50" y="57"/>
                  </a:lnTo>
                  <a:lnTo>
                    <a:pt x="50" y="263"/>
                  </a:lnTo>
                  <a:lnTo>
                    <a:pt x="0" y="263"/>
                  </a:lnTo>
                  <a:lnTo>
                    <a:pt x="0" y="57"/>
                  </a:lnTo>
                  <a:lnTo>
                    <a:pt x="24"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nSpc>
                  <a:spcPct val="100000"/>
                </a:lnSpc>
              </a:pPr>
              <a:endParaRPr kumimoji="0" lang="zh-CN" altLang="zh-CN" sz="1800" b="0">
                <a:latin typeface="Arial" pitchFamily="34" charset="0"/>
              </a:endParaRPr>
            </a:p>
          </p:txBody>
        </p:sp>
        <p:sp>
          <p:nvSpPr>
            <p:cNvPr id="11276" name="Freeform 15"/>
            <p:cNvSpPr>
              <a:spLocks/>
            </p:cNvSpPr>
            <p:nvPr/>
          </p:nvSpPr>
          <p:spPr bwMode="auto">
            <a:xfrm>
              <a:off x="4232" y="1681"/>
              <a:ext cx="25" cy="132"/>
            </a:xfrm>
            <a:custGeom>
              <a:avLst/>
              <a:gdLst>
                <a:gd name="T0" fmla="*/ 6 w 50"/>
                <a:gd name="T1" fmla="*/ 0 h 263"/>
                <a:gd name="T2" fmla="*/ 13 w 50"/>
                <a:gd name="T3" fmla="*/ 15 h 263"/>
                <a:gd name="T4" fmla="*/ 13 w 50"/>
                <a:gd name="T5" fmla="*/ 66 h 263"/>
                <a:gd name="T6" fmla="*/ 0 w 50"/>
                <a:gd name="T7" fmla="*/ 66 h 263"/>
                <a:gd name="T8" fmla="*/ 0 w 50"/>
                <a:gd name="T9" fmla="*/ 15 h 263"/>
                <a:gd name="T10" fmla="*/ 6 w 50"/>
                <a:gd name="T11" fmla="*/ 0 h 263"/>
                <a:gd name="T12" fmla="*/ 0 60000 65536"/>
                <a:gd name="T13" fmla="*/ 0 60000 65536"/>
                <a:gd name="T14" fmla="*/ 0 60000 65536"/>
                <a:gd name="T15" fmla="*/ 0 60000 65536"/>
                <a:gd name="T16" fmla="*/ 0 60000 65536"/>
                <a:gd name="T17" fmla="*/ 0 60000 65536"/>
                <a:gd name="T18" fmla="*/ 0 w 50"/>
                <a:gd name="T19" fmla="*/ 0 h 263"/>
                <a:gd name="T20" fmla="*/ 50 w 50"/>
                <a:gd name="T21" fmla="*/ 263 h 263"/>
              </a:gdLst>
              <a:ahLst/>
              <a:cxnLst>
                <a:cxn ang="T12">
                  <a:pos x="T0" y="T1"/>
                </a:cxn>
                <a:cxn ang="T13">
                  <a:pos x="T2" y="T3"/>
                </a:cxn>
                <a:cxn ang="T14">
                  <a:pos x="T4" y="T5"/>
                </a:cxn>
                <a:cxn ang="T15">
                  <a:pos x="T6" y="T7"/>
                </a:cxn>
                <a:cxn ang="T16">
                  <a:pos x="T8" y="T9"/>
                </a:cxn>
                <a:cxn ang="T17">
                  <a:pos x="T10" y="T11"/>
                </a:cxn>
              </a:cxnLst>
              <a:rect l="T18" t="T19" r="T20" b="T21"/>
              <a:pathLst>
                <a:path w="50" h="263">
                  <a:moveTo>
                    <a:pt x="25" y="0"/>
                  </a:moveTo>
                  <a:lnTo>
                    <a:pt x="50" y="57"/>
                  </a:lnTo>
                  <a:lnTo>
                    <a:pt x="50" y="263"/>
                  </a:lnTo>
                  <a:lnTo>
                    <a:pt x="0" y="263"/>
                  </a:lnTo>
                  <a:lnTo>
                    <a:pt x="0" y="57"/>
                  </a:lnTo>
                  <a:lnTo>
                    <a:pt x="25"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nSpc>
                  <a:spcPct val="100000"/>
                </a:lnSpc>
              </a:pPr>
              <a:endParaRPr kumimoji="0" lang="zh-CN" altLang="zh-CN" sz="1800" b="0">
                <a:latin typeface="Arial" pitchFamily="34" charset="0"/>
              </a:endParaRPr>
            </a:p>
          </p:txBody>
        </p:sp>
        <p:sp>
          <p:nvSpPr>
            <p:cNvPr id="11277" name="Rectangle 16"/>
            <p:cNvSpPr>
              <a:spLocks noChangeArrowheads="1"/>
            </p:cNvSpPr>
            <p:nvPr/>
          </p:nvSpPr>
          <p:spPr bwMode="auto">
            <a:xfrm>
              <a:off x="4158" y="1716"/>
              <a:ext cx="107" cy="1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lnSpc>
                  <a:spcPct val="100000"/>
                </a:lnSpc>
              </a:pPr>
              <a:endParaRPr kumimoji="0" lang="zh-CN" altLang="zh-CN" sz="1800" b="0">
                <a:latin typeface="Arial" pitchFamily="34" charset="0"/>
              </a:endParaRPr>
            </a:p>
          </p:txBody>
        </p:sp>
        <p:sp>
          <p:nvSpPr>
            <p:cNvPr id="11278" name="Rectangle 17"/>
            <p:cNvSpPr>
              <a:spLocks noChangeArrowheads="1"/>
            </p:cNvSpPr>
            <p:nvPr/>
          </p:nvSpPr>
          <p:spPr bwMode="auto">
            <a:xfrm>
              <a:off x="4158" y="1780"/>
              <a:ext cx="107" cy="1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lnSpc>
                  <a:spcPct val="100000"/>
                </a:lnSpc>
              </a:pPr>
              <a:endParaRPr kumimoji="0" lang="zh-CN" altLang="zh-CN" sz="1800" b="0">
                <a:latin typeface="Arial" pitchFamily="34" charset="0"/>
              </a:endParaRPr>
            </a:p>
          </p:txBody>
        </p:sp>
        <p:sp>
          <p:nvSpPr>
            <p:cNvPr id="11279" name="Freeform 18"/>
            <p:cNvSpPr>
              <a:spLocks/>
            </p:cNvSpPr>
            <p:nvPr/>
          </p:nvSpPr>
          <p:spPr bwMode="auto">
            <a:xfrm>
              <a:off x="4881" y="1681"/>
              <a:ext cx="24" cy="132"/>
            </a:xfrm>
            <a:custGeom>
              <a:avLst/>
              <a:gdLst>
                <a:gd name="T0" fmla="*/ 6 w 50"/>
                <a:gd name="T1" fmla="*/ 0 h 263"/>
                <a:gd name="T2" fmla="*/ 12 w 50"/>
                <a:gd name="T3" fmla="*/ 15 h 263"/>
                <a:gd name="T4" fmla="*/ 12 w 50"/>
                <a:gd name="T5" fmla="*/ 66 h 263"/>
                <a:gd name="T6" fmla="*/ 0 w 50"/>
                <a:gd name="T7" fmla="*/ 66 h 263"/>
                <a:gd name="T8" fmla="*/ 0 w 50"/>
                <a:gd name="T9" fmla="*/ 15 h 263"/>
                <a:gd name="T10" fmla="*/ 6 w 50"/>
                <a:gd name="T11" fmla="*/ 0 h 263"/>
                <a:gd name="T12" fmla="*/ 0 60000 65536"/>
                <a:gd name="T13" fmla="*/ 0 60000 65536"/>
                <a:gd name="T14" fmla="*/ 0 60000 65536"/>
                <a:gd name="T15" fmla="*/ 0 60000 65536"/>
                <a:gd name="T16" fmla="*/ 0 60000 65536"/>
                <a:gd name="T17" fmla="*/ 0 60000 65536"/>
                <a:gd name="T18" fmla="*/ 0 w 50"/>
                <a:gd name="T19" fmla="*/ 0 h 263"/>
                <a:gd name="T20" fmla="*/ 50 w 50"/>
                <a:gd name="T21" fmla="*/ 263 h 263"/>
              </a:gdLst>
              <a:ahLst/>
              <a:cxnLst>
                <a:cxn ang="T12">
                  <a:pos x="T0" y="T1"/>
                </a:cxn>
                <a:cxn ang="T13">
                  <a:pos x="T2" y="T3"/>
                </a:cxn>
                <a:cxn ang="T14">
                  <a:pos x="T4" y="T5"/>
                </a:cxn>
                <a:cxn ang="T15">
                  <a:pos x="T6" y="T7"/>
                </a:cxn>
                <a:cxn ang="T16">
                  <a:pos x="T8" y="T9"/>
                </a:cxn>
                <a:cxn ang="T17">
                  <a:pos x="T10" y="T11"/>
                </a:cxn>
              </a:cxnLst>
              <a:rect l="T18" t="T19" r="T20" b="T21"/>
              <a:pathLst>
                <a:path w="50" h="263">
                  <a:moveTo>
                    <a:pt x="24" y="0"/>
                  </a:moveTo>
                  <a:lnTo>
                    <a:pt x="50" y="57"/>
                  </a:lnTo>
                  <a:lnTo>
                    <a:pt x="50" y="263"/>
                  </a:lnTo>
                  <a:lnTo>
                    <a:pt x="0" y="263"/>
                  </a:lnTo>
                  <a:lnTo>
                    <a:pt x="0" y="57"/>
                  </a:lnTo>
                  <a:lnTo>
                    <a:pt x="24"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nSpc>
                  <a:spcPct val="100000"/>
                </a:lnSpc>
              </a:pPr>
              <a:endParaRPr kumimoji="0" lang="zh-CN" altLang="zh-CN" sz="1800" b="0">
                <a:latin typeface="Arial" pitchFamily="34" charset="0"/>
              </a:endParaRPr>
            </a:p>
          </p:txBody>
        </p:sp>
        <p:sp>
          <p:nvSpPr>
            <p:cNvPr id="11280" name="Freeform 19"/>
            <p:cNvSpPr>
              <a:spLocks/>
            </p:cNvSpPr>
            <p:nvPr/>
          </p:nvSpPr>
          <p:spPr bwMode="auto">
            <a:xfrm>
              <a:off x="4917" y="1681"/>
              <a:ext cx="25" cy="132"/>
            </a:xfrm>
            <a:custGeom>
              <a:avLst/>
              <a:gdLst>
                <a:gd name="T0" fmla="*/ 6 w 49"/>
                <a:gd name="T1" fmla="*/ 0 h 263"/>
                <a:gd name="T2" fmla="*/ 13 w 49"/>
                <a:gd name="T3" fmla="*/ 15 h 263"/>
                <a:gd name="T4" fmla="*/ 13 w 49"/>
                <a:gd name="T5" fmla="*/ 66 h 263"/>
                <a:gd name="T6" fmla="*/ 0 w 49"/>
                <a:gd name="T7" fmla="*/ 66 h 263"/>
                <a:gd name="T8" fmla="*/ 0 w 49"/>
                <a:gd name="T9" fmla="*/ 15 h 263"/>
                <a:gd name="T10" fmla="*/ 6 w 49"/>
                <a:gd name="T11" fmla="*/ 0 h 263"/>
                <a:gd name="T12" fmla="*/ 0 60000 65536"/>
                <a:gd name="T13" fmla="*/ 0 60000 65536"/>
                <a:gd name="T14" fmla="*/ 0 60000 65536"/>
                <a:gd name="T15" fmla="*/ 0 60000 65536"/>
                <a:gd name="T16" fmla="*/ 0 60000 65536"/>
                <a:gd name="T17" fmla="*/ 0 60000 65536"/>
                <a:gd name="T18" fmla="*/ 0 w 49"/>
                <a:gd name="T19" fmla="*/ 0 h 263"/>
                <a:gd name="T20" fmla="*/ 49 w 49"/>
                <a:gd name="T21" fmla="*/ 263 h 263"/>
              </a:gdLst>
              <a:ahLst/>
              <a:cxnLst>
                <a:cxn ang="T12">
                  <a:pos x="T0" y="T1"/>
                </a:cxn>
                <a:cxn ang="T13">
                  <a:pos x="T2" y="T3"/>
                </a:cxn>
                <a:cxn ang="T14">
                  <a:pos x="T4" y="T5"/>
                </a:cxn>
                <a:cxn ang="T15">
                  <a:pos x="T6" y="T7"/>
                </a:cxn>
                <a:cxn ang="T16">
                  <a:pos x="T8" y="T9"/>
                </a:cxn>
                <a:cxn ang="T17">
                  <a:pos x="T10" y="T11"/>
                </a:cxn>
              </a:cxnLst>
              <a:rect l="T18" t="T19" r="T20" b="T21"/>
              <a:pathLst>
                <a:path w="49" h="263">
                  <a:moveTo>
                    <a:pt x="24" y="0"/>
                  </a:moveTo>
                  <a:lnTo>
                    <a:pt x="49" y="57"/>
                  </a:lnTo>
                  <a:lnTo>
                    <a:pt x="49" y="263"/>
                  </a:lnTo>
                  <a:lnTo>
                    <a:pt x="0" y="263"/>
                  </a:lnTo>
                  <a:lnTo>
                    <a:pt x="0" y="57"/>
                  </a:lnTo>
                  <a:lnTo>
                    <a:pt x="24"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nSpc>
                  <a:spcPct val="100000"/>
                </a:lnSpc>
              </a:pPr>
              <a:endParaRPr kumimoji="0" lang="zh-CN" altLang="zh-CN" sz="1800" b="0">
                <a:latin typeface="Arial" pitchFamily="34" charset="0"/>
              </a:endParaRPr>
            </a:p>
          </p:txBody>
        </p:sp>
        <p:sp>
          <p:nvSpPr>
            <p:cNvPr id="11281" name="Freeform 20"/>
            <p:cNvSpPr>
              <a:spLocks/>
            </p:cNvSpPr>
            <p:nvPr/>
          </p:nvSpPr>
          <p:spPr bwMode="auto">
            <a:xfrm>
              <a:off x="4955" y="1681"/>
              <a:ext cx="25" cy="132"/>
            </a:xfrm>
            <a:custGeom>
              <a:avLst/>
              <a:gdLst>
                <a:gd name="T0" fmla="*/ 6 w 49"/>
                <a:gd name="T1" fmla="*/ 0 h 263"/>
                <a:gd name="T2" fmla="*/ 13 w 49"/>
                <a:gd name="T3" fmla="*/ 15 h 263"/>
                <a:gd name="T4" fmla="*/ 13 w 49"/>
                <a:gd name="T5" fmla="*/ 66 h 263"/>
                <a:gd name="T6" fmla="*/ 0 w 49"/>
                <a:gd name="T7" fmla="*/ 66 h 263"/>
                <a:gd name="T8" fmla="*/ 0 w 49"/>
                <a:gd name="T9" fmla="*/ 15 h 263"/>
                <a:gd name="T10" fmla="*/ 6 w 49"/>
                <a:gd name="T11" fmla="*/ 0 h 263"/>
                <a:gd name="T12" fmla="*/ 0 60000 65536"/>
                <a:gd name="T13" fmla="*/ 0 60000 65536"/>
                <a:gd name="T14" fmla="*/ 0 60000 65536"/>
                <a:gd name="T15" fmla="*/ 0 60000 65536"/>
                <a:gd name="T16" fmla="*/ 0 60000 65536"/>
                <a:gd name="T17" fmla="*/ 0 60000 65536"/>
                <a:gd name="T18" fmla="*/ 0 w 49"/>
                <a:gd name="T19" fmla="*/ 0 h 263"/>
                <a:gd name="T20" fmla="*/ 49 w 49"/>
                <a:gd name="T21" fmla="*/ 263 h 263"/>
              </a:gdLst>
              <a:ahLst/>
              <a:cxnLst>
                <a:cxn ang="T12">
                  <a:pos x="T0" y="T1"/>
                </a:cxn>
                <a:cxn ang="T13">
                  <a:pos x="T2" y="T3"/>
                </a:cxn>
                <a:cxn ang="T14">
                  <a:pos x="T4" y="T5"/>
                </a:cxn>
                <a:cxn ang="T15">
                  <a:pos x="T6" y="T7"/>
                </a:cxn>
                <a:cxn ang="T16">
                  <a:pos x="T8" y="T9"/>
                </a:cxn>
                <a:cxn ang="T17">
                  <a:pos x="T10" y="T11"/>
                </a:cxn>
              </a:cxnLst>
              <a:rect l="T18" t="T19" r="T20" b="T21"/>
              <a:pathLst>
                <a:path w="49" h="263">
                  <a:moveTo>
                    <a:pt x="24" y="0"/>
                  </a:moveTo>
                  <a:lnTo>
                    <a:pt x="49" y="57"/>
                  </a:lnTo>
                  <a:lnTo>
                    <a:pt x="49" y="263"/>
                  </a:lnTo>
                  <a:lnTo>
                    <a:pt x="0" y="263"/>
                  </a:lnTo>
                  <a:lnTo>
                    <a:pt x="0" y="57"/>
                  </a:lnTo>
                  <a:lnTo>
                    <a:pt x="24"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nSpc>
                  <a:spcPct val="100000"/>
                </a:lnSpc>
              </a:pPr>
              <a:endParaRPr kumimoji="0" lang="zh-CN" altLang="zh-CN" sz="1800" b="0">
                <a:latin typeface="Arial" pitchFamily="34" charset="0"/>
              </a:endParaRPr>
            </a:p>
          </p:txBody>
        </p:sp>
        <p:sp>
          <p:nvSpPr>
            <p:cNvPr id="11282" name="Freeform 21"/>
            <p:cNvSpPr>
              <a:spLocks/>
            </p:cNvSpPr>
            <p:nvPr/>
          </p:nvSpPr>
          <p:spPr bwMode="auto">
            <a:xfrm>
              <a:off x="4993" y="1681"/>
              <a:ext cx="25" cy="132"/>
            </a:xfrm>
            <a:custGeom>
              <a:avLst/>
              <a:gdLst>
                <a:gd name="T0" fmla="*/ 6 w 49"/>
                <a:gd name="T1" fmla="*/ 0 h 263"/>
                <a:gd name="T2" fmla="*/ 13 w 49"/>
                <a:gd name="T3" fmla="*/ 15 h 263"/>
                <a:gd name="T4" fmla="*/ 13 w 49"/>
                <a:gd name="T5" fmla="*/ 66 h 263"/>
                <a:gd name="T6" fmla="*/ 0 w 49"/>
                <a:gd name="T7" fmla="*/ 66 h 263"/>
                <a:gd name="T8" fmla="*/ 0 w 49"/>
                <a:gd name="T9" fmla="*/ 15 h 263"/>
                <a:gd name="T10" fmla="*/ 6 w 49"/>
                <a:gd name="T11" fmla="*/ 0 h 263"/>
                <a:gd name="T12" fmla="*/ 0 60000 65536"/>
                <a:gd name="T13" fmla="*/ 0 60000 65536"/>
                <a:gd name="T14" fmla="*/ 0 60000 65536"/>
                <a:gd name="T15" fmla="*/ 0 60000 65536"/>
                <a:gd name="T16" fmla="*/ 0 60000 65536"/>
                <a:gd name="T17" fmla="*/ 0 60000 65536"/>
                <a:gd name="T18" fmla="*/ 0 w 49"/>
                <a:gd name="T19" fmla="*/ 0 h 263"/>
                <a:gd name="T20" fmla="*/ 49 w 49"/>
                <a:gd name="T21" fmla="*/ 263 h 263"/>
              </a:gdLst>
              <a:ahLst/>
              <a:cxnLst>
                <a:cxn ang="T12">
                  <a:pos x="T0" y="T1"/>
                </a:cxn>
                <a:cxn ang="T13">
                  <a:pos x="T2" y="T3"/>
                </a:cxn>
                <a:cxn ang="T14">
                  <a:pos x="T4" y="T5"/>
                </a:cxn>
                <a:cxn ang="T15">
                  <a:pos x="T6" y="T7"/>
                </a:cxn>
                <a:cxn ang="T16">
                  <a:pos x="T8" y="T9"/>
                </a:cxn>
                <a:cxn ang="T17">
                  <a:pos x="T10" y="T11"/>
                </a:cxn>
              </a:cxnLst>
              <a:rect l="T18" t="T19" r="T20" b="T21"/>
              <a:pathLst>
                <a:path w="49" h="263">
                  <a:moveTo>
                    <a:pt x="24" y="0"/>
                  </a:moveTo>
                  <a:lnTo>
                    <a:pt x="49" y="57"/>
                  </a:lnTo>
                  <a:lnTo>
                    <a:pt x="49" y="263"/>
                  </a:lnTo>
                  <a:lnTo>
                    <a:pt x="0" y="263"/>
                  </a:lnTo>
                  <a:lnTo>
                    <a:pt x="0" y="57"/>
                  </a:lnTo>
                  <a:lnTo>
                    <a:pt x="24"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nSpc>
                  <a:spcPct val="100000"/>
                </a:lnSpc>
              </a:pPr>
              <a:endParaRPr kumimoji="0" lang="zh-CN" altLang="zh-CN" sz="1800" b="0">
                <a:latin typeface="Arial" pitchFamily="34" charset="0"/>
              </a:endParaRPr>
            </a:p>
          </p:txBody>
        </p:sp>
        <p:sp>
          <p:nvSpPr>
            <p:cNvPr id="11283" name="Freeform 22"/>
            <p:cNvSpPr>
              <a:spLocks/>
            </p:cNvSpPr>
            <p:nvPr/>
          </p:nvSpPr>
          <p:spPr bwMode="auto">
            <a:xfrm>
              <a:off x="5031" y="1681"/>
              <a:ext cx="25" cy="144"/>
            </a:xfrm>
            <a:custGeom>
              <a:avLst/>
              <a:gdLst>
                <a:gd name="T0" fmla="*/ 7 w 49"/>
                <a:gd name="T1" fmla="*/ 0 h 286"/>
                <a:gd name="T2" fmla="*/ 13 w 49"/>
                <a:gd name="T3" fmla="*/ 15 h 286"/>
                <a:gd name="T4" fmla="*/ 13 w 49"/>
                <a:gd name="T5" fmla="*/ 73 h 286"/>
                <a:gd name="T6" fmla="*/ 0 w 49"/>
                <a:gd name="T7" fmla="*/ 69 h 286"/>
                <a:gd name="T8" fmla="*/ 0 w 49"/>
                <a:gd name="T9" fmla="*/ 15 h 286"/>
                <a:gd name="T10" fmla="*/ 7 w 49"/>
                <a:gd name="T11" fmla="*/ 0 h 286"/>
                <a:gd name="T12" fmla="*/ 0 60000 65536"/>
                <a:gd name="T13" fmla="*/ 0 60000 65536"/>
                <a:gd name="T14" fmla="*/ 0 60000 65536"/>
                <a:gd name="T15" fmla="*/ 0 60000 65536"/>
                <a:gd name="T16" fmla="*/ 0 60000 65536"/>
                <a:gd name="T17" fmla="*/ 0 60000 65536"/>
                <a:gd name="T18" fmla="*/ 0 w 49"/>
                <a:gd name="T19" fmla="*/ 0 h 286"/>
                <a:gd name="T20" fmla="*/ 49 w 49"/>
                <a:gd name="T21" fmla="*/ 286 h 286"/>
              </a:gdLst>
              <a:ahLst/>
              <a:cxnLst>
                <a:cxn ang="T12">
                  <a:pos x="T0" y="T1"/>
                </a:cxn>
                <a:cxn ang="T13">
                  <a:pos x="T2" y="T3"/>
                </a:cxn>
                <a:cxn ang="T14">
                  <a:pos x="T4" y="T5"/>
                </a:cxn>
                <a:cxn ang="T15">
                  <a:pos x="T6" y="T7"/>
                </a:cxn>
                <a:cxn ang="T16">
                  <a:pos x="T8" y="T9"/>
                </a:cxn>
                <a:cxn ang="T17">
                  <a:pos x="T10" y="T11"/>
                </a:cxn>
              </a:cxnLst>
              <a:rect l="T18" t="T19" r="T20" b="T21"/>
              <a:pathLst>
                <a:path w="49" h="286">
                  <a:moveTo>
                    <a:pt x="25" y="0"/>
                  </a:moveTo>
                  <a:lnTo>
                    <a:pt x="49" y="57"/>
                  </a:lnTo>
                  <a:lnTo>
                    <a:pt x="49" y="286"/>
                  </a:lnTo>
                  <a:lnTo>
                    <a:pt x="0" y="272"/>
                  </a:lnTo>
                  <a:lnTo>
                    <a:pt x="0" y="57"/>
                  </a:lnTo>
                  <a:lnTo>
                    <a:pt x="25"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nSpc>
                  <a:spcPct val="100000"/>
                </a:lnSpc>
              </a:pPr>
              <a:endParaRPr kumimoji="0" lang="zh-CN" altLang="zh-CN" sz="1800" b="0">
                <a:latin typeface="Arial" pitchFamily="34" charset="0"/>
              </a:endParaRPr>
            </a:p>
          </p:txBody>
        </p:sp>
        <p:sp>
          <p:nvSpPr>
            <p:cNvPr id="11284" name="Freeform 23"/>
            <p:cNvSpPr>
              <a:spLocks/>
            </p:cNvSpPr>
            <p:nvPr/>
          </p:nvSpPr>
          <p:spPr bwMode="auto">
            <a:xfrm>
              <a:off x="5069" y="1689"/>
              <a:ext cx="25" cy="148"/>
            </a:xfrm>
            <a:custGeom>
              <a:avLst/>
              <a:gdLst>
                <a:gd name="T0" fmla="*/ 6 w 50"/>
                <a:gd name="T1" fmla="*/ 0 h 295"/>
                <a:gd name="T2" fmla="*/ 13 w 50"/>
                <a:gd name="T3" fmla="*/ 14 h 295"/>
                <a:gd name="T4" fmla="*/ 13 w 50"/>
                <a:gd name="T5" fmla="*/ 74 h 295"/>
                <a:gd name="T6" fmla="*/ 0 w 50"/>
                <a:gd name="T7" fmla="*/ 69 h 295"/>
                <a:gd name="T8" fmla="*/ 0 w 50"/>
                <a:gd name="T9" fmla="*/ 14 h 295"/>
                <a:gd name="T10" fmla="*/ 6 w 50"/>
                <a:gd name="T11" fmla="*/ 0 h 295"/>
                <a:gd name="T12" fmla="*/ 0 60000 65536"/>
                <a:gd name="T13" fmla="*/ 0 60000 65536"/>
                <a:gd name="T14" fmla="*/ 0 60000 65536"/>
                <a:gd name="T15" fmla="*/ 0 60000 65536"/>
                <a:gd name="T16" fmla="*/ 0 60000 65536"/>
                <a:gd name="T17" fmla="*/ 0 60000 65536"/>
                <a:gd name="T18" fmla="*/ 0 w 50"/>
                <a:gd name="T19" fmla="*/ 0 h 295"/>
                <a:gd name="T20" fmla="*/ 50 w 50"/>
                <a:gd name="T21" fmla="*/ 295 h 295"/>
              </a:gdLst>
              <a:ahLst/>
              <a:cxnLst>
                <a:cxn ang="T12">
                  <a:pos x="T0" y="T1"/>
                </a:cxn>
                <a:cxn ang="T13">
                  <a:pos x="T2" y="T3"/>
                </a:cxn>
                <a:cxn ang="T14">
                  <a:pos x="T4" y="T5"/>
                </a:cxn>
                <a:cxn ang="T15">
                  <a:pos x="T6" y="T7"/>
                </a:cxn>
                <a:cxn ang="T16">
                  <a:pos x="T8" y="T9"/>
                </a:cxn>
                <a:cxn ang="T17">
                  <a:pos x="T10" y="T11"/>
                </a:cxn>
              </a:cxnLst>
              <a:rect l="T18" t="T19" r="T20" b="T21"/>
              <a:pathLst>
                <a:path w="50" h="295">
                  <a:moveTo>
                    <a:pt x="25" y="0"/>
                  </a:moveTo>
                  <a:lnTo>
                    <a:pt x="50" y="56"/>
                  </a:lnTo>
                  <a:lnTo>
                    <a:pt x="50" y="295"/>
                  </a:lnTo>
                  <a:lnTo>
                    <a:pt x="0" y="276"/>
                  </a:lnTo>
                  <a:lnTo>
                    <a:pt x="0" y="56"/>
                  </a:lnTo>
                  <a:lnTo>
                    <a:pt x="25"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nSpc>
                  <a:spcPct val="100000"/>
                </a:lnSpc>
              </a:pPr>
              <a:endParaRPr kumimoji="0" lang="zh-CN" altLang="zh-CN" sz="1800" b="0">
                <a:latin typeface="Arial" pitchFamily="34" charset="0"/>
              </a:endParaRPr>
            </a:p>
          </p:txBody>
        </p:sp>
        <p:sp>
          <p:nvSpPr>
            <p:cNvPr id="11285" name="Freeform 24"/>
            <p:cNvSpPr>
              <a:spLocks/>
            </p:cNvSpPr>
            <p:nvPr/>
          </p:nvSpPr>
          <p:spPr bwMode="auto">
            <a:xfrm>
              <a:off x="5108" y="1697"/>
              <a:ext cx="24" cy="156"/>
            </a:xfrm>
            <a:custGeom>
              <a:avLst/>
              <a:gdLst>
                <a:gd name="T0" fmla="*/ 6 w 49"/>
                <a:gd name="T1" fmla="*/ 0 h 313"/>
                <a:gd name="T2" fmla="*/ 12 w 49"/>
                <a:gd name="T3" fmla="*/ 14 h 313"/>
                <a:gd name="T4" fmla="*/ 12 w 49"/>
                <a:gd name="T5" fmla="*/ 78 h 313"/>
                <a:gd name="T6" fmla="*/ 0 w 49"/>
                <a:gd name="T7" fmla="*/ 72 h 313"/>
                <a:gd name="T8" fmla="*/ 0 w 49"/>
                <a:gd name="T9" fmla="*/ 14 h 313"/>
                <a:gd name="T10" fmla="*/ 6 w 49"/>
                <a:gd name="T11" fmla="*/ 0 h 313"/>
                <a:gd name="T12" fmla="*/ 0 60000 65536"/>
                <a:gd name="T13" fmla="*/ 0 60000 65536"/>
                <a:gd name="T14" fmla="*/ 0 60000 65536"/>
                <a:gd name="T15" fmla="*/ 0 60000 65536"/>
                <a:gd name="T16" fmla="*/ 0 60000 65536"/>
                <a:gd name="T17" fmla="*/ 0 60000 65536"/>
                <a:gd name="T18" fmla="*/ 0 w 49"/>
                <a:gd name="T19" fmla="*/ 0 h 313"/>
                <a:gd name="T20" fmla="*/ 49 w 49"/>
                <a:gd name="T21" fmla="*/ 313 h 313"/>
              </a:gdLst>
              <a:ahLst/>
              <a:cxnLst>
                <a:cxn ang="T12">
                  <a:pos x="T0" y="T1"/>
                </a:cxn>
                <a:cxn ang="T13">
                  <a:pos x="T2" y="T3"/>
                </a:cxn>
                <a:cxn ang="T14">
                  <a:pos x="T4" y="T5"/>
                </a:cxn>
                <a:cxn ang="T15">
                  <a:pos x="T6" y="T7"/>
                </a:cxn>
                <a:cxn ang="T16">
                  <a:pos x="T8" y="T9"/>
                </a:cxn>
                <a:cxn ang="T17">
                  <a:pos x="T10" y="T11"/>
                </a:cxn>
              </a:cxnLst>
              <a:rect l="T18" t="T19" r="T20" b="T21"/>
              <a:pathLst>
                <a:path w="49" h="313">
                  <a:moveTo>
                    <a:pt x="24" y="0"/>
                  </a:moveTo>
                  <a:lnTo>
                    <a:pt x="49" y="57"/>
                  </a:lnTo>
                  <a:lnTo>
                    <a:pt x="49" y="313"/>
                  </a:lnTo>
                  <a:lnTo>
                    <a:pt x="0" y="290"/>
                  </a:lnTo>
                  <a:lnTo>
                    <a:pt x="0" y="57"/>
                  </a:lnTo>
                  <a:lnTo>
                    <a:pt x="24"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nSpc>
                  <a:spcPct val="100000"/>
                </a:lnSpc>
              </a:pPr>
              <a:endParaRPr kumimoji="0" lang="zh-CN" altLang="zh-CN" sz="1800" b="0">
                <a:latin typeface="Arial" pitchFamily="34" charset="0"/>
              </a:endParaRPr>
            </a:p>
          </p:txBody>
        </p:sp>
        <p:sp>
          <p:nvSpPr>
            <p:cNvPr id="11286" name="Freeform 25"/>
            <p:cNvSpPr>
              <a:spLocks/>
            </p:cNvSpPr>
            <p:nvPr/>
          </p:nvSpPr>
          <p:spPr bwMode="auto">
            <a:xfrm>
              <a:off x="5146" y="1707"/>
              <a:ext cx="24" cy="169"/>
            </a:xfrm>
            <a:custGeom>
              <a:avLst/>
              <a:gdLst>
                <a:gd name="T0" fmla="*/ 6 w 50"/>
                <a:gd name="T1" fmla="*/ 0 h 340"/>
                <a:gd name="T2" fmla="*/ 12 w 50"/>
                <a:gd name="T3" fmla="*/ 14 h 340"/>
                <a:gd name="T4" fmla="*/ 12 w 50"/>
                <a:gd name="T5" fmla="*/ 84 h 340"/>
                <a:gd name="T6" fmla="*/ 0 w 50"/>
                <a:gd name="T7" fmla="*/ 77 h 340"/>
                <a:gd name="T8" fmla="*/ 0 w 50"/>
                <a:gd name="T9" fmla="*/ 14 h 340"/>
                <a:gd name="T10" fmla="*/ 6 w 50"/>
                <a:gd name="T11" fmla="*/ 0 h 340"/>
                <a:gd name="T12" fmla="*/ 0 60000 65536"/>
                <a:gd name="T13" fmla="*/ 0 60000 65536"/>
                <a:gd name="T14" fmla="*/ 0 60000 65536"/>
                <a:gd name="T15" fmla="*/ 0 60000 65536"/>
                <a:gd name="T16" fmla="*/ 0 60000 65536"/>
                <a:gd name="T17" fmla="*/ 0 60000 65536"/>
                <a:gd name="T18" fmla="*/ 0 w 50"/>
                <a:gd name="T19" fmla="*/ 0 h 340"/>
                <a:gd name="T20" fmla="*/ 50 w 50"/>
                <a:gd name="T21" fmla="*/ 340 h 340"/>
              </a:gdLst>
              <a:ahLst/>
              <a:cxnLst>
                <a:cxn ang="T12">
                  <a:pos x="T0" y="T1"/>
                </a:cxn>
                <a:cxn ang="T13">
                  <a:pos x="T2" y="T3"/>
                </a:cxn>
                <a:cxn ang="T14">
                  <a:pos x="T4" y="T5"/>
                </a:cxn>
                <a:cxn ang="T15">
                  <a:pos x="T6" y="T7"/>
                </a:cxn>
                <a:cxn ang="T16">
                  <a:pos x="T8" y="T9"/>
                </a:cxn>
                <a:cxn ang="T17">
                  <a:pos x="T10" y="T11"/>
                </a:cxn>
              </a:cxnLst>
              <a:rect l="T18" t="T19" r="T20" b="T21"/>
              <a:pathLst>
                <a:path w="50" h="340">
                  <a:moveTo>
                    <a:pt x="24" y="0"/>
                  </a:moveTo>
                  <a:lnTo>
                    <a:pt x="50" y="58"/>
                  </a:lnTo>
                  <a:lnTo>
                    <a:pt x="50" y="340"/>
                  </a:lnTo>
                  <a:lnTo>
                    <a:pt x="0" y="309"/>
                  </a:lnTo>
                  <a:lnTo>
                    <a:pt x="0" y="58"/>
                  </a:lnTo>
                  <a:lnTo>
                    <a:pt x="24"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nSpc>
                  <a:spcPct val="100000"/>
                </a:lnSpc>
              </a:pPr>
              <a:endParaRPr kumimoji="0" lang="zh-CN" altLang="zh-CN" sz="1800" b="0">
                <a:latin typeface="Arial" pitchFamily="34" charset="0"/>
              </a:endParaRPr>
            </a:p>
          </p:txBody>
        </p:sp>
        <p:sp>
          <p:nvSpPr>
            <p:cNvPr id="11287" name="Freeform 26"/>
            <p:cNvSpPr>
              <a:spLocks/>
            </p:cNvSpPr>
            <p:nvPr/>
          </p:nvSpPr>
          <p:spPr bwMode="auto">
            <a:xfrm>
              <a:off x="5184" y="1722"/>
              <a:ext cx="24" cy="186"/>
            </a:xfrm>
            <a:custGeom>
              <a:avLst/>
              <a:gdLst>
                <a:gd name="T0" fmla="*/ 6 w 50"/>
                <a:gd name="T1" fmla="*/ 0 h 373"/>
                <a:gd name="T2" fmla="*/ 12 w 50"/>
                <a:gd name="T3" fmla="*/ 14 h 373"/>
                <a:gd name="T4" fmla="*/ 12 w 50"/>
                <a:gd name="T5" fmla="*/ 93 h 373"/>
                <a:gd name="T6" fmla="*/ 0 w 50"/>
                <a:gd name="T7" fmla="*/ 81 h 373"/>
                <a:gd name="T8" fmla="*/ 0 w 50"/>
                <a:gd name="T9" fmla="*/ 14 h 373"/>
                <a:gd name="T10" fmla="*/ 6 w 50"/>
                <a:gd name="T11" fmla="*/ 0 h 373"/>
                <a:gd name="T12" fmla="*/ 0 60000 65536"/>
                <a:gd name="T13" fmla="*/ 0 60000 65536"/>
                <a:gd name="T14" fmla="*/ 0 60000 65536"/>
                <a:gd name="T15" fmla="*/ 0 60000 65536"/>
                <a:gd name="T16" fmla="*/ 0 60000 65536"/>
                <a:gd name="T17" fmla="*/ 0 60000 65536"/>
                <a:gd name="T18" fmla="*/ 0 w 50"/>
                <a:gd name="T19" fmla="*/ 0 h 373"/>
                <a:gd name="T20" fmla="*/ 50 w 50"/>
                <a:gd name="T21" fmla="*/ 373 h 373"/>
              </a:gdLst>
              <a:ahLst/>
              <a:cxnLst>
                <a:cxn ang="T12">
                  <a:pos x="T0" y="T1"/>
                </a:cxn>
                <a:cxn ang="T13">
                  <a:pos x="T2" y="T3"/>
                </a:cxn>
                <a:cxn ang="T14">
                  <a:pos x="T4" y="T5"/>
                </a:cxn>
                <a:cxn ang="T15">
                  <a:pos x="T6" y="T7"/>
                </a:cxn>
                <a:cxn ang="T16">
                  <a:pos x="T8" y="T9"/>
                </a:cxn>
                <a:cxn ang="T17">
                  <a:pos x="T10" y="T11"/>
                </a:cxn>
              </a:cxnLst>
              <a:rect l="T18" t="T19" r="T20" b="T21"/>
              <a:pathLst>
                <a:path w="50" h="373">
                  <a:moveTo>
                    <a:pt x="24" y="0"/>
                  </a:moveTo>
                  <a:lnTo>
                    <a:pt x="50" y="58"/>
                  </a:lnTo>
                  <a:lnTo>
                    <a:pt x="50" y="373"/>
                  </a:lnTo>
                  <a:lnTo>
                    <a:pt x="0" y="326"/>
                  </a:lnTo>
                  <a:lnTo>
                    <a:pt x="0" y="58"/>
                  </a:lnTo>
                  <a:lnTo>
                    <a:pt x="24"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nSpc>
                  <a:spcPct val="100000"/>
                </a:lnSpc>
              </a:pPr>
              <a:endParaRPr kumimoji="0" lang="zh-CN" altLang="zh-CN" sz="1800" b="0">
                <a:latin typeface="Arial" pitchFamily="34" charset="0"/>
              </a:endParaRPr>
            </a:p>
          </p:txBody>
        </p:sp>
        <p:sp>
          <p:nvSpPr>
            <p:cNvPr id="11288" name="Freeform 27"/>
            <p:cNvSpPr>
              <a:spLocks/>
            </p:cNvSpPr>
            <p:nvPr/>
          </p:nvSpPr>
          <p:spPr bwMode="auto">
            <a:xfrm>
              <a:off x="5222" y="1739"/>
              <a:ext cx="24" cy="216"/>
            </a:xfrm>
            <a:custGeom>
              <a:avLst/>
              <a:gdLst>
                <a:gd name="T0" fmla="*/ 6 w 50"/>
                <a:gd name="T1" fmla="*/ 0 h 430"/>
                <a:gd name="T2" fmla="*/ 12 w 50"/>
                <a:gd name="T3" fmla="*/ 14 h 430"/>
                <a:gd name="T4" fmla="*/ 12 w 50"/>
                <a:gd name="T5" fmla="*/ 109 h 430"/>
                <a:gd name="T6" fmla="*/ 0 w 50"/>
                <a:gd name="T7" fmla="*/ 93 h 430"/>
                <a:gd name="T8" fmla="*/ 0 w 50"/>
                <a:gd name="T9" fmla="*/ 14 h 430"/>
                <a:gd name="T10" fmla="*/ 6 w 50"/>
                <a:gd name="T11" fmla="*/ 0 h 430"/>
                <a:gd name="T12" fmla="*/ 0 60000 65536"/>
                <a:gd name="T13" fmla="*/ 0 60000 65536"/>
                <a:gd name="T14" fmla="*/ 0 60000 65536"/>
                <a:gd name="T15" fmla="*/ 0 60000 65536"/>
                <a:gd name="T16" fmla="*/ 0 60000 65536"/>
                <a:gd name="T17" fmla="*/ 0 60000 65536"/>
                <a:gd name="T18" fmla="*/ 0 w 50"/>
                <a:gd name="T19" fmla="*/ 0 h 430"/>
                <a:gd name="T20" fmla="*/ 50 w 50"/>
                <a:gd name="T21" fmla="*/ 430 h 430"/>
              </a:gdLst>
              <a:ahLst/>
              <a:cxnLst>
                <a:cxn ang="T12">
                  <a:pos x="T0" y="T1"/>
                </a:cxn>
                <a:cxn ang="T13">
                  <a:pos x="T2" y="T3"/>
                </a:cxn>
                <a:cxn ang="T14">
                  <a:pos x="T4" y="T5"/>
                </a:cxn>
                <a:cxn ang="T15">
                  <a:pos x="T6" y="T7"/>
                </a:cxn>
                <a:cxn ang="T16">
                  <a:pos x="T8" y="T9"/>
                </a:cxn>
                <a:cxn ang="T17">
                  <a:pos x="T10" y="T11"/>
                </a:cxn>
              </a:cxnLst>
              <a:rect l="T18" t="T19" r="T20" b="T21"/>
              <a:pathLst>
                <a:path w="50" h="430">
                  <a:moveTo>
                    <a:pt x="26" y="0"/>
                  </a:moveTo>
                  <a:lnTo>
                    <a:pt x="50" y="56"/>
                  </a:lnTo>
                  <a:lnTo>
                    <a:pt x="50" y="430"/>
                  </a:lnTo>
                  <a:lnTo>
                    <a:pt x="0" y="368"/>
                  </a:lnTo>
                  <a:lnTo>
                    <a:pt x="0" y="56"/>
                  </a:lnTo>
                  <a:lnTo>
                    <a:pt x="26"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nSpc>
                  <a:spcPct val="100000"/>
                </a:lnSpc>
              </a:pPr>
              <a:endParaRPr kumimoji="0" lang="zh-CN" altLang="zh-CN" sz="1800" b="0">
                <a:latin typeface="Arial" pitchFamily="34" charset="0"/>
              </a:endParaRPr>
            </a:p>
          </p:txBody>
        </p:sp>
        <p:sp>
          <p:nvSpPr>
            <p:cNvPr id="11289" name="Freeform 28"/>
            <p:cNvSpPr>
              <a:spLocks/>
            </p:cNvSpPr>
            <p:nvPr/>
          </p:nvSpPr>
          <p:spPr bwMode="auto">
            <a:xfrm>
              <a:off x="5260" y="1776"/>
              <a:ext cx="6" cy="213"/>
            </a:xfrm>
            <a:custGeom>
              <a:avLst/>
              <a:gdLst>
                <a:gd name="T0" fmla="*/ 3 w 13"/>
                <a:gd name="T1" fmla="*/ 0 h 427"/>
                <a:gd name="T2" fmla="*/ 3 w 13"/>
                <a:gd name="T3" fmla="*/ 106 h 427"/>
                <a:gd name="T4" fmla="*/ 0 w 13"/>
                <a:gd name="T5" fmla="*/ 99 h 427"/>
                <a:gd name="T6" fmla="*/ 0 w 13"/>
                <a:gd name="T7" fmla="*/ 7 h 427"/>
                <a:gd name="T8" fmla="*/ 3 w 13"/>
                <a:gd name="T9" fmla="*/ 0 h 427"/>
                <a:gd name="T10" fmla="*/ 0 60000 65536"/>
                <a:gd name="T11" fmla="*/ 0 60000 65536"/>
                <a:gd name="T12" fmla="*/ 0 60000 65536"/>
                <a:gd name="T13" fmla="*/ 0 60000 65536"/>
                <a:gd name="T14" fmla="*/ 0 60000 65536"/>
                <a:gd name="T15" fmla="*/ 0 w 13"/>
                <a:gd name="T16" fmla="*/ 0 h 427"/>
                <a:gd name="T17" fmla="*/ 13 w 13"/>
                <a:gd name="T18" fmla="*/ 427 h 427"/>
              </a:gdLst>
              <a:ahLst/>
              <a:cxnLst>
                <a:cxn ang="T10">
                  <a:pos x="T0" y="T1"/>
                </a:cxn>
                <a:cxn ang="T11">
                  <a:pos x="T2" y="T3"/>
                </a:cxn>
                <a:cxn ang="T12">
                  <a:pos x="T4" y="T5"/>
                </a:cxn>
                <a:cxn ang="T13">
                  <a:pos x="T6" y="T7"/>
                </a:cxn>
                <a:cxn ang="T14">
                  <a:pos x="T8" y="T9"/>
                </a:cxn>
              </a:cxnLst>
              <a:rect l="T15" t="T16" r="T17" b="T18"/>
              <a:pathLst>
                <a:path w="13" h="427">
                  <a:moveTo>
                    <a:pt x="13" y="0"/>
                  </a:moveTo>
                  <a:lnTo>
                    <a:pt x="13" y="427"/>
                  </a:lnTo>
                  <a:lnTo>
                    <a:pt x="0" y="396"/>
                  </a:lnTo>
                  <a:lnTo>
                    <a:pt x="0" y="29"/>
                  </a:lnTo>
                  <a:lnTo>
                    <a:pt x="13"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nSpc>
                  <a:spcPct val="100000"/>
                </a:lnSpc>
              </a:pPr>
              <a:endParaRPr kumimoji="0" lang="zh-CN" altLang="zh-CN" sz="1800" b="0">
                <a:latin typeface="Arial" pitchFamily="34" charset="0"/>
              </a:endParaRPr>
            </a:p>
          </p:txBody>
        </p:sp>
        <p:sp>
          <p:nvSpPr>
            <p:cNvPr id="11290" name="Freeform 29"/>
            <p:cNvSpPr>
              <a:spLocks/>
            </p:cNvSpPr>
            <p:nvPr/>
          </p:nvSpPr>
          <p:spPr bwMode="auto">
            <a:xfrm>
              <a:off x="4868" y="1716"/>
              <a:ext cx="398" cy="105"/>
            </a:xfrm>
            <a:custGeom>
              <a:avLst/>
              <a:gdLst>
                <a:gd name="T0" fmla="*/ 2 w 796"/>
                <a:gd name="T1" fmla="*/ 8 h 208"/>
                <a:gd name="T2" fmla="*/ 7 w 796"/>
                <a:gd name="T3" fmla="*/ 8 h 208"/>
                <a:gd name="T4" fmla="*/ 15 w 796"/>
                <a:gd name="T5" fmla="*/ 8 h 208"/>
                <a:gd name="T6" fmla="*/ 26 w 796"/>
                <a:gd name="T7" fmla="*/ 8 h 208"/>
                <a:gd name="T8" fmla="*/ 37 w 796"/>
                <a:gd name="T9" fmla="*/ 8 h 208"/>
                <a:gd name="T10" fmla="*/ 48 w 796"/>
                <a:gd name="T11" fmla="*/ 8 h 208"/>
                <a:gd name="T12" fmla="*/ 55 w 796"/>
                <a:gd name="T13" fmla="*/ 8 h 208"/>
                <a:gd name="T14" fmla="*/ 61 w 796"/>
                <a:gd name="T15" fmla="*/ 8 h 208"/>
                <a:gd name="T16" fmla="*/ 65 w 796"/>
                <a:gd name="T17" fmla="*/ 8 h 208"/>
                <a:gd name="T18" fmla="*/ 74 w 796"/>
                <a:gd name="T19" fmla="*/ 8 h 208"/>
                <a:gd name="T20" fmla="*/ 88 w 796"/>
                <a:gd name="T21" fmla="*/ 10 h 208"/>
                <a:gd name="T22" fmla="*/ 105 w 796"/>
                <a:gd name="T23" fmla="*/ 14 h 208"/>
                <a:gd name="T24" fmla="*/ 125 w 796"/>
                <a:gd name="T25" fmla="*/ 18 h 208"/>
                <a:gd name="T26" fmla="*/ 148 w 796"/>
                <a:gd name="T27" fmla="*/ 25 h 208"/>
                <a:gd name="T28" fmla="*/ 170 w 796"/>
                <a:gd name="T29" fmla="*/ 35 h 208"/>
                <a:gd name="T30" fmla="*/ 190 w 796"/>
                <a:gd name="T31" fmla="*/ 46 h 208"/>
                <a:gd name="T32" fmla="*/ 199 w 796"/>
                <a:gd name="T33" fmla="*/ 41 h 208"/>
                <a:gd name="T34" fmla="*/ 180 w 796"/>
                <a:gd name="T35" fmla="*/ 29 h 208"/>
                <a:gd name="T36" fmla="*/ 159 w 796"/>
                <a:gd name="T37" fmla="*/ 19 h 208"/>
                <a:gd name="T38" fmla="*/ 137 w 796"/>
                <a:gd name="T39" fmla="*/ 12 h 208"/>
                <a:gd name="T40" fmla="*/ 115 w 796"/>
                <a:gd name="T41" fmla="*/ 7 h 208"/>
                <a:gd name="T42" fmla="*/ 96 w 796"/>
                <a:gd name="T43" fmla="*/ 3 h 208"/>
                <a:gd name="T44" fmla="*/ 80 w 796"/>
                <a:gd name="T45" fmla="*/ 2 h 208"/>
                <a:gd name="T46" fmla="*/ 69 w 796"/>
                <a:gd name="T47" fmla="*/ 1 h 208"/>
                <a:gd name="T48" fmla="*/ 63 w 796"/>
                <a:gd name="T49" fmla="*/ 0 h 208"/>
                <a:gd name="T50" fmla="*/ 59 w 796"/>
                <a:gd name="T51" fmla="*/ 0 h 208"/>
                <a:gd name="T52" fmla="*/ 51 w 796"/>
                <a:gd name="T53" fmla="*/ 0 h 208"/>
                <a:gd name="T54" fmla="*/ 43 w 796"/>
                <a:gd name="T55" fmla="*/ 0 h 208"/>
                <a:gd name="T56" fmla="*/ 31 w 796"/>
                <a:gd name="T57" fmla="*/ 0 h 208"/>
                <a:gd name="T58" fmla="*/ 21 w 796"/>
                <a:gd name="T59" fmla="*/ 0 h 208"/>
                <a:gd name="T60" fmla="*/ 12 w 796"/>
                <a:gd name="T61" fmla="*/ 0 h 208"/>
                <a:gd name="T62" fmla="*/ 4 w 796"/>
                <a:gd name="T63" fmla="*/ 0 h 208"/>
                <a:gd name="T64" fmla="*/ 0 w 796"/>
                <a:gd name="T65" fmla="*/ 0 h 20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796"/>
                <a:gd name="T100" fmla="*/ 0 h 208"/>
                <a:gd name="T101" fmla="*/ 796 w 796"/>
                <a:gd name="T102" fmla="*/ 208 h 208"/>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796" h="208">
                  <a:moveTo>
                    <a:pt x="0" y="29"/>
                  </a:moveTo>
                  <a:lnTo>
                    <a:pt x="6" y="29"/>
                  </a:lnTo>
                  <a:lnTo>
                    <a:pt x="16" y="29"/>
                  </a:lnTo>
                  <a:lnTo>
                    <a:pt x="29" y="29"/>
                  </a:lnTo>
                  <a:lnTo>
                    <a:pt x="45" y="29"/>
                  </a:lnTo>
                  <a:lnTo>
                    <a:pt x="63" y="29"/>
                  </a:lnTo>
                  <a:lnTo>
                    <a:pt x="83" y="29"/>
                  </a:lnTo>
                  <a:lnTo>
                    <a:pt x="105" y="29"/>
                  </a:lnTo>
                  <a:lnTo>
                    <a:pt x="127" y="29"/>
                  </a:lnTo>
                  <a:lnTo>
                    <a:pt x="147" y="29"/>
                  </a:lnTo>
                  <a:lnTo>
                    <a:pt x="169" y="29"/>
                  </a:lnTo>
                  <a:lnTo>
                    <a:pt x="189" y="29"/>
                  </a:lnTo>
                  <a:lnTo>
                    <a:pt x="207" y="29"/>
                  </a:lnTo>
                  <a:lnTo>
                    <a:pt x="223" y="29"/>
                  </a:lnTo>
                  <a:lnTo>
                    <a:pt x="236" y="29"/>
                  </a:lnTo>
                  <a:lnTo>
                    <a:pt x="246" y="29"/>
                  </a:lnTo>
                  <a:lnTo>
                    <a:pt x="252" y="29"/>
                  </a:lnTo>
                  <a:lnTo>
                    <a:pt x="259" y="29"/>
                  </a:lnTo>
                  <a:lnTo>
                    <a:pt x="274" y="30"/>
                  </a:lnTo>
                  <a:lnTo>
                    <a:pt x="294" y="32"/>
                  </a:lnTo>
                  <a:lnTo>
                    <a:pt x="319" y="36"/>
                  </a:lnTo>
                  <a:lnTo>
                    <a:pt x="349" y="40"/>
                  </a:lnTo>
                  <a:lnTo>
                    <a:pt x="384" y="46"/>
                  </a:lnTo>
                  <a:lnTo>
                    <a:pt x="420" y="53"/>
                  </a:lnTo>
                  <a:lnTo>
                    <a:pt x="461" y="62"/>
                  </a:lnTo>
                  <a:lnTo>
                    <a:pt x="503" y="72"/>
                  </a:lnTo>
                  <a:lnTo>
                    <a:pt x="546" y="85"/>
                  </a:lnTo>
                  <a:lnTo>
                    <a:pt x="590" y="100"/>
                  </a:lnTo>
                  <a:lnTo>
                    <a:pt x="635" y="116"/>
                  </a:lnTo>
                  <a:lnTo>
                    <a:pt x="677" y="136"/>
                  </a:lnTo>
                  <a:lnTo>
                    <a:pt x="719" y="158"/>
                  </a:lnTo>
                  <a:lnTo>
                    <a:pt x="759" y="182"/>
                  </a:lnTo>
                  <a:lnTo>
                    <a:pt x="796" y="208"/>
                  </a:lnTo>
                  <a:lnTo>
                    <a:pt x="796" y="161"/>
                  </a:lnTo>
                  <a:lnTo>
                    <a:pt x="759" y="135"/>
                  </a:lnTo>
                  <a:lnTo>
                    <a:pt x="719" y="112"/>
                  </a:lnTo>
                  <a:lnTo>
                    <a:pt x="677" y="91"/>
                  </a:lnTo>
                  <a:lnTo>
                    <a:pt x="634" y="74"/>
                  </a:lnTo>
                  <a:lnTo>
                    <a:pt x="590" y="57"/>
                  </a:lnTo>
                  <a:lnTo>
                    <a:pt x="546" y="45"/>
                  </a:lnTo>
                  <a:lnTo>
                    <a:pt x="502" y="33"/>
                  </a:lnTo>
                  <a:lnTo>
                    <a:pt x="461" y="25"/>
                  </a:lnTo>
                  <a:lnTo>
                    <a:pt x="420" y="17"/>
                  </a:lnTo>
                  <a:lnTo>
                    <a:pt x="384" y="11"/>
                  </a:lnTo>
                  <a:lnTo>
                    <a:pt x="349" y="7"/>
                  </a:lnTo>
                  <a:lnTo>
                    <a:pt x="319" y="5"/>
                  </a:lnTo>
                  <a:lnTo>
                    <a:pt x="294" y="2"/>
                  </a:lnTo>
                  <a:lnTo>
                    <a:pt x="274" y="1"/>
                  </a:lnTo>
                  <a:lnTo>
                    <a:pt x="259" y="0"/>
                  </a:lnTo>
                  <a:lnTo>
                    <a:pt x="252" y="0"/>
                  </a:lnTo>
                  <a:lnTo>
                    <a:pt x="246" y="0"/>
                  </a:lnTo>
                  <a:lnTo>
                    <a:pt x="236" y="0"/>
                  </a:lnTo>
                  <a:lnTo>
                    <a:pt x="223" y="0"/>
                  </a:lnTo>
                  <a:lnTo>
                    <a:pt x="207" y="0"/>
                  </a:lnTo>
                  <a:lnTo>
                    <a:pt x="189" y="0"/>
                  </a:lnTo>
                  <a:lnTo>
                    <a:pt x="169" y="0"/>
                  </a:lnTo>
                  <a:lnTo>
                    <a:pt x="147" y="0"/>
                  </a:lnTo>
                  <a:lnTo>
                    <a:pt x="127" y="0"/>
                  </a:lnTo>
                  <a:lnTo>
                    <a:pt x="105" y="0"/>
                  </a:lnTo>
                  <a:lnTo>
                    <a:pt x="83" y="0"/>
                  </a:lnTo>
                  <a:lnTo>
                    <a:pt x="63" y="0"/>
                  </a:lnTo>
                  <a:lnTo>
                    <a:pt x="45" y="0"/>
                  </a:lnTo>
                  <a:lnTo>
                    <a:pt x="29" y="0"/>
                  </a:lnTo>
                  <a:lnTo>
                    <a:pt x="16" y="0"/>
                  </a:lnTo>
                  <a:lnTo>
                    <a:pt x="6" y="0"/>
                  </a:lnTo>
                  <a:lnTo>
                    <a:pt x="0" y="0"/>
                  </a:lnTo>
                  <a:lnTo>
                    <a:pt x="0" y="2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nSpc>
                  <a:spcPct val="100000"/>
                </a:lnSpc>
              </a:pPr>
              <a:endParaRPr kumimoji="0" lang="zh-CN" altLang="zh-CN" sz="1800" b="0">
                <a:latin typeface="Arial" pitchFamily="34" charset="0"/>
              </a:endParaRPr>
            </a:p>
          </p:txBody>
        </p:sp>
        <p:sp>
          <p:nvSpPr>
            <p:cNvPr id="11291" name="Freeform 30"/>
            <p:cNvSpPr>
              <a:spLocks/>
            </p:cNvSpPr>
            <p:nvPr/>
          </p:nvSpPr>
          <p:spPr bwMode="auto">
            <a:xfrm>
              <a:off x="4868" y="1780"/>
              <a:ext cx="398" cy="154"/>
            </a:xfrm>
            <a:custGeom>
              <a:avLst/>
              <a:gdLst>
                <a:gd name="T0" fmla="*/ 2 w 796"/>
                <a:gd name="T1" fmla="*/ 8 h 307"/>
                <a:gd name="T2" fmla="*/ 7 w 796"/>
                <a:gd name="T3" fmla="*/ 8 h 307"/>
                <a:gd name="T4" fmla="*/ 15 w 796"/>
                <a:gd name="T5" fmla="*/ 8 h 307"/>
                <a:gd name="T6" fmla="*/ 26 w 796"/>
                <a:gd name="T7" fmla="*/ 8 h 307"/>
                <a:gd name="T8" fmla="*/ 37 w 796"/>
                <a:gd name="T9" fmla="*/ 8 h 307"/>
                <a:gd name="T10" fmla="*/ 48 w 796"/>
                <a:gd name="T11" fmla="*/ 8 h 307"/>
                <a:gd name="T12" fmla="*/ 55 w 796"/>
                <a:gd name="T13" fmla="*/ 8 h 307"/>
                <a:gd name="T14" fmla="*/ 61 w 796"/>
                <a:gd name="T15" fmla="*/ 8 h 307"/>
                <a:gd name="T16" fmla="*/ 75 w 796"/>
                <a:gd name="T17" fmla="*/ 9 h 307"/>
                <a:gd name="T18" fmla="*/ 98 w 796"/>
                <a:gd name="T19" fmla="*/ 12 h 307"/>
                <a:gd name="T20" fmla="*/ 118 w 796"/>
                <a:gd name="T21" fmla="*/ 18 h 307"/>
                <a:gd name="T22" fmla="*/ 138 w 796"/>
                <a:gd name="T23" fmla="*/ 26 h 307"/>
                <a:gd name="T24" fmla="*/ 155 w 796"/>
                <a:gd name="T25" fmla="*/ 35 h 307"/>
                <a:gd name="T26" fmla="*/ 171 w 796"/>
                <a:gd name="T27" fmla="*/ 47 h 307"/>
                <a:gd name="T28" fmla="*/ 184 w 796"/>
                <a:gd name="T29" fmla="*/ 59 h 307"/>
                <a:gd name="T30" fmla="*/ 195 w 796"/>
                <a:gd name="T31" fmla="*/ 71 h 307"/>
                <a:gd name="T32" fmla="*/ 199 w 796"/>
                <a:gd name="T33" fmla="*/ 64 h 307"/>
                <a:gd name="T34" fmla="*/ 190 w 796"/>
                <a:gd name="T35" fmla="*/ 52 h 307"/>
                <a:gd name="T36" fmla="*/ 177 w 796"/>
                <a:gd name="T37" fmla="*/ 41 h 307"/>
                <a:gd name="T38" fmla="*/ 163 w 796"/>
                <a:gd name="T39" fmla="*/ 30 h 307"/>
                <a:gd name="T40" fmla="*/ 147 w 796"/>
                <a:gd name="T41" fmla="*/ 20 h 307"/>
                <a:gd name="T42" fmla="*/ 129 w 796"/>
                <a:gd name="T43" fmla="*/ 12 h 307"/>
                <a:gd name="T44" fmla="*/ 108 w 796"/>
                <a:gd name="T45" fmla="*/ 6 h 307"/>
                <a:gd name="T46" fmla="*/ 87 w 796"/>
                <a:gd name="T47" fmla="*/ 2 h 307"/>
                <a:gd name="T48" fmla="*/ 63 w 796"/>
                <a:gd name="T49" fmla="*/ 0 h 307"/>
                <a:gd name="T50" fmla="*/ 59 w 796"/>
                <a:gd name="T51" fmla="*/ 0 h 307"/>
                <a:gd name="T52" fmla="*/ 51 w 796"/>
                <a:gd name="T53" fmla="*/ 0 h 307"/>
                <a:gd name="T54" fmla="*/ 43 w 796"/>
                <a:gd name="T55" fmla="*/ 0 h 307"/>
                <a:gd name="T56" fmla="*/ 31 w 796"/>
                <a:gd name="T57" fmla="*/ 0 h 307"/>
                <a:gd name="T58" fmla="*/ 21 w 796"/>
                <a:gd name="T59" fmla="*/ 0 h 307"/>
                <a:gd name="T60" fmla="*/ 12 w 796"/>
                <a:gd name="T61" fmla="*/ 0 h 307"/>
                <a:gd name="T62" fmla="*/ 4 w 796"/>
                <a:gd name="T63" fmla="*/ 0 h 307"/>
                <a:gd name="T64" fmla="*/ 0 w 796"/>
                <a:gd name="T65" fmla="*/ 0 h 30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796"/>
                <a:gd name="T100" fmla="*/ 0 h 307"/>
                <a:gd name="T101" fmla="*/ 796 w 796"/>
                <a:gd name="T102" fmla="*/ 307 h 307"/>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796" h="307">
                  <a:moveTo>
                    <a:pt x="0" y="32"/>
                  </a:moveTo>
                  <a:lnTo>
                    <a:pt x="6" y="32"/>
                  </a:lnTo>
                  <a:lnTo>
                    <a:pt x="16" y="32"/>
                  </a:lnTo>
                  <a:lnTo>
                    <a:pt x="29" y="32"/>
                  </a:lnTo>
                  <a:lnTo>
                    <a:pt x="45" y="32"/>
                  </a:lnTo>
                  <a:lnTo>
                    <a:pt x="63" y="32"/>
                  </a:lnTo>
                  <a:lnTo>
                    <a:pt x="83" y="32"/>
                  </a:lnTo>
                  <a:lnTo>
                    <a:pt x="105" y="32"/>
                  </a:lnTo>
                  <a:lnTo>
                    <a:pt x="127" y="32"/>
                  </a:lnTo>
                  <a:lnTo>
                    <a:pt x="147" y="32"/>
                  </a:lnTo>
                  <a:lnTo>
                    <a:pt x="169" y="32"/>
                  </a:lnTo>
                  <a:lnTo>
                    <a:pt x="189" y="32"/>
                  </a:lnTo>
                  <a:lnTo>
                    <a:pt x="207" y="32"/>
                  </a:lnTo>
                  <a:lnTo>
                    <a:pt x="223" y="32"/>
                  </a:lnTo>
                  <a:lnTo>
                    <a:pt x="236" y="32"/>
                  </a:lnTo>
                  <a:lnTo>
                    <a:pt x="246" y="32"/>
                  </a:lnTo>
                  <a:lnTo>
                    <a:pt x="252" y="32"/>
                  </a:lnTo>
                  <a:lnTo>
                    <a:pt x="299" y="33"/>
                  </a:lnTo>
                  <a:lnTo>
                    <a:pt x="346" y="39"/>
                  </a:lnTo>
                  <a:lnTo>
                    <a:pt x="390" y="46"/>
                  </a:lnTo>
                  <a:lnTo>
                    <a:pt x="433" y="56"/>
                  </a:lnTo>
                  <a:lnTo>
                    <a:pt x="473" y="69"/>
                  </a:lnTo>
                  <a:lnTo>
                    <a:pt x="514" y="85"/>
                  </a:lnTo>
                  <a:lnTo>
                    <a:pt x="551" y="101"/>
                  </a:lnTo>
                  <a:lnTo>
                    <a:pt x="586" y="120"/>
                  </a:lnTo>
                  <a:lnTo>
                    <a:pt x="620" y="140"/>
                  </a:lnTo>
                  <a:lnTo>
                    <a:pt x="652" y="162"/>
                  </a:lnTo>
                  <a:lnTo>
                    <a:pt x="681" y="185"/>
                  </a:lnTo>
                  <a:lnTo>
                    <a:pt x="708" y="209"/>
                  </a:lnTo>
                  <a:lnTo>
                    <a:pt x="734" y="233"/>
                  </a:lnTo>
                  <a:lnTo>
                    <a:pt x="757" y="257"/>
                  </a:lnTo>
                  <a:lnTo>
                    <a:pt x="778" y="283"/>
                  </a:lnTo>
                  <a:lnTo>
                    <a:pt x="796" y="307"/>
                  </a:lnTo>
                  <a:lnTo>
                    <a:pt x="796" y="255"/>
                  </a:lnTo>
                  <a:lnTo>
                    <a:pt x="778" y="231"/>
                  </a:lnTo>
                  <a:lnTo>
                    <a:pt x="757" y="208"/>
                  </a:lnTo>
                  <a:lnTo>
                    <a:pt x="734" y="184"/>
                  </a:lnTo>
                  <a:lnTo>
                    <a:pt x="708" y="161"/>
                  </a:lnTo>
                  <a:lnTo>
                    <a:pt x="681" y="139"/>
                  </a:lnTo>
                  <a:lnTo>
                    <a:pt x="652" y="118"/>
                  </a:lnTo>
                  <a:lnTo>
                    <a:pt x="620" y="99"/>
                  </a:lnTo>
                  <a:lnTo>
                    <a:pt x="586" y="79"/>
                  </a:lnTo>
                  <a:lnTo>
                    <a:pt x="551" y="62"/>
                  </a:lnTo>
                  <a:lnTo>
                    <a:pt x="514" y="47"/>
                  </a:lnTo>
                  <a:lnTo>
                    <a:pt x="473" y="33"/>
                  </a:lnTo>
                  <a:lnTo>
                    <a:pt x="433" y="21"/>
                  </a:lnTo>
                  <a:lnTo>
                    <a:pt x="390" y="12"/>
                  </a:lnTo>
                  <a:lnTo>
                    <a:pt x="346" y="5"/>
                  </a:lnTo>
                  <a:lnTo>
                    <a:pt x="299" y="1"/>
                  </a:lnTo>
                  <a:lnTo>
                    <a:pt x="252" y="0"/>
                  </a:lnTo>
                  <a:lnTo>
                    <a:pt x="246" y="0"/>
                  </a:lnTo>
                  <a:lnTo>
                    <a:pt x="236" y="0"/>
                  </a:lnTo>
                  <a:lnTo>
                    <a:pt x="223" y="0"/>
                  </a:lnTo>
                  <a:lnTo>
                    <a:pt x="207" y="0"/>
                  </a:lnTo>
                  <a:lnTo>
                    <a:pt x="189" y="0"/>
                  </a:lnTo>
                  <a:lnTo>
                    <a:pt x="169" y="0"/>
                  </a:lnTo>
                  <a:lnTo>
                    <a:pt x="147" y="0"/>
                  </a:lnTo>
                  <a:lnTo>
                    <a:pt x="127" y="0"/>
                  </a:lnTo>
                  <a:lnTo>
                    <a:pt x="105" y="0"/>
                  </a:lnTo>
                  <a:lnTo>
                    <a:pt x="83" y="0"/>
                  </a:lnTo>
                  <a:lnTo>
                    <a:pt x="63" y="0"/>
                  </a:lnTo>
                  <a:lnTo>
                    <a:pt x="45" y="0"/>
                  </a:lnTo>
                  <a:lnTo>
                    <a:pt x="29" y="0"/>
                  </a:lnTo>
                  <a:lnTo>
                    <a:pt x="16" y="0"/>
                  </a:lnTo>
                  <a:lnTo>
                    <a:pt x="6" y="0"/>
                  </a:lnTo>
                  <a:lnTo>
                    <a:pt x="0" y="0"/>
                  </a:lnTo>
                  <a:lnTo>
                    <a:pt x="0" y="3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nSpc>
                  <a:spcPct val="100000"/>
                </a:lnSpc>
              </a:pPr>
              <a:endParaRPr kumimoji="0" lang="zh-CN" altLang="zh-CN" sz="1800" b="0">
                <a:latin typeface="Arial" pitchFamily="34" charset="0"/>
              </a:endParaRPr>
            </a:p>
          </p:txBody>
        </p:sp>
        <p:sp>
          <p:nvSpPr>
            <p:cNvPr id="11292" name="Freeform 31"/>
            <p:cNvSpPr>
              <a:spLocks/>
            </p:cNvSpPr>
            <p:nvPr/>
          </p:nvSpPr>
          <p:spPr bwMode="auto">
            <a:xfrm>
              <a:off x="4264" y="1681"/>
              <a:ext cx="24" cy="132"/>
            </a:xfrm>
            <a:custGeom>
              <a:avLst/>
              <a:gdLst>
                <a:gd name="T0" fmla="*/ 6 w 50"/>
                <a:gd name="T1" fmla="*/ 0 h 263"/>
                <a:gd name="T2" fmla="*/ 12 w 50"/>
                <a:gd name="T3" fmla="*/ 15 h 263"/>
                <a:gd name="T4" fmla="*/ 12 w 50"/>
                <a:gd name="T5" fmla="*/ 66 h 263"/>
                <a:gd name="T6" fmla="*/ 0 w 50"/>
                <a:gd name="T7" fmla="*/ 66 h 263"/>
                <a:gd name="T8" fmla="*/ 0 w 50"/>
                <a:gd name="T9" fmla="*/ 15 h 263"/>
                <a:gd name="T10" fmla="*/ 6 w 50"/>
                <a:gd name="T11" fmla="*/ 0 h 263"/>
                <a:gd name="T12" fmla="*/ 0 60000 65536"/>
                <a:gd name="T13" fmla="*/ 0 60000 65536"/>
                <a:gd name="T14" fmla="*/ 0 60000 65536"/>
                <a:gd name="T15" fmla="*/ 0 60000 65536"/>
                <a:gd name="T16" fmla="*/ 0 60000 65536"/>
                <a:gd name="T17" fmla="*/ 0 60000 65536"/>
                <a:gd name="T18" fmla="*/ 0 w 50"/>
                <a:gd name="T19" fmla="*/ 0 h 263"/>
                <a:gd name="T20" fmla="*/ 50 w 50"/>
                <a:gd name="T21" fmla="*/ 263 h 263"/>
              </a:gdLst>
              <a:ahLst/>
              <a:cxnLst>
                <a:cxn ang="T12">
                  <a:pos x="T0" y="T1"/>
                </a:cxn>
                <a:cxn ang="T13">
                  <a:pos x="T2" y="T3"/>
                </a:cxn>
                <a:cxn ang="T14">
                  <a:pos x="T4" y="T5"/>
                </a:cxn>
                <a:cxn ang="T15">
                  <a:pos x="T6" y="T7"/>
                </a:cxn>
                <a:cxn ang="T16">
                  <a:pos x="T8" y="T9"/>
                </a:cxn>
                <a:cxn ang="T17">
                  <a:pos x="T10" y="T11"/>
                </a:cxn>
              </a:cxnLst>
              <a:rect l="T18" t="T19" r="T20" b="T21"/>
              <a:pathLst>
                <a:path w="50" h="263">
                  <a:moveTo>
                    <a:pt x="26" y="0"/>
                  </a:moveTo>
                  <a:lnTo>
                    <a:pt x="50" y="57"/>
                  </a:lnTo>
                  <a:lnTo>
                    <a:pt x="50" y="263"/>
                  </a:lnTo>
                  <a:lnTo>
                    <a:pt x="0" y="263"/>
                  </a:lnTo>
                  <a:lnTo>
                    <a:pt x="0" y="57"/>
                  </a:lnTo>
                  <a:lnTo>
                    <a:pt x="26"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nSpc>
                  <a:spcPct val="100000"/>
                </a:lnSpc>
              </a:pPr>
              <a:endParaRPr kumimoji="0" lang="zh-CN" altLang="zh-CN" sz="1800" b="0">
                <a:latin typeface="Arial" pitchFamily="34" charset="0"/>
              </a:endParaRPr>
            </a:p>
          </p:txBody>
        </p:sp>
        <p:sp>
          <p:nvSpPr>
            <p:cNvPr id="11293" name="Freeform 32"/>
            <p:cNvSpPr>
              <a:spLocks/>
            </p:cNvSpPr>
            <p:nvPr/>
          </p:nvSpPr>
          <p:spPr bwMode="auto">
            <a:xfrm>
              <a:off x="4300" y="1681"/>
              <a:ext cx="25" cy="132"/>
            </a:xfrm>
            <a:custGeom>
              <a:avLst/>
              <a:gdLst>
                <a:gd name="T0" fmla="*/ 6 w 49"/>
                <a:gd name="T1" fmla="*/ 0 h 263"/>
                <a:gd name="T2" fmla="*/ 13 w 49"/>
                <a:gd name="T3" fmla="*/ 15 h 263"/>
                <a:gd name="T4" fmla="*/ 13 w 49"/>
                <a:gd name="T5" fmla="*/ 66 h 263"/>
                <a:gd name="T6" fmla="*/ 0 w 49"/>
                <a:gd name="T7" fmla="*/ 66 h 263"/>
                <a:gd name="T8" fmla="*/ 0 w 49"/>
                <a:gd name="T9" fmla="*/ 15 h 263"/>
                <a:gd name="T10" fmla="*/ 6 w 49"/>
                <a:gd name="T11" fmla="*/ 0 h 263"/>
                <a:gd name="T12" fmla="*/ 0 60000 65536"/>
                <a:gd name="T13" fmla="*/ 0 60000 65536"/>
                <a:gd name="T14" fmla="*/ 0 60000 65536"/>
                <a:gd name="T15" fmla="*/ 0 60000 65536"/>
                <a:gd name="T16" fmla="*/ 0 60000 65536"/>
                <a:gd name="T17" fmla="*/ 0 60000 65536"/>
                <a:gd name="T18" fmla="*/ 0 w 49"/>
                <a:gd name="T19" fmla="*/ 0 h 263"/>
                <a:gd name="T20" fmla="*/ 49 w 49"/>
                <a:gd name="T21" fmla="*/ 263 h 263"/>
              </a:gdLst>
              <a:ahLst/>
              <a:cxnLst>
                <a:cxn ang="T12">
                  <a:pos x="T0" y="T1"/>
                </a:cxn>
                <a:cxn ang="T13">
                  <a:pos x="T2" y="T3"/>
                </a:cxn>
                <a:cxn ang="T14">
                  <a:pos x="T4" y="T5"/>
                </a:cxn>
                <a:cxn ang="T15">
                  <a:pos x="T6" y="T7"/>
                </a:cxn>
                <a:cxn ang="T16">
                  <a:pos x="T8" y="T9"/>
                </a:cxn>
                <a:cxn ang="T17">
                  <a:pos x="T10" y="T11"/>
                </a:cxn>
              </a:cxnLst>
              <a:rect l="T18" t="T19" r="T20" b="T21"/>
              <a:pathLst>
                <a:path w="49" h="263">
                  <a:moveTo>
                    <a:pt x="24" y="0"/>
                  </a:moveTo>
                  <a:lnTo>
                    <a:pt x="49" y="57"/>
                  </a:lnTo>
                  <a:lnTo>
                    <a:pt x="49" y="263"/>
                  </a:lnTo>
                  <a:lnTo>
                    <a:pt x="0" y="263"/>
                  </a:lnTo>
                  <a:lnTo>
                    <a:pt x="0" y="57"/>
                  </a:lnTo>
                  <a:lnTo>
                    <a:pt x="24"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nSpc>
                  <a:spcPct val="100000"/>
                </a:lnSpc>
              </a:pPr>
              <a:endParaRPr kumimoji="0" lang="zh-CN" altLang="zh-CN" sz="1800" b="0">
                <a:latin typeface="Arial" pitchFamily="34" charset="0"/>
              </a:endParaRPr>
            </a:p>
          </p:txBody>
        </p:sp>
        <p:sp>
          <p:nvSpPr>
            <p:cNvPr id="11294" name="Freeform 33"/>
            <p:cNvSpPr>
              <a:spLocks/>
            </p:cNvSpPr>
            <p:nvPr/>
          </p:nvSpPr>
          <p:spPr bwMode="auto">
            <a:xfrm>
              <a:off x="4338" y="1681"/>
              <a:ext cx="25" cy="132"/>
            </a:xfrm>
            <a:custGeom>
              <a:avLst/>
              <a:gdLst>
                <a:gd name="T0" fmla="*/ 6 w 50"/>
                <a:gd name="T1" fmla="*/ 0 h 263"/>
                <a:gd name="T2" fmla="*/ 13 w 50"/>
                <a:gd name="T3" fmla="*/ 15 h 263"/>
                <a:gd name="T4" fmla="*/ 13 w 50"/>
                <a:gd name="T5" fmla="*/ 66 h 263"/>
                <a:gd name="T6" fmla="*/ 0 w 50"/>
                <a:gd name="T7" fmla="*/ 66 h 263"/>
                <a:gd name="T8" fmla="*/ 0 w 50"/>
                <a:gd name="T9" fmla="*/ 15 h 263"/>
                <a:gd name="T10" fmla="*/ 6 w 50"/>
                <a:gd name="T11" fmla="*/ 0 h 263"/>
                <a:gd name="T12" fmla="*/ 0 60000 65536"/>
                <a:gd name="T13" fmla="*/ 0 60000 65536"/>
                <a:gd name="T14" fmla="*/ 0 60000 65536"/>
                <a:gd name="T15" fmla="*/ 0 60000 65536"/>
                <a:gd name="T16" fmla="*/ 0 60000 65536"/>
                <a:gd name="T17" fmla="*/ 0 60000 65536"/>
                <a:gd name="T18" fmla="*/ 0 w 50"/>
                <a:gd name="T19" fmla="*/ 0 h 263"/>
                <a:gd name="T20" fmla="*/ 50 w 50"/>
                <a:gd name="T21" fmla="*/ 263 h 263"/>
              </a:gdLst>
              <a:ahLst/>
              <a:cxnLst>
                <a:cxn ang="T12">
                  <a:pos x="T0" y="T1"/>
                </a:cxn>
                <a:cxn ang="T13">
                  <a:pos x="T2" y="T3"/>
                </a:cxn>
                <a:cxn ang="T14">
                  <a:pos x="T4" y="T5"/>
                </a:cxn>
                <a:cxn ang="T15">
                  <a:pos x="T6" y="T7"/>
                </a:cxn>
                <a:cxn ang="T16">
                  <a:pos x="T8" y="T9"/>
                </a:cxn>
                <a:cxn ang="T17">
                  <a:pos x="T10" y="T11"/>
                </a:cxn>
              </a:cxnLst>
              <a:rect l="T18" t="T19" r="T20" b="T21"/>
              <a:pathLst>
                <a:path w="50" h="263">
                  <a:moveTo>
                    <a:pt x="24" y="0"/>
                  </a:moveTo>
                  <a:lnTo>
                    <a:pt x="50" y="57"/>
                  </a:lnTo>
                  <a:lnTo>
                    <a:pt x="50" y="263"/>
                  </a:lnTo>
                  <a:lnTo>
                    <a:pt x="0" y="263"/>
                  </a:lnTo>
                  <a:lnTo>
                    <a:pt x="0" y="57"/>
                  </a:lnTo>
                  <a:lnTo>
                    <a:pt x="24"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nSpc>
                  <a:spcPct val="100000"/>
                </a:lnSpc>
              </a:pPr>
              <a:endParaRPr kumimoji="0" lang="zh-CN" altLang="zh-CN" sz="1800" b="0">
                <a:latin typeface="Arial" pitchFamily="34" charset="0"/>
              </a:endParaRPr>
            </a:p>
          </p:txBody>
        </p:sp>
        <p:sp>
          <p:nvSpPr>
            <p:cNvPr id="11295" name="Rectangle 34"/>
            <p:cNvSpPr>
              <a:spLocks noChangeArrowheads="1"/>
            </p:cNvSpPr>
            <p:nvPr/>
          </p:nvSpPr>
          <p:spPr bwMode="auto">
            <a:xfrm>
              <a:off x="4264" y="1716"/>
              <a:ext cx="107" cy="1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lnSpc>
                  <a:spcPct val="100000"/>
                </a:lnSpc>
              </a:pPr>
              <a:endParaRPr kumimoji="0" lang="zh-CN" altLang="zh-CN" sz="1800" b="0">
                <a:latin typeface="Arial" pitchFamily="34" charset="0"/>
              </a:endParaRPr>
            </a:p>
          </p:txBody>
        </p:sp>
        <p:sp>
          <p:nvSpPr>
            <p:cNvPr id="11296" name="Rectangle 35"/>
            <p:cNvSpPr>
              <a:spLocks noChangeArrowheads="1"/>
            </p:cNvSpPr>
            <p:nvPr/>
          </p:nvSpPr>
          <p:spPr bwMode="auto">
            <a:xfrm>
              <a:off x="4264" y="1780"/>
              <a:ext cx="107" cy="1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lnSpc>
                  <a:spcPct val="100000"/>
                </a:lnSpc>
              </a:pPr>
              <a:endParaRPr kumimoji="0" lang="zh-CN" altLang="zh-CN" sz="1800" b="0">
                <a:latin typeface="Arial" pitchFamily="34" charset="0"/>
              </a:endParaRPr>
            </a:p>
          </p:txBody>
        </p:sp>
        <p:sp>
          <p:nvSpPr>
            <p:cNvPr id="11297" name="Freeform 36"/>
            <p:cNvSpPr>
              <a:spLocks/>
            </p:cNvSpPr>
            <p:nvPr/>
          </p:nvSpPr>
          <p:spPr bwMode="auto">
            <a:xfrm>
              <a:off x="4370" y="1681"/>
              <a:ext cx="24" cy="132"/>
            </a:xfrm>
            <a:custGeom>
              <a:avLst/>
              <a:gdLst>
                <a:gd name="T0" fmla="*/ 6 w 50"/>
                <a:gd name="T1" fmla="*/ 0 h 263"/>
                <a:gd name="T2" fmla="*/ 12 w 50"/>
                <a:gd name="T3" fmla="*/ 15 h 263"/>
                <a:gd name="T4" fmla="*/ 12 w 50"/>
                <a:gd name="T5" fmla="*/ 66 h 263"/>
                <a:gd name="T6" fmla="*/ 0 w 50"/>
                <a:gd name="T7" fmla="*/ 66 h 263"/>
                <a:gd name="T8" fmla="*/ 0 w 50"/>
                <a:gd name="T9" fmla="*/ 15 h 263"/>
                <a:gd name="T10" fmla="*/ 6 w 50"/>
                <a:gd name="T11" fmla="*/ 0 h 263"/>
                <a:gd name="T12" fmla="*/ 0 60000 65536"/>
                <a:gd name="T13" fmla="*/ 0 60000 65536"/>
                <a:gd name="T14" fmla="*/ 0 60000 65536"/>
                <a:gd name="T15" fmla="*/ 0 60000 65536"/>
                <a:gd name="T16" fmla="*/ 0 60000 65536"/>
                <a:gd name="T17" fmla="*/ 0 60000 65536"/>
                <a:gd name="T18" fmla="*/ 0 w 50"/>
                <a:gd name="T19" fmla="*/ 0 h 263"/>
                <a:gd name="T20" fmla="*/ 50 w 50"/>
                <a:gd name="T21" fmla="*/ 263 h 263"/>
              </a:gdLst>
              <a:ahLst/>
              <a:cxnLst>
                <a:cxn ang="T12">
                  <a:pos x="T0" y="T1"/>
                </a:cxn>
                <a:cxn ang="T13">
                  <a:pos x="T2" y="T3"/>
                </a:cxn>
                <a:cxn ang="T14">
                  <a:pos x="T4" y="T5"/>
                </a:cxn>
                <a:cxn ang="T15">
                  <a:pos x="T6" y="T7"/>
                </a:cxn>
                <a:cxn ang="T16">
                  <a:pos x="T8" y="T9"/>
                </a:cxn>
                <a:cxn ang="T17">
                  <a:pos x="T10" y="T11"/>
                </a:cxn>
              </a:cxnLst>
              <a:rect l="T18" t="T19" r="T20" b="T21"/>
              <a:pathLst>
                <a:path w="50" h="263">
                  <a:moveTo>
                    <a:pt x="25" y="0"/>
                  </a:moveTo>
                  <a:lnTo>
                    <a:pt x="50" y="57"/>
                  </a:lnTo>
                  <a:lnTo>
                    <a:pt x="50" y="263"/>
                  </a:lnTo>
                  <a:lnTo>
                    <a:pt x="0" y="263"/>
                  </a:lnTo>
                  <a:lnTo>
                    <a:pt x="0" y="57"/>
                  </a:lnTo>
                  <a:lnTo>
                    <a:pt x="25"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nSpc>
                  <a:spcPct val="100000"/>
                </a:lnSpc>
              </a:pPr>
              <a:endParaRPr kumimoji="0" lang="zh-CN" altLang="zh-CN" sz="1800" b="0">
                <a:latin typeface="Arial" pitchFamily="34" charset="0"/>
              </a:endParaRPr>
            </a:p>
          </p:txBody>
        </p:sp>
        <p:sp>
          <p:nvSpPr>
            <p:cNvPr id="11298" name="Freeform 37"/>
            <p:cNvSpPr>
              <a:spLocks/>
            </p:cNvSpPr>
            <p:nvPr/>
          </p:nvSpPr>
          <p:spPr bwMode="auto">
            <a:xfrm>
              <a:off x="4405" y="1681"/>
              <a:ext cx="25" cy="132"/>
            </a:xfrm>
            <a:custGeom>
              <a:avLst/>
              <a:gdLst>
                <a:gd name="T0" fmla="*/ 7 w 49"/>
                <a:gd name="T1" fmla="*/ 0 h 263"/>
                <a:gd name="T2" fmla="*/ 13 w 49"/>
                <a:gd name="T3" fmla="*/ 15 h 263"/>
                <a:gd name="T4" fmla="*/ 13 w 49"/>
                <a:gd name="T5" fmla="*/ 66 h 263"/>
                <a:gd name="T6" fmla="*/ 0 w 49"/>
                <a:gd name="T7" fmla="*/ 66 h 263"/>
                <a:gd name="T8" fmla="*/ 0 w 49"/>
                <a:gd name="T9" fmla="*/ 15 h 263"/>
                <a:gd name="T10" fmla="*/ 7 w 49"/>
                <a:gd name="T11" fmla="*/ 0 h 263"/>
                <a:gd name="T12" fmla="*/ 0 60000 65536"/>
                <a:gd name="T13" fmla="*/ 0 60000 65536"/>
                <a:gd name="T14" fmla="*/ 0 60000 65536"/>
                <a:gd name="T15" fmla="*/ 0 60000 65536"/>
                <a:gd name="T16" fmla="*/ 0 60000 65536"/>
                <a:gd name="T17" fmla="*/ 0 60000 65536"/>
                <a:gd name="T18" fmla="*/ 0 w 49"/>
                <a:gd name="T19" fmla="*/ 0 h 263"/>
                <a:gd name="T20" fmla="*/ 49 w 49"/>
                <a:gd name="T21" fmla="*/ 263 h 263"/>
              </a:gdLst>
              <a:ahLst/>
              <a:cxnLst>
                <a:cxn ang="T12">
                  <a:pos x="T0" y="T1"/>
                </a:cxn>
                <a:cxn ang="T13">
                  <a:pos x="T2" y="T3"/>
                </a:cxn>
                <a:cxn ang="T14">
                  <a:pos x="T4" y="T5"/>
                </a:cxn>
                <a:cxn ang="T15">
                  <a:pos x="T6" y="T7"/>
                </a:cxn>
                <a:cxn ang="T16">
                  <a:pos x="T8" y="T9"/>
                </a:cxn>
                <a:cxn ang="T17">
                  <a:pos x="T10" y="T11"/>
                </a:cxn>
              </a:cxnLst>
              <a:rect l="T18" t="T19" r="T20" b="T21"/>
              <a:pathLst>
                <a:path w="49" h="263">
                  <a:moveTo>
                    <a:pt x="25" y="0"/>
                  </a:moveTo>
                  <a:lnTo>
                    <a:pt x="49" y="57"/>
                  </a:lnTo>
                  <a:lnTo>
                    <a:pt x="49" y="263"/>
                  </a:lnTo>
                  <a:lnTo>
                    <a:pt x="0" y="263"/>
                  </a:lnTo>
                  <a:lnTo>
                    <a:pt x="0" y="57"/>
                  </a:lnTo>
                  <a:lnTo>
                    <a:pt x="25"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nSpc>
                  <a:spcPct val="100000"/>
                </a:lnSpc>
              </a:pPr>
              <a:endParaRPr kumimoji="0" lang="zh-CN" altLang="zh-CN" sz="1800" b="0">
                <a:latin typeface="Arial" pitchFamily="34" charset="0"/>
              </a:endParaRPr>
            </a:p>
          </p:txBody>
        </p:sp>
        <p:sp>
          <p:nvSpPr>
            <p:cNvPr id="11299" name="Freeform 38"/>
            <p:cNvSpPr>
              <a:spLocks/>
            </p:cNvSpPr>
            <p:nvPr/>
          </p:nvSpPr>
          <p:spPr bwMode="auto">
            <a:xfrm>
              <a:off x="4444" y="1681"/>
              <a:ext cx="25" cy="132"/>
            </a:xfrm>
            <a:custGeom>
              <a:avLst/>
              <a:gdLst>
                <a:gd name="T0" fmla="*/ 6 w 50"/>
                <a:gd name="T1" fmla="*/ 0 h 263"/>
                <a:gd name="T2" fmla="*/ 13 w 50"/>
                <a:gd name="T3" fmla="*/ 15 h 263"/>
                <a:gd name="T4" fmla="*/ 13 w 50"/>
                <a:gd name="T5" fmla="*/ 66 h 263"/>
                <a:gd name="T6" fmla="*/ 0 w 50"/>
                <a:gd name="T7" fmla="*/ 66 h 263"/>
                <a:gd name="T8" fmla="*/ 0 w 50"/>
                <a:gd name="T9" fmla="*/ 15 h 263"/>
                <a:gd name="T10" fmla="*/ 6 w 50"/>
                <a:gd name="T11" fmla="*/ 0 h 263"/>
                <a:gd name="T12" fmla="*/ 0 60000 65536"/>
                <a:gd name="T13" fmla="*/ 0 60000 65536"/>
                <a:gd name="T14" fmla="*/ 0 60000 65536"/>
                <a:gd name="T15" fmla="*/ 0 60000 65536"/>
                <a:gd name="T16" fmla="*/ 0 60000 65536"/>
                <a:gd name="T17" fmla="*/ 0 60000 65536"/>
                <a:gd name="T18" fmla="*/ 0 w 50"/>
                <a:gd name="T19" fmla="*/ 0 h 263"/>
                <a:gd name="T20" fmla="*/ 50 w 50"/>
                <a:gd name="T21" fmla="*/ 263 h 263"/>
              </a:gdLst>
              <a:ahLst/>
              <a:cxnLst>
                <a:cxn ang="T12">
                  <a:pos x="T0" y="T1"/>
                </a:cxn>
                <a:cxn ang="T13">
                  <a:pos x="T2" y="T3"/>
                </a:cxn>
                <a:cxn ang="T14">
                  <a:pos x="T4" y="T5"/>
                </a:cxn>
                <a:cxn ang="T15">
                  <a:pos x="T6" y="T7"/>
                </a:cxn>
                <a:cxn ang="T16">
                  <a:pos x="T8" y="T9"/>
                </a:cxn>
                <a:cxn ang="T17">
                  <a:pos x="T10" y="T11"/>
                </a:cxn>
              </a:cxnLst>
              <a:rect l="T18" t="T19" r="T20" b="T21"/>
              <a:pathLst>
                <a:path w="50" h="263">
                  <a:moveTo>
                    <a:pt x="24" y="0"/>
                  </a:moveTo>
                  <a:lnTo>
                    <a:pt x="50" y="57"/>
                  </a:lnTo>
                  <a:lnTo>
                    <a:pt x="50" y="263"/>
                  </a:lnTo>
                  <a:lnTo>
                    <a:pt x="0" y="263"/>
                  </a:lnTo>
                  <a:lnTo>
                    <a:pt x="0" y="57"/>
                  </a:lnTo>
                  <a:lnTo>
                    <a:pt x="24"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nSpc>
                  <a:spcPct val="100000"/>
                </a:lnSpc>
              </a:pPr>
              <a:endParaRPr kumimoji="0" lang="zh-CN" altLang="zh-CN" sz="1800" b="0">
                <a:latin typeface="Arial" pitchFamily="34" charset="0"/>
              </a:endParaRPr>
            </a:p>
          </p:txBody>
        </p:sp>
        <p:sp>
          <p:nvSpPr>
            <p:cNvPr id="11300" name="Rectangle 39"/>
            <p:cNvSpPr>
              <a:spLocks noChangeArrowheads="1"/>
            </p:cNvSpPr>
            <p:nvPr/>
          </p:nvSpPr>
          <p:spPr bwMode="auto">
            <a:xfrm>
              <a:off x="4370" y="1716"/>
              <a:ext cx="107" cy="1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lnSpc>
                  <a:spcPct val="100000"/>
                </a:lnSpc>
              </a:pPr>
              <a:endParaRPr kumimoji="0" lang="zh-CN" altLang="zh-CN" sz="1800" b="0">
                <a:latin typeface="Arial" pitchFamily="34" charset="0"/>
              </a:endParaRPr>
            </a:p>
          </p:txBody>
        </p:sp>
        <p:sp>
          <p:nvSpPr>
            <p:cNvPr id="11301" name="Rectangle 40"/>
            <p:cNvSpPr>
              <a:spLocks noChangeArrowheads="1"/>
            </p:cNvSpPr>
            <p:nvPr/>
          </p:nvSpPr>
          <p:spPr bwMode="auto">
            <a:xfrm>
              <a:off x="4370" y="1780"/>
              <a:ext cx="107" cy="1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lnSpc>
                  <a:spcPct val="100000"/>
                </a:lnSpc>
              </a:pPr>
              <a:endParaRPr kumimoji="0" lang="zh-CN" altLang="zh-CN" sz="1800" b="0">
                <a:latin typeface="Arial" pitchFamily="34" charset="0"/>
              </a:endParaRPr>
            </a:p>
          </p:txBody>
        </p:sp>
        <p:sp>
          <p:nvSpPr>
            <p:cNvPr id="11302" name="Freeform 41"/>
            <p:cNvSpPr>
              <a:spLocks/>
            </p:cNvSpPr>
            <p:nvPr/>
          </p:nvSpPr>
          <p:spPr bwMode="auto">
            <a:xfrm>
              <a:off x="4476" y="1681"/>
              <a:ext cx="24" cy="132"/>
            </a:xfrm>
            <a:custGeom>
              <a:avLst/>
              <a:gdLst>
                <a:gd name="T0" fmla="*/ 6 w 49"/>
                <a:gd name="T1" fmla="*/ 0 h 263"/>
                <a:gd name="T2" fmla="*/ 12 w 49"/>
                <a:gd name="T3" fmla="*/ 15 h 263"/>
                <a:gd name="T4" fmla="*/ 12 w 49"/>
                <a:gd name="T5" fmla="*/ 66 h 263"/>
                <a:gd name="T6" fmla="*/ 0 w 49"/>
                <a:gd name="T7" fmla="*/ 66 h 263"/>
                <a:gd name="T8" fmla="*/ 0 w 49"/>
                <a:gd name="T9" fmla="*/ 15 h 263"/>
                <a:gd name="T10" fmla="*/ 6 w 49"/>
                <a:gd name="T11" fmla="*/ 0 h 263"/>
                <a:gd name="T12" fmla="*/ 0 60000 65536"/>
                <a:gd name="T13" fmla="*/ 0 60000 65536"/>
                <a:gd name="T14" fmla="*/ 0 60000 65536"/>
                <a:gd name="T15" fmla="*/ 0 60000 65536"/>
                <a:gd name="T16" fmla="*/ 0 60000 65536"/>
                <a:gd name="T17" fmla="*/ 0 60000 65536"/>
                <a:gd name="T18" fmla="*/ 0 w 49"/>
                <a:gd name="T19" fmla="*/ 0 h 263"/>
                <a:gd name="T20" fmla="*/ 49 w 49"/>
                <a:gd name="T21" fmla="*/ 263 h 263"/>
              </a:gdLst>
              <a:ahLst/>
              <a:cxnLst>
                <a:cxn ang="T12">
                  <a:pos x="T0" y="T1"/>
                </a:cxn>
                <a:cxn ang="T13">
                  <a:pos x="T2" y="T3"/>
                </a:cxn>
                <a:cxn ang="T14">
                  <a:pos x="T4" y="T5"/>
                </a:cxn>
                <a:cxn ang="T15">
                  <a:pos x="T6" y="T7"/>
                </a:cxn>
                <a:cxn ang="T16">
                  <a:pos x="T8" y="T9"/>
                </a:cxn>
                <a:cxn ang="T17">
                  <a:pos x="T10" y="T11"/>
                </a:cxn>
              </a:cxnLst>
              <a:rect l="T18" t="T19" r="T20" b="T21"/>
              <a:pathLst>
                <a:path w="49" h="263">
                  <a:moveTo>
                    <a:pt x="25" y="0"/>
                  </a:moveTo>
                  <a:lnTo>
                    <a:pt x="49" y="57"/>
                  </a:lnTo>
                  <a:lnTo>
                    <a:pt x="49" y="263"/>
                  </a:lnTo>
                  <a:lnTo>
                    <a:pt x="0" y="263"/>
                  </a:lnTo>
                  <a:lnTo>
                    <a:pt x="0" y="57"/>
                  </a:lnTo>
                  <a:lnTo>
                    <a:pt x="25"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nSpc>
                  <a:spcPct val="100000"/>
                </a:lnSpc>
              </a:pPr>
              <a:endParaRPr kumimoji="0" lang="zh-CN" altLang="zh-CN" sz="1800" b="0">
                <a:latin typeface="Arial" pitchFamily="34" charset="0"/>
              </a:endParaRPr>
            </a:p>
          </p:txBody>
        </p:sp>
        <p:sp>
          <p:nvSpPr>
            <p:cNvPr id="11303" name="Freeform 42"/>
            <p:cNvSpPr>
              <a:spLocks/>
            </p:cNvSpPr>
            <p:nvPr/>
          </p:nvSpPr>
          <p:spPr bwMode="auto">
            <a:xfrm>
              <a:off x="4511" y="1681"/>
              <a:ext cx="25" cy="132"/>
            </a:xfrm>
            <a:custGeom>
              <a:avLst/>
              <a:gdLst>
                <a:gd name="T0" fmla="*/ 7 w 49"/>
                <a:gd name="T1" fmla="*/ 0 h 263"/>
                <a:gd name="T2" fmla="*/ 13 w 49"/>
                <a:gd name="T3" fmla="*/ 15 h 263"/>
                <a:gd name="T4" fmla="*/ 13 w 49"/>
                <a:gd name="T5" fmla="*/ 66 h 263"/>
                <a:gd name="T6" fmla="*/ 0 w 49"/>
                <a:gd name="T7" fmla="*/ 66 h 263"/>
                <a:gd name="T8" fmla="*/ 0 w 49"/>
                <a:gd name="T9" fmla="*/ 15 h 263"/>
                <a:gd name="T10" fmla="*/ 7 w 49"/>
                <a:gd name="T11" fmla="*/ 0 h 263"/>
                <a:gd name="T12" fmla="*/ 0 60000 65536"/>
                <a:gd name="T13" fmla="*/ 0 60000 65536"/>
                <a:gd name="T14" fmla="*/ 0 60000 65536"/>
                <a:gd name="T15" fmla="*/ 0 60000 65536"/>
                <a:gd name="T16" fmla="*/ 0 60000 65536"/>
                <a:gd name="T17" fmla="*/ 0 60000 65536"/>
                <a:gd name="T18" fmla="*/ 0 w 49"/>
                <a:gd name="T19" fmla="*/ 0 h 263"/>
                <a:gd name="T20" fmla="*/ 49 w 49"/>
                <a:gd name="T21" fmla="*/ 263 h 263"/>
              </a:gdLst>
              <a:ahLst/>
              <a:cxnLst>
                <a:cxn ang="T12">
                  <a:pos x="T0" y="T1"/>
                </a:cxn>
                <a:cxn ang="T13">
                  <a:pos x="T2" y="T3"/>
                </a:cxn>
                <a:cxn ang="T14">
                  <a:pos x="T4" y="T5"/>
                </a:cxn>
                <a:cxn ang="T15">
                  <a:pos x="T6" y="T7"/>
                </a:cxn>
                <a:cxn ang="T16">
                  <a:pos x="T8" y="T9"/>
                </a:cxn>
                <a:cxn ang="T17">
                  <a:pos x="T10" y="T11"/>
                </a:cxn>
              </a:cxnLst>
              <a:rect l="T18" t="T19" r="T20" b="T21"/>
              <a:pathLst>
                <a:path w="49" h="263">
                  <a:moveTo>
                    <a:pt x="25" y="0"/>
                  </a:moveTo>
                  <a:lnTo>
                    <a:pt x="49" y="57"/>
                  </a:lnTo>
                  <a:lnTo>
                    <a:pt x="49" y="263"/>
                  </a:lnTo>
                  <a:lnTo>
                    <a:pt x="0" y="263"/>
                  </a:lnTo>
                  <a:lnTo>
                    <a:pt x="0" y="57"/>
                  </a:lnTo>
                  <a:lnTo>
                    <a:pt x="25"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nSpc>
                  <a:spcPct val="100000"/>
                </a:lnSpc>
              </a:pPr>
              <a:endParaRPr kumimoji="0" lang="zh-CN" altLang="zh-CN" sz="1800" b="0">
                <a:latin typeface="Arial" pitchFamily="34" charset="0"/>
              </a:endParaRPr>
            </a:p>
          </p:txBody>
        </p:sp>
        <p:sp>
          <p:nvSpPr>
            <p:cNvPr id="11304" name="Freeform 43"/>
            <p:cNvSpPr>
              <a:spLocks/>
            </p:cNvSpPr>
            <p:nvPr/>
          </p:nvSpPr>
          <p:spPr bwMode="auto">
            <a:xfrm>
              <a:off x="4549" y="1681"/>
              <a:ext cx="25" cy="132"/>
            </a:xfrm>
            <a:custGeom>
              <a:avLst/>
              <a:gdLst>
                <a:gd name="T0" fmla="*/ 7 w 49"/>
                <a:gd name="T1" fmla="*/ 0 h 263"/>
                <a:gd name="T2" fmla="*/ 13 w 49"/>
                <a:gd name="T3" fmla="*/ 15 h 263"/>
                <a:gd name="T4" fmla="*/ 13 w 49"/>
                <a:gd name="T5" fmla="*/ 66 h 263"/>
                <a:gd name="T6" fmla="*/ 0 w 49"/>
                <a:gd name="T7" fmla="*/ 66 h 263"/>
                <a:gd name="T8" fmla="*/ 0 w 49"/>
                <a:gd name="T9" fmla="*/ 15 h 263"/>
                <a:gd name="T10" fmla="*/ 7 w 49"/>
                <a:gd name="T11" fmla="*/ 0 h 263"/>
                <a:gd name="T12" fmla="*/ 0 60000 65536"/>
                <a:gd name="T13" fmla="*/ 0 60000 65536"/>
                <a:gd name="T14" fmla="*/ 0 60000 65536"/>
                <a:gd name="T15" fmla="*/ 0 60000 65536"/>
                <a:gd name="T16" fmla="*/ 0 60000 65536"/>
                <a:gd name="T17" fmla="*/ 0 60000 65536"/>
                <a:gd name="T18" fmla="*/ 0 w 49"/>
                <a:gd name="T19" fmla="*/ 0 h 263"/>
                <a:gd name="T20" fmla="*/ 49 w 49"/>
                <a:gd name="T21" fmla="*/ 263 h 263"/>
              </a:gdLst>
              <a:ahLst/>
              <a:cxnLst>
                <a:cxn ang="T12">
                  <a:pos x="T0" y="T1"/>
                </a:cxn>
                <a:cxn ang="T13">
                  <a:pos x="T2" y="T3"/>
                </a:cxn>
                <a:cxn ang="T14">
                  <a:pos x="T4" y="T5"/>
                </a:cxn>
                <a:cxn ang="T15">
                  <a:pos x="T6" y="T7"/>
                </a:cxn>
                <a:cxn ang="T16">
                  <a:pos x="T8" y="T9"/>
                </a:cxn>
                <a:cxn ang="T17">
                  <a:pos x="T10" y="T11"/>
                </a:cxn>
              </a:cxnLst>
              <a:rect l="T18" t="T19" r="T20" b="T21"/>
              <a:pathLst>
                <a:path w="49" h="263">
                  <a:moveTo>
                    <a:pt x="25" y="0"/>
                  </a:moveTo>
                  <a:lnTo>
                    <a:pt x="49" y="57"/>
                  </a:lnTo>
                  <a:lnTo>
                    <a:pt x="49" y="263"/>
                  </a:lnTo>
                  <a:lnTo>
                    <a:pt x="0" y="263"/>
                  </a:lnTo>
                  <a:lnTo>
                    <a:pt x="0" y="57"/>
                  </a:lnTo>
                  <a:lnTo>
                    <a:pt x="25"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nSpc>
                  <a:spcPct val="100000"/>
                </a:lnSpc>
              </a:pPr>
              <a:endParaRPr kumimoji="0" lang="zh-CN" altLang="zh-CN" sz="1800" b="0">
                <a:latin typeface="Arial" pitchFamily="34" charset="0"/>
              </a:endParaRPr>
            </a:p>
          </p:txBody>
        </p:sp>
        <p:sp>
          <p:nvSpPr>
            <p:cNvPr id="11305" name="Rectangle 44"/>
            <p:cNvSpPr>
              <a:spLocks noChangeArrowheads="1"/>
            </p:cNvSpPr>
            <p:nvPr/>
          </p:nvSpPr>
          <p:spPr bwMode="auto">
            <a:xfrm>
              <a:off x="4476" y="1716"/>
              <a:ext cx="107" cy="1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lnSpc>
                  <a:spcPct val="100000"/>
                </a:lnSpc>
              </a:pPr>
              <a:endParaRPr kumimoji="0" lang="zh-CN" altLang="zh-CN" sz="1800" b="0">
                <a:latin typeface="Arial" pitchFamily="34" charset="0"/>
              </a:endParaRPr>
            </a:p>
          </p:txBody>
        </p:sp>
        <p:sp>
          <p:nvSpPr>
            <p:cNvPr id="11306" name="Rectangle 45"/>
            <p:cNvSpPr>
              <a:spLocks noChangeArrowheads="1"/>
            </p:cNvSpPr>
            <p:nvPr/>
          </p:nvSpPr>
          <p:spPr bwMode="auto">
            <a:xfrm>
              <a:off x="4476" y="1780"/>
              <a:ext cx="107" cy="1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lnSpc>
                  <a:spcPct val="100000"/>
                </a:lnSpc>
              </a:pPr>
              <a:endParaRPr kumimoji="0" lang="zh-CN" altLang="zh-CN" sz="1800" b="0">
                <a:latin typeface="Arial" pitchFamily="34" charset="0"/>
              </a:endParaRPr>
            </a:p>
          </p:txBody>
        </p:sp>
        <p:sp>
          <p:nvSpPr>
            <p:cNvPr id="11307" name="Freeform 46"/>
            <p:cNvSpPr>
              <a:spLocks/>
            </p:cNvSpPr>
            <p:nvPr/>
          </p:nvSpPr>
          <p:spPr bwMode="auto">
            <a:xfrm>
              <a:off x="4581" y="1681"/>
              <a:ext cx="25" cy="132"/>
            </a:xfrm>
            <a:custGeom>
              <a:avLst/>
              <a:gdLst>
                <a:gd name="T0" fmla="*/ 6 w 50"/>
                <a:gd name="T1" fmla="*/ 0 h 263"/>
                <a:gd name="T2" fmla="*/ 13 w 50"/>
                <a:gd name="T3" fmla="*/ 15 h 263"/>
                <a:gd name="T4" fmla="*/ 13 w 50"/>
                <a:gd name="T5" fmla="*/ 66 h 263"/>
                <a:gd name="T6" fmla="*/ 0 w 50"/>
                <a:gd name="T7" fmla="*/ 66 h 263"/>
                <a:gd name="T8" fmla="*/ 0 w 50"/>
                <a:gd name="T9" fmla="*/ 15 h 263"/>
                <a:gd name="T10" fmla="*/ 6 w 50"/>
                <a:gd name="T11" fmla="*/ 0 h 263"/>
                <a:gd name="T12" fmla="*/ 0 60000 65536"/>
                <a:gd name="T13" fmla="*/ 0 60000 65536"/>
                <a:gd name="T14" fmla="*/ 0 60000 65536"/>
                <a:gd name="T15" fmla="*/ 0 60000 65536"/>
                <a:gd name="T16" fmla="*/ 0 60000 65536"/>
                <a:gd name="T17" fmla="*/ 0 60000 65536"/>
                <a:gd name="T18" fmla="*/ 0 w 50"/>
                <a:gd name="T19" fmla="*/ 0 h 263"/>
                <a:gd name="T20" fmla="*/ 50 w 50"/>
                <a:gd name="T21" fmla="*/ 263 h 263"/>
              </a:gdLst>
              <a:ahLst/>
              <a:cxnLst>
                <a:cxn ang="T12">
                  <a:pos x="T0" y="T1"/>
                </a:cxn>
                <a:cxn ang="T13">
                  <a:pos x="T2" y="T3"/>
                </a:cxn>
                <a:cxn ang="T14">
                  <a:pos x="T4" y="T5"/>
                </a:cxn>
                <a:cxn ang="T15">
                  <a:pos x="T6" y="T7"/>
                </a:cxn>
                <a:cxn ang="T16">
                  <a:pos x="T8" y="T9"/>
                </a:cxn>
                <a:cxn ang="T17">
                  <a:pos x="T10" y="T11"/>
                </a:cxn>
              </a:cxnLst>
              <a:rect l="T18" t="T19" r="T20" b="T21"/>
              <a:pathLst>
                <a:path w="50" h="263">
                  <a:moveTo>
                    <a:pt x="26" y="0"/>
                  </a:moveTo>
                  <a:lnTo>
                    <a:pt x="50" y="57"/>
                  </a:lnTo>
                  <a:lnTo>
                    <a:pt x="50" y="263"/>
                  </a:lnTo>
                  <a:lnTo>
                    <a:pt x="0" y="263"/>
                  </a:lnTo>
                  <a:lnTo>
                    <a:pt x="0" y="57"/>
                  </a:lnTo>
                  <a:lnTo>
                    <a:pt x="26"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nSpc>
                  <a:spcPct val="100000"/>
                </a:lnSpc>
              </a:pPr>
              <a:endParaRPr kumimoji="0" lang="zh-CN" altLang="zh-CN" sz="1800" b="0">
                <a:latin typeface="Arial" pitchFamily="34" charset="0"/>
              </a:endParaRPr>
            </a:p>
          </p:txBody>
        </p:sp>
        <p:sp>
          <p:nvSpPr>
            <p:cNvPr id="11308" name="Freeform 47"/>
            <p:cNvSpPr>
              <a:spLocks/>
            </p:cNvSpPr>
            <p:nvPr/>
          </p:nvSpPr>
          <p:spPr bwMode="auto">
            <a:xfrm>
              <a:off x="4617" y="1681"/>
              <a:ext cx="25" cy="132"/>
            </a:xfrm>
            <a:custGeom>
              <a:avLst/>
              <a:gdLst>
                <a:gd name="T0" fmla="*/ 6 w 49"/>
                <a:gd name="T1" fmla="*/ 0 h 263"/>
                <a:gd name="T2" fmla="*/ 13 w 49"/>
                <a:gd name="T3" fmla="*/ 15 h 263"/>
                <a:gd name="T4" fmla="*/ 13 w 49"/>
                <a:gd name="T5" fmla="*/ 66 h 263"/>
                <a:gd name="T6" fmla="*/ 0 w 49"/>
                <a:gd name="T7" fmla="*/ 66 h 263"/>
                <a:gd name="T8" fmla="*/ 0 w 49"/>
                <a:gd name="T9" fmla="*/ 15 h 263"/>
                <a:gd name="T10" fmla="*/ 6 w 49"/>
                <a:gd name="T11" fmla="*/ 0 h 263"/>
                <a:gd name="T12" fmla="*/ 0 60000 65536"/>
                <a:gd name="T13" fmla="*/ 0 60000 65536"/>
                <a:gd name="T14" fmla="*/ 0 60000 65536"/>
                <a:gd name="T15" fmla="*/ 0 60000 65536"/>
                <a:gd name="T16" fmla="*/ 0 60000 65536"/>
                <a:gd name="T17" fmla="*/ 0 60000 65536"/>
                <a:gd name="T18" fmla="*/ 0 w 49"/>
                <a:gd name="T19" fmla="*/ 0 h 263"/>
                <a:gd name="T20" fmla="*/ 49 w 49"/>
                <a:gd name="T21" fmla="*/ 263 h 263"/>
              </a:gdLst>
              <a:ahLst/>
              <a:cxnLst>
                <a:cxn ang="T12">
                  <a:pos x="T0" y="T1"/>
                </a:cxn>
                <a:cxn ang="T13">
                  <a:pos x="T2" y="T3"/>
                </a:cxn>
                <a:cxn ang="T14">
                  <a:pos x="T4" y="T5"/>
                </a:cxn>
                <a:cxn ang="T15">
                  <a:pos x="T6" y="T7"/>
                </a:cxn>
                <a:cxn ang="T16">
                  <a:pos x="T8" y="T9"/>
                </a:cxn>
                <a:cxn ang="T17">
                  <a:pos x="T10" y="T11"/>
                </a:cxn>
              </a:cxnLst>
              <a:rect l="T18" t="T19" r="T20" b="T21"/>
              <a:pathLst>
                <a:path w="49" h="263">
                  <a:moveTo>
                    <a:pt x="24" y="0"/>
                  </a:moveTo>
                  <a:lnTo>
                    <a:pt x="49" y="57"/>
                  </a:lnTo>
                  <a:lnTo>
                    <a:pt x="49" y="263"/>
                  </a:lnTo>
                  <a:lnTo>
                    <a:pt x="0" y="263"/>
                  </a:lnTo>
                  <a:lnTo>
                    <a:pt x="0" y="57"/>
                  </a:lnTo>
                  <a:lnTo>
                    <a:pt x="24"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nSpc>
                  <a:spcPct val="100000"/>
                </a:lnSpc>
              </a:pPr>
              <a:endParaRPr kumimoji="0" lang="zh-CN" altLang="zh-CN" sz="1800" b="0">
                <a:latin typeface="Arial" pitchFamily="34" charset="0"/>
              </a:endParaRPr>
            </a:p>
          </p:txBody>
        </p:sp>
        <p:sp>
          <p:nvSpPr>
            <p:cNvPr id="11309" name="Freeform 48"/>
            <p:cNvSpPr>
              <a:spLocks/>
            </p:cNvSpPr>
            <p:nvPr/>
          </p:nvSpPr>
          <p:spPr bwMode="auto">
            <a:xfrm>
              <a:off x="4655" y="1681"/>
              <a:ext cx="25" cy="132"/>
            </a:xfrm>
            <a:custGeom>
              <a:avLst/>
              <a:gdLst>
                <a:gd name="T0" fmla="*/ 7 w 49"/>
                <a:gd name="T1" fmla="*/ 0 h 263"/>
                <a:gd name="T2" fmla="*/ 13 w 49"/>
                <a:gd name="T3" fmla="*/ 15 h 263"/>
                <a:gd name="T4" fmla="*/ 13 w 49"/>
                <a:gd name="T5" fmla="*/ 66 h 263"/>
                <a:gd name="T6" fmla="*/ 0 w 49"/>
                <a:gd name="T7" fmla="*/ 66 h 263"/>
                <a:gd name="T8" fmla="*/ 0 w 49"/>
                <a:gd name="T9" fmla="*/ 15 h 263"/>
                <a:gd name="T10" fmla="*/ 7 w 49"/>
                <a:gd name="T11" fmla="*/ 0 h 263"/>
                <a:gd name="T12" fmla="*/ 0 60000 65536"/>
                <a:gd name="T13" fmla="*/ 0 60000 65536"/>
                <a:gd name="T14" fmla="*/ 0 60000 65536"/>
                <a:gd name="T15" fmla="*/ 0 60000 65536"/>
                <a:gd name="T16" fmla="*/ 0 60000 65536"/>
                <a:gd name="T17" fmla="*/ 0 60000 65536"/>
                <a:gd name="T18" fmla="*/ 0 w 49"/>
                <a:gd name="T19" fmla="*/ 0 h 263"/>
                <a:gd name="T20" fmla="*/ 49 w 49"/>
                <a:gd name="T21" fmla="*/ 263 h 263"/>
              </a:gdLst>
              <a:ahLst/>
              <a:cxnLst>
                <a:cxn ang="T12">
                  <a:pos x="T0" y="T1"/>
                </a:cxn>
                <a:cxn ang="T13">
                  <a:pos x="T2" y="T3"/>
                </a:cxn>
                <a:cxn ang="T14">
                  <a:pos x="T4" y="T5"/>
                </a:cxn>
                <a:cxn ang="T15">
                  <a:pos x="T6" y="T7"/>
                </a:cxn>
                <a:cxn ang="T16">
                  <a:pos x="T8" y="T9"/>
                </a:cxn>
                <a:cxn ang="T17">
                  <a:pos x="T10" y="T11"/>
                </a:cxn>
              </a:cxnLst>
              <a:rect l="T18" t="T19" r="T20" b="T21"/>
              <a:pathLst>
                <a:path w="49" h="263">
                  <a:moveTo>
                    <a:pt x="25" y="0"/>
                  </a:moveTo>
                  <a:lnTo>
                    <a:pt x="49" y="57"/>
                  </a:lnTo>
                  <a:lnTo>
                    <a:pt x="49" y="263"/>
                  </a:lnTo>
                  <a:lnTo>
                    <a:pt x="0" y="263"/>
                  </a:lnTo>
                  <a:lnTo>
                    <a:pt x="0" y="57"/>
                  </a:lnTo>
                  <a:lnTo>
                    <a:pt x="25"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nSpc>
                  <a:spcPct val="100000"/>
                </a:lnSpc>
              </a:pPr>
              <a:endParaRPr kumimoji="0" lang="zh-CN" altLang="zh-CN" sz="1800" b="0">
                <a:latin typeface="Arial" pitchFamily="34" charset="0"/>
              </a:endParaRPr>
            </a:p>
          </p:txBody>
        </p:sp>
        <p:sp>
          <p:nvSpPr>
            <p:cNvPr id="11310" name="Rectangle 49"/>
            <p:cNvSpPr>
              <a:spLocks noChangeArrowheads="1"/>
            </p:cNvSpPr>
            <p:nvPr/>
          </p:nvSpPr>
          <p:spPr bwMode="auto">
            <a:xfrm>
              <a:off x="4581" y="1716"/>
              <a:ext cx="108" cy="1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lnSpc>
                  <a:spcPct val="100000"/>
                </a:lnSpc>
              </a:pPr>
              <a:endParaRPr kumimoji="0" lang="zh-CN" altLang="zh-CN" sz="1800" b="0">
                <a:latin typeface="Arial" pitchFamily="34" charset="0"/>
              </a:endParaRPr>
            </a:p>
          </p:txBody>
        </p:sp>
        <p:sp>
          <p:nvSpPr>
            <p:cNvPr id="11311" name="Rectangle 50"/>
            <p:cNvSpPr>
              <a:spLocks noChangeArrowheads="1"/>
            </p:cNvSpPr>
            <p:nvPr/>
          </p:nvSpPr>
          <p:spPr bwMode="auto">
            <a:xfrm>
              <a:off x="4581" y="1780"/>
              <a:ext cx="108" cy="1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lnSpc>
                  <a:spcPct val="100000"/>
                </a:lnSpc>
              </a:pPr>
              <a:endParaRPr kumimoji="0" lang="zh-CN" altLang="zh-CN" sz="1800" b="0">
                <a:latin typeface="Arial" pitchFamily="34" charset="0"/>
              </a:endParaRPr>
            </a:p>
          </p:txBody>
        </p:sp>
        <p:sp>
          <p:nvSpPr>
            <p:cNvPr id="11312" name="Freeform 51"/>
            <p:cNvSpPr>
              <a:spLocks/>
            </p:cNvSpPr>
            <p:nvPr/>
          </p:nvSpPr>
          <p:spPr bwMode="auto">
            <a:xfrm>
              <a:off x="4687" y="1681"/>
              <a:ext cx="25" cy="132"/>
            </a:xfrm>
            <a:custGeom>
              <a:avLst/>
              <a:gdLst>
                <a:gd name="T0" fmla="*/ 6 w 50"/>
                <a:gd name="T1" fmla="*/ 0 h 263"/>
                <a:gd name="T2" fmla="*/ 13 w 50"/>
                <a:gd name="T3" fmla="*/ 15 h 263"/>
                <a:gd name="T4" fmla="*/ 13 w 50"/>
                <a:gd name="T5" fmla="*/ 66 h 263"/>
                <a:gd name="T6" fmla="*/ 0 w 50"/>
                <a:gd name="T7" fmla="*/ 66 h 263"/>
                <a:gd name="T8" fmla="*/ 0 w 50"/>
                <a:gd name="T9" fmla="*/ 15 h 263"/>
                <a:gd name="T10" fmla="*/ 6 w 50"/>
                <a:gd name="T11" fmla="*/ 0 h 263"/>
                <a:gd name="T12" fmla="*/ 0 60000 65536"/>
                <a:gd name="T13" fmla="*/ 0 60000 65536"/>
                <a:gd name="T14" fmla="*/ 0 60000 65536"/>
                <a:gd name="T15" fmla="*/ 0 60000 65536"/>
                <a:gd name="T16" fmla="*/ 0 60000 65536"/>
                <a:gd name="T17" fmla="*/ 0 60000 65536"/>
                <a:gd name="T18" fmla="*/ 0 w 50"/>
                <a:gd name="T19" fmla="*/ 0 h 263"/>
                <a:gd name="T20" fmla="*/ 50 w 50"/>
                <a:gd name="T21" fmla="*/ 263 h 263"/>
              </a:gdLst>
              <a:ahLst/>
              <a:cxnLst>
                <a:cxn ang="T12">
                  <a:pos x="T0" y="T1"/>
                </a:cxn>
                <a:cxn ang="T13">
                  <a:pos x="T2" y="T3"/>
                </a:cxn>
                <a:cxn ang="T14">
                  <a:pos x="T4" y="T5"/>
                </a:cxn>
                <a:cxn ang="T15">
                  <a:pos x="T6" y="T7"/>
                </a:cxn>
                <a:cxn ang="T16">
                  <a:pos x="T8" y="T9"/>
                </a:cxn>
                <a:cxn ang="T17">
                  <a:pos x="T10" y="T11"/>
                </a:cxn>
              </a:cxnLst>
              <a:rect l="T18" t="T19" r="T20" b="T21"/>
              <a:pathLst>
                <a:path w="50" h="263">
                  <a:moveTo>
                    <a:pt x="26" y="0"/>
                  </a:moveTo>
                  <a:lnTo>
                    <a:pt x="50" y="57"/>
                  </a:lnTo>
                  <a:lnTo>
                    <a:pt x="50" y="263"/>
                  </a:lnTo>
                  <a:lnTo>
                    <a:pt x="0" y="263"/>
                  </a:lnTo>
                  <a:lnTo>
                    <a:pt x="0" y="57"/>
                  </a:lnTo>
                  <a:lnTo>
                    <a:pt x="26"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nSpc>
                  <a:spcPct val="100000"/>
                </a:lnSpc>
              </a:pPr>
              <a:endParaRPr kumimoji="0" lang="zh-CN" altLang="zh-CN" sz="1800" b="0">
                <a:latin typeface="Arial" pitchFamily="34" charset="0"/>
              </a:endParaRPr>
            </a:p>
          </p:txBody>
        </p:sp>
        <p:sp>
          <p:nvSpPr>
            <p:cNvPr id="11313" name="Freeform 52"/>
            <p:cNvSpPr>
              <a:spLocks/>
            </p:cNvSpPr>
            <p:nvPr/>
          </p:nvSpPr>
          <p:spPr bwMode="auto">
            <a:xfrm>
              <a:off x="4723" y="1681"/>
              <a:ext cx="25" cy="132"/>
            </a:xfrm>
            <a:custGeom>
              <a:avLst/>
              <a:gdLst>
                <a:gd name="T0" fmla="*/ 6 w 49"/>
                <a:gd name="T1" fmla="*/ 0 h 263"/>
                <a:gd name="T2" fmla="*/ 13 w 49"/>
                <a:gd name="T3" fmla="*/ 15 h 263"/>
                <a:gd name="T4" fmla="*/ 13 w 49"/>
                <a:gd name="T5" fmla="*/ 66 h 263"/>
                <a:gd name="T6" fmla="*/ 0 w 49"/>
                <a:gd name="T7" fmla="*/ 66 h 263"/>
                <a:gd name="T8" fmla="*/ 0 w 49"/>
                <a:gd name="T9" fmla="*/ 15 h 263"/>
                <a:gd name="T10" fmla="*/ 6 w 49"/>
                <a:gd name="T11" fmla="*/ 0 h 263"/>
                <a:gd name="T12" fmla="*/ 0 60000 65536"/>
                <a:gd name="T13" fmla="*/ 0 60000 65536"/>
                <a:gd name="T14" fmla="*/ 0 60000 65536"/>
                <a:gd name="T15" fmla="*/ 0 60000 65536"/>
                <a:gd name="T16" fmla="*/ 0 60000 65536"/>
                <a:gd name="T17" fmla="*/ 0 60000 65536"/>
                <a:gd name="T18" fmla="*/ 0 w 49"/>
                <a:gd name="T19" fmla="*/ 0 h 263"/>
                <a:gd name="T20" fmla="*/ 49 w 49"/>
                <a:gd name="T21" fmla="*/ 263 h 263"/>
              </a:gdLst>
              <a:ahLst/>
              <a:cxnLst>
                <a:cxn ang="T12">
                  <a:pos x="T0" y="T1"/>
                </a:cxn>
                <a:cxn ang="T13">
                  <a:pos x="T2" y="T3"/>
                </a:cxn>
                <a:cxn ang="T14">
                  <a:pos x="T4" y="T5"/>
                </a:cxn>
                <a:cxn ang="T15">
                  <a:pos x="T6" y="T7"/>
                </a:cxn>
                <a:cxn ang="T16">
                  <a:pos x="T8" y="T9"/>
                </a:cxn>
                <a:cxn ang="T17">
                  <a:pos x="T10" y="T11"/>
                </a:cxn>
              </a:cxnLst>
              <a:rect l="T18" t="T19" r="T20" b="T21"/>
              <a:pathLst>
                <a:path w="49" h="263">
                  <a:moveTo>
                    <a:pt x="24" y="0"/>
                  </a:moveTo>
                  <a:lnTo>
                    <a:pt x="49" y="57"/>
                  </a:lnTo>
                  <a:lnTo>
                    <a:pt x="49" y="263"/>
                  </a:lnTo>
                  <a:lnTo>
                    <a:pt x="0" y="263"/>
                  </a:lnTo>
                  <a:lnTo>
                    <a:pt x="0" y="57"/>
                  </a:lnTo>
                  <a:lnTo>
                    <a:pt x="24"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nSpc>
                  <a:spcPct val="100000"/>
                </a:lnSpc>
              </a:pPr>
              <a:endParaRPr kumimoji="0" lang="zh-CN" altLang="zh-CN" sz="1800" b="0">
                <a:latin typeface="Arial" pitchFamily="34" charset="0"/>
              </a:endParaRPr>
            </a:p>
          </p:txBody>
        </p:sp>
        <p:sp>
          <p:nvSpPr>
            <p:cNvPr id="11314" name="Freeform 53"/>
            <p:cNvSpPr>
              <a:spLocks/>
            </p:cNvSpPr>
            <p:nvPr/>
          </p:nvSpPr>
          <p:spPr bwMode="auto">
            <a:xfrm>
              <a:off x="4761" y="1681"/>
              <a:ext cx="25" cy="132"/>
            </a:xfrm>
            <a:custGeom>
              <a:avLst/>
              <a:gdLst>
                <a:gd name="T0" fmla="*/ 6 w 49"/>
                <a:gd name="T1" fmla="*/ 0 h 263"/>
                <a:gd name="T2" fmla="*/ 13 w 49"/>
                <a:gd name="T3" fmla="*/ 15 h 263"/>
                <a:gd name="T4" fmla="*/ 13 w 49"/>
                <a:gd name="T5" fmla="*/ 66 h 263"/>
                <a:gd name="T6" fmla="*/ 0 w 49"/>
                <a:gd name="T7" fmla="*/ 66 h 263"/>
                <a:gd name="T8" fmla="*/ 0 w 49"/>
                <a:gd name="T9" fmla="*/ 15 h 263"/>
                <a:gd name="T10" fmla="*/ 6 w 49"/>
                <a:gd name="T11" fmla="*/ 0 h 263"/>
                <a:gd name="T12" fmla="*/ 0 60000 65536"/>
                <a:gd name="T13" fmla="*/ 0 60000 65536"/>
                <a:gd name="T14" fmla="*/ 0 60000 65536"/>
                <a:gd name="T15" fmla="*/ 0 60000 65536"/>
                <a:gd name="T16" fmla="*/ 0 60000 65536"/>
                <a:gd name="T17" fmla="*/ 0 60000 65536"/>
                <a:gd name="T18" fmla="*/ 0 w 49"/>
                <a:gd name="T19" fmla="*/ 0 h 263"/>
                <a:gd name="T20" fmla="*/ 49 w 49"/>
                <a:gd name="T21" fmla="*/ 263 h 263"/>
              </a:gdLst>
              <a:ahLst/>
              <a:cxnLst>
                <a:cxn ang="T12">
                  <a:pos x="T0" y="T1"/>
                </a:cxn>
                <a:cxn ang="T13">
                  <a:pos x="T2" y="T3"/>
                </a:cxn>
                <a:cxn ang="T14">
                  <a:pos x="T4" y="T5"/>
                </a:cxn>
                <a:cxn ang="T15">
                  <a:pos x="T6" y="T7"/>
                </a:cxn>
                <a:cxn ang="T16">
                  <a:pos x="T8" y="T9"/>
                </a:cxn>
                <a:cxn ang="T17">
                  <a:pos x="T10" y="T11"/>
                </a:cxn>
              </a:cxnLst>
              <a:rect l="T18" t="T19" r="T20" b="T21"/>
              <a:pathLst>
                <a:path w="49" h="263">
                  <a:moveTo>
                    <a:pt x="24" y="0"/>
                  </a:moveTo>
                  <a:lnTo>
                    <a:pt x="49" y="57"/>
                  </a:lnTo>
                  <a:lnTo>
                    <a:pt x="49" y="263"/>
                  </a:lnTo>
                  <a:lnTo>
                    <a:pt x="0" y="263"/>
                  </a:lnTo>
                  <a:lnTo>
                    <a:pt x="0" y="57"/>
                  </a:lnTo>
                  <a:lnTo>
                    <a:pt x="24"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nSpc>
                  <a:spcPct val="100000"/>
                </a:lnSpc>
              </a:pPr>
              <a:endParaRPr kumimoji="0" lang="zh-CN" altLang="zh-CN" sz="1800" b="0">
                <a:latin typeface="Arial" pitchFamily="34" charset="0"/>
              </a:endParaRPr>
            </a:p>
          </p:txBody>
        </p:sp>
        <p:sp>
          <p:nvSpPr>
            <p:cNvPr id="11315" name="Rectangle 54"/>
            <p:cNvSpPr>
              <a:spLocks noChangeArrowheads="1"/>
            </p:cNvSpPr>
            <p:nvPr/>
          </p:nvSpPr>
          <p:spPr bwMode="auto">
            <a:xfrm>
              <a:off x="4687" y="1716"/>
              <a:ext cx="107" cy="1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lnSpc>
                  <a:spcPct val="100000"/>
                </a:lnSpc>
              </a:pPr>
              <a:endParaRPr kumimoji="0" lang="zh-CN" altLang="zh-CN" sz="1800" b="0">
                <a:latin typeface="Arial" pitchFamily="34" charset="0"/>
              </a:endParaRPr>
            </a:p>
          </p:txBody>
        </p:sp>
        <p:sp>
          <p:nvSpPr>
            <p:cNvPr id="11316" name="Rectangle 55"/>
            <p:cNvSpPr>
              <a:spLocks noChangeArrowheads="1"/>
            </p:cNvSpPr>
            <p:nvPr/>
          </p:nvSpPr>
          <p:spPr bwMode="auto">
            <a:xfrm>
              <a:off x="4687" y="1780"/>
              <a:ext cx="107" cy="1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lnSpc>
                  <a:spcPct val="100000"/>
                </a:lnSpc>
              </a:pPr>
              <a:endParaRPr kumimoji="0" lang="zh-CN" altLang="zh-CN" sz="1800" b="0">
                <a:latin typeface="Arial" pitchFamily="34" charset="0"/>
              </a:endParaRPr>
            </a:p>
          </p:txBody>
        </p:sp>
        <p:sp>
          <p:nvSpPr>
            <p:cNvPr id="11317" name="Freeform 56"/>
            <p:cNvSpPr>
              <a:spLocks/>
            </p:cNvSpPr>
            <p:nvPr/>
          </p:nvSpPr>
          <p:spPr bwMode="auto">
            <a:xfrm>
              <a:off x="4793" y="1681"/>
              <a:ext cx="25" cy="132"/>
            </a:xfrm>
            <a:custGeom>
              <a:avLst/>
              <a:gdLst>
                <a:gd name="T0" fmla="*/ 6 w 50"/>
                <a:gd name="T1" fmla="*/ 0 h 263"/>
                <a:gd name="T2" fmla="*/ 13 w 50"/>
                <a:gd name="T3" fmla="*/ 15 h 263"/>
                <a:gd name="T4" fmla="*/ 13 w 50"/>
                <a:gd name="T5" fmla="*/ 66 h 263"/>
                <a:gd name="T6" fmla="*/ 0 w 50"/>
                <a:gd name="T7" fmla="*/ 66 h 263"/>
                <a:gd name="T8" fmla="*/ 0 w 50"/>
                <a:gd name="T9" fmla="*/ 15 h 263"/>
                <a:gd name="T10" fmla="*/ 6 w 50"/>
                <a:gd name="T11" fmla="*/ 0 h 263"/>
                <a:gd name="T12" fmla="*/ 0 60000 65536"/>
                <a:gd name="T13" fmla="*/ 0 60000 65536"/>
                <a:gd name="T14" fmla="*/ 0 60000 65536"/>
                <a:gd name="T15" fmla="*/ 0 60000 65536"/>
                <a:gd name="T16" fmla="*/ 0 60000 65536"/>
                <a:gd name="T17" fmla="*/ 0 60000 65536"/>
                <a:gd name="T18" fmla="*/ 0 w 50"/>
                <a:gd name="T19" fmla="*/ 0 h 263"/>
                <a:gd name="T20" fmla="*/ 50 w 50"/>
                <a:gd name="T21" fmla="*/ 263 h 263"/>
              </a:gdLst>
              <a:ahLst/>
              <a:cxnLst>
                <a:cxn ang="T12">
                  <a:pos x="T0" y="T1"/>
                </a:cxn>
                <a:cxn ang="T13">
                  <a:pos x="T2" y="T3"/>
                </a:cxn>
                <a:cxn ang="T14">
                  <a:pos x="T4" y="T5"/>
                </a:cxn>
                <a:cxn ang="T15">
                  <a:pos x="T6" y="T7"/>
                </a:cxn>
                <a:cxn ang="T16">
                  <a:pos x="T8" y="T9"/>
                </a:cxn>
                <a:cxn ang="T17">
                  <a:pos x="T10" y="T11"/>
                </a:cxn>
              </a:cxnLst>
              <a:rect l="T18" t="T19" r="T20" b="T21"/>
              <a:pathLst>
                <a:path w="50" h="263">
                  <a:moveTo>
                    <a:pt x="24" y="0"/>
                  </a:moveTo>
                  <a:lnTo>
                    <a:pt x="50" y="57"/>
                  </a:lnTo>
                  <a:lnTo>
                    <a:pt x="50" y="263"/>
                  </a:lnTo>
                  <a:lnTo>
                    <a:pt x="0" y="263"/>
                  </a:lnTo>
                  <a:lnTo>
                    <a:pt x="0" y="57"/>
                  </a:lnTo>
                  <a:lnTo>
                    <a:pt x="24"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nSpc>
                  <a:spcPct val="100000"/>
                </a:lnSpc>
              </a:pPr>
              <a:endParaRPr kumimoji="0" lang="zh-CN" altLang="zh-CN" sz="1800" b="0">
                <a:latin typeface="Arial" pitchFamily="34" charset="0"/>
              </a:endParaRPr>
            </a:p>
          </p:txBody>
        </p:sp>
        <p:sp>
          <p:nvSpPr>
            <p:cNvPr id="11318" name="Freeform 57"/>
            <p:cNvSpPr>
              <a:spLocks/>
            </p:cNvSpPr>
            <p:nvPr/>
          </p:nvSpPr>
          <p:spPr bwMode="auto">
            <a:xfrm>
              <a:off x="4829" y="1681"/>
              <a:ext cx="25" cy="132"/>
            </a:xfrm>
            <a:custGeom>
              <a:avLst/>
              <a:gdLst>
                <a:gd name="T0" fmla="*/ 7 w 49"/>
                <a:gd name="T1" fmla="*/ 0 h 263"/>
                <a:gd name="T2" fmla="*/ 13 w 49"/>
                <a:gd name="T3" fmla="*/ 15 h 263"/>
                <a:gd name="T4" fmla="*/ 13 w 49"/>
                <a:gd name="T5" fmla="*/ 66 h 263"/>
                <a:gd name="T6" fmla="*/ 0 w 49"/>
                <a:gd name="T7" fmla="*/ 66 h 263"/>
                <a:gd name="T8" fmla="*/ 0 w 49"/>
                <a:gd name="T9" fmla="*/ 15 h 263"/>
                <a:gd name="T10" fmla="*/ 7 w 49"/>
                <a:gd name="T11" fmla="*/ 0 h 263"/>
                <a:gd name="T12" fmla="*/ 0 60000 65536"/>
                <a:gd name="T13" fmla="*/ 0 60000 65536"/>
                <a:gd name="T14" fmla="*/ 0 60000 65536"/>
                <a:gd name="T15" fmla="*/ 0 60000 65536"/>
                <a:gd name="T16" fmla="*/ 0 60000 65536"/>
                <a:gd name="T17" fmla="*/ 0 60000 65536"/>
                <a:gd name="T18" fmla="*/ 0 w 49"/>
                <a:gd name="T19" fmla="*/ 0 h 263"/>
                <a:gd name="T20" fmla="*/ 49 w 49"/>
                <a:gd name="T21" fmla="*/ 263 h 263"/>
              </a:gdLst>
              <a:ahLst/>
              <a:cxnLst>
                <a:cxn ang="T12">
                  <a:pos x="T0" y="T1"/>
                </a:cxn>
                <a:cxn ang="T13">
                  <a:pos x="T2" y="T3"/>
                </a:cxn>
                <a:cxn ang="T14">
                  <a:pos x="T4" y="T5"/>
                </a:cxn>
                <a:cxn ang="T15">
                  <a:pos x="T6" y="T7"/>
                </a:cxn>
                <a:cxn ang="T16">
                  <a:pos x="T8" y="T9"/>
                </a:cxn>
                <a:cxn ang="T17">
                  <a:pos x="T10" y="T11"/>
                </a:cxn>
              </a:cxnLst>
              <a:rect l="T18" t="T19" r="T20" b="T21"/>
              <a:pathLst>
                <a:path w="49" h="263">
                  <a:moveTo>
                    <a:pt x="25" y="0"/>
                  </a:moveTo>
                  <a:lnTo>
                    <a:pt x="49" y="57"/>
                  </a:lnTo>
                  <a:lnTo>
                    <a:pt x="49" y="263"/>
                  </a:lnTo>
                  <a:lnTo>
                    <a:pt x="0" y="263"/>
                  </a:lnTo>
                  <a:lnTo>
                    <a:pt x="0" y="57"/>
                  </a:lnTo>
                  <a:lnTo>
                    <a:pt x="25"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nSpc>
                  <a:spcPct val="100000"/>
                </a:lnSpc>
              </a:pPr>
              <a:endParaRPr kumimoji="0" lang="zh-CN" altLang="zh-CN" sz="1800" b="0">
                <a:latin typeface="Arial" pitchFamily="34" charset="0"/>
              </a:endParaRPr>
            </a:p>
          </p:txBody>
        </p:sp>
        <p:sp>
          <p:nvSpPr>
            <p:cNvPr id="11319" name="Freeform 58"/>
            <p:cNvSpPr>
              <a:spLocks/>
            </p:cNvSpPr>
            <p:nvPr/>
          </p:nvSpPr>
          <p:spPr bwMode="auto">
            <a:xfrm>
              <a:off x="4867" y="1681"/>
              <a:ext cx="25" cy="132"/>
            </a:xfrm>
            <a:custGeom>
              <a:avLst/>
              <a:gdLst>
                <a:gd name="T0" fmla="*/ 6 w 49"/>
                <a:gd name="T1" fmla="*/ 0 h 263"/>
                <a:gd name="T2" fmla="*/ 13 w 49"/>
                <a:gd name="T3" fmla="*/ 15 h 263"/>
                <a:gd name="T4" fmla="*/ 13 w 49"/>
                <a:gd name="T5" fmla="*/ 66 h 263"/>
                <a:gd name="T6" fmla="*/ 0 w 49"/>
                <a:gd name="T7" fmla="*/ 66 h 263"/>
                <a:gd name="T8" fmla="*/ 0 w 49"/>
                <a:gd name="T9" fmla="*/ 15 h 263"/>
                <a:gd name="T10" fmla="*/ 6 w 49"/>
                <a:gd name="T11" fmla="*/ 0 h 263"/>
                <a:gd name="T12" fmla="*/ 0 60000 65536"/>
                <a:gd name="T13" fmla="*/ 0 60000 65536"/>
                <a:gd name="T14" fmla="*/ 0 60000 65536"/>
                <a:gd name="T15" fmla="*/ 0 60000 65536"/>
                <a:gd name="T16" fmla="*/ 0 60000 65536"/>
                <a:gd name="T17" fmla="*/ 0 60000 65536"/>
                <a:gd name="T18" fmla="*/ 0 w 49"/>
                <a:gd name="T19" fmla="*/ 0 h 263"/>
                <a:gd name="T20" fmla="*/ 49 w 49"/>
                <a:gd name="T21" fmla="*/ 263 h 263"/>
              </a:gdLst>
              <a:ahLst/>
              <a:cxnLst>
                <a:cxn ang="T12">
                  <a:pos x="T0" y="T1"/>
                </a:cxn>
                <a:cxn ang="T13">
                  <a:pos x="T2" y="T3"/>
                </a:cxn>
                <a:cxn ang="T14">
                  <a:pos x="T4" y="T5"/>
                </a:cxn>
                <a:cxn ang="T15">
                  <a:pos x="T6" y="T7"/>
                </a:cxn>
                <a:cxn ang="T16">
                  <a:pos x="T8" y="T9"/>
                </a:cxn>
                <a:cxn ang="T17">
                  <a:pos x="T10" y="T11"/>
                </a:cxn>
              </a:cxnLst>
              <a:rect l="T18" t="T19" r="T20" b="T21"/>
              <a:pathLst>
                <a:path w="49" h="263">
                  <a:moveTo>
                    <a:pt x="24" y="0"/>
                  </a:moveTo>
                  <a:lnTo>
                    <a:pt x="49" y="57"/>
                  </a:lnTo>
                  <a:lnTo>
                    <a:pt x="49" y="263"/>
                  </a:lnTo>
                  <a:lnTo>
                    <a:pt x="0" y="263"/>
                  </a:lnTo>
                  <a:lnTo>
                    <a:pt x="0" y="57"/>
                  </a:lnTo>
                  <a:lnTo>
                    <a:pt x="24"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nSpc>
                  <a:spcPct val="100000"/>
                </a:lnSpc>
              </a:pPr>
              <a:endParaRPr kumimoji="0" lang="zh-CN" altLang="zh-CN" sz="1800" b="0">
                <a:latin typeface="Arial" pitchFamily="34" charset="0"/>
              </a:endParaRPr>
            </a:p>
          </p:txBody>
        </p:sp>
        <p:sp>
          <p:nvSpPr>
            <p:cNvPr id="11320" name="Rectangle 59"/>
            <p:cNvSpPr>
              <a:spLocks noChangeArrowheads="1"/>
            </p:cNvSpPr>
            <p:nvPr/>
          </p:nvSpPr>
          <p:spPr bwMode="auto">
            <a:xfrm>
              <a:off x="4793" y="1716"/>
              <a:ext cx="107" cy="1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lnSpc>
                  <a:spcPct val="100000"/>
                </a:lnSpc>
              </a:pPr>
              <a:endParaRPr kumimoji="0" lang="zh-CN" altLang="zh-CN" sz="1800" b="0">
                <a:latin typeface="Arial" pitchFamily="34" charset="0"/>
              </a:endParaRPr>
            </a:p>
          </p:txBody>
        </p:sp>
        <p:sp>
          <p:nvSpPr>
            <p:cNvPr id="11321" name="Rectangle 60"/>
            <p:cNvSpPr>
              <a:spLocks noChangeArrowheads="1"/>
            </p:cNvSpPr>
            <p:nvPr/>
          </p:nvSpPr>
          <p:spPr bwMode="auto">
            <a:xfrm>
              <a:off x="4793" y="1780"/>
              <a:ext cx="107" cy="1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lnSpc>
                  <a:spcPct val="100000"/>
                </a:lnSpc>
              </a:pPr>
              <a:endParaRPr kumimoji="0" lang="zh-CN" altLang="zh-CN" sz="1800" b="0">
                <a:latin typeface="Arial" pitchFamily="34" charset="0"/>
              </a:endParaRPr>
            </a:p>
          </p:txBody>
        </p:sp>
        <p:sp>
          <p:nvSpPr>
            <p:cNvPr id="11322" name="Freeform 61"/>
            <p:cNvSpPr>
              <a:spLocks/>
            </p:cNvSpPr>
            <p:nvPr/>
          </p:nvSpPr>
          <p:spPr bwMode="auto">
            <a:xfrm>
              <a:off x="4898" y="1471"/>
              <a:ext cx="304" cy="420"/>
            </a:xfrm>
            <a:custGeom>
              <a:avLst/>
              <a:gdLst>
                <a:gd name="T0" fmla="*/ 13 w 607"/>
                <a:gd name="T1" fmla="*/ 97 h 841"/>
                <a:gd name="T2" fmla="*/ 35 w 607"/>
                <a:gd name="T3" fmla="*/ 107 h 841"/>
                <a:gd name="T4" fmla="*/ 55 w 607"/>
                <a:gd name="T5" fmla="*/ 134 h 841"/>
                <a:gd name="T6" fmla="*/ 66 w 607"/>
                <a:gd name="T7" fmla="*/ 190 h 841"/>
                <a:gd name="T8" fmla="*/ 76 w 607"/>
                <a:gd name="T9" fmla="*/ 196 h 841"/>
                <a:gd name="T10" fmla="*/ 78 w 607"/>
                <a:gd name="T11" fmla="*/ 162 h 841"/>
                <a:gd name="T12" fmla="*/ 91 w 607"/>
                <a:gd name="T13" fmla="*/ 126 h 841"/>
                <a:gd name="T14" fmla="*/ 125 w 607"/>
                <a:gd name="T15" fmla="*/ 94 h 841"/>
                <a:gd name="T16" fmla="*/ 146 w 607"/>
                <a:gd name="T17" fmla="*/ 84 h 841"/>
                <a:gd name="T18" fmla="*/ 130 w 607"/>
                <a:gd name="T19" fmla="*/ 89 h 841"/>
                <a:gd name="T20" fmla="*/ 109 w 607"/>
                <a:gd name="T21" fmla="*/ 102 h 841"/>
                <a:gd name="T22" fmla="*/ 89 w 607"/>
                <a:gd name="T23" fmla="*/ 124 h 841"/>
                <a:gd name="T24" fmla="*/ 82 w 607"/>
                <a:gd name="T25" fmla="*/ 133 h 841"/>
                <a:gd name="T26" fmla="*/ 86 w 607"/>
                <a:gd name="T27" fmla="*/ 109 h 841"/>
                <a:gd name="T28" fmla="*/ 95 w 607"/>
                <a:gd name="T29" fmla="*/ 76 h 841"/>
                <a:gd name="T30" fmla="*/ 114 w 607"/>
                <a:gd name="T31" fmla="*/ 40 h 841"/>
                <a:gd name="T32" fmla="*/ 117 w 607"/>
                <a:gd name="T33" fmla="*/ 32 h 841"/>
                <a:gd name="T34" fmla="*/ 103 w 607"/>
                <a:gd name="T35" fmla="*/ 54 h 841"/>
                <a:gd name="T36" fmla="*/ 99 w 607"/>
                <a:gd name="T37" fmla="*/ 52 h 841"/>
                <a:gd name="T38" fmla="*/ 105 w 607"/>
                <a:gd name="T39" fmla="*/ 20 h 841"/>
                <a:gd name="T40" fmla="*/ 105 w 607"/>
                <a:gd name="T41" fmla="*/ 18 h 841"/>
                <a:gd name="T42" fmla="*/ 98 w 607"/>
                <a:gd name="T43" fmla="*/ 48 h 841"/>
                <a:gd name="T44" fmla="*/ 91 w 607"/>
                <a:gd name="T45" fmla="*/ 78 h 841"/>
                <a:gd name="T46" fmla="*/ 75 w 607"/>
                <a:gd name="T47" fmla="*/ 132 h 841"/>
                <a:gd name="T48" fmla="*/ 67 w 607"/>
                <a:gd name="T49" fmla="*/ 145 h 841"/>
                <a:gd name="T50" fmla="*/ 61 w 607"/>
                <a:gd name="T51" fmla="*/ 96 h 841"/>
                <a:gd name="T52" fmla="*/ 69 w 607"/>
                <a:gd name="T53" fmla="*/ 42 h 841"/>
                <a:gd name="T54" fmla="*/ 80 w 607"/>
                <a:gd name="T55" fmla="*/ 8 h 841"/>
                <a:gd name="T56" fmla="*/ 79 w 607"/>
                <a:gd name="T57" fmla="*/ 9 h 841"/>
                <a:gd name="T58" fmla="*/ 65 w 607"/>
                <a:gd name="T59" fmla="*/ 50 h 841"/>
                <a:gd name="T60" fmla="*/ 55 w 607"/>
                <a:gd name="T61" fmla="*/ 58 h 841"/>
                <a:gd name="T62" fmla="*/ 38 w 607"/>
                <a:gd name="T63" fmla="*/ 29 h 841"/>
                <a:gd name="T64" fmla="*/ 37 w 607"/>
                <a:gd name="T65" fmla="*/ 29 h 841"/>
                <a:gd name="T66" fmla="*/ 55 w 607"/>
                <a:gd name="T67" fmla="*/ 65 h 841"/>
                <a:gd name="T68" fmla="*/ 58 w 607"/>
                <a:gd name="T69" fmla="*/ 90 h 841"/>
                <a:gd name="T70" fmla="*/ 46 w 607"/>
                <a:gd name="T71" fmla="*/ 91 h 841"/>
                <a:gd name="T72" fmla="*/ 27 w 607"/>
                <a:gd name="T73" fmla="*/ 53 h 841"/>
                <a:gd name="T74" fmla="*/ 25 w 607"/>
                <a:gd name="T75" fmla="*/ 42 h 841"/>
                <a:gd name="T76" fmla="*/ 21 w 607"/>
                <a:gd name="T77" fmla="*/ 56 h 841"/>
                <a:gd name="T78" fmla="*/ 12 w 607"/>
                <a:gd name="T79" fmla="*/ 36 h 841"/>
                <a:gd name="T80" fmla="*/ 11 w 607"/>
                <a:gd name="T81" fmla="*/ 37 h 841"/>
                <a:gd name="T82" fmla="*/ 20 w 607"/>
                <a:gd name="T83" fmla="*/ 58 h 841"/>
                <a:gd name="T84" fmla="*/ 32 w 607"/>
                <a:gd name="T85" fmla="*/ 75 h 841"/>
                <a:gd name="T86" fmla="*/ 40 w 607"/>
                <a:gd name="T87" fmla="*/ 90 h 841"/>
                <a:gd name="T88" fmla="*/ 49 w 607"/>
                <a:gd name="T89" fmla="*/ 99 h 841"/>
                <a:gd name="T90" fmla="*/ 57 w 607"/>
                <a:gd name="T91" fmla="*/ 115 h 841"/>
                <a:gd name="T92" fmla="*/ 56 w 607"/>
                <a:gd name="T93" fmla="*/ 125 h 841"/>
                <a:gd name="T94" fmla="*/ 44 w 607"/>
                <a:gd name="T95" fmla="*/ 109 h 841"/>
                <a:gd name="T96" fmla="*/ 34 w 607"/>
                <a:gd name="T97" fmla="*/ 94 h 841"/>
                <a:gd name="T98" fmla="*/ 33 w 607"/>
                <a:gd name="T99" fmla="*/ 96 h 841"/>
                <a:gd name="T100" fmla="*/ 27 w 607"/>
                <a:gd name="T101" fmla="*/ 99 h 841"/>
                <a:gd name="T102" fmla="*/ 8 w 607"/>
                <a:gd name="T103" fmla="*/ 94 h 841"/>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607"/>
                <a:gd name="T157" fmla="*/ 0 h 841"/>
                <a:gd name="T158" fmla="*/ 607 w 607"/>
                <a:gd name="T159" fmla="*/ 841 h 841"/>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607" h="841">
                  <a:moveTo>
                    <a:pt x="0" y="379"/>
                  </a:moveTo>
                  <a:lnTo>
                    <a:pt x="15" y="383"/>
                  </a:lnTo>
                  <a:lnTo>
                    <a:pt x="32" y="386"/>
                  </a:lnTo>
                  <a:lnTo>
                    <a:pt x="52" y="391"/>
                  </a:lnTo>
                  <a:lnTo>
                    <a:pt x="73" y="397"/>
                  </a:lnTo>
                  <a:lnTo>
                    <a:pt x="93" y="405"/>
                  </a:lnTo>
                  <a:lnTo>
                    <a:pt x="116" y="415"/>
                  </a:lnTo>
                  <a:lnTo>
                    <a:pt x="138" y="429"/>
                  </a:lnTo>
                  <a:lnTo>
                    <a:pt x="160" y="447"/>
                  </a:lnTo>
                  <a:lnTo>
                    <a:pt x="181" y="471"/>
                  </a:lnTo>
                  <a:lnTo>
                    <a:pt x="202" y="501"/>
                  </a:lnTo>
                  <a:lnTo>
                    <a:pt x="219" y="537"/>
                  </a:lnTo>
                  <a:lnTo>
                    <a:pt x="235" y="580"/>
                  </a:lnTo>
                  <a:lnTo>
                    <a:pt x="248" y="631"/>
                  </a:lnTo>
                  <a:lnTo>
                    <a:pt x="258" y="691"/>
                  </a:lnTo>
                  <a:lnTo>
                    <a:pt x="264" y="761"/>
                  </a:lnTo>
                  <a:lnTo>
                    <a:pt x="266" y="841"/>
                  </a:lnTo>
                  <a:lnTo>
                    <a:pt x="301" y="841"/>
                  </a:lnTo>
                  <a:lnTo>
                    <a:pt x="301" y="815"/>
                  </a:lnTo>
                  <a:lnTo>
                    <a:pt x="301" y="787"/>
                  </a:lnTo>
                  <a:lnTo>
                    <a:pt x="301" y="756"/>
                  </a:lnTo>
                  <a:lnTo>
                    <a:pt x="302" y="722"/>
                  </a:lnTo>
                  <a:lnTo>
                    <a:pt x="304" y="687"/>
                  </a:lnTo>
                  <a:lnTo>
                    <a:pt x="310" y="651"/>
                  </a:lnTo>
                  <a:lnTo>
                    <a:pt x="318" y="613"/>
                  </a:lnTo>
                  <a:lnTo>
                    <a:pt x="329" y="576"/>
                  </a:lnTo>
                  <a:lnTo>
                    <a:pt x="344" y="539"/>
                  </a:lnTo>
                  <a:lnTo>
                    <a:pt x="364" y="504"/>
                  </a:lnTo>
                  <a:lnTo>
                    <a:pt x="388" y="468"/>
                  </a:lnTo>
                  <a:lnTo>
                    <a:pt x="419" y="435"/>
                  </a:lnTo>
                  <a:lnTo>
                    <a:pt x="455" y="405"/>
                  </a:lnTo>
                  <a:lnTo>
                    <a:pt x="499" y="376"/>
                  </a:lnTo>
                  <a:lnTo>
                    <a:pt x="548" y="351"/>
                  </a:lnTo>
                  <a:lnTo>
                    <a:pt x="607" y="330"/>
                  </a:lnTo>
                  <a:lnTo>
                    <a:pt x="597" y="332"/>
                  </a:lnTo>
                  <a:lnTo>
                    <a:pt x="584" y="336"/>
                  </a:lnTo>
                  <a:lnTo>
                    <a:pt x="570" y="339"/>
                  </a:lnTo>
                  <a:lnTo>
                    <a:pt x="554" y="344"/>
                  </a:lnTo>
                  <a:lnTo>
                    <a:pt x="536" y="351"/>
                  </a:lnTo>
                  <a:lnTo>
                    <a:pt x="517" y="359"/>
                  </a:lnTo>
                  <a:lnTo>
                    <a:pt x="498" y="368"/>
                  </a:lnTo>
                  <a:lnTo>
                    <a:pt x="477" y="378"/>
                  </a:lnTo>
                  <a:lnTo>
                    <a:pt x="456" y="392"/>
                  </a:lnTo>
                  <a:lnTo>
                    <a:pt x="434" y="408"/>
                  </a:lnTo>
                  <a:lnTo>
                    <a:pt x="414" y="426"/>
                  </a:lnTo>
                  <a:lnTo>
                    <a:pt x="394" y="447"/>
                  </a:lnTo>
                  <a:lnTo>
                    <a:pt x="373" y="471"/>
                  </a:lnTo>
                  <a:lnTo>
                    <a:pt x="355" y="498"/>
                  </a:lnTo>
                  <a:lnTo>
                    <a:pt x="338" y="528"/>
                  </a:lnTo>
                  <a:lnTo>
                    <a:pt x="321" y="562"/>
                  </a:lnTo>
                  <a:lnTo>
                    <a:pt x="324" y="550"/>
                  </a:lnTo>
                  <a:lnTo>
                    <a:pt x="326" y="533"/>
                  </a:lnTo>
                  <a:lnTo>
                    <a:pt x="328" y="514"/>
                  </a:lnTo>
                  <a:lnTo>
                    <a:pt x="332" y="491"/>
                  </a:lnTo>
                  <a:lnTo>
                    <a:pt x="335" y="464"/>
                  </a:lnTo>
                  <a:lnTo>
                    <a:pt x="341" y="437"/>
                  </a:lnTo>
                  <a:lnTo>
                    <a:pt x="348" y="407"/>
                  </a:lnTo>
                  <a:lnTo>
                    <a:pt x="356" y="375"/>
                  </a:lnTo>
                  <a:lnTo>
                    <a:pt x="366" y="341"/>
                  </a:lnTo>
                  <a:lnTo>
                    <a:pt x="379" y="306"/>
                  </a:lnTo>
                  <a:lnTo>
                    <a:pt x="394" y="270"/>
                  </a:lnTo>
                  <a:lnTo>
                    <a:pt x="411" y="234"/>
                  </a:lnTo>
                  <a:lnTo>
                    <a:pt x="431" y="196"/>
                  </a:lnTo>
                  <a:lnTo>
                    <a:pt x="454" y="160"/>
                  </a:lnTo>
                  <a:lnTo>
                    <a:pt x="480" y="123"/>
                  </a:lnTo>
                  <a:lnTo>
                    <a:pt x="510" y="87"/>
                  </a:lnTo>
                  <a:lnTo>
                    <a:pt x="486" y="109"/>
                  </a:lnTo>
                  <a:lnTo>
                    <a:pt x="467" y="131"/>
                  </a:lnTo>
                  <a:lnTo>
                    <a:pt x="449" y="153"/>
                  </a:lnTo>
                  <a:lnTo>
                    <a:pt x="434" y="175"/>
                  </a:lnTo>
                  <a:lnTo>
                    <a:pt x="422" y="196"/>
                  </a:lnTo>
                  <a:lnTo>
                    <a:pt x="411" y="216"/>
                  </a:lnTo>
                  <a:lnTo>
                    <a:pt x="402" y="234"/>
                  </a:lnTo>
                  <a:lnTo>
                    <a:pt x="394" y="250"/>
                  </a:lnTo>
                  <a:lnTo>
                    <a:pt x="394" y="233"/>
                  </a:lnTo>
                  <a:lnTo>
                    <a:pt x="396" y="208"/>
                  </a:lnTo>
                  <a:lnTo>
                    <a:pt x="400" y="179"/>
                  </a:lnTo>
                  <a:lnTo>
                    <a:pt x="406" y="146"/>
                  </a:lnTo>
                  <a:lnTo>
                    <a:pt x="412" y="114"/>
                  </a:lnTo>
                  <a:lnTo>
                    <a:pt x="420" y="82"/>
                  </a:lnTo>
                  <a:lnTo>
                    <a:pt x="430" y="57"/>
                  </a:lnTo>
                  <a:lnTo>
                    <a:pt x="440" y="38"/>
                  </a:lnTo>
                  <a:lnTo>
                    <a:pt x="430" y="53"/>
                  </a:lnTo>
                  <a:lnTo>
                    <a:pt x="419" y="73"/>
                  </a:lnTo>
                  <a:lnTo>
                    <a:pt x="410" y="97"/>
                  </a:lnTo>
                  <a:lnTo>
                    <a:pt x="402" y="126"/>
                  </a:lnTo>
                  <a:lnTo>
                    <a:pt x="394" y="158"/>
                  </a:lnTo>
                  <a:lnTo>
                    <a:pt x="389" y="192"/>
                  </a:lnTo>
                  <a:lnTo>
                    <a:pt x="385" y="227"/>
                  </a:lnTo>
                  <a:lnTo>
                    <a:pt x="384" y="263"/>
                  </a:lnTo>
                  <a:lnTo>
                    <a:pt x="374" y="283"/>
                  </a:lnTo>
                  <a:lnTo>
                    <a:pt x="362" y="315"/>
                  </a:lnTo>
                  <a:lnTo>
                    <a:pt x="346" y="359"/>
                  </a:lnTo>
                  <a:lnTo>
                    <a:pt x="329" y="410"/>
                  </a:lnTo>
                  <a:lnTo>
                    <a:pt x="313" y="468"/>
                  </a:lnTo>
                  <a:lnTo>
                    <a:pt x="300" y="529"/>
                  </a:lnTo>
                  <a:lnTo>
                    <a:pt x="289" y="590"/>
                  </a:lnTo>
                  <a:lnTo>
                    <a:pt x="283" y="650"/>
                  </a:lnTo>
                  <a:lnTo>
                    <a:pt x="274" y="617"/>
                  </a:lnTo>
                  <a:lnTo>
                    <a:pt x="265" y="581"/>
                  </a:lnTo>
                  <a:lnTo>
                    <a:pt x="257" y="538"/>
                  </a:lnTo>
                  <a:lnTo>
                    <a:pt x="249" y="491"/>
                  </a:lnTo>
                  <a:lnTo>
                    <a:pt x="244" y="440"/>
                  </a:lnTo>
                  <a:lnTo>
                    <a:pt x="242" y="386"/>
                  </a:lnTo>
                  <a:lnTo>
                    <a:pt x="245" y="330"/>
                  </a:lnTo>
                  <a:lnTo>
                    <a:pt x="253" y="271"/>
                  </a:lnTo>
                  <a:lnTo>
                    <a:pt x="265" y="216"/>
                  </a:lnTo>
                  <a:lnTo>
                    <a:pt x="276" y="168"/>
                  </a:lnTo>
                  <a:lnTo>
                    <a:pt x="287" y="125"/>
                  </a:lnTo>
                  <a:lnTo>
                    <a:pt x="297" y="89"/>
                  </a:lnTo>
                  <a:lnTo>
                    <a:pt x="308" y="59"/>
                  </a:lnTo>
                  <a:lnTo>
                    <a:pt x="318" y="34"/>
                  </a:lnTo>
                  <a:lnTo>
                    <a:pt x="326" y="15"/>
                  </a:lnTo>
                  <a:lnTo>
                    <a:pt x="334" y="0"/>
                  </a:lnTo>
                  <a:lnTo>
                    <a:pt x="326" y="15"/>
                  </a:lnTo>
                  <a:lnTo>
                    <a:pt x="313" y="39"/>
                  </a:lnTo>
                  <a:lnTo>
                    <a:pt x="300" y="72"/>
                  </a:lnTo>
                  <a:lnTo>
                    <a:pt x="285" y="111"/>
                  </a:lnTo>
                  <a:lnTo>
                    <a:pt x="270" y="155"/>
                  </a:lnTo>
                  <a:lnTo>
                    <a:pt x="257" y="200"/>
                  </a:lnTo>
                  <a:lnTo>
                    <a:pt x="248" y="245"/>
                  </a:lnTo>
                  <a:lnTo>
                    <a:pt x="243" y="288"/>
                  </a:lnTo>
                  <a:lnTo>
                    <a:pt x="233" y="263"/>
                  </a:lnTo>
                  <a:lnTo>
                    <a:pt x="218" y="234"/>
                  </a:lnTo>
                  <a:lnTo>
                    <a:pt x="200" y="206"/>
                  </a:lnTo>
                  <a:lnTo>
                    <a:pt x="182" y="175"/>
                  </a:lnTo>
                  <a:lnTo>
                    <a:pt x="165" y="145"/>
                  </a:lnTo>
                  <a:lnTo>
                    <a:pt x="150" y="116"/>
                  </a:lnTo>
                  <a:lnTo>
                    <a:pt x="139" y="88"/>
                  </a:lnTo>
                  <a:lnTo>
                    <a:pt x="136" y="63"/>
                  </a:lnTo>
                  <a:lnTo>
                    <a:pt x="136" y="86"/>
                  </a:lnTo>
                  <a:lnTo>
                    <a:pt x="145" y="116"/>
                  </a:lnTo>
                  <a:lnTo>
                    <a:pt x="160" y="152"/>
                  </a:lnTo>
                  <a:lnTo>
                    <a:pt x="180" y="189"/>
                  </a:lnTo>
                  <a:lnTo>
                    <a:pt x="199" y="227"/>
                  </a:lnTo>
                  <a:lnTo>
                    <a:pt x="217" y="261"/>
                  </a:lnTo>
                  <a:lnTo>
                    <a:pt x="230" y="290"/>
                  </a:lnTo>
                  <a:lnTo>
                    <a:pt x="236" y="309"/>
                  </a:lnTo>
                  <a:lnTo>
                    <a:pt x="233" y="336"/>
                  </a:lnTo>
                  <a:lnTo>
                    <a:pt x="229" y="363"/>
                  </a:lnTo>
                  <a:lnTo>
                    <a:pt x="226" y="390"/>
                  </a:lnTo>
                  <a:lnTo>
                    <a:pt x="226" y="414"/>
                  </a:lnTo>
                  <a:lnTo>
                    <a:pt x="204" y="392"/>
                  </a:lnTo>
                  <a:lnTo>
                    <a:pt x="181" y="366"/>
                  </a:lnTo>
                  <a:lnTo>
                    <a:pt x="158" y="334"/>
                  </a:lnTo>
                  <a:lnTo>
                    <a:pt x="136" y="299"/>
                  </a:lnTo>
                  <a:lnTo>
                    <a:pt x="119" y="259"/>
                  </a:lnTo>
                  <a:lnTo>
                    <a:pt x="107" y="214"/>
                  </a:lnTo>
                  <a:lnTo>
                    <a:pt x="101" y="163"/>
                  </a:lnTo>
                  <a:lnTo>
                    <a:pt x="105" y="108"/>
                  </a:lnTo>
                  <a:lnTo>
                    <a:pt x="99" y="134"/>
                  </a:lnTo>
                  <a:lnTo>
                    <a:pt x="98" y="171"/>
                  </a:lnTo>
                  <a:lnTo>
                    <a:pt x="100" y="212"/>
                  </a:lnTo>
                  <a:lnTo>
                    <a:pt x="107" y="252"/>
                  </a:lnTo>
                  <a:lnTo>
                    <a:pt x="94" y="240"/>
                  </a:lnTo>
                  <a:lnTo>
                    <a:pt x="82" y="224"/>
                  </a:lnTo>
                  <a:lnTo>
                    <a:pt x="70" y="206"/>
                  </a:lnTo>
                  <a:lnTo>
                    <a:pt x="61" y="185"/>
                  </a:lnTo>
                  <a:lnTo>
                    <a:pt x="52" y="164"/>
                  </a:lnTo>
                  <a:lnTo>
                    <a:pt x="45" y="145"/>
                  </a:lnTo>
                  <a:lnTo>
                    <a:pt x="41" y="128"/>
                  </a:lnTo>
                  <a:lnTo>
                    <a:pt x="39" y="116"/>
                  </a:lnTo>
                  <a:lnTo>
                    <a:pt x="39" y="130"/>
                  </a:lnTo>
                  <a:lnTo>
                    <a:pt x="43" y="148"/>
                  </a:lnTo>
                  <a:lnTo>
                    <a:pt x="47" y="169"/>
                  </a:lnTo>
                  <a:lnTo>
                    <a:pt x="55" y="191"/>
                  </a:lnTo>
                  <a:lnTo>
                    <a:pt x="66" y="214"/>
                  </a:lnTo>
                  <a:lnTo>
                    <a:pt x="78" y="234"/>
                  </a:lnTo>
                  <a:lnTo>
                    <a:pt x="94" y="254"/>
                  </a:lnTo>
                  <a:lnTo>
                    <a:pt x="113" y="269"/>
                  </a:lnTo>
                  <a:lnTo>
                    <a:pt x="119" y="285"/>
                  </a:lnTo>
                  <a:lnTo>
                    <a:pt x="127" y="301"/>
                  </a:lnTo>
                  <a:lnTo>
                    <a:pt x="134" y="318"/>
                  </a:lnTo>
                  <a:lnTo>
                    <a:pt x="143" y="333"/>
                  </a:lnTo>
                  <a:lnTo>
                    <a:pt x="151" y="348"/>
                  </a:lnTo>
                  <a:lnTo>
                    <a:pt x="160" y="361"/>
                  </a:lnTo>
                  <a:lnTo>
                    <a:pt x="169" y="372"/>
                  </a:lnTo>
                  <a:lnTo>
                    <a:pt x="177" y="382"/>
                  </a:lnTo>
                  <a:lnTo>
                    <a:pt x="185" y="389"/>
                  </a:lnTo>
                  <a:lnTo>
                    <a:pt x="194" y="397"/>
                  </a:lnTo>
                  <a:lnTo>
                    <a:pt x="203" y="407"/>
                  </a:lnTo>
                  <a:lnTo>
                    <a:pt x="211" y="420"/>
                  </a:lnTo>
                  <a:lnTo>
                    <a:pt x="219" y="438"/>
                  </a:lnTo>
                  <a:lnTo>
                    <a:pt x="227" y="462"/>
                  </a:lnTo>
                  <a:lnTo>
                    <a:pt x="233" y="496"/>
                  </a:lnTo>
                  <a:lnTo>
                    <a:pt x="238" y="537"/>
                  </a:lnTo>
                  <a:lnTo>
                    <a:pt x="230" y="521"/>
                  </a:lnTo>
                  <a:lnTo>
                    <a:pt x="221" y="502"/>
                  </a:lnTo>
                  <a:lnTo>
                    <a:pt x="210" y="485"/>
                  </a:lnTo>
                  <a:lnTo>
                    <a:pt x="197" y="468"/>
                  </a:lnTo>
                  <a:lnTo>
                    <a:pt x="184" y="453"/>
                  </a:lnTo>
                  <a:lnTo>
                    <a:pt x="173" y="439"/>
                  </a:lnTo>
                  <a:lnTo>
                    <a:pt x="164" y="429"/>
                  </a:lnTo>
                  <a:lnTo>
                    <a:pt x="156" y="422"/>
                  </a:lnTo>
                  <a:lnTo>
                    <a:pt x="145" y="405"/>
                  </a:lnTo>
                  <a:lnTo>
                    <a:pt x="134" y="379"/>
                  </a:lnTo>
                  <a:lnTo>
                    <a:pt x="126" y="357"/>
                  </a:lnTo>
                  <a:lnTo>
                    <a:pt x="122" y="348"/>
                  </a:lnTo>
                  <a:lnTo>
                    <a:pt x="124" y="366"/>
                  </a:lnTo>
                  <a:lnTo>
                    <a:pt x="130" y="387"/>
                  </a:lnTo>
                  <a:lnTo>
                    <a:pt x="136" y="406"/>
                  </a:lnTo>
                  <a:lnTo>
                    <a:pt x="138" y="414"/>
                  </a:lnTo>
                  <a:lnTo>
                    <a:pt x="122" y="406"/>
                  </a:lnTo>
                  <a:lnTo>
                    <a:pt x="105" y="398"/>
                  </a:lnTo>
                  <a:lnTo>
                    <a:pt x="86" y="391"/>
                  </a:lnTo>
                  <a:lnTo>
                    <a:pt x="67" y="386"/>
                  </a:lnTo>
                  <a:lnTo>
                    <a:pt x="48" y="382"/>
                  </a:lnTo>
                  <a:lnTo>
                    <a:pt x="30" y="379"/>
                  </a:lnTo>
                  <a:lnTo>
                    <a:pt x="14" y="378"/>
                  </a:lnTo>
                  <a:lnTo>
                    <a:pt x="0" y="379"/>
                  </a:lnTo>
                  <a:close/>
                </a:path>
              </a:pathLst>
            </a:custGeom>
            <a:solidFill>
              <a:srgbClr val="0C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nSpc>
                  <a:spcPct val="100000"/>
                </a:lnSpc>
              </a:pPr>
              <a:endParaRPr kumimoji="0" lang="zh-CN" altLang="zh-CN" sz="1800" b="0">
                <a:latin typeface="Arial" pitchFamily="34" charset="0"/>
              </a:endParaRPr>
            </a:p>
          </p:txBody>
        </p:sp>
        <p:sp>
          <p:nvSpPr>
            <p:cNvPr id="11323" name="Freeform 62"/>
            <p:cNvSpPr>
              <a:spLocks/>
            </p:cNvSpPr>
            <p:nvPr/>
          </p:nvSpPr>
          <p:spPr bwMode="auto">
            <a:xfrm>
              <a:off x="4812" y="1406"/>
              <a:ext cx="426" cy="307"/>
            </a:xfrm>
            <a:custGeom>
              <a:avLst/>
              <a:gdLst>
                <a:gd name="T0" fmla="*/ 97 w 854"/>
                <a:gd name="T1" fmla="*/ 23 h 614"/>
                <a:gd name="T2" fmla="*/ 88 w 854"/>
                <a:gd name="T3" fmla="*/ 15 h 614"/>
                <a:gd name="T4" fmla="*/ 84 w 854"/>
                <a:gd name="T5" fmla="*/ 10 h 614"/>
                <a:gd name="T6" fmla="*/ 68 w 854"/>
                <a:gd name="T7" fmla="*/ 12 h 614"/>
                <a:gd name="T8" fmla="*/ 51 w 854"/>
                <a:gd name="T9" fmla="*/ 26 h 614"/>
                <a:gd name="T10" fmla="*/ 36 w 854"/>
                <a:gd name="T11" fmla="*/ 37 h 614"/>
                <a:gd name="T12" fmla="*/ 31 w 854"/>
                <a:gd name="T13" fmla="*/ 51 h 614"/>
                <a:gd name="T14" fmla="*/ 33 w 854"/>
                <a:gd name="T15" fmla="*/ 67 h 614"/>
                <a:gd name="T16" fmla="*/ 49 w 854"/>
                <a:gd name="T17" fmla="*/ 72 h 614"/>
                <a:gd name="T18" fmla="*/ 61 w 854"/>
                <a:gd name="T19" fmla="*/ 62 h 614"/>
                <a:gd name="T20" fmla="*/ 78 w 854"/>
                <a:gd name="T21" fmla="*/ 61 h 614"/>
                <a:gd name="T22" fmla="*/ 87 w 854"/>
                <a:gd name="T23" fmla="*/ 61 h 614"/>
                <a:gd name="T24" fmla="*/ 81 w 854"/>
                <a:gd name="T25" fmla="*/ 77 h 614"/>
                <a:gd name="T26" fmla="*/ 60 w 854"/>
                <a:gd name="T27" fmla="*/ 79 h 614"/>
                <a:gd name="T28" fmla="*/ 43 w 854"/>
                <a:gd name="T29" fmla="*/ 81 h 614"/>
                <a:gd name="T30" fmla="*/ 9 w 854"/>
                <a:gd name="T31" fmla="*/ 86 h 614"/>
                <a:gd name="T32" fmla="*/ 0 w 854"/>
                <a:gd name="T33" fmla="*/ 113 h 614"/>
                <a:gd name="T34" fmla="*/ 9 w 854"/>
                <a:gd name="T35" fmla="*/ 135 h 614"/>
                <a:gd name="T36" fmla="*/ 38 w 854"/>
                <a:gd name="T37" fmla="*/ 137 h 614"/>
                <a:gd name="T38" fmla="*/ 71 w 854"/>
                <a:gd name="T39" fmla="*/ 130 h 614"/>
                <a:gd name="T40" fmla="*/ 91 w 854"/>
                <a:gd name="T41" fmla="*/ 117 h 614"/>
                <a:gd name="T42" fmla="*/ 106 w 854"/>
                <a:gd name="T43" fmla="*/ 122 h 614"/>
                <a:gd name="T44" fmla="*/ 112 w 854"/>
                <a:gd name="T45" fmla="*/ 125 h 614"/>
                <a:gd name="T46" fmla="*/ 125 w 854"/>
                <a:gd name="T47" fmla="*/ 152 h 614"/>
                <a:gd name="T48" fmla="*/ 168 w 854"/>
                <a:gd name="T49" fmla="*/ 150 h 614"/>
                <a:gd name="T50" fmla="*/ 175 w 854"/>
                <a:gd name="T51" fmla="*/ 133 h 614"/>
                <a:gd name="T52" fmla="*/ 153 w 854"/>
                <a:gd name="T53" fmla="*/ 115 h 614"/>
                <a:gd name="T54" fmla="*/ 156 w 854"/>
                <a:gd name="T55" fmla="*/ 114 h 614"/>
                <a:gd name="T56" fmla="*/ 180 w 854"/>
                <a:gd name="T57" fmla="*/ 128 h 614"/>
                <a:gd name="T58" fmla="*/ 200 w 854"/>
                <a:gd name="T59" fmla="*/ 121 h 614"/>
                <a:gd name="T60" fmla="*/ 210 w 854"/>
                <a:gd name="T61" fmla="*/ 102 h 614"/>
                <a:gd name="T62" fmla="*/ 202 w 854"/>
                <a:gd name="T63" fmla="*/ 73 h 614"/>
                <a:gd name="T64" fmla="*/ 180 w 854"/>
                <a:gd name="T65" fmla="*/ 67 h 614"/>
                <a:gd name="T66" fmla="*/ 164 w 854"/>
                <a:gd name="T67" fmla="*/ 79 h 614"/>
                <a:gd name="T68" fmla="*/ 148 w 854"/>
                <a:gd name="T69" fmla="*/ 73 h 614"/>
                <a:gd name="T70" fmla="*/ 126 w 854"/>
                <a:gd name="T71" fmla="*/ 75 h 614"/>
                <a:gd name="T72" fmla="*/ 114 w 854"/>
                <a:gd name="T73" fmla="*/ 86 h 614"/>
                <a:gd name="T74" fmla="*/ 119 w 854"/>
                <a:gd name="T75" fmla="*/ 71 h 614"/>
                <a:gd name="T76" fmla="*/ 131 w 854"/>
                <a:gd name="T77" fmla="*/ 61 h 614"/>
                <a:gd name="T78" fmla="*/ 160 w 854"/>
                <a:gd name="T79" fmla="*/ 56 h 614"/>
                <a:gd name="T80" fmla="*/ 191 w 854"/>
                <a:gd name="T81" fmla="*/ 55 h 614"/>
                <a:gd name="T82" fmla="*/ 188 w 854"/>
                <a:gd name="T83" fmla="*/ 40 h 614"/>
                <a:gd name="T84" fmla="*/ 189 w 854"/>
                <a:gd name="T85" fmla="*/ 31 h 614"/>
                <a:gd name="T86" fmla="*/ 176 w 854"/>
                <a:gd name="T87" fmla="*/ 27 h 614"/>
                <a:gd name="T88" fmla="*/ 150 w 854"/>
                <a:gd name="T89" fmla="*/ 33 h 614"/>
                <a:gd name="T90" fmla="*/ 163 w 854"/>
                <a:gd name="T91" fmla="*/ 11 h 614"/>
                <a:gd name="T92" fmla="*/ 149 w 854"/>
                <a:gd name="T93" fmla="*/ 7 h 614"/>
                <a:gd name="T94" fmla="*/ 134 w 854"/>
                <a:gd name="T95" fmla="*/ 0 h 614"/>
                <a:gd name="T96" fmla="*/ 107 w 854"/>
                <a:gd name="T97" fmla="*/ 7 h 614"/>
                <a:gd name="T98" fmla="*/ 105 w 854"/>
                <a:gd name="T99" fmla="*/ 25 h 614"/>
                <a:gd name="T100" fmla="*/ 101 w 854"/>
                <a:gd name="T101" fmla="*/ 34 h 614"/>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854"/>
                <a:gd name="T154" fmla="*/ 0 h 614"/>
                <a:gd name="T155" fmla="*/ 854 w 854"/>
                <a:gd name="T156" fmla="*/ 614 h 614"/>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854" h="614">
                  <a:moveTo>
                    <a:pt x="393" y="145"/>
                  </a:moveTo>
                  <a:lnTo>
                    <a:pt x="396" y="135"/>
                  </a:lnTo>
                  <a:lnTo>
                    <a:pt x="396" y="123"/>
                  </a:lnTo>
                  <a:lnTo>
                    <a:pt x="394" y="108"/>
                  </a:lnTo>
                  <a:lnTo>
                    <a:pt x="388" y="94"/>
                  </a:lnTo>
                  <a:lnTo>
                    <a:pt x="380" y="81"/>
                  </a:lnTo>
                  <a:lnTo>
                    <a:pt x="371" y="71"/>
                  </a:lnTo>
                  <a:lnTo>
                    <a:pt x="361" y="66"/>
                  </a:lnTo>
                  <a:lnTo>
                    <a:pt x="349" y="67"/>
                  </a:lnTo>
                  <a:lnTo>
                    <a:pt x="355" y="61"/>
                  </a:lnTo>
                  <a:lnTo>
                    <a:pt x="358" y="55"/>
                  </a:lnTo>
                  <a:lnTo>
                    <a:pt x="357" y="50"/>
                  </a:lnTo>
                  <a:lnTo>
                    <a:pt x="354" y="46"/>
                  </a:lnTo>
                  <a:lnTo>
                    <a:pt x="348" y="42"/>
                  </a:lnTo>
                  <a:lnTo>
                    <a:pt x="339" y="40"/>
                  </a:lnTo>
                  <a:lnTo>
                    <a:pt x="330" y="40"/>
                  </a:lnTo>
                  <a:lnTo>
                    <a:pt x="317" y="40"/>
                  </a:lnTo>
                  <a:lnTo>
                    <a:pt x="304" y="41"/>
                  </a:lnTo>
                  <a:lnTo>
                    <a:pt x="290" y="44"/>
                  </a:lnTo>
                  <a:lnTo>
                    <a:pt x="275" y="50"/>
                  </a:lnTo>
                  <a:lnTo>
                    <a:pt x="260" y="57"/>
                  </a:lnTo>
                  <a:lnTo>
                    <a:pt x="245" y="65"/>
                  </a:lnTo>
                  <a:lnTo>
                    <a:pt x="230" y="77"/>
                  </a:lnTo>
                  <a:lnTo>
                    <a:pt x="217" y="89"/>
                  </a:lnTo>
                  <a:lnTo>
                    <a:pt x="204" y="104"/>
                  </a:lnTo>
                  <a:lnTo>
                    <a:pt x="191" y="105"/>
                  </a:lnTo>
                  <a:lnTo>
                    <a:pt x="179" y="111"/>
                  </a:lnTo>
                  <a:lnTo>
                    <a:pt x="165" y="120"/>
                  </a:lnTo>
                  <a:lnTo>
                    <a:pt x="153" y="133"/>
                  </a:lnTo>
                  <a:lnTo>
                    <a:pt x="145" y="147"/>
                  </a:lnTo>
                  <a:lnTo>
                    <a:pt x="142" y="161"/>
                  </a:lnTo>
                  <a:lnTo>
                    <a:pt x="145" y="173"/>
                  </a:lnTo>
                  <a:lnTo>
                    <a:pt x="156" y="183"/>
                  </a:lnTo>
                  <a:lnTo>
                    <a:pt x="138" y="194"/>
                  </a:lnTo>
                  <a:lnTo>
                    <a:pt x="127" y="207"/>
                  </a:lnTo>
                  <a:lnTo>
                    <a:pt x="121" y="221"/>
                  </a:lnTo>
                  <a:lnTo>
                    <a:pt x="119" y="233"/>
                  </a:lnTo>
                  <a:lnTo>
                    <a:pt x="121" y="246"/>
                  </a:lnTo>
                  <a:lnTo>
                    <a:pt x="127" y="257"/>
                  </a:lnTo>
                  <a:lnTo>
                    <a:pt x="135" y="268"/>
                  </a:lnTo>
                  <a:lnTo>
                    <a:pt x="145" y="277"/>
                  </a:lnTo>
                  <a:lnTo>
                    <a:pt x="158" y="284"/>
                  </a:lnTo>
                  <a:lnTo>
                    <a:pt x="171" y="288"/>
                  </a:lnTo>
                  <a:lnTo>
                    <a:pt x="184" y="290"/>
                  </a:lnTo>
                  <a:lnTo>
                    <a:pt x="198" y="287"/>
                  </a:lnTo>
                  <a:lnTo>
                    <a:pt x="211" y="282"/>
                  </a:lnTo>
                  <a:lnTo>
                    <a:pt x="222" y="272"/>
                  </a:lnTo>
                  <a:lnTo>
                    <a:pt x="232" y="257"/>
                  </a:lnTo>
                  <a:lnTo>
                    <a:pt x="238" y="238"/>
                  </a:lnTo>
                  <a:lnTo>
                    <a:pt x="245" y="248"/>
                  </a:lnTo>
                  <a:lnTo>
                    <a:pt x="256" y="255"/>
                  </a:lnTo>
                  <a:lnTo>
                    <a:pt x="270" y="258"/>
                  </a:lnTo>
                  <a:lnTo>
                    <a:pt x="285" y="257"/>
                  </a:lnTo>
                  <a:lnTo>
                    <a:pt x="300" y="253"/>
                  </a:lnTo>
                  <a:lnTo>
                    <a:pt x="312" y="244"/>
                  </a:lnTo>
                  <a:lnTo>
                    <a:pt x="324" y="231"/>
                  </a:lnTo>
                  <a:lnTo>
                    <a:pt x="332" y="215"/>
                  </a:lnTo>
                  <a:lnTo>
                    <a:pt x="338" y="227"/>
                  </a:lnTo>
                  <a:lnTo>
                    <a:pt x="344" y="237"/>
                  </a:lnTo>
                  <a:lnTo>
                    <a:pt x="350" y="244"/>
                  </a:lnTo>
                  <a:lnTo>
                    <a:pt x="353" y="246"/>
                  </a:lnTo>
                  <a:lnTo>
                    <a:pt x="336" y="260"/>
                  </a:lnTo>
                  <a:lnTo>
                    <a:pt x="327" y="278"/>
                  </a:lnTo>
                  <a:lnTo>
                    <a:pt x="323" y="296"/>
                  </a:lnTo>
                  <a:lnTo>
                    <a:pt x="324" y="310"/>
                  </a:lnTo>
                  <a:lnTo>
                    <a:pt x="315" y="308"/>
                  </a:lnTo>
                  <a:lnTo>
                    <a:pt x="301" y="307"/>
                  </a:lnTo>
                  <a:lnTo>
                    <a:pt x="282" y="309"/>
                  </a:lnTo>
                  <a:lnTo>
                    <a:pt x="262" y="313"/>
                  </a:lnTo>
                  <a:lnTo>
                    <a:pt x="240" y="318"/>
                  </a:lnTo>
                  <a:lnTo>
                    <a:pt x="220" y="328"/>
                  </a:lnTo>
                  <a:lnTo>
                    <a:pt x="202" y="338"/>
                  </a:lnTo>
                  <a:lnTo>
                    <a:pt x="189" y="351"/>
                  </a:lnTo>
                  <a:lnTo>
                    <a:pt x="185" y="337"/>
                  </a:lnTo>
                  <a:lnTo>
                    <a:pt x="172" y="325"/>
                  </a:lnTo>
                  <a:lnTo>
                    <a:pt x="150" y="317"/>
                  </a:lnTo>
                  <a:lnTo>
                    <a:pt x="123" y="314"/>
                  </a:lnTo>
                  <a:lnTo>
                    <a:pt x="93" y="316"/>
                  </a:lnTo>
                  <a:lnTo>
                    <a:pt x="65" y="326"/>
                  </a:lnTo>
                  <a:lnTo>
                    <a:pt x="38" y="345"/>
                  </a:lnTo>
                  <a:lnTo>
                    <a:pt x="17" y="374"/>
                  </a:lnTo>
                  <a:lnTo>
                    <a:pt x="9" y="392"/>
                  </a:lnTo>
                  <a:lnTo>
                    <a:pt x="5" y="412"/>
                  </a:lnTo>
                  <a:lnTo>
                    <a:pt x="1" y="432"/>
                  </a:lnTo>
                  <a:lnTo>
                    <a:pt x="0" y="453"/>
                  </a:lnTo>
                  <a:lnTo>
                    <a:pt x="2" y="474"/>
                  </a:lnTo>
                  <a:lnTo>
                    <a:pt x="7" y="493"/>
                  </a:lnTo>
                  <a:lnTo>
                    <a:pt x="15" y="512"/>
                  </a:lnTo>
                  <a:lnTo>
                    <a:pt x="25" y="528"/>
                  </a:lnTo>
                  <a:lnTo>
                    <a:pt x="38" y="540"/>
                  </a:lnTo>
                  <a:lnTo>
                    <a:pt x="54" y="551"/>
                  </a:lnTo>
                  <a:lnTo>
                    <a:pt x="74" y="558"/>
                  </a:lnTo>
                  <a:lnTo>
                    <a:pt x="97" y="559"/>
                  </a:lnTo>
                  <a:lnTo>
                    <a:pt x="122" y="555"/>
                  </a:lnTo>
                  <a:lnTo>
                    <a:pt x="152" y="547"/>
                  </a:lnTo>
                  <a:lnTo>
                    <a:pt x="184" y="531"/>
                  </a:lnTo>
                  <a:lnTo>
                    <a:pt x="221" y="509"/>
                  </a:lnTo>
                  <a:lnTo>
                    <a:pt x="241" y="517"/>
                  </a:lnTo>
                  <a:lnTo>
                    <a:pt x="263" y="520"/>
                  </a:lnTo>
                  <a:lnTo>
                    <a:pt x="285" y="517"/>
                  </a:lnTo>
                  <a:lnTo>
                    <a:pt x="306" y="513"/>
                  </a:lnTo>
                  <a:lnTo>
                    <a:pt x="326" y="505"/>
                  </a:lnTo>
                  <a:lnTo>
                    <a:pt x="343" y="494"/>
                  </a:lnTo>
                  <a:lnTo>
                    <a:pt x="357" y="483"/>
                  </a:lnTo>
                  <a:lnTo>
                    <a:pt x="364" y="471"/>
                  </a:lnTo>
                  <a:lnTo>
                    <a:pt x="369" y="483"/>
                  </a:lnTo>
                  <a:lnTo>
                    <a:pt x="378" y="490"/>
                  </a:lnTo>
                  <a:lnTo>
                    <a:pt x="392" y="493"/>
                  </a:lnTo>
                  <a:lnTo>
                    <a:pt x="407" y="492"/>
                  </a:lnTo>
                  <a:lnTo>
                    <a:pt x="424" y="489"/>
                  </a:lnTo>
                  <a:lnTo>
                    <a:pt x="439" y="482"/>
                  </a:lnTo>
                  <a:lnTo>
                    <a:pt x="453" y="471"/>
                  </a:lnTo>
                  <a:lnTo>
                    <a:pt x="463" y="459"/>
                  </a:lnTo>
                  <a:lnTo>
                    <a:pt x="459" y="478"/>
                  </a:lnTo>
                  <a:lnTo>
                    <a:pt x="452" y="501"/>
                  </a:lnTo>
                  <a:lnTo>
                    <a:pt x="448" y="527"/>
                  </a:lnTo>
                  <a:lnTo>
                    <a:pt x="448" y="551"/>
                  </a:lnTo>
                  <a:lnTo>
                    <a:pt x="456" y="574"/>
                  </a:lnTo>
                  <a:lnTo>
                    <a:pt x="472" y="593"/>
                  </a:lnTo>
                  <a:lnTo>
                    <a:pt x="502" y="607"/>
                  </a:lnTo>
                  <a:lnTo>
                    <a:pt x="546" y="614"/>
                  </a:lnTo>
                  <a:lnTo>
                    <a:pt x="593" y="614"/>
                  </a:lnTo>
                  <a:lnTo>
                    <a:pt x="629" y="612"/>
                  </a:lnTo>
                  <a:lnTo>
                    <a:pt x="657" y="606"/>
                  </a:lnTo>
                  <a:lnTo>
                    <a:pt x="676" y="597"/>
                  </a:lnTo>
                  <a:lnTo>
                    <a:pt x="690" y="588"/>
                  </a:lnTo>
                  <a:lnTo>
                    <a:pt x="697" y="576"/>
                  </a:lnTo>
                  <a:lnTo>
                    <a:pt x="702" y="563"/>
                  </a:lnTo>
                  <a:lnTo>
                    <a:pt x="704" y="550"/>
                  </a:lnTo>
                  <a:lnTo>
                    <a:pt x="702" y="531"/>
                  </a:lnTo>
                  <a:lnTo>
                    <a:pt x="692" y="513"/>
                  </a:lnTo>
                  <a:lnTo>
                    <a:pt x="677" y="494"/>
                  </a:lnTo>
                  <a:lnTo>
                    <a:pt x="659" y="481"/>
                  </a:lnTo>
                  <a:lnTo>
                    <a:pt x="637" y="469"/>
                  </a:lnTo>
                  <a:lnTo>
                    <a:pt x="615" y="463"/>
                  </a:lnTo>
                  <a:lnTo>
                    <a:pt x="594" y="464"/>
                  </a:lnTo>
                  <a:lnTo>
                    <a:pt x="576" y="474"/>
                  </a:lnTo>
                  <a:lnTo>
                    <a:pt x="586" y="467"/>
                  </a:lnTo>
                  <a:lnTo>
                    <a:pt x="604" y="460"/>
                  </a:lnTo>
                  <a:lnTo>
                    <a:pt x="626" y="456"/>
                  </a:lnTo>
                  <a:lnTo>
                    <a:pt x="649" y="455"/>
                  </a:lnTo>
                  <a:lnTo>
                    <a:pt x="673" y="459"/>
                  </a:lnTo>
                  <a:lnTo>
                    <a:pt x="695" y="469"/>
                  </a:lnTo>
                  <a:lnTo>
                    <a:pt x="712" y="486"/>
                  </a:lnTo>
                  <a:lnTo>
                    <a:pt x="722" y="512"/>
                  </a:lnTo>
                  <a:lnTo>
                    <a:pt x="735" y="516"/>
                  </a:lnTo>
                  <a:lnTo>
                    <a:pt x="751" y="515"/>
                  </a:lnTo>
                  <a:lnTo>
                    <a:pt x="770" y="508"/>
                  </a:lnTo>
                  <a:lnTo>
                    <a:pt x="788" y="498"/>
                  </a:lnTo>
                  <a:lnTo>
                    <a:pt x="803" y="484"/>
                  </a:lnTo>
                  <a:lnTo>
                    <a:pt x="813" y="468"/>
                  </a:lnTo>
                  <a:lnTo>
                    <a:pt x="817" y="451"/>
                  </a:lnTo>
                  <a:lnTo>
                    <a:pt x="812" y="433"/>
                  </a:lnTo>
                  <a:lnTo>
                    <a:pt x="828" y="428"/>
                  </a:lnTo>
                  <a:lnTo>
                    <a:pt x="841" y="408"/>
                  </a:lnTo>
                  <a:lnTo>
                    <a:pt x="850" y="382"/>
                  </a:lnTo>
                  <a:lnTo>
                    <a:pt x="854" y="351"/>
                  </a:lnTo>
                  <a:lnTo>
                    <a:pt x="849" y="322"/>
                  </a:lnTo>
                  <a:lnTo>
                    <a:pt x="836" y="300"/>
                  </a:lnTo>
                  <a:lnTo>
                    <a:pt x="812" y="291"/>
                  </a:lnTo>
                  <a:lnTo>
                    <a:pt x="778" y="300"/>
                  </a:lnTo>
                  <a:lnTo>
                    <a:pt x="773" y="285"/>
                  </a:lnTo>
                  <a:lnTo>
                    <a:pt x="762" y="275"/>
                  </a:lnTo>
                  <a:lnTo>
                    <a:pt x="743" y="269"/>
                  </a:lnTo>
                  <a:lnTo>
                    <a:pt x="722" y="268"/>
                  </a:lnTo>
                  <a:lnTo>
                    <a:pt x="700" y="272"/>
                  </a:lnTo>
                  <a:lnTo>
                    <a:pt x="682" y="283"/>
                  </a:lnTo>
                  <a:lnTo>
                    <a:pt x="668" y="299"/>
                  </a:lnTo>
                  <a:lnTo>
                    <a:pt x="661" y="323"/>
                  </a:lnTo>
                  <a:lnTo>
                    <a:pt x="657" y="316"/>
                  </a:lnTo>
                  <a:lnTo>
                    <a:pt x="649" y="309"/>
                  </a:lnTo>
                  <a:lnTo>
                    <a:pt x="637" y="303"/>
                  </a:lnTo>
                  <a:lnTo>
                    <a:pt x="624" y="299"/>
                  </a:lnTo>
                  <a:lnTo>
                    <a:pt x="609" y="294"/>
                  </a:lnTo>
                  <a:lnTo>
                    <a:pt x="593" y="292"/>
                  </a:lnTo>
                  <a:lnTo>
                    <a:pt x="576" y="291"/>
                  </a:lnTo>
                  <a:lnTo>
                    <a:pt x="559" y="290"/>
                  </a:lnTo>
                  <a:lnTo>
                    <a:pt x="541" y="291"/>
                  </a:lnTo>
                  <a:lnTo>
                    <a:pt x="524" y="294"/>
                  </a:lnTo>
                  <a:lnTo>
                    <a:pt x="508" y="298"/>
                  </a:lnTo>
                  <a:lnTo>
                    <a:pt x="494" y="303"/>
                  </a:lnTo>
                  <a:lnTo>
                    <a:pt x="482" y="311"/>
                  </a:lnTo>
                  <a:lnTo>
                    <a:pt x="471" y="321"/>
                  </a:lnTo>
                  <a:lnTo>
                    <a:pt x="464" y="332"/>
                  </a:lnTo>
                  <a:lnTo>
                    <a:pt x="460" y="346"/>
                  </a:lnTo>
                  <a:lnTo>
                    <a:pt x="454" y="330"/>
                  </a:lnTo>
                  <a:lnTo>
                    <a:pt x="454" y="315"/>
                  </a:lnTo>
                  <a:lnTo>
                    <a:pt x="459" y="301"/>
                  </a:lnTo>
                  <a:lnTo>
                    <a:pt x="467" y="290"/>
                  </a:lnTo>
                  <a:lnTo>
                    <a:pt x="477" y="282"/>
                  </a:lnTo>
                  <a:lnTo>
                    <a:pt x="487" y="276"/>
                  </a:lnTo>
                  <a:lnTo>
                    <a:pt x="499" y="273"/>
                  </a:lnTo>
                  <a:lnTo>
                    <a:pt x="510" y="276"/>
                  </a:lnTo>
                  <a:lnTo>
                    <a:pt x="515" y="260"/>
                  </a:lnTo>
                  <a:lnTo>
                    <a:pt x="527" y="245"/>
                  </a:lnTo>
                  <a:lnTo>
                    <a:pt x="543" y="231"/>
                  </a:lnTo>
                  <a:lnTo>
                    <a:pt x="563" y="221"/>
                  </a:lnTo>
                  <a:lnTo>
                    <a:pt x="588" y="215"/>
                  </a:lnTo>
                  <a:lnTo>
                    <a:pt x="614" y="215"/>
                  </a:lnTo>
                  <a:lnTo>
                    <a:pt x="642" y="224"/>
                  </a:lnTo>
                  <a:lnTo>
                    <a:pt x="669" y="242"/>
                  </a:lnTo>
                  <a:lnTo>
                    <a:pt x="691" y="252"/>
                  </a:lnTo>
                  <a:lnTo>
                    <a:pt x="718" y="249"/>
                  </a:lnTo>
                  <a:lnTo>
                    <a:pt x="743" y="238"/>
                  </a:lnTo>
                  <a:lnTo>
                    <a:pt x="765" y="222"/>
                  </a:lnTo>
                  <a:lnTo>
                    <a:pt x="779" y="203"/>
                  </a:lnTo>
                  <a:lnTo>
                    <a:pt x="783" y="185"/>
                  </a:lnTo>
                  <a:lnTo>
                    <a:pt x="774" y="172"/>
                  </a:lnTo>
                  <a:lnTo>
                    <a:pt x="747" y="165"/>
                  </a:lnTo>
                  <a:lnTo>
                    <a:pt x="753" y="160"/>
                  </a:lnTo>
                  <a:lnTo>
                    <a:pt x="758" y="154"/>
                  </a:lnTo>
                  <a:lnTo>
                    <a:pt x="762" y="147"/>
                  </a:lnTo>
                  <a:lnTo>
                    <a:pt x="762" y="140"/>
                  </a:lnTo>
                  <a:lnTo>
                    <a:pt x="760" y="133"/>
                  </a:lnTo>
                  <a:lnTo>
                    <a:pt x="757" y="127"/>
                  </a:lnTo>
                  <a:lnTo>
                    <a:pt x="751" y="120"/>
                  </a:lnTo>
                  <a:lnTo>
                    <a:pt x="743" y="116"/>
                  </a:lnTo>
                  <a:lnTo>
                    <a:pt x="733" y="111"/>
                  </a:lnTo>
                  <a:lnTo>
                    <a:pt x="720" y="109"/>
                  </a:lnTo>
                  <a:lnTo>
                    <a:pt x="706" y="108"/>
                  </a:lnTo>
                  <a:lnTo>
                    <a:pt x="689" y="108"/>
                  </a:lnTo>
                  <a:lnTo>
                    <a:pt x="671" y="110"/>
                  </a:lnTo>
                  <a:lnTo>
                    <a:pt x="650" y="115"/>
                  </a:lnTo>
                  <a:lnTo>
                    <a:pt x="627" y="122"/>
                  </a:lnTo>
                  <a:lnTo>
                    <a:pt x="601" y="132"/>
                  </a:lnTo>
                  <a:lnTo>
                    <a:pt x="623" y="119"/>
                  </a:lnTo>
                  <a:lnTo>
                    <a:pt x="642" y="101"/>
                  </a:lnTo>
                  <a:lnTo>
                    <a:pt x="654" y="81"/>
                  </a:lnTo>
                  <a:lnTo>
                    <a:pt x="659" y="62"/>
                  </a:lnTo>
                  <a:lnTo>
                    <a:pt x="656" y="47"/>
                  </a:lnTo>
                  <a:lnTo>
                    <a:pt x="642" y="39"/>
                  </a:lnTo>
                  <a:lnTo>
                    <a:pt x="618" y="40"/>
                  </a:lnTo>
                  <a:lnTo>
                    <a:pt x="581" y="55"/>
                  </a:lnTo>
                  <a:lnTo>
                    <a:pt x="594" y="40"/>
                  </a:lnTo>
                  <a:lnTo>
                    <a:pt x="600" y="28"/>
                  </a:lnTo>
                  <a:lnTo>
                    <a:pt x="598" y="18"/>
                  </a:lnTo>
                  <a:lnTo>
                    <a:pt x="589" y="10"/>
                  </a:lnTo>
                  <a:lnTo>
                    <a:pt x="575" y="4"/>
                  </a:lnTo>
                  <a:lnTo>
                    <a:pt x="558" y="1"/>
                  </a:lnTo>
                  <a:lnTo>
                    <a:pt x="537" y="0"/>
                  </a:lnTo>
                  <a:lnTo>
                    <a:pt x="514" y="1"/>
                  </a:lnTo>
                  <a:lnTo>
                    <a:pt x="491" y="4"/>
                  </a:lnTo>
                  <a:lnTo>
                    <a:pt x="469" y="10"/>
                  </a:lnTo>
                  <a:lnTo>
                    <a:pt x="449" y="18"/>
                  </a:lnTo>
                  <a:lnTo>
                    <a:pt x="432" y="28"/>
                  </a:lnTo>
                  <a:lnTo>
                    <a:pt x="419" y="41"/>
                  </a:lnTo>
                  <a:lnTo>
                    <a:pt x="412" y="57"/>
                  </a:lnTo>
                  <a:lnTo>
                    <a:pt x="412" y="74"/>
                  </a:lnTo>
                  <a:lnTo>
                    <a:pt x="421" y="95"/>
                  </a:lnTo>
                  <a:lnTo>
                    <a:pt x="423" y="101"/>
                  </a:lnTo>
                  <a:lnTo>
                    <a:pt x="423" y="108"/>
                  </a:lnTo>
                  <a:lnTo>
                    <a:pt x="421" y="115"/>
                  </a:lnTo>
                  <a:lnTo>
                    <a:pt x="417" y="122"/>
                  </a:lnTo>
                  <a:lnTo>
                    <a:pt x="411" y="128"/>
                  </a:lnTo>
                  <a:lnTo>
                    <a:pt x="406" y="135"/>
                  </a:lnTo>
                  <a:lnTo>
                    <a:pt x="399" y="140"/>
                  </a:lnTo>
                  <a:lnTo>
                    <a:pt x="393" y="145"/>
                  </a:lnTo>
                  <a:close/>
                </a:path>
              </a:pathLst>
            </a:custGeom>
            <a:solidFill>
              <a:srgbClr val="0072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nSpc>
                  <a:spcPct val="100000"/>
                </a:lnSpc>
              </a:pPr>
              <a:endParaRPr kumimoji="0" lang="zh-CN" altLang="zh-CN" sz="1800" b="0">
                <a:latin typeface="Arial" pitchFamily="34" charset="0"/>
              </a:endParaRPr>
            </a:p>
          </p:txBody>
        </p:sp>
        <p:sp>
          <p:nvSpPr>
            <p:cNvPr id="11324" name="Freeform 63"/>
            <p:cNvSpPr>
              <a:spLocks/>
            </p:cNvSpPr>
            <p:nvPr/>
          </p:nvSpPr>
          <p:spPr bwMode="auto">
            <a:xfrm>
              <a:off x="3033" y="1505"/>
              <a:ext cx="1125" cy="308"/>
            </a:xfrm>
            <a:custGeom>
              <a:avLst/>
              <a:gdLst>
                <a:gd name="T0" fmla="*/ 562 w 2252"/>
                <a:gd name="T1" fmla="*/ 154 h 615"/>
                <a:gd name="T2" fmla="*/ 561 w 2252"/>
                <a:gd name="T3" fmla="*/ 34 h 615"/>
                <a:gd name="T4" fmla="*/ 555 w 2252"/>
                <a:gd name="T5" fmla="*/ 28 h 615"/>
                <a:gd name="T6" fmla="*/ 547 w 2252"/>
                <a:gd name="T7" fmla="*/ 19 h 615"/>
                <a:gd name="T8" fmla="*/ 541 w 2252"/>
                <a:gd name="T9" fmla="*/ 13 h 615"/>
                <a:gd name="T10" fmla="*/ 540 w 2252"/>
                <a:gd name="T11" fmla="*/ 11 h 615"/>
                <a:gd name="T12" fmla="*/ 540 w 2252"/>
                <a:gd name="T13" fmla="*/ 2 h 615"/>
                <a:gd name="T14" fmla="*/ 532 w 2252"/>
                <a:gd name="T15" fmla="*/ 0 h 615"/>
                <a:gd name="T16" fmla="*/ 485 w 2252"/>
                <a:gd name="T17" fmla="*/ 9 h 615"/>
                <a:gd name="T18" fmla="*/ 470 w 2252"/>
                <a:gd name="T19" fmla="*/ 30 h 615"/>
                <a:gd name="T20" fmla="*/ 442 w 2252"/>
                <a:gd name="T21" fmla="*/ 54 h 615"/>
                <a:gd name="T22" fmla="*/ 455 w 2252"/>
                <a:gd name="T23" fmla="*/ 33 h 615"/>
                <a:gd name="T24" fmla="*/ 395 w 2252"/>
                <a:gd name="T25" fmla="*/ 16 h 615"/>
                <a:gd name="T26" fmla="*/ 385 w 2252"/>
                <a:gd name="T27" fmla="*/ 10 h 615"/>
                <a:gd name="T28" fmla="*/ 377 w 2252"/>
                <a:gd name="T29" fmla="*/ 16 h 615"/>
                <a:gd name="T30" fmla="*/ 303 w 2252"/>
                <a:gd name="T31" fmla="*/ 51 h 615"/>
                <a:gd name="T32" fmla="*/ 298 w 2252"/>
                <a:gd name="T33" fmla="*/ 26 h 615"/>
                <a:gd name="T34" fmla="*/ 290 w 2252"/>
                <a:gd name="T35" fmla="*/ 14 h 615"/>
                <a:gd name="T36" fmla="*/ 280 w 2252"/>
                <a:gd name="T37" fmla="*/ 16 h 615"/>
                <a:gd name="T38" fmla="*/ 270 w 2252"/>
                <a:gd name="T39" fmla="*/ 35 h 615"/>
                <a:gd name="T40" fmla="*/ 227 w 2252"/>
                <a:gd name="T41" fmla="*/ 32 h 615"/>
                <a:gd name="T42" fmla="*/ 182 w 2252"/>
                <a:gd name="T43" fmla="*/ 31 h 615"/>
                <a:gd name="T44" fmla="*/ 141 w 2252"/>
                <a:gd name="T45" fmla="*/ 51 h 615"/>
                <a:gd name="T46" fmla="*/ 134 w 2252"/>
                <a:gd name="T47" fmla="*/ 44 h 615"/>
                <a:gd name="T48" fmla="*/ 132 w 2252"/>
                <a:gd name="T49" fmla="*/ 28 h 615"/>
                <a:gd name="T50" fmla="*/ 128 w 2252"/>
                <a:gd name="T51" fmla="*/ 16 h 615"/>
                <a:gd name="T52" fmla="*/ 124 w 2252"/>
                <a:gd name="T53" fmla="*/ 16 h 615"/>
                <a:gd name="T54" fmla="*/ 120 w 2252"/>
                <a:gd name="T55" fmla="*/ 18 h 615"/>
                <a:gd name="T56" fmla="*/ 116 w 2252"/>
                <a:gd name="T57" fmla="*/ 13 h 615"/>
                <a:gd name="T58" fmla="*/ 111 w 2252"/>
                <a:gd name="T59" fmla="*/ 13 h 615"/>
                <a:gd name="T60" fmla="*/ 107 w 2252"/>
                <a:gd name="T61" fmla="*/ 22 h 615"/>
                <a:gd name="T62" fmla="*/ 103 w 2252"/>
                <a:gd name="T63" fmla="*/ 30 h 615"/>
                <a:gd name="T64" fmla="*/ 99 w 2252"/>
                <a:gd name="T65" fmla="*/ 41 h 615"/>
                <a:gd name="T66" fmla="*/ 90 w 2252"/>
                <a:gd name="T67" fmla="*/ 52 h 615"/>
                <a:gd name="T68" fmla="*/ 79 w 2252"/>
                <a:gd name="T69" fmla="*/ 27 h 615"/>
                <a:gd name="T70" fmla="*/ 32 w 2252"/>
                <a:gd name="T71" fmla="*/ 14 h 615"/>
                <a:gd name="T72" fmla="*/ 18 w 2252"/>
                <a:gd name="T73" fmla="*/ 54 h 615"/>
                <a:gd name="T74" fmla="*/ 0 w 2252"/>
                <a:gd name="T75" fmla="*/ 154 h 615"/>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2252"/>
                <a:gd name="T115" fmla="*/ 0 h 615"/>
                <a:gd name="T116" fmla="*/ 2252 w 2252"/>
                <a:gd name="T117" fmla="*/ 615 h 615"/>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2252" h="615">
                  <a:moveTo>
                    <a:pt x="0" y="615"/>
                  </a:moveTo>
                  <a:lnTo>
                    <a:pt x="2252" y="615"/>
                  </a:lnTo>
                  <a:lnTo>
                    <a:pt x="2252" y="138"/>
                  </a:lnTo>
                  <a:lnTo>
                    <a:pt x="2248" y="134"/>
                  </a:lnTo>
                  <a:lnTo>
                    <a:pt x="2238" y="123"/>
                  </a:lnTo>
                  <a:lnTo>
                    <a:pt x="2223" y="109"/>
                  </a:lnTo>
                  <a:lnTo>
                    <a:pt x="2207" y="92"/>
                  </a:lnTo>
                  <a:lnTo>
                    <a:pt x="2190" y="74"/>
                  </a:lnTo>
                  <a:lnTo>
                    <a:pt x="2176" y="61"/>
                  </a:lnTo>
                  <a:lnTo>
                    <a:pt x="2165" y="50"/>
                  </a:lnTo>
                  <a:lnTo>
                    <a:pt x="2162" y="48"/>
                  </a:lnTo>
                  <a:lnTo>
                    <a:pt x="2162" y="42"/>
                  </a:lnTo>
                  <a:lnTo>
                    <a:pt x="2162" y="25"/>
                  </a:lnTo>
                  <a:lnTo>
                    <a:pt x="2162" y="8"/>
                  </a:lnTo>
                  <a:lnTo>
                    <a:pt x="2162" y="0"/>
                  </a:lnTo>
                  <a:lnTo>
                    <a:pt x="2132" y="0"/>
                  </a:lnTo>
                  <a:lnTo>
                    <a:pt x="2132" y="33"/>
                  </a:lnTo>
                  <a:lnTo>
                    <a:pt x="1944" y="33"/>
                  </a:lnTo>
                  <a:lnTo>
                    <a:pt x="1858" y="120"/>
                  </a:lnTo>
                  <a:lnTo>
                    <a:pt x="1882" y="120"/>
                  </a:lnTo>
                  <a:lnTo>
                    <a:pt x="1882" y="214"/>
                  </a:lnTo>
                  <a:lnTo>
                    <a:pt x="1772" y="214"/>
                  </a:lnTo>
                  <a:lnTo>
                    <a:pt x="1772" y="132"/>
                  </a:lnTo>
                  <a:lnTo>
                    <a:pt x="1821" y="132"/>
                  </a:lnTo>
                  <a:lnTo>
                    <a:pt x="1776" y="63"/>
                  </a:lnTo>
                  <a:lnTo>
                    <a:pt x="1581" y="63"/>
                  </a:lnTo>
                  <a:lnTo>
                    <a:pt x="1581" y="39"/>
                  </a:lnTo>
                  <a:lnTo>
                    <a:pt x="1542" y="39"/>
                  </a:lnTo>
                  <a:lnTo>
                    <a:pt x="1542" y="63"/>
                  </a:lnTo>
                  <a:lnTo>
                    <a:pt x="1512" y="63"/>
                  </a:lnTo>
                  <a:lnTo>
                    <a:pt x="1454" y="204"/>
                  </a:lnTo>
                  <a:lnTo>
                    <a:pt x="1214" y="204"/>
                  </a:lnTo>
                  <a:lnTo>
                    <a:pt x="1208" y="147"/>
                  </a:lnTo>
                  <a:lnTo>
                    <a:pt x="1196" y="103"/>
                  </a:lnTo>
                  <a:lnTo>
                    <a:pt x="1180" y="72"/>
                  </a:lnTo>
                  <a:lnTo>
                    <a:pt x="1162" y="55"/>
                  </a:lnTo>
                  <a:lnTo>
                    <a:pt x="1141" y="51"/>
                  </a:lnTo>
                  <a:lnTo>
                    <a:pt x="1120" y="64"/>
                  </a:lnTo>
                  <a:lnTo>
                    <a:pt x="1099" y="92"/>
                  </a:lnTo>
                  <a:lnTo>
                    <a:pt x="1082" y="137"/>
                  </a:lnTo>
                  <a:lnTo>
                    <a:pt x="1012" y="0"/>
                  </a:lnTo>
                  <a:lnTo>
                    <a:pt x="909" y="126"/>
                  </a:lnTo>
                  <a:lnTo>
                    <a:pt x="824" y="5"/>
                  </a:lnTo>
                  <a:lnTo>
                    <a:pt x="728" y="123"/>
                  </a:lnTo>
                  <a:lnTo>
                    <a:pt x="566" y="123"/>
                  </a:lnTo>
                  <a:lnTo>
                    <a:pt x="566" y="204"/>
                  </a:lnTo>
                  <a:lnTo>
                    <a:pt x="538" y="208"/>
                  </a:lnTo>
                  <a:lnTo>
                    <a:pt x="537" y="176"/>
                  </a:lnTo>
                  <a:lnTo>
                    <a:pt x="534" y="141"/>
                  </a:lnTo>
                  <a:lnTo>
                    <a:pt x="529" y="110"/>
                  </a:lnTo>
                  <a:lnTo>
                    <a:pt x="522" y="83"/>
                  </a:lnTo>
                  <a:lnTo>
                    <a:pt x="514" y="64"/>
                  </a:lnTo>
                  <a:lnTo>
                    <a:pt x="505" y="56"/>
                  </a:lnTo>
                  <a:lnTo>
                    <a:pt x="496" y="63"/>
                  </a:lnTo>
                  <a:lnTo>
                    <a:pt x="485" y="88"/>
                  </a:lnTo>
                  <a:lnTo>
                    <a:pt x="481" y="71"/>
                  </a:lnTo>
                  <a:lnTo>
                    <a:pt x="474" y="57"/>
                  </a:lnTo>
                  <a:lnTo>
                    <a:pt x="466" y="49"/>
                  </a:lnTo>
                  <a:lnTo>
                    <a:pt x="455" y="47"/>
                  </a:lnTo>
                  <a:lnTo>
                    <a:pt x="446" y="51"/>
                  </a:lnTo>
                  <a:lnTo>
                    <a:pt x="437" y="65"/>
                  </a:lnTo>
                  <a:lnTo>
                    <a:pt x="430" y="88"/>
                  </a:lnTo>
                  <a:lnTo>
                    <a:pt x="427" y="123"/>
                  </a:lnTo>
                  <a:lnTo>
                    <a:pt x="415" y="119"/>
                  </a:lnTo>
                  <a:lnTo>
                    <a:pt x="405" y="132"/>
                  </a:lnTo>
                  <a:lnTo>
                    <a:pt x="399" y="163"/>
                  </a:lnTo>
                  <a:lnTo>
                    <a:pt x="397" y="208"/>
                  </a:lnTo>
                  <a:lnTo>
                    <a:pt x="363" y="208"/>
                  </a:lnTo>
                  <a:lnTo>
                    <a:pt x="363" y="153"/>
                  </a:lnTo>
                  <a:lnTo>
                    <a:pt x="317" y="107"/>
                  </a:lnTo>
                  <a:lnTo>
                    <a:pt x="180" y="107"/>
                  </a:lnTo>
                  <a:lnTo>
                    <a:pt x="128" y="55"/>
                  </a:lnTo>
                  <a:lnTo>
                    <a:pt x="74" y="135"/>
                  </a:lnTo>
                  <a:lnTo>
                    <a:pt x="74" y="216"/>
                  </a:lnTo>
                  <a:lnTo>
                    <a:pt x="2" y="216"/>
                  </a:lnTo>
                  <a:lnTo>
                    <a:pt x="0" y="615"/>
                  </a:lnTo>
                  <a:close/>
                </a:path>
              </a:pathLst>
            </a:custGeom>
            <a:solidFill>
              <a:srgbClr val="D8C6A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nSpc>
                  <a:spcPct val="100000"/>
                </a:lnSpc>
              </a:pPr>
              <a:endParaRPr kumimoji="0" lang="zh-CN" altLang="zh-CN" sz="1800" b="0">
                <a:latin typeface="Arial" pitchFamily="34" charset="0"/>
              </a:endParaRPr>
            </a:p>
          </p:txBody>
        </p:sp>
        <p:sp>
          <p:nvSpPr>
            <p:cNvPr id="11325" name="Freeform 64"/>
            <p:cNvSpPr>
              <a:spLocks/>
            </p:cNvSpPr>
            <p:nvPr/>
          </p:nvSpPr>
          <p:spPr bwMode="auto">
            <a:xfrm>
              <a:off x="3058" y="1494"/>
              <a:ext cx="176" cy="319"/>
            </a:xfrm>
            <a:custGeom>
              <a:avLst/>
              <a:gdLst>
                <a:gd name="T0" fmla="*/ 38 w 351"/>
                <a:gd name="T1" fmla="*/ 1 h 638"/>
                <a:gd name="T2" fmla="*/ 30 w 351"/>
                <a:gd name="T3" fmla="*/ 12 h 638"/>
                <a:gd name="T4" fmla="*/ 24 w 351"/>
                <a:gd name="T5" fmla="*/ 29 h 638"/>
                <a:gd name="T6" fmla="*/ 21 w 351"/>
                <a:gd name="T7" fmla="*/ 46 h 638"/>
                <a:gd name="T8" fmla="*/ 19 w 351"/>
                <a:gd name="T9" fmla="*/ 48 h 638"/>
                <a:gd name="T10" fmla="*/ 17 w 351"/>
                <a:gd name="T11" fmla="*/ 37 h 638"/>
                <a:gd name="T12" fmla="*/ 12 w 351"/>
                <a:gd name="T13" fmla="*/ 47 h 638"/>
                <a:gd name="T14" fmla="*/ 8 w 351"/>
                <a:gd name="T15" fmla="*/ 67 h 638"/>
                <a:gd name="T16" fmla="*/ 8 w 351"/>
                <a:gd name="T17" fmla="*/ 80 h 638"/>
                <a:gd name="T18" fmla="*/ 12 w 351"/>
                <a:gd name="T19" fmla="*/ 89 h 638"/>
                <a:gd name="T20" fmla="*/ 12 w 351"/>
                <a:gd name="T21" fmla="*/ 90 h 638"/>
                <a:gd name="T22" fmla="*/ 7 w 351"/>
                <a:gd name="T23" fmla="*/ 87 h 638"/>
                <a:gd name="T24" fmla="*/ 4 w 351"/>
                <a:gd name="T25" fmla="*/ 85 h 638"/>
                <a:gd name="T26" fmla="*/ 3 w 351"/>
                <a:gd name="T27" fmla="*/ 84 h 638"/>
                <a:gd name="T28" fmla="*/ 2 w 351"/>
                <a:gd name="T29" fmla="*/ 91 h 638"/>
                <a:gd name="T30" fmla="*/ 0 w 351"/>
                <a:gd name="T31" fmla="*/ 113 h 638"/>
                <a:gd name="T32" fmla="*/ 2 w 351"/>
                <a:gd name="T33" fmla="*/ 137 h 638"/>
                <a:gd name="T34" fmla="*/ 10 w 351"/>
                <a:gd name="T35" fmla="*/ 155 h 638"/>
                <a:gd name="T36" fmla="*/ 18 w 351"/>
                <a:gd name="T37" fmla="*/ 160 h 638"/>
                <a:gd name="T38" fmla="*/ 25 w 351"/>
                <a:gd name="T39" fmla="*/ 160 h 638"/>
                <a:gd name="T40" fmla="*/ 34 w 351"/>
                <a:gd name="T41" fmla="*/ 160 h 638"/>
                <a:gd name="T42" fmla="*/ 44 w 351"/>
                <a:gd name="T43" fmla="*/ 160 h 638"/>
                <a:gd name="T44" fmla="*/ 54 w 351"/>
                <a:gd name="T45" fmla="*/ 160 h 638"/>
                <a:gd name="T46" fmla="*/ 63 w 351"/>
                <a:gd name="T47" fmla="*/ 160 h 638"/>
                <a:gd name="T48" fmla="*/ 71 w 351"/>
                <a:gd name="T49" fmla="*/ 160 h 638"/>
                <a:gd name="T50" fmla="*/ 75 w 351"/>
                <a:gd name="T51" fmla="*/ 160 h 638"/>
                <a:gd name="T52" fmla="*/ 79 w 351"/>
                <a:gd name="T53" fmla="*/ 156 h 638"/>
                <a:gd name="T54" fmla="*/ 84 w 351"/>
                <a:gd name="T55" fmla="*/ 141 h 638"/>
                <a:gd name="T56" fmla="*/ 88 w 351"/>
                <a:gd name="T57" fmla="*/ 122 h 638"/>
                <a:gd name="T58" fmla="*/ 88 w 351"/>
                <a:gd name="T59" fmla="*/ 106 h 638"/>
                <a:gd name="T60" fmla="*/ 86 w 351"/>
                <a:gd name="T61" fmla="*/ 104 h 638"/>
                <a:gd name="T62" fmla="*/ 83 w 351"/>
                <a:gd name="T63" fmla="*/ 110 h 638"/>
                <a:gd name="T64" fmla="*/ 80 w 351"/>
                <a:gd name="T65" fmla="*/ 115 h 638"/>
                <a:gd name="T66" fmla="*/ 77 w 351"/>
                <a:gd name="T67" fmla="*/ 119 h 638"/>
                <a:gd name="T68" fmla="*/ 78 w 351"/>
                <a:gd name="T69" fmla="*/ 116 h 638"/>
                <a:gd name="T70" fmla="*/ 81 w 351"/>
                <a:gd name="T71" fmla="*/ 103 h 638"/>
                <a:gd name="T72" fmla="*/ 82 w 351"/>
                <a:gd name="T73" fmla="*/ 85 h 638"/>
                <a:gd name="T74" fmla="*/ 78 w 351"/>
                <a:gd name="T75" fmla="*/ 64 h 638"/>
                <a:gd name="T76" fmla="*/ 74 w 351"/>
                <a:gd name="T77" fmla="*/ 55 h 638"/>
                <a:gd name="T78" fmla="*/ 72 w 351"/>
                <a:gd name="T79" fmla="*/ 61 h 638"/>
                <a:gd name="T80" fmla="*/ 68 w 351"/>
                <a:gd name="T81" fmla="*/ 67 h 638"/>
                <a:gd name="T82" fmla="*/ 65 w 351"/>
                <a:gd name="T83" fmla="*/ 71 h 638"/>
                <a:gd name="T84" fmla="*/ 66 w 351"/>
                <a:gd name="T85" fmla="*/ 67 h 638"/>
                <a:gd name="T86" fmla="*/ 66 w 351"/>
                <a:gd name="T87" fmla="*/ 52 h 638"/>
                <a:gd name="T88" fmla="*/ 65 w 351"/>
                <a:gd name="T89" fmla="*/ 35 h 638"/>
                <a:gd name="T90" fmla="*/ 60 w 351"/>
                <a:gd name="T91" fmla="*/ 18 h 638"/>
                <a:gd name="T92" fmla="*/ 57 w 351"/>
                <a:gd name="T93" fmla="*/ 19 h 638"/>
                <a:gd name="T94" fmla="*/ 54 w 351"/>
                <a:gd name="T95" fmla="*/ 27 h 638"/>
                <a:gd name="T96" fmla="*/ 53 w 351"/>
                <a:gd name="T97" fmla="*/ 24 h 638"/>
                <a:gd name="T98" fmla="*/ 50 w 351"/>
                <a:gd name="T99" fmla="*/ 15 h 638"/>
                <a:gd name="T100" fmla="*/ 46 w 351"/>
                <a:gd name="T101" fmla="*/ 6 h 638"/>
                <a:gd name="T102" fmla="*/ 42 w 351"/>
                <a:gd name="T103" fmla="*/ 1 h 638"/>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351"/>
                <a:gd name="T157" fmla="*/ 0 h 638"/>
                <a:gd name="T158" fmla="*/ 351 w 351"/>
                <a:gd name="T159" fmla="*/ 638 h 638"/>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351" h="638">
                  <a:moveTo>
                    <a:pt x="166" y="0"/>
                  </a:moveTo>
                  <a:lnTo>
                    <a:pt x="150" y="4"/>
                  </a:lnTo>
                  <a:lnTo>
                    <a:pt x="134" y="22"/>
                  </a:lnTo>
                  <a:lnTo>
                    <a:pt x="119" y="48"/>
                  </a:lnTo>
                  <a:lnTo>
                    <a:pt x="106" y="81"/>
                  </a:lnTo>
                  <a:lnTo>
                    <a:pt x="95" y="118"/>
                  </a:lnTo>
                  <a:lnTo>
                    <a:pt x="86" y="154"/>
                  </a:lnTo>
                  <a:lnTo>
                    <a:pt x="82" y="186"/>
                  </a:lnTo>
                  <a:lnTo>
                    <a:pt x="81" y="211"/>
                  </a:lnTo>
                  <a:lnTo>
                    <a:pt x="74" y="192"/>
                  </a:lnTo>
                  <a:lnTo>
                    <a:pt x="69" y="168"/>
                  </a:lnTo>
                  <a:lnTo>
                    <a:pt x="65" y="148"/>
                  </a:lnTo>
                  <a:lnTo>
                    <a:pt x="63" y="140"/>
                  </a:lnTo>
                  <a:lnTo>
                    <a:pt x="46" y="188"/>
                  </a:lnTo>
                  <a:lnTo>
                    <a:pt x="35" y="230"/>
                  </a:lnTo>
                  <a:lnTo>
                    <a:pt x="30" y="267"/>
                  </a:lnTo>
                  <a:lnTo>
                    <a:pt x="29" y="298"/>
                  </a:lnTo>
                  <a:lnTo>
                    <a:pt x="31" y="323"/>
                  </a:lnTo>
                  <a:lnTo>
                    <a:pt x="38" y="343"/>
                  </a:lnTo>
                  <a:lnTo>
                    <a:pt x="46" y="359"/>
                  </a:lnTo>
                  <a:lnTo>
                    <a:pt x="55" y="369"/>
                  </a:lnTo>
                  <a:lnTo>
                    <a:pt x="45" y="362"/>
                  </a:lnTo>
                  <a:lnTo>
                    <a:pt x="36" y="356"/>
                  </a:lnTo>
                  <a:lnTo>
                    <a:pt x="28" y="351"/>
                  </a:lnTo>
                  <a:lnTo>
                    <a:pt x="21" y="345"/>
                  </a:lnTo>
                  <a:lnTo>
                    <a:pt x="15" y="341"/>
                  </a:lnTo>
                  <a:lnTo>
                    <a:pt x="12" y="338"/>
                  </a:lnTo>
                  <a:lnTo>
                    <a:pt x="9" y="336"/>
                  </a:lnTo>
                  <a:lnTo>
                    <a:pt x="8" y="334"/>
                  </a:lnTo>
                  <a:lnTo>
                    <a:pt x="5" y="367"/>
                  </a:lnTo>
                  <a:lnTo>
                    <a:pt x="1" y="407"/>
                  </a:lnTo>
                  <a:lnTo>
                    <a:pt x="0" y="453"/>
                  </a:lnTo>
                  <a:lnTo>
                    <a:pt x="1" y="499"/>
                  </a:lnTo>
                  <a:lnTo>
                    <a:pt x="7" y="545"/>
                  </a:lnTo>
                  <a:lnTo>
                    <a:pt x="18" y="585"/>
                  </a:lnTo>
                  <a:lnTo>
                    <a:pt x="37" y="618"/>
                  </a:lnTo>
                  <a:lnTo>
                    <a:pt x="65" y="638"/>
                  </a:lnTo>
                  <a:lnTo>
                    <a:pt x="71" y="638"/>
                  </a:lnTo>
                  <a:lnTo>
                    <a:pt x="83" y="638"/>
                  </a:lnTo>
                  <a:lnTo>
                    <a:pt x="97" y="638"/>
                  </a:lnTo>
                  <a:lnTo>
                    <a:pt x="114" y="638"/>
                  </a:lnTo>
                  <a:lnTo>
                    <a:pt x="133" y="638"/>
                  </a:lnTo>
                  <a:lnTo>
                    <a:pt x="152" y="638"/>
                  </a:lnTo>
                  <a:lnTo>
                    <a:pt x="173" y="638"/>
                  </a:lnTo>
                  <a:lnTo>
                    <a:pt x="194" y="638"/>
                  </a:lnTo>
                  <a:lnTo>
                    <a:pt x="214" y="638"/>
                  </a:lnTo>
                  <a:lnTo>
                    <a:pt x="234" y="638"/>
                  </a:lnTo>
                  <a:lnTo>
                    <a:pt x="252" y="638"/>
                  </a:lnTo>
                  <a:lnTo>
                    <a:pt x="268" y="638"/>
                  </a:lnTo>
                  <a:lnTo>
                    <a:pt x="282" y="638"/>
                  </a:lnTo>
                  <a:lnTo>
                    <a:pt x="293" y="638"/>
                  </a:lnTo>
                  <a:lnTo>
                    <a:pt x="300" y="638"/>
                  </a:lnTo>
                  <a:lnTo>
                    <a:pt x="302" y="638"/>
                  </a:lnTo>
                  <a:lnTo>
                    <a:pt x="315" y="621"/>
                  </a:lnTo>
                  <a:lnTo>
                    <a:pt x="326" y="594"/>
                  </a:lnTo>
                  <a:lnTo>
                    <a:pt x="336" y="562"/>
                  </a:lnTo>
                  <a:lnTo>
                    <a:pt x="345" y="527"/>
                  </a:lnTo>
                  <a:lnTo>
                    <a:pt x="349" y="491"/>
                  </a:lnTo>
                  <a:lnTo>
                    <a:pt x="351" y="456"/>
                  </a:lnTo>
                  <a:lnTo>
                    <a:pt x="350" y="427"/>
                  </a:lnTo>
                  <a:lnTo>
                    <a:pt x="345" y="402"/>
                  </a:lnTo>
                  <a:lnTo>
                    <a:pt x="342" y="416"/>
                  </a:lnTo>
                  <a:lnTo>
                    <a:pt x="338" y="430"/>
                  </a:lnTo>
                  <a:lnTo>
                    <a:pt x="332" y="441"/>
                  </a:lnTo>
                  <a:lnTo>
                    <a:pt x="326" y="453"/>
                  </a:lnTo>
                  <a:lnTo>
                    <a:pt x="319" y="462"/>
                  </a:lnTo>
                  <a:lnTo>
                    <a:pt x="313" y="469"/>
                  </a:lnTo>
                  <a:lnTo>
                    <a:pt x="308" y="476"/>
                  </a:lnTo>
                  <a:lnTo>
                    <a:pt x="302" y="479"/>
                  </a:lnTo>
                  <a:lnTo>
                    <a:pt x="309" y="464"/>
                  </a:lnTo>
                  <a:lnTo>
                    <a:pt x="317" y="441"/>
                  </a:lnTo>
                  <a:lnTo>
                    <a:pt x="323" y="413"/>
                  </a:lnTo>
                  <a:lnTo>
                    <a:pt x="327" y="379"/>
                  </a:lnTo>
                  <a:lnTo>
                    <a:pt x="328" y="341"/>
                  </a:lnTo>
                  <a:lnTo>
                    <a:pt x="324" y="300"/>
                  </a:lnTo>
                  <a:lnTo>
                    <a:pt x="312" y="256"/>
                  </a:lnTo>
                  <a:lnTo>
                    <a:pt x="293" y="211"/>
                  </a:lnTo>
                  <a:lnTo>
                    <a:pt x="293" y="222"/>
                  </a:lnTo>
                  <a:lnTo>
                    <a:pt x="289" y="234"/>
                  </a:lnTo>
                  <a:lnTo>
                    <a:pt x="285" y="246"/>
                  </a:lnTo>
                  <a:lnTo>
                    <a:pt x="278" y="257"/>
                  </a:lnTo>
                  <a:lnTo>
                    <a:pt x="271" y="268"/>
                  </a:lnTo>
                  <a:lnTo>
                    <a:pt x="265" y="276"/>
                  </a:lnTo>
                  <a:lnTo>
                    <a:pt x="260" y="282"/>
                  </a:lnTo>
                  <a:lnTo>
                    <a:pt x="259" y="284"/>
                  </a:lnTo>
                  <a:lnTo>
                    <a:pt x="262" y="267"/>
                  </a:lnTo>
                  <a:lnTo>
                    <a:pt x="263" y="240"/>
                  </a:lnTo>
                  <a:lnTo>
                    <a:pt x="263" y="208"/>
                  </a:lnTo>
                  <a:lnTo>
                    <a:pt x="262" y="172"/>
                  </a:lnTo>
                  <a:lnTo>
                    <a:pt x="257" y="137"/>
                  </a:lnTo>
                  <a:lnTo>
                    <a:pt x="249" y="102"/>
                  </a:lnTo>
                  <a:lnTo>
                    <a:pt x="239" y="72"/>
                  </a:lnTo>
                  <a:lnTo>
                    <a:pt x="225" y="50"/>
                  </a:lnTo>
                  <a:lnTo>
                    <a:pt x="225" y="73"/>
                  </a:lnTo>
                  <a:lnTo>
                    <a:pt x="220" y="94"/>
                  </a:lnTo>
                  <a:lnTo>
                    <a:pt x="214" y="109"/>
                  </a:lnTo>
                  <a:lnTo>
                    <a:pt x="212" y="115"/>
                  </a:lnTo>
                  <a:lnTo>
                    <a:pt x="210" y="99"/>
                  </a:lnTo>
                  <a:lnTo>
                    <a:pt x="205" y="80"/>
                  </a:lnTo>
                  <a:lnTo>
                    <a:pt x="197" y="61"/>
                  </a:lnTo>
                  <a:lnTo>
                    <a:pt x="189" y="42"/>
                  </a:lnTo>
                  <a:lnTo>
                    <a:pt x="181" y="26"/>
                  </a:lnTo>
                  <a:lnTo>
                    <a:pt x="173" y="12"/>
                  </a:lnTo>
                  <a:lnTo>
                    <a:pt x="168" y="3"/>
                  </a:lnTo>
                  <a:lnTo>
                    <a:pt x="166" y="0"/>
                  </a:lnTo>
                  <a:close/>
                </a:path>
              </a:pathLst>
            </a:custGeom>
            <a:solidFill>
              <a:srgbClr val="0072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nSpc>
                  <a:spcPct val="100000"/>
                </a:lnSpc>
              </a:pPr>
              <a:endParaRPr kumimoji="0" lang="zh-CN" altLang="zh-CN" sz="1800" b="0">
                <a:latin typeface="Arial" pitchFamily="34" charset="0"/>
              </a:endParaRPr>
            </a:p>
          </p:txBody>
        </p:sp>
        <p:sp>
          <p:nvSpPr>
            <p:cNvPr id="11326" name="Freeform 65"/>
            <p:cNvSpPr>
              <a:spLocks/>
            </p:cNvSpPr>
            <p:nvPr/>
          </p:nvSpPr>
          <p:spPr bwMode="auto">
            <a:xfrm>
              <a:off x="3127" y="1589"/>
              <a:ext cx="379" cy="224"/>
            </a:xfrm>
            <a:custGeom>
              <a:avLst/>
              <a:gdLst>
                <a:gd name="T0" fmla="*/ 0 w 758"/>
                <a:gd name="T1" fmla="*/ 57 h 449"/>
                <a:gd name="T2" fmla="*/ 38 w 758"/>
                <a:gd name="T3" fmla="*/ 0 h 449"/>
                <a:gd name="T4" fmla="*/ 75 w 758"/>
                <a:gd name="T5" fmla="*/ 57 h 449"/>
                <a:gd name="T6" fmla="*/ 190 w 758"/>
                <a:gd name="T7" fmla="*/ 57 h 449"/>
                <a:gd name="T8" fmla="*/ 190 w 758"/>
                <a:gd name="T9" fmla="*/ 112 h 449"/>
                <a:gd name="T10" fmla="*/ 0 w 758"/>
                <a:gd name="T11" fmla="*/ 112 h 449"/>
                <a:gd name="T12" fmla="*/ 0 w 758"/>
                <a:gd name="T13" fmla="*/ 57 h 449"/>
                <a:gd name="T14" fmla="*/ 0 60000 65536"/>
                <a:gd name="T15" fmla="*/ 0 60000 65536"/>
                <a:gd name="T16" fmla="*/ 0 60000 65536"/>
                <a:gd name="T17" fmla="*/ 0 60000 65536"/>
                <a:gd name="T18" fmla="*/ 0 60000 65536"/>
                <a:gd name="T19" fmla="*/ 0 60000 65536"/>
                <a:gd name="T20" fmla="*/ 0 60000 65536"/>
                <a:gd name="T21" fmla="*/ 0 w 758"/>
                <a:gd name="T22" fmla="*/ 0 h 449"/>
                <a:gd name="T23" fmla="*/ 758 w 758"/>
                <a:gd name="T24" fmla="*/ 449 h 44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758" h="449">
                  <a:moveTo>
                    <a:pt x="0" y="228"/>
                  </a:moveTo>
                  <a:lnTo>
                    <a:pt x="150" y="0"/>
                  </a:lnTo>
                  <a:lnTo>
                    <a:pt x="299" y="228"/>
                  </a:lnTo>
                  <a:lnTo>
                    <a:pt x="758" y="228"/>
                  </a:lnTo>
                  <a:lnTo>
                    <a:pt x="758" y="449"/>
                  </a:lnTo>
                  <a:lnTo>
                    <a:pt x="0" y="449"/>
                  </a:lnTo>
                  <a:lnTo>
                    <a:pt x="0" y="228"/>
                  </a:lnTo>
                  <a:close/>
                </a:path>
              </a:pathLst>
            </a:custGeom>
            <a:solidFill>
              <a:srgbClr val="B266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nSpc>
                  <a:spcPct val="100000"/>
                </a:lnSpc>
              </a:pPr>
              <a:endParaRPr kumimoji="0" lang="zh-CN" altLang="zh-CN" sz="1800" b="0">
                <a:latin typeface="Arial" pitchFamily="34" charset="0"/>
              </a:endParaRPr>
            </a:p>
          </p:txBody>
        </p:sp>
        <p:sp>
          <p:nvSpPr>
            <p:cNvPr id="11327" name="Freeform 66"/>
            <p:cNvSpPr>
              <a:spLocks/>
            </p:cNvSpPr>
            <p:nvPr/>
          </p:nvSpPr>
          <p:spPr bwMode="auto">
            <a:xfrm>
              <a:off x="3124" y="1570"/>
              <a:ext cx="386" cy="133"/>
            </a:xfrm>
            <a:custGeom>
              <a:avLst/>
              <a:gdLst>
                <a:gd name="T0" fmla="*/ 191 w 770"/>
                <a:gd name="T1" fmla="*/ 67 h 264"/>
                <a:gd name="T2" fmla="*/ 76 w 770"/>
                <a:gd name="T3" fmla="*/ 67 h 264"/>
                <a:gd name="T4" fmla="*/ 39 w 770"/>
                <a:gd name="T5" fmla="*/ 9 h 264"/>
                <a:gd name="T6" fmla="*/ 2 w 770"/>
                <a:gd name="T7" fmla="*/ 67 h 264"/>
                <a:gd name="T8" fmla="*/ 0 w 770"/>
                <a:gd name="T9" fmla="*/ 60 h 264"/>
                <a:gd name="T10" fmla="*/ 39 w 770"/>
                <a:gd name="T11" fmla="*/ 0 h 264"/>
                <a:gd name="T12" fmla="*/ 78 w 770"/>
                <a:gd name="T13" fmla="*/ 60 h 264"/>
                <a:gd name="T14" fmla="*/ 194 w 770"/>
                <a:gd name="T15" fmla="*/ 60 h 264"/>
                <a:gd name="T16" fmla="*/ 191 w 770"/>
                <a:gd name="T17" fmla="*/ 67 h 26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70"/>
                <a:gd name="T28" fmla="*/ 0 h 264"/>
                <a:gd name="T29" fmla="*/ 770 w 770"/>
                <a:gd name="T30" fmla="*/ 264 h 26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70" h="264">
                  <a:moveTo>
                    <a:pt x="763" y="264"/>
                  </a:moveTo>
                  <a:lnTo>
                    <a:pt x="304" y="264"/>
                  </a:lnTo>
                  <a:lnTo>
                    <a:pt x="155" y="36"/>
                  </a:lnTo>
                  <a:lnTo>
                    <a:pt x="5" y="264"/>
                  </a:lnTo>
                  <a:lnTo>
                    <a:pt x="0" y="237"/>
                  </a:lnTo>
                  <a:lnTo>
                    <a:pt x="155" y="0"/>
                  </a:lnTo>
                  <a:lnTo>
                    <a:pt x="309" y="237"/>
                  </a:lnTo>
                  <a:lnTo>
                    <a:pt x="770" y="237"/>
                  </a:lnTo>
                  <a:lnTo>
                    <a:pt x="763" y="26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nSpc>
                  <a:spcPct val="100000"/>
                </a:lnSpc>
              </a:pPr>
              <a:endParaRPr kumimoji="0" lang="zh-CN" altLang="zh-CN" sz="1800" b="0">
                <a:latin typeface="Arial" pitchFamily="34" charset="0"/>
              </a:endParaRPr>
            </a:p>
          </p:txBody>
        </p:sp>
        <p:sp>
          <p:nvSpPr>
            <p:cNvPr id="11328" name="Rectangle 67"/>
            <p:cNvSpPr>
              <a:spLocks noChangeArrowheads="1"/>
            </p:cNvSpPr>
            <p:nvPr/>
          </p:nvSpPr>
          <p:spPr bwMode="auto">
            <a:xfrm>
              <a:off x="3138" y="1711"/>
              <a:ext cx="134" cy="10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lnSpc>
                  <a:spcPct val="100000"/>
                </a:lnSpc>
              </a:pPr>
              <a:endParaRPr kumimoji="0" lang="zh-CN" altLang="zh-CN" sz="1800" b="0">
                <a:latin typeface="Arial" pitchFamily="34" charset="0"/>
              </a:endParaRPr>
            </a:p>
          </p:txBody>
        </p:sp>
        <p:sp>
          <p:nvSpPr>
            <p:cNvPr id="11329" name="Freeform 68"/>
            <p:cNvSpPr>
              <a:spLocks/>
            </p:cNvSpPr>
            <p:nvPr/>
          </p:nvSpPr>
          <p:spPr bwMode="auto">
            <a:xfrm>
              <a:off x="3202" y="1570"/>
              <a:ext cx="308" cy="119"/>
            </a:xfrm>
            <a:custGeom>
              <a:avLst/>
              <a:gdLst>
                <a:gd name="T0" fmla="*/ 0 w 615"/>
                <a:gd name="T1" fmla="*/ 0 h 237"/>
                <a:gd name="T2" fmla="*/ 39 w 615"/>
                <a:gd name="T3" fmla="*/ 60 h 237"/>
                <a:gd name="T4" fmla="*/ 154 w 615"/>
                <a:gd name="T5" fmla="*/ 60 h 237"/>
                <a:gd name="T6" fmla="*/ 115 w 615"/>
                <a:gd name="T7" fmla="*/ 0 h 237"/>
                <a:gd name="T8" fmla="*/ 0 w 615"/>
                <a:gd name="T9" fmla="*/ 0 h 237"/>
                <a:gd name="T10" fmla="*/ 0 60000 65536"/>
                <a:gd name="T11" fmla="*/ 0 60000 65536"/>
                <a:gd name="T12" fmla="*/ 0 60000 65536"/>
                <a:gd name="T13" fmla="*/ 0 60000 65536"/>
                <a:gd name="T14" fmla="*/ 0 60000 65536"/>
                <a:gd name="T15" fmla="*/ 0 w 615"/>
                <a:gd name="T16" fmla="*/ 0 h 237"/>
                <a:gd name="T17" fmla="*/ 615 w 615"/>
                <a:gd name="T18" fmla="*/ 237 h 237"/>
              </a:gdLst>
              <a:ahLst/>
              <a:cxnLst>
                <a:cxn ang="T10">
                  <a:pos x="T0" y="T1"/>
                </a:cxn>
                <a:cxn ang="T11">
                  <a:pos x="T2" y="T3"/>
                </a:cxn>
                <a:cxn ang="T12">
                  <a:pos x="T4" y="T5"/>
                </a:cxn>
                <a:cxn ang="T13">
                  <a:pos x="T6" y="T7"/>
                </a:cxn>
                <a:cxn ang="T14">
                  <a:pos x="T8" y="T9"/>
                </a:cxn>
              </a:cxnLst>
              <a:rect l="T15" t="T16" r="T17" b="T18"/>
              <a:pathLst>
                <a:path w="615" h="237">
                  <a:moveTo>
                    <a:pt x="0" y="0"/>
                  </a:moveTo>
                  <a:lnTo>
                    <a:pt x="154" y="237"/>
                  </a:lnTo>
                  <a:lnTo>
                    <a:pt x="615" y="237"/>
                  </a:lnTo>
                  <a:lnTo>
                    <a:pt x="460" y="0"/>
                  </a:lnTo>
                  <a:lnTo>
                    <a:pt x="0" y="0"/>
                  </a:lnTo>
                  <a:close/>
                </a:path>
              </a:pathLst>
            </a:custGeom>
            <a:solidFill>
              <a:srgbClr val="5B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nSpc>
                  <a:spcPct val="100000"/>
                </a:lnSpc>
              </a:pPr>
              <a:endParaRPr kumimoji="0" lang="zh-CN" altLang="zh-CN" sz="1800" b="0">
                <a:latin typeface="Arial" pitchFamily="34" charset="0"/>
              </a:endParaRPr>
            </a:p>
          </p:txBody>
        </p:sp>
        <p:sp>
          <p:nvSpPr>
            <p:cNvPr id="11330" name="Rectangle 69"/>
            <p:cNvSpPr>
              <a:spLocks noChangeArrowheads="1"/>
            </p:cNvSpPr>
            <p:nvPr/>
          </p:nvSpPr>
          <p:spPr bwMode="auto">
            <a:xfrm>
              <a:off x="3147" y="1719"/>
              <a:ext cx="114" cy="94"/>
            </a:xfrm>
            <a:prstGeom prst="rect">
              <a:avLst/>
            </a:prstGeom>
            <a:solidFill>
              <a:srgbClr val="5B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lnSpc>
                  <a:spcPct val="100000"/>
                </a:lnSpc>
              </a:pPr>
              <a:endParaRPr kumimoji="0" lang="zh-CN" altLang="zh-CN" sz="1800" b="0">
                <a:latin typeface="Arial" pitchFamily="34" charset="0"/>
              </a:endParaRPr>
            </a:p>
          </p:txBody>
        </p:sp>
        <p:sp>
          <p:nvSpPr>
            <p:cNvPr id="11331" name="Rectangle 70"/>
            <p:cNvSpPr>
              <a:spLocks noChangeArrowheads="1"/>
            </p:cNvSpPr>
            <p:nvPr/>
          </p:nvSpPr>
          <p:spPr bwMode="auto">
            <a:xfrm>
              <a:off x="3032" y="1813"/>
              <a:ext cx="1126" cy="221"/>
            </a:xfrm>
            <a:prstGeom prst="rect">
              <a:avLst/>
            </a:prstGeom>
            <a:solidFill>
              <a:srgbClr val="33BF0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lnSpc>
                  <a:spcPct val="100000"/>
                </a:lnSpc>
              </a:pPr>
              <a:endParaRPr kumimoji="0" lang="zh-CN" altLang="zh-CN" sz="1800" b="0">
                <a:latin typeface="Arial" pitchFamily="34" charset="0"/>
              </a:endParaRPr>
            </a:p>
          </p:txBody>
        </p:sp>
        <p:sp>
          <p:nvSpPr>
            <p:cNvPr id="11332" name="Freeform 71"/>
            <p:cNvSpPr>
              <a:spLocks/>
            </p:cNvSpPr>
            <p:nvPr/>
          </p:nvSpPr>
          <p:spPr bwMode="auto">
            <a:xfrm>
              <a:off x="3485" y="1432"/>
              <a:ext cx="435" cy="205"/>
            </a:xfrm>
            <a:custGeom>
              <a:avLst/>
              <a:gdLst>
                <a:gd name="T0" fmla="*/ 95 w 871"/>
                <a:gd name="T1" fmla="*/ 19 h 409"/>
                <a:gd name="T2" fmla="*/ 217 w 871"/>
                <a:gd name="T3" fmla="*/ 19 h 409"/>
                <a:gd name="T4" fmla="*/ 163 w 871"/>
                <a:gd name="T5" fmla="*/ 103 h 409"/>
                <a:gd name="T6" fmla="*/ 0 w 871"/>
                <a:gd name="T7" fmla="*/ 103 h 409"/>
                <a:gd name="T8" fmla="*/ 55 w 871"/>
                <a:gd name="T9" fmla="*/ 19 h 409"/>
                <a:gd name="T10" fmla="*/ 76 w 871"/>
                <a:gd name="T11" fmla="*/ 19 h 409"/>
                <a:gd name="T12" fmla="*/ 76 w 871"/>
                <a:gd name="T13" fmla="*/ 0 h 409"/>
                <a:gd name="T14" fmla="*/ 95 w 871"/>
                <a:gd name="T15" fmla="*/ 0 h 409"/>
                <a:gd name="T16" fmla="*/ 95 w 871"/>
                <a:gd name="T17" fmla="*/ 19 h 40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871"/>
                <a:gd name="T28" fmla="*/ 0 h 409"/>
                <a:gd name="T29" fmla="*/ 871 w 871"/>
                <a:gd name="T30" fmla="*/ 409 h 409"/>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871" h="409">
                  <a:moveTo>
                    <a:pt x="380" y="73"/>
                  </a:moveTo>
                  <a:lnTo>
                    <a:pt x="871" y="73"/>
                  </a:lnTo>
                  <a:lnTo>
                    <a:pt x="652" y="409"/>
                  </a:lnTo>
                  <a:lnTo>
                    <a:pt x="0" y="409"/>
                  </a:lnTo>
                  <a:lnTo>
                    <a:pt x="220" y="73"/>
                  </a:lnTo>
                  <a:lnTo>
                    <a:pt x="306" y="73"/>
                  </a:lnTo>
                  <a:lnTo>
                    <a:pt x="306" y="0"/>
                  </a:lnTo>
                  <a:lnTo>
                    <a:pt x="380" y="0"/>
                  </a:lnTo>
                  <a:lnTo>
                    <a:pt x="380" y="73"/>
                  </a:lnTo>
                  <a:close/>
                </a:path>
              </a:pathLst>
            </a:custGeom>
            <a:solidFill>
              <a:srgbClr val="5B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nSpc>
                  <a:spcPct val="100000"/>
                </a:lnSpc>
              </a:pPr>
              <a:endParaRPr kumimoji="0" lang="zh-CN" altLang="zh-CN" sz="1800" b="0">
                <a:latin typeface="Arial" pitchFamily="34" charset="0"/>
              </a:endParaRPr>
            </a:p>
          </p:txBody>
        </p:sp>
        <p:sp>
          <p:nvSpPr>
            <p:cNvPr id="11333" name="Freeform 72"/>
            <p:cNvSpPr>
              <a:spLocks/>
            </p:cNvSpPr>
            <p:nvPr/>
          </p:nvSpPr>
          <p:spPr bwMode="auto">
            <a:xfrm>
              <a:off x="3489" y="1495"/>
              <a:ext cx="537" cy="318"/>
            </a:xfrm>
            <a:custGeom>
              <a:avLst/>
              <a:gdLst>
                <a:gd name="T0" fmla="*/ 269 w 1073"/>
                <a:gd name="T1" fmla="*/ 80 h 636"/>
                <a:gd name="T2" fmla="*/ 216 w 1073"/>
                <a:gd name="T3" fmla="*/ 0 h 636"/>
                <a:gd name="T4" fmla="*/ 163 w 1073"/>
                <a:gd name="T5" fmla="*/ 80 h 636"/>
                <a:gd name="T6" fmla="*/ 0 w 1073"/>
                <a:gd name="T7" fmla="*/ 80 h 636"/>
                <a:gd name="T8" fmla="*/ 0 w 1073"/>
                <a:gd name="T9" fmla="*/ 159 h 636"/>
                <a:gd name="T10" fmla="*/ 269 w 1073"/>
                <a:gd name="T11" fmla="*/ 159 h 636"/>
                <a:gd name="T12" fmla="*/ 269 w 1073"/>
                <a:gd name="T13" fmla="*/ 80 h 636"/>
                <a:gd name="T14" fmla="*/ 0 60000 65536"/>
                <a:gd name="T15" fmla="*/ 0 60000 65536"/>
                <a:gd name="T16" fmla="*/ 0 60000 65536"/>
                <a:gd name="T17" fmla="*/ 0 60000 65536"/>
                <a:gd name="T18" fmla="*/ 0 60000 65536"/>
                <a:gd name="T19" fmla="*/ 0 60000 65536"/>
                <a:gd name="T20" fmla="*/ 0 60000 65536"/>
                <a:gd name="T21" fmla="*/ 0 w 1073"/>
                <a:gd name="T22" fmla="*/ 0 h 636"/>
                <a:gd name="T23" fmla="*/ 1073 w 1073"/>
                <a:gd name="T24" fmla="*/ 636 h 63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073" h="636">
                  <a:moveTo>
                    <a:pt x="1073" y="323"/>
                  </a:moveTo>
                  <a:lnTo>
                    <a:pt x="862" y="0"/>
                  </a:lnTo>
                  <a:lnTo>
                    <a:pt x="651" y="323"/>
                  </a:lnTo>
                  <a:lnTo>
                    <a:pt x="0" y="323"/>
                  </a:lnTo>
                  <a:lnTo>
                    <a:pt x="0" y="636"/>
                  </a:lnTo>
                  <a:lnTo>
                    <a:pt x="1073" y="636"/>
                  </a:lnTo>
                  <a:lnTo>
                    <a:pt x="1073" y="323"/>
                  </a:lnTo>
                  <a:close/>
                </a:path>
              </a:pathLst>
            </a:custGeom>
            <a:solidFill>
              <a:srgbClr val="B266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nSpc>
                  <a:spcPct val="100000"/>
                </a:lnSpc>
              </a:pPr>
              <a:endParaRPr kumimoji="0" lang="zh-CN" altLang="zh-CN" sz="1800" b="0">
                <a:latin typeface="Arial" pitchFamily="34" charset="0"/>
              </a:endParaRPr>
            </a:p>
          </p:txBody>
        </p:sp>
        <p:sp>
          <p:nvSpPr>
            <p:cNvPr id="11334" name="Rectangle 73"/>
            <p:cNvSpPr>
              <a:spLocks noChangeArrowheads="1"/>
            </p:cNvSpPr>
            <p:nvPr/>
          </p:nvSpPr>
          <p:spPr bwMode="auto">
            <a:xfrm>
              <a:off x="3498" y="1668"/>
              <a:ext cx="312" cy="139"/>
            </a:xfrm>
            <a:prstGeom prst="rect">
              <a:avLst/>
            </a:prstGeom>
            <a:solidFill>
              <a:srgbClr val="D8B27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lnSpc>
                  <a:spcPct val="100000"/>
                </a:lnSpc>
              </a:pPr>
              <a:endParaRPr kumimoji="0" lang="zh-CN" altLang="zh-CN" sz="1800" b="0">
                <a:latin typeface="Arial" pitchFamily="34" charset="0"/>
              </a:endParaRPr>
            </a:p>
          </p:txBody>
        </p:sp>
        <p:sp>
          <p:nvSpPr>
            <p:cNvPr id="11335" name="Freeform 74"/>
            <p:cNvSpPr>
              <a:spLocks/>
            </p:cNvSpPr>
            <p:nvPr/>
          </p:nvSpPr>
          <p:spPr bwMode="auto">
            <a:xfrm>
              <a:off x="3937" y="1757"/>
              <a:ext cx="174" cy="56"/>
            </a:xfrm>
            <a:custGeom>
              <a:avLst/>
              <a:gdLst>
                <a:gd name="T0" fmla="*/ 76 w 348"/>
                <a:gd name="T1" fmla="*/ 13 h 113"/>
                <a:gd name="T2" fmla="*/ 76 w 348"/>
                <a:gd name="T3" fmla="*/ 0 h 113"/>
                <a:gd name="T4" fmla="*/ 0 w 348"/>
                <a:gd name="T5" fmla="*/ 0 h 113"/>
                <a:gd name="T6" fmla="*/ 0 w 348"/>
                <a:gd name="T7" fmla="*/ 28 h 113"/>
                <a:gd name="T8" fmla="*/ 87 w 348"/>
                <a:gd name="T9" fmla="*/ 28 h 113"/>
                <a:gd name="T10" fmla="*/ 87 w 348"/>
                <a:gd name="T11" fmla="*/ 13 h 113"/>
                <a:gd name="T12" fmla="*/ 76 w 348"/>
                <a:gd name="T13" fmla="*/ 13 h 113"/>
                <a:gd name="T14" fmla="*/ 0 60000 65536"/>
                <a:gd name="T15" fmla="*/ 0 60000 65536"/>
                <a:gd name="T16" fmla="*/ 0 60000 65536"/>
                <a:gd name="T17" fmla="*/ 0 60000 65536"/>
                <a:gd name="T18" fmla="*/ 0 60000 65536"/>
                <a:gd name="T19" fmla="*/ 0 60000 65536"/>
                <a:gd name="T20" fmla="*/ 0 60000 65536"/>
                <a:gd name="T21" fmla="*/ 0 w 348"/>
                <a:gd name="T22" fmla="*/ 0 h 113"/>
                <a:gd name="T23" fmla="*/ 348 w 348"/>
                <a:gd name="T24" fmla="*/ 113 h 11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48" h="113">
                  <a:moveTo>
                    <a:pt x="303" y="55"/>
                  </a:moveTo>
                  <a:lnTo>
                    <a:pt x="303" y="0"/>
                  </a:lnTo>
                  <a:lnTo>
                    <a:pt x="0" y="0"/>
                  </a:lnTo>
                  <a:lnTo>
                    <a:pt x="0" y="113"/>
                  </a:lnTo>
                  <a:lnTo>
                    <a:pt x="348" y="113"/>
                  </a:lnTo>
                  <a:lnTo>
                    <a:pt x="348" y="55"/>
                  </a:lnTo>
                  <a:lnTo>
                    <a:pt x="303" y="55"/>
                  </a:lnTo>
                  <a:close/>
                </a:path>
              </a:pathLst>
            </a:custGeom>
            <a:solidFill>
              <a:srgbClr val="5B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nSpc>
                  <a:spcPct val="100000"/>
                </a:lnSpc>
              </a:pPr>
              <a:endParaRPr kumimoji="0" lang="zh-CN" altLang="zh-CN" sz="1800" b="0">
                <a:latin typeface="Arial" pitchFamily="34" charset="0"/>
              </a:endParaRPr>
            </a:p>
          </p:txBody>
        </p:sp>
        <p:sp>
          <p:nvSpPr>
            <p:cNvPr id="11336" name="Rectangle 75"/>
            <p:cNvSpPr>
              <a:spLocks noChangeArrowheads="1"/>
            </p:cNvSpPr>
            <p:nvPr/>
          </p:nvSpPr>
          <p:spPr bwMode="auto">
            <a:xfrm>
              <a:off x="3937" y="1665"/>
              <a:ext cx="74" cy="92"/>
            </a:xfrm>
            <a:prstGeom prst="rect">
              <a:avLst/>
            </a:prstGeom>
            <a:solidFill>
              <a:srgbClr val="C1841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lnSpc>
                  <a:spcPct val="100000"/>
                </a:lnSpc>
              </a:pPr>
              <a:endParaRPr kumimoji="0" lang="zh-CN" altLang="zh-CN" sz="1800" b="0">
                <a:latin typeface="Arial" pitchFamily="34" charset="0"/>
              </a:endParaRPr>
            </a:p>
          </p:txBody>
        </p:sp>
        <p:sp>
          <p:nvSpPr>
            <p:cNvPr id="11337" name="Rectangle 76"/>
            <p:cNvSpPr>
              <a:spLocks noChangeArrowheads="1"/>
            </p:cNvSpPr>
            <p:nvPr/>
          </p:nvSpPr>
          <p:spPr bwMode="auto">
            <a:xfrm>
              <a:off x="3646" y="1683"/>
              <a:ext cx="134" cy="104"/>
            </a:xfrm>
            <a:prstGeom prst="rect">
              <a:avLst/>
            </a:prstGeom>
            <a:solidFill>
              <a:srgbClr val="C1841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lnSpc>
                  <a:spcPct val="100000"/>
                </a:lnSpc>
              </a:pPr>
              <a:endParaRPr kumimoji="0" lang="zh-CN" altLang="zh-CN" sz="1800" b="0">
                <a:latin typeface="Arial" pitchFamily="34" charset="0"/>
              </a:endParaRPr>
            </a:p>
          </p:txBody>
        </p:sp>
        <p:sp>
          <p:nvSpPr>
            <p:cNvPr id="11338" name="Rectangle 77"/>
            <p:cNvSpPr>
              <a:spLocks noChangeArrowheads="1"/>
            </p:cNvSpPr>
            <p:nvPr/>
          </p:nvSpPr>
          <p:spPr bwMode="auto">
            <a:xfrm>
              <a:off x="3952" y="1675"/>
              <a:ext cx="45" cy="8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lnSpc>
                  <a:spcPct val="100000"/>
                </a:lnSpc>
              </a:pPr>
              <a:endParaRPr kumimoji="0" lang="zh-CN" altLang="zh-CN" sz="1800" b="0">
                <a:latin typeface="Arial" pitchFamily="34" charset="0"/>
              </a:endParaRPr>
            </a:p>
          </p:txBody>
        </p:sp>
        <p:sp>
          <p:nvSpPr>
            <p:cNvPr id="11339" name="Freeform 78"/>
            <p:cNvSpPr>
              <a:spLocks/>
            </p:cNvSpPr>
            <p:nvPr/>
          </p:nvSpPr>
          <p:spPr bwMode="auto">
            <a:xfrm>
              <a:off x="3485" y="1469"/>
              <a:ext cx="545" cy="188"/>
            </a:xfrm>
            <a:custGeom>
              <a:avLst/>
              <a:gdLst>
                <a:gd name="T0" fmla="*/ 2 w 1091"/>
                <a:gd name="T1" fmla="*/ 94 h 375"/>
                <a:gd name="T2" fmla="*/ 165 w 1091"/>
                <a:gd name="T3" fmla="*/ 94 h 375"/>
                <a:gd name="T4" fmla="*/ 217 w 1091"/>
                <a:gd name="T5" fmla="*/ 13 h 375"/>
                <a:gd name="T6" fmla="*/ 270 w 1091"/>
                <a:gd name="T7" fmla="*/ 94 h 375"/>
                <a:gd name="T8" fmla="*/ 272 w 1091"/>
                <a:gd name="T9" fmla="*/ 84 h 375"/>
                <a:gd name="T10" fmla="*/ 217 w 1091"/>
                <a:gd name="T11" fmla="*/ 0 h 375"/>
                <a:gd name="T12" fmla="*/ 163 w 1091"/>
                <a:gd name="T13" fmla="*/ 84 h 375"/>
                <a:gd name="T14" fmla="*/ 0 w 1091"/>
                <a:gd name="T15" fmla="*/ 84 h 375"/>
                <a:gd name="T16" fmla="*/ 2 w 1091"/>
                <a:gd name="T17" fmla="*/ 94 h 37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091"/>
                <a:gd name="T28" fmla="*/ 0 h 375"/>
                <a:gd name="T29" fmla="*/ 1091 w 1091"/>
                <a:gd name="T30" fmla="*/ 375 h 37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091" h="375">
                  <a:moveTo>
                    <a:pt x="9" y="375"/>
                  </a:moveTo>
                  <a:lnTo>
                    <a:pt x="660" y="375"/>
                  </a:lnTo>
                  <a:lnTo>
                    <a:pt x="871" y="52"/>
                  </a:lnTo>
                  <a:lnTo>
                    <a:pt x="1082" y="375"/>
                  </a:lnTo>
                  <a:lnTo>
                    <a:pt x="1091" y="336"/>
                  </a:lnTo>
                  <a:lnTo>
                    <a:pt x="871" y="0"/>
                  </a:lnTo>
                  <a:lnTo>
                    <a:pt x="652" y="336"/>
                  </a:lnTo>
                  <a:lnTo>
                    <a:pt x="0" y="336"/>
                  </a:lnTo>
                  <a:lnTo>
                    <a:pt x="9" y="37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nSpc>
                  <a:spcPct val="100000"/>
                </a:lnSpc>
              </a:pPr>
              <a:endParaRPr kumimoji="0" lang="zh-CN" altLang="zh-CN" sz="1800" b="0">
                <a:latin typeface="Arial" pitchFamily="34" charset="0"/>
              </a:endParaRPr>
            </a:p>
          </p:txBody>
        </p:sp>
        <p:sp>
          <p:nvSpPr>
            <p:cNvPr id="11340" name="Rectangle 79"/>
            <p:cNvSpPr>
              <a:spLocks noChangeArrowheads="1"/>
            </p:cNvSpPr>
            <p:nvPr/>
          </p:nvSpPr>
          <p:spPr bwMode="auto">
            <a:xfrm>
              <a:off x="3684" y="1689"/>
              <a:ext cx="58" cy="9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lnSpc>
                  <a:spcPct val="100000"/>
                </a:lnSpc>
              </a:pPr>
              <a:endParaRPr kumimoji="0" lang="zh-CN" altLang="zh-CN" sz="1800" b="0">
                <a:latin typeface="Arial" pitchFamily="34" charset="0"/>
              </a:endParaRPr>
            </a:p>
          </p:txBody>
        </p:sp>
        <p:sp>
          <p:nvSpPr>
            <p:cNvPr id="11341" name="Rectangle 80"/>
            <p:cNvSpPr>
              <a:spLocks noChangeArrowheads="1"/>
            </p:cNvSpPr>
            <p:nvPr/>
          </p:nvSpPr>
          <p:spPr bwMode="auto">
            <a:xfrm>
              <a:off x="3653" y="1689"/>
              <a:ext cx="24" cy="9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lnSpc>
                  <a:spcPct val="100000"/>
                </a:lnSpc>
              </a:pPr>
              <a:endParaRPr kumimoji="0" lang="zh-CN" altLang="zh-CN" sz="1800" b="0">
                <a:latin typeface="Arial" pitchFamily="34" charset="0"/>
              </a:endParaRPr>
            </a:p>
          </p:txBody>
        </p:sp>
        <p:sp>
          <p:nvSpPr>
            <p:cNvPr id="11342" name="Rectangle 81"/>
            <p:cNvSpPr>
              <a:spLocks noChangeArrowheads="1"/>
            </p:cNvSpPr>
            <p:nvPr/>
          </p:nvSpPr>
          <p:spPr bwMode="auto">
            <a:xfrm>
              <a:off x="3750" y="1689"/>
              <a:ext cx="23" cy="9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lnSpc>
                  <a:spcPct val="100000"/>
                </a:lnSpc>
              </a:pPr>
              <a:endParaRPr kumimoji="0" lang="zh-CN" altLang="zh-CN" sz="1800" b="0">
                <a:latin typeface="Arial" pitchFamily="34" charset="0"/>
              </a:endParaRPr>
            </a:p>
          </p:txBody>
        </p:sp>
        <p:sp>
          <p:nvSpPr>
            <p:cNvPr id="11343" name="Rectangle 82"/>
            <p:cNvSpPr>
              <a:spLocks noChangeArrowheads="1"/>
            </p:cNvSpPr>
            <p:nvPr/>
          </p:nvSpPr>
          <p:spPr bwMode="auto">
            <a:xfrm>
              <a:off x="3857" y="1689"/>
              <a:ext cx="37" cy="9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lnSpc>
                  <a:spcPct val="100000"/>
                </a:lnSpc>
              </a:pPr>
              <a:endParaRPr kumimoji="0" lang="zh-CN" altLang="zh-CN" sz="1800" b="0">
                <a:latin typeface="Arial" pitchFamily="34" charset="0"/>
              </a:endParaRPr>
            </a:p>
          </p:txBody>
        </p:sp>
        <p:sp>
          <p:nvSpPr>
            <p:cNvPr id="11344" name="Rectangle 83"/>
            <p:cNvSpPr>
              <a:spLocks noChangeArrowheads="1"/>
            </p:cNvSpPr>
            <p:nvPr/>
          </p:nvSpPr>
          <p:spPr bwMode="auto">
            <a:xfrm>
              <a:off x="3833" y="1689"/>
              <a:ext cx="17" cy="9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lnSpc>
                  <a:spcPct val="100000"/>
                </a:lnSpc>
              </a:pPr>
              <a:endParaRPr kumimoji="0" lang="zh-CN" altLang="zh-CN" sz="1800" b="0">
                <a:latin typeface="Arial" pitchFamily="34" charset="0"/>
              </a:endParaRPr>
            </a:p>
          </p:txBody>
        </p:sp>
        <p:sp>
          <p:nvSpPr>
            <p:cNvPr id="11345" name="Rectangle 84"/>
            <p:cNvSpPr>
              <a:spLocks noChangeArrowheads="1"/>
            </p:cNvSpPr>
            <p:nvPr/>
          </p:nvSpPr>
          <p:spPr bwMode="auto">
            <a:xfrm>
              <a:off x="3902" y="1689"/>
              <a:ext cx="17" cy="9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lnSpc>
                  <a:spcPct val="100000"/>
                </a:lnSpc>
              </a:pPr>
              <a:endParaRPr kumimoji="0" lang="zh-CN" altLang="zh-CN" sz="1800" b="0">
                <a:latin typeface="Arial" pitchFamily="34" charset="0"/>
              </a:endParaRPr>
            </a:p>
          </p:txBody>
        </p:sp>
        <p:sp>
          <p:nvSpPr>
            <p:cNvPr id="11346" name="Freeform 85"/>
            <p:cNvSpPr>
              <a:spLocks/>
            </p:cNvSpPr>
            <p:nvPr/>
          </p:nvSpPr>
          <p:spPr bwMode="auto">
            <a:xfrm>
              <a:off x="3888" y="1565"/>
              <a:ext cx="27" cy="20"/>
            </a:xfrm>
            <a:custGeom>
              <a:avLst/>
              <a:gdLst>
                <a:gd name="T0" fmla="*/ 5 w 55"/>
                <a:gd name="T1" fmla="*/ 0 h 42"/>
                <a:gd name="T2" fmla="*/ 3 w 55"/>
                <a:gd name="T3" fmla="*/ 2 h 42"/>
                <a:gd name="T4" fmla="*/ 1 w 55"/>
                <a:gd name="T5" fmla="*/ 4 h 42"/>
                <a:gd name="T6" fmla="*/ 0 w 55"/>
                <a:gd name="T7" fmla="*/ 7 h 42"/>
                <a:gd name="T8" fmla="*/ 0 w 55"/>
                <a:gd name="T9" fmla="*/ 10 h 42"/>
                <a:gd name="T10" fmla="*/ 13 w 55"/>
                <a:gd name="T11" fmla="*/ 10 h 42"/>
                <a:gd name="T12" fmla="*/ 5 w 55"/>
                <a:gd name="T13" fmla="*/ 0 h 42"/>
                <a:gd name="T14" fmla="*/ 0 60000 65536"/>
                <a:gd name="T15" fmla="*/ 0 60000 65536"/>
                <a:gd name="T16" fmla="*/ 0 60000 65536"/>
                <a:gd name="T17" fmla="*/ 0 60000 65536"/>
                <a:gd name="T18" fmla="*/ 0 60000 65536"/>
                <a:gd name="T19" fmla="*/ 0 60000 65536"/>
                <a:gd name="T20" fmla="*/ 0 60000 65536"/>
                <a:gd name="T21" fmla="*/ 0 w 55"/>
                <a:gd name="T22" fmla="*/ 0 h 42"/>
                <a:gd name="T23" fmla="*/ 55 w 55"/>
                <a:gd name="T24" fmla="*/ 42 h 4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5" h="42">
                  <a:moveTo>
                    <a:pt x="21" y="0"/>
                  </a:moveTo>
                  <a:lnTo>
                    <a:pt x="13" y="8"/>
                  </a:lnTo>
                  <a:lnTo>
                    <a:pt x="7" y="19"/>
                  </a:lnTo>
                  <a:lnTo>
                    <a:pt x="2" y="30"/>
                  </a:lnTo>
                  <a:lnTo>
                    <a:pt x="0" y="42"/>
                  </a:lnTo>
                  <a:lnTo>
                    <a:pt x="55" y="42"/>
                  </a:lnTo>
                  <a:lnTo>
                    <a:pt x="21"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nSpc>
                  <a:spcPct val="100000"/>
                </a:lnSpc>
              </a:pPr>
              <a:endParaRPr kumimoji="0" lang="zh-CN" altLang="zh-CN" sz="1800" b="0">
                <a:latin typeface="Arial" pitchFamily="34" charset="0"/>
              </a:endParaRPr>
            </a:p>
          </p:txBody>
        </p:sp>
        <p:sp>
          <p:nvSpPr>
            <p:cNvPr id="11347" name="Freeform 86"/>
            <p:cNvSpPr>
              <a:spLocks/>
            </p:cNvSpPr>
            <p:nvPr/>
          </p:nvSpPr>
          <p:spPr bwMode="auto">
            <a:xfrm>
              <a:off x="3925" y="1565"/>
              <a:ext cx="28" cy="20"/>
            </a:xfrm>
            <a:custGeom>
              <a:avLst/>
              <a:gdLst>
                <a:gd name="T0" fmla="*/ 9 w 55"/>
                <a:gd name="T1" fmla="*/ 0 h 42"/>
                <a:gd name="T2" fmla="*/ 11 w 55"/>
                <a:gd name="T3" fmla="*/ 2 h 42"/>
                <a:gd name="T4" fmla="*/ 12 w 55"/>
                <a:gd name="T5" fmla="*/ 4 h 42"/>
                <a:gd name="T6" fmla="*/ 14 w 55"/>
                <a:gd name="T7" fmla="*/ 7 h 42"/>
                <a:gd name="T8" fmla="*/ 14 w 55"/>
                <a:gd name="T9" fmla="*/ 10 h 42"/>
                <a:gd name="T10" fmla="*/ 0 w 55"/>
                <a:gd name="T11" fmla="*/ 10 h 42"/>
                <a:gd name="T12" fmla="*/ 9 w 55"/>
                <a:gd name="T13" fmla="*/ 0 h 42"/>
                <a:gd name="T14" fmla="*/ 0 60000 65536"/>
                <a:gd name="T15" fmla="*/ 0 60000 65536"/>
                <a:gd name="T16" fmla="*/ 0 60000 65536"/>
                <a:gd name="T17" fmla="*/ 0 60000 65536"/>
                <a:gd name="T18" fmla="*/ 0 60000 65536"/>
                <a:gd name="T19" fmla="*/ 0 60000 65536"/>
                <a:gd name="T20" fmla="*/ 0 60000 65536"/>
                <a:gd name="T21" fmla="*/ 0 w 55"/>
                <a:gd name="T22" fmla="*/ 0 h 42"/>
                <a:gd name="T23" fmla="*/ 55 w 55"/>
                <a:gd name="T24" fmla="*/ 42 h 4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5" h="42">
                  <a:moveTo>
                    <a:pt x="33" y="0"/>
                  </a:moveTo>
                  <a:lnTo>
                    <a:pt x="41" y="8"/>
                  </a:lnTo>
                  <a:lnTo>
                    <a:pt x="48" y="19"/>
                  </a:lnTo>
                  <a:lnTo>
                    <a:pt x="53" y="30"/>
                  </a:lnTo>
                  <a:lnTo>
                    <a:pt x="55" y="42"/>
                  </a:lnTo>
                  <a:lnTo>
                    <a:pt x="0" y="42"/>
                  </a:lnTo>
                  <a:lnTo>
                    <a:pt x="33"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nSpc>
                  <a:spcPct val="100000"/>
                </a:lnSpc>
              </a:pPr>
              <a:endParaRPr kumimoji="0" lang="zh-CN" altLang="zh-CN" sz="1800" b="0">
                <a:latin typeface="Arial" pitchFamily="34" charset="0"/>
              </a:endParaRPr>
            </a:p>
          </p:txBody>
        </p:sp>
        <p:sp>
          <p:nvSpPr>
            <p:cNvPr id="11348" name="Freeform 87"/>
            <p:cNvSpPr>
              <a:spLocks/>
            </p:cNvSpPr>
            <p:nvPr/>
          </p:nvSpPr>
          <p:spPr bwMode="auto">
            <a:xfrm>
              <a:off x="3904" y="1554"/>
              <a:ext cx="32" cy="27"/>
            </a:xfrm>
            <a:custGeom>
              <a:avLst/>
              <a:gdLst>
                <a:gd name="T0" fmla="*/ 8 w 66"/>
                <a:gd name="T1" fmla="*/ 14 h 53"/>
                <a:gd name="T2" fmla="*/ 16 w 66"/>
                <a:gd name="T3" fmla="*/ 3 h 53"/>
                <a:gd name="T4" fmla="*/ 14 w 66"/>
                <a:gd name="T5" fmla="*/ 2 h 53"/>
                <a:gd name="T6" fmla="*/ 12 w 66"/>
                <a:gd name="T7" fmla="*/ 1 h 53"/>
                <a:gd name="T8" fmla="*/ 10 w 66"/>
                <a:gd name="T9" fmla="*/ 1 h 53"/>
                <a:gd name="T10" fmla="*/ 8 w 66"/>
                <a:gd name="T11" fmla="*/ 0 h 53"/>
                <a:gd name="T12" fmla="*/ 6 w 66"/>
                <a:gd name="T13" fmla="*/ 1 h 53"/>
                <a:gd name="T14" fmla="*/ 3 w 66"/>
                <a:gd name="T15" fmla="*/ 1 h 53"/>
                <a:gd name="T16" fmla="*/ 1 w 66"/>
                <a:gd name="T17" fmla="*/ 2 h 53"/>
                <a:gd name="T18" fmla="*/ 0 w 66"/>
                <a:gd name="T19" fmla="*/ 3 h 53"/>
                <a:gd name="T20" fmla="*/ 8 w 66"/>
                <a:gd name="T21" fmla="*/ 14 h 53"/>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66"/>
                <a:gd name="T34" fmla="*/ 0 h 53"/>
                <a:gd name="T35" fmla="*/ 66 w 66"/>
                <a:gd name="T36" fmla="*/ 53 h 53"/>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66" h="53">
                  <a:moveTo>
                    <a:pt x="33" y="53"/>
                  </a:moveTo>
                  <a:lnTo>
                    <a:pt x="66" y="12"/>
                  </a:lnTo>
                  <a:lnTo>
                    <a:pt x="59" y="7"/>
                  </a:lnTo>
                  <a:lnTo>
                    <a:pt x="52" y="4"/>
                  </a:lnTo>
                  <a:lnTo>
                    <a:pt x="43" y="2"/>
                  </a:lnTo>
                  <a:lnTo>
                    <a:pt x="34" y="0"/>
                  </a:lnTo>
                  <a:lnTo>
                    <a:pt x="25" y="2"/>
                  </a:lnTo>
                  <a:lnTo>
                    <a:pt x="15" y="4"/>
                  </a:lnTo>
                  <a:lnTo>
                    <a:pt x="7" y="7"/>
                  </a:lnTo>
                  <a:lnTo>
                    <a:pt x="0" y="12"/>
                  </a:lnTo>
                  <a:lnTo>
                    <a:pt x="33" y="5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nSpc>
                  <a:spcPct val="100000"/>
                </a:lnSpc>
              </a:pPr>
              <a:endParaRPr kumimoji="0" lang="zh-CN" altLang="zh-CN" sz="1800" b="0">
                <a:latin typeface="Arial" pitchFamily="34" charset="0"/>
              </a:endParaRPr>
            </a:p>
          </p:txBody>
        </p:sp>
        <p:sp>
          <p:nvSpPr>
            <p:cNvPr id="11349" name="Freeform 88"/>
            <p:cNvSpPr>
              <a:spLocks/>
            </p:cNvSpPr>
            <p:nvPr/>
          </p:nvSpPr>
          <p:spPr bwMode="auto">
            <a:xfrm>
              <a:off x="3924" y="1578"/>
              <a:ext cx="174" cy="87"/>
            </a:xfrm>
            <a:custGeom>
              <a:avLst/>
              <a:gdLst>
                <a:gd name="T0" fmla="*/ 1 w 348"/>
                <a:gd name="T1" fmla="*/ 34 h 174"/>
                <a:gd name="T2" fmla="*/ 22 w 348"/>
                <a:gd name="T3" fmla="*/ 0 h 174"/>
                <a:gd name="T4" fmla="*/ 30 w 348"/>
                <a:gd name="T5" fmla="*/ 0 h 174"/>
                <a:gd name="T6" fmla="*/ 9 w 348"/>
                <a:gd name="T7" fmla="*/ 34 h 174"/>
                <a:gd name="T8" fmla="*/ 43 w 348"/>
                <a:gd name="T9" fmla="*/ 34 h 174"/>
                <a:gd name="T10" fmla="*/ 65 w 348"/>
                <a:gd name="T11" fmla="*/ 0 h 174"/>
                <a:gd name="T12" fmla="*/ 87 w 348"/>
                <a:gd name="T13" fmla="*/ 34 h 174"/>
                <a:gd name="T14" fmla="*/ 85 w 348"/>
                <a:gd name="T15" fmla="*/ 44 h 174"/>
                <a:gd name="T16" fmla="*/ 65 w 348"/>
                <a:gd name="T17" fmla="*/ 12 h 174"/>
                <a:gd name="T18" fmla="*/ 44 w 348"/>
                <a:gd name="T19" fmla="*/ 44 h 174"/>
                <a:gd name="T20" fmla="*/ 3 w 348"/>
                <a:gd name="T21" fmla="*/ 44 h 174"/>
                <a:gd name="T22" fmla="*/ 0 w 348"/>
                <a:gd name="T23" fmla="*/ 34 h 174"/>
                <a:gd name="T24" fmla="*/ 1 w 348"/>
                <a:gd name="T25" fmla="*/ 34 h 174"/>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348"/>
                <a:gd name="T40" fmla="*/ 0 h 174"/>
                <a:gd name="T41" fmla="*/ 348 w 348"/>
                <a:gd name="T42" fmla="*/ 174 h 174"/>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348" h="174">
                  <a:moveTo>
                    <a:pt x="1" y="136"/>
                  </a:moveTo>
                  <a:lnTo>
                    <a:pt x="88" y="0"/>
                  </a:lnTo>
                  <a:lnTo>
                    <a:pt x="122" y="0"/>
                  </a:lnTo>
                  <a:lnTo>
                    <a:pt x="35" y="136"/>
                  </a:lnTo>
                  <a:lnTo>
                    <a:pt x="171" y="136"/>
                  </a:lnTo>
                  <a:lnTo>
                    <a:pt x="259" y="0"/>
                  </a:lnTo>
                  <a:lnTo>
                    <a:pt x="348" y="136"/>
                  </a:lnTo>
                  <a:lnTo>
                    <a:pt x="340" y="174"/>
                  </a:lnTo>
                  <a:lnTo>
                    <a:pt x="259" y="50"/>
                  </a:lnTo>
                  <a:lnTo>
                    <a:pt x="179" y="174"/>
                  </a:lnTo>
                  <a:lnTo>
                    <a:pt x="9" y="174"/>
                  </a:lnTo>
                  <a:lnTo>
                    <a:pt x="0" y="136"/>
                  </a:lnTo>
                  <a:lnTo>
                    <a:pt x="1" y="13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nSpc>
                  <a:spcPct val="100000"/>
                </a:lnSpc>
              </a:pPr>
              <a:endParaRPr kumimoji="0" lang="zh-CN" altLang="zh-CN" sz="1800" b="0">
                <a:latin typeface="Arial" pitchFamily="34" charset="0"/>
              </a:endParaRPr>
            </a:p>
          </p:txBody>
        </p:sp>
        <p:sp>
          <p:nvSpPr>
            <p:cNvPr id="11350" name="Rectangle 89"/>
            <p:cNvSpPr>
              <a:spLocks noChangeArrowheads="1"/>
            </p:cNvSpPr>
            <p:nvPr/>
          </p:nvSpPr>
          <p:spPr bwMode="auto">
            <a:xfrm>
              <a:off x="4038" y="1789"/>
              <a:ext cx="69" cy="2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lnSpc>
                  <a:spcPct val="100000"/>
                </a:lnSpc>
              </a:pPr>
              <a:endParaRPr kumimoji="0" lang="zh-CN" altLang="zh-CN" sz="1800" b="0">
                <a:latin typeface="Arial" pitchFamily="34" charset="0"/>
              </a:endParaRPr>
            </a:p>
          </p:txBody>
        </p:sp>
        <p:sp>
          <p:nvSpPr>
            <p:cNvPr id="11351" name="Rectangle 90"/>
            <p:cNvSpPr>
              <a:spLocks noChangeArrowheads="1"/>
            </p:cNvSpPr>
            <p:nvPr/>
          </p:nvSpPr>
          <p:spPr bwMode="auto">
            <a:xfrm>
              <a:off x="4015" y="1762"/>
              <a:ext cx="69" cy="2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lnSpc>
                  <a:spcPct val="100000"/>
                </a:lnSpc>
              </a:pPr>
              <a:endParaRPr kumimoji="0" lang="zh-CN" altLang="zh-CN" sz="1800" b="0">
                <a:latin typeface="Arial" pitchFamily="34" charset="0"/>
              </a:endParaRPr>
            </a:p>
          </p:txBody>
        </p:sp>
        <p:sp>
          <p:nvSpPr>
            <p:cNvPr id="11352" name="Freeform 91"/>
            <p:cNvSpPr>
              <a:spLocks/>
            </p:cNvSpPr>
            <p:nvPr/>
          </p:nvSpPr>
          <p:spPr bwMode="auto">
            <a:xfrm>
              <a:off x="4014" y="1604"/>
              <a:ext cx="80" cy="61"/>
            </a:xfrm>
            <a:custGeom>
              <a:avLst/>
              <a:gdLst>
                <a:gd name="T0" fmla="*/ 40 w 161"/>
                <a:gd name="T1" fmla="*/ 30 h 124"/>
                <a:gd name="T2" fmla="*/ 20 w 161"/>
                <a:gd name="T3" fmla="*/ 0 h 124"/>
                <a:gd name="T4" fmla="*/ 0 w 161"/>
                <a:gd name="T5" fmla="*/ 30 h 124"/>
                <a:gd name="T6" fmla="*/ 40 w 161"/>
                <a:gd name="T7" fmla="*/ 30 h 124"/>
                <a:gd name="T8" fmla="*/ 0 60000 65536"/>
                <a:gd name="T9" fmla="*/ 0 60000 65536"/>
                <a:gd name="T10" fmla="*/ 0 60000 65536"/>
                <a:gd name="T11" fmla="*/ 0 60000 65536"/>
                <a:gd name="T12" fmla="*/ 0 w 161"/>
                <a:gd name="T13" fmla="*/ 0 h 124"/>
                <a:gd name="T14" fmla="*/ 161 w 161"/>
                <a:gd name="T15" fmla="*/ 124 h 124"/>
              </a:gdLst>
              <a:ahLst/>
              <a:cxnLst>
                <a:cxn ang="T8">
                  <a:pos x="T0" y="T1"/>
                </a:cxn>
                <a:cxn ang="T9">
                  <a:pos x="T2" y="T3"/>
                </a:cxn>
                <a:cxn ang="T10">
                  <a:pos x="T4" y="T5"/>
                </a:cxn>
                <a:cxn ang="T11">
                  <a:pos x="T6" y="T7"/>
                </a:cxn>
              </a:cxnLst>
              <a:rect l="T12" t="T13" r="T14" b="T15"/>
              <a:pathLst>
                <a:path w="161" h="124">
                  <a:moveTo>
                    <a:pt x="161" y="124"/>
                  </a:moveTo>
                  <a:lnTo>
                    <a:pt x="80" y="0"/>
                  </a:lnTo>
                  <a:lnTo>
                    <a:pt x="0" y="124"/>
                  </a:lnTo>
                  <a:lnTo>
                    <a:pt x="161" y="124"/>
                  </a:lnTo>
                  <a:close/>
                </a:path>
              </a:pathLst>
            </a:custGeom>
            <a:solidFill>
              <a:srgbClr val="5B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nSpc>
                  <a:spcPct val="100000"/>
                </a:lnSpc>
              </a:pPr>
              <a:endParaRPr kumimoji="0" lang="zh-CN" altLang="zh-CN" sz="1800" b="0">
                <a:latin typeface="Arial" pitchFamily="34" charset="0"/>
              </a:endParaRPr>
            </a:p>
          </p:txBody>
        </p:sp>
        <p:sp>
          <p:nvSpPr>
            <p:cNvPr id="11353" name="Rectangle 92"/>
            <p:cNvSpPr>
              <a:spLocks noChangeArrowheads="1"/>
            </p:cNvSpPr>
            <p:nvPr/>
          </p:nvSpPr>
          <p:spPr bwMode="auto">
            <a:xfrm>
              <a:off x="4076" y="1665"/>
              <a:ext cx="9" cy="92"/>
            </a:xfrm>
            <a:prstGeom prst="rect">
              <a:avLst/>
            </a:prstGeom>
            <a:solidFill>
              <a:srgbClr val="5B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lnSpc>
                  <a:spcPct val="100000"/>
                </a:lnSpc>
              </a:pPr>
              <a:endParaRPr kumimoji="0" lang="zh-CN" altLang="zh-CN" sz="1800" b="0">
                <a:latin typeface="Arial" pitchFamily="34" charset="0"/>
              </a:endParaRPr>
            </a:p>
          </p:txBody>
        </p:sp>
        <p:sp>
          <p:nvSpPr>
            <p:cNvPr id="11354" name="Freeform 93"/>
            <p:cNvSpPr>
              <a:spLocks/>
            </p:cNvSpPr>
            <p:nvPr/>
          </p:nvSpPr>
          <p:spPr bwMode="auto">
            <a:xfrm>
              <a:off x="3942" y="1578"/>
              <a:ext cx="111" cy="68"/>
            </a:xfrm>
            <a:custGeom>
              <a:avLst/>
              <a:gdLst>
                <a:gd name="T0" fmla="*/ 21 w 224"/>
                <a:gd name="T1" fmla="*/ 0 h 136"/>
                <a:gd name="T2" fmla="*/ 0 w 224"/>
                <a:gd name="T3" fmla="*/ 34 h 136"/>
                <a:gd name="T4" fmla="*/ 33 w 224"/>
                <a:gd name="T5" fmla="*/ 34 h 136"/>
                <a:gd name="T6" fmla="*/ 55 w 224"/>
                <a:gd name="T7" fmla="*/ 0 h 136"/>
                <a:gd name="T8" fmla="*/ 21 w 224"/>
                <a:gd name="T9" fmla="*/ 0 h 136"/>
                <a:gd name="T10" fmla="*/ 0 60000 65536"/>
                <a:gd name="T11" fmla="*/ 0 60000 65536"/>
                <a:gd name="T12" fmla="*/ 0 60000 65536"/>
                <a:gd name="T13" fmla="*/ 0 60000 65536"/>
                <a:gd name="T14" fmla="*/ 0 60000 65536"/>
                <a:gd name="T15" fmla="*/ 0 w 224"/>
                <a:gd name="T16" fmla="*/ 0 h 136"/>
                <a:gd name="T17" fmla="*/ 224 w 224"/>
                <a:gd name="T18" fmla="*/ 136 h 136"/>
              </a:gdLst>
              <a:ahLst/>
              <a:cxnLst>
                <a:cxn ang="T10">
                  <a:pos x="T0" y="T1"/>
                </a:cxn>
                <a:cxn ang="T11">
                  <a:pos x="T2" y="T3"/>
                </a:cxn>
                <a:cxn ang="T12">
                  <a:pos x="T4" y="T5"/>
                </a:cxn>
                <a:cxn ang="T13">
                  <a:pos x="T6" y="T7"/>
                </a:cxn>
                <a:cxn ang="T14">
                  <a:pos x="T8" y="T9"/>
                </a:cxn>
              </a:cxnLst>
              <a:rect l="T15" t="T16" r="T17" b="T18"/>
              <a:pathLst>
                <a:path w="224" h="136">
                  <a:moveTo>
                    <a:pt x="87" y="0"/>
                  </a:moveTo>
                  <a:lnTo>
                    <a:pt x="0" y="136"/>
                  </a:lnTo>
                  <a:lnTo>
                    <a:pt x="136" y="136"/>
                  </a:lnTo>
                  <a:lnTo>
                    <a:pt x="224" y="0"/>
                  </a:lnTo>
                  <a:lnTo>
                    <a:pt x="87" y="0"/>
                  </a:lnTo>
                  <a:close/>
                </a:path>
              </a:pathLst>
            </a:custGeom>
            <a:solidFill>
              <a:srgbClr val="5B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nSpc>
                  <a:spcPct val="100000"/>
                </a:lnSpc>
              </a:pPr>
              <a:endParaRPr kumimoji="0" lang="zh-CN" altLang="zh-CN" sz="1800" b="0">
                <a:latin typeface="Arial" pitchFamily="34" charset="0"/>
              </a:endParaRPr>
            </a:p>
          </p:txBody>
        </p:sp>
        <p:sp>
          <p:nvSpPr>
            <p:cNvPr id="11355" name="Rectangle 94"/>
            <p:cNvSpPr>
              <a:spLocks noChangeArrowheads="1"/>
            </p:cNvSpPr>
            <p:nvPr/>
          </p:nvSpPr>
          <p:spPr bwMode="auto">
            <a:xfrm>
              <a:off x="4011" y="1665"/>
              <a:ext cx="15" cy="92"/>
            </a:xfrm>
            <a:prstGeom prst="rect">
              <a:avLst/>
            </a:prstGeom>
            <a:solidFill>
              <a:srgbClr val="5B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lnSpc>
                  <a:spcPct val="100000"/>
                </a:lnSpc>
              </a:pPr>
              <a:endParaRPr kumimoji="0" lang="zh-CN" altLang="zh-CN" sz="1800" b="0">
                <a:latin typeface="Arial" pitchFamily="34" charset="0"/>
              </a:endParaRPr>
            </a:p>
          </p:txBody>
        </p:sp>
        <p:sp>
          <p:nvSpPr>
            <p:cNvPr id="11356" name="Rectangle 95"/>
            <p:cNvSpPr>
              <a:spLocks noChangeArrowheads="1"/>
            </p:cNvSpPr>
            <p:nvPr/>
          </p:nvSpPr>
          <p:spPr bwMode="auto">
            <a:xfrm>
              <a:off x="3937" y="1665"/>
              <a:ext cx="15" cy="92"/>
            </a:xfrm>
            <a:prstGeom prst="rect">
              <a:avLst/>
            </a:prstGeom>
            <a:solidFill>
              <a:srgbClr val="5B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lnSpc>
                  <a:spcPct val="100000"/>
                </a:lnSpc>
              </a:pPr>
              <a:endParaRPr kumimoji="0" lang="zh-CN" altLang="zh-CN" sz="1800" b="0">
                <a:latin typeface="Arial" pitchFamily="34" charset="0"/>
              </a:endParaRPr>
            </a:p>
          </p:txBody>
        </p:sp>
        <p:sp>
          <p:nvSpPr>
            <p:cNvPr id="11357" name="Freeform 96"/>
            <p:cNvSpPr>
              <a:spLocks/>
            </p:cNvSpPr>
            <p:nvPr/>
          </p:nvSpPr>
          <p:spPr bwMode="auto">
            <a:xfrm>
              <a:off x="2830" y="1813"/>
              <a:ext cx="442" cy="221"/>
            </a:xfrm>
            <a:custGeom>
              <a:avLst/>
              <a:gdLst>
                <a:gd name="T0" fmla="*/ 162 w 882"/>
                <a:gd name="T1" fmla="*/ 1 h 442"/>
                <a:gd name="T2" fmla="*/ 171 w 882"/>
                <a:gd name="T3" fmla="*/ 6 h 442"/>
                <a:gd name="T4" fmla="*/ 177 w 882"/>
                <a:gd name="T5" fmla="*/ 13 h 442"/>
                <a:gd name="T6" fmla="*/ 171 w 882"/>
                <a:gd name="T7" fmla="*/ 20 h 442"/>
                <a:gd name="T8" fmla="*/ 154 w 882"/>
                <a:gd name="T9" fmla="*/ 24 h 442"/>
                <a:gd name="T10" fmla="*/ 139 w 882"/>
                <a:gd name="T11" fmla="*/ 26 h 442"/>
                <a:gd name="T12" fmla="*/ 124 w 882"/>
                <a:gd name="T13" fmla="*/ 28 h 442"/>
                <a:gd name="T14" fmla="*/ 107 w 882"/>
                <a:gd name="T15" fmla="*/ 29 h 442"/>
                <a:gd name="T16" fmla="*/ 91 w 882"/>
                <a:gd name="T17" fmla="*/ 31 h 442"/>
                <a:gd name="T18" fmla="*/ 74 w 882"/>
                <a:gd name="T19" fmla="*/ 34 h 442"/>
                <a:gd name="T20" fmla="*/ 58 w 882"/>
                <a:gd name="T21" fmla="*/ 37 h 442"/>
                <a:gd name="T22" fmla="*/ 43 w 882"/>
                <a:gd name="T23" fmla="*/ 41 h 442"/>
                <a:gd name="T24" fmla="*/ 29 w 882"/>
                <a:gd name="T25" fmla="*/ 46 h 442"/>
                <a:gd name="T26" fmla="*/ 18 w 882"/>
                <a:gd name="T27" fmla="*/ 52 h 442"/>
                <a:gd name="T28" fmla="*/ 8 w 882"/>
                <a:gd name="T29" fmla="*/ 60 h 442"/>
                <a:gd name="T30" fmla="*/ 2 w 882"/>
                <a:gd name="T31" fmla="*/ 70 h 442"/>
                <a:gd name="T32" fmla="*/ 0 w 882"/>
                <a:gd name="T33" fmla="*/ 80 h 442"/>
                <a:gd name="T34" fmla="*/ 3 w 882"/>
                <a:gd name="T35" fmla="*/ 89 h 442"/>
                <a:gd name="T36" fmla="*/ 11 w 882"/>
                <a:gd name="T37" fmla="*/ 99 h 442"/>
                <a:gd name="T38" fmla="*/ 25 w 882"/>
                <a:gd name="T39" fmla="*/ 107 h 442"/>
                <a:gd name="T40" fmla="*/ 38 w 882"/>
                <a:gd name="T41" fmla="*/ 111 h 442"/>
                <a:gd name="T42" fmla="*/ 49 w 882"/>
                <a:gd name="T43" fmla="*/ 111 h 442"/>
                <a:gd name="T44" fmla="*/ 64 w 882"/>
                <a:gd name="T45" fmla="*/ 111 h 442"/>
                <a:gd name="T46" fmla="*/ 81 w 882"/>
                <a:gd name="T47" fmla="*/ 111 h 442"/>
                <a:gd name="T48" fmla="*/ 98 w 882"/>
                <a:gd name="T49" fmla="*/ 111 h 442"/>
                <a:gd name="T50" fmla="*/ 114 w 882"/>
                <a:gd name="T51" fmla="*/ 111 h 442"/>
                <a:gd name="T52" fmla="*/ 126 w 882"/>
                <a:gd name="T53" fmla="*/ 111 h 442"/>
                <a:gd name="T54" fmla="*/ 133 w 882"/>
                <a:gd name="T55" fmla="*/ 111 h 442"/>
                <a:gd name="T56" fmla="*/ 127 w 882"/>
                <a:gd name="T57" fmla="*/ 109 h 442"/>
                <a:gd name="T58" fmla="*/ 110 w 882"/>
                <a:gd name="T59" fmla="*/ 106 h 442"/>
                <a:gd name="T60" fmla="*/ 91 w 882"/>
                <a:gd name="T61" fmla="*/ 101 h 442"/>
                <a:gd name="T62" fmla="*/ 74 w 882"/>
                <a:gd name="T63" fmla="*/ 96 h 442"/>
                <a:gd name="T64" fmla="*/ 59 w 882"/>
                <a:gd name="T65" fmla="*/ 89 h 442"/>
                <a:gd name="T66" fmla="*/ 49 w 882"/>
                <a:gd name="T67" fmla="*/ 81 h 442"/>
                <a:gd name="T68" fmla="*/ 45 w 882"/>
                <a:gd name="T69" fmla="*/ 71 h 442"/>
                <a:gd name="T70" fmla="*/ 51 w 882"/>
                <a:gd name="T71" fmla="*/ 60 h 442"/>
                <a:gd name="T72" fmla="*/ 62 w 882"/>
                <a:gd name="T73" fmla="*/ 52 h 442"/>
                <a:gd name="T74" fmla="*/ 76 w 882"/>
                <a:gd name="T75" fmla="*/ 48 h 442"/>
                <a:gd name="T76" fmla="*/ 94 w 882"/>
                <a:gd name="T77" fmla="*/ 45 h 442"/>
                <a:gd name="T78" fmla="*/ 115 w 882"/>
                <a:gd name="T79" fmla="*/ 43 h 442"/>
                <a:gd name="T80" fmla="*/ 137 w 882"/>
                <a:gd name="T81" fmla="*/ 41 h 442"/>
                <a:gd name="T82" fmla="*/ 158 w 882"/>
                <a:gd name="T83" fmla="*/ 39 h 442"/>
                <a:gd name="T84" fmla="*/ 179 w 882"/>
                <a:gd name="T85" fmla="*/ 36 h 442"/>
                <a:gd name="T86" fmla="*/ 195 w 882"/>
                <a:gd name="T87" fmla="*/ 31 h 442"/>
                <a:gd name="T88" fmla="*/ 211 w 882"/>
                <a:gd name="T89" fmla="*/ 23 h 442"/>
                <a:gd name="T90" fmla="*/ 221 w 882"/>
                <a:gd name="T91" fmla="*/ 14 h 442"/>
                <a:gd name="T92" fmla="*/ 221 w 882"/>
                <a:gd name="T93" fmla="*/ 6 h 442"/>
                <a:gd name="T94" fmla="*/ 217 w 882"/>
                <a:gd name="T95" fmla="*/ 2 h 442"/>
                <a:gd name="T96" fmla="*/ 159 w 882"/>
                <a:gd name="T97" fmla="*/ 0 h 442"/>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882"/>
                <a:gd name="T148" fmla="*/ 0 h 442"/>
                <a:gd name="T149" fmla="*/ 882 w 882"/>
                <a:gd name="T150" fmla="*/ 442 h 442"/>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882" h="442">
                  <a:moveTo>
                    <a:pt x="632" y="0"/>
                  </a:moveTo>
                  <a:lnTo>
                    <a:pt x="646" y="4"/>
                  </a:lnTo>
                  <a:lnTo>
                    <a:pt x="665" y="12"/>
                  </a:lnTo>
                  <a:lnTo>
                    <a:pt x="683" y="23"/>
                  </a:lnTo>
                  <a:lnTo>
                    <a:pt x="699" y="37"/>
                  </a:lnTo>
                  <a:lnTo>
                    <a:pt x="706" y="52"/>
                  </a:lnTo>
                  <a:lnTo>
                    <a:pt x="703" y="67"/>
                  </a:lnTo>
                  <a:lnTo>
                    <a:pt x="682" y="80"/>
                  </a:lnTo>
                  <a:lnTo>
                    <a:pt x="641" y="91"/>
                  </a:lnTo>
                  <a:lnTo>
                    <a:pt x="613" y="96"/>
                  </a:lnTo>
                  <a:lnTo>
                    <a:pt x="585" y="99"/>
                  </a:lnTo>
                  <a:lnTo>
                    <a:pt x="555" y="104"/>
                  </a:lnTo>
                  <a:lnTo>
                    <a:pt x="524" y="107"/>
                  </a:lnTo>
                  <a:lnTo>
                    <a:pt x="493" y="111"/>
                  </a:lnTo>
                  <a:lnTo>
                    <a:pt x="460" y="114"/>
                  </a:lnTo>
                  <a:lnTo>
                    <a:pt x="427" y="118"/>
                  </a:lnTo>
                  <a:lnTo>
                    <a:pt x="394" y="121"/>
                  </a:lnTo>
                  <a:lnTo>
                    <a:pt x="361" y="126"/>
                  </a:lnTo>
                  <a:lnTo>
                    <a:pt x="328" y="130"/>
                  </a:lnTo>
                  <a:lnTo>
                    <a:pt x="295" y="135"/>
                  </a:lnTo>
                  <a:lnTo>
                    <a:pt x="263" y="141"/>
                  </a:lnTo>
                  <a:lnTo>
                    <a:pt x="232" y="146"/>
                  </a:lnTo>
                  <a:lnTo>
                    <a:pt x="200" y="153"/>
                  </a:lnTo>
                  <a:lnTo>
                    <a:pt x="172" y="161"/>
                  </a:lnTo>
                  <a:lnTo>
                    <a:pt x="143" y="170"/>
                  </a:lnTo>
                  <a:lnTo>
                    <a:pt x="116" y="181"/>
                  </a:lnTo>
                  <a:lnTo>
                    <a:pt x="91" y="194"/>
                  </a:lnTo>
                  <a:lnTo>
                    <a:pt x="69" y="207"/>
                  </a:lnTo>
                  <a:lnTo>
                    <a:pt x="48" y="223"/>
                  </a:lnTo>
                  <a:lnTo>
                    <a:pt x="32" y="241"/>
                  </a:lnTo>
                  <a:lnTo>
                    <a:pt x="18" y="259"/>
                  </a:lnTo>
                  <a:lnTo>
                    <a:pt x="8" y="278"/>
                  </a:lnTo>
                  <a:lnTo>
                    <a:pt x="1" y="297"/>
                  </a:lnTo>
                  <a:lnTo>
                    <a:pt x="0" y="317"/>
                  </a:lnTo>
                  <a:lnTo>
                    <a:pt x="2" y="336"/>
                  </a:lnTo>
                  <a:lnTo>
                    <a:pt x="10" y="356"/>
                  </a:lnTo>
                  <a:lnTo>
                    <a:pt x="23" y="374"/>
                  </a:lnTo>
                  <a:lnTo>
                    <a:pt x="41" y="393"/>
                  </a:lnTo>
                  <a:lnTo>
                    <a:pt x="67" y="411"/>
                  </a:lnTo>
                  <a:lnTo>
                    <a:pt x="98" y="427"/>
                  </a:lnTo>
                  <a:lnTo>
                    <a:pt x="136" y="442"/>
                  </a:lnTo>
                  <a:lnTo>
                    <a:pt x="151" y="442"/>
                  </a:lnTo>
                  <a:lnTo>
                    <a:pt x="170" y="442"/>
                  </a:lnTo>
                  <a:lnTo>
                    <a:pt x="196" y="442"/>
                  </a:lnTo>
                  <a:lnTo>
                    <a:pt x="223" y="442"/>
                  </a:lnTo>
                  <a:lnTo>
                    <a:pt x="256" y="442"/>
                  </a:lnTo>
                  <a:lnTo>
                    <a:pt x="288" y="442"/>
                  </a:lnTo>
                  <a:lnTo>
                    <a:pt x="323" y="442"/>
                  </a:lnTo>
                  <a:lnTo>
                    <a:pt x="357" y="442"/>
                  </a:lnTo>
                  <a:lnTo>
                    <a:pt x="392" y="442"/>
                  </a:lnTo>
                  <a:lnTo>
                    <a:pt x="424" y="442"/>
                  </a:lnTo>
                  <a:lnTo>
                    <a:pt x="454" y="442"/>
                  </a:lnTo>
                  <a:lnTo>
                    <a:pt x="480" y="442"/>
                  </a:lnTo>
                  <a:lnTo>
                    <a:pt x="502" y="442"/>
                  </a:lnTo>
                  <a:lnTo>
                    <a:pt x="518" y="442"/>
                  </a:lnTo>
                  <a:lnTo>
                    <a:pt x="530" y="442"/>
                  </a:lnTo>
                  <a:lnTo>
                    <a:pt x="533" y="442"/>
                  </a:lnTo>
                  <a:lnTo>
                    <a:pt x="505" y="436"/>
                  </a:lnTo>
                  <a:lnTo>
                    <a:pt x="471" y="429"/>
                  </a:lnTo>
                  <a:lnTo>
                    <a:pt x="437" y="422"/>
                  </a:lnTo>
                  <a:lnTo>
                    <a:pt x="400" y="413"/>
                  </a:lnTo>
                  <a:lnTo>
                    <a:pt x="363" y="404"/>
                  </a:lnTo>
                  <a:lnTo>
                    <a:pt x="327" y="393"/>
                  </a:lnTo>
                  <a:lnTo>
                    <a:pt x="293" y="381"/>
                  </a:lnTo>
                  <a:lnTo>
                    <a:pt x="262" y="367"/>
                  </a:lnTo>
                  <a:lnTo>
                    <a:pt x="234" y="353"/>
                  </a:lnTo>
                  <a:lnTo>
                    <a:pt x="211" y="338"/>
                  </a:lnTo>
                  <a:lnTo>
                    <a:pt x="194" y="321"/>
                  </a:lnTo>
                  <a:lnTo>
                    <a:pt x="182" y="303"/>
                  </a:lnTo>
                  <a:lnTo>
                    <a:pt x="180" y="284"/>
                  </a:lnTo>
                  <a:lnTo>
                    <a:pt x="185" y="264"/>
                  </a:lnTo>
                  <a:lnTo>
                    <a:pt x="202" y="241"/>
                  </a:lnTo>
                  <a:lnTo>
                    <a:pt x="228" y="218"/>
                  </a:lnTo>
                  <a:lnTo>
                    <a:pt x="247" y="207"/>
                  </a:lnTo>
                  <a:lnTo>
                    <a:pt x="272" y="198"/>
                  </a:lnTo>
                  <a:lnTo>
                    <a:pt x="302" y="191"/>
                  </a:lnTo>
                  <a:lnTo>
                    <a:pt x="335" y="184"/>
                  </a:lnTo>
                  <a:lnTo>
                    <a:pt x="373" y="180"/>
                  </a:lnTo>
                  <a:lnTo>
                    <a:pt x="414" y="174"/>
                  </a:lnTo>
                  <a:lnTo>
                    <a:pt x="456" y="170"/>
                  </a:lnTo>
                  <a:lnTo>
                    <a:pt x="500" y="166"/>
                  </a:lnTo>
                  <a:lnTo>
                    <a:pt x="545" y="162"/>
                  </a:lnTo>
                  <a:lnTo>
                    <a:pt x="589" y="158"/>
                  </a:lnTo>
                  <a:lnTo>
                    <a:pt x="631" y="153"/>
                  </a:lnTo>
                  <a:lnTo>
                    <a:pt x="673" y="147"/>
                  </a:lnTo>
                  <a:lnTo>
                    <a:pt x="712" y="142"/>
                  </a:lnTo>
                  <a:lnTo>
                    <a:pt x="747" y="134"/>
                  </a:lnTo>
                  <a:lnTo>
                    <a:pt x="778" y="124"/>
                  </a:lnTo>
                  <a:lnTo>
                    <a:pt x="804" y="114"/>
                  </a:lnTo>
                  <a:lnTo>
                    <a:pt x="843" y="92"/>
                  </a:lnTo>
                  <a:lnTo>
                    <a:pt x="868" y="72"/>
                  </a:lnTo>
                  <a:lnTo>
                    <a:pt x="880" y="53"/>
                  </a:lnTo>
                  <a:lnTo>
                    <a:pt x="882" y="37"/>
                  </a:lnTo>
                  <a:lnTo>
                    <a:pt x="880" y="23"/>
                  </a:lnTo>
                  <a:lnTo>
                    <a:pt x="873" y="13"/>
                  </a:lnTo>
                  <a:lnTo>
                    <a:pt x="866" y="5"/>
                  </a:lnTo>
                  <a:lnTo>
                    <a:pt x="861" y="0"/>
                  </a:lnTo>
                  <a:lnTo>
                    <a:pt x="632"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nSpc>
                  <a:spcPct val="100000"/>
                </a:lnSpc>
              </a:pPr>
              <a:endParaRPr kumimoji="0" lang="zh-CN" altLang="zh-CN" sz="1800" b="0">
                <a:latin typeface="Arial" pitchFamily="34" charset="0"/>
              </a:endParaRPr>
            </a:p>
          </p:txBody>
        </p:sp>
        <p:sp>
          <p:nvSpPr>
            <p:cNvPr id="11358" name="Freeform 97"/>
            <p:cNvSpPr>
              <a:spLocks/>
            </p:cNvSpPr>
            <p:nvPr/>
          </p:nvSpPr>
          <p:spPr bwMode="auto">
            <a:xfrm>
              <a:off x="3389" y="1712"/>
              <a:ext cx="45" cy="170"/>
            </a:xfrm>
            <a:custGeom>
              <a:avLst/>
              <a:gdLst>
                <a:gd name="T0" fmla="*/ 1 w 91"/>
                <a:gd name="T1" fmla="*/ 86 h 338"/>
                <a:gd name="T2" fmla="*/ 1 w 91"/>
                <a:gd name="T3" fmla="*/ 86 h 338"/>
                <a:gd name="T4" fmla="*/ 0 w 91"/>
                <a:gd name="T5" fmla="*/ 84 h 338"/>
                <a:gd name="T6" fmla="*/ 1 w 91"/>
                <a:gd name="T7" fmla="*/ 37 h 338"/>
                <a:gd name="T8" fmla="*/ 1 w 91"/>
                <a:gd name="T9" fmla="*/ 2 h 338"/>
                <a:gd name="T10" fmla="*/ 0 w 91"/>
                <a:gd name="T11" fmla="*/ 1 h 338"/>
                <a:gd name="T12" fmla="*/ 0 w 91"/>
                <a:gd name="T13" fmla="*/ 1 h 338"/>
                <a:gd name="T14" fmla="*/ 14 w 91"/>
                <a:gd name="T15" fmla="*/ 0 h 338"/>
                <a:gd name="T16" fmla="*/ 16 w 91"/>
                <a:gd name="T17" fmla="*/ 2 h 338"/>
                <a:gd name="T18" fmla="*/ 16 w 91"/>
                <a:gd name="T19" fmla="*/ 3 h 338"/>
                <a:gd name="T20" fmla="*/ 16 w 91"/>
                <a:gd name="T21" fmla="*/ 3 h 338"/>
                <a:gd name="T22" fmla="*/ 22 w 91"/>
                <a:gd name="T23" fmla="*/ 84 h 338"/>
                <a:gd name="T24" fmla="*/ 21 w 91"/>
                <a:gd name="T25" fmla="*/ 84 h 338"/>
                <a:gd name="T26" fmla="*/ 20 w 91"/>
                <a:gd name="T27" fmla="*/ 84 h 338"/>
                <a:gd name="T28" fmla="*/ 14 w 91"/>
                <a:gd name="T29" fmla="*/ 3 h 338"/>
                <a:gd name="T30" fmla="*/ 3 w 91"/>
                <a:gd name="T31" fmla="*/ 4 h 338"/>
                <a:gd name="T32" fmla="*/ 1 w 91"/>
                <a:gd name="T33" fmla="*/ 86 h 33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91"/>
                <a:gd name="T52" fmla="*/ 0 h 338"/>
                <a:gd name="T53" fmla="*/ 91 w 91"/>
                <a:gd name="T54" fmla="*/ 338 h 33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91" h="338">
                  <a:moveTo>
                    <a:pt x="7" y="338"/>
                  </a:moveTo>
                  <a:lnTo>
                    <a:pt x="4" y="338"/>
                  </a:lnTo>
                  <a:lnTo>
                    <a:pt x="0" y="335"/>
                  </a:lnTo>
                  <a:lnTo>
                    <a:pt x="4" y="145"/>
                  </a:lnTo>
                  <a:lnTo>
                    <a:pt x="5" y="7"/>
                  </a:lnTo>
                  <a:lnTo>
                    <a:pt x="3" y="4"/>
                  </a:lnTo>
                  <a:lnTo>
                    <a:pt x="3" y="2"/>
                  </a:lnTo>
                  <a:lnTo>
                    <a:pt x="59" y="0"/>
                  </a:lnTo>
                  <a:lnTo>
                    <a:pt x="66" y="7"/>
                  </a:lnTo>
                  <a:lnTo>
                    <a:pt x="67" y="10"/>
                  </a:lnTo>
                  <a:lnTo>
                    <a:pt x="65" y="10"/>
                  </a:lnTo>
                  <a:lnTo>
                    <a:pt x="91" y="335"/>
                  </a:lnTo>
                  <a:lnTo>
                    <a:pt x="87" y="335"/>
                  </a:lnTo>
                  <a:lnTo>
                    <a:pt x="82" y="332"/>
                  </a:lnTo>
                  <a:lnTo>
                    <a:pt x="58" y="11"/>
                  </a:lnTo>
                  <a:lnTo>
                    <a:pt x="15" y="13"/>
                  </a:lnTo>
                  <a:lnTo>
                    <a:pt x="7" y="338"/>
                  </a:lnTo>
                  <a:close/>
                </a:path>
              </a:pathLst>
            </a:custGeom>
            <a:solidFill>
              <a:srgbClr val="33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nSpc>
                  <a:spcPct val="100000"/>
                </a:lnSpc>
              </a:pPr>
              <a:endParaRPr kumimoji="0" lang="zh-CN" altLang="zh-CN" sz="1800" b="0">
                <a:latin typeface="Arial" pitchFamily="34" charset="0"/>
              </a:endParaRPr>
            </a:p>
          </p:txBody>
        </p:sp>
        <p:sp>
          <p:nvSpPr>
            <p:cNvPr id="11359" name="Freeform 98"/>
            <p:cNvSpPr>
              <a:spLocks/>
            </p:cNvSpPr>
            <p:nvPr/>
          </p:nvSpPr>
          <p:spPr bwMode="auto">
            <a:xfrm>
              <a:off x="3394" y="1726"/>
              <a:ext cx="26" cy="5"/>
            </a:xfrm>
            <a:custGeom>
              <a:avLst/>
              <a:gdLst>
                <a:gd name="T0" fmla="*/ 13 w 51"/>
                <a:gd name="T1" fmla="*/ 0 h 10"/>
                <a:gd name="T2" fmla="*/ 1 w 51"/>
                <a:gd name="T3" fmla="*/ 1 h 10"/>
                <a:gd name="T4" fmla="*/ 0 w 51"/>
                <a:gd name="T5" fmla="*/ 3 h 10"/>
                <a:gd name="T6" fmla="*/ 13 w 51"/>
                <a:gd name="T7" fmla="*/ 3 h 10"/>
                <a:gd name="T8" fmla="*/ 13 w 51"/>
                <a:gd name="T9" fmla="*/ 0 h 10"/>
                <a:gd name="T10" fmla="*/ 0 60000 65536"/>
                <a:gd name="T11" fmla="*/ 0 60000 65536"/>
                <a:gd name="T12" fmla="*/ 0 60000 65536"/>
                <a:gd name="T13" fmla="*/ 0 60000 65536"/>
                <a:gd name="T14" fmla="*/ 0 60000 65536"/>
                <a:gd name="T15" fmla="*/ 0 w 51"/>
                <a:gd name="T16" fmla="*/ 0 h 10"/>
                <a:gd name="T17" fmla="*/ 51 w 51"/>
                <a:gd name="T18" fmla="*/ 10 h 10"/>
              </a:gdLst>
              <a:ahLst/>
              <a:cxnLst>
                <a:cxn ang="T10">
                  <a:pos x="T0" y="T1"/>
                </a:cxn>
                <a:cxn ang="T11">
                  <a:pos x="T2" y="T3"/>
                </a:cxn>
                <a:cxn ang="T12">
                  <a:pos x="T4" y="T5"/>
                </a:cxn>
                <a:cxn ang="T13">
                  <a:pos x="T6" y="T7"/>
                </a:cxn>
                <a:cxn ang="T14">
                  <a:pos x="T8" y="T9"/>
                </a:cxn>
              </a:cxnLst>
              <a:rect l="T15" t="T16" r="T17" b="T18"/>
              <a:pathLst>
                <a:path w="51" h="10">
                  <a:moveTo>
                    <a:pt x="49" y="0"/>
                  </a:moveTo>
                  <a:lnTo>
                    <a:pt x="1" y="2"/>
                  </a:lnTo>
                  <a:lnTo>
                    <a:pt x="0" y="10"/>
                  </a:lnTo>
                  <a:lnTo>
                    <a:pt x="51" y="9"/>
                  </a:lnTo>
                  <a:lnTo>
                    <a:pt x="49" y="0"/>
                  </a:lnTo>
                  <a:close/>
                </a:path>
              </a:pathLst>
            </a:custGeom>
            <a:solidFill>
              <a:srgbClr val="33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nSpc>
                  <a:spcPct val="100000"/>
                </a:lnSpc>
              </a:pPr>
              <a:endParaRPr kumimoji="0" lang="zh-CN" altLang="zh-CN" sz="1800" b="0">
                <a:latin typeface="Arial" pitchFamily="34" charset="0"/>
              </a:endParaRPr>
            </a:p>
          </p:txBody>
        </p:sp>
        <p:sp>
          <p:nvSpPr>
            <p:cNvPr id="11360" name="Freeform 99"/>
            <p:cNvSpPr>
              <a:spLocks/>
            </p:cNvSpPr>
            <p:nvPr/>
          </p:nvSpPr>
          <p:spPr bwMode="auto">
            <a:xfrm>
              <a:off x="3394" y="1748"/>
              <a:ext cx="27" cy="4"/>
            </a:xfrm>
            <a:custGeom>
              <a:avLst/>
              <a:gdLst>
                <a:gd name="T0" fmla="*/ 13 w 53"/>
                <a:gd name="T1" fmla="*/ 0 h 9"/>
                <a:gd name="T2" fmla="*/ 1 w 53"/>
                <a:gd name="T3" fmla="*/ 0 h 9"/>
                <a:gd name="T4" fmla="*/ 0 w 53"/>
                <a:gd name="T5" fmla="*/ 2 h 9"/>
                <a:gd name="T6" fmla="*/ 14 w 53"/>
                <a:gd name="T7" fmla="*/ 2 h 9"/>
                <a:gd name="T8" fmla="*/ 13 w 53"/>
                <a:gd name="T9" fmla="*/ 0 h 9"/>
                <a:gd name="T10" fmla="*/ 0 60000 65536"/>
                <a:gd name="T11" fmla="*/ 0 60000 65536"/>
                <a:gd name="T12" fmla="*/ 0 60000 65536"/>
                <a:gd name="T13" fmla="*/ 0 60000 65536"/>
                <a:gd name="T14" fmla="*/ 0 60000 65536"/>
                <a:gd name="T15" fmla="*/ 0 w 53"/>
                <a:gd name="T16" fmla="*/ 0 h 9"/>
                <a:gd name="T17" fmla="*/ 53 w 53"/>
                <a:gd name="T18" fmla="*/ 9 h 9"/>
              </a:gdLst>
              <a:ahLst/>
              <a:cxnLst>
                <a:cxn ang="T10">
                  <a:pos x="T0" y="T1"/>
                </a:cxn>
                <a:cxn ang="T11">
                  <a:pos x="T2" y="T3"/>
                </a:cxn>
                <a:cxn ang="T12">
                  <a:pos x="T4" y="T5"/>
                </a:cxn>
                <a:cxn ang="T13">
                  <a:pos x="T6" y="T7"/>
                </a:cxn>
                <a:cxn ang="T14">
                  <a:pos x="T8" y="T9"/>
                </a:cxn>
              </a:cxnLst>
              <a:rect l="T15" t="T16" r="T17" b="T18"/>
              <a:pathLst>
                <a:path w="53" h="9">
                  <a:moveTo>
                    <a:pt x="52" y="0"/>
                  </a:moveTo>
                  <a:lnTo>
                    <a:pt x="1" y="1"/>
                  </a:lnTo>
                  <a:lnTo>
                    <a:pt x="0" y="9"/>
                  </a:lnTo>
                  <a:lnTo>
                    <a:pt x="53" y="8"/>
                  </a:lnTo>
                  <a:lnTo>
                    <a:pt x="52" y="0"/>
                  </a:lnTo>
                  <a:close/>
                </a:path>
              </a:pathLst>
            </a:custGeom>
            <a:solidFill>
              <a:srgbClr val="33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nSpc>
                  <a:spcPct val="100000"/>
                </a:lnSpc>
              </a:pPr>
              <a:endParaRPr kumimoji="0" lang="zh-CN" altLang="zh-CN" sz="1800" b="0">
                <a:latin typeface="Arial" pitchFamily="34" charset="0"/>
              </a:endParaRPr>
            </a:p>
          </p:txBody>
        </p:sp>
        <p:sp>
          <p:nvSpPr>
            <p:cNvPr id="11361" name="Freeform 100"/>
            <p:cNvSpPr>
              <a:spLocks/>
            </p:cNvSpPr>
            <p:nvPr/>
          </p:nvSpPr>
          <p:spPr bwMode="auto">
            <a:xfrm>
              <a:off x="3394" y="1742"/>
              <a:ext cx="27" cy="3"/>
            </a:xfrm>
            <a:custGeom>
              <a:avLst/>
              <a:gdLst>
                <a:gd name="T0" fmla="*/ 13 w 53"/>
                <a:gd name="T1" fmla="*/ 0 h 4"/>
                <a:gd name="T2" fmla="*/ 1 w 53"/>
                <a:gd name="T3" fmla="*/ 1 h 4"/>
                <a:gd name="T4" fmla="*/ 0 w 53"/>
                <a:gd name="T5" fmla="*/ 2 h 4"/>
                <a:gd name="T6" fmla="*/ 14 w 53"/>
                <a:gd name="T7" fmla="*/ 2 h 4"/>
                <a:gd name="T8" fmla="*/ 13 w 53"/>
                <a:gd name="T9" fmla="*/ 0 h 4"/>
                <a:gd name="T10" fmla="*/ 0 60000 65536"/>
                <a:gd name="T11" fmla="*/ 0 60000 65536"/>
                <a:gd name="T12" fmla="*/ 0 60000 65536"/>
                <a:gd name="T13" fmla="*/ 0 60000 65536"/>
                <a:gd name="T14" fmla="*/ 0 60000 65536"/>
                <a:gd name="T15" fmla="*/ 0 w 53"/>
                <a:gd name="T16" fmla="*/ 0 h 4"/>
                <a:gd name="T17" fmla="*/ 53 w 53"/>
                <a:gd name="T18" fmla="*/ 4 h 4"/>
              </a:gdLst>
              <a:ahLst/>
              <a:cxnLst>
                <a:cxn ang="T10">
                  <a:pos x="T0" y="T1"/>
                </a:cxn>
                <a:cxn ang="T11">
                  <a:pos x="T2" y="T3"/>
                </a:cxn>
                <a:cxn ang="T12">
                  <a:pos x="T4" y="T5"/>
                </a:cxn>
                <a:cxn ang="T13">
                  <a:pos x="T6" y="T7"/>
                </a:cxn>
                <a:cxn ang="T14">
                  <a:pos x="T8" y="T9"/>
                </a:cxn>
              </a:cxnLst>
              <a:rect l="T15" t="T16" r="T17" b="T18"/>
              <a:pathLst>
                <a:path w="53" h="4">
                  <a:moveTo>
                    <a:pt x="52" y="0"/>
                  </a:moveTo>
                  <a:lnTo>
                    <a:pt x="1" y="1"/>
                  </a:lnTo>
                  <a:lnTo>
                    <a:pt x="0" y="4"/>
                  </a:lnTo>
                  <a:lnTo>
                    <a:pt x="53" y="3"/>
                  </a:lnTo>
                  <a:lnTo>
                    <a:pt x="52" y="0"/>
                  </a:lnTo>
                  <a:close/>
                </a:path>
              </a:pathLst>
            </a:custGeom>
            <a:solidFill>
              <a:srgbClr val="33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nSpc>
                  <a:spcPct val="100000"/>
                </a:lnSpc>
              </a:pPr>
              <a:endParaRPr kumimoji="0" lang="zh-CN" altLang="zh-CN" sz="1800" b="0">
                <a:latin typeface="Arial" pitchFamily="34" charset="0"/>
              </a:endParaRPr>
            </a:p>
          </p:txBody>
        </p:sp>
        <p:sp>
          <p:nvSpPr>
            <p:cNvPr id="11362" name="Freeform 101"/>
            <p:cNvSpPr>
              <a:spLocks/>
            </p:cNvSpPr>
            <p:nvPr/>
          </p:nvSpPr>
          <p:spPr bwMode="auto">
            <a:xfrm>
              <a:off x="3394" y="1772"/>
              <a:ext cx="29" cy="5"/>
            </a:xfrm>
            <a:custGeom>
              <a:avLst/>
              <a:gdLst>
                <a:gd name="T0" fmla="*/ 15 w 58"/>
                <a:gd name="T1" fmla="*/ 0 h 10"/>
                <a:gd name="T2" fmla="*/ 1 w 58"/>
                <a:gd name="T3" fmla="*/ 1 h 10"/>
                <a:gd name="T4" fmla="*/ 0 w 58"/>
                <a:gd name="T5" fmla="*/ 3 h 10"/>
                <a:gd name="T6" fmla="*/ 15 w 58"/>
                <a:gd name="T7" fmla="*/ 2 h 10"/>
                <a:gd name="T8" fmla="*/ 15 w 58"/>
                <a:gd name="T9" fmla="*/ 0 h 10"/>
                <a:gd name="T10" fmla="*/ 0 60000 65536"/>
                <a:gd name="T11" fmla="*/ 0 60000 65536"/>
                <a:gd name="T12" fmla="*/ 0 60000 65536"/>
                <a:gd name="T13" fmla="*/ 0 60000 65536"/>
                <a:gd name="T14" fmla="*/ 0 60000 65536"/>
                <a:gd name="T15" fmla="*/ 0 w 58"/>
                <a:gd name="T16" fmla="*/ 0 h 10"/>
                <a:gd name="T17" fmla="*/ 58 w 58"/>
                <a:gd name="T18" fmla="*/ 10 h 10"/>
              </a:gdLst>
              <a:ahLst/>
              <a:cxnLst>
                <a:cxn ang="T10">
                  <a:pos x="T0" y="T1"/>
                </a:cxn>
                <a:cxn ang="T11">
                  <a:pos x="T2" y="T3"/>
                </a:cxn>
                <a:cxn ang="T12">
                  <a:pos x="T4" y="T5"/>
                </a:cxn>
                <a:cxn ang="T13">
                  <a:pos x="T6" y="T7"/>
                </a:cxn>
                <a:cxn ang="T14">
                  <a:pos x="T8" y="T9"/>
                </a:cxn>
              </a:cxnLst>
              <a:rect l="T15" t="T16" r="T17" b="T18"/>
              <a:pathLst>
                <a:path w="58" h="10">
                  <a:moveTo>
                    <a:pt x="57" y="0"/>
                  </a:moveTo>
                  <a:lnTo>
                    <a:pt x="1" y="2"/>
                  </a:lnTo>
                  <a:lnTo>
                    <a:pt x="0" y="10"/>
                  </a:lnTo>
                  <a:lnTo>
                    <a:pt x="58" y="8"/>
                  </a:lnTo>
                  <a:lnTo>
                    <a:pt x="57" y="0"/>
                  </a:lnTo>
                  <a:close/>
                </a:path>
              </a:pathLst>
            </a:custGeom>
            <a:solidFill>
              <a:srgbClr val="33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nSpc>
                  <a:spcPct val="100000"/>
                </a:lnSpc>
              </a:pPr>
              <a:endParaRPr kumimoji="0" lang="zh-CN" altLang="zh-CN" sz="1800" b="0">
                <a:latin typeface="Arial" pitchFamily="34" charset="0"/>
              </a:endParaRPr>
            </a:p>
          </p:txBody>
        </p:sp>
        <p:sp>
          <p:nvSpPr>
            <p:cNvPr id="11363" name="Freeform 102"/>
            <p:cNvSpPr>
              <a:spLocks/>
            </p:cNvSpPr>
            <p:nvPr/>
          </p:nvSpPr>
          <p:spPr bwMode="auto">
            <a:xfrm>
              <a:off x="3394" y="1767"/>
              <a:ext cx="29" cy="3"/>
            </a:xfrm>
            <a:custGeom>
              <a:avLst/>
              <a:gdLst>
                <a:gd name="T0" fmla="*/ 15 w 57"/>
                <a:gd name="T1" fmla="*/ 0 h 6"/>
                <a:gd name="T2" fmla="*/ 1 w 57"/>
                <a:gd name="T3" fmla="*/ 1 h 6"/>
                <a:gd name="T4" fmla="*/ 0 w 57"/>
                <a:gd name="T5" fmla="*/ 2 h 6"/>
                <a:gd name="T6" fmla="*/ 15 w 57"/>
                <a:gd name="T7" fmla="*/ 1 h 6"/>
                <a:gd name="T8" fmla="*/ 15 w 57"/>
                <a:gd name="T9" fmla="*/ 0 h 6"/>
                <a:gd name="T10" fmla="*/ 0 60000 65536"/>
                <a:gd name="T11" fmla="*/ 0 60000 65536"/>
                <a:gd name="T12" fmla="*/ 0 60000 65536"/>
                <a:gd name="T13" fmla="*/ 0 60000 65536"/>
                <a:gd name="T14" fmla="*/ 0 60000 65536"/>
                <a:gd name="T15" fmla="*/ 0 w 57"/>
                <a:gd name="T16" fmla="*/ 0 h 6"/>
                <a:gd name="T17" fmla="*/ 57 w 57"/>
                <a:gd name="T18" fmla="*/ 6 h 6"/>
              </a:gdLst>
              <a:ahLst/>
              <a:cxnLst>
                <a:cxn ang="T10">
                  <a:pos x="T0" y="T1"/>
                </a:cxn>
                <a:cxn ang="T11">
                  <a:pos x="T2" y="T3"/>
                </a:cxn>
                <a:cxn ang="T12">
                  <a:pos x="T4" y="T5"/>
                </a:cxn>
                <a:cxn ang="T13">
                  <a:pos x="T6" y="T7"/>
                </a:cxn>
                <a:cxn ang="T14">
                  <a:pos x="T8" y="T9"/>
                </a:cxn>
              </a:cxnLst>
              <a:rect l="T15" t="T16" r="T17" b="T18"/>
              <a:pathLst>
                <a:path w="57" h="6">
                  <a:moveTo>
                    <a:pt x="57" y="0"/>
                  </a:moveTo>
                  <a:lnTo>
                    <a:pt x="1" y="2"/>
                  </a:lnTo>
                  <a:lnTo>
                    <a:pt x="0" y="6"/>
                  </a:lnTo>
                  <a:lnTo>
                    <a:pt x="57" y="4"/>
                  </a:lnTo>
                  <a:lnTo>
                    <a:pt x="57" y="0"/>
                  </a:lnTo>
                  <a:close/>
                </a:path>
              </a:pathLst>
            </a:custGeom>
            <a:solidFill>
              <a:srgbClr val="33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nSpc>
                  <a:spcPct val="100000"/>
                </a:lnSpc>
              </a:pPr>
              <a:endParaRPr kumimoji="0" lang="zh-CN" altLang="zh-CN" sz="1800" b="0">
                <a:latin typeface="Arial" pitchFamily="34" charset="0"/>
              </a:endParaRPr>
            </a:p>
          </p:txBody>
        </p:sp>
        <p:sp>
          <p:nvSpPr>
            <p:cNvPr id="11364" name="Freeform 103"/>
            <p:cNvSpPr>
              <a:spLocks/>
            </p:cNvSpPr>
            <p:nvPr/>
          </p:nvSpPr>
          <p:spPr bwMode="auto">
            <a:xfrm>
              <a:off x="2528" y="1473"/>
              <a:ext cx="304" cy="444"/>
            </a:xfrm>
            <a:custGeom>
              <a:avLst/>
              <a:gdLst>
                <a:gd name="T0" fmla="*/ 139 w 607"/>
                <a:gd name="T1" fmla="*/ 98 h 888"/>
                <a:gd name="T2" fmla="*/ 118 w 607"/>
                <a:gd name="T3" fmla="*/ 109 h 888"/>
                <a:gd name="T4" fmla="*/ 98 w 607"/>
                <a:gd name="T5" fmla="*/ 139 h 888"/>
                <a:gd name="T6" fmla="*/ 87 w 607"/>
                <a:gd name="T7" fmla="*/ 200 h 888"/>
                <a:gd name="T8" fmla="*/ 77 w 607"/>
                <a:gd name="T9" fmla="*/ 205 h 888"/>
                <a:gd name="T10" fmla="*/ 75 w 607"/>
                <a:gd name="T11" fmla="*/ 166 h 888"/>
                <a:gd name="T12" fmla="*/ 61 w 607"/>
                <a:gd name="T13" fmla="*/ 126 h 888"/>
                <a:gd name="T14" fmla="*/ 27 w 607"/>
                <a:gd name="T15" fmla="*/ 94 h 888"/>
                <a:gd name="T16" fmla="*/ 6 w 607"/>
                <a:gd name="T17" fmla="*/ 84 h 888"/>
                <a:gd name="T18" fmla="*/ 23 w 607"/>
                <a:gd name="T19" fmla="*/ 90 h 888"/>
                <a:gd name="T20" fmla="*/ 44 w 607"/>
                <a:gd name="T21" fmla="*/ 103 h 888"/>
                <a:gd name="T22" fmla="*/ 64 w 607"/>
                <a:gd name="T23" fmla="*/ 124 h 888"/>
                <a:gd name="T24" fmla="*/ 71 w 607"/>
                <a:gd name="T25" fmla="*/ 134 h 888"/>
                <a:gd name="T26" fmla="*/ 67 w 607"/>
                <a:gd name="T27" fmla="*/ 110 h 888"/>
                <a:gd name="T28" fmla="*/ 58 w 607"/>
                <a:gd name="T29" fmla="*/ 77 h 888"/>
                <a:gd name="T30" fmla="*/ 39 w 607"/>
                <a:gd name="T31" fmla="*/ 40 h 888"/>
                <a:gd name="T32" fmla="*/ 36 w 607"/>
                <a:gd name="T33" fmla="*/ 33 h 888"/>
                <a:gd name="T34" fmla="*/ 49 w 607"/>
                <a:gd name="T35" fmla="*/ 55 h 888"/>
                <a:gd name="T36" fmla="*/ 53 w 607"/>
                <a:gd name="T37" fmla="*/ 52 h 888"/>
                <a:gd name="T38" fmla="*/ 47 w 607"/>
                <a:gd name="T39" fmla="*/ 21 h 888"/>
                <a:gd name="T40" fmla="*/ 48 w 607"/>
                <a:gd name="T41" fmla="*/ 19 h 888"/>
                <a:gd name="T42" fmla="*/ 55 w 607"/>
                <a:gd name="T43" fmla="*/ 48 h 888"/>
                <a:gd name="T44" fmla="*/ 62 w 607"/>
                <a:gd name="T45" fmla="*/ 79 h 888"/>
                <a:gd name="T46" fmla="*/ 78 w 607"/>
                <a:gd name="T47" fmla="*/ 133 h 888"/>
                <a:gd name="T48" fmla="*/ 86 w 607"/>
                <a:gd name="T49" fmla="*/ 146 h 888"/>
                <a:gd name="T50" fmla="*/ 92 w 607"/>
                <a:gd name="T51" fmla="*/ 97 h 888"/>
                <a:gd name="T52" fmla="*/ 83 w 607"/>
                <a:gd name="T53" fmla="*/ 42 h 888"/>
                <a:gd name="T54" fmla="*/ 73 w 607"/>
                <a:gd name="T55" fmla="*/ 9 h 888"/>
                <a:gd name="T56" fmla="*/ 74 w 607"/>
                <a:gd name="T57" fmla="*/ 10 h 888"/>
                <a:gd name="T58" fmla="*/ 88 w 607"/>
                <a:gd name="T59" fmla="*/ 50 h 888"/>
                <a:gd name="T60" fmla="*/ 98 w 607"/>
                <a:gd name="T61" fmla="*/ 59 h 888"/>
                <a:gd name="T62" fmla="*/ 115 w 607"/>
                <a:gd name="T63" fmla="*/ 29 h 888"/>
                <a:gd name="T64" fmla="*/ 116 w 607"/>
                <a:gd name="T65" fmla="*/ 29 h 888"/>
                <a:gd name="T66" fmla="*/ 98 w 607"/>
                <a:gd name="T67" fmla="*/ 66 h 888"/>
                <a:gd name="T68" fmla="*/ 95 w 607"/>
                <a:gd name="T69" fmla="*/ 91 h 888"/>
                <a:gd name="T70" fmla="*/ 107 w 607"/>
                <a:gd name="T71" fmla="*/ 92 h 888"/>
                <a:gd name="T72" fmla="*/ 126 w 607"/>
                <a:gd name="T73" fmla="*/ 54 h 888"/>
                <a:gd name="T74" fmla="*/ 128 w 607"/>
                <a:gd name="T75" fmla="*/ 43 h 888"/>
                <a:gd name="T76" fmla="*/ 132 w 607"/>
                <a:gd name="T77" fmla="*/ 56 h 888"/>
                <a:gd name="T78" fmla="*/ 141 w 607"/>
                <a:gd name="T79" fmla="*/ 37 h 888"/>
                <a:gd name="T80" fmla="*/ 142 w 607"/>
                <a:gd name="T81" fmla="*/ 38 h 888"/>
                <a:gd name="T82" fmla="*/ 133 w 607"/>
                <a:gd name="T83" fmla="*/ 58 h 888"/>
                <a:gd name="T84" fmla="*/ 121 w 607"/>
                <a:gd name="T85" fmla="*/ 76 h 888"/>
                <a:gd name="T86" fmla="*/ 112 w 607"/>
                <a:gd name="T87" fmla="*/ 91 h 888"/>
                <a:gd name="T88" fmla="*/ 104 w 607"/>
                <a:gd name="T89" fmla="*/ 100 h 888"/>
                <a:gd name="T90" fmla="*/ 96 w 607"/>
                <a:gd name="T91" fmla="*/ 116 h 888"/>
                <a:gd name="T92" fmla="*/ 97 w 607"/>
                <a:gd name="T93" fmla="*/ 125 h 888"/>
                <a:gd name="T94" fmla="*/ 109 w 607"/>
                <a:gd name="T95" fmla="*/ 110 h 888"/>
                <a:gd name="T96" fmla="*/ 119 w 607"/>
                <a:gd name="T97" fmla="*/ 95 h 888"/>
                <a:gd name="T98" fmla="*/ 120 w 607"/>
                <a:gd name="T99" fmla="*/ 97 h 888"/>
                <a:gd name="T100" fmla="*/ 126 w 607"/>
                <a:gd name="T101" fmla="*/ 100 h 888"/>
                <a:gd name="T102" fmla="*/ 145 w 607"/>
                <a:gd name="T103" fmla="*/ 95 h 888"/>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607"/>
                <a:gd name="T157" fmla="*/ 0 h 888"/>
                <a:gd name="T158" fmla="*/ 607 w 607"/>
                <a:gd name="T159" fmla="*/ 888 h 888"/>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607" h="888">
                  <a:moveTo>
                    <a:pt x="607" y="380"/>
                  </a:moveTo>
                  <a:lnTo>
                    <a:pt x="592" y="383"/>
                  </a:lnTo>
                  <a:lnTo>
                    <a:pt x="575" y="388"/>
                  </a:lnTo>
                  <a:lnTo>
                    <a:pt x="555" y="391"/>
                  </a:lnTo>
                  <a:lnTo>
                    <a:pt x="535" y="398"/>
                  </a:lnTo>
                  <a:lnTo>
                    <a:pt x="514" y="406"/>
                  </a:lnTo>
                  <a:lnTo>
                    <a:pt x="492" y="418"/>
                  </a:lnTo>
                  <a:lnTo>
                    <a:pt x="469" y="434"/>
                  </a:lnTo>
                  <a:lnTo>
                    <a:pt x="447" y="455"/>
                  </a:lnTo>
                  <a:lnTo>
                    <a:pt x="426" y="480"/>
                  </a:lnTo>
                  <a:lnTo>
                    <a:pt x="407" y="513"/>
                  </a:lnTo>
                  <a:lnTo>
                    <a:pt x="390" y="553"/>
                  </a:lnTo>
                  <a:lnTo>
                    <a:pt x="373" y="601"/>
                  </a:lnTo>
                  <a:lnTo>
                    <a:pt x="361" y="657"/>
                  </a:lnTo>
                  <a:lnTo>
                    <a:pt x="350" y="724"/>
                  </a:lnTo>
                  <a:lnTo>
                    <a:pt x="345" y="800"/>
                  </a:lnTo>
                  <a:lnTo>
                    <a:pt x="342" y="888"/>
                  </a:lnTo>
                  <a:lnTo>
                    <a:pt x="308" y="888"/>
                  </a:lnTo>
                  <a:lnTo>
                    <a:pt x="308" y="855"/>
                  </a:lnTo>
                  <a:lnTo>
                    <a:pt x="308" y="818"/>
                  </a:lnTo>
                  <a:lnTo>
                    <a:pt x="308" y="781"/>
                  </a:lnTo>
                  <a:lnTo>
                    <a:pt x="307" y="742"/>
                  </a:lnTo>
                  <a:lnTo>
                    <a:pt x="303" y="703"/>
                  </a:lnTo>
                  <a:lnTo>
                    <a:pt x="299" y="663"/>
                  </a:lnTo>
                  <a:lnTo>
                    <a:pt x="290" y="623"/>
                  </a:lnTo>
                  <a:lnTo>
                    <a:pt x="279" y="582"/>
                  </a:lnTo>
                  <a:lnTo>
                    <a:pt x="264" y="543"/>
                  </a:lnTo>
                  <a:lnTo>
                    <a:pt x="243" y="506"/>
                  </a:lnTo>
                  <a:lnTo>
                    <a:pt x="219" y="471"/>
                  </a:lnTo>
                  <a:lnTo>
                    <a:pt x="189" y="436"/>
                  </a:lnTo>
                  <a:lnTo>
                    <a:pt x="152" y="405"/>
                  </a:lnTo>
                  <a:lnTo>
                    <a:pt x="108" y="376"/>
                  </a:lnTo>
                  <a:lnTo>
                    <a:pt x="59" y="351"/>
                  </a:lnTo>
                  <a:lnTo>
                    <a:pt x="0" y="330"/>
                  </a:lnTo>
                  <a:lnTo>
                    <a:pt x="11" y="333"/>
                  </a:lnTo>
                  <a:lnTo>
                    <a:pt x="23" y="336"/>
                  </a:lnTo>
                  <a:lnTo>
                    <a:pt x="37" y="340"/>
                  </a:lnTo>
                  <a:lnTo>
                    <a:pt x="54" y="344"/>
                  </a:lnTo>
                  <a:lnTo>
                    <a:pt x="72" y="351"/>
                  </a:lnTo>
                  <a:lnTo>
                    <a:pt x="91" y="359"/>
                  </a:lnTo>
                  <a:lnTo>
                    <a:pt x="111" y="368"/>
                  </a:lnTo>
                  <a:lnTo>
                    <a:pt x="131" y="379"/>
                  </a:lnTo>
                  <a:lnTo>
                    <a:pt x="152" y="393"/>
                  </a:lnTo>
                  <a:lnTo>
                    <a:pt x="173" y="409"/>
                  </a:lnTo>
                  <a:lnTo>
                    <a:pt x="194" y="427"/>
                  </a:lnTo>
                  <a:lnTo>
                    <a:pt x="214" y="448"/>
                  </a:lnTo>
                  <a:lnTo>
                    <a:pt x="234" y="472"/>
                  </a:lnTo>
                  <a:lnTo>
                    <a:pt x="254" y="498"/>
                  </a:lnTo>
                  <a:lnTo>
                    <a:pt x="271" y="528"/>
                  </a:lnTo>
                  <a:lnTo>
                    <a:pt x="287" y="563"/>
                  </a:lnTo>
                  <a:lnTo>
                    <a:pt x="285" y="550"/>
                  </a:lnTo>
                  <a:lnTo>
                    <a:pt x="282" y="534"/>
                  </a:lnTo>
                  <a:lnTo>
                    <a:pt x="280" y="515"/>
                  </a:lnTo>
                  <a:lnTo>
                    <a:pt x="277" y="492"/>
                  </a:lnTo>
                  <a:lnTo>
                    <a:pt x="272" y="465"/>
                  </a:lnTo>
                  <a:lnTo>
                    <a:pt x="266" y="437"/>
                  </a:lnTo>
                  <a:lnTo>
                    <a:pt x="261" y="408"/>
                  </a:lnTo>
                  <a:lnTo>
                    <a:pt x="251" y="375"/>
                  </a:lnTo>
                  <a:lnTo>
                    <a:pt x="241" y="342"/>
                  </a:lnTo>
                  <a:lnTo>
                    <a:pt x="229" y="306"/>
                  </a:lnTo>
                  <a:lnTo>
                    <a:pt x="214" y="271"/>
                  </a:lnTo>
                  <a:lnTo>
                    <a:pt x="197" y="235"/>
                  </a:lnTo>
                  <a:lnTo>
                    <a:pt x="176" y="197"/>
                  </a:lnTo>
                  <a:lnTo>
                    <a:pt x="153" y="160"/>
                  </a:lnTo>
                  <a:lnTo>
                    <a:pt x="127" y="123"/>
                  </a:lnTo>
                  <a:lnTo>
                    <a:pt x="97" y="88"/>
                  </a:lnTo>
                  <a:lnTo>
                    <a:pt x="121" y="110"/>
                  </a:lnTo>
                  <a:lnTo>
                    <a:pt x="141" y="131"/>
                  </a:lnTo>
                  <a:lnTo>
                    <a:pt x="158" y="153"/>
                  </a:lnTo>
                  <a:lnTo>
                    <a:pt x="173" y="175"/>
                  </a:lnTo>
                  <a:lnTo>
                    <a:pt x="186" y="197"/>
                  </a:lnTo>
                  <a:lnTo>
                    <a:pt x="196" y="217"/>
                  </a:lnTo>
                  <a:lnTo>
                    <a:pt x="206" y="235"/>
                  </a:lnTo>
                  <a:lnTo>
                    <a:pt x="214" y="251"/>
                  </a:lnTo>
                  <a:lnTo>
                    <a:pt x="214" y="234"/>
                  </a:lnTo>
                  <a:lnTo>
                    <a:pt x="212" y="208"/>
                  </a:lnTo>
                  <a:lnTo>
                    <a:pt x="209" y="180"/>
                  </a:lnTo>
                  <a:lnTo>
                    <a:pt x="203" y="146"/>
                  </a:lnTo>
                  <a:lnTo>
                    <a:pt x="196" y="114"/>
                  </a:lnTo>
                  <a:lnTo>
                    <a:pt x="188" y="83"/>
                  </a:lnTo>
                  <a:lnTo>
                    <a:pt x="178" y="58"/>
                  </a:lnTo>
                  <a:lnTo>
                    <a:pt x="167" y="38"/>
                  </a:lnTo>
                  <a:lnTo>
                    <a:pt x="179" y="53"/>
                  </a:lnTo>
                  <a:lnTo>
                    <a:pt x="189" y="74"/>
                  </a:lnTo>
                  <a:lnTo>
                    <a:pt x="198" y="98"/>
                  </a:lnTo>
                  <a:lnTo>
                    <a:pt x="206" y="127"/>
                  </a:lnTo>
                  <a:lnTo>
                    <a:pt x="213" y="159"/>
                  </a:lnTo>
                  <a:lnTo>
                    <a:pt x="219" y="192"/>
                  </a:lnTo>
                  <a:lnTo>
                    <a:pt x="222" y="228"/>
                  </a:lnTo>
                  <a:lnTo>
                    <a:pt x="225" y="264"/>
                  </a:lnTo>
                  <a:lnTo>
                    <a:pt x="234" y="283"/>
                  </a:lnTo>
                  <a:lnTo>
                    <a:pt x="247" y="315"/>
                  </a:lnTo>
                  <a:lnTo>
                    <a:pt x="263" y="359"/>
                  </a:lnTo>
                  <a:lnTo>
                    <a:pt x="279" y="411"/>
                  </a:lnTo>
                  <a:lnTo>
                    <a:pt x="295" y="469"/>
                  </a:lnTo>
                  <a:lnTo>
                    <a:pt x="309" y="529"/>
                  </a:lnTo>
                  <a:lnTo>
                    <a:pt x="319" y="590"/>
                  </a:lnTo>
                  <a:lnTo>
                    <a:pt x="325" y="650"/>
                  </a:lnTo>
                  <a:lnTo>
                    <a:pt x="333" y="618"/>
                  </a:lnTo>
                  <a:lnTo>
                    <a:pt x="342" y="581"/>
                  </a:lnTo>
                  <a:lnTo>
                    <a:pt x="352" y="539"/>
                  </a:lnTo>
                  <a:lnTo>
                    <a:pt x="358" y="492"/>
                  </a:lnTo>
                  <a:lnTo>
                    <a:pt x="364" y="441"/>
                  </a:lnTo>
                  <a:lnTo>
                    <a:pt x="365" y="387"/>
                  </a:lnTo>
                  <a:lnTo>
                    <a:pt x="363" y="330"/>
                  </a:lnTo>
                  <a:lnTo>
                    <a:pt x="355" y="272"/>
                  </a:lnTo>
                  <a:lnTo>
                    <a:pt x="343" y="217"/>
                  </a:lnTo>
                  <a:lnTo>
                    <a:pt x="332" y="168"/>
                  </a:lnTo>
                  <a:lnTo>
                    <a:pt x="322" y="126"/>
                  </a:lnTo>
                  <a:lnTo>
                    <a:pt x="310" y="90"/>
                  </a:lnTo>
                  <a:lnTo>
                    <a:pt x="300" y="60"/>
                  </a:lnTo>
                  <a:lnTo>
                    <a:pt x="290" y="35"/>
                  </a:lnTo>
                  <a:lnTo>
                    <a:pt x="282" y="15"/>
                  </a:lnTo>
                  <a:lnTo>
                    <a:pt x="274" y="0"/>
                  </a:lnTo>
                  <a:lnTo>
                    <a:pt x="282" y="15"/>
                  </a:lnTo>
                  <a:lnTo>
                    <a:pt x="294" y="39"/>
                  </a:lnTo>
                  <a:lnTo>
                    <a:pt x="309" y="73"/>
                  </a:lnTo>
                  <a:lnTo>
                    <a:pt x="324" y="112"/>
                  </a:lnTo>
                  <a:lnTo>
                    <a:pt x="338" y="156"/>
                  </a:lnTo>
                  <a:lnTo>
                    <a:pt x="350" y="200"/>
                  </a:lnTo>
                  <a:lnTo>
                    <a:pt x="360" y="245"/>
                  </a:lnTo>
                  <a:lnTo>
                    <a:pt x="365" y="289"/>
                  </a:lnTo>
                  <a:lnTo>
                    <a:pt x="376" y="264"/>
                  </a:lnTo>
                  <a:lnTo>
                    <a:pt x="390" y="236"/>
                  </a:lnTo>
                  <a:lnTo>
                    <a:pt x="408" y="206"/>
                  </a:lnTo>
                  <a:lnTo>
                    <a:pt x="426" y="176"/>
                  </a:lnTo>
                  <a:lnTo>
                    <a:pt x="444" y="145"/>
                  </a:lnTo>
                  <a:lnTo>
                    <a:pt x="459" y="116"/>
                  </a:lnTo>
                  <a:lnTo>
                    <a:pt x="468" y="89"/>
                  </a:lnTo>
                  <a:lnTo>
                    <a:pt x="471" y="64"/>
                  </a:lnTo>
                  <a:lnTo>
                    <a:pt x="471" y="87"/>
                  </a:lnTo>
                  <a:lnTo>
                    <a:pt x="462" y="116"/>
                  </a:lnTo>
                  <a:lnTo>
                    <a:pt x="447" y="152"/>
                  </a:lnTo>
                  <a:lnTo>
                    <a:pt x="429" y="190"/>
                  </a:lnTo>
                  <a:lnTo>
                    <a:pt x="409" y="228"/>
                  </a:lnTo>
                  <a:lnTo>
                    <a:pt x="391" y="261"/>
                  </a:lnTo>
                  <a:lnTo>
                    <a:pt x="377" y="290"/>
                  </a:lnTo>
                  <a:lnTo>
                    <a:pt x="371" y="310"/>
                  </a:lnTo>
                  <a:lnTo>
                    <a:pt x="375" y="336"/>
                  </a:lnTo>
                  <a:lnTo>
                    <a:pt x="378" y="364"/>
                  </a:lnTo>
                  <a:lnTo>
                    <a:pt x="381" y="390"/>
                  </a:lnTo>
                  <a:lnTo>
                    <a:pt x="383" y="414"/>
                  </a:lnTo>
                  <a:lnTo>
                    <a:pt x="405" y="393"/>
                  </a:lnTo>
                  <a:lnTo>
                    <a:pt x="428" y="366"/>
                  </a:lnTo>
                  <a:lnTo>
                    <a:pt x="451" y="335"/>
                  </a:lnTo>
                  <a:lnTo>
                    <a:pt x="471" y="299"/>
                  </a:lnTo>
                  <a:lnTo>
                    <a:pt x="489" y="259"/>
                  </a:lnTo>
                  <a:lnTo>
                    <a:pt x="501" y="214"/>
                  </a:lnTo>
                  <a:lnTo>
                    <a:pt x="507" y="164"/>
                  </a:lnTo>
                  <a:lnTo>
                    <a:pt x="504" y="108"/>
                  </a:lnTo>
                  <a:lnTo>
                    <a:pt x="509" y="135"/>
                  </a:lnTo>
                  <a:lnTo>
                    <a:pt x="512" y="172"/>
                  </a:lnTo>
                  <a:lnTo>
                    <a:pt x="508" y="213"/>
                  </a:lnTo>
                  <a:lnTo>
                    <a:pt x="501" y="253"/>
                  </a:lnTo>
                  <a:lnTo>
                    <a:pt x="514" y="242"/>
                  </a:lnTo>
                  <a:lnTo>
                    <a:pt x="525" y="226"/>
                  </a:lnTo>
                  <a:lnTo>
                    <a:pt x="537" y="206"/>
                  </a:lnTo>
                  <a:lnTo>
                    <a:pt x="547" y="185"/>
                  </a:lnTo>
                  <a:lnTo>
                    <a:pt x="555" y="165"/>
                  </a:lnTo>
                  <a:lnTo>
                    <a:pt x="562" y="145"/>
                  </a:lnTo>
                  <a:lnTo>
                    <a:pt x="567" y="129"/>
                  </a:lnTo>
                  <a:lnTo>
                    <a:pt x="569" y="116"/>
                  </a:lnTo>
                  <a:lnTo>
                    <a:pt x="569" y="130"/>
                  </a:lnTo>
                  <a:lnTo>
                    <a:pt x="566" y="149"/>
                  </a:lnTo>
                  <a:lnTo>
                    <a:pt x="561" y="169"/>
                  </a:lnTo>
                  <a:lnTo>
                    <a:pt x="553" y="191"/>
                  </a:lnTo>
                  <a:lnTo>
                    <a:pt x="543" y="214"/>
                  </a:lnTo>
                  <a:lnTo>
                    <a:pt x="529" y="235"/>
                  </a:lnTo>
                  <a:lnTo>
                    <a:pt x="513" y="255"/>
                  </a:lnTo>
                  <a:lnTo>
                    <a:pt x="494" y="269"/>
                  </a:lnTo>
                  <a:lnTo>
                    <a:pt x="489" y="286"/>
                  </a:lnTo>
                  <a:lnTo>
                    <a:pt x="482" y="302"/>
                  </a:lnTo>
                  <a:lnTo>
                    <a:pt x="474" y="319"/>
                  </a:lnTo>
                  <a:lnTo>
                    <a:pt x="466" y="334"/>
                  </a:lnTo>
                  <a:lnTo>
                    <a:pt x="456" y="349"/>
                  </a:lnTo>
                  <a:lnTo>
                    <a:pt x="448" y="362"/>
                  </a:lnTo>
                  <a:lnTo>
                    <a:pt x="439" y="373"/>
                  </a:lnTo>
                  <a:lnTo>
                    <a:pt x="431" y="382"/>
                  </a:lnTo>
                  <a:lnTo>
                    <a:pt x="423" y="390"/>
                  </a:lnTo>
                  <a:lnTo>
                    <a:pt x="415" y="398"/>
                  </a:lnTo>
                  <a:lnTo>
                    <a:pt x="406" y="408"/>
                  </a:lnTo>
                  <a:lnTo>
                    <a:pt x="398" y="421"/>
                  </a:lnTo>
                  <a:lnTo>
                    <a:pt x="390" y="439"/>
                  </a:lnTo>
                  <a:lnTo>
                    <a:pt x="381" y="464"/>
                  </a:lnTo>
                  <a:lnTo>
                    <a:pt x="376" y="496"/>
                  </a:lnTo>
                  <a:lnTo>
                    <a:pt x="370" y="538"/>
                  </a:lnTo>
                  <a:lnTo>
                    <a:pt x="377" y="521"/>
                  </a:lnTo>
                  <a:lnTo>
                    <a:pt x="387" y="503"/>
                  </a:lnTo>
                  <a:lnTo>
                    <a:pt x="399" y="486"/>
                  </a:lnTo>
                  <a:lnTo>
                    <a:pt x="411" y="469"/>
                  </a:lnTo>
                  <a:lnTo>
                    <a:pt x="423" y="454"/>
                  </a:lnTo>
                  <a:lnTo>
                    <a:pt x="434" y="440"/>
                  </a:lnTo>
                  <a:lnTo>
                    <a:pt x="445" y="429"/>
                  </a:lnTo>
                  <a:lnTo>
                    <a:pt x="453" y="422"/>
                  </a:lnTo>
                  <a:lnTo>
                    <a:pt x="463" y="405"/>
                  </a:lnTo>
                  <a:lnTo>
                    <a:pt x="475" y="380"/>
                  </a:lnTo>
                  <a:lnTo>
                    <a:pt x="483" y="358"/>
                  </a:lnTo>
                  <a:lnTo>
                    <a:pt x="486" y="349"/>
                  </a:lnTo>
                  <a:lnTo>
                    <a:pt x="484" y="366"/>
                  </a:lnTo>
                  <a:lnTo>
                    <a:pt x="478" y="388"/>
                  </a:lnTo>
                  <a:lnTo>
                    <a:pt x="471" y="406"/>
                  </a:lnTo>
                  <a:lnTo>
                    <a:pt x="469" y="414"/>
                  </a:lnTo>
                  <a:lnTo>
                    <a:pt x="485" y="406"/>
                  </a:lnTo>
                  <a:lnTo>
                    <a:pt x="502" y="398"/>
                  </a:lnTo>
                  <a:lnTo>
                    <a:pt x="522" y="391"/>
                  </a:lnTo>
                  <a:lnTo>
                    <a:pt x="540" y="387"/>
                  </a:lnTo>
                  <a:lnTo>
                    <a:pt x="560" y="383"/>
                  </a:lnTo>
                  <a:lnTo>
                    <a:pt x="577" y="380"/>
                  </a:lnTo>
                  <a:lnTo>
                    <a:pt x="593" y="380"/>
                  </a:lnTo>
                  <a:lnTo>
                    <a:pt x="607" y="380"/>
                  </a:lnTo>
                  <a:close/>
                </a:path>
              </a:pathLst>
            </a:custGeom>
            <a:solidFill>
              <a:srgbClr val="0C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nSpc>
                  <a:spcPct val="100000"/>
                </a:lnSpc>
              </a:pPr>
              <a:endParaRPr kumimoji="0" lang="zh-CN" altLang="zh-CN" sz="1800" b="0">
                <a:latin typeface="Arial" pitchFamily="34" charset="0"/>
              </a:endParaRPr>
            </a:p>
          </p:txBody>
        </p:sp>
        <p:sp>
          <p:nvSpPr>
            <p:cNvPr id="11365" name="Freeform 104"/>
            <p:cNvSpPr>
              <a:spLocks/>
            </p:cNvSpPr>
            <p:nvPr/>
          </p:nvSpPr>
          <p:spPr bwMode="auto">
            <a:xfrm>
              <a:off x="2477" y="1412"/>
              <a:ext cx="408" cy="298"/>
            </a:xfrm>
            <a:custGeom>
              <a:avLst/>
              <a:gdLst>
                <a:gd name="T0" fmla="*/ 128 w 814"/>
                <a:gd name="T1" fmla="*/ 13 h 595"/>
                <a:gd name="T2" fmla="*/ 114 w 814"/>
                <a:gd name="T3" fmla="*/ 2 h 595"/>
                <a:gd name="T4" fmla="*/ 93 w 814"/>
                <a:gd name="T5" fmla="*/ 4 h 595"/>
                <a:gd name="T6" fmla="*/ 78 w 814"/>
                <a:gd name="T7" fmla="*/ 19 h 595"/>
                <a:gd name="T8" fmla="*/ 73 w 814"/>
                <a:gd name="T9" fmla="*/ 36 h 595"/>
                <a:gd name="T10" fmla="*/ 76 w 814"/>
                <a:gd name="T11" fmla="*/ 47 h 595"/>
                <a:gd name="T12" fmla="*/ 71 w 814"/>
                <a:gd name="T13" fmla="*/ 49 h 595"/>
                <a:gd name="T14" fmla="*/ 68 w 814"/>
                <a:gd name="T15" fmla="*/ 53 h 595"/>
                <a:gd name="T16" fmla="*/ 66 w 814"/>
                <a:gd name="T17" fmla="*/ 48 h 595"/>
                <a:gd name="T18" fmla="*/ 68 w 814"/>
                <a:gd name="T19" fmla="*/ 42 h 595"/>
                <a:gd name="T20" fmla="*/ 68 w 814"/>
                <a:gd name="T21" fmla="*/ 26 h 595"/>
                <a:gd name="T22" fmla="*/ 50 w 814"/>
                <a:gd name="T23" fmla="*/ 19 h 595"/>
                <a:gd name="T24" fmla="*/ 26 w 814"/>
                <a:gd name="T25" fmla="*/ 40 h 595"/>
                <a:gd name="T26" fmla="*/ 28 w 814"/>
                <a:gd name="T27" fmla="*/ 56 h 595"/>
                <a:gd name="T28" fmla="*/ 42 w 814"/>
                <a:gd name="T29" fmla="*/ 62 h 595"/>
                <a:gd name="T30" fmla="*/ 37 w 814"/>
                <a:gd name="T31" fmla="*/ 76 h 595"/>
                <a:gd name="T32" fmla="*/ 29 w 814"/>
                <a:gd name="T33" fmla="*/ 61 h 595"/>
                <a:gd name="T34" fmla="*/ 14 w 814"/>
                <a:gd name="T35" fmla="*/ 61 h 595"/>
                <a:gd name="T36" fmla="*/ 12 w 814"/>
                <a:gd name="T37" fmla="*/ 84 h 595"/>
                <a:gd name="T38" fmla="*/ 2 w 814"/>
                <a:gd name="T39" fmla="*/ 84 h 595"/>
                <a:gd name="T40" fmla="*/ 3 w 814"/>
                <a:gd name="T41" fmla="*/ 100 h 595"/>
                <a:gd name="T42" fmla="*/ 18 w 814"/>
                <a:gd name="T43" fmla="*/ 117 h 595"/>
                <a:gd name="T44" fmla="*/ 15 w 814"/>
                <a:gd name="T45" fmla="*/ 122 h 595"/>
                <a:gd name="T46" fmla="*/ 16 w 814"/>
                <a:gd name="T47" fmla="*/ 130 h 595"/>
                <a:gd name="T48" fmla="*/ 22 w 814"/>
                <a:gd name="T49" fmla="*/ 140 h 595"/>
                <a:gd name="T50" fmla="*/ 39 w 814"/>
                <a:gd name="T51" fmla="*/ 146 h 595"/>
                <a:gd name="T52" fmla="*/ 67 w 814"/>
                <a:gd name="T53" fmla="*/ 147 h 595"/>
                <a:gd name="T54" fmla="*/ 88 w 814"/>
                <a:gd name="T55" fmla="*/ 142 h 595"/>
                <a:gd name="T56" fmla="*/ 93 w 814"/>
                <a:gd name="T57" fmla="*/ 134 h 595"/>
                <a:gd name="T58" fmla="*/ 94 w 814"/>
                <a:gd name="T59" fmla="*/ 128 h 595"/>
                <a:gd name="T60" fmla="*/ 107 w 814"/>
                <a:gd name="T61" fmla="*/ 126 h 595"/>
                <a:gd name="T62" fmla="*/ 118 w 814"/>
                <a:gd name="T63" fmla="*/ 119 h 595"/>
                <a:gd name="T64" fmla="*/ 120 w 814"/>
                <a:gd name="T65" fmla="*/ 120 h 595"/>
                <a:gd name="T66" fmla="*/ 121 w 814"/>
                <a:gd name="T67" fmla="*/ 125 h 595"/>
                <a:gd name="T68" fmla="*/ 127 w 814"/>
                <a:gd name="T69" fmla="*/ 129 h 595"/>
                <a:gd name="T70" fmla="*/ 124 w 814"/>
                <a:gd name="T71" fmla="*/ 139 h 595"/>
                <a:gd name="T72" fmla="*/ 132 w 814"/>
                <a:gd name="T73" fmla="*/ 147 h 595"/>
                <a:gd name="T74" fmla="*/ 151 w 814"/>
                <a:gd name="T75" fmla="*/ 149 h 595"/>
                <a:gd name="T76" fmla="*/ 173 w 814"/>
                <a:gd name="T77" fmla="*/ 142 h 595"/>
                <a:gd name="T78" fmla="*/ 191 w 814"/>
                <a:gd name="T79" fmla="*/ 129 h 595"/>
                <a:gd name="T80" fmla="*/ 202 w 814"/>
                <a:gd name="T81" fmla="*/ 114 h 595"/>
                <a:gd name="T82" fmla="*/ 203 w 814"/>
                <a:gd name="T83" fmla="*/ 100 h 595"/>
                <a:gd name="T84" fmla="*/ 193 w 814"/>
                <a:gd name="T85" fmla="*/ 92 h 595"/>
                <a:gd name="T86" fmla="*/ 197 w 814"/>
                <a:gd name="T87" fmla="*/ 76 h 595"/>
                <a:gd name="T88" fmla="*/ 189 w 814"/>
                <a:gd name="T89" fmla="*/ 62 h 595"/>
                <a:gd name="T90" fmla="*/ 178 w 814"/>
                <a:gd name="T91" fmla="*/ 61 h 595"/>
                <a:gd name="T92" fmla="*/ 173 w 814"/>
                <a:gd name="T93" fmla="*/ 56 h 595"/>
                <a:gd name="T94" fmla="*/ 165 w 814"/>
                <a:gd name="T95" fmla="*/ 56 h 595"/>
                <a:gd name="T96" fmla="*/ 174 w 814"/>
                <a:gd name="T97" fmla="*/ 48 h 595"/>
                <a:gd name="T98" fmla="*/ 174 w 814"/>
                <a:gd name="T99" fmla="*/ 36 h 595"/>
                <a:gd name="T100" fmla="*/ 160 w 814"/>
                <a:gd name="T101" fmla="*/ 35 h 595"/>
                <a:gd name="T102" fmla="*/ 166 w 814"/>
                <a:gd name="T103" fmla="*/ 27 h 595"/>
                <a:gd name="T104" fmla="*/ 163 w 814"/>
                <a:gd name="T105" fmla="*/ 19 h 595"/>
                <a:gd name="T106" fmla="*/ 154 w 814"/>
                <a:gd name="T107" fmla="*/ 15 h 595"/>
                <a:gd name="T108" fmla="*/ 142 w 814"/>
                <a:gd name="T109" fmla="*/ 16 h 595"/>
                <a:gd name="T110" fmla="*/ 131 w 814"/>
                <a:gd name="T111" fmla="*/ 28 h 595"/>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14"/>
                <a:gd name="T169" fmla="*/ 0 h 595"/>
                <a:gd name="T170" fmla="*/ 814 w 814"/>
                <a:gd name="T171" fmla="*/ 595 h 595"/>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14" h="595">
                  <a:moveTo>
                    <a:pt x="507" y="99"/>
                  </a:moveTo>
                  <a:lnTo>
                    <a:pt x="514" y="74"/>
                  </a:lnTo>
                  <a:lnTo>
                    <a:pt x="510" y="51"/>
                  </a:lnTo>
                  <a:lnTo>
                    <a:pt x="497" y="31"/>
                  </a:lnTo>
                  <a:lnTo>
                    <a:pt x="479" y="15"/>
                  </a:lnTo>
                  <a:lnTo>
                    <a:pt x="455" y="5"/>
                  </a:lnTo>
                  <a:lnTo>
                    <a:pt x="427" y="0"/>
                  </a:lnTo>
                  <a:lnTo>
                    <a:pt x="398" y="3"/>
                  </a:lnTo>
                  <a:lnTo>
                    <a:pt x="371" y="14"/>
                  </a:lnTo>
                  <a:lnTo>
                    <a:pt x="345" y="31"/>
                  </a:lnTo>
                  <a:lnTo>
                    <a:pt x="325" y="51"/>
                  </a:lnTo>
                  <a:lnTo>
                    <a:pt x="309" y="73"/>
                  </a:lnTo>
                  <a:lnTo>
                    <a:pt x="298" y="95"/>
                  </a:lnTo>
                  <a:lnTo>
                    <a:pt x="292" y="119"/>
                  </a:lnTo>
                  <a:lnTo>
                    <a:pt x="292" y="142"/>
                  </a:lnTo>
                  <a:lnTo>
                    <a:pt x="298" y="165"/>
                  </a:lnTo>
                  <a:lnTo>
                    <a:pt x="311" y="188"/>
                  </a:lnTo>
                  <a:lnTo>
                    <a:pt x="302" y="188"/>
                  </a:lnTo>
                  <a:lnTo>
                    <a:pt x="295" y="190"/>
                  </a:lnTo>
                  <a:lnTo>
                    <a:pt x="288" y="191"/>
                  </a:lnTo>
                  <a:lnTo>
                    <a:pt x="282" y="195"/>
                  </a:lnTo>
                  <a:lnTo>
                    <a:pt x="277" y="199"/>
                  </a:lnTo>
                  <a:lnTo>
                    <a:pt x="273" y="204"/>
                  </a:lnTo>
                  <a:lnTo>
                    <a:pt x="270" y="211"/>
                  </a:lnTo>
                  <a:lnTo>
                    <a:pt x="268" y="218"/>
                  </a:lnTo>
                  <a:lnTo>
                    <a:pt x="264" y="204"/>
                  </a:lnTo>
                  <a:lnTo>
                    <a:pt x="261" y="191"/>
                  </a:lnTo>
                  <a:lnTo>
                    <a:pt x="258" y="182"/>
                  </a:lnTo>
                  <a:lnTo>
                    <a:pt x="251" y="175"/>
                  </a:lnTo>
                  <a:lnTo>
                    <a:pt x="269" y="167"/>
                  </a:lnTo>
                  <a:lnTo>
                    <a:pt x="277" y="149"/>
                  </a:lnTo>
                  <a:lnTo>
                    <a:pt x="279" y="126"/>
                  </a:lnTo>
                  <a:lnTo>
                    <a:pt x="270" y="102"/>
                  </a:lnTo>
                  <a:lnTo>
                    <a:pt x="253" y="83"/>
                  </a:lnTo>
                  <a:lnTo>
                    <a:pt x="229" y="73"/>
                  </a:lnTo>
                  <a:lnTo>
                    <a:pt x="197" y="76"/>
                  </a:lnTo>
                  <a:lnTo>
                    <a:pt x="158" y="99"/>
                  </a:lnTo>
                  <a:lnTo>
                    <a:pt x="123" y="131"/>
                  </a:lnTo>
                  <a:lnTo>
                    <a:pt x="103" y="160"/>
                  </a:lnTo>
                  <a:lnTo>
                    <a:pt x="97" y="186"/>
                  </a:lnTo>
                  <a:lnTo>
                    <a:pt x="100" y="206"/>
                  </a:lnTo>
                  <a:lnTo>
                    <a:pt x="112" y="223"/>
                  </a:lnTo>
                  <a:lnTo>
                    <a:pt x="128" y="237"/>
                  </a:lnTo>
                  <a:lnTo>
                    <a:pt x="147" y="245"/>
                  </a:lnTo>
                  <a:lnTo>
                    <a:pt x="167" y="248"/>
                  </a:lnTo>
                  <a:lnTo>
                    <a:pt x="158" y="263"/>
                  </a:lnTo>
                  <a:lnTo>
                    <a:pt x="151" y="280"/>
                  </a:lnTo>
                  <a:lnTo>
                    <a:pt x="146" y="301"/>
                  </a:lnTo>
                  <a:lnTo>
                    <a:pt x="145" y="320"/>
                  </a:lnTo>
                  <a:lnTo>
                    <a:pt x="133" y="271"/>
                  </a:lnTo>
                  <a:lnTo>
                    <a:pt x="115" y="241"/>
                  </a:lnTo>
                  <a:lnTo>
                    <a:pt x="93" y="227"/>
                  </a:lnTo>
                  <a:lnTo>
                    <a:pt x="71" y="228"/>
                  </a:lnTo>
                  <a:lnTo>
                    <a:pt x="53" y="241"/>
                  </a:lnTo>
                  <a:lnTo>
                    <a:pt x="40" y="265"/>
                  </a:lnTo>
                  <a:lnTo>
                    <a:pt x="37" y="297"/>
                  </a:lnTo>
                  <a:lnTo>
                    <a:pt x="47" y="336"/>
                  </a:lnTo>
                  <a:lnTo>
                    <a:pt x="34" y="326"/>
                  </a:lnTo>
                  <a:lnTo>
                    <a:pt x="20" y="325"/>
                  </a:lnTo>
                  <a:lnTo>
                    <a:pt x="8" y="334"/>
                  </a:lnTo>
                  <a:lnTo>
                    <a:pt x="0" y="349"/>
                  </a:lnTo>
                  <a:lnTo>
                    <a:pt x="0" y="372"/>
                  </a:lnTo>
                  <a:lnTo>
                    <a:pt x="11" y="398"/>
                  </a:lnTo>
                  <a:lnTo>
                    <a:pt x="35" y="429"/>
                  </a:lnTo>
                  <a:lnTo>
                    <a:pt x="77" y="464"/>
                  </a:lnTo>
                  <a:lnTo>
                    <a:pt x="71" y="465"/>
                  </a:lnTo>
                  <a:lnTo>
                    <a:pt x="67" y="470"/>
                  </a:lnTo>
                  <a:lnTo>
                    <a:pt x="62" y="477"/>
                  </a:lnTo>
                  <a:lnTo>
                    <a:pt x="59" y="486"/>
                  </a:lnTo>
                  <a:lnTo>
                    <a:pt x="57" y="496"/>
                  </a:lnTo>
                  <a:lnTo>
                    <a:pt x="57" y="509"/>
                  </a:lnTo>
                  <a:lnTo>
                    <a:pt x="61" y="520"/>
                  </a:lnTo>
                  <a:lnTo>
                    <a:pt x="67" y="533"/>
                  </a:lnTo>
                  <a:lnTo>
                    <a:pt x="76" y="546"/>
                  </a:lnTo>
                  <a:lnTo>
                    <a:pt x="88" y="557"/>
                  </a:lnTo>
                  <a:lnTo>
                    <a:pt x="106" y="567"/>
                  </a:lnTo>
                  <a:lnTo>
                    <a:pt x="128" y="577"/>
                  </a:lnTo>
                  <a:lnTo>
                    <a:pt x="154" y="584"/>
                  </a:lnTo>
                  <a:lnTo>
                    <a:pt x="186" y="588"/>
                  </a:lnTo>
                  <a:lnTo>
                    <a:pt x="224" y="589"/>
                  </a:lnTo>
                  <a:lnTo>
                    <a:pt x="268" y="587"/>
                  </a:lnTo>
                  <a:lnTo>
                    <a:pt x="304" y="582"/>
                  </a:lnTo>
                  <a:lnTo>
                    <a:pt x="330" y="577"/>
                  </a:lnTo>
                  <a:lnTo>
                    <a:pt x="349" y="567"/>
                  </a:lnTo>
                  <a:lnTo>
                    <a:pt x="362" y="558"/>
                  </a:lnTo>
                  <a:lnTo>
                    <a:pt x="367" y="547"/>
                  </a:lnTo>
                  <a:lnTo>
                    <a:pt x="370" y="534"/>
                  </a:lnTo>
                  <a:lnTo>
                    <a:pt x="367" y="520"/>
                  </a:lnTo>
                  <a:lnTo>
                    <a:pt x="362" y="507"/>
                  </a:lnTo>
                  <a:lnTo>
                    <a:pt x="375" y="509"/>
                  </a:lnTo>
                  <a:lnTo>
                    <a:pt x="391" y="509"/>
                  </a:lnTo>
                  <a:lnTo>
                    <a:pt x="408" y="508"/>
                  </a:lnTo>
                  <a:lnTo>
                    <a:pt x="425" y="503"/>
                  </a:lnTo>
                  <a:lnTo>
                    <a:pt x="441" y="496"/>
                  </a:lnTo>
                  <a:lnTo>
                    <a:pt x="457" y="486"/>
                  </a:lnTo>
                  <a:lnTo>
                    <a:pt x="470" y="473"/>
                  </a:lnTo>
                  <a:lnTo>
                    <a:pt x="481" y="456"/>
                  </a:lnTo>
                  <a:lnTo>
                    <a:pt x="478" y="467"/>
                  </a:lnTo>
                  <a:lnTo>
                    <a:pt x="476" y="478"/>
                  </a:lnTo>
                  <a:lnTo>
                    <a:pt x="476" y="486"/>
                  </a:lnTo>
                  <a:lnTo>
                    <a:pt x="478" y="493"/>
                  </a:lnTo>
                  <a:lnTo>
                    <a:pt x="482" y="500"/>
                  </a:lnTo>
                  <a:lnTo>
                    <a:pt x="488" y="504"/>
                  </a:lnTo>
                  <a:lnTo>
                    <a:pt x="496" y="510"/>
                  </a:lnTo>
                  <a:lnTo>
                    <a:pt x="507" y="515"/>
                  </a:lnTo>
                  <a:lnTo>
                    <a:pt x="495" y="528"/>
                  </a:lnTo>
                  <a:lnTo>
                    <a:pt x="489" y="541"/>
                  </a:lnTo>
                  <a:lnTo>
                    <a:pt x="492" y="555"/>
                  </a:lnTo>
                  <a:lnTo>
                    <a:pt x="499" y="566"/>
                  </a:lnTo>
                  <a:lnTo>
                    <a:pt x="511" y="578"/>
                  </a:lnTo>
                  <a:lnTo>
                    <a:pt x="527" y="586"/>
                  </a:lnTo>
                  <a:lnTo>
                    <a:pt x="546" y="593"/>
                  </a:lnTo>
                  <a:lnTo>
                    <a:pt x="567" y="595"/>
                  </a:lnTo>
                  <a:lnTo>
                    <a:pt x="600" y="594"/>
                  </a:lnTo>
                  <a:lnTo>
                    <a:pt x="631" y="589"/>
                  </a:lnTo>
                  <a:lnTo>
                    <a:pt x="662" y="580"/>
                  </a:lnTo>
                  <a:lnTo>
                    <a:pt x="691" y="567"/>
                  </a:lnTo>
                  <a:lnTo>
                    <a:pt x="716" y="553"/>
                  </a:lnTo>
                  <a:lnTo>
                    <a:pt x="741" y="534"/>
                  </a:lnTo>
                  <a:lnTo>
                    <a:pt x="762" y="516"/>
                  </a:lnTo>
                  <a:lnTo>
                    <a:pt x="780" y="495"/>
                  </a:lnTo>
                  <a:lnTo>
                    <a:pt x="795" y="474"/>
                  </a:lnTo>
                  <a:lnTo>
                    <a:pt x="805" y="454"/>
                  </a:lnTo>
                  <a:lnTo>
                    <a:pt x="812" y="434"/>
                  </a:lnTo>
                  <a:lnTo>
                    <a:pt x="814" y="416"/>
                  </a:lnTo>
                  <a:lnTo>
                    <a:pt x="811" y="400"/>
                  </a:lnTo>
                  <a:lnTo>
                    <a:pt x="803" y="385"/>
                  </a:lnTo>
                  <a:lnTo>
                    <a:pt x="790" y="374"/>
                  </a:lnTo>
                  <a:lnTo>
                    <a:pt x="771" y="366"/>
                  </a:lnTo>
                  <a:lnTo>
                    <a:pt x="782" y="350"/>
                  </a:lnTo>
                  <a:lnTo>
                    <a:pt x="787" y="328"/>
                  </a:lnTo>
                  <a:lnTo>
                    <a:pt x="785" y="303"/>
                  </a:lnTo>
                  <a:lnTo>
                    <a:pt x="780" y="279"/>
                  </a:lnTo>
                  <a:lnTo>
                    <a:pt x="768" y="259"/>
                  </a:lnTo>
                  <a:lnTo>
                    <a:pt x="754" y="245"/>
                  </a:lnTo>
                  <a:lnTo>
                    <a:pt x="736" y="242"/>
                  </a:lnTo>
                  <a:lnTo>
                    <a:pt x="715" y="252"/>
                  </a:lnTo>
                  <a:lnTo>
                    <a:pt x="708" y="243"/>
                  </a:lnTo>
                  <a:lnTo>
                    <a:pt x="703" y="235"/>
                  </a:lnTo>
                  <a:lnTo>
                    <a:pt x="694" y="228"/>
                  </a:lnTo>
                  <a:lnTo>
                    <a:pt x="688" y="223"/>
                  </a:lnTo>
                  <a:lnTo>
                    <a:pt x="678" y="220"/>
                  </a:lnTo>
                  <a:lnTo>
                    <a:pt x="669" y="219"/>
                  </a:lnTo>
                  <a:lnTo>
                    <a:pt x="659" y="221"/>
                  </a:lnTo>
                  <a:lnTo>
                    <a:pt x="647" y="226"/>
                  </a:lnTo>
                  <a:lnTo>
                    <a:pt x="675" y="210"/>
                  </a:lnTo>
                  <a:lnTo>
                    <a:pt x="692" y="192"/>
                  </a:lnTo>
                  <a:lnTo>
                    <a:pt x="700" y="174"/>
                  </a:lnTo>
                  <a:lnTo>
                    <a:pt x="700" y="158"/>
                  </a:lnTo>
                  <a:lnTo>
                    <a:pt x="692" y="144"/>
                  </a:lnTo>
                  <a:lnTo>
                    <a:pt x="679" y="135"/>
                  </a:lnTo>
                  <a:lnTo>
                    <a:pt x="661" y="133"/>
                  </a:lnTo>
                  <a:lnTo>
                    <a:pt x="638" y="137"/>
                  </a:lnTo>
                  <a:lnTo>
                    <a:pt x="651" y="128"/>
                  </a:lnTo>
                  <a:lnTo>
                    <a:pt x="658" y="118"/>
                  </a:lnTo>
                  <a:lnTo>
                    <a:pt x="661" y="106"/>
                  </a:lnTo>
                  <a:lnTo>
                    <a:pt x="660" y="95"/>
                  </a:lnTo>
                  <a:lnTo>
                    <a:pt x="655" y="84"/>
                  </a:lnTo>
                  <a:lnTo>
                    <a:pt x="648" y="75"/>
                  </a:lnTo>
                  <a:lnTo>
                    <a:pt x="638" y="67"/>
                  </a:lnTo>
                  <a:lnTo>
                    <a:pt x="625" y="60"/>
                  </a:lnTo>
                  <a:lnTo>
                    <a:pt x="612" y="57"/>
                  </a:lnTo>
                  <a:lnTo>
                    <a:pt x="597" y="55"/>
                  </a:lnTo>
                  <a:lnTo>
                    <a:pt x="582" y="58"/>
                  </a:lnTo>
                  <a:lnTo>
                    <a:pt x="565" y="64"/>
                  </a:lnTo>
                  <a:lnTo>
                    <a:pt x="550" y="75"/>
                  </a:lnTo>
                  <a:lnTo>
                    <a:pt x="535" y="90"/>
                  </a:lnTo>
                  <a:lnTo>
                    <a:pt x="523" y="111"/>
                  </a:lnTo>
                  <a:lnTo>
                    <a:pt x="511" y="137"/>
                  </a:lnTo>
                  <a:lnTo>
                    <a:pt x="507" y="99"/>
                  </a:lnTo>
                  <a:close/>
                </a:path>
              </a:pathLst>
            </a:custGeom>
            <a:solidFill>
              <a:srgbClr val="0072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nSpc>
                  <a:spcPct val="100000"/>
                </a:lnSpc>
              </a:pPr>
              <a:endParaRPr kumimoji="0" lang="zh-CN" altLang="zh-CN" sz="1800" b="0">
                <a:latin typeface="Arial" pitchFamily="34" charset="0"/>
              </a:endParaRPr>
            </a:p>
          </p:txBody>
        </p:sp>
        <p:sp>
          <p:nvSpPr>
            <p:cNvPr id="11366" name="Freeform 105"/>
            <p:cNvSpPr>
              <a:spLocks/>
            </p:cNvSpPr>
            <p:nvPr/>
          </p:nvSpPr>
          <p:spPr bwMode="auto">
            <a:xfrm>
              <a:off x="2793" y="1789"/>
              <a:ext cx="80" cy="93"/>
            </a:xfrm>
            <a:custGeom>
              <a:avLst/>
              <a:gdLst>
                <a:gd name="T0" fmla="*/ 21 w 160"/>
                <a:gd name="T1" fmla="*/ 44 h 185"/>
                <a:gd name="T2" fmla="*/ 19 w 160"/>
                <a:gd name="T3" fmla="*/ 40 h 185"/>
                <a:gd name="T4" fmla="*/ 13 w 160"/>
                <a:gd name="T5" fmla="*/ 36 h 185"/>
                <a:gd name="T6" fmla="*/ 5 w 160"/>
                <a:gd name="T7" fmla="*/ 35 h 185"/>
                <a:gd name="T8" fmla="*/ 1 w 160"/>
                <a:gd name="T9" fmla="*/ 34 h 185"/>
                <a:gd name="T10" fmla="*/ 5 w 160"/>
                <a:gd name="T11" fmla="*/ 30 h 185"/>
                <a:gd name="T12" fmla="*/ 10 w 160"/>
                <a:gd name="T13" fmla="*/ 29 h 185"/>
                <a:gd name="T14" fmla="*/ 17 w 160"/>
                <a:gd name="T15" fmla="*/ 33 h 185"/>
                <a:gd name="T16" fmla="*/ 20 w 160"/>
                <a:gd name="T17" fmla="*/ 36 h 185"/>
                <a:gd name="T18" fmla="*/ 18 w 160"/>
                <a:gd name="T19" fmla="*/ 30 h 185"/>
                <a:gd name="T20" fmla="*/ 13 w 160"/>
                <a:gd name="T21" fmla="*/ 25 h 185"/>
                <a:gd name="T22" fmla="*/ 5 w 160"/>
                <a:gd name="T23" fmla="*/ 23 h 185"/>
                <a:gd name="T24" fmla="*/ 1 w 160"/>
                <a:gd name="T25" fmla="*/ 22 h 185"/>
                <a:gd name="T26" fmla="*/ 5 w 160"/>
                <a:gd name="T27" fmla="*/ 18 h 185"/>
                <a:gd name="T28" fmla="*/ 10 w 160"/>
                <a:gd name="T29" fmla="*/ 18 h 185"/>
                <a:gd name="T30" fmla="*/ 17 w 160"/>
                <a:gd name="T31" fmla="*/ 25 h 185"/>
                <a:gd name="T32" fmla="*/ 19 w 160"/>
                <a:gd name="T33" fmla="*/ 27 h 185"/>
                <a:gd name="T34" fmla="*/ 17 w 160"/>
                <a:gd name="T35" fmla="*/ 19 h 185"/>
                <a:gd name="T36" fmla="*/ 12 w 160"/>
                <a:gd name="T37" fmla="*/ 12 h 185"/>
                <a:gd name="T38" fmla="*/ 6 w 160"/>
                <a:gd name="T39" fmla="*/ 7 h 185"/>
                <a:gd name="T40" fmla="*/ 3 w 160"/>
                <a:gd name="T41" fmla="*/ 4 h 185"/>
                <a:gd name="T42" fmla="*/ 9 w 160"/>
                <a:gd name="T43" fmla="*/ 4 h 185"/>
                <a:gd name="T44" fmla="*/ 13 w 160"/>
                <a:gd name="T45" fmla="*/ 7 h 185"/>
                <a:gd name="T46" fmla="*/ 19 w 160"/>
                <a:gd name="T47" fmla="*/ 16 h 185"/>
                <a:gd name="T48" fmla="*/ 21 w 160"/>
                <a:gd name="T49" fmla="*/ 17 h 185"/>
                <a:gd name="T50" fmla="*/ 19 w 160"/>
                <a:gd name="T51" fmla="*/ 5 h 185"/>
                <a:gd name="T52" fmla="*/ 18 w 160"/>
                <a:gd name="T53" fmla="*/ 1 h 185"/>
                <a:gd name="T54" fmla="*/ 22 w 160"/>
                <a:gd name="T55" fmla="*/ 6 h 185"/>
                <a:gd name="T56" fmla="*/ 25 w 160"/>
                <a:gd name="T57" fmla="*/ 12 h 185"/>
                <a:gd name="T58" fmla="*/ 25 w 160"/>
                <a:gd name="T59" fmla="*/ 21 h 185"/>
                <a:gd name="T60" fmla="*/ 25 w 160"/>
                <a:gd name="T61" fmla="*/ 23 h 185"/>
                <a:gd name="T62" fmla="*/ 28 w 160"/>
                <a:gd name="T63" fmla="*/ 16 h 185"/>
                <a:gd name="T64" fmla="*/ 31 w 160"/>
                <a:gd name="T65" fmla="*/ 12 h 185"/>
                <a:gd name="T66" fmla="*/ 37 w 160"/>
                <a:gd name="T67" fmla="*/ 11 h 185"/>
                <a:gd name="T68" fmla="*/ 38 w 160"/>
                <a:gd name="T69" fmla="*/ 14 h 185"/>
                <a:gd name="T70" fmla="*/ 32 w 160"/>
                <a:gd name="T71" fmla="*/ 18 h 185"/>
                <a:gd name="T72" fmla="*/ 27 w 160"/>
                <a:gd name="T73" fmla="*/ 24 h 185"/>
                <a:gd name="T74" fmla="*/ 24 w 160"/>
                <a:gd name="T75" fmla="*/ 33 h 185"/>
                <a:gd name="T76" fmla="*/ 24 w 160"/>
                <a:gd name="T77" fmla="*/ 35 h 185"/>
                <a:gd name="T78" fmla="*/ 27 w 160"/>
                <a:gd name="T79" fmla="*/ 29 h 185"/>
                <a:gd name="T80" fmla="*/ 32 w 160"/>
                <a:gd name="T81" fmla="*/ 25 h 185"/>
                <a:gd name="T82" fmla="*/ 37 w 160"/>
                <a:gd name="T83" fmla="*/ 24 h 185"/>
                <a:gd name="T84" fmla="*/ 38 w 160"/>
                <a:gd name="T85" fmla="*/ 26 h 185"/>
                <a:gd name="T86" fmla="*/ 34 w 160"/>
                <a:gd name="T87" fmla="*/ 29 h 185"/>
                <a:gd name="T88" fmla="*/ 29 w 160"/>
                <a:gd name="T89" fmla="*/ 35 h 185"/>
                <a:gd name="T90" fmla="*/ 26 w 160"/>
                <a:gd name="T91" fmla="*/ 42 h 185"/>
                <a:gd name="T92" fmla="*/ 22 w 160"/>
                <a:gd name="T93" fmla="*/ 46 h 185"/>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60"/>
                <a:gd name="T142" fmla="*/ 0 h 185"/>
                <a:gd name="T143" fmla="*/ 160 w 160"/>
                <a:gd name="T144" fmla="*/ 185 h 185"/>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60" h="185">
                  <a:moveTo>
                    <a:pt x="88" y="183"/>
                  </a:moveTo>
                  <a:lnTo>
                    <a:pt x="87" y="176"/>
                  </a:lnTo>
                  <a:lnTo>
                    <a:pt x="82" y="167"/>
                  </a:lnTo>
                  <a:lnTo>
                    <a:pt x="76" y="159"/>
                  </a:lnTo>
                  <a:lnTo>
                    <a:pt x="67" y="151"/>
                  </a:lnTo>
                  <a:lnTo>
                    <a:pt x="55" y="144"/>
                  </a:lnTo>
                  <a:lnTo>
                    <a:pt x="40" y="140"/>
                  </a:lnTo>
                  <a:lnTo>
                    <a:pt x="22" y="139"/>
                  </a:lnTo>
                  <a:lnTo>
                    <a:pt x="1" y="143"/>
                  </a:lnTo>
                  <a:lnTo>
                    <a:pt x="5" y="135"/>
                  </a:lnTo>
                  <a:lnTo>
                    <a:pt x="9" y="126"/>
                  </a:lnTo>
                  <a:lnTo>
                    <a:pt x="17" y="120"/>
                  </a:lnTo>
                  <a:lnTo>
                    <a:pt x="27" y="116"/>
                  </a:lnTo>
                  <a:lnTo>
                    <a:pt x="38" y="116"/>
                  </a:lnTo>
                  <a:lnTo>
                    <a:pt x="51" y="122"/>
                  </a:lnTo>
                  <a:lnTo>
                    <a:pt x="65" y="132"/>
                  </a:lnTo>
                  <a:lnTo>
                    <a:pt x="80" y="149"/>
                  </a:lnTo>
                  <a:lnTo>
                    <a:pt x="77" y="141"/>
                  </a:lnTo>
                  <a:lnTo>
                    <a:pt x="75" y="131"/>
                  </a:lnTo>
                  <a:lnTo>
                    <a:pt x="69" y="120"/>
                  </a:lnTo>
                  <a:lnTo>
                    <a:pt x="62" y="109"/>
                  </a:lnTo>
                  <a:lnTo>
                    <a:pt x="52" y="100"/>
                  </a:lnTo>
                  <a:lnTo>
                    <a:pt x="38" y="93"/>
                  </a:lnTo>
                  <a:lnTo>
                    <a:pt x="21" y="91"/>
                  </a:lnTo>
                  <a:lnTo>
                    <a:pt x="0" y="94"/>
                  </a:lnTo>
                  <a:lnTo>
                    <a:pt x="2" y="85"/>
                  </a:lnTo>
                  <a:lnTo>
                    <a:pt x="8" y="77"/>
                  </a:lnTo>
                  <a:lnTo>
                    <a:pt x="19" y="71"/>
                  </a:lnTo>
                  <a:lnTo>
                    <a:pt x="30" y="69"/>
                  </a:lnTo>
                  <a:lnTo>
                    <a:pt x="43" y="71"/>
                  </a:lnTo>
                  <a:lnTo>
                    <a:pt x="55" y="80"/>
                  </a:lnTo>
                  <a:lnTo>
                    <a:pt x="68" y="97"/>
                  </a:lnTo>
                  <a:lnTo>
                    <a:pt x="78" y="123"/>
                  </a:lnTo>
                  <a:lnTo>
                    <a:pt x="76" y="108"/>
                  </a:lnTo>
                  <a:lnTo>
                    <a:pt x="73" y="91"/>
                  </a:lnTo>
                  <a:lnTo>
                    <a:pt x="67" y="75"/>
                  </a:lnTo>
                  <a:lnTo>
                    <a:pt x="60" y="59"/>
                  </a:lnTo>
                  <a:lnTo>
                    <a:pt x="51" y="45"/>
                  </a:lnTo>
                  <a:lnTo>
                    <a:pt x="38" y="33"/>
                  </a:lnTo>
                  <a:lnTo>
                    <a:pt x="24" y="25"/>
                  </a:lnTo>
                  <a:lnTo>
                    <a:pt x="7" y="22"/>
                  </a:lnTo>
                  <a:lnTo>
                    <a:pt x="15" y="16"/>
                  </a:lnTo>
                  <a:lnTo>
                    <a:pt x="24" y="13"/>
                  </a:lnTo>
                  <a:lnTo>
                    <a:pt x="34" y="13"/>
                  </a:lnTo>
                  <a:lnTo>
                    <a:pt x="44" y="16"/>
                  </a:lnTo>
                  <a:lnTo>
                    <a:pt x="54" y="25"/>
                  </a:lnTo>
                  <a:lnTo>
                    <a:pt x="65" y="39"/>
                  </a:lnTo>
                  <a:lnTo>
                    <a:pt x="75" y="61"/>
                  </a:lnTo>
                  <a:lnTo>
                    <a:pt x="84" y="91"/>
                  </a:lnTo>
                  <a:lnTo>
                    <a:pt x="84" y="67"/>
                  </a:lnTo>
                  <a:lnTo>
                    <a:pt x="80" y="41"/>
                  </a:lnTo>
                  <a:lnTo>
                    <a:pt x="73" y="18"/>
                  </a:lnTo>
                  <a:lnTo>
                    <a:pt x="60" y="0"/>
                  </a:lnTo>
                  <a:lnTo>
                    <a:pt x="72" y="3"/>
                  </a:lnTo>
                  <a:lnTo>
                    <a:pt x="82" y="10"/>
                  </a:lnTo>
                  <a:lnTo>
                    <a:pt x="90" y="21"/>
                  </a:lnTo>
                  <a:lnTo>
                    <a:pt x="97" y="33"/>
                  </a:lnTo>
                  <a:lnTo>
                    <a:pt x="100" y="48"/>
                  </a:lnTo>
                  <a:lnTo>
                    <a:pt x="103" y="64"/>
                  </a:lnTo>
                  <a:lnTo>
                    <a:pt x="103" y="83"/>
                  </a:lnTo>
                  <a:lnTo>
                    <a:pt x="99" y="102"/>
                  </a:lnTo>
                  <a:lnTo>
                    <a:pt x="103" y="90"/>
                  </a:lnTo>
                  <a:lnTo>
                    <a:pt x="107" y="77"/>
                  </a:lnTo>
                  <a:lnTo>
                    <a:pt x="112" y="64"/>
                  </a:lnTo>
                  <a:lnTo>
                    <a:pt x="119" y="55"/>
                  </a:lnTo>
                  <a:lnTo>
                    <a:pt x="127" y="47"/>
                  </a:lnTo>
                  <a:lnTo>
                    <a:pt x="136" y="42"/>
                  </a:lnTo>
                  <a:lnTo>
                    <a:pt x="148" y="42"/>
                  </a:lnTo>
                  <a:lnTo>
                    <a:pt x="160" y="46"/>
                  </a:lnTo>
                  <a:lnTo>
                    <a:pt x="150" y="53"/>
                  </a:lnTo>
                  <a:lnTo>
                    <a:pt x="138" y="61"/>
                  </a:lnTo>
                  <a:lnTo>
                    <a:pt x="128" y="70"/>
                  </a:lnTo>
                  <a:lnTo>
                    <a:pt x="119" y="82"/>
                  </a:lnTo>
                  <a:lnTo>
                    <a:pt x="111" y="95"/>
                  </a:lnTo>
                  <a:lnTo>
                    <a:pt x="104" y="111"/>
                  </a:lnTo>
                  <a:lnTo>
                    <a:pt x="99" y="129"/>
                  </a:lnTo>
                  <a:lnTo>
                    <a:pt x="97" y="149"/>
                  </a:lnTo>
                  <a:lnTo>
                    <a:pt x="99" y="139"/>
                  </a:lnTo>
                  <a:lnTo>
                    <a:pt x="105" y="128"/>
                  </a:lnTo>
                  <a:lnTo>
                    <a:pt x="111" y="116"/>
                  </a:lnTo>
                  <a:lnTo>
                    <a:pt x="119" y="106"/>
                  </a:lnTo>
                  <a:lnTo>
                    <a:pt x="128" y="98"/>
                  </a:lnTo>
                  <a:lnTo>
                    <a:pt x="137" y="93"/>
                  </a:lnTo>
                  <a:lnTo>
                    <a:pt x="148" y="94"/>
                  </a:lnTo>
                  <a:lnTo>
                    <a:pt x="157" y="101"/>
                  </a:lnTo>
                  <a:lnTo>
                    <a:pt x="151" y="102"/>
                  </a:lnTo>
                  <a:lnTo>
                    <a:pt x="143" y="107"/>
                  </a:lnTo>
                  <a:lnTo>
                    <a:pt x="134" y="115"/>
                  </a:lnTo>
                  <a:lnTo>
                    <a:pt x="125" y="125"/>
                  </a:lnTo>
                  <a:lnTo>
                    <a:pt x="116" y="137"/>
                  </a:lnTo>
                  <a:lnTo>
                    <a:pt x="110" y="152"/>
                  </a:lnTo>
                  <a:lnTo>
                    <a:pt x="106" y="168"/>
                  </a:lnTo>
                  <a:lnTo>
                    <a:pt x="105" y="185"/>
                  </a:lnTo>
                  <a:lnTo>
                    <a:pt x="88" y="183"/>
                  </a:lnTo>
                  <a:close/>
                </a:path>
              </a:pathLst>
            </a:custGeom>
            <a:solidFill>
              <a:srgbClr val="0072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nSpc>
                  <a:spcPct val="100000"/>
                </a:lnSpc>
              </a:pPr>
              <a:endParaRPr kumimoji="0" lang="zh-CN" altLang="zh-CN" sz="1800" b="0">
                <a:latin typeface="Arial" pitchFamily="34" charset="0"/>
              </a:endParaRPr>
            </a:p>
          </p:txBody>
        </p:sp>
        <p:sp>
          <p:nvSpPr>
            <p:cNvPr id="11367" name="Freeform 106"/>
            <p:cNvSpPr>
              <a:spLocks/>
            </p:cNvSpPr>
            <p:nvPr/>
          </p:nvSpPr>
          <p:spPr bwMode="auto">
            <a:xfrm>
              <a:off x="2659" y="1825"/>
              <a:ext cx="47" cy="50"/>
            </a:xfrm>
            <a:custGeom>
              <a:avLst/>
              <a:gdLst>
                <a:gd name="T0" fmla="*/ 16 w 94"/>
                <a:gd name="T1" fmla="*/ 25 h 99"/>
                <a:gd name="T2" fmla="*/ 13 w 94"/>
                <a:gd name="T3" fmla="*/ 21 h 99"/>
                <a:gd name="T4" fmla="*/ 17 w 94"/>
                <a:gd name="T5" fmla="*/ 18 h 99"/>
                <a:gd name="T6" fmla="*/ 19 w 94"/>
                <a:gd name="T7" fmla="*/ 15 h 99"/>
                <a:gd name="T8" fmla="*/ 20 w 94"/>
                <a:gd name="T9" fmla="*/ 12 h 99"/>
                <a:gd name="T10" fmla="*/ 20 w 94"/>
                <a:gd name="T11" fmla="*/ 9 h 99"/>
                <a:gd name="T12" fmla="*/ 18 w 94"/>
                <a:gd name="T13" fmla="*/ 7 h 99"/>
                <a:gd name="T14" fmla="*/ 17 w 94"/>
                <a:gd name="T15" fmla="*/ 6 h 99"/>
                <a:gd name="T16" fmla="*/ 14 w 94"/>
                <a:gd name="T17" fmla="*/ 6 h 99"/>
                <a:gd name="T18" fmla="*/ 12 w 94"/>
                <a:gd name="T19" fmla="*/ 5 h 99"/>
                <a:gd name="T20" fmla="*/ 10 w 94"/>
                <a:gd name="T21" fmla="*/ 5 h 99"/>
                <a:gd name="T22" fmla="*/ 7 w 94"/>
                <a:gd name="T23" fmla="*/ 5 h 99"/>
                <a:gd name="T24" fmla="*/ 6 w 94"/>
                <a:gd name="T25" fmla="*/ 5 h 99"/>
                <a:gd name="T26" fmla="*/ 3 w 94"/>
                <a:gd name="T27" fmla="*/ 6 h 99"/>
                <a:gd name="T28" fmla="*/ 1 w 94"/>
                <a:gd name="T29" fmla="*/ 5 h 99"/>
                <a:gd name="T30" fmla="*/ 0 w 94"/>
                <a:gd name="T31" fmla="*/ 4 h 99"/>
                <a:gd name="T32" fmla="*/ 1 w 94"/>
                <a:gd name="T33" fmla="*/ 2 h 99"/>
                <a:gd name="T34" fmla="*/ 3 w 94"/>
                <a:gd name="T35" fmla="*/ 1 h 99"/>
                <a:gd name="T36" fmla="*/ 5 w 94"/>
                <a:gd name="T37" fmla="*/ 1 h 99"/>
                <a:gd name="T38" fmla="*/ 6 w 94"/>
                <a:gd name="T39" fmla="*/ 0 h 99"/>
                <a:gd name="T40" fmla="*/ 10 w 94"/>
                <a:gd name="T41" fmla="*/ 0 h 99"/>
                <a:gd name="T42" fmla="*/ 13 w 94"/>
                <a:gd name="T43" fmla="*/ 1 h 99"/>
                <a:gd name="T44" fmla="*/ 17 w 94"/>
                <a:gd name="T45" fmla="*/ 2 h 99"/>
                <a:gd name="T46" fmla="*/ 20 w 94"/>
                <a:gd name="T47" fmla="*/ 3 h 99"/>
                <a:gd name="T48" fmla="*/ 22 w 94"/>
                <a:gd name="T49" fmla="*/ 5 h 99"/>
                <a:gd name="T50" fmla="*/ 24 w 94"/>
                <a:gd name="T51" fmla="*/ 9 h 99"/>
                <a:gd name="T52" fmla="*/ 24 w 94"/>
                <a:gd name="T53" fmla="*/ 14 h 99"/>
                <a:gd name="T54" fmla="*/ 22 w 94"/>
                <a:gd name="T55" fmla="*/ 18 h 99"/>
                <a:gd name="T56" fmla="*/ 20 w 94"/>
                <a:gd name="T57" fmla="*/ 20 h 99"/>
                <a:gd name="T58" fmla="*/ 19 w 94"/>
                <a:gd name="T59" fmla="*/ 21 h 99"/>
                <a:gd name="T60" fmla="*/ 20 w 94"/>
                <a:gd name="T61" fmla="*/ 24 h 99"/>
                <a:gd name="T62" fmla="*/ 16 w 94"/>
                <a:gd name="T63" fmla="*/ 25 h 99"/>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94"/>
                <a:gd name="T97" fmla="*/ 0 h 99"/>
                <a:gd name="T98" fmla="*/ 94 w 94"/>
                <a:gd name="T99" fmla="*/ 99 h 99"/>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94" h="99">
                  <a:moveTo>
                    <a:pt x="64" y="99"/>
                  </a:moveTo>
                  <a:lnTo>
                    <a:pt x="55" y="82"/>
                  </a:lnTo>
                  <a:lnTo>
                    <a:pt x="66" y="72"/>
                  </a:lnTo>
                  <a:lnTo>
                    <a:pt x="76" y="60"/>
                  </a:lnTo>
                  <a:lnTo>
                    <a:pt x="79" y="48"/>
                  </a:lnTo>
                  <a:lnTo>
                    <a:pt x="77" y="34"/>
                  </a:lnTo>
                  <a:lnTo>
                    <a:pt x="72" y="28"/>
                  </a:lnTo>
                  <a:lnTo>
                    <a:pt x="66" y="23"/>
                  </a:lnTo>
                  <a:lnTo>
                    <a:pt x="58" y="21"/>
                  </a:lnTo>
                  <a:lnTo>
                    <a:pt x="49" y="19"/>
                  </a:lnTo>
                  <a:lnTo>
                    <a:pt x="40" y="19"/>
                  </a:lnTo>
                  <a:lnTo>
                    <a:pt x="31" y="19"/>
                  </a:lnTo>
                  <a:lnTo>
                    <a:pt x="22" y="20"/>
                  </a:lnTo>
                  <a:lnTo>
                    <a:pt x="13" y="21"/>
                  </a:lnTo>
                  <a:lnTo>
                    <a:pt x="4" y="20"/>
                  </a:lnTo>
                  <a:lnTo>
                    <a:pt x="0" y="15"/>
                  </a:lnTo>
                  <a:lnTo>
                    <a:pt x="1" y="8"/>
                  </a:lnTo>
                  <a:lnTo>
                    <a:pt x="9" y="4"/>
                  </a:lnTo>
                  <a:lnTo>
                    <a:pt x="17" y="2"/>
                  </a:lnTo>
                  <a:lnTo>
                    <a:pt x="27" y="0"/>
                  </a:lnTo>
                  <a:lnTo>
                    <a:pt x="40" y="0"/>
                  </a:lnTo>
                  <a:lnTo>
                    <a:pt x="54" y="2"/>
                  </a:lnTo>
                  <a:lnTo>
                    <a:pt x="66" y="5"/>
                  </a:lnTo>
                  <a:lnTo>
                    <a:pt x="78" y="11"/>
                  </a:lnTo>
                  <a:lnTo>
                    <a:pt x="87" y="20"/>
                  </a:lnTo>
                  <a:lnTo>
                    <a:pt x="93" y="33"/>
                  </a:lnTo>
                  <a:lnTo>
                    <a:pt x="94" y="56"/>
                  </a:lnTo>
                  <a:lnTo>
                    <a:pt x="87" y="72"/>
                  </a:lnTo>
                  <a:lnTo>
                    <a:pt x="79" y="80"/>
                  </a:lnTo>
                  <a:lnTo>
                    <a:pt x="76" y="83"/>
                  </a:lnTo>
                  <a:lnTo>
                    <a:pt x="79" y="95"/>
                  </a:lnTo>
                  <a:lnTo>
                    <a:pt x="64" y="99"/>
                  </a:lnTo>
                  <a:close/>
                </a:path>
              </a:pathLst>
            </a:custGeom>
            <a:solidFill>
              <a:srgbClr val="33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nSpc>
                  <a:spcPct val="100000"/>
                </a:lnSpc>
              </a:pPr>
              <a:endParaRPr kumimoji="0" lang="zh-CN" altLang="zh-CN" sz="1800" b="0">
                <a:latin typeface="Arial" pitchFamily="34" charset="0"/>
              </a:endParaRPr>
            </a:p>
          </p:txBody>
        </p:sp>
      </p:grpSp>
      <p:pic>
        <p:nvPicPr>
          <p:cNvPr id="11269" name="Picture 110" descr="图片6"/>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2084389" y="822326"/>
            <a:ext cx="2033587" cy="612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31778">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332843" name="Group 43"/>
          <p:cNvGraphicFramePr>
            <a:graphicFrameLocks noGrp="1"/>
          </p:cNvGraphicFramePr>
          <p:nvPr/>
        </p:nvGraphicFramePr>
        <p:xfrm>
          <a:off x="2206626" y="1003301"/>
          <a:ext cx="7845425" cy="5097463"/>
        </p:xfrm>
        <a:graphic>
          <a:graphicData uri="http://schemas.openxmlformats.org/drawingml/2006/table">
            <a:tbl>
              <a:tblPr/>
              <a:tblGrid>
                <a:gridCol w="971550"/>
                <a:gridCol w="2892425"/>
                <a:gridCol w="3981450"/>
              </a:tblGrid>
              <a:tr h="4889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zh-CN" altLang="zh-CN" sz="2200" b="0" i="0" u="none" strike="noStrike" cap="none" normalizeH="0" baseline="0" smtClean="0">
                        <a:ln>
                          <a:noFill/>
                        </a:ln>
                        <a:solidFill>
                          <a:srgbClr val="FF0000"/>
                        </a:solidFill>
                        <a:effectLst/>
                        <a:latin typeface="Arial" pitchFamily="34" charset="0"/>
                        <a:ea typeface="楷体_GB2312" pitchFamily="49" charset="-122"/>
                      </a:endParaRPr>
                    </a:p>
                  </a:txBody>
                  <a:tcPr marL="90000" marR="90000" marT="46800" marB="46800"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2200" b="1" i="0" u="none" strike="noStrike" cap="none" normalizeH="0" baseline="0" smtClean="0">
                          <a:ln>
                            <a:noFill/>
                          </a:ln>
                          <a:solidFill>
                            <a:srgbClr val="FF0000"/>
                          </a:solidFill>
                          <a:effectLst/>
                          <a:latin typeface="Arial" pitchFamily="34" charset="0"/>
                          <a:ea typeface="宋体" pitchFamily="2" charset="-122"/>
                        </a:rPr>
                        <a:t>平日上课</a:t>
                      </a:r>
                    </a:p>
                  </a:txBody>
                  <a:tcPr marL="90000" marR="90000" marT="46800" marB="4680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zh-CN" altLang="en-US" sz="2200" b="1" i="0" u="none" strike="noStrike" cap="none" normalizeH="0" baseline="0" smtClean="0">
                          <a:ln>
                            <a:noFill/>
                          </a:ln>
                          <a:solidFill>
                            <a:srgbClr val="FF0000"/>
                          </a:solidFill>
                          <a:effectLst/>
                          <a:latin typeface="Arial" pitchFamily="34" charset="0"/>
                          <a:ea typeface="宋体" pitchFamily="2" charset="-122"/>
                        </a:rPr>
                        <a:t>最后一课</a:t>
                      </a:r>
                    </a:p>
                  </a:txBody>
                  <a:tcPr marL="90000" marR="90000" marT="46800" marB="46800"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1620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zh-CN" altLang="en-US" sz="2200" b="1" i="0" u="none" strike="noStrike" cap="none" normalizeH="0" baseline="0" smtClean="0">
                          <a:ln>
                            <a:noFill/>
                          </a:ln>
                          <a:solidFill>
                            <a:srgbClr val="FF0000"/>
                          </a:solidFill>
                          <a:effectLst/>
                          <a:latin typeface="Arial" pitchFamily="34" charset="0"/>
                          <a:ea typeface="楷体_GB2312" pitchFamily="49" charset="-122"/>
                        </a:rPr>
                        <a:t>气氛</a:t>
                      </a:r>
                    </a:p>
                  </a:txBody>
                  <a:tcPr marL="90000" marR="90000" marT="46800" marB="46800"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zh-CN" altLang="zh-CN" sz="2200" b="0" i="0" u="none" strike="noStrike" cap="none" normalizeH="0" baseline="0" smtClean="0">
                        <a:ln>
                          <a:noFill/>
                        </a:ln>
                        <a:solidFill>
                          <a:srgbClr val="FF0000"/>
                        </a:solidFill>
                        <a:effectLst/>
                        <a:latin typeface="Arial" pitchFamily="34" charset="0"/>
                        <a:ea typeface="楷体_GB2312" pitchFamily="49" charset="-122"/>
                      </a:endParaRPr>
                    </a:p>
                  </a:txBody>
                  <a:tcPr marL="90000" marR="90000" marT="46800" marB="4680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zh-CN" altLang="zh-CN" sz="2200" b="0" i="0" u="none" strike="noStrike" cap="none" normalizeH="0" baseline="0" smtClean="0">
                        <a:ln>
                          <a:noFill/>
                        </a:ln>
                        <a:solidFill>
                          <a:srgbClr val="FF0000"/>
                        </a:solidFill>
                        <a:effectLst/>
                        <a:latin typeface="Arial" pitchFamily="34" charset="0"/>
                        <a:ea typeface="楷体_GB2312" pitchFamily="49" charset="-122"/>
                      </a:endParaRPr>
                    </a:p>
                  </a:txBody>
                  <a:tcPr marL="90000" marR="90000" marT="46800" marB="46800"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34143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zh-CN" altLang="en-US" sz="2200" b="1" i="0" u="none" strike="noStrike" cap="none" normalizeH="0" baseline="0" smtClean="0">
                          <a:ln>
                            <a:noFill/>
                          </a:ln>
                          <a:solidFill>
                            <a:srgbClr val="FF0000"/>
                          </a:solidFill>
                          <a:effectLst/>
                          <a:latin typeface="Arial" pitchFamily="34" charset="0"/>
                          <a:ea typeface="楷体_GB2312" pitchFamily="49" charset="-122"/>
                        </a:rPr>
                        <a:t>学生</a:t>
                      </a:r>
                    </a:p>
                  </a:txBody>
                  <a:tcPr marL="90000" marR="90000" marT="46800" marB="46800"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zh-CN" altLang="zh-CN" sz="2200" b="0" i="0" u="none" strike="noStrike" cap="none" normalizeH="0" baseline="0" smtClean="0">
                        <a:ln>
                          <a:noFill/>
                        </a:ln>
                        <a:solidFill>
                          <a:srgbClr val="FF0000"/>
                        </a:solidFill>
                        <a:effectLst/>
                        <a:latin typeface="Arial" pitchFamily="34" charset="0"/>
                        <a:ea typeface="楷体_GB2312" pitchFamily="49" charset="-122"/>
                      </a:endParaRPr>
                    </a:p>
                  </a:txBody>
                  <a:tcPr marL="90000" marR="90000" marT="46800" marB="4680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zh-CN" altLang="zh-CN" sz="2200" b="0" i="0" u="none" strike="noStrike" cap="none" normalizeH="0" baseline="0" smtClean="0">
                        <a:ln>
                          <a:noFill/>
                        </a:ln>
                        <a:solidFill>
                          <a:srgbClr val="FF0000"/>
                        </a:solidFill>
                        <a:effectLst/>
                        <a:latin typeface="Arial" pitchFamily="34" charset="0"/>
                        <a:ea typeface="楷体_GB2312" pitchFamily="49" charset="-122"/>
                      </a:endParaRPr>
                    </a:p>
                  </a:txBody>
                  <a:tcPr marL="90000" marR="90000" marT="46800" marB="46800"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10502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zh-CN" altLang="en-US" sz="2200" b="1" i="0" u="none" strike="noStrike" cap="none" normalizeH="0" baseline="0" smtClean="0">
                          <a:ln>
                            <a:noFill/>
                          </a:ln>
                          <a:solidFill>
                            <a:srgbClr val="FF0000"/>
                          </a:solidFill>
                          <a:effectLst/>
                          <a:latin typeface="Arial" pitchFamily="34" charset="0"/>
                          <a:ea typeface="楷体_GB2312" pitchFamily="49" charset="-122"/>
                        </a:rPr>
                        <a:t>老师</a:t>
                      </a:r>
                    </a:p>
                  </a:txBody>
                  <a:tcPr marL="90000" marR="90000" marT="46800" marB="46800"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zh-CN" altLang="zh-CN" sz="2200" b="0" i="0" u="none" strike="noStrike" cap="none" normalizeH="0" baseline="0" smtClean="0">
                        <a:ln>
                          <a:noFill/>
                        </a:ln>
                        <a:solidFill>
                          <a:srgbClr val="FF0000"/>
                        </a:solidFill>
                        <a:effectLst/>
                        <a:latin typeface="Arial" pitchFamily="34" charset="0"/>
                        <a:ea typeface="楷体_GB2312" pitchFamily="49" charset="-122"/>
                      </a:endParaRPr>
                    </a:p>
                  </a:txBody>
                  <a:tcPr marL="90000" marR="90000" marT="46800" marB="4680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zh-CN" altLang="zh-CN" sz="2200" b="0" i="0" u="none" strike="noStrike" cap="none" normalizeH="0" baseline="0" smtClean="0">
                        <a:ln>
                          <a:noFill/>
                        </a:ln>
                        <a:solidFill>
                          <a:srgbClr val="FF0000"/>
                        </a:solidFill>
                        <a:effectLst/>
                        <a:latin typeface="Arial" pitchFamily="34" charset="0"/>
                        <a:ea typeface="楷体_GB2312" pitchFamily="49" charset="-122"/>
                      </a:endParaRPr>
                    </a:p>
                  </a:txBody>
                  <a:tcPr marL="90000" marR="90000" marT="46800" marB="46800"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332828" name="Text Box 28"/>
          <p:cNvSpPr txBox="1">
            <a:spLocks noChangeArrowheads="1"/>
          </p:cNvSpPr>
          <p:nvPr/>
        </p:nvSpPr>
        <p:spPr bwMode="auto">
          <a:xfrm>
            <a:off x="3402014" y="1563689"/>
            <a:ext cx="2740025" cy="1006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sz="2800" b="1">
                <a:solidFill>
                  <a:schemeClr val="tx1"/>
                </a:solidFill>
                <a:latin typeface="宋体" pitchFamily="2" charset="-122"/>
                <a:ea typeface="宋体" pitchFamily="2" charset="-122"/>
              </a:defRPr>
            </a:lvl1pPr>
            <a:lvl2pPr marL="742950" indent="-285750" eaLnBrk="0" hangingPunct="0">
              <a:defRPr kumimoji="1" sz="2800" b="1">
                <a:solidFill>
                  <a:schemeClr val="tx1"/>
                </a:solidFill>
                <a:latin typeface="宋体" pitchFamily="2" charset="-122"/>
                <a:ea typeface="宋体" pitchFamily="2" charset="-122"/>
              </a:defRPr>
            </a:lvl2pPr>
            <a:lvl3pPr marL="1143000" indent="-228600" eaLnBrk="0" hangingPunct="0">
              <a:defRPr kumimoji="1" sz="2800" b="1">
                <a:solidFill>
                  <a:schemeClr val="tx1"/>
                </a:solidFill>
                <a:latin typeface="宋体" pitchFamily="2" charset="-122"/>
                <a:ea typeface="宋体" pitchFamily="2" charset="-122"/>
              </a:defRPr>
            </a:lvl3pPr>
            <a:lvl4pPr marL="1600200" indent="-228600" eaLnBrk="0" hangingPunct="0">
              <a:defRPr kumimoji="1" sz="2800" b="1">
                <a:solidFill>
                  <a:schemeClr val="tx1"/>
                </a:solidFill>
                <a:latin typeface="宋体" pitchFamily="2" charset="-122"/>
                <a:ea typeface="宋体" pitchFamily="2" charset="-122"/>
              </a:defRPr>
            </a:lvl4pPr>
            <a:lvl5pPr marL="2057400" indent="-228600" eaLnBrk="0" hangingPunct="0">
              <a:defRPr kumimoji="1" sz="2800" b="1">
                <a:solidFill>
                  <a:schemeClr val="tx1"/>
                </a:solidFill>
                <a:latin typeface="宋体" pitchFamily="2" charset="-122"/>
                <a:ea typeface="宋体" pitchFamily="2" charset="-122"/>
              </a:defRPr>
            </a:lvl5pPr>
            <a:lvl6pPr marL="25146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6pPr>
            <a:lvl7pPr marL="29718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7pPr>
            <a:lvl8pPr marL="34290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8pPr>
            <a:lvl9pPr marL="38862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9pPr>
          </a:lstStyle>
          <a:p>
            <a:pPr eaLnBrk="1" hangingPunct="1">
              <a:lnSpc>
                <a:spcPct val="100000"/>
              </a:lnSpc>
            </a:pPr>
            <a:r>
              <a:rPr kumimoji="0" lang="zh-CN" altLang="en-US" sz="2000" dirty="0">
                <a:solidFill>
                  <a:srgbClr val="FF00FF"/>
                </a:solidFill>
                <a:latin typeface="楷体_GB2312" pitchFamily="49" charset="-122"/>
                <a:ea typeface="楷体_GB2312" pitchFamily="49" charset="-122"/>
              </a:rPr>
              <a:t>学校开始上课的时候，</a:t>
            </a:r>
          </a:p>
          <a:p>
            <a:pPr eaLnBrk="1" hangingPunct="1">
              <a:lnSpc>
                <a:spcPct val="100000"/>
              </a:lnSpc>
            </a:pPr>
            <a:r>
              <a:rPr kumimoji="0" lang="zh-CN" altLang="en-US" sz="2000" dirty="0">
                <a:solidFill>
                  <a:srgbClr val="FF00FF"/>
                </a:solidFill>
                <a:latin typeface="楷体_GB2312" pitchFamily="49" charset="-122"/>
                <a:ea typeface="楷体_GB2312" pitchFamily="49" charset="-122"/>
              </a:rPr>
              <a:t>总有一阵喧闹</a:t>
            </a:r>
            <a:r>
              <a:rPr kumimoji="0" lang="en-US" altLang="zh-CN" sz="2000" dirty="0">
                <a:solidFill>
                  <a:srgbClr val="FF00FF"/>
                </a:solidFill>
                <a:latin typeface="楷体_GB2312" pitchFamily="49" charset="-122"/>
                <a:ea typeface="楷体_GB2312" pitchFamily="49" charset="-122"/>
              </a:rPr>
              <a:t>,</a:t>
            </a:r>
            <a:r>
              <a:rPr kumimoji="0" lang="zh-CN" altLang="en-US" sz="2000" dirty="0">
                <a:solidFill>
                  <a:srgbClr val="FF00FF"/>
                </a:solidFill>
                <a:latin typeface="楷体_GB2312" pitchFamily="49" charset="-122"/>
                <a:ea typeface="楷体_GB2312" pitchFamily="49" charset="-122"/>
              </a:rPr>
              <a:t>就是在</a:t>
            </a:r>
          </a:p>
          <a:p>
            <a:pPr eaLnBrk="1" hangingPunct="1">
              <a:lnSpc>
                <a:spcPct val="100000"/>
              </a:lnSpc>
            </a:pPr>
            <a:r>
              <a:rPr kumimoji="0" lang="zh-CN" altLang="en-US" sz="2000" dirty="0">
                <a:solidFill>
                  <a:srgbClr val="FF00FF"/>
                </a:solidFill>
                <a:latin typeface="楷体_GB2312" pitchFamily="49" charset="-122"/>
                <a:ea typeface="楷体_GB2312" pitchFamily="49" charset="-122"/>
              </a:rPr>
              <a:t>街上也能听到</a:t>
            </a:r>
          </a:p>
        </p:txBody>
      </p:sp>
      <p:sp>
        <p:nvSpPr>
          <p:cNvPr id="332829" name="Text Box 29"/>
          <p:cNvSpPr txBox="1">
            <a:spLocks noChangeArrowheads="1"/>
          </p:cNvSpPr>
          <p:nvPr/>
        </p:nvSpPr>
        <p:spPr bwMode="auto">
          <a:xfrm>
            <a:off x="3402014" y="2841626"/>
            <a:ext cx="2484437" cy="1006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sz="2800" b="1">
                <a:solidFill>
                  <a:schemeClr val="tx1"/>
                </a:solidFill>
                <a:latin typeface="宋体" pitchFamily="2" charset="-122"/>
                <a:ea typeface="宋体" pitchFamily="2" charset="-122"/>
              </a:defRPr>
            </a:lvl1pPr>
            <a:lvl2pPr marL="742950" indent="-285750" eaLnBrk="0" hangingPunct="0">
              <a:defRPr kumimoji="1" sz="2800" b="1">
                <a:solidFill>
                  <a:schemeClr val="tx1"/>
                </a:solidFill>
                <a:latin typeface="宋体" pitchFamily="2" charset="-122"/>
                <a:ea typeface="宋体" pitchFamily="2" charset="-122"/>
              </a:defRPr>
            </a:lvl2pPr>
            <a:lvl3pPr marL="1143000" indent="-228600" eaLnBrk="0" hangingPunct="0">
              <a:defRPr kumimoji="1" sz="2800" b="1">
                <a:solidFill>
                  <a:schemeClr val="tx1"/>
                </a:solidFill>
                <a:latin typeface="宋体" pitchFamily="2" charset="-122"/>
                <a:ea typeface="宋体" pitchFamily="2" charset="-122"/>
              </a:defRPr>
            </a:lvl3pPr>
            <a:lvl4pPr marL="1600200" indent="-228600" eaLnBrk="0" hangingPunct="0">
              <a:defRPr kumimoji="1" sz="2800" b="1">
                <a:solidFill>
                  <a:schemeClr val="tx1"/>
                </a:solidFill>
                <a:latin typeface="宋体" pitchFamily="2" charset="-122"/>
                <a:ea typeface="宋体" pitchFamily="2" charset="-122"/>
              </a:defRPr>
            </a:lvl4pPr>
            <a:lvl5pPr marL="2057400" indent="-228600" eaLnBrk="0" hangingPunct="0">
              <a:defRPr kumimoji="1" sz="2800" b="1">
                <a:solidFill>
                  <a:schemeClr val="tx1"/>
                </a:solidFill>
                <a:latin typeface="宋体" pitchFamily="2" charset="-122"/>
                <a:ea typeface="宋体" pitchFamily="2" charset="-122"/>
              </a:defRPr>
            </a:lvl5pPr>
            <a:lvl6pPr marL="25146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6pPr>
            <a:lvl7pPr marL="29718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7pPr>
            <a:lvl8pPr marL="34290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8pPr>
            <a:lvl9pPr marL="38862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9pPr>
          </a:lstStyle>
          <a:p>
            <a:pPr eaLnBrk="1" hangingPunct="1">
              <a:lnSpc>
                <a:spcPct val="100000"/>
              </a:lnSpc>
            </a:pPr>
            <a:r>
              <a:rPr kumimoji="0" lang="zh-CN" altLang="en-US" sz="2000">
                <a:solidFill>
                  <a:srgbClr val="FF00FF"/>
                </a:solidFill>
                <a:latin typeface="Arial" pitchFamily="34" charset="0"/>
                <a:ea typeface="楷体_GB2312" pitchFamily="49" charset="-122"/>
              </a:rPr>
              <a:t>上课前，开课桌啦，</a:t>
            </a:r>
          </a:p>
          <a:p>
            <a:pPr eaLnBrk="1" hangingPunct="1">
              <a:lnSpc>
                <a:spcPct val="100000"/>
              </a:lnSpc>
            </a:pPr>
            <a:r>
              <a:rPr kumimoji="0" lang="zh-CN" altLang="en-US" sz="2000">
                <a:solidFill>
                  <a:srgbClr val="FF00FF"/>
                </a:solidFill>
                <a:latin typeface="Arial" pitchFamily="34" charset="0"/>
                <a:ea typeface="楷体_GB2312" pitchFamily="49" charset="-122"/>
              </a:rPr>
              <a:t>关课桌啦，捂着耳</a:t>
            </a:r>
          </a:p>
          <a:p>
            <a:pPr eaLnBrk="1" hangingPunct="1">
              <a:lnSpc>
                <a:spcPct val="100000"/>
              </a:lnSpc>
            </a:pPr>
            <a:r>
              <a:rPr kumimoji="0" lang="zh-CN" altLang="en-US" sz="2000">
                <a:solidFill>
                  <a:srgbClr val="FF00FF"/>
                </a:solidFill>
                <a:latin typeface="Arial" pitchFamily="34" charset="0"/>
                <a:ea typeface="楷体_GB2312" pitchFamily="49" charset="-122"/>
              </a:rPr>
              <a:t>朵大声背书啦</a:t>
            </a:r>
            <a:r>
              <a:rPr kumimoji="0" lang="en-US" altLang="zh-CN" sz="2000">
                <a:solidFill>
                  <a:srgbClr val="FF00FF"/>
                </a:solidFill>
                <a:ea typeface="楷体_GB2312" pitchFamily="49" charset="-122"/>
              </a:rPr>
              <a:t>……</a:t>
            </a:r>
            <a:endParaRPr kumimoji="0" lang="en-US" altLang="zh-CN" sz="2000">
              <a:solidFill>
                <a:srgbClr val="FF00FF"/>
              </a:solidFill>
              <a:latin typeface="Arial" pitchFamily="34" charset="0"/>
              <a:ea typeface="楷体_GB2312" pitchFamily="49" charset="-122"/>
            </a:endParaRPr>
          </a:p>
        </p:txBody>
      </p:sp>
      <p:sp>
        <p:nvSpPr>
          <p:cNvPr id="332830" name="Text Box 30"/>
          <p:cNvSpPr txBox="1">
            <a:spLocks noChangeArrowheads="1"/>
          </p:cNvSpPr>
          <p:nvPr/>
        </p:nvSpPr>
        <p:spPr bwMode="auto">
          <a:xfrm>
            <a:off x="3279776" y="4267201"/>
            <a:ext cx="2759075" cy="1616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2800" b="1">
                <a:solidFill>
                  <a:schemeClr val="tx1"/>
                </a:solidFill>
                <a:latin typeface="宋体" pitchFamily="2" charset="-122"/>
                <a:ea typeface="宋体" pitchFamily="2" charset="-122"/>
              </a:defRPr>
            </a:lvl1pPr>
            <a:lvl2pPr marL="742950" indent="-285750" eaLnBrk="0" hangingPunct="0">
              <a:defRPr kumimoji="1" sz="2800" b="1">
                <a:solidFill>
                  <a:schemeClr val="tx1"/>
                </a:solidFill>
                <a:latin typeface="宋体" pitchFamily="2" charset="-122"/>
                <a:ea typeface="宋体" pitchFamily="2" charset="-122"/>
              </a:defRPr>
            </a:lvl2pPr>
            <a:lvl3pPr marL="1143000" indent="-228600" eaLnBrk="0" hangingPunct="0">
              <a:defRPr kumimoji="1" sz="2800" b="1">
                <a:solidFill>
                  <a:schemeClr val="tx1"/>
                </a:solidFill>
                <a:latin typeface="宋体" pitchFamily="2" charset="-122"/>
                <a:ea typeface="宋体" pitchFamily="2" charset="-122"/>
              </a:defRPr>
            </a:lvl3pPr>
            <a:lvl4pPr marL="1600200" indent="-228600" eaLnBrk="0" hangingPunct="0">
              <a:defRPr kumimoji="1" sz="2800" b="1">
                <a:solidFill>
                  <a:schemeClr val="tx1"/>
                </a:solidFill>
                <a:latin typeface="宋体" pitchFamily="2" charset="-122"/>
                <a:ea typeface="宋体" pitchFamily="2" charset="-122"/>
              </a:defRPr>
            </a:lvl4pPr>
            <a:lvl5pPr marL="2057400" indent="-228600" eaLnBrk="0" hangingPunct="0">
              <a:defRPr kumimoji="1" sz="2800" b="1">
                <a:solidFill>
                  <a:schemeClr val="tx1"/>
                </a:solidFill>
                <a:latin typeface="宋体" pitchFamily="2" charset="-122"/>
                <a:ea typeface="宋体" pitchFamily="2" charset="-122"/>
              </a:defRPr>
            </a:lvl5pPr>
            <a:lvl6pPr marL="25146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6pPr>
            <a:lvl7pPr marL="29718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7pPr>
            <a:lvl8pPr marL="34290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8pPr>
            <a:lvl9pPr marL="38862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9pPr>
          </a:lstStyle>
          <a:p>
            <a:pPr eaLnBrk="1" hangingPunct="1">
              <a:lnSpc>
                <a:spcPct val="100000"/>
              </a:lnSpc>
            </a:pPr>
            <a:r>
              <a:rPr kumimoji="0" lang="zh-CN" altLang="en-US" sz="2000">
                <a:solidFill>
                  <a:srgbClr val="FF00FF"/>
                </a:solidFill>
                <a:latin typeface="Arial" pitchFamily="34" charset="0"/>
                <a:ea typeface="楷体_GB2312" pitchFamily="49" charset="-122"/>
              </a:rPr>
              <a:t>老师拿着大铁戒尺</a:t>
            </a:r>
          </a:p>
          <a:p>
            <a:pPr eaLnBrk="1" hangingPunct="1">
              <a:lnSpc>
                <a:spcPct val="100000"/>
              </a:lnSpc>
            </a:pPr>
            <a:r>
              <a:rPr kumimoji="0" lang="zh-CN" altLang="en-US" sz="2000">
                <a:solidFill>
                  <a:srgbClr val="FF00FF"/>
                </a:solidFill>
                <a:latin typeface="Arial" pitchFamily="34" charset="0"/>
                <a:ea typeface="楷体_GB2312" pitchFamily="49" charset="-122"/>
              </a:rPr>
              <a:t>在桌子上紧敲着，</a:t>
            </a:r>
            <a:r>
              <a:rPr kumimoji="0" lang="zh-CN" altLang="en-US" sz="2000">
                <a:solidFill>
                  <a:srgbClr val="FF00FF"/>
                </a:solidFill>
                <a:ea typeface="楷体_GB2312" pitchFamily="49" charset="-122"/>
              </a:rPr>
              <a:t>“</a:t>
            </a:r>
            <a:r>
              <a:rPr kumimoji="0" lang="zh-CN" altLang="en-US" sz="2000">
                <a:solidFill>
                  <a:srgbClr val="FF00FF"/>
                </a:solidFill>
                <a:latin typeface="Arial" pitchFamily="34" charset="0"/>
                <a:ea typeface="楷体_GB2312" pitchFamily="49" charset="-122"/>
              </a:rPr>
              <a:t>静</a:t>
            </a:r>
          </a:p>
          <a:p>
            <a:pPr eaLnBrk="1" hangingPunct="1">
              <a:lnSpc>
                <a:spcPct val="100000"/>
              </a:lnSpc>
            </a:pPr>
            <a:r>
              <a:rPr kumimoji="0" lang="zh-CN" altLang="en-US" sz="2000">
                <a:solidFill>
                  <a:srgbClr val="FF00FF"/>
                </a:solidFill>
                <a:latin typeface="Arial" pitchFamily="34" charset="0"/>
                <a:ea typeface="楷体_GB2312" pitchFamily="49" charset="-122"/>
              </a:rPr>
              <a:t>一点，静一点</a:t>
            </a:r>
            <a:r>
              <a:rPr kumimoji="0" lang="en-US" altLang="zh-CN" sz="2000">
                <a:solidFill>
                  <a:srgbClr val="FF00FF"/>
                </a:solidFill>
                <a:ea typeface="楷体_GB2312" pitchFamily="49" charset="-122"/>
              </a:rPr>
              <a:t>……”</a:t>
            </a:r>
            <a:endParaRPr kumimoji="0" lang="en-US" altLang="zh-CN" sz="2000">
              <a:solidFill>
                <a:srgbClr val="FF00FF"/>
              </a:solidFill>
              <a:latin typeface="Arial" pitchFamily="34" charset="0"/>
              <a:ea typeface="楷体_GB2312" pitchFamily="49" charset="-122"/>
            </a:endParaRPr>
          </a:p>
          <a:p>
            <a:pPr eaLnBrk="1" hangingPunct="1">
              <a:lnSpc>
                <a:spcPct val="100000"/>
              </a:lnSpc>
            </a:pPr>
            <a:r>
              <a:rPr kumimoji="0" lang="zh-CN" altLang="en-US" sz="2000">
                <a:solidFill>
                  <a:srgbClr val="FF00FF"/>
                </a:solidFill>
                <a:latin typeface="Arial" pitchFamily="34" charset="0"/>
                <a:ea typeface="楷体_GB2312" pitchFamily="49" charset="-122"/>
              </a:rPr>
              <a:t>迟到，会遭到韩麦尔先生的责骂</a:t>
            </a:r>
            <a:endParaRPr kumimoji="0" lang="zh-CN" altLang="en-US" sz="2000" b="0">
              <a:solidFill>
                <a:srgbClr val="FF00FF"/>
              </a:solidFill>
              <a:latin typeface="Arial" pitchFamily="34" charset="0"/>
              <a:ea typeface="楷体_GB2312" pitchFamily="49" charset="-122"/>
            </a:endParaRPr>
          </a:p>
        </p:txBody>
      </p:sp>
      <p:sp>
        <p:nvSpPr>
          <p:cNvPr id="332831" name="Text Box 31"/>
          <p:cNvSpPr txBox="1">
            <a:spLocks noChangeArrowheads="1"/>
          </p:cNvSpPr>
          <p:nvPr/>
        </p:nvSpPr>
        <p:spPr bwMode="auto">
          <a:xfrm>
            <a:off x="6450013" y="1563689"/>
            <a:ext cx="2995612" cy="1006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sz="2800" b="1">
                <a:solidFill>
                  <a:schemeClr val="tx1"/>
                </a:solidFill>
                <a:latin typeface="宋体" pitchFamily="2" charset="-122"/>
                <a:ea typeface="宋体" pitchFamily="2" charset="-122"/>
              </a:defRPr>
            </a:lvl1pPr>
            <a:lvl2pPr marL="742950" indent="-285750" eaLnBrk="0" hangingPunct="0">
              <a:defRPr kumimoji="1" sz="2800" b="1">
                <a:solidFill>
                  <a:schemeClr val="tx1"/>
                </a:solidFill>
                <a:latin typeface="宋体" pitchFamily="2" charset="-122"/>
                <a:ea typeface="宋体" pitchFamily="2" charset="-122"/>
              </a:defRPr>
            </a:lvl2pPr>
            <a:lvl3pPr marL="1143000" indent="-228600" eaLnBrk="0" hangingPunct="0">
              <a:defRPr kumimoji="1" sz="2800" b="1">
                <a:solidFill>
                  <a:schemeClr val="tx1"/>
                </a:solidFill>
                <a:latin typeface="宋体" pitchFamily="2" charset="-122"/>
                <a:ea typeface="宋体" pitchFamily="2" charset="-122"/>
              </a:defRPr>
            </a:lvl3pPr>
            <a:lvl4pPr marL="1600200" indent="-228600" eaLnBrk="0" hangingPunct="0">
              <a:defRPr kumimoji="1" sz="2800" b="1">
                <a:solidFill>
                  <a:schemeClr val="tx1"/>
                </a:solidFill>
                <a:latin typeface="宋体" pitchFamily="2" charset="-122"/>
                <a:ea typeface="宋体" pitchFamily="2" charset="-122"/>
              </a:defRPr>
            </a:lvl4pPr>
            <a:lvl5pPr marL="2057400" indent="-228600" eaLnBrk="0" hangingPunct="0">
              <a:defRPr kumimoji="1" sz="2800" b="1">
                <a:solidFill>
                  <a:schemeClr val="tx1"/>
                </a:solidFill>
                <a:latin typeface="宋体" pitchFamily="2" charset="-122"/>
                <a:ea typeface="宋体" pitchFamily="2" charset="-122"/>
              </a:defRPr>
            </a:lvl5pPr>
            <a:lvl6pPr marL="25146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6pPr>
            <a:lvl7pPr marL="29718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7pPr>
            <a:lvl8pPr marL="34290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8pPr>
            <a:lvl9pPr marL="38862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9pPr>
          </a:lstStyle>
          <a:p>
            <a:pPr eaLnBrk="1" hangingPunct="1">
              <a:lnSpc>
                <a:spcPct val="100000"/>
              </a:lnSpc>
            </a:pPr>
            <a:r>
              <a:rPr kumimoji="0" lang="zh-CN" altLang="en-US" sz="2000">
                <a:solidFill>
                  <a:srgbClr val="0000FF"/>
                </a:solidFill>
                <a:latin typeface="Arial" pitchFamily="34" charset="0"/>
                <a:ea typeface="楷体_GB2312" pitchFamily="49" charset="-122"/>
              </a:rPr>
              <a:t>一切偏安安静静的，整个</a:t>
            </a:r>
          </a:p>
          <a:p>
            <a:pPr eaLnBrk="1" hangingPunct="1">
              <a:lnSpc>
                <a:spcPct val="100000"/>
              </a:lnSpc>
            </a:pPr>
            <a:r>
              <a:rPr kumimoji="0" lang="zh-CN" altLang="en-US" sz="2000">
                <a:solidFill>
                  <a:srgbClr val="0000FF"/>
                </a:solidFill>
                <a:latin typeface="Arial" pitchFamily="34" charset="0"/>
                <a:ea typeface="楷体_GB2312" pitchFamily="49" charset="-122"/>
              </a:rPr>
              <a:t>教室有一种不平常的严</a:t>
            </a:r>
          </a:p>
          <a:p>
            <a:pPr eaLnBrk="1" hangingPunct="1">
              <a:lnSpc>
                <a:spcPct val="100000"/>
              </a:lnSpc>
            </a:pPr>
            <a:r>
              <a:rPr kumimoji="0" lang="zh-CN" altLang="en-US" sz="2000">
                <a:solidFill>
                  <a:srgbClr val="0000FF"/>
                </a:solidFill>
                <a:latin typeface="Arial" pitchFamily="34" charset="0"/>
                <a:ea typeface="楷体_GB2312" pitchFamily="49" charset="-122"/>
              </a:rPr>
              <a:t>肃的气氛</a:t>
            </a:r>
          </a:p>
        </p:txBody>
      </p:sp>
      <p:sp>
        <p:nvSpPr>
          <p:cNvPr id="332832" name="Text Box 32"/>
          <p:cNvSpPr txBox="1">
            <a:spLocks noChangeArrowheads="1"/>
          </p:cNvSpPr>
          <p:nvPr/>
        </p:nvSpPr>
        <p:spPr bwMode="auto">
          <a:xfrm>
            <a:off x="6450013" y="3016251"/>
            <a:ext cx="2995612"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sz="2800" b="1">
                <a:solidFill>
                  <a:schemeClr val="tx1"/>
                </a:solidFill>
                <a:latin typeface="宋体" pitchFamily="2" charset="-122"/>
                <a:ea typeface="宋体" pitchFamily="2" charset="-122"/>
              </a:defRPr>
            </a:lvl1pPr>
            <a:lvl2pPr marL="742950" indent="-285750" eaLnBrk="0" hangingPunct="0">
              <a:defRPr kumimoji="1" sz="2800" b="1">
                <a:solidFill>
                  <a:schemeClr val="tx1"/>
                </a:solidFill>
                <a:latin typeface="宋体" pitchFamily="2" charset="-122"/>
                <a:ea typeface="宋体" pitchFamily="2" charset="-122"/>
              </a:defRPr>
            </a:lvl2pPr>
            <a:lvl3pPr marL="1143000" indent="-228600" eaLnBrk="0" hangingPunct="0">
              <a:defRPr kumimoji="1" sz="2800" b="1">
                <a:solidFill>
                  <a:schemeClr val="tx1"/>
                </a:solidFill>
                <a:latin typeface="宋体" pitchFamily="2" charset="-122"/>
                <a:ea typeface="宋体" pitchFamily="2" charset="-122"/>
              </a:defRPr>
            </a:lvl3pPr>
            <a:lvl4pPr marL="1600200" indent="-228600" eaLnBrk="0" hangingPunct="0">
              <a:defRPr kumimoji="1" sz="2800" b="1">
                <a:solidFill>
                  <a:schemeClr val="tx1"/>
                </a:solidFill>
                <a:latin typeface="宋体" pitchFamily="2" charset="-122"/>
                <a:ea typeface="宋体" pitchFamily="2" charset="-122"/>
              </a:defRPr>
            </a:lvl4pPr>
            <a:lvl5pPr marL="2057400" indent="-228600" eaLnBrk="0" hangingPunct="0">
              <a:defRPr kumimoji="1" sz="2800" b="1">
                <a:solidFill>
                  <a:schemeClr val="tx1"/>
                </a:solidFill>
                <a:latin typeface="宋体" pitchFamily="2" charset="-122"/>
                <a:ea typeface="宋体" pitchFamily="2" charset="-122"/>
              </a:defRPr>
            </a:lvl5pPr>
            <a:lvl6pPr marL="25146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6pPr>
            <a:lvl7pPr marL="29718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7pPr>
            <a:lvl8pPr marL="34290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8pPr>
            <a:lvl9pPr marL="38862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9pPr>
          </a:lstStyle>
          <a:p>
            <a:pPr eaLnBrk="1" hangingPunct="1">
              <a:lnSpc>
                <a:spcPct val="100000"/>
              </a:lnSpc>
            </a:pPr>
            <a:r>
              <a:rPr kumimoji="0" lang="zh-CN" altLang="en-US" sz="2000">
                <a:solidFill>
                  <a:srgbClr val="0000FF"/>
                </a:solidFill>
                <a:latin typeface="Arial" pitchFamily="34" charset="0"/>
                <a:ea typeface="楷体_GB2312" pitchFamily="49" charset="-122"/>
              </a:rPr>
              <a:t>上课前，学生们已经都在</a:t>
            </a:r>
          </a:p>
          <a:p>
            <a:pPr eaLnBrk="1" hangingPunct="1">
              <a:lnSpc>
                <a:spcPct val="100000"/>
              </a:lnSpc>
            </a:pPr>
            <a:r>
              <a:rPr kumimoji="0" lang="zh-CN" altLang="en-US" sz="2000">
                <a:solidFill>
                  <a:srgbClr val="0000FF"/>
                </a:solidFill>
                <a:latin typeface="Arial" pitchFamily="34" charset="0"/>
                <a:ea typeface="楷体_GB2312" pitchFamily="49" charset="-122"/>
              </a:rPr>
              <a:t>自己的座位上了</a:t>
            </a:r>
          </a:p>
        </p:txBody>
      </p:sp>
      <p:sp>
        <p:nvSpPr>
          <p:cNvPr id="332833" name="Text Box 33"/>
          <p:cNvSpPr txBox="1">
            <a:spLocks noChangeArrowheads="1"/>
          </p:cNvSpPr>
          <p:nvPr/>
        </p:nvSpPr>
        <p:spPr bwMode="auto">
          <a:xfrm>
            <a:off x="6172200" y="4114801"/>
            <a:ext cx="3657600" cy="1920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2800" b="1">
                <a:solidFill>
                  <a:schemeClr val="tx1"/>
                </a:solidFill>
                <a:latin typeface="宋体" pitchFamily="2" charset="-122"/>
                <a:ea typeface="宋体" pitchFamily="2" charset="-122"/>
              </a:defRPr>
            </a:lvl1pPr>
            <a:lvl2pPr marL="742950" indent="-285750" eaLnBrk="0" hangingPunct="0">
              <a:defRPr kumimoji="1" sz="2800" b="1">
                <a:solidFill>
                  <a:schemeClr val="tx1"/>
                </a:solidFill>
                <a:latin typeface="宋体" pitchFamily="2" charset="-122"/>
                <a:ea typeface="宋体" pitchFamily="2" charset="-122"/>
              </a:defRPr>
            </a:lvl2pPr>
            <a:lvl3pPr marL="1143000" indent="-228600" eaLnBrk="0" hangingPunct="0">
              <a:defRPr kumimoji="1" sz="2800" b="1">
                <a:solidFill>
                  <a:schemeClr val="tx1"/>
                </a:solidFill>
                <a:latin typeface="宋体" pitchFamily="2" charset="-122"/>
                <a:ea typeface="宋体" pitchFamily="2" charset="-122"/>
              </a:defRPr>
            </a:lvl3pPr>
            <a:lvl4pPr marL="1600200" indent="-228600" eaLnBrk="0" hangingPunct="0">
              <a:defRPr kumimoji="1" sz="2800" b="1">
                <a:solidFill>
                  <a:schemeClr val="tx1"/>
                </a:solidFill>
                <a:latin typeface="宋体" pitchFamily="2" charset="-122"/>
                <a:ea typeface="宋体" pitchFamily="2" charset="-122"/>
              </a:defRPr>
            </a:lvl4pPr>
            <a:lvl5pPr marL="2057400" indent="-228600" eaLnBrk="0" hangingPunct="0">
              <a:defRPr kumimoji="1" sz="2800" b="1">
                <a:solidFill>
                  <a:schemeClr val="tx1"/>
                </a:solidFill>
                <a:latin typeface="宋体" pitchFamily="2" charset="-122"/>
                <a:ea typeface="宋体" pitchFamily="2" charset="-122"/>
              </a:defRPr>
            </a:lvl5pPr>
            <a:lvl6pPr marL="25146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6pPr>
            <a:lvl7pPr marL="29718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7pPr>
            <a:lvl8pPr marL="34290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8pPr>
            <a:lvl9pPr marL="38862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9pPr>
          </a:lstStyle>
          <a:p>
            <a:pPr eaLnBrk="1" hangingPunct="1">
              <a:lnSpc>
                <a:spcPct val="100000"/>
              </a:lnSpc>
            </a:pPr>
            <a:r>
              <a:rPr kumimoji="0" lang="zh-CN" altLang="en-US" sz="2000">
                <a:solidFill>
                  <a:srgbClr val="0000FF"/>
                </a:solidFill>
                <a:latin typeface="Arial" pitchFamily="34" charset="0"/>
                <a:ea typeface="楷体_GB2312" pitchFamily="49" charset="-122"/>
              </a:rPr>
              <a:t>韩麦尔先生呢，踱来踱去，胳膊底下夹着那怕人的铁戒尺。</a:t>
            </a:r>
          </a:p>
          <a:p>
            <a:pPr eaLnBrk="1" hangingPunct="1">
              <a:lnSpc>
                <a:spcPct val="100000"/>
              </a:lnSpc>
            </a:pPr>
            <a:r>
              <a:rPr kumimoji="0" lang="zh-CN" altLang="en-US" sz="2000">
                <a:solidFill>
                  <a:srgbClr val="0000FF"/>
                </a:solidFill>
                <a:latin typeface="Arial" pitchFamily="34" charset="0"/>
                <a:ea typeface="楷体_GB2312" pitchFamily="49" charset="-122"/>
              </a:rPr>
              <a:t>今天迟到，韩麦尔先生却温和地叫我快坐好。</a:t>
            </a:r>
          </a:p>
          <a:p>
            <a:pPr eaLnBrk="1" hangingPunct="1">
              <a:lnSpc>
                <a:spcPct val="100000"/>
              </a:lnSpc>
            </a:pPr>
            <a:r>
              <a:rPr kumimoji="0" lang="zh-CN" altLang="en-US" sz="2000">
                <a:solidFill>
                  <a:srgbClr val="0000FF"/>
                </a:solidFill>
                <a:latin typeface="Arial" pitchFamily="34" charset="0"/>
                <a:ea typeface="楷体_GB2312" pitchFamily="49" charset="-122"/>
              </a:rPr>
              <a:t>老师穿</a:t>
            </a:r>
            <a:r>
              <a:rPr kumimoji="0" lang="en-US" altLang="zh-CN" sz="2000">
                <a:solidFill>
                  <a:srgbClr val="0000FF"/>
                </a:solidFill>
                <a:ea typeface="楷体_GB2312" pitchFamily="49" charset="-122"/>
              </a:rPr>
              <a:t>……</a:t>
            </a:r>
            <a:r>
              <a:rPr kumimoji="0" lang="zh-CN" altLang="en-US" sz="2000">
                <a:solidFill>
                  <a:srgbClr val="0000FF"/>
                </a:solidFill>
                <a:latin typeface="Arial" pitchFamily="34" charset="0"/>
                <a:ea typeface="楷体_GB2312" pitchFamily="49" charset="-122"/>
              </a:rPr>
              <a:t>打</a:t>
            </a:r>
            <a:r>
              <a:rPr kumimoji="0" lang="en-US" altLang="zh-CN" sz="2000">
                <a:solidFill>
                  <a:srgbClr val="0000FF"/>
                </a:solidFill>
                <a:ea typeface="楷体_GB2312" pitchFamily="49" charset="-122"/>
              </a:rPr>
              <a:t>……</a:t>
            </a:r>
            <a:r>
              <a:rPr kumimoji="0" lang="zh-CN" altLang="en-US" sz="2000">
                <a:solidFill>
                  <a:srgbClr val="0000FF"/>
                </a:solidFill>
                <a:latin typeface="Arial" pitchFamily="34" charset="0"/>
                <a:ea typeface="楷体_GB2312" pitchFamily="49" charset="-122"/>
              </a:rPr>
              <a:t>戴</a:t>
            </a:r>
            <a:r>
              <a:rPr kumimoji="0" lang="en-US" altLang="zh-CN" sz="2000">
                <a:solidFill>
                  <a:srgbClr val="0000FF"/>
                </a:solidFill>
                <a:ea typeface="楷体_GB2312" pitchFamily="49" charset="-122"/>
              </a:rPr>
              <a:t>……</a:t>
            </a:r>
            <a:r>
              <a:rPr kumimoji="0" lang="zh-CN" altLang="en-US" sz="2000">
                <a:solidFill>
                  <a:srgbClr val="0000FF"/>
                </a:solidFill>
                <a:latin typeface="Arial" pitchFamily="34" charset="0"/>
                <a:ea typeface="楷体_GB2312" pitchFamily="49" charset="-122"/>
              </a:rPr>
              <a:t>（和平时不一样）</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32828"/>
                                        </p:tgtEl>
                                        <p:attrNameLst>
                                          <p:attrName>style.visibility</p:attrName>
                                        </p:attrNameLst>
                                      </p:cBhvr>
                                      <p:to>
                                        <p:strVal val="visible"/>
                                      </p:to>
                                    </p:set>
                                    <p:animEffect transition="in" filter="wipe(left)">
                                      <p:cBhvr>
                                        <p:cTn id="7" dur="500"/>
                                        <p:tgtEl>
                                          <p:spTgt spid="332828"/>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332831"/>
                                        </p:tgtEl>
                                        <p:attrNameLst>
                                          <p:attrName>style.visibility</p:attrName>
                                        </p:attrNameLst>
                                      </p:cBhvr>
                                      <p:to>
                                        <p:strVal val="visible"/>
                                      </p:to>
                                    </p:set>
                                    <p:animEffect transition="in" filter="wipe(left)">
                                      <p:cBhvr>
                                        <p:cTn id="12" dur="500"/>
                                        <p:tgtEl>
                                          <p:spTgt spid="332831"/>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332829"/>
                                        </p:tgtEl>
                                        <p:attrNameLst>
                                          <p:attrName>style.visibility</p:attrName>
                                        </p:attrNameLst>
                                      </p:cBhvr>
                                      <p:to>
                                        <p:strVal val="visible"/>
                                      </p:to>
                                    </p:set>
                                    <p:animEffect transition="in" filter="wipe(left)">
                                      <p:cBhvr>
                                        <p:cTn id="17" dur="500"/>
                                        <p:tgtEl>
                                          <p:spTgt spid="332829"/>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332832"/>
                                        </p:tgtEl>
                                        <p:attrNameLst>
                                          <p:attrName>style.visibility</p:attrName>
                                        </p:attrNameLst>
                                      </p:cBhvr>
                                      <p:to>
                                        <p:strVal val="visible"/>
                                      </p:to>
                                    </p:set>
                                    <p:animEffect transition="in" filter="wipe(left)">
                                      <p:cBhvr>
                                        <p:cTn id="22" dur="500"/>
                                        <p:tgtEl>
                                          <p:spTgt spid="332832"/>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332830"/>
                                        </p:tgtEl>
                                        <p:attrNameLst>
                                          <p:attrName>style.visibility</p:attrName>
                                        </p:attrNameLst>
                                      </p:cBhvr>
                                      <p:to>
                                        <p:strVal val="visible"/>
                                      </p:to>
                                    </p:set>
                                    <p:animEffect transition="in" filter="wipe(left)">
                                      <p:cBhvr>
                                        <p:cTn id="27" dur="500"/>
                                        <p:tgtEl>
                                          <p:spTgt spid="332830"/>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332833"/>
                                        </p:tgtEl>
                                        <p:attrNameLst>
                                          <p:attrName>style.visibility</p:attrName>
                                        </p:attrNameLst>
                                      </p:cBhvr>
                                      <p:to>
                                        <p:strVal val="visible"/>
                                      </p:to>
                                    </p:set>
                                    <p:animEffect transition="in" filter="wipe(left)">
                                      <p:cBhvr>
                                        <p:cTn id="32" dur="500"/>
                                        <p:tgtEl>
                                          <p:spTgt spid="3328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2828" grpId="0" autoUpdateAnimBg="0"/>
      <p:bldP spid="332829" grpId="0" autoUpdateAnimBg="0"/>
      <p:bldP spid="332830" grpId="0" autoUpdateAnimBg="0"/>
      <p:bldP spid="332831" grpId="0" autoUpdateAnimBg="0"/>
      <p:bldP spid="332832" grpId="0" autoUpdateAnimBg="0"/>
      <p:bldP spid="332833" grpId="0" autoUpdateAnimBg="0"/>
    </p:bldLst>
  </p:timing>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338" name="Text Box 2"/>
          <p:cNvSpPr txBox="1">
            <a:spLocks noChangeArrowheads="1"/>
          </p:cNvSpPr>
          <p:nvPr/>
        </p:nvSpPr>
        <p:spPr bwMode="auto">
          <a:xfrm>
            <a:off x="2312988" y="1981201"/>
            <a:ext cx="75946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2800" b="1">
                <a:solidFill>
                  <a:schemeClr val="tx1"/>
                </a:solidFill>
                <a:latin typeface="宋体" pitchFamily="2" charset="-122"/>
                <a:ea typeface="宋体" pitchFamily="2" charset="-122"/>
              </a:defRPr>
            </a:lvl1pPr>
            <a:lvl2pPr marL="742950" indent="-285750" eaLnBrk="0" hangingPunct="0">
              <a:defRPr kumimoji="1" sz="2800" b="1">
                <a:solidFill>
                  <a:schemeClr val="tx1"/>
                </a:solidFill>
                <a:latin typeface="宋体" pitchFamily="2" charset="-122"/>
                <a:ea typeface="宋体" pitchFamily="2" charset="-122"/>
              </a:defRPr>
            </a:lvl2pPr>
            <a:lvl3pPr marL="1143000" indent="-228600" eaLnBrk="0" hangingPunct="0">
              <a:defRPr kumimoji="1" sz="2800" b="1">
                <a:solidFill>
                  <a:schemeClr val="tx1"/>
                </a:solidFill>
                <a:latin typeface="宋体" pitchFamily="2" charset="-122"/>
                <a:ea typeface="宋体" pitchFamily="2" charset="-122"/>
              </a:defRPr>
            </a:lvl3pPr>
            <a:lvl4pPr marL="1600200" indent="-228600" eaLnBrk="0" hangingPunct="0">
              <a:defRPr kumimoji="1" sz="2800" b="1">
                <a:solidFill>
                  <a:schemeClr val="tx1"/>
                </a:solidFill>
                <a:latin typeface="宋体" pitchFamily="2" charset="-122"/>
                <a:ea typeface="宋体" pitchFamily="2" charset="-122"/>
              </a:defRPr>
            </a:lvl4pPr>
            <a:lvl5pPr marL="2057400" indent="-228600" eaLnBrk="0" hangingPunct="0">
              <a:defRPr kumimoji="1" sz="2800" b="1">
                <a:solidFill>
                  <a:schemeClr val="tx1"/>
                </a:solidFill>
                <a:latin typeface="宋体" pitchFamily="2" charset="-122"/>
                <a:ea typeface="宋体" pitchFamily="2" charset="-122"/>
              </a:defRPr>
            </a:lvl5pPr>
            <a:lvl6pPr marL="25146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6pPr>
            <a:lvl7pPr marL="29718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7pPr>
            <a:lvl8pPr marL="34290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8pPr>
            <a:lvl9pPr marL="38862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9pPr>
          </a:lstStyle>
          <a:p>
            <a:pPr eaLnBrk="1" hangingPunct="1"/>
            <a:r>
              <a:rPr kumimoji="0" lang="en-US" altLang="zh-CN" sz="2400" dirty="0">
                <a:solidFill>
                  <a:srgbClr val="0000FF"/>
                </a:solidFill>
              </a:rPr>
              <a:t>1.</a:t>
            </a:r>
            <a:r>
              <a:rPr kumimoji="0" lang="zh-CN" altLang="en-US" sz="2400" dirty="0">
                <a:solidFill>
                  <a:srgbClr val="0000FF"/>
                </a:solidFill>
              </a:rPr>
              <a:t>认识小</a:t>
            </a:r>
            <a:r>
              <a:rPr lang="zh-CN" altLang="en-US" sz="2400" dirty="0">
                <a:solidFill>
                  <a:srgbClr val="0000FF"/>
                </a:solidFill>
              </a:rPr>
              <a:t>弗郎士</a:t>
            </a:r>
          </a:p>
        </p:txBody>
      </p:sp>
      <p:sp>
        <p:nvSpPr>
          <p:cNvPr id="14339" name="Text Box 4"/>
          <p:cNvSpPr txBox="1">
            <a:spLocks noChangeArrowheads="1"/>
          </p:cNvSpPr>
          <p:nvPr/>
        </p:nvSpPr>
        <p:spPr bwMode="auto">
          <a:xfrm>
            <a:off x="2354263" y="1347788"/>
            <a:ext cx="3289300"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2800" b="1">
                <a:solidFill>
                  <a:schemeClr val="tx1"/>
                </a:solidFill>
                <a:latin typeface="宋体" pitchFamily="2" charset="-122"/>
                <a:ea typeface="宋体" pitchFamily="2" charset="-122"/>
              </a:defRPr>
            </a:lvl1pPr>
            <a:lvl2pPr marL="742950" indent="-285750" eaLnBrk="0" hangingPunct="0">
              <a:defRPr kumimoji="1" sz="2800" b="1">
                <a:solidFill>
                  <a:schemeClr val="tx1"/>
                </a:solidFill>
                <a:latin typeface="宋体" pitchFamily="2" charset="-122"/>
                <a:ea typeface="宋体" pitchFamily="2" charset="-122"/>
              </a:defRPr>
            </a:lvl2pPr>
            <a:lvl3pPr marL="1143000" indent="-228600" eaLnBrk="0" hangingPunct="0">
              <a:defRPr kumimoji="1" sz="2800" b="1">
                <a:solidFill>
                  <a:schemeClr val="tx1"/>
                </a:solidFill>
                <a:latin typeface="宋体" pitchFamily="2" charset="-122"/>
                <a:ea typeface="宋体" pitchFamily="2" charset="-122"/>
              </a:defRPr>
            </a:lvl3pPr>
            <a:lvl4pPr marL="1600200" indent="-228600" eaLnBrk="0" hangingPunct="0">
              <a:defRPr kumimoji="1" sz="2800" b="1">
                <a:solidFill>
                  <a:schemeClr val="tx1"/>
                </a:solidFill>
                <a:latin typeface="宋体" pitchFamily="2" charset="-122"/>
                <a:ea typeface="宋体" pitchFamily="2" charset="-122"/>
              </a:defRPr>
            </a:lvl4pPr>
            <a:lvl5pPr marL="2057400" indent="-228600" eaLnBrk="0" hangingPunct="0">
              <a:defRPr kumimoji="1" sz="2800" b="1">
                <a:solidFill>
                  <a:schemeClr val="tx1"/>
                </a:solidFill>
                <a:latin typeface="宋体" pitchFamily="2" charset="-122"/>
                <a:ea typeface="宋体" pitchFamily="2" charset="-122"/>
              </a:defRPr>
            </a:lvl5pPr>
            <a:lvl6pPr marL="25146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6pPr>
            <a:lvl7pPr marL="29718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7pPr>
            <a:lvl8pPr marL="34290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8pPr>
            <a:lvl9pPr marL="38862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9pPr>
          </a:lstStyle>
          <a:p>
            <a:pPr eaLnBrk="1" hangingPunct="1">
              <a:lnSpc>
                <a:spcPct val="100000"/>
              </a:lnSpc>
              <a:spcBef>
                <a:spcPct val="50000"/>
              </a:spcBef>
            </a:pPr>
            <a:r>
              <a:rPr kumimoji="0" lang="zh-CN" altLang="en-US" dirty="0">
                <a:solidFill>
                  <a:srgbClr val="FF0000"/>
                </a:solidFill>
              </a:rPr>
              <a:t>二、分析人物形象</a:t>
            </a:r>
          </a:p>
        </p:txBody>
      </p:sp>
      <p:sp>
        <p:nvSpPr>
          <p:cNvPr id="14340" name="Text Box 5"/>
          <p:cNvSpPr txBox="1">
            <a:spLocks noChangeArrowheads="1"/>
          </p:cNvSpPr>
          <p:nvPr/>
        </p:nvSpPr>
        <p:spPr bwMode="auto">
          <a:xfrm>
            <a:off x="2300288" y="2635250"/>
            <a:ext cx="7162800"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2800" b="1">
                <a:solidFill>
                  <a:schemeClr val="tx1"/>
                </a:solidFill>
                <a:latin typeface="宋体" pitchFamily="2" charset="-122"/>
                <a:ea typeface="宋体" pitchFamily="2" charset="-122"/>
              </a:defRPr>
            </a:lvl1pPr>
            <a:lvl2pPr marL="742950" indent="-285750" eaLnBrk="0" hangingPunct="0">
              <a:defRPr kumimoji="1" sz="2800" b="1">
                <a:solidFill>
                  <a:schemeClr val="tx1"/>
                </a:solidFill>
                <a:latin typeface="宋体" pitchFamily="2" charset="-122"/>
                <a:ea typeface="宋体" pitchFamily="2" charset="-122"/>
              </a:defRPr>
            </a:lvl2pPr>
            <a:lvl3pPr marL="1143000" indent="-228600" eaLnBrk="0" hangingPunct="0">
              <a:defRPr kumimoji="1" sz="2800" b="1">
                <a:solidFill>
                  <a:schemeClr val="tx1"/>
                </a:solidFill>
                <a:latin typeface="宋体" pitchFamily="2" charset="-122"/>
                <a:ea typeface="宋体" pitchFamily="2" charset="-122"/>
              </a:defRPr>
            </a:lvl3pPr>
            <a:lvl4pPr marL="1600200" indent="-228600" eaLnBrk="0" hangingPunct="0">
              <a:defRPr kumimoji="1" sz="2800" b="1">
                <a:solidFill>
                  <a:schemeClr val="tx1"/>
                </a:solidFill>
                <a:latin typeface="宋体" pitchFamily="2" charset="-122"/>
                <a:ea typeface="宋体" pitchFamily="2" charset="-122"/>
              </a:defRPr>
            </a:lvl4pPr>
            <a:lvl5pPr marL="2057400" indent="-228600" eaLnBrk="0" hangingPunct="0">
              <a:defRPr kumimoji="1" sz="2800" b="1">
                <a:solidFill>
                  <a:schemeClr val="tx1"/>
                </a:solidFill>
                <a:latin typeface="宋体" pitchFamily="2" charset="-122"/>
                <a:ea typeface="宋体" pitchFamily="2" charset="-122"/>
              </a:defRPr>
            </a:lvl5pPr>
            <a:lvl6pPr marL="25146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6pPr>
            <a:lvl7pPr marL="29718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7pPr>
            <a:lvl8pPr marL="34290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8pPr>
            <a:lvl9pPr marL="38862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9pPr>
          </a:lstStyle>
          <a:p>
            <a:pPr eaLnBrk="1" hangingPunct="1"/>
            <a:r>
              <a:rPr kumimoji="0" lang="zh-CN" altLang="en-US" sz="2400" dirty="0">
                <a:solidFill>
                  <a:srgbClr val="0000FF"/>
                </a:solidFill>
              </a:rPr>
              <a:t>（</a:t>
            </a:r>
            <a:r>
              <a:rPr kumimoji="0" lang="en-US" altLang="zh-CN" sz="2400" dirty="0">
                <a:solidFill>
                  <a:srgbClr val="0000FF"/>
                </a:solidFill>
              </a:rPr>
              <a:t>1</a:t>
            </a:r>
            <a:r>
              <a:rPr kumimoji="0" lang="zh-CN" altLang="en-US" sz="2400" dirty="0">
                <a:solidFill>
                  <a:srgbClr val="0000FF"/>
                </a:solidFill>
              </a:rPr>
              <a:t>）</a:t>
            </a:r>
            <a:r>
              <a:rPr lang="zh-CN" altLang="en-US" sz="2400" dirty="0">
                <a:solidFill>
                  <a:srgbClr val="0000FF"/>
                </a:solidFill>
              </a:rPr>
              <a:t>小弗郞士在最后一课的课堂上，思想感情发生了什么变化？变化的原因是什么？</a:t>
            </a:r>
          </a:p>
          <a:p>
            <a:pPr eaLnBrk="1" hangingPunct="1"/>
            <a:r>
              <a:rPr lang="zh-CN" altLang="en-US" sz="2400" dirty="0">
                <a:solidFill>
                  <a:srgbClr val="0000FF"/>
                </a:solidFill>
              </a:rPr>
              <a:t>（</a:t>
            </a:r>
            <a:r>
              <a:rPr lang="en-US" altLang="zh-CN" sz="2400" dirty="0">
                <a:solidFill>
                  <a:srgbClr val="0000FF"/>
                </a:solidFill>
              </a:rPr>
              <a:t>2</a:t>
            </a:r>
            <a:r>
              <a:rPr lang="zh-CN" altLang="en-US" sz="2400" dirty="0">
                <a:solidFill>
                  <a:srgbClr val="0000FF"/>
                </a:solidFill>
              </a:rPr>
              <a:t>）</a:t>
            </a:r>
            <a:r>
              <a:rPr kumimoji="0" lang="zh-CN" altLang="en-US" sz="2400" dirty="0">
                <a:solidFill>
                  <a:srgbClr val="0000FF"/>
                </a:solidFill>
              </a:rPr>
              <a:t>小弗郎士在文中有何作用</a:t>
            </a:r>
            <a:r>
              <a:rPr kumimoji="0" lang="en-US" altLang="zh-CN" sz="2400" dirty="0">
                <a:solidFill>
                  <a:srgbClr val="0000FF"/>
                </a:solidFill>
              </a:rPr>
              <a:t>?</a:t>
            </a:r>
            <a:endParaRPr lang="en-US" altLang="zh-CN" sz="2400" dirty="0">
              <a:solidFill>
                <a:srgbClr val="0000FF"/>
              </a:solidFill>
            </a:endParaRPr>
          </a:p>
        </p:txBody>
      </p:sp>
      <p:pic>
        <p:nvPicPr>
          <p:cNvPr id="14341" name="Picture 6" descr="2004121511115859383"/>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2289176" y="4913314"/>
            <a:ext cx="7458075" cy="1216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5362" name="Text Box 2"/>
          <p:cNvSpPr txBox="1">
            <a:spLocks noChangeArrowheads="1"/>
          </p:cNvSpPr>
          <p:nvPr/>
        </p:nvSpPr>
        <p:spPr bwMode="auto">
          <a:xfrm>
            <a:off x="2047876" y="730251"/>
            <a:ext cx="7826375"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2800" b="1">
                <a:solidFill>
                  <a:schemeClr val="tx1"/>
                </a:solidFill>
                <a:latin typeface="宋体" pitchFamily="2" charset="-122"/>
                <a:ea typeface="宋体" pitchFamily="2" charset="-122"/>
              </a:defRPr>
            </a:lvl1pPr>
            <a:lvl2pPr marL="742950" indent="-285750" eaLnBrk="0" hangingPunct="0">
              <a:defRPr kumimoji="1" sz="2800" b="1">
                <a:solidFill>
                  <a:schemeClr val="tx1"/>
                </a:solidFill>
                <a:latin typeface="宋体" pitchFamily="2" charset="-122"/>
                <a:ea typeface="宋体" pitchFamily="2" charset="-122"/>
              </a:defRPr>
            </a:lvl2pPr>
            <a:lvl3pPr marL="1143000" indent="-228600" eaLnBrk="0" hangingPunct="0">
              <a:defRPr kumimoji="1" sz="2800" b="1">
                <a:solidFill>
                  <a:schemeClr val="tx1"/>
                </a:solidFill>
                <a:latin typeface="宋体" pitchFamily="2" charset="-122"/>
                <a:ea typeface="宋体" pitchFamily="2" charset="-122"/>
              </a:defRPr>
            </a:lvl3pPr>
            <a:lvl4pPr marL="1600200" indent="-228600" eaLnBrk="0" hangingPunct="0">
              <a:defRPr kumimoji="1" sz="2800" b="1">
                <a:solidFill>
                  <a:schemeClr val="tx1"/>
                </a:solidFill>
                <a:latin typeface="宋体" pitchFamily="2" charset="-122"/>
                <a:ea typeface="宋体" pitchFamily="2" charset="-122"/>
              </a:defRPr>
            </a:lvl4pPr>
            <a:lvl5pPr marL="2057400" indent="-228600" eaLnBrk="0" hangingPunct="0">
              <a:defRPr kumimoji="1" sz="2800" b="1">
                <a:solidFill>
                  <a:schemeClr val="tx1"/>
                </a:solidFill>
                <a:latin typeface="宋体" pitchFamily="2" charset="-122"/>
                <a:ea typeface="宋体" pitchFamily="2" charset="-122"/>
              </a:defRPr>
            </a:lvl5pPr>
            <a:lvl6pPr marL="25146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6pPr>
            <a:lvl7pPr marL="29718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7pPr>
            <a:lvl8pPr marL="34290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8pPr>
            <a:lvl9pPr marL="38862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9pPr>
          </a:lstStyle>
          <a:p>
            <a:pPr eaLnBrk="1" hangingPunct="1"/>
            <a:r>
              <a:rPr kumimoji="0" lang="zh-CN" altLang="en-US" sz="2400" dirty="0">
                <a:solidFill>
                  <a:srgbClr val="0000FF"/>
                </a:solidFill>
              </a:rPr>
              <a:t>（</a:t>
            </a:r>
            <a:r>
              <a:rPr kumimoji="0" lang="en-US" altLang="zh-CN" sz="2400" dirty="0">
                <a:solidFill>
                  <a:srgbClr val="0000FF"/>
                </a:solidFill>
              </a:rPr>
              <a:t>1</a:t>
            </a:r>
            <a:r>
              <a:rPr kumimoji="0" lang="zh-CN" altLang="en-US" sz="2400" dirty="0">
                <a:solidFill>
                  <a:srgbClr val="0000FF"/>
                </a:solidFill>
              </a:rPr>
              <a:t>）</a:t>
            </a:r>
            <a:r>
              <a:rPr lang="zh-CN" altLang="en-US" sz="2400" dirty="0">
                <a:solidFill>
                  <a:srgbClr val="0000FF"/>
                </a:solidFill>
              </a:rPr>
              <a:t>小弗郞士在最后一课的课堂上，思想感情发生了什么变化？变化的原因是什么？</a:t>
            </a:r>
          </a:p>
        </p:txBody>
      </p:sp>
      <p:sp>
        <p:nvSpPr>
          <p:cNvPr id="338947" name="Text Box 3"/>
          <p:cNvSpPr txBox="1">
            <a:spLocks noChangeArrowheads="1"/>
          </p:cNvSpPr>
          <p:nvPr/>
        </p:nvSpPr>
        <p:spPr bwMode="auto">
          <a:xfrm>
            <a:off x="2174101" y="2281239"/>
            <a:ext cx="553998" cy="1806575"/>
          </a:xfrm>
          <a:prstGeom prst="rect">
            <a:avLst/>
          </a:prstGeom>
          <a:gradFill rotWithShape="1">
            <a:gsLst>
              <a:gs pos="0">
                <a:srgbClr val="CCFFFF"/>
              </a:gs>
              <a:gs pos="50000">
                <a:schemeClr val="bg1"/>
              </a:gs>
              <a:gs pos="100000">
                <a:srgbClr val="CCFFFF"/>
              </a:gs>
            </a:gsLst>
            <a:lin ang="5400000" scaled="1"/>
          </a:gradFill>
          <a:ln w="28575" cap="rnd">
            <a:solidFill>
              <a:srgbClr val="FF00FF"/>
            </a:solidFill>
            <a:prstDash val="sysDot"/>
            <a:miter lim="800000"/>
            <a:headEnd/>
            <a:tailEnd/>
          </a:ln>
          <a:effectLst/>
        </p:spPr>
        <p:txBody>
          <a:bodyPr vert="eaVert" anchor="ctr" anchorCtr="1">
            <a:spAutoFit/>
          </a:bodyPr>
          <a:lstStyle/>
          <a:p>
            <a:pPr>
              <a:lnSpc>
                <a:spcPct val="100000"/>
              </a:lnSpc>
              <a:spcBef>
                <a:spcPct val="50000"/>
              </a:spcBef>
              <a:defRPr/>
            </a:pPr>
            <a:r>
              <a:rPr lang="zh-CN" altLang="en-US" sz="2400">
                <a:latin typeface="Times New Roman" pitchFamily="18" charset="0"/>
                <a:ea typeface="楷体_GB2312" pitchFamily="49" charset="-122"/>
              </a:rPr>
              <a:t>心理描写</a:t>
            </a:r>
          </a:p>
        </p:txBody>
      </p:sp>
      <p:sp>
        <p:nvSpPr>
          <p:cNvPr id="338948" name="Text Box 4"/>
          <p:cNvSpPr txBox="1">
            <a:spLocks noChangeArrowheads="1"/>
          </p:cNvSpPr>
          <p:nvPr/>
        </p:nvSpPr>
        <p:spPr bwMode="auto">
          <a:xfrm>
            <a:off x="3108622" y="2879725"/>
            <a:ext cx="923330" cy="520700"/>
          </a:xfrm>
          <a:prstGeom prst="rect">
            <a:avLst/>
          </a:prstGeom>
          <a:gradFill rotWithShape="1">
            <a:gsLst>
              <a:gs pos="0">
                <a:srgbClr val="CCFFFF"/>
              </a:gs>
              <a:gs pos="50000">
                <a:schemeClr val="bg1"/>
              </a:gs>
              <a:gs pos="100000">
                <a:srgbClr val="CCFFFF"/>
              </a:gs>
            </a:gsLst>
            <a:lin ang="5400000" scaled="1"/>
          </a:gradFill>
          <a:ln w="28575" cap="rnd" algn="ctr">
            <a:solidFill>
              <a:srgbClr val="FF00FF"/>
            </a:solidFill>
            <a:prstDash val="sysDot"/>
            <a:miter lim="800000"/>
            <a:headEnd/>
            <a:tailEnd/>
          </a:ln>
          <a:effectLst/>
        </p:spPr>
        <p:txBody>
          <a:bodyPr vert="eaVert" anchor="ctr" anchorCtr="1">
            <a:spAutoFit/>
          </a:bodyPr>
          <a:lstStyle/>
          <a:p>
            <a:pPr>
              <a:lnSpc>
                <a:spcPct val="100000"/>
              </a:lnSpc>
              <a:spcBef>
                <a:spcPct val="50000"/>
              </a:spcBef>
              <a:defRPr/>
            </a:pPr>
            <a:r>
              <a:rPr lang="zh-CN" altLang="en-US" sz="2400">
                <a:latin typeface="Times New Roman" pitchFamily="18" charset="0"/>
                <a:ea typeface="楷体_GB2312" pitchFamily="49" charset="-122"/>
              </a:rPr>
              <a:t>稚幼</a:t>
            </a:r>
          </a:p>
        </p:txBody>
      </p:sp>
      <p:sp>
        <p:nvSpPr>
          <p:cNvPr id="338949" name="Line 5"/>
          <p:cNvSpPr>
            <a:spLocks noChangeShapeType="1"/>
          </p:cNvSpPr>
          <p:nvPr/>
        </p:nvSpPr>
        <p:spPr bwMode="auto">
          <a:xfrm>
            <a:off x="4175126" y="3111500"/>
            <a:ext cx="504825" cy="14288"/>
          </a:xfrm>
          <a:prstGeom prst="line">
            <a:avLst/>
          </a:prstGeom>
          <a:noFill/>
          <a:ln w="57150">
            <a:solidFill>
              <a:srgbClr val="FF0000"/>
            </a:solidFill>
            <a:round/>
            <a:headEnd/>
            <a:tailEnd type="stealth" w="lg" len="lg"/>
          </a:ln>
          <a:extLst>
            <a:ext uri="{909E8E84-426E-40DD-AFC4-6F175D3DCCD1}">
              <a14:hiddenFill xmlns:a14="http://schemas.microsoft.com/office/drawing/2010/main">
                <a:noFill/>
              </a14:hiddenFill>
            </a:ext>
          </a:extLst>
        </p:spPr>
        <p:txBody>
          <a:bodyPr>
            <a:spAutoFit/>
          </a:bodyPr>
          <a:lstStyle/>
          <a:p>
            <a:endParaRPr lang="zh-CN" altLang="en-US"/>
          </a:p>
        </p:txBody>
      </p:sp>
      <p:grpSp>
        <p:nvGrpSpPr>
          <p:cNvPr id="2" name="Group 6"/>
          <p:cNvGrpSpPr>
            <a:grpSpLocks/>
          </p:cNvGrpSpPr>
          <p:nvPr/>
        </p:nvGrpSpPr>
        <p:grpSpPr bwMode="auto">
          <a:xfrm>
            <a:off x="4913314" y="2239963"/>
            <a:ext cx="923925" cy="1905000"/>
            <a:chOff x="2277" y="2928"/>
            <a:chExt cx="582" cy="1200"/>
          </a:xfrm>
        </p:grpSpPr>
        <p:sp>
          <p:nvSpPr>
            <p:cNvPr id="338951" name="Text Box 7"/>
            <p:cNvSpPr txBox="1">
              <a:spLocks noChangeArrowheads="1"/>
            </p:cNvSpPr>
            <p:nvPr/>
          </p:nvSpPr>
          <p:spPr bwMode="auto">
            <a:xfrm>
              <a:off x="2277" y="2928"/>
              <a:ext cx="582" cy="365"/>
            </a:xfrm>
            <a:prstGeom prst="rect">
              <a:avLst/>
            </a:prstGeom>
            <a:gradFill rotWithShape="1">
              <a:gsLst>
                <a:gs pos="0">
                  <a:srgbClr val="CCFFFF"/>
                </a:gs>
                <a:gs pos="50000">
                  <a:schemeClr val="bg1"/>
                </a:gs>
                <a:gs pos="100000">
                  <a:srgbClr val="CCFFFF"/>
                </a:gs>
              </a:gsLst>
              <a:lin ang="5400000" scaled="1"/>
            </a:gradFill>
            <a:ln w="28575" cap="rnd" algn="ctr">
              <a:solidFill>
                <a:srgbClr val="FF00FF"/>
              </a:solidFill>
              <a:prstDash val="sysDot"/>
              <a:miter lim="800000"/>
              <a:headEnd/>
              <a:tailEnd/>
            </a:ln>
            <a:effectLst/>
          </p:spPr>
          <p:txBody>
            <a:bodyPr vert="eaVert" anchor="ctr" anchorCtr="1">
              <a:spAutoFit/>
            </a:bodyPr>
            <a:lstStyle/>
            <a:p>
              <a:pPr>
                <a:lnSpc>
                  <a:spcPct val="100000"/>
                </a:lnSpc>
                <a:spcBef>
                  <a:spcPct val="50000"/>
                </a:spcBef>
                <a:defRPr/>
              </a:pPr>
              <a:r>
                <a:rPr lang="zh-CN" altLang="en-US" sz="2400">
                  <a:latin typeface="Times New Roman" pitchFamily="18" charset="0"/>
                  <a:ea typeface="楷体_GB2312" pitchFamily="49" charset="-122"/>
                </a:rPr>
                <a:t>惑疑</a:t>
              </a:r>
            </a:p>
          </p:txBody>
        </p:sp>
        <p:sp>
          <p:nvSpPr>
            <p:cNvPr id="338952" name="Text Box 8"/>
            <p:cNvSpPr txBox="1">
              <a:spLocks noChangeArrowheads="1"/>
            </p:cNvSpPr>
            <p:nvPr/>
          </p:nvSpPr>
          <p:spPr bwMode="auto">
            <a:xfrm>
              <a:off x="2277" y="3763"/>
              <a:ext cx="582" cy="365"/>
            </a:xfrm>
            <a:prstGeom prst="rect">
              <a:avLst/>
            </a:prstGeom>
            <a:gradFill rotWithShape="1">
              <a:gsLst>
                <a:gs pos="0">
                  <a:srgbClr val="CCFFFF"/>
                </a:gs>
                <a:gs pos="50000">
                  <a:schemeClr val="bg1"/>
                </a:gs>
                <a:gs pos="100000">
                  <a:srgbClr val="CCFFFF"/>
                </a:gs>
              </a:gsLst>
              <a:lin ang="5400000" scaled="1"/>
            </a:gradFill>
            <a:ln w="28575" cap="rnd" algn="ctr">
              <a:solidFill>
                <a:srgbClr val="FF00FF"/>
              </a:solidFill>
              <a:prstDash val="sysDot"/>
              <a:miter lim="800000"/>
              <a:headEnd/>
              <a:tailEnd/>
            </a:ln>
            <a:effectLst/>
          </p:spPr>
          <p:txBody>
            <a:bodyPr vert="eaVert" anchor="ctr" anchorCtr="1">
              <a:spAutoFit/>
            </a:bodyPr>
            <a:lstStyle/>
            <a:p>
              <a:pPr>
                <a:lnSpc>
                  <a:spcPct val="100000"/>
                </a:lnSpc>
                <a:spcBef>
                  <a:spcPct val="50000"/>
                </a:spcBef>
                <a:defRPr/>
              </a:pPr>
              <a:r>
                <a:rPr lang="zh-CN" altLang="en-US" sz="2400">
                  <a:latin typeface="Times New Roman" pitchFamily="18" charset="0"/>
                  <a:ea typeface="楷体_GB2312" pitchFamily="49" charset="-122"/>
                </a:rPr>
                <a:t>异诧</a:t>
              </a:r>
            </a:p>
          </p:txBody>
        </p:sp>
      </p:grpSp>
      <p:sp>
        <p:nvSpPr>
          <p:cNvPr id="338953" name="Line 9"/>
          <p:cNvSpPr>
            <a:spLocks noChangeShapeType="1"/>
          </p:cNvSpPr>
          <p:nvPr/>
        </p:nvSpPr>
        <p:spPr bwMode="auto">
          <a:xfrm>
            <a:off x="5876925" y="3259138"/>
            <a:ext cx="446088" cy="0"/>
          </a:xfrm>
          <a:prstGeom prst="line">
            <a:avLst/>
          </a:prstGeom>
          <a:noFill/>
          <a:ln w="57150">
            <a:solidFill>
              <a:srgbClr val="FF0000"/>
            </a:solidFill>
            <a:round/>
            <a:headEnd/>
            <a:tailEnd type="stealth" w="lg" len="lg"/>
          </a:ln>
          <a:extLst>
            <a:ext uri="{909E8E84-426E-40DD-AFC4-6F175D3DCCD1}">
              <a14:hiddenFill xmlns:a14="http://schemas.microsoft.com/office/drawing/2010/main">
                <a:noFill/>
              </a14:hiddenFill>
            </a:ext>
          </a:extLst>
        </p:spPr>
        <p:txBody>
          <a:bodyPr>
            <a:spAutoFit/>
          </a:bodyPr>
          <a:lstStyle/>
          <a:p>
            <a:endParaRPr lang="zh-CN" altLang="en-US"/>
          </a:p>
        </p:txBody>
      </p:sp>
      <p:grpSp>
        <p:nvGrpSpPr>
          <p:cNvPr id="3" name="Group 10"/>
          <p:cNvGrpSpPr>
            <a:grpSpLocks/>
          </p:cNvGrpSpPr>
          <p:nvPr/>
        </p:nvGrpSpPr>
        <p:grpSpPr bwMode="auto">
          <a:xfrm>
            <a:off x="6780214" y="2224088"/>
            <a:ext cx="923925" cy="1905000"/>
            <a:chOff x="3285" y="2928"/>
            <a:chExt cx="582" cy="1200"/>
          </a:xfrm>
        </p:grpSpPr>
        <p:sp>
          <p:nvSpPr>
            <p:cNvPr id="338955" name="Text Box 11"/>
            <p:cNvSpPr txBox="1">
              <a:spLocks noChangeArrowheads="1"/>
            </p:cNvSpPr>
            <p:nvPr/>
          </p:nvSpPr>
          <p:spPr bwMode="auto">
            <a:xfrm>
              <a:off x="3285" y="2928"/>
              <a:ext cx="582" cy="365"/>
            </a:xfrm>
            <a:prstGeom prst="rect">
              <a:avLst/>
            </a:prstGeom>
            <a:gradFill rotWithShape="1">
              <a:gsLst>
                <a:gs pos="0">
                  <a:srgbClr val="CCFFFF"/>
                </a:gs>
                <a:gs pos="50000">
                  <a:schemeClr val="bg1"/>
                </a:gs>
                <a:gs pos="100000">
                  <a:srgbClr val="CCFFFF"/>
                </a:gs>
              </a:gsLst>
              <a:lin ang="5400000" scaled="1"/>
            </a:gradFill>
            <a:ln w="28575" cap="rnd" algn="ctr">
              <a:solidFill>
                <a:srgbClr val="FF00FF"/>
              </a:solidFill>
              <a:prstDash val="sysDot"/>
              <a:miter lim="800000"/>
              <a:headEnd/>
              <a:tailEnd/>
            </a:ln>
            <a:effectLst/>
          </p:spPr>
          <p:txBody>
            <a:bodyPr vert="eaVert" anchor="ctr" anchorCtr="1">
              <a:spAutoFit/>
            </a:bodyPr>
            <a:lstStyle/>
            <a:p>
              <a:pPr>
                <a:lnSpc>
                  <a:spcPct val="100000"/>
                </a:lnSpc>
                <a:spcBef>
                  <a:spcPct val="50000"/>
                </a:spcBef>
                <a:defRPr/>
              </a:pPr>
              <a:r>
                <a:rPr lang="zh-CN" altLang="en-US" sz="2400">
                  <a:latin typeface="Times New Roman" pitchFamily="18" charset="0"/>
                  <a:ea typeface="楷体_GB2312" pitchFamily="49" charset="-122"/>
                </a:rPr>
                <a:t>悔懊</a:t>
              </a:r>
            </a:p>
          </p:txBody>
        </p:sp>
        <p:sp>
          <p:nvSpPr>
            <p:cNvPr id="338956" name="Text Box 12"/>
            <p:cNvSpPr txBox="1">
              <a:spLocks noChangeArrowheads="1"/>
            </p:cNvSpPr>
            <p:nvPr/>
          </p:nvSpPr>
          <p:spPr bwMode="auto">
            <a:xfrm>
              <a:off x="3285" y="3763"/>
              <a:ext cx="582" cy="365"/>
            </a:xfrm>
            <a:prstGeom prst="rect">
              <a:avLst/>
            </a:prstGeom>
            <a:gradFill rotWithShape="1">
              <a:gsLst>
                <a:gs pos="0">
                  <a:srgbClr val="CCFFFF"/>
                </a:gs>
                <a:gs pos="50000">
                  <a:schemeClr val="bg1"/>
                </a:gs>
                <a:gs pos="100000">
                  <a:srgbClr val="CCFFFF"/>
                </a:gs>
              </a:gsLst>
              <a:lin ang="5400000" scaled="1"/>
            </a:gradFill>
            <a:ln w="28575" cap="rnd" algn="ctr">
              <a:solidFill>
                <a:srgbClr val="FF00FF"/>
              </a:solidFill>
              <a:prstDash val="sysDot"/>
              <a:miter lim="800000"/>
              <a:headEnd/>
              <a:tailEnd/>
            </a:ln>
            <a:effectLst/>
          </p:spPr>
          <p:txBody>
            <a:bodyPr vert="eaVert" anchor="ctr" anchorCtr="1">
              <a:spAutoFit/>
            </a:bodyPr>
            <a:lstStyle/>
            <a:p>
              <a:pPr>
                <a:lnSpc>
                  <a:spcPct val="100000"/>
                </a:lnSpc>
                <a:spcBef>
                  <a:spcPct val="50000"/>
                </a:spcBef>
                <a:defRPr/>
              </a:pPr>
              <a:r>
                <a:rPr lang="zh-CN" altLang="en-US" sz="2400">
                  <a:latin typeface="Times New Roman" pitchFamily="18" charset="0"/>
                  <a:ea typeface="楷体_GB2312" pitchFamily="49" charset="-122"/>
                </a:rPr>
                <a:t>受难</a:t>
              </a:r>
            </a:p>
          </p:txBody>
        </p:sp>
      </p:grpSp>
      <p:sp>
        <p:nvSpPr>
          <p:cNvPr id="338957" name="Line 13"/>
          <p:cNvSpPr>
            <a:spLocks noChangeShapeType="1"/>
          </p:cNvSpPr>
          <p:nvPr/>
        </p:nvSpPr>
        <p:spPr bwMode="auto">
          <a:xfrm>
            <a:off x="7891463" y="3197225"/>
            <a:ext cx="423862" cy="0"/>
          </a:xfrm>
          <a:prstGeom prst="line">
            <a:avLst/>
          </a:prstGeom>
          <a:noFill/>
          <a:ln w="57150">
            <a:solidFill>
              <a:srgbClr val="FF0000"/>
            </a:solidFill>
            <a:round/>
            <a:headEnd/>
            <a:tailEnd type="stealth" w="lg" len="lg"/>
          </a:ln>
          <a:extLst>
            <a:ext uri="{909E8E84-426E-40DD-AFC4-6F175D3DCCD1}">
              <a14:hiddenFill xmlns:a14="http://schemas.microsoft.com/office/drawing/2010/main">
                <a:noFill/>
              </a14:hiddenFill>
            </a:ext>
          </a:extLst>
        </p:spPr>
        <p:txBody>
          <a:bodyPr>
            <a:spAutoFit/>
          </a:bodyPr>
          <a:lstStyle/>
          <a:p>
            <a:endParaRPr lang="zh-CN" altLang="en-US"/>
          </a:p>
        </p:txBody>
      </p:sp>
      <p:grpSp>
        <p:nvGrpSpPr>
          <p:cNvPr id="4" name="Group 14"/>
          <p:cNvGrpSpPr>
            <a:grpSpLocks/>
          </p:cNvGrpSpPr>
          <p:nvPr/>
        </p:nvGrpSpPr>
        <p:grpSpPr bwMode="auto">
          <a:xfrm>
            <a:off x="8442326" y="2270127"/>
            <a:ext cx="1325563" cy="1778473"/>
            <a:chOff x="4498" y="2928"/>
            <a:chExt cx="364" cy="1170"/>
          </a:xfrm>
        </p:grpSpPr>
        <p:sp>
          <p:nvSpPr>
            <p:cNvPr id="338959" name="Text Box 15"/>
            <p:cNvSpPr txBox="1">
              <a:spLocks noChangeArrowheads="1"/>
            </p:cNvSpPr>
            <p:nvPr/>
          </p:nvSpPr>
          <p:spPr bwMode="auto">
            <a:xfrm>
              <a:off x="4554" y="2928"/>
              <a:ext cx="254" cy="364"/>
            </a:xfrm>
            <a:prstGeom prst="rect">
              <a:avLst/>
            </a:prstGeom>
            <a:gradFill rotWithShape="1">
              <a:gsLst>
                <a:gs pos="0">
                  <a:srgbClr val="CCFFFF"/>
                </a:gs>
                <a:gs pos="50000">
                  <a:schemeClr val="bg1"/>
                </a:gs>
                <a:gs pos="100000">
                  <a:srgbClr val="CCFFFF"/>
                </a:gs>
              </a:gsLst>
              <a:lin ang="5400000" scaled="1"/>
            </a:gradFill>
            <a:ln w="28575" cap="rnd" algn="ctr">
              <a:solidFill>
                <a:srgbClr val="FF00FF"/>
              </a:solidFill>
              <a:prstDash val="sysDot"/>
              <a:miter lim="800000"/>
              <a:headEnd/>
              <a:tailEnd/>
            </a:ln>
            <a:effectLst/>
          </p:spPr>
          <p:txBody>
            <a:bodyPr vert="eaVert" anchor="ctr" anchorCtr="1">
              <a:spAutoFit/>
            </a:bodyPr>
            <a:lstStyle/>
            <a:p>
              <a:pPr>
                <a:lnSpc>
                  <a:spcPct val="100000"/>
                </a:lnSpc>
                <a:spcBef>
                  <a:spcPct val="50000"/>
                </a:spcBef>
                <a:defRPr/>
              </a:pPr>
              <a:r>
                <a:rPr lang="zh-CN" altLang="en-US" sz="2400">
                  <a:latin typeface="Times New Roman" pitchFamily="18" charset="0"/>
                  <a:ea typeface="楷体_GB2312" pitchFamily="49" charset="-122"/>
                </a:rPr>
                <a:t>愤悲</a:t>
              </a:r>
            </a:p>
          </p:txBody>
        </p:sp>
        <p:sp>
          <p:nvSpPr>
            <p:cNvPr id="338960" name="Text Box 16"/>
            <p:cNvSpPr txBox="1">
              <a:spLocks noChangeArrowheads="1"/>
            </p:cNvSpPr>
            <p:nvPr/>
          </p:nvSpPr>
          <p:spPr bwMode="auto">
            <a:xfrm>
              <a:off x="4498" y="3794"/>
              <a:ext cx="364" cy="304"/>
            </a:xfrm>
            <a:prstGeom prst="rect">
              <a:avLst/>
            </a:prstGeom>
            <a:gradFill rotWithShape="1">
              <a:gsLst>
                <a:gs pos="0">
                  <a:srgbClr val="CCFFFF"/>
                </a:gs>
                <a:gs pos="50000">
                  <a:schemeClr val="bg1"/>
                </a:gs>
                <a:gs pos="100000">
                  <a:srgbClr val="CCFFFF"/>
                </a:gs>
              </a:gsLst>
              <a:lin ang="5400000" scaled="1"/>
            </a:gradFill>
            <a:ln w="28575" cap="rnd" algn="ctr">
              <a:solidFill>
                <a:srgbClr val="FF00FF"/>
              </a:solidFill>
              <a:prstDash val="sysDot"/>
              <a:miter lim="800000"/>
              <a:headEnd/>
              <a:tailEnd/>
            </a:ln>
            <a:effectLst/>
          </p:spPr>
          <p:txBody>
            <a:bodyPr anchor="ctr" anchorCtr="1">
              <a:spAutoFit/>
            </a:bodyPr>
            <a:lstStyle/>
            <a:p>
              <a:pPr>
                <a:lnSpc>
                  <a:spcPct val="100000"/>
                </a:lnSpc>
                <a:spcBef>
                  <a:spcPct val="50000"/>
                </a:spcBef>
                <a:defRPr/>
              </a:pPr>
              <a:r>
                <a:rPr lang="zh-CN" altLang="en-US" sz="2400">
                  <a:latin typeface="Times New Roman" pitchFamily="18" charset="0"/>
                  <a:ea typeface="楷体_GB2312" pitchFamily="49" charset="-122"/>
                </a:rPr>
                <a:t>懂事</a:t>
              </a:r>
            </a:p>
          </p:txBody>
        </p:sp>
      </p:grpSp>
      <p:sp>
        <p:nvSpPr>
          <p:cNvPr id="338961" name="Text Box 17"/>
          <p:cNvSpPr txBox="1">
            <a:spLocks noChangeArrowheads="1"/>
          </p:cNvSpPr>
          <p:nvPr/>
        </p:nvSpPr>
        <p:spPr bwMode="auto">
          <a:xfrm>
            <a:off x="2106613" y="4554538"/>
            <a:ext cx="2590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kumimoji="1" sz="2800" b="1">
                <a:solidFill>
                  <a:schemeClr val="tx1"/>
                </a:solidFill>
                <a:latin typeface="宋体" pitchFamily="2" charset="-122"/>
                <a:ea typeface="宋体" pitchFamily="2" charset="-122"/>
              </a:defRPr>
            </a:lvl1pPr>
            <a:lvl2pPr marL="742950" indent="-285750" eaLnBrk="0" hangingPunct="0">
              <a:defRPr kumimoji="1" sz="2800" b="1">
                <a:solidFill>
                  <a:schemeClr val="tx1"/>
                </a:solidFill>
                <a:latin typeface="宋体" pitchFamily="2" charset="-122"/>
                <a:ea typeface="宋体" pitchFamily="2" charset="-122"/>
              </a:defRPr>
            </a:lvl2pPr>
            <a:lvl3pPr marL="1143000" indent="-228600" eaLnBrk="0" hangingPunct="0">
              <a:defRPr kumimoji="1" sz="2800" b="1">
                <a:solidFill>
                  <a:schemeClr val="tx1"/>
                </a:solidFill>
                <a:latin typeface="宋体" pitchFamily="2" charset="-122"/>
                <a:ea typeface="宋体" pitchFamily="2" charset="-122"/>
              </a:defRPr>
            </a:lvl3pPr>
            <a:lvl4pPr marL="1600200" indent="-228600" eaLnBrk="0" hangingPunct="0">
              <a:defRPr kumimoji="1" sz="2800" b="1">
                <a:solidFill>
                  <a:schemeClr val="tx1"/>
                </a:solidFill>
                <a:latin typeface="宋体" pitchFamily="2" charset="-122"/>
                <a:ea typeface="宋体" pitchFamily="2" charset="-122"/>
              </a:defRPr>
            </a:lvl4pPr>
            <a:lvl5pPr marL="2057400" indent="-228600" eaLnBrk="0" hangingPunct="0">
              <a:defRPr kumimoji="1" sz="2800" b="1">
                <a:solidFill>
                  <a:schemeClr val="tx1"/>
                </a:solidFill>
                <a:latin typeface="宋体" pitchFamily="2" charset="-122"/>
                <a:ea typeface="宋体" pitchFamily="2" charset="-122"/>
              </a:defRPr>
            </a:lvl5pPr>
            <a:lvl6pPr marL="25146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6pPr>
            <a:lvl7pPr marL="29718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7pPr>
            <a:lvl8pPr marL="34290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8pPr>
            <a:lvl9pPr marL="38862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9pPr>
          </a:lstStyle>
          <a:p>
            <a:pPr eaLnBrk="1" hangingPunct="1">
              <a:lnSpc>
                <a:spcPct val="100000"/>
              </a:lnSpc>
              <a:spcBef>
                <a:spcPct val="50000"/>
              </a:spcBef>
            </a:pPr>
            <a:r>
              <a:rPr lang="en-US" altLang="en-US" sz="2400" dirty="0">
                <a:solidFill>
                  <a:srgbClr val="0000FF"/>
                </a:solidFill>
                <a:latin typeface="楷体_GB2312" pitchFamily="49" charset="-122"/>
                <a:ea typeface="楷体_GB2312" pitchFamily="49" charset="-122"/>
              </a:rPr>
              <a:t>①</a:t>
            </a:r>
            <a:r>
              <a:rPr lang="en-US" altLang="zh-CN" sz="2400" dirty="0">
                <a:solidFill>
                  <a:srgbClr val="0000FF"/>
                </a:solidFill>
                <a:ea typeface="楷体_GB2312" pitchFamily="49" charset="-122"/>
              </a:rPr>
              <a:t>“</a:t>
            </a:r>
            <a:r>
              <a:rPr lang="zh-CN" altLang="en-US" sz="2400" dirty="0">
                <a:solidFill>
                  <a:srgbClr val="0000FF"/>
                </a:solidFill>
                <a:latin typeface="楷体_GB2312" pitchFamily="49" charset="-122"/>
                <a:ea typeface="楷体_GB2312" pitchFamily="49" charset="-122"/>
              </a:rPr>
              <a:t>害怕法语</a:t>
            </a:r>
            <a:r>
              <a:rPr lang="zh-CN" altLang="en-US" sz="2400" dirty="0">
                <a:solidFill>
                  <a:srgbClr val="0000FF"/>
                </a:solidFill>
                <a:ea typeface="楷体_GB2312" pitchFamily="49" charset="-122"/>
              </a:rPr>
              <a:t>”</a:t>
            </a:r>
            <a:endParaRPr lang="zh-CN" altLang="en-US" sz="2400" dirty="0">
              <a:solidFill>
                <a:srgbClr val="0000FF"/>
              </a:solidFill>
              <a:latin typeface="楷体_GB2312" pitchFamily="49" charset="-122"/>
              <a:ea typeface="楷体_GB2312" pitchFamily="49" charset="-122"/>
            </a:endParaRPr>
          </a:p>
        </p:txBody>
      </p:sp>
      <p:sp>
        <p:nvSpPr>
          <p:cNvPr id="338962" name="Line 18"/>
          <p:cNvSpPr>
            <a:spLocks noChangeShapeType="1"/>
          </p:cNvSpPr>
          <p:nvPr/>
        </p:nvSpPr>
        <p:spPr bwMode="auto">
          <a:xfrm>
            <a:off x="4440238" y="4814888"/>
            <a:ext cx="533400" cy="0"/>
          </a:xfrm>
          <a:prstGeom prst="line">
            <a:avLst/>
          </a:prstGeom>
          <a:noFill/>
          <a:ln w="50800">
            <a:solidFill>
              <a:srgbClr val="FF0000"/>
            </a:solidFill>
            <a:round/>
            <a:headEnd/>
            <a:tailEnd type="stealth" w="lg" len="lg"/>
          </a:ln>
          <a:extLst>
            <a:ext uri="{909E8E84-426E-40DD-AFC4-6F175D3DCCD1}">
              <a14:hiddenFill xmlns:a14="http://schemas.microsoft.com/office/drawing/2010/main">
                <a:noFill/>
              </a14:hiddenFill>
            </a:ext>
          </a:extLst>
        </p:spPr>
        <p:txBody>
          <a:bodyPr/>
          <a:lstStyle/>
          <a:p>
            <a:endParaRPr lang="zh-CN" altLang="en-US"/>
          </a:p>
        </p:txBody>
      </p:sp>
      <p:sp>
        <p:nvSpPr>
          <p:cNvPr id="338963" name="Text Box 19"/>
          <p:cNvSpPr txBox="1">
            <a:spLocks noChangeArrowheads="1"/>
          </p:cNvSpPr>
          <p:nvPr/>
        </p:nvSpPr>
        <p:spPr bwMode="auto">
          <a:xfrm>
            <a:off x="4954588" y="4583113"/>
            <a:ext cx="2590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2800" b="1">
                <a:solidFill>
                  <a:schemeClr val="tx1"/>
                </a:solidFill>
                <a:latin typeface="宋体" pitchFamily="2" charset="-122"/>
                <a:ea typeface="宋体" pitchFamily="2" charset="-122"/>
              </a:defRPr>
            </a:lvl1pPr>
            <a:lvl2pPr marL="742950" indent="-285750" eaLnBrk="0" hangingPunct="0">
              <a:defRPr kumimoji="1" sz="2800" b="1">
                <a:solidFill>
                  <a:schemeClr val="tx1"/>
                </a:solidFill>
                <a:latin typeface="宋体" pitchFamily="2" charset="-122"/>
                <a:ea typeface="宋体" pitchFamily="2" charset="-122"/>
              </a:defRPr>
            </a:lvl2pPr>
            <a:lvl3pPr marL="1143000" indent="-228600" eaLnBrk="0" hangingPunct="0">
              <a:defRPr kumimoji="1" sz="2800" b="1">
                <a:solidFill>
                  <a:schemeClr val="tx1"/>
                </a:solidFill>
                <a:latin typeface="宋体" pitchFamily="2" charset="-122"/>
                <a:ea typeface="宋体" pitchFamily="2" charset="-122"/>
              </a:defRPr>
            </a:lvl3pPr>
            <a:lvl4pPr marL="1600200" indent="-228600" eaLnBrk="0" hangingPunct="0">
              <a:defRPr kumimoji="1" sz="2800" b="1">
                <a:solidFill>
                  <a:schemeClr val="tx1"/>
                </a:solidFill>
                <a:latin typeface="宋体" pitchFamily="2" charset="-122"/>
                <a:ea typeface="宋体" pitchFamily="2" charset="-122"/>
              </a:defRPr>
            </a:lvl4pPr>
            <a:lvl5pPr marL="2057400" indent="-228600" eaLnBrk="0" hangingPunct="0">
              <a:defRPr kumimoji="1" sz="2800" b="1">
                <a:solidFill>
                  <a:schemeClr val="tx1"/>
                </a:solidFill>
                <a:latin typeface="宋体" pitchFamily="2" charset="-122"/>
                <a:ea typeface="宋体" pitchFamily="2" charset="-122"/>
              </a:defRPr>
            </a:lvl5pPr>
            <a:lvl6pPr marL="25146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6pPr>
            <a:lvl7pPr marL="29718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7pPr>
            <a:lvl8pPr marL="34290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8pPr>
            <a:lvl9pPr marL="38862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9pPr>
          </a:lstStyle>
          <a:p>
            <a:pPr eaLnBrk="1" hangingPunct="1">
              <a:lnSpc>
                <a:spcPct val="100000"/>
              </a:lnSpc>
              <a:spcBef>
                <a:spcPct val="50000"/>
              </a:spcBef>
            </a:pPr>
            <a:r>
              <a:rPr lang="en-US" altLang="zh-CN" sz="2400">
                <a:solidFill>
                  <a:srgbClr val="0000FF"/>
                </a:solidFill>
                <a:ea typeface="楷体_GB2312" pitchFamily="49" charset="-122"/>
              </a:rPr>
              <a:t>“</a:t>
            </a:r>
            <a:r>
              <a:rPr lang="zh-CN" altLang="en-US" sz="2400">
                <a:solidFill>
                  <a:srgbClr val="0000FF"/>
                </a:solidFill>
                <a:latin typeface="楷体_GB2312" pitchFamily="49" charset="-122"/>
                <a:ea typeface="楷体_GB2312" pitchFamily="49" charset="-122"/>
              </a:rPr>
              <a:t>热爱法语</a:t>
            </a:r>
            <a:r>
              <a:rPr lang="zh-CN" altLang="en-US" sz="2400">
                <a:solidFill>
                  <a:srgbClr val="0000FF"/>
                </a:solidFill>
                <a:ea typeface="楷体_GB2312" pitchFamily="49" charset="-122"/>
              </a:rPr>
              <a:t>”</a:t>
            </a:r>
            <a:endParaRPr lang="zh-CN" altLang="en-US" sz="2400">
              <a:solidFill>
                <a:srgbClr val="0000FF"/>
              </a:solidFill>
              <a:latin typeface="楷体_GB2312" pitchFamily="49" charset="-122"/>
              <a:ea typeface="楷体_GB2312" pitchFamily="49" charset="-122"/>
            </a:endParaRPr>
          </a:p>
        </p:txBody>
      </p:sp>
      <p:sp>
        <p:nvSpPr>
          <p:cNvPr id="338964" name="Text Box 20"/>
          <p:cNvSpPr txBox="1">
            <a:spLocks noChangeArrowheads="1"/>
          </p:cNvSpPr>
          <p:nvPr/>
        </p:nvSpPr>
        <p:spPr bwMode="auto">
          <a:xfrm>
            <a:off x="6931026" y="4646613"/>
            <a:ext cx="192722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defRPr kumimoji="1" sz="2800" b="1">
                <a:solidFill>
                  <a:schemeClr val="tx1"/>
                </a:solidFill>
                <a:latin typeface="宋体" pitchFamily="2" charset="-122"/>
                <a:ea typeface="宋体" pitchFamily="2" charset="-122"/>
              </a:defRPr>
            </a:lvl1pPr>
            <a:lvl2pPr marL="742950" indent="-285750" eaLnBrk="0" hangingPunct="0">
              <a:defRPr kumimoji="1" sz="2800" b="1">
                <a:solidFill>
                  <a:schemeClr val="tx1"/>
                </a:solidFill>
                <a:latin typeface="宋体" pitchFamily="2" charset="-122"/>
                <a:ea typeface="宋体" pitchFamily="2" charset="-122"/>
              </a:defRPr>
            </a:lvl2pPr>
            <a:lvl3pPr marL="1143000" indent="-228600" eaLnBrk="0" hangingPunct="0">
              <a:defRPr kumimoji="1" sz="2800" b="1">
                <a:solidFill>
                  <a:schemeClr val="tx1"/>
                </a:solidFill>
                <a:latin typeface="宋体" pitchFamily="2" charset="-122"/>
                <a:ea typeface="宋体" pitchFamily="2" charset="-122"/>
              </a:defRPr>
            </a:lvl3pPr>
            <a:lvl4pPr marL="1600200" indent="-228600" eaLnBrk="0" hangingPunct="0">
              <a:defRPr kumimoji="1" sz="2800" b="1">
                <a:solidFill>
                  <a:schemeClr val="tx1"/>
                </a:solidFill>
                <a:latin typeface="宋体" pitchFamily="2" charset="-122"/>
                <a:ea typeface="宋体" pitchFamily="2" charset="-122"/>
              </a:defRPr>
            </a:lvl4pPr>
            <a:lvl5pPr marL="2057400" indent="-228600" eaLnBrk="0" hangingPunct="0">
              <a:defRPr kumimoji="1" sz="2800" b="1">
                <a:solidFill>
                  <a:schemeClr val="tx1"/>
                </a:solidFill>
                <a:latin typeface="宋体" pitchFamily="2" charset="-122"/>
                <a:ea typeface="宋体" pitchFamily="2" charset="-122"/>
              </a:defRPr>
            </a:lvl5pPr>
            <a:lvl6pPr marL="25146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6pPr>
            <a:lvl7pPr marL="29718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7pPr>
            <a:lvl8pPr marL="34290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8pPr>
            <a:lvl9pPr marL="38862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9pPr>
          </a:lstStyle>
          <a:p>
            <a:pPr eaLnBrk="1" hangingPunct="1">
              <a:lnSpc>
                <a:spcPct val="100000"/>
              </a:lnSpc>
              <a:spcBef>
                <a:spcPct val="50000"/>
              </a:spcBef>
            </a:pPr>
            <a:r>
              <a:rPr lang="zh-CN" altLang="en-US" sz="2400">
                <a:solidFill>
                  <a:srgbClr val="FF0000"/>
                </a:solidFill>
                <a:latin typeface="楷体_GB2312" pitchFamily="49" charset="-122"/>
                <a:ea typeface="楷体_GB2312" pitchFamily="49" charset="-122"/>
              </a:rPr>
              <a:t>心智成长</a:t>
            </a:r>
          </a:p>
        </p:txBody>
      </p:sp>
      <p:sp>
        <p:nvSpPr>
          <p:cNvPr id="338965" name="Text Box 21"/>
          <p:cNvSpPr txBox="1">
            <a:spLocks noChangeArrowheads="1"/>
          </p:cNvSpPr>
          <p:nvPr/>
        </p:nvSpPr>
        <p:spPr bwMode="auto">
          <a:xfrm>
            <a:off x="2106613" y="526415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2800" b="1">
                <a:solidFill>
                  <a:schemeClr val="tx1"/>
                </a:solidFill>
                <a:latin typeface="宋体" pitchFamily="2" charset="-122"/>
                <a:ea typeface="宋体" pitchFamily="2" charset="-122"/>
              </a:defRPr>
            </a:lvl1pPr>
            <a:lvl2pPr marL="742950" indent="-285750" eaLnBrk="0" hangingPunct="0">
              <a:defRPr kumimoji="1" sz="2800" b="1">
                <a:solidFill>
                  <a:schemeClr val="tx1"/>
                </a:solidFill>
                <a:latin typeface="宋体" pitchFamily="2" charset="-122"/>
                <a:ea typeface="宋体" pitchFamily="2" charset="-122"/>
              </a:defRPr>
            </a:lvl2pPr>
            <a:lvl3pPr marL="1143000" indent="-228600" eaLnBrk="0" hangingPunct="0">
              <a:defRPr kumimoji="1" sz="2800" b="1">
                <a:solidFill>
                  <a:schemeClr val="tx1"/>
                </a:solidFill>
                <a:latin typeface="宋体" pitchFamily="2" charset="-122"/>
                <a:ea typeface="宋体" pitchFamily="2" charset="-122"/>
              </a:defRPr>
            </a:lvl3pPr>
            <a:lvl4pPr marL="1600200" indent="-228600" eaLnBrk="0" hangingPunct="0">
              <a:defRPr kumimoji="1" sz="2800" b="1">
                <a:solidFill>
                  <a:schemeClr val="tx1"/>
                </a:solidFill>
                <a:latin typeface="宋体" pitchFamily="2" charset="-122"/>
                <a:ea typeface="宋体" pitchFamily="2" charset="-122"/>
              </a:defRPr>
            </a:lvl4pPr>
            <a:lvl5pPr marL="2057400" indent="-228600" eaLnBrk="0" hangingPunct="0">
              <a:defRPr kumimoji="1" sz="2800" b="1">
                <a:solidFill>
                  <a:schemeClr val="tx1"/>
                </a:solidFill>
                <a:latin typeface="宋体" pitchFamily="2" charset="-122"/>
                <a:ea typeface="宋体" pitchFamily="2" charset="-122"/>
              </a:defRPr>
            </a:lvl5pPr>
            <a:lvl6pPr marL="25146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6pPr>
            <a:lvl7pPr marL="29718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7pPr>
            <a:lvl8pPr marL="34290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8pPr>
            <a:lvl9pPr marL="38862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9pPr>
          </a:lstStyle>
          <a:p>
            <a:pPr eaLnBrk="1" hangingPunct="1">
              <a:lnSpc>
                <a:spcPct val="100000"/>
              </a:lnSpc>
              <a:spcBef>
                <a:spcPct val="50000"/>
              </a:spcBef>
            </a:pPr>
            <a:r>
              <a:rPr lang="en-US" altLang="en-US" sz="2400">
                <a:solidFill>
                  <a:srgbClr val="0000FF"/>
                </a:solidFill>
                <a:latin typeface="楷体_GB2312" pitchFamily="49" charset="-122"/>
                <a:ea typeface="楷体_GB2312" pitchFamily="49" charset="-122"/>
              </a:rPr>
              <a:t>②</a:t>
            </a:r>
            <a:r>
              <a:rPr lang="zh-CN" altLang="en-US" sz="2400">
                <a:solidFill>
                  <a:srgbClr val="0000FF"/>
                </a:solidFill>
                <a:latin typeface="楷体_GB2312" pitchFamily="49" charset="-122"/>
                <a:ea typeface="楷体_GB2312" pitchFamily="49" charset="-122"/>
              </a:rPr>
              <a:t>韩麦尔先生</a:t>
            </a:r>
          </a:p>
        </p:txBody>
      </p:sp>
      <p:sp>
        <p:nvSpPr>
          <p:cNvPr id="338966" name="Text Box 22"/>
          <p:cNvSpPr txBox="1">
            <a:spLocks noChangeArrowheads="1"/>
          </p:cNvSpPr>
          <p:nvPr/>
        </p:nvSpPr>
        <p:spPr bwMode="auto">
          <a:xfrm>
            <a:off x="4954588" y="5324475"/>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2800" b="1">
                <a:solidFill>
                  <a:schemeClr val="tx1"/>
                </a:solidFill>
                <a:latin typeface="宋体" pitchFamily="2" charset="-122"/>
                <a:ea typeface="宋体" pitchFamily="2" charset="-122"/>
              </a:defRPr>
            </a:lvl1pPr>
            <a:lvl2pPr marL="742950" indent="-285750" eaLnBrk="0" hangingPunct="0">
              <a:defRPr kumimoji="1" sz="2800" b="1">
                <a:solidFill>
                  <a:schemeClr val="tx1"/>
                </a:solidFill>
                <a:latin typeface="宋体" pitchFamily="2" charset="-122"/>
                <a:ea typeface="宋体" pitchFamily="2" charset="-122"/>
              </a:defRPr>
            </a:lvl2pPr>
            <a:lvl3pPr marL="1143000" indent="-228600" eaLnBrk="0" hangingPunct="0">
              <a:defRPr kumimoji="1" sz="2800" b="1">
                <a:solidFill>
                  <a:schemeClr val="tx1"/>
                </a:solidFill>
                <a:latin typeface="宋体" pitchFamily="2" charset="-122"/>
                <a:ea typeface="宋体" pitchFamily="2" charset="-122"/>
              </a:defRPr>
            </a:lvl3pPr>
            <a:lvl4pPr marL="1600200" indent="-228600" eaLnBrk="0" hangingPunct="0">
              <a:defRPr kumimoji="1" sz="2800" b="1">
                <a:solidFill>
                  <a:schemeClr val="tx1"/>
                </a:solidFill>
                <a:latin typeface="宋体" pitchFamily="2" charset="-122"/>
                <a:ea typeface="宋体" pitchFamily="2" charset="-122"/>
              </a:defRPr>
            </a:lvl4pPr>
            <a:lvl5pPr marL="2057400" indent="-228600" eaLnBrk="0" hangingPunct="0">
              <a:defRPr kumimoji="1" sz="2800" b="1">
                <a:solidFill>
                  <a:schemeClr val="tx1"/>
                </a:solidFill>
                <a:latin typeface="宋体" pitchFamily="2" charset="-122"/>
                <a:ea typeface="宋体" pitchFamily="2" charset="-122"/>
              </a:defRPr>
            </a:lvl5pPr>
            <a:lvl6pPr marL="25146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6pPr>
            <a:lvl7pPr marL="29718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7pPr>
            <a:lvl8pPr marL="34290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8pPr>
            <a:lvl9pPr marL="38862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9pPr>
          </a:lstStyle>
          <a:p>
            <a:pPr eaLnBrk="1" hangingPunct="1">
              <a:lnSpc>
                <a:spcPct val="100000"/>
              </a:lnSpc>
              <a:spcBef>
                <a:spcPct val="50000"/>
              </a:spcBef>
            </a:pPr>
            <a:r>
              <a:rPr lang="zh-CN" altLang="en-US" sz="2400">
                <a:solidFill>
                  <a:srgbClr val="0000FF"/>
                </a:solidFill>
                <a:latin typeface="楷体_GB2312" pitchFamily="49" charset="-122"/>
                <a:ea typeface="楷体_GB2312" pitchFamily="49" charset="-122"/>
              </a:rPr>
              <a:t>小镇上居民</a:t>
            </a:r>
          </a:p>
        </p:txBody>
      </p:sp>
      <p:sp>
        <p:nvSpPr>
          <p:cNvPr id="338967" name="Text Box 23"/>
          <p:cNvSpPr txBox="1">
            <a:spLocks noChangeArrowheads="1"/>
          </p:cNvSpPr>
          <p:nvPr/>
        </p:nvSpPr>
        <p:spPr bwMode="auto">
          <a:xfrm>
            <a:off x="6931026" y="5394325"/>
            <a:ext cx="192722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defRPr kumimoji="1" sz="2800" b="1">
                <a:solidFill>
                  <a:schemeClr val="tx1"/>
                </a:solidFill>
                <a:latin typeface="宋体" pitchFamily="2" charset="-122"/>
                <a:ea typeface="宋体" pitchFamily="2" charset="-122"/>
              </a:defRPr>
            </a:lvl1pPr>
            <a:lvl2pPr marL="742950" indent="-285750" eaLnBrk="0" hangingPunct="0">
              <a:defRPr kumimoji="1" sz="2800" b="1">
                <a:solidFill>
                  <a:schemeClr val="tx1"/>
                </a:solidFill>
                <a:latin typeface="宋体" pitchFamily="2" charset="-122"/>
                <a:ea typeface="宋体" pitchFamily="2" charset="-122"/>
              </a:defRPr>
            </a:lvl2pPr>
            <a:lvl3pPr marL="1143000" indent="-228600" eaLnBrk="0" hangingPunct="0">
              <a:defRPr kumimoji="1" sz="2800" b="1">
                <a:solidFill>
                  <a:schemeClr val="tx1"/>
                </a:solidFill>
                <a:latin typeface="宋体" pitchFamily="2" charset="-122"/>
                <a:ea typeface="宋体" pitchFamily="2" charset="-122"/>
              </a:defRPr>
            </a:lvl3pPr>
            <a:lvl4pPr marL="1600200" indent="-228600" eaLnBrk="0" hangingPunct="0">
              <a:defRPr kumimoji="1" sz="2800" b="1">
                <a:solidFill>
                  <a:schemeClr val="tx1"/>
                </a:solidFill>
                <a:latin typeface="宋体" pitchFamily="2" charset="-122"/>
                <a:ea typeface="宋体" pitchFamily="2" charset="-122"/>
              </a:defRPr>
            </a:lvl4pPr>
            <a:lvl5pPr marL="2057400" indent="-228600" eaLnBrk="0" hangingPunct="0">
              <a:defRPr kumimoji="1" sz="2800" b="1">
                <a:solidFill>
                  <a:schemeClr val="tx1"/>
                </a:solidFill>
                <a:latin typeface="宋体" pitchFamily="2" charset="-122"/>
                <a:ea typeface="宋体" pitchFamily="2" charset="-122"/>
              </a:defRPr>
            </a:lvl5pPr>
            <a:lvl6pPr marL="25146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6pPr>
            <a:lvl7pPr marL="29718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7pPr>
            <a:lvl8pPr marL="34290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8pPr>
            <a:lvl9pPr marL="38862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9pPr>
          </a:lstStyle>
          <a:p>
            <a:pPr eaLnBrk="1" hangingPunct="1">
              <a:lnSpc>
                <a:spcPct val="100000"/>
              </a:lnSpc>
              <a:spcBef>
                <a:spcPct val="50000"/>
              </a:spcBef>
            </a:pPr>
            <a:r>
              <a:rPr lang="zh-CN" altLang="en-US" sz="2400">
                <a:solidFill>
                  <a:srgbClr val="FF0000"/>
                </a:solidFill>
                <a:latin typeface="楷体_GB2312" pitchFamily="49" charset="-122"/>
                <a:ea typeface="楷体_GB2312" pitchFamily="49" charset="-122"/>
              </a:rPr>
              <a:t>心灵感染</a:t>
            </a:r>
          </a:p>
        </p:txBody>
      </p:sp>
      <p:grpSp>
        <p:nvGrpSpPr>
          <p:cNvPr id="5" name="Group 24"/>
          <p:cNvGrpSpPr>
            <a:grpSpLocks/>
          </p:cNvGrpSpPr>
          <p:nvPr/>
        </p:nvGrpSpPr>
        <p:grpSpPr bwMode="auto">
          <a:xfrm>
            <a:off x="4362450" y="5357813"/>
            <a:ext cx="457200" cy="381000"/>
            <a:chOff x="2592" y="2611"/>
            <a:chExt cx="288" cy="240"/>
          </a:xfrm>
        </p:grpSpPr>
        <p:sp>
          <p:nvSpPr>
            <p:cNvPr id="15379" name="Line 25"/>
            <p:cNvSpPr>
              <a:spLocks noChangeShapeType="1"/>
            </p:cNvSpPr>
            <p:nvPr/>
          </p:nvSpPr>
          <p:spPr bwMode="auto">
            <a:xfrm>
              <a:off x="2592" y="2707"/>
              <a:ext cx="288" cy="0"/>
            </a:xfrm>
            <a:prstGeom prst="line">
              <a:avLst/>
            </a:prstGeom>
            <a:noFill/>
            <a:ln w="50800">
              <a:solidFill>
                <a:srgbClr val="FF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5380" name="Line 26"/>
            <p:cNvSpPr>
              <a:spLocks noChangeShapeType="1"/>
            </p:cNvSpPr>
            <p:nvPr/>
          </p:nvSpPr>
          <p:spPr bwMode="auto">
            <a:xfrm>
              <a:off x="2736" y="2611"/>
              <a:ext cx="0" cy="240"/>
            </a:xfrm>
            <a:prstGeom prst="line">
              <a:avLst/>
            </a:prstGeom>
            <a:noFill/>
            <a:ln w="50800">
              <a:solidFill>
                <a:srgbClr val="FF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338947"/>
                                        </p:tgtEl>
                                        <p:attrNameLst>
                                          <p:attrName>style.visibility</p:attrName>
                                        </p:attrNameLst>
                                      </p:cBhvr>
                                      <p:to>
                                        <p:strVal val="visible"/>
                                      </p:to>
                                    </p:set>
                                    <p:animEffect transition="in" filter="wipe(up)">
                                      <p:cBhvr>
                                        <p:cTn id="7" dur="500"/>
                                        <p:tgtEl>
                                          <p:spTgt spid="338947"/>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338948"/>
                                        </p:tgtEl>
                                        <p:attrNameLst>
                                          <p:attrName>style.visibility</p:attrName>
                                        </p:attrNameLst>
                                      </p:cBhvr>
                                      <p:to>
                                        <p:strVal val="visible"/>
                                      </p:to>
                                    </p:set>
                                    <p:animEffect transition="in" filter="wipe(left)">
                                      <p:cBhvr>
                                        <p:cTn id="12" dur="500"/>
                                        <p:tgtEl>
                                          <p:spTgt spid="338948"/>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338949"/>
                                        </p:tgtEl>
                                        <p:attrNameLst>
                                          <p:attrName>style.visibility</p:attrName>
                                        </p:attrNameLst>
                                      </p:cBhvr>
                                      <p:to>
                                        <p:strVal val="visible"/>
                                      </p:to>
                                    </p:set>
                                    <p:animEffect transition="in" filter="wipe(left)">
                                      <p:cBhvr>
                                        <p:cTn id="17" dur="500"/>
                                        <p:tgtEl>
                                          <p:spTgt spid="338949"/>
                                        </p:tgtEl>
                                      </p:cBhvr>
                                    </p:animEffect>
                                  </p:childTnLst>
                                </p:cTn>
                              </p:par>
                            </p:childTnLst>
                          </p:cTn>
                        </p:par>
                        <p:par>
                          <p:cTn id="18" fill="hold" nodeType="afterGroup">
                            <p:stCondLst>
                              <p:cond delay="500"/>
                            </p:stCondLst>
                            <p:childTnLst>
                              <p:par>
                                <p:cTn id="19" presetID="22" presetClass="entr" presetSubtype="8" fill="hold" nodeType="afterEffect">
                                  <p:stCondLst>
                                    <p:cond delay="0"/>
                                  </p:stCondLst>
                                  <p:childTnLst>
                                    <p:set>
                                      <p:cBhvr>
                                        <p:cTn id="20" dur="1" fill="hold">
                                          <p:stCondLst>
                                            <p:cond delay="0"/>
                                          </p:stCondLst>
                                        </p:cTn>
                                        <p:tgtEl>
                                          <p:spTgt spid="2"/>
                                        </p:tgtEl>
                                        <p:attrNameLst>
                                          <p:attrName>style.visibility</p:attrName>
                                        </p:attrNameLst>
                                      </p:cBhvr>
                                      <p:to>
                                        <p:strVal val="visible"/>
                                      </p:to>
                                    </p:set>
                                    <p:animEffect transition="in" filter="wipe(left)">
                                      <p:cBhvr>
                                        <p:cTn id="21" dur="500"/>
                                        <p:tgtEl>
                                          <p:spTgt spid="2"/>
                                        </p:tgtEl>
                                      </p:cBhvr>
                                    </p:animEffect>
                                  </p:childTnLst>
                                </p:cTn>
                              </p:par>
                            </p:childTnLst>
                          </p:cTn>
                        </p:par>
                      </p:childTnLst>
                    </p:cTn>
                  </p:par>
                  <p:par>
                    <p:cTn id="22" fill="hold" nodeType="clickPar">
                      <p:stCondLst>
                        <p:cond delay="indefinite"/>
                      </p:stCondLst>
                      <p:childTnLst>
                        <p:par>
                          <p:cTn id="23" fill="hold" nodeType="withGroup">
                            <p:stCondLst>
                              <p:cond delay="0"/>
                            </p:stCondLst>
                            <p:childTnLst>
                              <p:par>
                                <p:cTn id="24" presetID="22" presetClass="entr" presetSubtype="8" fill="hold" grpId="0" nodeType="clickEffect">
                                  <p:stCondLst>
                                    <p:cond delay="0"/>
                                  </p:stCondLst>
                                  <p:childTnLst>
                                    <p:set>
                                      <p:cBhvr>
                                        <p:cTn id="25" dur="1" fill="hold">
                                          <p:stCondLst>
                                            <p:cond delay="0"/>
                                          </p:stCondLst>
                                        </p:cTn>
                                        <p:tgtEl>
                                          <p:spTgt spid="338953"/>
                                        </p:tgtEl>
                                        <p:attrNameLst>
                                          <p:attrName>style.visibility</p:attrName>
                                        </p:attrNameLst>
                                      </p:cBhvr>
                                      <p:to>
                                        <p:strVal val="visible"/>
                                      </p:to>
                                    </p:set>
                                    <p:animEffect transition="in" filter="wipe(left)">
                                      <p:cBhvr>
                                        <p:cTn id="26" dur="500"/>
                                        <p:tgtEl>
                                          <p:spTgt spid="338953"/>
                                        </p:tgtEl>
                                      </p:cBhvr>
                                    </p:animEffect>
                                  </p:childTnLst>
                                </p:cTn>
                              </p:par>
                            </p:childTnLst>
                          </p:cTn>
                        </p:par>
                        <p:par>
                          <p:cTn id="27" fill="hold" nodeType="afterGroup">
                            <p:stCondLst>
                              <p:cond delay="500"/>
                            </p:stCondLst>
                            <p:childTnLst>
                              <p:par>
                                <p:cTn id="28" presetID="22" presetClass="entr" presetSubtype="8" fill="hold" nodeType="afterEffect">
                                  <p:stCondLst>
                                    <p:cond delay="0"/>
                                  </p:stCondLst>
                                  <p:childTnLst>
                                    <p:set>
                                      <p:cBhvr>
                                        <p:cTn id="29" dur="1" fill="hold">
                                          <p:stCondLst>
                                            <p:cond delay="0"/>
                                          </p:stCondLst>
                                        </p:cTn>
                                        <p:tgtEl>
                                          <p:spTgt spid="3"/>
                                        </p:tgtEl>
                                        <p:attrNameLst>
                                          <p:attrName>style.visibility</p:attrName>
                                        </p:attrNameLst>
                                      </p:cBhvr>
                                      <p:to>
                                        <p:strVal val="visible"/>
                                      </p:to>
                                    </p:set>
                                    <p:animEffect transition="in" filter="wipe(left)">
                                      <p:cBhvr>
                                        <p:cTn id="30" dur="500"/>
                                        <p:tgtEl>
                                          <p:spTgt spid="3"/>
                                        </p:tgtEl>
                                      </p:cBhvr>
                                    </p:animEffect>
                                  </p:childTnLst>
                                </p:cTn>
                              </p:par>
                            </p:childTnLst>
                          </p:cTn>
                        </p:par>
                      </p:childTnLst>
                    </p:cTn>
                  </p:par>
                  <p:par>
                    <p:cTn id="31" fill="hold" nodeType="clickPar">
                      <p:stCondLst>
                        <p:cond delay="indefinite"/>
                      </p:stCondLst>
                      <p:childTnLst>
                        <p:par>
                          <p:cTn id="32" fill="hold" nodeType="withGroup">
                            <p:stCondLst>
                              <p:cond delay="0"/>
                            </p:stCondLst>
                            <p:childTnLst>
                              <p:par>
                                <p:cTn id="33" presetID="22" presetClass="entr" presetSubtype="8" fill="hold" grpId="0" nodeType="clickEffect">
                                  <p:stCondLst>
                                    <p:cond delay="0"/>
                                  </p:stCondLst>
                                  <p:childTnLst>
                                    <p:set>
                                      <p:cBhvr>
                                        <p:cTn id="34" dur="1" fill="hold">
                                          <p:stCondLst>
                                            <p:cond delay="0"/>
                                          </p:stCondLst>
                                        </p:cTn>
                                        <p:tgtEl>
                                          <p:spTgt spid="338957"/>
                                        </p:tgtEl>
                                        <p:attrNameLst>
                                          <p:attrName>style.visibility</p:attrName>
                                        </p:attrNameLst>
                                      </p:cBhvr>
                                      <p:to>
                                        <p:strVal val="visible"/>
                                      </p:to>
                                    </p:set>
                                    <p:animEffect transition="in" filter="wipe(left)">
                                      <p:cBhvr>
                                        <p:cTn id="35" dur="500"/>
                                        <p:tgtEl>
                                          <p:spTgt spid="338957"/>
                                        </p:tgtEl>
                                      </p:cBhvr>
                                    </p:animEffect>
                                  </p:childTnLst>
                                </p:cTn>
                              </p:par>
                            </p:childTnLst>
                          </p:cTn>
                        </p:par>
                        <p:par>
                          <p:cTn id="36" fill="hold" nodeType="afterGroup">
                            <p:stCondLst>
                              <p:cond delay="500"/>
                            </p:stCondLst>
                            <p:childTnLst>
                              <p:par>
                                <p:cTn id="37" presetID="22" presetClass="entr" presetSubtype="8" fill="hold" nodeType="afterEffect">
                                  <p:stCondLst>
                                    <p:cond delay="0"/>
                                  </p:stCondLst>
                                  <p:childTnLst>
                                    <p:set>
                                      <p:cBhvr>
                                        <p:cTn id="38" dur="1" fill="hold">
                                          <p:stCondLst>
                                            <p:cond delay="0"/>
                                          </p:stCondLst>
                                        </p:cTn>
                                        <p:tgtEl>
                                          <p:spTgt spid="4"/>
                                        </p:tgtEl>
                                        <p:attrNameLst>
                                          <p:attrName>style.visibility</p:attrName>
                                        </p:attrNameLst>
                                      </p:cBhvr>
                                      <p:to>
                                        <p:strVal val="visible"/>
                                      </p:to>
                                    </p:set>
                                    <p:animEffect transition="in" filter="wipe(left)">
                                      <p:cBhvr>
                                        <p:cTn id="39" dur="500"/>
                                        <p:tgtEl>
                                          <p:spTgt spid="4"/>
                                        </p:tgtEl>
                                      </p:cBhvr>
                                    </p:animEffect>
                                  </p:childTnLst>
                                </p:cTn>
                              </p:par>
                            </p:childTnLst>
                          </p:cTn>
                        </p:par>
                      </p:childTnLst>
                    </p:cTn>
                  </p:par>
                  <p:par>
                    <p:cTn id="40" fill="hold" nodeType="clickPar">
                      <p:stCondLst>
                        <p:cond delay="indefinite"/>
                      </p:stCondLst>
                      <p:childTnLst>
                        <p:par>
                          <p:cTn id="41" fill="hold" nodeType="withGroup">
                            <p:stCondLst>
                              <p:cond delay="0"/>
                            </p:stCondLst>
                            <p:childTnLst>
                              <p:par>
                                <p:cTn id="42" presetID="22" presetClass="entr" presetSubtype="8" fill="hold" grpId="0" nodeType="clickEffect">
                                  <p:stCondLst>
                                    <p:cond delay="0"/>
                                  </p:stCondLst>
                                  <p:childTnLst>
                                    <p:set>
                                      <p:cBhvr>
                                        <p:cTn id="43" dur="1" fill="hold">
                                          <p:stCondLst>
                                            <p:cond delay="0"/>
                                          </p:stCondLst>
                                        </p:cTn>
                                        <p:tgtEl>
                                          <p:spTgt spid="338961"/>
                                        </p:tgtEl>
                                        <p:attrNameLst>
                                          <p:attrName>style.visibility</p:attrName>
                                        </p:attrNameLst>
                                      </p:cBhvr>
                                      <p:to>
                                        <p:strVal val="visible"/>
                                      </p:to>
                                    </p:set>
                                    <p:animEffect transition="in" filter="wipe(left)">
                                      <p:cBhvr>
                                        <p:cTn id="44" dur="500"/>
                                        <p:tgtEl>
                                          <p:spTgt spid="338961"/>
                                        </p:tgtEl>
                                      </p:cBhvr>
                                    </p:animEffect>
                                  </p:childTnLst>
                                </p:cTn>
                              </p:par>
                            </p:childTnLst>
                          </p:cTn>
                        </p:par>
                      </p:childTnLst>
                    </p:cTn>
                  </p:par>
                  <p:par>
                    <p:cTn id="45" fill="hold" nodeType="clickPar">
                      <p:stCondLst>
                        <p:cond delay="indefinite"/>
                      </p:stCondLst>
                      <p:childTnLst>
                        <p:par>
                          <p:cTn id="46" fill="hold" nodeType="withGroup">
                            <p:stCondLst>
                              <p:cond delay="0"/>
                            </p:stCondLst>
                            <p:childTnLst>
                              <p:par>
                                <p:cTn id="47" presetID="22" presetClass="entr" presetSubtype="8" fill="hold" grpId="0" nodeType="clickEffect">
                                  <p:stCondLst>
                                    <p:cond delay="0"/>
                                  </p:stCondLst>
                                  <p:childTnLst>
                                    <p:set>
                                      <p:cBhvr>
                                        <p:cTn id="48" dur="1" fill="hold">
                                          <p:stCondLst>
                                            <p:cond delay="0"/>
                                          </p:stCondLst>
                                        </p:cTn>
                                        <p:tgtEl>
                                          <p:spTgt spid="338962"/>
                                        </p:tgtEl>
                                        <p:attrNameLst>
                                          <p:attrName>style.visibility</p:attrName>
                                        </p:attrNameLst>
                                      </p:cBhvr>
                                      <p:to>
                                        <p:strVal val="visible"/>
                                      </p:to>
                                    </p:set>
                                    <p:animEffect transition="in" filter="wipe(left)">
                                      <p:cBhvr>
                                        <p:cTn id="49" dur="500"/>
                                        <p:tgtEl>
                                          <p:spTgt spid="338962"/>
                                        </p:tgtEl>
                                      </p:cBhvr>
                                    </p:animEffect>
                                  </p:childTnLst>
                                </p:cTn>
                              </p:par>
                            </p:childTnLst>
                          </p:cTn>
                        </p:par>
                      </p:childTnLst>
                    </p:cTn>
                  </p:par>
                  <p:par>
                    <p:cTn id="50" fill="hold" nodeType="clickPar">
                      <p:stCondLst>
                        <p:cond delay="indefinite"/>
                      </p:stCondLst>
                      <p:childTnLst>
                        <p:par>
                          <p:cTn id="51" fill="hold" nodeType="withGroup">
                            <p:stCondLst>
                              <p:cond delay="0"/>
                            </p:stCondLst>
                            <p:childTnLst>
                              <p:par>
                                <p:cTn id="52" presetID="22" presetClass="entr" presetSubtype="8" fill="hold" grpId="0" nodeType="clickEffect">
                                  <p:stCondLst>
                                    <p:cond delay="0"/>
                                  </p:stCondLst>
                                  <p:childTnLst>
                                    <p:set>
                                      <p:cBhvr>
                                        <p:cTn id="53" dur="1" fill="hold">
                                          <p:stCondLst>
                                            <p:cond delay="0"/>
                                          </p:stCondLst>
                                        </p:cTn>
                                        <p:tgtEl>
                                          <p:spTgt spid="338963"/>
                                        </p:tgtEl>
                                        <p:attrNameLst>
                                          <p:attrName>style.visibility</p:attrName>
                                        </p:attrNameLst>
                                      </p:cBhvr>
                                      <p:to>
                                        <p:strVal val="visible"/>
                                      </p:to>
                                    </p:set>
                                    <p:animEffect transition="in" filter="wipe(left)">
                                      <p:cBhvr>
                                        <p:cTn id="54" dur="500"/>
                                        <p:tgtEl>
                                          <p:spTgt spid="338963"/>
                                        </p:tgtEl>
                                      </p:cBhvr>
                                    </p:animEffect>
                                  </p:childTnLst>
                                </p:cTn>
                              </p:par>
                            </p:childTnLst>
                          </p:cTn>
                        </p:par>
                      </p:childTnLst>
                    </p:cTn>
                  </p:par>
                  <p:par>
                    <p:cTn id="55" fill="hold" nodeType="clickPar">
                      <p:stCondLst>
                        <p:cond delay="indefinite"/>
                      </p:stCondLst>
                      <p:childTnLst>
                        <p:par>
                          <p:cTn id="56" fill="hold" nodeType="withGroup">
                            <p:stCondLst>
                              <p:cond delay="0"/>
                            </p:stCondLst>
                            <p:childTnLst>
                              <p:par>
                                <p:cTn id="57" presetID="22" presetClass="entr" presetSubtype="8" fill="hold" grpId="0" nodeType="clickEffect">
                                  <p:stCondLst>
                                    <p:cond delay="0"/>
                                  </p:stCondLst>
                                  <p:childTnLst>
                                    <p:set>
                                      <p:cBhvr>
                                        <p:cTn id="58" dur="1" fill="hold">
                                          <p:stCondLst>
                                            <p:cond delay="0"/>
                                          </p:stCondLst>
                                        </p:cTn>
                                        <p:tgtEl>
                                          <p:spTgt spid="338964"/>
                                        </p:tgtEl>
                                        <p:attrNameLst>
                                          <p:attrName>style.visibility</p:attrName>
                                        </p:attrNameLst>
                                      </p:cBhvr>
                                      <p:to>
                                        <p:strVal val="visible"/>
                                      </p:to>
                                    </p:set>
                                    <p:animEffect transition="in" filter="wipe(left)">
                                      <p:cBhvr>
                                        <p:cTn id="59" dur="500"/>
                                        <p:tgtEl>
                                          <p:spTgt spid="338964"/>
                                        </p:tgtEl>
                                      </p:cBhvr>
                                    </p:animEffect>
                                  </p:childTnLst>
                                </p:cTn>
                              </p:par>
                            </p:childTnLst>
                          </p:cTn>
                        </p:par>
                      </p:childTnLst>
                    </p:cTn>
                  </p:par>
                  <p:par>
                    <p:cTn id="60" fill="hold" nodeType="clickPar">
                      <p:stCondLst>
                        <p:cond delay="indefinite"/>
                      </p:stCondLst>
                      <p:childTnLst>
                        <p:par>
                          <p:cTn id="61" fill="hold" nodeType="withGroup">
                            <p:stCondLst>
                              <p:cond delay="0"/>
                            </p:stCondLst>
                            <p:childTnLst>
                              <p:par>
                                <p:cTn id="62" presetID="22" presetClass="entr" presetSubtype="8" fill="hold" grpId="0" nodeType="clickEffect">
                                  <p:stCondLst>
                                    <p:cond delay="0"/>
                                  </p:stCondLst>
                                  <p:childTnLst>
                                    <p:set>
                                      <p:cBhvr>
                                        <p:cTn id="63" dur="1" fill="hold">
                                          <p:stCondLst>
                                            <p:cond delay="0"/>
                                          </p:stCondLst>
                                        </p:cTn>
                                        <p:tgtEl>
                                          <p:spTgt spid="338965"/>
                                        </p:tgtEl>
                                        <p:attrNameLst>
                                          <p:attrName>style.visibility</p:attrName>
                                        </p:attrNameLst>
                                      </p:cBhvr>
                                      <p:to>
                                        <p:strVal val="visible"/>
                                      </p:to>
                                    </p:set>
                                    <p:animEffect transition="in" filter="wipe(left)">
                                      <p:cBhvr>
                                        <p:cTn id="64" dur="500"/>
                                        <p:tgtEl>
                                          <p:spTgt spid="338965"/>
                                        </p:tgtEl>
                                      </p:cBhvr>
                                    </p:animEffect>
                                  </p:childTnLst>
                                </p:cTn>
                              </p:par>
                            </p:childTnLst>
                          </p:cTn>
                        </p:par>
                      </p:childTnLst>
                    </p:cTn>
                  </p:par>
                  <p:par>
                    <p:cTn id="65" fill="hold" nodeType="clickPar">
                      <p:stCondLst>
                        <p:cond delay="indefinite"/>
                      </p:stCondLst>
                      <p:childTnLst>
                        <p:par>
                          <p:cTn id="66" fill="hold" nodeType="withGroup">
                            <p:stCondLst>
                              <p:cond delay="0"/>
                            </p:stCondLst>
                            <p:childTnLst>
                              <p:par>
                                <p:cTn id="67" presetID="22" presetClass="entr" presetSubtype="8" fill="hold" nodeType="clickEffect">
                                  <p:stCondLst>
                                    <p:cond delay="0"/>
                                  </p:stCondLst>
                                  <p:childTnLst>
                                    <p:set>
                                      <p:cBhvr>
                                        <p:cTn id="68" dur="1" fill="hold">
                                          <p:stCondLst>
                                            <p:cond delay="0"/>
                                          </p:stCondLst>
                                        </p:cTn>
                                        <p:tgtEl>
                                          <p:spTgt spid="5"/>
                                        </p:tgtEl>
                                        <p:attrNameLst>
                                          <p:attrName>style.visibility</p:attrName>
                                        </p:attrNameLst>
                                      </p:cBhvr>
                                      <p:to>
                                        <p:strVal val="visible"/>
                                      </p:to>
                                    </p:set>
                                    <p:animEffect transition="in" filter="wipe(left)">
                                      <p:cBhvr>
                                        <p:cTn id="69" dur="500"/>
                                        <p:tgtEl>
                                          <p:spTgt spid="5"/>
                                        </p:tgtEl>
                                      </p:cBhvr>
                                    </p:animEffect>
                                  </p:childTnLst>
                                </p:cTn>
                              </p:par>
                            </p:childTnLst>
                          </p:cTn>
                        </p:par>
                      </p:childTnLst>
                    </p:cTn>
                  </p:par>
                  <p:par>
                    <p:cTn id="70" fill="hold" nodeType="clickPar">
                      <p:stCondLst>
                        <p:cond delay="indefinite"/>
                      </p:stCondLst>
                      <p:childTnLst>
                        <p:par>
                          <p:cTn id="71" fill="hold" nodeType="withGroup">
                            <p:stCondLst>
                              <p:cond delay="0"/>
                            </p:stCondLst>
                            <p:childTnLst>
                              <p:par>
                                <p:cTn id="72" presetID="22" presetClass="entr" presetSubtype="8" fill="hold" grpId="0" nodeType="clickEffect">
                                  <p:stCondLst>
                                    <p:cond delay="0"/>
                                  </p:stCondLst>
                                  <p:childTnLst>
                                    <p:set>
                                      <p:cBhvr>
                                        <p:cTn id="73" dur="1" fill="hold">
                                          <p:stCondLst>
                                            <p:cond delay="0"/>
                                          </p:stCondLst>
                                        </p:cTn>
                                        <p:tgtEl>
                                          <p:spTgt spid="338966"/>
                                        </p:tgtEl>
                                        <p:attrNameLst>
                                          <p:attrName>style.visibility</p:attrName>
                                        </p:attrNameLst>
                                      </p:cBhvr>
                                      <p:to>
                                        <p:strVal val="visible"/>
                                      </p:to>
                                    </p:set>
                                    <p:animEffect transition="in" filter="wipe(left)">
                                      <p:cBhvr>
                                        <p:cTn id="74" dur="500"/>
                                        <p:tgtEl>
                                          <p:spTgt spid="338966"/>
                                        </p:tgtEl>
                                      </p:cBhvr>
                                    </p:animEffect>
                                  </p:childTnLst>
                                </p:cTn>
                              </p:par>
                            </p:childTnLst>
                          </p:cTn>
                        </p:par>
                      </p:childTnLst>
                    </p:cTn>
                  </p:par>
                  <p:par>
                    <p:cTn id="75" fill="hold" nodeType="clickPar">
                      <p:stCondLst>
                        <p:cond delay="indefinite"/>
                      </p:stCondLst>
                      <p:childTnLst>
                        <p:par>
                          <p:cTn id="76" fill="hold" nodeType="withGroup">
                            <p:stCondLst>
                              <p:cond delay="0"/>
                            </p:stCondLst>
                            <p:childTnLst>
                              <p:par>
                                <p:cTn id="77" presetID="22" presetClass="entr" presetSubtype="8" fill="hold" grpId="0" nodeType="clickEffect">
                                  <p:stCondLst>
                                    <p:cond delay="0"/>
                                  </p:stCondLst>
                                  <p:childTnLst>
                                    <p:set>
                                      <p:cBhvr>
                                        <p:cTn id="78" dur="1" fill="hold">
                                          <p:stCondLst>
                                            <p:cond delay="0"/>
                                          </p:stCondLst>
                                        </p:cTn>
                                        <p:tgtEl>
                                          <p:spTgt spid="338967"/>
                                        </p:tgtEl>
                                        <p:attrNameLst>
                                          <p:attrName>style.visibility</p:attrName>
                                        </p:attrNameLst>
                                      </p:cBhvr>
                                      <p:to>
                                        <p:strVal val="visible"/>
                                      </p:to>
                                    </p:set>
                                    <p:animEffect transition="in" filter="wipe(left)">
                                      <p:cBhvr>
                                        <p:cTn id="79" dur="500"/>
                                        <p:tgtEl>
                                          <p:spTgt spid="3389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8947" grpId="0" animBg="1"/>
      <p:bldP spid="338948" grpId="0" animBg="1"/>
      <p:bldP spid="338949" grpId="0" animBg="1"/>
      <p:bldP spid="338953" grpId="0" animBg="1"/>
      <p:bldP spid="338957" grpId="0" animBg="1"/>
      <p:bldP spid="338961" grpId="0" autoUpdateAnimBg="0"/>
      <p:bldP spid="338962" grpId="0" animBg="1"/>
      <p:bldP spid="338963" grpId="0" autoUpdateAnimBg="0"/>
      <p:bldP spid="338964" grpId="0"/>
      <p:bldP spid="338965" grpId="0" autoUpdateAnimBg="0"/>
      <p:bldP spid="338966" grpId="0"/>
      <p:bldP spid="338967" grpId="0"/>
    </p:bldLst>
  </p:timing>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6386" name="Text Box 2"/>
          <p:cNvSpPr txBox="1">
            <a:spLocks noChangeArrowheads="1"/>
          </p:cNvSpPr>
          <p:nvPr/>
        </p:nvSpPr>
        <p:spPr bwMode="auto">
          <a:xfrm>
            <a:off x="2312988" y="1655763"/>
            <a:ext cx="6553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2800" b="1">
                <a:solidFill>
                  <a:schemeClr val="tx1"/>
                </a:solidFill>
                <a:latin typeface="宋体" pitchFamily="2" charset="-122"/>
                <a:ea typeface="宋体" pitchFamily="2" charset="-122"/>
              </a:defRPr>
            </a:lvl1pPr>
            <a:lvl2pPr marL="742950" indent="-285750" eaLnBrk="0" hangingPunct="0">
              <a:defRPr kumimoji="1" sz="2800" b="1">
                <a:solidFill>
                  <a:schemeClr val="tx1"/>
                </a:solidFill>
                <a:latin typeface="宋体" pitchFamily="2" charset="-122"/>
                <a:ea typeface="宋体" pitchFamily="2" charset="-122"/>
              </a:defRPr>
            </a:lvl2pPr>
            <a:lvl3pPr marL="1143000" indent="-228600" eaLnBrk="0" hangingPunct="0">
              <a:defRPr kumimoji="1" sz="2800" b="1">
                <a:solidFill>
                  <a:schemeClr val="tx1"/>
                </a:solidFill>
                <a:latin typeface="宋体" pitchFamily="2" charset="-122"/>
                <a:ea typeface="宋体" pitchFamily="2" charset="-122"/>
              </a:defRPr>
            </a:lvl3pPr>
            <a:lvl4pPr marL="1600200" indent="-228600" eaLnBrk="0" hangingPunct="0">
              <a:defRPr kumimoji="1" sz="2800" b="1">
                <a:solidFill>
                  <a:schemeClr val="tx1"/>
                </a:solidFill>
                <a:latin typeface="宋体" pitchFamily="2" charset="-122"/>
                <a:ea typeface="宋体" pitchFamily="2" charset="-122"/>
              </a:defRPr>
            </a:lvl4pPr>
            <a:lvl5pPr marL="2057400" indent="-228600" eaLnBrk="0" hangingPunct="0">
              <a:defRPr kumimoji="1" sz="2800" b="1">
                <a:solidFill>
                  <a:schemeClr val="tx1"/>
                </a:solidFill>
                <a:latin typeface="宋体" pitchFamily="2" charset="-122"/>
                <a:ea typeface="宋体" pitchFamily="2" charset="-122"/>
              </a:defRPr>
            </a:lvl5pPr>
            <a:lvl6pPr marL="25146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6pPr>
            <a:lvl7pPr marL="29718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7pPr>
            <a:lvl8pPr marL="34290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8pPr>
            <a:lvl9pPr marL="38862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9pPr>
          </a:lstStyle>
          <a:p>
            <a:pPr eaLnBrk="1" hangingPunct="1">
              <a:lnSpc>
                <a:spcPct val="100000"/>
              </a:lnSpc>
              <a:spcBef>
                <a:spcPct val="50000"/>
              </a:spcBef>
            </a:pPr>
            <a:r>
              <a:rPr kumimoji="0" lang="zh-CN" altLang="en-US" sz="2400">
                <a:solidFill>
                  <a:srgbClr val="0000FF"/>
                </a:solidFill>
              </a:rPr>
              <a:t>（</a:t>
            </a:r>
            <a:r>
              <a:rPr kumimoji="0" lang="en-US" altLang="zh-CN" sz="2400">
                <a:solidFill>
                  <a:srgbClr val="0000FF"/>
                </a:solidFill>
              </a:rPr>
              <a:t>2</a:t>
            </a:r>
            <a:r>
              <a:rPr kumimoji="0" lang="zh-CN" altLang="en-US" sz="2400">
                <a:solidFill>
                  <a:srgbClr val="0000FF"/>
                </a:solidFill>
              </a:rPr>
              <a:t>）小弗郎士在文中有何作用</a:t>
            </a:r>
            <a:r>
              <a:rPr kumimoji="0" lang="en-US" altLang="zh-CN" sz="2400">
                <a:solidFill>
                  <a:srgbClr val="0000FF"/>
                </a:solidFill>
              </a:rPr>
              <a:t>?</a:t>
            </a:r>
          </a:p>
        </p:txBody>
      </p:sp>
      <p:sp>
        <p:nvSpPr>
          <p:cNvPr id="339971" name="Text Box 3"/>
          <p:cNvSpPr txBox="1">
            <a:spLocks noChangeArrowheads="1"/>
          </p:cNvSpPr>
          <p:nvPr/>
        </p:nvSpPr>
        <p:spPr bwMode="auto">
          <a:xfrm>
            <a:off x="2312989" y="2352676"/>
            <a:ext cx="7697787"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2800" b="1">
                <a:solidFill>
                  <a:schemeClr val="tx1"/>
                </a:solidFill>
                <a:latin typeface="宋体" pitchFamily="2" charset="-122"/>
                <a:ea typeface="宋体" pitchFamily="2" charset="-122"/>
              </a:defRPr>
            </a:lvl1pPr>
            <a:lvl2pPr marL="742950" indent="-285750" eaLnBrk="0" hangingPunct="0">
              <a:defRPr kumimoji="1" sz="2800" b="1">
                <a:solidFill>
                  <a:schemeClr val="tx1"/>
                </a:solidFill>
                <a:latin typeface="宋体" pitchFamily="2" charset="-122"/>
                <a:ea typeface="宋体" pitchFamily="2" charset="-122"/>
              </a:defRPr>
            </a:lvl2pPr>
            <a:lvl3pPr marL="1143000" indent="-228600" eaLnBrk="0" hangingPunct="0">
              <a:defRPr kumimoji="1" sz="2800" b="1">
                <a:solidFill>
                  <a:schemeClr val="tx1"/>
                </a:solidFill>
                <a:latin typeface="宋体" pitchFamily="2" charset="-122"/>
                <a:ea typeface="宋体" pitchFamily="2" charset="-122"/>
              </a:defRPr>
            </a:lvl3pPr>
            <a:lvl4pPr marL="1600200" indent="-228600" eaLnBrk="0" hangingPunct="0">
              <a:defRPr kumimoji="1" sz="2800" b="1">
                <a:solidFill>
                  <a:schemeClr val="tx1"/>
                </a:solidFill>
                <a:latin typeface="宋体" pitchFamily="2" charset="-122"/>
                <a:ea typeface="宋体" pitchFamily="2" charset="-122"/>
              </a:defRPr>
            </a:lvl4pPr>
            <a:lvl5pPr marL="2057400" indent="-228600" eaLnBrk="0" hangingPunct="0">
              <a:defRPr kumimoji="1" sz="2800" b="1">
                <a:solidFill>
                  <a:schemeClr val="tx1"/>
                </a:solidFill>
                <a:latin typeface="宋体" pitchFamily="2" charset="-122"/>
                <a:ea typeface="宋体" pitchFamily="2" charset="-122"/>
              </a:defRPr>
            </a:lvl5pPr>
            <a:lvl6pPr marL="25146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6pPr>
            <a:lvl7pPr marL="29718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7pPr>
            <a:lvl8pPr marL="34290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8pPr>
            <a:lvl9pPr marL="38862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9pPr>
          </a:lstStyle>
          <a:p>
            <a:pPr eaLnBrk="1" hangingPunct="1">
              <a:spcBef>
                <a:spcPct val="50000"/>
              </a:spcBef>
            </a:pPr>
            <a:r>
              <a:rPr kumimoji="0" lang="en-US" altLang="zh-CN" sz="2400" dirty="0">
                <a:solidFill>
                  <a:srgbClr val="0000FF"/>
                </a:solidFill>
                <a:latin typeface="楷体_GB2312" pitchFamily="49" charset="-122"/>
                <a:ea typeface="楷体_GB2312" pitchFamily="49" charset="-122"/>
                <a:sym typeface="Wingdings 2" pitchFamily="18" charset="2"/>
              </a:rPr>
              <a:t> </a:t>
            </a:r>
            <a:r>
              <a:rPr kumimoji="0" lang="zh-CN" altLang="en-US" sz="2400" dirty="0">
                <a:solidFill>
                  <a:srgbClr val="FF0000"/>
                </a:solidFill>
                <a:latin typeface="楷体_GB2312" pitchFamily="49" charset="-122"/>
                <a:ea typeface="楷体_GB2312" pitchFamily="49" charset="-122"/>
                <a:sym typeface="Wingdings 2" pitchFamily="18" charset="2"/>
              </a:rPr>
              <a:t>贯穿</a:t>
            </a:r>
            <a:r>
              <a:rPr kumimoji="0" lang="zh-CN" altLang="en-US" sz="2400" dirty="0">
                <a:solidFill>
                  <a:srgbClr val="0000FF"/>
                </a:solidFill>
                <a:latin typeface="楷体_GB2312" pitchFamily="49" charset="-122"/>
                <a:ea typeface="楷体_GB2312" pitchFamily="49" charset="-122"/>
                <a:sym typeface="Wingdings 2" pitchFamily="18" charset="2"/>
              </a:rPr>
              <a:t>故事</a:t>
            </a:r>
            <a:r>
              <a:rPr kumimoji="0" lang="zh-CN" altLang="en-US" sz="2400" dirty="0">
                <a:solidFill>
                  <a:srgbClr val="FF0000"/>
                </a:solidFill>
                <a:latin typeface="楷体_GB2312" pitchFamily="49" charset="-122"/>
                <a:ea typeface="楷体_GB2312" pitchFamily="49" charset="-122"/>
                <a:sym typeface="Wingdings 2" pitchFamily="18" charset="2"/>
              </a:rPr>
              <a:t>情节</a:t>
            </a:r>
            <a:r>
              <a:rPr kumimoji="0" lang="zh-CN" altLang="en-US" sz="2400" dirty="0">
                <a:solidFill>
                  <a:srgbClr val="0000FF"/>
                </a:solidFill>
                <a:latin typeface="楷体_GB2312" pitchFamily="49" charset="-122"/>
                <a:ea typeface="楷体_GB2312" pitchFamily="49" charset="-122"/>
                <a:sym typeface="Wingdings 2" pitchFamily="18" charset="2"/>
              </a:rPr>
              <a:t>的作用（阿尔萨斯省的一个小孩子的自述）</a:t>
            </a:r>
            <a:endParaRPr kumimoji="0" lang="zh-CN" altLang="en-US" sz="2400" dirty="0">
              <a:solidFill>
                <a:srgbClr val="0000FF"/>
              </a:solidFill>
              <a:latin typeface="楷体_GB2312" pitchFamily="49" charset="-122"/>
              <a:ea typeface="楷体_GB2312" pitchFamily="49" charset="-122"/>
            </a:endParaRPr>
          </a:p>
        </p:txBody>
      </p:sp>
      <p:sp>
        <p:nvSpPr>
          <p:cNvPr id="339972" name="Rectangle 4"/>
          <p:cNvSpPr>
            <a:spLocks noChangeArrowheads="1"/>
          </p:cNvSpPr>
          <p:nvPr/>
        </p:nvSpPr>
        <p:spPr bwMode="auto">
          <a:xfrm>
            <a:off x="2312988" y="3851275"/>
            <a:ext cx="4291012"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00000"/>
              </a:lnSpc>
            </a:pPr>
            <a:r>
              <a:rPr kumimoji="0" lang="en-US" altLang="zh-CN" sz="2400" dirty="0">
                <a:solidFill>
                  <a:srgbClr val="0000FF"/>
                </a:solidFill>
                <a:latin typeface="楷体_GB2312" pitchFamily="49" charset="-122"/>
                <a:ea typeface="楷体_GB2312" pitchFamily="49" charset="-122"/>
                <a:sym typeface="Wingdings 2" pitchFamily="18" charset="2"/>
              </a:rPr>
              <a:t></a:t>
            </a:r>
            <a:r>
              <a:rPr kumimoji="0" lang="en-US" altLang="zh-CN" sz="2400" dirty="0">
                <a:solidFill>
                  <a:srgbClr val="0000CC"/>
                </a:solidFill>
                <a:latin typeface="楷体_GB2312" pitchFamily="49" charset="-122"/>
                <a:ea typeface="楷体_GB2312" pitchFamily="49" charset="-122"/>
                <a:sym typeface="Wingdings 2" pitchFamily="18" charset="2"/>
              </a:rPr>
              <a:t> </a:t>
            </a:r>
            <a:r>
              <a:rPr kumimoji="0" lang="zh-CN" altLang="en-US" sz="2400" dirty="0">
                <a:solidFill>
                  <a:srgbClr val="FF0000"/>
                </a:solidFill>
                <a:latin typeface="楷体_GB2312" pitchFamily="49" charset="-122"/>
                <a:ea typeface="楷体_GB2312" pitchFamily="49" charset="-122"/>
                <a:sym typeface="Wingdings 2" pitchFamily="18" charset="2"/>
              </a:rPr>
              <a:t>深化</a:t>
            </a:r>
            <a:r>
              <a:rPr kumimoji="0" lang="zh-CN" altLang="en-US" sz="2400" dirty="0">
                <a:solidFill>
                  <a:srgbClr val="0000FF"/>
                </a:solidFill>
                <a:latin typeface="楷体_GB2312" pitchFamily="49" charset="-122"/>
                <a:ea typeface="楷体_GB2312" pitchFamily="49" charset="-122"/>
                <a:sym typeface="Wingdings 2" pitchFamily="18" charset="2"/>
              </a:rPr>
              <a:t>小说</a:t>
            </a:r>
            <a:r>
              <a:rPr kumimoji="0" lang="zh-CN" altLang="en-US" sz="2400" dirty="0">
                <a:solidFill>
                  <a:srgbClr val="FF0000"/>
                </a:solidFill>
                <a:latin typeface="楷体_GB2312" pitchFamily="49" charset="-122"/>
                <a:ea typeface="楷体_GB2312" pitchFamily="49" charset="-122"/>
                <a:sym typeface="Wingdings 2" pitchFamily="18" charset="2"/>
              </a:rPr>
              <a:t>主题</a:t>
            </a:r>
            <a:r>
              <a:rPr kumimoji="0" lang="zh-CN" altLang="en-US" sz="2400" dirty="0">
                <a:solidFill>
                  <a:srgbClr val="0000FF"/>
                </a:solidFill>
                <a:latin typeface="楷体_GB2312" pitchFamily="49" charset="-122"/>
                <a:ea typeface="楷体_GB2312" pitchFamily="49" charset="-122"/>
                <a:sym typeface="Wingdings 2" pitchFamily="18" charset="2"/>
              </a:rPr>
              <a:t>的重要作用</a:t>
            </a:r>
          </a:p>
        </p:txBody>
      </p:sp>
      <p:pic>
        <p:nvPicPr>
          <p:cNvPr id="16389" name="Picture 3" descr="20047271121061117"/>
          <p:cNvPicPr>
            <a:picLocks noChangeAspect="1" noChangeArrowheads="1" noCrop="1"/>
          </p:cNvPicPr>
          <p:nvPr/>
        </p:nvPicPr>
        <p:blipFill>
          <a:blip r:embed="rId2">
            <a:extLst>
              <a:ext uri="{28A0092B-C50C-407E-A947-70E740481C1C}">
                <a14:useLocalDpi xmlns:a14="http://schemas.microsoft.com/office/drawing/2010/main"/>
              </a:ext>
            </a:extLst>
          </a:blip>
          <a:srcRect/>
          <a:stretch>
            <a:fillRect/>
          </a:stretch>
        </p:blipFill>
        <p:spPr bwMode="auto">
          <a:xfrm>
            <a:off x="2155825" y="5349875"/>
            <a:ext cx="7772400" cy="674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39971"/>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3997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9971" grpId="0" autoUpdateAnimBg="0"/>
      <p:bldP spid="339972" grpId="0" autoUpdateAnimBg="0"/>
    </p:bldLst>
  </p:timing>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7410" name="AutoShape 3"/>
          <p:cNvSpPr>
            <a:spLocks/>
          </p:cNvSpPr>
          <p:nvPr/>
        </p:nvSpPr>
        <p:spPr bwMode="auto">
          <a:xfrm>
            <a:off x="2740026" y="2184401"/>
            <a:ext cx="250825" cy="3794125"/>
          </a:xfrm>
          <a:prstGeom prst="leftBrace">
            <a:avLst>
              <a:gd name="adj1" fmla="val 126055"/>
              <a:gd name="adj2" fmla="val 50000"/>
            </a:avLst>
          </a:prstGeom>
          <a:noFill/>
          <a:ln w="25400">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p>
        </p:txBody>
      </p:sp>
      <p:sp>
        <p:nvSpPr>
          <p:cNvPr id="342020" name="Text Box 4"/>
          <p:cNvSpPr txBox="1">
            <a:spLocks noChangeArrowheads="1"/>
          </p:cNvSpPr>
          <p:nvPr/>
        </p:nvSpPr>
        <p:spPr bwMode="auto">
          <a:xfrm>
            <a:off x="3038475" y="2243139"/>
            <a:ext cx="1117600" cy="430887"/>
          </a:xfrm>
          <a:prstGeom prst="rect">
            <a:avLst/>
          </a:prstGeom>
          <a:gradFill rotWithShape="1">
            <a:gsLst>
              <a:gs pos="0">
                <a:srgbClr val="CCFFFF"/>
              </a:gs>
              <a:gs pos="50000">
                <a:schemeClr val="bg1"/>
              </a:gs>
              <a:gs pos="100000">
                <a:srgbClr val="CCFFFF"/>
              </a:gs>
            </a:gsLst>
            <a:lin ang="5400000" scaled="1"/>
          </a:gradFill>
          <a:ln w="28575" cap="rnd">
            <a:solidFill>
              <a:srgbClr val="FF00FF"/>
            </a:solidFill>
            <a:prstDash val="sysDot"/>
            <a:miter lim="800000"/>
            <a:headEnd/>
            <a:tailEnd/>
          </a:ln>
          <a:effectLst/>
        </p:spPr>
        <p:txBody>
          <a:bodyPr>
            <a:spAutoFit/>
          </a:bodyPr>
          <a:lstStyle/>
          <a:p>
            <a:pPr algn="ctr">
              <a:lnSpc>
                <a:spcPct val="100000"/>
              </a:lnSpc>
              <a:defRPr/>
            </a:pPr>
            <a:r>
              <a:rPr kumimoji="0" lang="zh-CN" altLang="en-US" sz="2200">
                <a:latin typeface="Arial" pitchFamily="34" charset="0"/>
              </a:rPr>
              <a:t>服装</a:t>
            </a:r>
          </a:p>
        </p:txBody>
      </p:sp>
      <p:sp>
        <p:nvSpPr>
          <p:cNvPr id="342021" name="Text Box 5"/>
          <p:cNvSpPr txBox="1">
            <a:spLocks noChangeArrowheads="1"/>
          </p:cNvSpPr>
          <p:nvPr/>
        </p:nvSpPr>
        <p:spPr bwMode="auto">
          <a:xfrm>
            <a:off x="4300538" y="2247900"/>
            <a:ext cx="4411662" cy="427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2800" b="1">
                <a:solidFill>
                  <a:schemeClr val="tx1"/>
                </a:solidFill>
                <a:latin typeface="宋体" pitchFamily="2" charset="-122"/>
                <a:ea typeface="宋体" pitchFamily="2" charset="-122"/>
              </a:defRPr>
            </a:lvl1pPr>
            <a:lvl2pPr marL="742950" indent="-285750" eaLnBrk="0" hangingPunct="0">
              <a:defRPr kumimoji="1" sz="2800" b="1">
                <a:solidFill>
                  <a:schemeClr val="tx1"/>
                </a:solidFill>
                <a:latin typeface="宋体" pitchFamily="2" charset="-122"/>
                <a:ea typeface="宋体" pitchFamily="2" charset="-122"/>
              </a:defRPr>
            </a:lvl2pPr>
            <a:lvl3pPr marL="1143000" indent="-228600" eaLnBrk="0" hangingPunct="0">
              <a:defRPr kumimoji="1" sz="2800" b="1">
                <a:solidFill>
                  <a:schemeClr val="tx1"/>
                </a:solidFill>
                <a:latin typeface="宋体" pitchFamily="2" charset="-122"/>
                <a:ea typeface="宋体" pitchFamily="2" charset="-122"/>
              </a:defRPr>
            </a:lvl3pPr>
            <a:lvl4pPr marL="1600200" indent="-228600" eaLnBrk="0" hangingPunct="0">
              <a:defRPr kumimoji="1" sz="2800" b="1">
                <a:solidFill>
                  <a:schemeClr val="tx1"/>
                </a:solidFill>
                <a:latin typeface="宋体" pitchFamily="2" charset="-122"/>
                <a:ea typeface="宋体" pitchFamily="2" charset="-122"/>
              </a:defRPr>
            </a:lvl4pPr>
            <a:lvl5pPr marL="2057400" indent="-228600" eaLnBrk="0" hangingPunct="0">
              <a:defRPr kumimoji="1" sz="2800" b="1">
                <a:solidFill>
                  <a:schemeClr val="tx1"/>
                </a:solidFill>
                <a:latin typeface="宋体" pitchFamily="2" charset="-122"/>
                <a:ea typeface="宋体" pitchFamily="2" charset="-122"/>
              </a:defRPr>
            </a:lvl5pPr>
            <a:lvl6pPr marL="25146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6pPr>
            <a:lvl7pPr marL="29718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7pPr>
            <a:lvl8pPr marL="34290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8pPr>
            <a:lvl9pPr marL="38862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9pPr>
          </a:lstStyle>
          <a:p>
            <a:pPr eaLnBrk="1" hangingPunct="1">
              <a:lnSpc>
                <a:spcPct val="100000"/>
              </a:lnSpc>
            </a:pPr>
            <a:r>
              <a:rPr kumimoji="0" lang="zh-CN" altLang="en-US" sz="2200">
                <a:solidFill>
                  <a:srgbClr val="0000FF"/>
                </a:solidFill>
              </a:rPr>
              <a:t>穿上最漂亮的绿色礼服</a:t>
            </a:r>
          </a:p>
        </p:txBody>
      </p:sp>
      <p:sp>
        <p:nvSpPr>
          <p:cNvPr id="342022" name="Text Box 6"/>
          <p:cNvSpPr txBox="1">
            <a:spLocks noChangeArrowheads="1"/>
          </p:cNvSpPr>
          <p:nvPr/>
        </p:nvSpPr>
        <p:spPr bwMode="auto">
          <a:xfrm>
            <a:off x="3038475" y="3302001"/>
            <a:ext cx="1117600" cy="430887"/>
          </a:xfrm>
          <a:prstGeom prst="rect">
            <a:avLst/>
          </a:prstGeom>
          <a:gradFill rotWithShape="1">
            <a:gsLst>
              <a:gs pos="0">
                <a:srgbClr val="CCFFFF"/>
              </a:gs>
              <a:gs pos="50000">
                <a:schemeClr val="bg1"/>
              </a:gs>
              <a:gs pos="100000">
                <a:srgbClr val="CCFFFF"/>
              </a:gs>
            </a:gsLst>
            <a:lin ang="5400000" scaled="1"/>
          </a:gradFill>
          <a:ln w="28575" cap="rnd" algn="ctr">
            <a:solidFill>
              <a:srgbClr val="FF00FF"/>
            </a:solidFill>
            <a:prstDash val="sysDot"/>
            <a:miter lim="800000"/>
            <a:headEnd/>
            <a:tailEnd/>
          </a:ln>
          <a:effectLst/>
        </p:spPr>
        <p:txBody>
          <a:bodyPr>
            <a:spAutoFit/>
          </a:bodyPr>
          <a:lstStyle/>
          <a:p>
            <a:pPr algn="ctr">
              <a:lnSpc>
                <a:spcPct val="100000"/>
              </a:lnSpc>
              <a:defRPr/>
            </a:pPr>
            <a:r>
              <a:rPr kumimoji="0" lang="zh-CN" altLang="en-US" sz="2200">
                <a:latin typeface="Arial" pitchFamily="34" charset="0"/>
              </a:rPr>
              <a:t>表情</a:t>
            </a:r>
          </a:p>
        </p:txBody>
      </p:sp>
      <p:sp>
        <p:nvSpPr>
          <p:cNvPr id="342023" name="Text Box 7"/>
          <p:cNvSpPr txBox="1">
            <a:spLocks noChangeArrowheads="1"/>
          </p:cNvSpPr>
          <p:nvPr/>
        </p:nvSpPr>
        <p:spPr bwMode="auto">
          <a:xfrm>
            <a:off x="4300538" y="3327400"/>
            <a:ext cx="4392612" cy="427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2800" b="1">
                <a:solidFill>
                  <a:schemeClr val="tx1"/>
                </a:solidFill>
                <a:latin typeface="宋体" pitchFamily="2" charset="-122"/>
                <a:ea typeface="宋体" pitchFamily="2" charset="-122"/>
              </a:defRPr>
            </a:lvl1pPr>
            <a:lvl2pPr marL="742950" indent="-285750" eaLnBrk="0" hangingPunct="0">
              <a:defRPr kumimoji="1" sz="2800" b="1">
                <a:solidFill>
                  <a:schemeClr val="tx1"/>
                </a:solidFill>
                <a:latin typeface="宋体" pitchFamily="2" charset="-122"/>
                <a:ea typeface="宋体" pitchFamily="2" charset="-122"/>
              </a:defRPr>
            </a:lvl2pPr>
            <a:lvl3pPr marL="1143000" indent="-228600" eaLnBrk="0" hangingPunct="0">
              <a:defRPr kumimoji="1" sz="2800" b="1">
                <a:solidFill>
                  <a:schemeClr val="tx1"/>
                </a:solidFill>
                <a:latin typeface="宋体" pitchFamily="2" charset="-122"/>
                <a:ea typeface="宋体" pitchFamily="2" charset="-122"/>
              </a:defRPr>
            </a:lvl3pPr>
            <a:lvl4pPr marL="1600200" indent="-228600" eaLnBrk="0" hangingPunct="0">
              <a:defRPr kumimoji="1" sz="2800" b="1">
                <a:solidFill>
                  <a:schemeClr val="tx1"/>
                </a:solidFill>
                <a:latin typeface="宋体" pitchFamily="2" charset="-122"/>
                <a:ea typeface="宋体" pitchFamily="2" charset="-122"/>
              </a:defRPr>
            </a:lvl4pPr>
            <a:lvl5pPr marL="2057400" indent="-228600" eaLnBrk="0" hangingPunct="0">
              <a:defRPr kumimoji="1" sz="2800" b="1">
                <a:solidFill>
                  <a:schemeClr val="tx1"/>
                </a:solidFill>
                <a:latin typeface="宋体" pitchFamily="2" charset="-122"/>
                <a:ea typeface="宋体" pitchFamily="2" charset="-122"/>
              </a:defRPr>
            </a:lvl5pPr>
            <a:lvl6pPr marL="25146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6pPr>
            <a:lvl7pPr marL="29718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7pPr>
            <a:lvl8pPr marL="34290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8pPr>
            <a:lvl9pPr marL="38862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9pPr>
          </a:lstStyle>
          <a:p>
            <a:pPr eaLnBrk="1" hangingPunct="1">
              <a:lnSpc>
                <a:spcPct val="100000"/>
              </a:lnSpc>
            </a:pPr>
            <a:r>
              <a:rPr kumimoji="0" lang="zh-CN" altLang="en-US" sz="2200">
                <a:solidFill>
                  <a:srgbClr val="0000FF"/>
                </a:solidFill>
              </a:rPr>
              <a:t>温和、严肃、惨白、哽、呆</a:t>
            </a:r>
          </a:p>
        </p:txBody>
      </p:sp>
      <p:sp>
        <p:nvSpPr>
          <p:cNvPr id="342024" name="Text Box 8"/>
          <p:cNvSpPr txBox="1">
            <a:spLocks noChangeArrowheads="1"/>
          </p:cNvSpPr>
          <p:nvPr/>
        </p:nvSpPr>
        <p:spPr bwMode="auto">
          <a:xfrm>
            <a:off x="3038476" y="4603751"/>
            <a:ext cx="1114425" cy="430887"/>
          </a:xfrm>
          <a:prstGeom prst="rect">
            <a:avLst/>
          </a:prstGeom>
          <a:gradFill rotWithShape="1">
            <a:gsLst>
              <a:gs pos="0">
                <a:srgbClr val="CCFFFF"/>
              </a:gs>
              <a:gs pos="50000">
                <a:schemeClr val="bg1"/>
              </a:gs>
              <a:gs pos="100000">
                <a:srgbClr val="CCFFFF"/>
              </a:gs>
            </a:gsLst>
            <a:lin ang="5400000" scaled="1"/>
          </a:gradFill>
          <a:ln w="28575" cap="rnd" algn="ctr">
            <a:solidFill>
              <a:srgbClr val="FF00FF"/>
            </a:solidFill>
            <a:prstDash val="sysDot"/>
            <a:miter lim="800000"/>
            <a:headEnd/>
            <a:tailEnd/>
          </a:ln>
          <a:effectLst/>
        </p:spPr>
        <p:txBody>
          <a:bodyPr>
            <a:spAutoFit/>
          </a:bodyPr>
          <a:lstStyle/>
          <a:p>
            <a:pPr algn="ctr">
              <a:lnSpc>
                <a:spcPct val="100000"/>
              </a:lnSpc>
              <a:defRPr/>
            </a:pPr>
            <a:r>
              <a:rPr kumimoji="0" lang="zh-CN" altLang="en-US" sz="2200">
                <a:latin typeface="Arial" pitchFamily="34" charset="0"/>
              </a:rPr>
              <a:t>语言</a:t>
            </a:r>
          </a:p>
        </p:txBody>
      </p:sp>
      <p:sp>
        <p:nvSpPr>
          <p:cNvPr id="342025" name="Text Box 9"/>
          <p:cNvSpPr txBox="1">
            <a:spLocks noChangeArrowheads="1"/>
          </p:cNvSpPr>
          <p:nvPr/>
        </p:nvSpPr>
        <p:spPr bwMode="auto">
          <a:xfrm>
            <a:off x="4300538" y="3944939"/>
            <a:ext cx="4622800" cy="1601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2800" b="1">
                <a:solidFill>
                  <a:schemeClr val="tx1"/>
                </a:solidFill>
                <a:latin typeface="宋体" pitchFamily="2" charset="-122"/>
                <a:ea typeface="宋体" pitchFamily="2" charset="-122"/>
              </a:defRPr>
            </a:lvl1pPr>
            <a:lvl2pPr marL="742950" indent="-285750" eaLnBrk="0" hangingPunct="0">
              <a:defRPr kumimoji="1" sz="2800" b="1">
                <a:solidFill>
                  <a:schemeClr val="tx1"/>
                </a:solidFill>
                <a:latin typeface="宋体" pitchFamily="2" charset="-122"/>
                <a:ea typeface="宋体" pitchFamily="2" charset="-122"/>
              </a:defRPr>
            </a:lvl2pPr>
            <a:lvl3pPr marL="1143000" indent="-228600" eaLnBrk="0" hangingPunct="0">
              <a:defRPr kumimoji="1" sz="2800" b="1">
                <a:solidFill>
                  <a:schemeClr val="tx1"/>
                </a:solidFill>
                <a:latin typeface="宋体" pitchFamily="2" charset="-122"/>
                <a:ea typeface="宋体" pitchFamily="2" charset="-122"/>
              </a:defRPr>
            </a:lvl3pPr>
            <a:lvl4pPr marL="1600200" indent="-228600" eaLnBrk="0" hangingPunct="0">
              <a:defRPr kumimoji="1" sz="2800" b="1">
                <a:solidFill>
                  <a:schemeClr val="tx1"/>
                </a:solidFill>
                <a:latin typeface="宋体" pitchFamily="2" charset="-122"/>
                <a:ea typeface="宋体" pitchFamily="2" charset="-122"/>
              </a:defRPr>
            </a:lvl4pPr>
            <a:lvl5pPr marL="2057400" indent="-228600" eaLnBrk="0" hangingPunct="0">
              <a:defRPr kumimoji="1" sz="2800" b="1">
                <a:solidFill>
                  <a:schemeClr val="tx1"/>
                </a:solidFill>
                <a:latin typeface="宋体" pitchFamily="2" charset="-122"/>
                <a:ea typeface="宋体" pitchFamily="2" charset="-122"/>
              </a:defRPr>
            </a:lvl5pPr>
            <a:lvl6pPr marL="25146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6pPr>
            <a:lvl7pPr marL="29718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7pPr>
            <a:lvl8pPr marL="34290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8pPr>
            <a:lvl9pPr marL="38862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9pPr>
          </a:lstStyle>
          <a:p>
            <a:pPr eaLnBrk="1" hangingPunct="1"/>
            <a:r>
              <a:rPr kumimoji="0" lang="zh-CN" altLang="en-US" sz="2200">
                <a:solidFill>
                  <a:srgbClr val="0000FF"/>
                </a:solidFill>
              </a:rPr>
              <a:t>宣布这是最后一堂法语课。“我</a:t>
            </a:r>
          </a:p>
          <a:p>
            <a:pPr eaLnBrk="1" hangingPunct="1"/>
            <a:r>
              <a:rPr kumimoji="0" lang="en-US" altLang="zh-CN" sz="2200">
                <a:solidFill>
                  <a:srgbClr val="0000FF"/>
                </a:solidFill>
              </a:rPr>
              <a:t>——</a:t>
            </a:r>
            <a:r>
              <a:rPr kumimoji="0" lang="zh-CN" altLang="en-US" sz="2200">
                <a:solidFill>
                  <a:srgbClr val="0000FF"/>
                </a:solidFill>
              </a:rPr>
              <a:t>我</a:t>
            </a:r>
            <a:r>
              <a:rPr kumimoji="0" lang="en-US" altLang="zh-CN" sz="2200">
                <a:solidFill>
                  <a:srgbClr val="0000FF"/>
                </a:solidFill>
              </a:rPr>
              <a:t>——” </a:t>
            </a:r>
            <a:r>
              <a:rPr kumimoji="0" lang="zh-CN" altLang="en-US" sz="2200">
                <a:solidFill>
                  <a:srgbClr val="0000FF"/>
                </a:solidFill>
              </a:rPr>
              <a:t>评论法国语</a:t>
            </a:r>
          </a:p>
          <a:p>
            <a:pPr eaLnBrk="1" hangingPunct="1"/>
            <a:r>
              <a:rPr kumimoji="0" lang="zh-CN" altLang="en-US" sz="2200">
                <a:solidFill>
                  <a:srgbClr val="0000FF"/>
                </a:solidFill>
              </a:rPr>
              <a:t>言，利用语言来号召人们。</a:t>
            </a:r>
          </a:p>
        </p:txBody>
      </p:sp>
      <p:sp>
        <p:nvSpPr>
          <p:cNvPr id="342026" name="Text Box 10"/>
          <p:cNvSpPr txBox="1">
            <a:spLocks noChangeArrowheads="1"/>
          </p:cNvSpPr>
          <p:nvPr/>
        </p:nvSpPr>
        <p:spPr bwMode="auto">
          <a:xfrm>
            <a:off x="3038475" y="5673726"/>
            <a:ext cx="1117600" cy="430887"/>
          </a:xfrm>
          <a:prstGeom prst="rect">
            <a:avLst/>
          </a:prstGeom>
          <a:gradFill rotWithShape="1">
            <a:gsLst>
              <a:gs pos="0">
                <a:srgbClr val="CCFFFF"/>
              </a:gs>
              <a:gs pos="50000">
                <a:schemeClr val="bg1"/>
              </a:gs>
              <a:gs pos="100000">
                <a:srgbClr val="CCFFFF"/>
              </a:gs>
            </a:gsLst>
            <a:lin ang="5400000" scaled="1"/>
          </a:gradFill>
          <a:ln w="28575" cap="rnd" algn="ctr">
            <a:solidFill>
              <a:srgbClr val="FF00FF"/>
            </a:solidFill>
            <a:prstDash val="sysDot"/>
            <a:miter lim="800000"/>
            <a:headEnd/>
            <a:tailEnd/>
          </a:ln>
          <a:effectLst/>
        </p:spPr>
        <p:txBody>
          <a:bodyPr>
            <a:spAutoFit/>
          </a:bodyPr>
          <a:lstStyle/>
          <a:p>
            <a:pPr algn="ctr">
              <a:lnSpc>
                <a:spcPct val="100000"/>
              </a:lnSpc>
              <a:defRPr/>
            </a:pPr>
            <a:r>
              <a:rPr kumimoji="0" lang="zh-CN" altLang="en-US" sz="2200">
                <a:latin typeface="Arial" pitchFamily="34" charset="0"/>
              </a:rPr>
              <a:t>动作</a:t>
            </a:r>
          </a:p>
        </p:txBody>
      </p:sp>
      <p:sp>
        <p:nvSpPr>
          <p:cNvPr id="342027" name="Text Box 11"/>
          <p:cNvSpPr txBox="1">
            <a:spLocks noChangeArrowheads="1"/>
          </p:cNvSpPr>
          <p:nvPr/>
        </p:nvSpPr>
        <p:spPr bwMode="auto">
          <a:xfrm>
            <a:off x="4300539" y="5659439"/>
            <a:ext cx="4859337" cy="427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2800" b="1">
                <a:solidFill>
                  <a:schemeClr val="tx1"/>
                </a:solidFill>
                <a:latin typeface="宋体" pitchFamily="2" charset="-122"/>
                <a:ea typeface="宋体" pitchFamily="2" charset="-122"/>
              </a:defRPr>
            </a:lvl1pPr>
            <a:lvl2pPr marL="742950" indent="-285750" eaLnBrk="0" hangingPunct="0">
              <a:defRPr kumimoji="1" sz="2800" b="1">
                <a:solidFill>
                  <a:schemeClr val="tx1"/>
                </a:solidFill>
                <a:latin typeface="宋体" pitchFamily="2" charset="-122"/>
                <a:ea typeface="宋体" pitchFamily="2" charset="-122"/>
              </a:defRPr>
            </a:lvl2pPr>
            <a:lvl3pPr marL="1143000" indent="-228600" eaLnBrk="0" hangingPunct="0">
              <a:defRPr kumimoji="1" sz="2800" b="1">
                <a:solidFill>
                  <a:schemeClr val="tx1"/>
                </a:solidFill>
                <a:latin typeface="宋体" pitchFamily="2" charset="-122"/>
                <a:ea typeface="宋体" pitchFamily="2" charset="-122"/>
              </a:defRPr>
            </a:lvl3pPr>
            <a:lvl4pPr marL="1600200" indent="-228600" eaLnBrk="0" hangingPunct="0">
              <a:defRPr kumimoji="1" sz="2800" b="1">
                <a:solidFill>
                  <a:schemeClr val="tx1"/>
                </a:solidFill>
                <a:latin typeface="宋体" pitchFamily="2" charset="-122"/>
                <a:ea typeface="宋体" pitchFamily="2" charset="-122"/>
              </a:defRPr>
            </a:lvl4pPr>
            <a:lvl5pPr marL="2057400" indent="-228600" eaLnBrk="0" hangingPunct="0">
              <a:defRPr kumimoji="1" sz="2800" b="1">
                <a:solidFill>
                  <a:schemeClr val="tx1"/>
                </a:solidFill>
                <a:latin typeface="宋体" pitchFamily="2" charset="-122"/>
                <a:ea typeface="宋体" pitchFamily="2" charset="-122"/>
              </a:defRPr>
            </a:lvl5pPr>
            <a:lvl6pPr marL="25146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6pPr>
            <a:lvl7pPr marL="29718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7pPr>
            <a:lvl8pPr marL="34290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8pPr>
            <a:lvl9pPr marL="38862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9pPr>
          </a:lstStyle>
          <a:p>
            <a:pPr eaLnBrk="1" hangingPunct="1">
              <a:lnSpc>
                <a:spcPct val="100000"/>
              </a:lnSpc>
              <a:spcBef>
                <a:spcPct val="50000"/>
              </a:spcBef>
            </a:pPr>
            <a:r>
              <a:rPr kumimoji="0" lang="zh-CN" altLang="en-US" sz="2200">
                <a:solidFill>
                  <a:srgbClr val="0000FF"/>
                </a:solidFill>
              </a:rPr>
              <a:t>用尽全身力气书写“法兰西万岁”</a:t>
            </a:r>
            <a:endParaRPr lang="zh-CN" altLang="en-US" sz="2200">
              <a:solidFill>
                <a:srgbClr val="0000FF"/>
              </a:solidFill>
            </a:endParaRPr>
          </a:p>
        </p:txBody>
      </p:sp>
      <p:sp>
        <p:nvSpPr>
          <p:cNvPr id="342028" name="AutoShape 12"/>
          <p:cNvSpPr>
            <a:spLocks/>
          </p:cNvSpPr>
          <p:nvPr/>
        </p:nvSpPr>
        <p:spPr bwMode="auto">
          <a:xfrm>
            <a:off x="8469314" y="2259013"/>
            <a:ext cx="363537" cy="3683000"/>
          </a:xfrm>
          <a:prstGeom prst="rightBrace">
            <a:avLst>
              <a:gd name="adj1" fmla="val 84425"/>
              <a:gd name="adj2" fmla="val 50000"/>
            </a:avLst>
          </a:prstGeom>
          <a:noFill/>
          <a:ln w="25400">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p>
        </p:txBody>
      </p:sp>
      <p:sp>
        <p:nvSpPr>
          <p:cNvPr id="342029" name="Text Box 13"/>
          <p:cNvSpPr txBox="1">
            <a:spLocks noChangeArrowheads="1"/>
          </p:cNvSpPr>
          <p:nvPr/>
        </p:nvSpPr>
        <p:spPr bwMode="auto">
          <a:xfrm>
            <a:off x="9075738" y="2609851"/>
            <a:ext cx="520700" cy="3135313"/>
          </a:xfrm>
          <a:prstGeom prst="rect">
            <a:avLst/>
          </a:prstGeom>
          <a:gradFill rotWithShape="1">
            <a:gsLst>
              <a:gs pos="0">
                <a:srgbClr val="CCFFFF"/>
              </a:gs>
              <a:gs pos="50000">
                <a:schemeClr val="bg1"/>
              </a:gs>
              <a:gs pos="100000">
                <a:srgbClr val="CCFFFF"/>
              </a:gs>
            </a:gsLst>
            <a:lin ang="5400000" scaled="1"/>
          </a:gradFill>
          <a:ln w="28575" cap="rnd" algn="ctr">
            <a:solidFill>
              <a:srgbClr val="FF00FF"/>
            </a:solidFill>
            <a:prstDash val="sysDot"/>
            <a:miter lim="800000"/>
            <a:headEnd/>
            <a:tailEnd/>
          </a:ln>
          <a:effectLst/>
        </p:spPr>
        <p:txBody>
          <a:bodyPr>
            <a:spAutoFit/>
          </a:bodyPr>
          <a:lstStyle/>
          <a:p>
            <a:pPr algn="ctr">
              <a:lnSpc>
                <a:spcPct val="100000"/>
              </a:lnSpc>
              <a:defRPr/>
            </a:pPr>
            <a:r>
              <a:rPr kumimoji="0" lang="zh-CN" altLang="en-US" sz="2200">
                <a:latin typeface="Arial" pitchFamily="34" charset="0"/>
              </a:rPr>
              <a:t>真挚深切的爱国热情</a:t>
            </a:r>
          </a:p>
        </p:txBody>
      </p:sp>
      <p:sp>
        <p:nvSpPr>
          <p:cNvPr id="342030" name="Rectangle 14"/>
          <p:cNvSpPr>
            <a:spLocks noChangeArrowheads="1"/>
          </p:cNvSpPr>
          <p:nvPr/>
        </p:nvSpPr>
        <p:spPr bwMode="auto">
          <a:xfrm>
            <a:off x="2152650" y="3527425"/>
            <a:ext cx="490538" cy="1125538"/>
          </a:xfrm>
          <a:prstGeom prst="rect">
            <a:avLst/>
          </a:prstGeom>
          <a:gradFill rotWithShape="1">
            <a:gsLst>
              <a:gs pos="0">
                <a:srgbClr val="CCFFFF"/>
              </a:gs>
              <a:gs pos="50000">
                <a:schemeClr val="bg1"/>
              </a:gs>
              <a:gs pos="100000">
                <a:srgbClr val="CCFFFF"/>
              </a:gs>
            </a:gsLst>
            <a:lin ang="5400000" scaled="1"/>
          </a:gradFill>
          <a:ln w="28575" cap="rnd" algn="ctr">
            <a:solidFill>
              <a:srgbClr val="FF00FF"/>
            </a:solidFill>
            <a:prstDash val="sysDot"/>
            <a:miter lim="800000"/>
            <a:headEnd/>
            <a:tailEnd/>
          </a:ln>
          <a:effectLst/>
        </p:spPr>
        <p:txBody>
          <a:bodyPr>
            <a:spAutoFit/>
          </a:bodyPr>
          <a:lstStyle/>
          <a:p>
            <a:pPr algn="ctr">
              <a:lnSpc>
                <a:spcPct val="100000"/>
              </a:lnSpc>
              <a:defRPr/>
            </a:pPr>
            <a:r>
              <a:rPr kumimoji="0" lang="zh-CN" altLang="en-US" sz="2200">
                <a:latin typeface="Arial" pitchFamily="34" charset="0"/>
              </a:rPr>
              <a:t>韩</a:t>
            </a:r>
          </a:p>
          <a:p>
            <a:pPr algn="ctr">
              <a:lnSpc>
                <a:spcPct val="100000"/>
              </a:lnSpc>
              <a:defRPr/>
            </a:pPr>
            <a:r>
              <a:rPr kumimoji="0" lang="zh-CN" altLang="en-US" sz="2200">
                <a:latin typeface="Arial" pitchFamily="34" charset="0"/>
              </a:rPr>
              <a:t>麦</a:t>
            </a:r>
          </a:p>
          <a:p>
            <a:pPr algn="ctr">
              <a:lnSpc>
                <a:spcPct val="100000"/>
              </a:lnSpc>
              <a:defRPr/>
            </a:pPr>
            <a:r>
              <a:rPr kumimoji="0" lang="zh-CN" altLang="en-US" sz="2200">
                <a:latin typeface="Arial" pitchFamily="34" charset="0"/>
              </a:rPr>
              <a:t>尔</a:t>
            </a:r>
          </a:p>
        </p:txBody>
      </p:sp>
      <p:sp>
        <p:nvSpPr>
          <p:cNvPr id="17422" name="Text Box 16"/>
          <p:cNvSpPr txBox="1">
            <a:spLocks noChangeArrowheads="1"/>
          </p:cNvSpPr>
          <p:nvPr/>
        </p:nvSpPr>
        <p:spPr bwMode="auto">
          <a:xfrm>
            <a:off x="1939925" y="630239"/>
            <a:ext cx="75946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2800" b="1">
                <a:solidFill>
                  <a:schemeClr val="tx1"/>
                </a:solidFill>
                <a:latin typeface="宋体" pitchFamily="2" charset="-122"/>
                <a:ea typeface="宋体" pitchFamily="2" charset="-122"/>
              </a:defRPr>
            </a:lvl1pPr>
            <a:lvl2pPr marL="742950" indent="-285750" eaLnBrk="0" hangingPunct="0">
              <a:defRPr kumimoji="1" sz="2800" b="1">
                <a:solidFill>
                  <a:schemeClr val="tx1"/>
                </a:solidFill>
                <a:latin typeface="宋体" pitchFamily="2" charset="-122"/>
                <a:ea typeface="宋体" pitchFamily="2" charset="-122"/>
              </a:defRPr>
            </a:lvl2pPr>
            <a:lvl3pPr marL="1143000" indent="-228600" eaLnBrk="0" hangingPunct="0">
              <a:defRPr kumimoji="1" sz="2800" b="1">
                <a:solidFill>
                  <a:schemeClr val="tx1"/>
                </a:solidFill>
                <a:latin typeface="宋体" pitchFamily="2" charset="-122"/>
                <a:ea typeface="宋体" pitchFamily="2" charset="-122"/>
              </a:defRPr>
            </a:lvl3pPr>
            <a:lvl4pPr marL="1600200" indent="-228600" eaLnBrk="0" hangingPunct="0">
              <a:defRPr kumimoji="1" sz="2800" b="1">
                <a:solidFill>
                  <a:schemeClr val="tx1"/>
                </a:solidFill>
                <a:latin typeface="宋体" pitchFamily="2" charset="-122"/>
                <a:ea typeface="宋体" pitchFamily="2" charset="-122"/>
              </a:defRPr>
            </a:lvl4pPr>
            <a:lvl5pPr marL="2057400" indent="-228600" eaLnBrk="0" hangingPunct="0">
              <a:defRPr kumimoji="1" sz="2800" b="1">
                <a:solidFill>
                  <a:schemeClr val="tx1"/>
                </a:solidFill>
                <a:latin typeface="宋体" pitchFamily="2" charset="-122"/>
                <a:ea typeface="宋体" pitchFamily="2" charset="-122"/>
              </a:defRPr>
            </a:lvl5pPr>
            <a:lvl6pPr marL="25146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6pPr>
            <a:lvl7pPr marL="29718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7pPr>
            <a:lvl8pPr marL="34290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8pPr>
            <a:lvl9pPr marL="38862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9pPr>
          </a:lstStyle>
          <a:p>
            <a:pPr eaLnBrk="1" hangingPunct="1"/>
            <a:r>
              <a:rPr kumimoji="0" lang="en-US" altLang="zh-CN" sz="2400" dirty="0">
                <a:solidFill>
                  <a:srgbClr val="0000FF"/>
                </a:solidFill>
              </a:rPr>
              <a:t>2.</a:t>
            </a:r>
            <a:r>
              <a:rPr kumimoji="0" lang="zh-CN" altLang="en-US" sz="2400" dirty="0">
                <a:solidFill>
                  <a:srgbClr val="0000FF"/>
                </a:solidFill>
              </a:rPr>
              <a:t>认识韩麦尔先生</a:t>
            </a:r>
            <a:endParaRPr lang="zh-CN" altLang="en-US" sz="2400" dirty="0">
              <a:solidFill>
                <a:srgbClr val="0000FF"/>
              </a:solidFill>
            </a:endParaRPr>
          </a:p>
        </p:txBody>
      </p:sp>
      <p:sp>
        <p:nvSpPr>
          <p:cNvPr id="17423" name="Text Box 17"/>
          <p:cNvSpPr txBox="1">
            <a:spLocks noChangeArrowheads="1"/>
          </p:cNvSpPr>
          <p:nvPr/>
        </p:nvSpPr>
        <p:spPr bwMode="auto">
          <a:xfrm>
            <a:off x="1974851" y="1390650"/>
            <a:ext cx="72310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sz="2800" b="1">
                <a:solidFill>
                  <a:schemeClr val="tx1"/>
                </a:solidFill>
                <a:latin typeface="宋体" pitchFamily="2" charset="-122"/>
                <a:ea typeface="宋体" pitchFamily="2" charset="-122"/>
              </a:defRPr>
            </a:lvl1pPr>
            <a:lvl2pPr marL="742950" indent="-285750" eaLnBrk="0" hangingPunct="0">
              <a:defRPr kumimoji="1" sz="2800" b="1">
                <a:solidFill>
                  <a:schemeClr val="tx1"/>
                </a:solidFill>
                <a:latin typeface="宋体" pitchFamily="2" charset="-122"/>
                <a:ea typeface="宋体" pitchFamily="2" charset="-122"/>
              </a:defRPr>
            </a:lvl2pPr>
            <a:lvl3pPr marL="1143000" indent="-228600" eaLnBrk="0" hangingPunct="0">
              <a:defRPr kumimoji="1" sz="2800" b="1">
                <a:solidFill>
                  <a:schemeClr val="tx1"/>
                </a:solidFill>
                <a:latin typeface="宋体" pitchFamily="2" charset="-122"/>
                <a:ea typeface="宋体" pitchFamily="2" charset="-122"/>
              </a:defRPr>
            </a:lvl3pPr>
            <a:lvl4pPr marL="1600200" indent="-228600" eaLnBrk="0" hangingPunct="0">
              <a:defRPr kumimoji="1" sz="2800" b="1">
                <a:solidFill>
                  <a:schemeClr val="tx1"/>
                </a:solidFill>
                <a:latin typeface="宋体" pitchFamily="2" charset="-122"/>
                <a:ea typeface="宋体" pitchFamily="2" charset="-122"/>
              </a:defRPr>
            </a:lvl4pPr>
            <a:lvl5pPr marL="2057400" indent="-228600" eaLnBrk="0" hangingPunct="0">
              <a:defRPr kumimoji="1" sz="2800" b="1">
                <a:solidFill>
                  <a:schemeClr val="tx1"/>
                </a:solidFill>
                <a:latin typeface="宋体" pitchFamily="2" charset="-122"/>
                <a:ea typeface="宋体" pitchFamily="2" charset="-122"/>
              </a:defRPr>
            </a:lvl5pPr>
            <a:lvl6pPr marL="25146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6pPr>
            <a:lvl7pPr marL="29718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7pPr>
            <a:lvl8pPr marL="34290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8pPr>
            <a:lvl9pPr marL="38862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9pPr>
          </a:lstStyle>
          <a:p>
            <a:pPr eaLnBrk="1" hangingPunct="1">
              <a:lnSpc>
                <a:spcPct val="100000"/>
              </a:lnSpc>
            </a:pPr>
            <a:r>
              <a:rPr lang="zh-CN" altLang="en-US" sz="2400" dirty="0">
                <a:solidFill>
                  <a:srgbClr val="CC00FF"/>
                </a:solidFill>
              </a:rPr>
              <a:t>标出文中有关描写韩麦尔先生的语段并分析该人物。</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42021"/>
                                        </p:tgtEl>
                                        <p:attrNameLst>
                                          <p:attrName>style.visibility</p:attrName>
                                        </p:attrNameLst>
                                      </p:cBhvr>
                                      <p:to>
                                        <p:strVal val="visible"/>
                                      </p:to>
                                    </p:set>
                                    <p:animEffect transition="in" filter="wipe(left)">
                                      <p:cBhvr>
                                        <p:cTn id="7" dur="500"/>
                                        <p:tgtEl>
                                          <p:spTgt spid="342021"/>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342023"/>
                                        </p:tgtEl>
                                        <p:attrNameLst>
                                          <p:attrName>style.visibility</p:attrName>
                                        </p:attrNameLst>
                                      </p:cBhvr>
                                      <p:to>
                                        <p:strVal val="visible"/>
                                      </p:to>
                                    </p:set>
                                    <p:animEffect transition="in" filter="wipe(left)">
                                      <p:cBhvr>
                                        <p:cTn id="12" dur="500"/>
                                        <p:tgtEl>
                                          <p:spTgt spid="342023"/>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342025"/>
                                        </p:tgtEl>
                                        <p:attrNameLst>
                                          <p:attrName>style.visibility</p:attrName>
                                        </p:attrNameLst>
                                      </p:cBhvr>
                                      <p:to>
                                        <p:strVal val="visible"/>
                                      </p:to>
                                    </p:set>
                                    <p:animEffect transition="in" filter="wipe(left)">
                                      <p:cBhvr>
                                        <p:cTn id="17" dur="500"/>
                                        <p:tgtEl>
                                          <p:spTgt spid="342025"/>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342027"/>
                                        </p:tgtEl>
                                        <p:attrNameLst>
                                          <p:attrName>style.visibility</p:attrName>
                                        </p:attrNameLst>
                                      </p:cBhvr>
                                      <p:to>
                                        <p:strVal val="visible"/>
                                      </p:to>
                                    </p:set>
                                    <p:animEffect transition="in" filter="wipe(left)">
                                      <p:cBhvr>
                                        <p:cTn id="22" dur="500"/>
                                        <p:tgtEl>
                                          <p:spTgt spid="342027"/>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342028"/>
                                        </p:tgtEl>
                                        <p:attrNameLst>
                                          <p:attrName>style.visibility</p:attrName>
                                        </p:attrNameLst>
                                      </p:cBhvr>
                                      <p:to>
                                        <p:strVal val="visible"/>
                                      </p:to>
                                    </p:set>
                                    <p:animEffect transition="in" filter="wipe(left)">
                                      <p:cBhvr>
                                        <p:cTn id="27" dur="500"/>
                                        <p:tgtEl>
                                          <p:spTgt spid="342028"/>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22" presetClass="entr" presetSubtype="1" fill="hold" grpId="0" nodeType="clickEffect">
                                  <p:stCondLst>
                                    <p:cond delay="0"/>
                                  </p:stCondLst>
                                  <p:childTnLst>
                                    <p:set>
                                      <p:cBhvr>
                                        <p:cTn id="31" dur="1" fill="hold">
                                          <p:stCondLst>
                                            <p:cond delay="0"/>
                                          </p:stCondLst>
                                        </p:cTn>
                                        <p:tgtEl>
                                          <p:spTgt spid="342029"/>
                                        </p:tgtEl>
                                        <p:attrNameLst>
                                          <p:attrName>style.visibility</p:attrName>
                                        </p:attrNameLst>
                                      </p:cBhvr>
                                      <p:to>
                                        <p:strVal val="visible"/>
                                      </p:to>
                                    </p:set>
                                    <p:animEffect transition="in" filter="wipe(up)">
                                      <p:cBhvr>
                                        <p:cTn id="32" dur="500"/>
                                        <p:tgtEl>
                                          <p:spTgt spid="3420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2021" grpId="0"/>
      <p:bldP spid="342023" grpId="0"/>
      <p:bldP spid="342025" grpId="0"/>
      <p:bldP spid="342027" grpId="0"/>
      <p:bldP spid="342028" grpId="0" animBg="1"/>
      <p:bldP spid="342029" grpId="0" animBg="1"/>
    </p:bldLst>
  </p:timing>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8434" name="Text Box 2"/>
          <p:cNvSpPr txBox="1">
            <a:spLocks noChangeArrowheads="1"/>
          </p:cNvSpPr>
          <p:nvPr/>
        </p:nvSpPr>
        <p:spPr bwMode="auto">
          <a:xfrm>
            <a:off x="2116138" y="1277939"/>
            <a:ext cx="7834312" cy="5324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2800" b="1">
                <a:solidFill>
                  <a:schemeClr val="tx1"/>
                </a:solidFill>
                <a:latin typeface="宋体" pitchFamily="2" charset="-122"/>
                <a:ea typeface="宋体" pitchFamily="2" charset="-122"/>
              </a:defRPr>
            </a:lvl1pPr>
            <a:lvl2pPr marL="742950" indent="-285750" eaLnBrk="0" hangingPunct="0">
              <a:defRPr kumimoji="1" sz="2800" b="1">
                <a:solidFill>
                  <a:schemeClr val="tx1"/>
                </a:solidFill>
                <a:latin typeface="宋体" pitchFamily="2" charset="-122"/>
                <a:ea typeface="宋体" pitchFamily="2" charset="-122"/>
              </a:defRPr>
            </a:lvl2pPr>
            <a:lvl3pPr marL="1143000" indent="-228600" eaLnBrk="0" hangingPunct="0">
              <a:defRPr kumimoji="1" sz="2800" b="1">
                <a:solidFill>
                  <a:schemeClr val="tx1"/>
                </a:solidFill>
                <a:latin typeface="宋体" pitchFamily="2" charset="-122"/>
                <a:ea typeface="宋体" pitchFamily="2" charset="-122"/>
              </a:defRPr>
            </a:lvl3pPr>
            <a:lvl4pPr marL="1600200" indent="-228600" eaLnBrk="0" hangingPunct="0">
              <a:defRPr kumimoji="1" sz="2800" b="1">
                <a:solidFill>
                  <a:schemeClr val="tx1"/>
                </a:solidFill>
                <a:latin typeface="宋体" pitchFamily="2" charset="-122"/>
                <a:ea typeface="宋体" pitchFamily="2" charset="-122"/>
              </a:defRPr>
            </a:lvl4pPr>
            <a:lvl5pPr marL="2057400" indent="-228600" eaLnBrk="0" hangingPunct="0">
              <a:defRPr kumimoji="1" sz="2800" b="1">
                <a:solidFill>
                  <a:schemeClr val="tx1"/>
                </a:solidFill>
                <a:latin typeface="宋体" pitchFamily="2" charset="-122"/>
                <a:ea typeface="宋体" pitchFamily="2" charset="-122"/>
              </a:defRPr>
            </a:lvl5pPr>
            <a:lvl6pPr marL="25146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6pPr>
            <a:lvl7pPr marL="29718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7pPr>
            <a:lvl8pPr marL="34290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8pPr>
            <a:lvl9pPr marL="38862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9pPr>
          </a:lstStyle>
          <a:p>
            <a:pPr eaLnBrk="1" hangingPunct="1">
              <a:lnSpc>
                <a:spcPct val="130000"/>
              </a:lnSpc>
            </a:pPr>
            <a:endParaRPr kumimoji="0" lang="zh-CN" altLang="zh-CN" sz="2200">
              <a:solidFill>
                <a:srgbClr val="0000FF"/>
              </a:solidFill>
            </a:endParaRPr>
          </a:p>
        </p:txBody>
      </p:sp>
      <p:sp>
        <p:nvSpPr>
          <p:cNvPr id="18435" name="Text Box 3"/>
          <p:cNvSpPr txBox="1">
            <a:spLocks noChangeArrowheads="1"/>
          </p:cNvSpPr>
          <p:nvPr/>
        </p:nvSpPr>
        <p:spPr bwMode="auto">
          <a:xfrm>
            <a:off x="2244725" y="925514"/>
            <a:ext cx="3563938" cy="733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2800" b="1">
                <a:solidFill>
                  <a:schemeClr val="tx1"/>
                </a:solidFill>
                <a:latin typeface="宋体" pitchFamily="2" charset="-122"/>
                <a:ea typeface="宋体" pitchFamily="2" charset="-122"/>
              </a:defRPr>
            </a:lvl1pPr>
            <a:lvl2pPr marL="742950" indent="-285750" eaLnBrk="0" hangingPunct="0">
              <a:defRPr kumimoji="1" sz="2800" b="1">
                <a:solidFill>
                  <a:schemeClr val="tx1"/>
                </a:solidFill>
                <a:latin typeface="宋体" pitchFamily="2" charset="-122"/>
                <a:ea typeface="宋体" pitchFamily="2" charset="-122"/>
              </a:defRPr>
            </a:lvl2pPr>
            <a:lvl3pPr marL="1143000" indent="-228600" eaLnBrk="0" hangingPunct="0">
              <a:defRPr kumimoji="1" sz="2800" b="1">
                <a:solidFill>
                  <a:schemeClr val="tx1"/>
                </a:solidFill>
                <a:latin typeface="宋体" pitchFamily="2" charset="-122"/>
                <a:ea typeface="宋体" pitchFamily="2" charset="-122"/>
              </a:defRPr>
            </a:lvl3pPr>
            <a:lvl4pPr marL="1600200" indent="-228600" eaLnBrk="0" hangingPunct="0">
              <a:defRPr kumimoji="1" sz="2800" b="1">
                <a:solidFill>
                  <a:schemeClr val="tx1"/>
                </a:solidFill>
                <a:latin typeface="宋体" pitchFamily="2" charset="-122"/>
                <a:ea typeface="宋体" pitchFamily="2" charset="-122"/>
              </a:defRPr>
            </a:lvl4pPr>
            <a:lvl5pPr marL="2057400" indent="-228600" eaLnBrk="0" hangingPunct="0">
              <a:defRPr kumimoji="1" sz="2800" b="1">
                <a:solidFill>
                  <a:schemeClr val="tx1"/>
                </a:solidFill>
                <a:latin typeface="宋体" pitchFamily="2" charset="-122"/>
                <a:ea typeface="宋体" pitchFamily="2" charset="-122"/>
              </a:defRPr>
            </a:lvl5pPr>
            <a:lvl6pPr marL="25146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6pPr>
            <a:lvl7pPr marL="29718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7pPr>
            <a:lvl8pPr marL="34290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8pPr>
            <a:lvl9pPr marL="38862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9pPr>
          </a:lstStyle>
          <a:p>
            <a:pPr eaLnBrk="1" hangingPunct="1"/>
            <a:r>
              <a:rPr kumimoji="0" lang="zh-CN" altLang="en-US" dirty="0">
                <a:solidFill>
                  <a:srgbClr val="FF0000"/>
                </a:solidFill>
              </a:rPr>
              <a:t>三、分析环境</a:t>
            </a:r>
          </a:p>
        </p:txBody>
      </p:sp>
      <p:sp>
        <p:nvSpPr>
          <p:cNvPr id="18436" name="Text Box 4"/>
          <p:cNvSpPr txBox="1">
            <a:spLocks noChangeArrowheads="1"/>
          </p:cNvSpPr>
          <p:nvPr/>
        </p:nvSpPr>
        <p:spPr bwMode="auto">
          <a:xfrm>
            <a:off x="2244725" y="1865313"/>
            <a:ext cx="7315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2800" b="1">
                <a:solidFill>
                  <a:schemeClr val="tx1"/>
                </a:solidFill>
                <a:latin typeface="宋体" pitchFamily="2" charset="-122"/>
                <a:ea typeface="宋体" pitchFamily="2" charset="-122"/>
              </a:defRPr>
            </a:lvl1pPr>
            <a:lvl2pPr marL="742950" indent="-285750" eaLnBrk="0" hangingPunct="0">
              <a:defRPr kumimoji="1" sz="2800" b="1">
                <a:solidFill>
                  <a:schemeClr val="tx1"/>
                </a:solidFill>
                <a:latin typeface="宋体" pitchFamily="2" charset="-122"/>
                <a:ea typeface="宋体" pitchFamily="2" charset="-122"/>
              </a:defRPr>
            </a:lvl2pPr>
            <a:lvl3pPr marL="1143000" indent="-228600" eaLnBrk="0" hangingPunct="0">
              <a:defRPr kumimoji="1" sz="2800" b="1">
                <a:solidFill>
                  <a:schemeClr val="tx1"/>
                </a:solidFill>
                <a:latin typeface="宋体" pitchFamily="2" charset="-122"/>
                <a:ea typeface="宋体" pitchFamily="2" charset="-122"/>
              </a:defRPr>
            </a:lvl3pPr>
            <a:lvl4pPr marL="1600200" indent="-228600" eaLnBrk="0" hangingPunct="0">
              <a:defRPr kumimoji="1" sz="2800" b="1">
                <a:solidFill>
                  <a:schemeClr val="tx1"/>
                </a:solidFill>
                <a:latin typeface="宋体" pitchFamily="2" charset="-122"/>
                <a:ea typeface="宋体" pitchFamily="2" charset="-122"/>
              </a:defRPr>
            </a:lvl4pPr>
            <a:lvl5pPr marL="2057400" indent="-228600" eaLnBrk="0" hangingPunct="0">
              <a:defRPr kumimoji="1" sz="2800" b="1">
                <a:solidFill>
                  <a:schemeClr val="tx1"/>
                </a:solidFill>
                <a:latin typeface="宋体" pitchFamily="2" charset="-122"/>
                <a:ea typeface="宋体" pitchFamily="2" charset="-122"/>
              </a:defRPr>
            </a:lvl5pPr>
            <a:lvl6pPr marL="25146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6pPr>
            <a:lvl7pPr marL="29718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7pPr>
            <a:lvl8pPr marL="34290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8pPr>
            <a:lvl9pPr marL="38862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9pPr>
          </a:lstStyle>
          <a:p>
            <a:pPr eaLnBrk="1" hangingPunct="1">
              <a:lnSpc>
                <a:spcPct val="100000"/>
              </a:lnSpc>
              <a:spcBef>
                <a:spcPct val="50000"/>
              </a:spcBef>
            </a:pPr>
            <a:r>
              <a:rPr kumimoji="0" lang="zh-CN" altLang="en-US" sz="2400" dirty="0">
                <a:solidFill>
                  <a:srgbClr val="0000FF"/>
                </a:solidFill>
              </a:rPr>
              <a:t>找出文中的环境描写，说说它的作用。</a:t>
            </a:r>
          </a:p>
        </p:txBody>
      </p:sp>
      <p:sp>
        <p:nvSpPr>
          <p:cNvPr id="343045" name="Text Box 5"/>
          <p:cNvSpPr txBox="1">
            <a:spLocks noChangeArrowheads="1"/>
          </p:cNvSpPr>
          <p:nvPr/>
        </p:nvSpPr>
        <p:spPr bwMode="auto">
          <a:xfrm>
            <a:off x="2244726" y="2576513"/>
            <a:ext cx="235902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2800" b="1">
                <a:solidFill>
                  <a:schemeClr val="tx1"/>
                </a:solidFill>
                <a:latin typeface="宋体" pitchFamily="2" charset="-122"/>
                <a:ea typeface="宋体" pitchFamily="2" charset="-122"/>
              </a:defRPr>
            </a:lvl1pPr>
            <a:lvl2pPr marL="742950" indent="-285750" eaLnBrk="0" hangingPunct="0">
              <a:defRPr kumimoji="1" sz="2800" b="1">
                <a:solidFill>
                  <a:schemeClr val="tx1"/>
                </a:solidFill>
                <a:latin typeface="宋体" pitchFamily="2" charset="-122"/>
                <a:ea typeface="宋体" pitchFamily="2" charset="-122"/>
              </a:defRPr>
            </a:lvl2pPr>
            <a:lvl3pPr marL="1143000" indent="-228600" eaLnBrk="0" hangingPunct="0">
              <a:defRPr kumimoji="1" sz="2800" b="1">
                <a:solidFill>
                  <a:schemeClr val="tx1"/>
                </a:solidFill>
                <a:latin typeface="宋体" pitchFamily="2" charset="-122"/>
                <a:ea typeface="宋体" pitchFamily="2" charset="-122"/>
              </a:defRPr>
            </a:lvl3pPr>
            <a:lvl4pPr marL="1600200" indent="-228600" eaLnBrk="0" hangingPunct="0">
              <a:defRPr kumimoji="1" sz="2800" b="1">
                <a:solidFill>
                  <a:schemeClr val="tx1"/>
                </a:solidFill>
                <a:latin typeface="宋体" pitchFamily="2" charset="-122"/>
                <a:ea typeface="宋体" pitchFamily="2" charset="-122"/>
              </a:defRPr>
            </a:lvl4pPr>
            <a:lvl5pPr marL="2057400" indent="-228600" eaLnBrk="0" hangingPunct="0">
              <a:defRPr kumimoji="1" sz="2800" b="1">
                <a:solidFill>
                  <a:schemeClr val="tx1"/>
                </a:solidFill>
                <a:latin typeface="宋体" pitchFamily="2" charset="-122"/>
                <a:ea typeface="宋体" pitchFamily="2" charset="-122"/>
              </a:defRPr>
            </a:lvl5pPr>
            <a:lvl6pPr marL="25146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6pPr>
            <a:lvl7pPr marL="29718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7pPr>
            <a:lvl8pPr marL="34290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8pPr>
            <a:lvl9pPr marL="38862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9pPr>
          </a:lstStyle>
          <a:p>
            <a:pPr eaLnBrk="1" hangingPunct="1">
              <a:lnSpc>
                <a:spcPct val="100000"/>
              </a:lnSpc>
            </a:pPr>
            <a:r>
              <a:rPr kumimoji="0" lang="en-US" altLang="zh-CN" sz="2400" dirty="0">
                <a:solidFill>
                  <a:srgbClr val="FF0000"/>
                </a:solidFill>
              </a:rPr>
              <a:t>1.</a:t>
            </a:r>
            <a:r>
              <a:rPr kumimoji="0" lang="zh-CN" altLang="en-US" sz="2400" dirty="0">
                <a:solidFill>
                  <a:srgbClr val="FF0000"/>
                </a:solidFill>
              </a:rPr>
              <a:t>自然环境：</a:t>
            </a:r>
          </a:p>
        </p:txBody>
      </p:sp>
      <p:sp>
        <p:nvSpPr>
          <p:cNvPr id="343046" name="Text Box 6"/>
          <p:cNvSpPr txBox="1">
            <a:spLocks noChangeArrowheads="1"/>
          </p:cNvSpPr>
          <p:nvPr/>
        </p:nvSpPr>
        <p:spPr bwMode="auto">
          <a:xfrm>
            <a:off x="2244726" y="3163888"/>
            <a:ext cx="842327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2800" b="1">
                <a:solidFill>
                  <a:schemeClr val="tx1"/>
                </a:solidFill>
                <a:latin typeface="宋体" pitchFamily="2" charset="-122"/>
                <a:ea typeface="宋体" pitchFamily="2" charset="-122"/>
              </a:defRPr>
            </a:lvl1pPr>
            <a:lvl2pPr marL="742950" indent="-285750" eaLnBrk="0" hangingPunct="0">
              <a:defRPr kumimoji="1" sz="2800" b="1">
                <a:solidFill>
                  <a:schemeClr val="tx1"/>
                </a:solidFill>
                <a:latin typeface="宋体" pitchFamily="2" charset="-122"/>
                <a:ea typeface="宋体" pitchFamily="2" charset="-122"/>
              </a:defRPr>
            </a:lvl2pPr>
            <a:lvl3pPr marL="1143000" indent="-228600" eaLnBrk="0" hangingPunct="0">
              <a:defRPr kumimoji="1" sz="2800" b="1">
                <a:solidFill>
                  <a:schemeClr val="tx1"/>
                </a:solidFill>
                <a:latin typeface="宋体" pitchFamily="2" charset="-122"/>
                <a:ea typeface="宋体" pitchFamily="2" charset="-122"/>
              </a:defRPr>
            </a:lvl3pPr>
            <a:lvl4pPr marL="1600200" indent="-228600" eaLnBrk="0" hangingPunct="0">
              <a:defRPr kumimoji="1" sz="2800" b="1">
                <a:solidFill>
                  <a:schemeClr val="tx1"/>
                </a:solidFill>
                <a:latin typeface="宋体" pitchFamily="2" charset="-122"/>
                <a:ea typeface="宋体" pitchFamily="2" charset="-122"/>
              </a:defRPr>
            </a:lvl4pPr>
            <a:lvl5pPr marL="2057400" indent="-228600" eaLnBrk="0" hangingPunct="0">
              <a:defRPr kumimoji="1" sz="2800" b="1">
                <a:solidFill>
                  <a:schemeClr val="tx1"/>
                </a:solidFill>
                <a:latin typeface="宋体" pitchFamily="2" charset="-122"/>
                <a:ea typeface="宋体" pitchFamily="2" charset="-122"/>
              </a:defRPr>
            </a:lvl5pPr>
            <a:lvl6pPr marL="25146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6pPr>
            <a:lvl7pPr marL="29718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7pPr>
            <a:lvl8pPr marL="34290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8pPr>
            <a:lvl9pPr marL="38862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9pPr>
          </a:lstStyle>
          <a:p>
            <a:pPr eaLnBrk="1" hangingPunct="1">
              <a:lnSpc>
                <a:spcPct val="100000"/>
              </a:lnSpc>
            </a:pPr>
            <a:r>
              <a:rPr kumimoji="0" lang="zh-CN" altLang="en-US" sz="2400" dirty="0">
                <a:solidFill>
                  <a:srgbClr val="FF0000"/>
                </a:solidFill>
                <a:latin typeface="楷体_GB2312" pitchFamily="49" charset="-122"/>
                <a:ea typeface="楷体_GB2312" pitchFamily="49" charset="-122"/>
              </a:rPr>
              <a:t>表现小弗郎士愉快的心情，同时又反衬故事的悲剧气氛。</a:t>
            </a:r>
          </a:p>
        </p:txBody>
      </p:sp>
      <p:sp>
        <p:nvSpPr>
          <p:cNvPr id="343047" name="Text Box 7"/>
          <p:cNvSpPr txBox="1">
            <a:spLocks noChangeArrowheads="1"/>
          </p:cNvSpPr>
          <p:nvPr/>
        </p:nvSpPr>
        <p:spPr bwMode="auto">
          <a:xfrm>
            <a:off x="2244726" y="3841750"/>
            <a:ext cx="252571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2800" b="1">
                <a:solidFill>
                  <a:schemeClr val="tx1"/>
                </a:solidFill>
                <a:latin typeface="宋体" pitchFamily="2" charset="-122"/>
                <a:ea typeface="宋体" pitchFamily="2" charset="-122"/>
              </a:defRPr>
            </a:lvl1pPr>
            <a:lvl2pPr marL="742950" indent="-285750" eaLnBrk="0" hangingPunct="0">
              <a:defRPr kumimoji="1" sz="2800" b="1">
                <a:solidFill>
                  <a:schemeClr val="tx1"/>
                </a:solidFill>
                <a:latin typeface="宋体" pitchFamily="2" charset="-122"/>
                <a:ea typeface="宋体" pitchFamily="2" charset="-122"/>
              </a:defRPr>
            </a:lvl2pPr>
            <a:lvl3pPr marL="1143000" indent="-228600" eaLnBrk="0" hangingPunct="0">
              <a:defRPr kumimoji="1" sz="2800" b="1">
                <a:solidFill>
                  <a:schemeClr val="tx1"/>
                </a:solidFill>
                <a:latin typeface="宋体" pitchFamily="2" charset="-122"/>
                <a:ea typeface="宋体" pitchFamily="2" charset="-122"/>
              </a:defRPr>
            </a:lvl3pPr>
            <a:lvl4pPr marL="1600200" indent="-228600" eaLnBrk="0" hangingPunct="0">
              <a:defRPr kumimoji="1" sz="2800" b="1">
                <a:solidFill>
                  <a:schemeClr val="tx1"/>
                </a:solidFill>
                <a:latin typeface="宋体" pitchFamily="2" charset="-122"/>
                <a:ea typeface="宋体" pitchFamily="2" charset="-122"/>
              </a:defRPr>
            </a:lvl4pPr>
            <a:lvl5pPr marL="2057400" indent="-228600" eaLnBrk="0" hangingPunct="0">
              <a:defRPr kumimoji="1" sz="2800" b="1">
                <a:solidFill>
                  <a:schemeClr val="tx1"/>
                </a:solidFill>
                <a:latin typeface="宋体" pitchFamily="2" charset="-122"/>
                <a:ea typeface="宋体" pitchFamily="2" charset="-122"/>
              </a:defRPr>
            </a:lvl5pPr>
            <a:lvl6pPr marL="25146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6pPr>
            <a:lvl7pPr marL="29718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7pPr>
            <a:lvl8pPr marL="34290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8pPr>
            <a:lvl9pPr marL="38862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9pPr>
          </a:lstStyle>
          <a:p>
            <a:pPr eaLnBrk="1" hangingPunct="1">
              <a:lnSpc>
                <a:spcPct val="100000"/>
              </a:lnSpc>
            </a:pPr>
            <a:r>
              <a:rPr kumimoji="0" lang="en-US" altLang="zh-CN" sz="2400" dirty="0">
                <a:solidFill>
                  <a:srgbClr val="FF0000"/>
                </a:solidFill>
              </a:rPr>
              <a:t>2.</a:t>
            </a:r>
            <a:r>
              <a:rPr kumimoji="0" lang="zh-CN" altLang="en-US" sz="2400" dirty="0">
                <a:solidFill>
                  <a:srgbClr val="FF0000"/>
                </a:solidFill>
              </a:rPr>
              <a:t>社会环境：</a:t>
            </a:r>
          </a:p>
        </p:txBody>
      </p:sp>
      <p:sp>
        <p:nvSpPr>
          <p:cNvPr id="343048" name="Text Box 8"/>
          <p:cNvSpPr txBox="1">
            <a:spLocks noChangeArrowheads="1"/>
          </p:cNvSpPr>
          <p:nvPr/>
        </p:nvSpPr>
        <p:spPr bwMode="auto">
          <a:xfrm>
            <a:off x="2244725" y="4505325"/>
            <a:ext cx="5029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2800" b="1">
                <a:solidFill>
                  <a:schemeClr val="tx1"/>
                </a:solidFill>
                <a:latin typeface="宋体" pitchFamily="2" charset="-122"/>
                <a:ea typeface="宋体" pitchFamily="2" charset="-122"/>
              </a:defRPr>
            </a:lvl1pPr>
            <a:lvl2pPr marL="742950" indent="-285750" eaLnBrk="0" hangingPunct="0">
              <a:defRPr kumimoji="1" sz="2800" b="1">
                <a:solidFill>
                  <a:schemeClr val="tx1"/>
                </a:solidFill>
                <a:latin typeface="宋体" pitchFamily="2" charset="-122"/>
                <a:ea typeface="宋体" pitchFamily="2" charset="-122"/>
              </a:defRPr>
            </a:lvl2pPr>
            <a:lvl3pPr marL="1143000" indent="-228600" eaLnBrk="0" hangingPunct="0">
              <a:defRPr kumimoji="1" sz="2800" b="1">
                <a:solidFill>
                  <a:schemeClr val="tx1"/>
                </a:solidFill>
                <a:latin typeface="宋体" pitchFamily="2" charset="-122"/>
                <a:ea typeface="宋体" pitchFamily="2" charset="-122"/>
              </a:defRPr>
            </a:lvl3pPr>
            <a:lvl4pPr marL="1600200" indent="-228600" eaLnBrk="0" hangingPunct="0">
              <a:defRPr kumimoji="1" sz="2800" b="1">
                <a:solidFill>
                  <a:schemeClr val="tx1"/>
                </a:solidFill>
                <a:latin typeface="宋体" pitchFamily="2" charset="-122"/>
                <a:ea typeface="宋体" pitchFamily="2" charset="-122"/>
              </a:defRPr>
            </a:lvl4pPr>
            <a:lvl5pPr marL="2057400" indent="-228600" eaLnBrk="0" hangingPunct="0">
              <a:defRPr kumimoji="1" sz="2800" b="1">
                <a:solidFill>
                  <a:schemeClr val="tx1"/>
                </a:solidFill>
                <a:latin typeface="宋体" pitchFamily="2" charset="-122"/>
                <a:ea typeface="宋体" pitchFamily="2" charset="-122"/>
              </a:defRPr>
            </a:lvl5pPr>
            <a:lvl6pPr marL="25146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6pPr>
            <a:lvl7pPr marL="29718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7pPr>
            <a:lvl8pPr marL="34290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8pPr>
            <a:lvl9pPr marL="38862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9pPr>
          </a:lstStyle>
          <a:p>
            <a:pPr eaLnBrk="1" hangingPunct="1">
              <a:lnSpc>
                <a:spcPct val="100000"/>
              </a:lnSpc>
            </a:pPr>
            <a:r>
              <a:rPr kumimoji="0" lang="zh-CN" altLang="en-US" sz="2400" dirty="0">
                <a:solidFill>
                  <a:srgbClr val="FF0000"/>
                </a:solidFill>
                <a:latin typeface="楷体_GB2312" pitchFamily="49" charset="-122"/>
                <a:ea typeface="楷体_GB2312" pitchFamily="49" charset="-122"/>
              </a:rPr>
              <a:t>交代故事发生的时代背景。</a:t>
            </a:r>
          </a:p>
        </p:txBody>
      </p:sp>
      <p:pic>
        <p:nvPicPr>
          <p:cNvPr id="18441" name="Picture 9" descr="04"/>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2130425" y="5494339"/>
            <a:ext cx="7900988" cy="466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43045">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43046"/>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43047"/>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4304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3046" grpId="0" autoUpdateAnimBg="0"/>
      <p:bldP spid="343047" grpId="0" autoUpdateAnimBg="0"/>
      <p:bldP spid="343048" grpId="0" autoUpdateAnimBg="0"/>
    </p:bldLst>
  </p:timing>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9458" name="Text Box 6"/>
          <p:cNvSpPr txBox="1">
            <a:spLocks noChangeArrowheads="1"/>
          </p:cNvSpPr>
          <p:nvPr/>
        </p:nvSpPr>
        <p:spPr bwMode="auto">
          <a:xfrm>
            <a:off x="2127250" y="1676401"/>
            <a:ext cx="7924800" cy="2657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nchorCtr="1">
            <a:spAutoFit/>
          </a:bodyPr>
          <a:lstStyle>
            <a:lvl1pPr eaLnBrk="0" hangingPunct="0">
              <a:defRPr kumimoji="1" sz="2800" b="1">
                <a:solidFill>
                  <a:schemeClr val="tx1"/>
                </a:solidFill>
                <a:latin typeface="宋体" pitchFamily="2" charset="-122"/>
                <a:ea typeface="宋体" pitchFamily="2" charset="-122"/>
              </a:defRPr>
            </a:lvl1pPr>
            <a:lvl2pPr marL="742950" indent="-285750" eaLnBrk="0" hangingPunct="0">
              <a:defRPr kumimoji="1" sz="2800" b="1">
                <a:solidFill>
                  <a:schemeClr val="tx1"/>
                </a:solidFill>
                <a:latin typeface="宋体" pitchFamily="2" charset="-122"/>
                <a:ea typeface="宋体" pitchFamily="2" charset="-122"/>
              </a:defRPr>
            </a:lvl2pPr>
            <a:lvl3pPr marL="1143000" indent="-228600" eaLnBrk="0" hangingPunct="0">
              <a:defRPr kumimoji="1" sz="2800" b="1">
                <a:solidFill>
                  <a:schemeClr val="tx1"/>
                </a:solidFill>
                <a:latin typeface="宋体" pitchFamily="2" charset="-122"/>
                <a:ea typeface="宋体" pitchFamily="2" charset="-122"/>
              </a:defRPr>
            </a:lvl3pPr>
            <a:lvl4pPr marL="1600200" indent="-228600" eaLnBrk="0" hangingPunct="0">
              <a:defRPr kumimoji="1" sz="2800" b="1">
                <a:solidFill>
                  <a:schemeClr val="tx1"/>
                </a:solidFill>
                <a:latin typeface="宋体" pitchFamily="2" charset="-122"/>
                <a:ea typeface="宋体" pitchFamily="2" charset="-122"/>
              </a:defRPr>
            </a:lvl4pPr>
            <a:lvl5pPr marL="2057400" indent="-228600" eaLnBrk="0" hangingPunct="0">
              <a:defRPr kumimoji="1" sz="2800" b="1">
                <a:solidFill>
                  <a:schemeClr val="tx1"/>
                </a:solidFill>
                <a:latin typeface="宋体" pitchFamily="2" charset="-122"/>
                <a:ea typeface="宋体" pitchFamily="2" charset="-122"/>
              </a:defRPr>
            </a:lvl5pPr>
            <a:lvl6pPr marL="25146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6pPr>
            <a:lvl7pPr marL="29718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7pPr>
            <a:lvl8pPr marL="34290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8pPr>
            <a:lvl9pPr marL="38862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9pPr>
          </a:lstStyle>
          <a:p>
            <a:pPr eaLnBrk="1" hangingPunct="1"/>
            <a:r>
              <a:rPr lang="en-US" altLang="zh-CN" dirty="0">
                <a:solidFill>
                  <a:srgbClr val="0000FF"/>
                </a:solidFill>
              </a:rPr>
              <a:t>    </a:t>
            </a:r>
            <a:r>
              <a:rPr lang="zh-CN" altLang="en-US" dirty="0">
                <a:solidFill>
                  <a:srgbClr val="0000FF"/>
                </a:solidFill>
              </a:rPr>
              <a:t>中国的历史是一部被侵略和反侵略的历史，</a:t>
            </a:r>
            <a:r>
              <a:rPr lang="en-US" altLang="zh-CN" dirty="0">
                <a:solidFill>
                  <a:srgbClr val="0000FF"/>
                </a:solidFill>
              </a:rPr>
              <a:t>《</a:t>
            </a:r>
            <a:r>
              <a:rPr lang="zh-CN" altLang="en-US" dirty="0">
                <a:solidFill>
                  <a:srgbClr val="0000FF"/>
                </a:solidFill>
              </a:rPr>
              <a:t>最后一课</a:t>
            </a:r>
            <a:r>
              <a:rPr lang="en-US" altLang="zh-CN" dirty="0">
                <a:solidFill>
                  <a:srgbClr val="0000FF"/>
                </a:solidFill>
              </a:rPr>
              <a:t>》</a:t>
            </a:r>
            <a:r>
              <a:rPr lang="zh-CN" altLang="en-US" dirty="0">
                <a:solidFill>
                  <a:srgbClr val="0000FF"/>
                </a:solidFill>
              </a:rPr>
              <a:t>中表现出来的爱国精神，很容易引起我们的共鸣，请以例句为范，列举中国人民在抗击外族侵略时所表现的高昂气节的句子。</a:t>
            </a:r>
          </a:p>
        </p:txBody>
      </p:sp>
      <p:sp>
        <p:nvSpPr>
          <p:cNvPr id="346121" name="Text Box 9"/>
          <p:cNvSpPr txBox="1">
            <a:spLocks noChangeArrowheads="1"/>
          </p:cNvSpPr>
          <p:nvPr/>
        </p:nvSpPr>
        <p:spPr bwMode="auto">
          <a:xfrm>
            <a:off x="2127250" y="4121151"/>
            <a:ext cx="7945438" cy="137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nchorCtr="1">
            <a:spAutoFit/>
          </a:bodyPr>
          <a:lstStyle>
            <a:lvl1pPr eaLnBrk="0" hangingPunct="0">
              <a:defRPr kumimoji="1" sz="2800" b="1">
                <a:solidFill>
                  <a:schemeClr val="tx1"/>
                </a:solidFill>
                <a:latin typeface="宋体" pitchFamily="2" charset="-122"/>
                <a:ea typeface="宋体" pitchFamily="2" charset="-122"/>
              </a:defRPr>
            </a:lvl1pPr>
            <a:lvl2pPr marL="742950" indent="-285750" eaLnBrk="0" hangingPunct="0">
              <a:defRPr kumimoji="1" sz="2800" b="1">
                <a:solidFill>
                  <a:schemeClr val="tx1"/>
                </a:solidFill>
                <a:latin typeface="宋体" pitchFamily="2" charset="-122"/>
                <a:ea typeface="宋体" pitchFamily="2" charset="-122"/>
              </a:defRPr>
            </a:lvl2pPr>
            <a:lvl3pPr marL="1143000" indent="-228600" eaLnBrk="0" hangingPunct="0">
              <a:defRPr kumimoji="1" sz="2800" b="1">
                <a:solidFill>
                  <a:schemeClr val="tx1"/>
                </a:solidFill>
                <a:latin typeface="宋体" pitchFamily="2" charset="-122"/>
                <a:ea typeface="宋体" pitchFamily="2" charset="-122"/>
              </a:defRPr>
            </a:lvl3pPr>
            <a:lvl4pPr marL="1600200" indent="-228600" eaLnBrk="0" hangingPunct="0">
              <a:defRPr kumimoji="1" sz="2800" b="1">
                <a:solidFill>
                  <a:schemeClr val="tx1"/>
                </a:solidFill>
                <a:latin typeface="宋体" pitchFamily="2" charset="-122"/>
                <a:ea typeface="宋体" pitchFamily="2" charset="-122"/>
              </a:defRPr>
            </a:lvl4pPr>
            <a:lvl5pPr marL="2057400" indent="-228600" eaLnBrk="0" hangingPunct="0">
              <a:defRPr kumimoji="1" sz="2800" b="1">
                <a:solidFill>
                  <a:schemeClr val="tx1"/>
                </a:solidFill>
                <a:latin typeface="宋体" pitchFamily="2" charset="-122"/>
                <a:ea typeface="宋体" pitchFamily="2" charset="-122"/>
              </a:defRPr>
            </a:lvl5pPr>
            <a:lvl6pPr marL="25146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6pPr>
            <a:lvl7pPr marL="29718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7pPr>
            <a:lvl8pPr marL="34290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8pPr>
            <a:lvl9pPr marL="38862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9pPr>
          </a:lstStyle>
          <a:p>
            <a:pPr eaLnBrk="1" hangingPunct="1">
              <a:spcBef>
                <a:spcPct val="50000"/>
              </a:spcBef>
            </a:pPr>
            <a:r>
              <a:rPr lang="zh-CN" altLang="en-US" dirty="0">
                <a:solidFill>
                  <a:srgbClr val="FF0000"/>
                </a:solidFill>
                <a:latin typeface="楷体_GB2312" pitchFamily="49" charset="-122"/>
                <a:ea typeface="楷体_GB2312" pitchFamily="49" charset="-122"/>
              </a:rPr>
              <a:t>示例：民族气节是韩麦尔</a:t>
            </a:r>
            <a:r>
              <a:rPr lang="zh-CN" altLang="en-US" dirty="0">
                <a:solidFill>
                  <a:srgbClr val="FF0000"/>
                </a:solidFill>
                <a:ea typeface="楷体_GB2312" pitchFamily="49" charset="-122"/>
              </a:rPr>
              <a:t>“</a:t>
            </a:r>
            <a:r>
              <a:rPr lang="zh-CN" altLang="en-US" u="sng" dirty="0">
                <a:solidFill>
                  <a:srgbClr val="FF0000"/>
                </a:solidFill>
                <a:latin typeface="楷体_GB2312" pitchFamily="49" charset="-122"/>
                <a:ea typeface="楷体_GB2312" pitchFamily="49" charset="-122"/>
              </a:rPr>
              <a:t>法兰西万岁</a:t>
            </a:r>
            <a:r>
              <a:rPr lang="zh-CN" altLang="en-US" dirty="0">
                <a:solidFill>
                  <a:srgbClr val="FF0000"/>
                </a:solidFill>
                <a:ea typeface="楷体_GB2312" pitchFamily="49" charset="-122"/>
              </a:rPr>
              <a:t>”</a:t>
            </a:r>
            <a:r>
              <a:rPr lang="zh-CN" altLang="en-US" dirty="0">
                <a:solidFill>
                  <a:srgbClr val="FF0000"/>
                </a:solidFill>
                <a:latin typeface="楷体_GB2312" pitchFamily="49" charset="-122"/>
                <a:ea typeface="楷体_GB2312" pitchFamily="49" charset="-122"/>
              </a:rPr>
              <a:t>呐喊声中的坚定信念！</a:t>
            </a:r>
          </a:p>
        </p:txBody>
      </p:sp>
      <p:pic>
        <p:nvPicPr>
          <p:cNvPr id="19460" name="Picture 12" descr="图片7"/>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947864" y="820739"/>
            <a:ext cx="2033587" cy="612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461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6121" grpId="0"/>
    </p:bldLst>
  </p:timing>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0482" name="Text Box 3"/>
          <p:cNvSpPr txBox="1">
            <a:spLocks noChangeArrowheads="1"/>
          </p:cNvSpPr>
          <p:nvPr/>
        </p:nvSpPr>
        <p:spPr bwMode="auto">
          <a:xfrm>
            <a:off x="2151063" y="2692312"/>
            <a:ext cx="7772400"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nchorCtr="1">
            <a:spAutoFit/>
          </a:bodyPr>
          <a:lstStyle>
            <a:lvl1pPr eaLnBrk="0" hangingPunct="0">
              <a:defRPr kumimoji="1" sz="2800" b="1">
                <a:solidFill>
                  <a:schemeClr val="tx1"/>
                </a:solidFill>
                <a:latin typeface="宋体" pitchFamily="2" charset="-122"/>
                <a:ea typeface="宋体" pitchFamily="2" charset="-122"/>
              </a:defRPr>
            </a:lvl1pPr>
            <a:lvl2pPr marL="742950" indent="-285750" eaLnBrk="0" hangingPunct="0">
              <a:defRPr kumimoji="1" sz="2800" b="1">
                <a:solidFill>
                  <a:schemeClr val="tx1"/>
                </a:solidFill>
                <a:latin typeface="宋体" pitchFamily="2" charset="-122"/>
                <a:ea typeface="宋体" pitchFamily="2" charset="-122"/>
              </a:defRPr>
            </a:lvl2pPr>
            <a:lvl3pPr marL="1143000" indent="-228600" eaLnBrk="0" hangingPunct="0">
              <a:defRPr kumimoji="1" sz="2800" b="1">
                <a:solidFill>
                  <a:schemeClr val="tx1"/>
                </a:solidFill>
                <a:latin typeface="宋体" pitchFamily="2" charset="-122"/>
                <a:ea typeface="宋体" pitchFamily="2" charset="-122"/>
              </a:defRPr>
            </a:lvl3pPr>
            <a:lvl4pPr marL="1600200" indent="-228600" eaLnBrk="0" hangingPunct="0">
              <a:defRPr kumimoji="1" sz="2800" b="1">
                <a:solidFill>
                  <a:schemeClr val="tx1"/>
                </a:solidFill>
                <a:latin typeface="宋体" pitchFamily="2" charset="-122"/>
                <a:ea typeface="宋体" pitchFamily="2" charset="-122"/>
              </a:defRPr>
            </a:lvl4pPr>
            <a:lvl5pPr marL="2057400" indent="-228600" eaLnBrk="0" hangingPunct="0">
              <a:defRPr kumimoji="1" sz="2800" b="1">
                <a:solidFill>
                  <a:schemeClr val="tx1"/>
                </a:solidFill>
                <a:latin typeface="宋体" pitchFamily="2" charset="-122"/>
                <a:ea typeface="宋体" pitchFamily="2" charset="-122"/>
              </a:defRPr>
            </a:lvl5pPr>
            <a:lvl6pPr marL="25146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6pPr>
            <a:lvl7pPr marL="29718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7pPr>
            <a:lvl8pPr marL="34290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8pPr>
            <a:lvl9pPr marL="38862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9pPr>
          </a:lstStyle>
          <a:p>
            <a:pPr eaLnBrk="1" hangingPunct="1">
              <a:spcBef>
                <a:spcPct val="50000"/>
              </a:spcBef>
            </a:pPr>
            <a:r>
              <a:rPr lang="zh-CN" altLang="en-US" sz="2400" dirty="0">
                <a:solidFill>
                  <a:srgbClr val="0000FF"/>
                </a:solidFill>
              </a:rPr>
              <a:t>民族气节是陆游“</a:t>
            </a:r>
            <a:r>
              <a:rPr lang="zh-CN" altLang="en-US" sz="2400" u="sng" dirty="0">
                <a:solidFill>
                  <a:srgbClr val="0000FF"/>
                </a:solidFill>
              </a:rPr>
              <a:t>                             </a:t>
            </a:r>
            <a:r>
              <a:rPr lang="zh-CN" altLang="en-US" sz="2400" dirty="0">
                <a:solidFill>
                  <a:srgbClr val="0000FF"/>
                </a:solidFill>
              </a:rPr>
              <a:t>”的高尚情操！</a:t>
            </a:r>
          </a:p>
        </p:txBody>
      </p:sp>
      <p:sp>
        <p:nvSpPr>
          <p:cNvPr id="20483" name="Text Box 4"/>
          <p:cNvSpPr txBox="1">
            <a:spLocks noChangeArrowheads="1"/>
          </p:cNvSpPr>
          <p:nvPr/>
        </p:nvSpPr>
        <p:spPr bwMode="auto">
          <a:xfrm>
            <a:off x="2151063" y="3938589"/>
            <a:ext cx="8496300"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2800" b="1">
                <a:solidFill>
                  <a:schemeClr val="tx1"/>
                </a:solidFill>
                <a:latin typeface="宋体" pitchFamily="2" charset="-122"/>
                <a:ea typeface="宋体" pitchFamily="2" charset="-122"/>
              </a:defRPr>
            </a:lvl1pPr>
            <a:lvl2pPr marL="742950" indent="-285750" eaLnBrk="0" hangingPunct="0">
              <a:defRPr kumimoji="1" sz="2800" b="1">
                <a:solidFill>
                  <a:schemeClr val="tx1"/>
                </a:solidFill>
                <a:latin typeface="宋体" pitchFamily="2" charset="-122"/>
                <a:ea typeface="宋体" pitchFamily="2" charset="-122"/>
              </a:defRPr>
            </a:lvl2pPr>
            <a:lvl3pPr marL="1143000" indent="-228600" eaLnBrk="0" hangingPunct="0">
              <a:defRPr kumimoji="1" sz="2800" b="1">
                <a:solidFill>
                  <a:schemeClr val="tx1"/>
                </a:solidFill>
                <a:latin typeface="宋体" pitchFamily="2" charset="-122"/>
                <a:ea typeface="宋体" pitchFamily="2" charset="-122"/>
              </a:defRPr>
            </a:lvl3pPr>
            <a:lvl4pPr marL="1600200" indent="-228600" eaLnBrk="0" hangingPunct="0">
              <a:defRPr kumimoji="1" sz="2800" b="1">
                <a:solidFill>
                  <a:schemeClr val="tx1"/>
                </a:solidFill>
                <a:latin typeface="宋体" pitchFamily="2" charset="-122"/>
                <a:ea typeface="宋体" pitchFamily="2" charset="-122"/>
              </a:defRPr>
            </a:lvl4pPr>
            <a:lvl5pPr marL="2057400" indent="-228600" eaLnBrk="0" hangingPunct="0">
              <a:defRPr kumimoji="1" sz="2800" b="1">
                <a:solidFill>
                  <a:schemeClr val="tx1"/>
                </a:solidFill>
                <a:latin typeface="宋体" pitchFamily="2" charset="-122"/>
                <a:ea typeface="宋体" pitchFamily="2" charset="-122"/>
              </a:defRPr>
            </a:lvl5pPr>
            <a:lvl6pPr marL="25146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6pPr>
            <a:lvl7pPr marL="29718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7pPr>
            <a:lvl8pPr marL="34290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8pPr>
            <a:lvl9pPr marL="38862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9pPr>
          </a:lstStyle>
          <a:p>
            <a:pPr eaLnBrk="1" hangingPunct="1"/>
            <a:r>
              <a:rPr lang="zh-CN" altLang="en-US" sz="2400" dirty="0">
                <a:solidFill>
                  <a:srgbClr val="0000FF"/>
                </a:solidFill>
              </a:rPr>
              <a:t>民族气节是林则徐“</a:t>
            </a:r>
            <a:r>
              <a:rPr lang="zh-CN" altLang="en-US" sz="2400" u="sng" dirty="0">
                <a:solidFill>
                  <a:srgbClr val="0000FF"/>
                </a:solidFill>
              </a:rPr>
              <a:t>                             </a:t>
            </a:r>
            <a:r>
              <a:rPr lang="zh-CN" altLang="en-US" sz="2400" dirty="0">
                <a:solidFill>
                  <a:srgbClr val="0000FF"/>
                </a:solidFill>
              </a:rPr>
              <a:t>”</a:t>
            </a:r>
          </a:p>
          <a:p>
            <a:pPr eaLnBrk="1" hangingPunct="1"/>
            <a:r>
              <a:rPr lang="zh-CN" altLang="en-US" sz="2400" dirty="0">
                <a:solidFill>
                  <a:srgbClr val="0000FF"/>
                </a:solidFill>
              </a:rPr>
              <a:t>的凛然不惧！</a:t>
            </a:r>
          </a:p>
        </p:txBody>
      </p:sp>
      <p:sp>
        <p:nvSpPr>
          <p:cNvPr id="20484" name="Text Box 5"/>
          <p:cNvSpPr txBox="1">
            <a:spLocks noChangeArrowheads="1"/>
          </p:cNvSpPr>
          <p:nvPr/>
        </p:nvSpPr>
        <p:spPr bwMode="auto">
          <a:xfrm>
            <a:off x="2151064" y="5119689"/>
            <a:ext cx="818197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2800" b="1">
                <a:solidFill>
                  <a:schemeClr val="tx1"/>
                </a:solidFill>
                <a:latin typeface="宋体" pitchFamily="2" charset="-122"/>
                <a:ea typeface="宋体" pitchFamily="2" charset="-122"/>
              </a:defRPr>
            </a:lvl1pPr>
            <a:lvl2pPr marL="742950" indent="-285750" eaLnBrk="0" hangingPunct="0">
              <a:defRPr kumimoji="1" sz="2800" b="1">
                <a:solidFill>
                  <a:schemeClr val="tx1"/>
                </a:solidFill>
                <a:latin typeface="宋体" pitchFamily="2" charset="-122"/>
                <a:ea typeface="宋体" pitchFamily="2" charset="-122"/>
              </a:defRPr>
            </a:lvl2pPr>
            <a:lvl3pPr marL="1143000" indent="-228600" eaLnBrk="0" hangingPunct="0">
              <a:defRPr kumimoji="1" sz="2800" b="1">
                <a:solidFill>
                  <a:schemeClr val="tx1"/>
                </a:solidFill>
                <a:latin typeface="宋体" pitchFamily="2" charset="-122"/>
                <a:ea typeface="宋体" pitchFamily="2" charset="-122"/>
              </a:defRPr>
            </a:lvl3pPr>
            <a:lvl4pPr marL="1600200" indent="-228600" eaLnBrk="0" hangingPunct="0">
              <a:defRPr kumimoji="1" sz="2800" b="1">
                <a:solidFill>
                  <a:schemeClr val="tx1"/>
                </a:solidFill>
                <a:latin typeface="宋体" pitchFamily="2" charset="-122"/>
                <a:ea typeface="宋体" pitchFamily="2" charset="-122"/>
              </a:defRPr>
            </a:lvl4pPr>
            <a:lvl5pPr marL="2057400" indent="-228600" eaLnBrk="0" hangingPunct="0">
              <a:defRPr kumimoji="1" sz="2800" b="1">
                <a:solidFill>
                  <a:schemeClr val="tx1"/>
                </a:solidFill>
                <a:latin typeface="宋体" pitchFamily="2" charset="-122"/>
                <a:ea typeface="宋体" pitchFamily="2" charset="-122"/>
              </a:defRPr>
            </a:lvl5pPr>
            <a:lvl6pPr marL="25146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6pPr>
            <a:lvl7pPr marL="29718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7pPr>
            <a:lvl8pPr marL="34290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8pPr>
            <a:lvl9pPr marL="38862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9pPr>
          </a:lstStyle>
          <a:p>
            <a:pPr eaLnBrk="1" hangingPunct="1"/>
            <a:r>
              <a:rPr lang="zh-CN" altLang="en-US" sz="2400" dirty="0">
                <a:solidFill>
                  <a:srgbClr val="0000FF"/>
                </a:solidFill>
              </a:rPr>
              <a:t>民族气节是孙中山“</a:t>
            </a:r>
            <a:r>
              <a:rPr lang="zh-CN" altLang="en-US" sz="2400" u="sng" dirty="0">
                <a:solidFill>
                  <a:srgbClr val="0000FF"/>
                </a:solidFill>
              </a:rPr>
              <a:t>                  </a:t>
            </a:r>
            <a:r>
              <a:rPr lang="zh-CN" altLang="en-US" sz="2400" dirty="0">
                <a:solidFill>
                  <a:srgbClr val="0000FF"/>
                </a:solidFill>
              </a:rPr>
              <a:t>”的豪情壮志！</a:t>
            </a:r>
          </a:p>
        </p:txBody>
      </p:sp>
      <p:sp>
        <p:nvSpPr>
          <p:cNvPr id="348166" name="Text Box 6"/>
          <p:cNvSpPr txBox="1">
            <a:spLocks noChangeArrowheads="1"/>
          </p:cNvSpPr>
          <p:nvPr/>
        </p:nvSpPr>
        <p:spPr bwMode="auto">
          <a:xfrm>
            <a:off x="4446588" y="2831892"/>
            <a:ext cx="502920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nchorCtr="1">
            <a:spAutoFit/>
          </a:bodyPr>
          <a:lstStyle>
            <a:lvl1pPr eaLnBrk="0" hangingPunct="0">
              <a:defRPr kumimoji="1" sz="2800" b="1">
                <a:solidFill>
                  <a:schemeClr val="tx1"/>
                </a:solidFill>
                <a:latin typeface="宋体" pitchFamily="2" charset="-122"/>
                <a:ea typeface="宋体" pitchFamily="2" charset="-122"/>
              </a:defRPr>
            </a:lvl1pPr>
            <a:lvl2pPr marL="742950" indent="-285750" eaLnBrk="0" hangingPunct="0">
              <a:defRPr kumimoji="1" sz="2800" b="1">
                <a:solidFill>
                  <a:schemeClr val="tx1"/>
                </a:solidFill>
                <a:latin typeface="宋体" pitchFamily="2" charset="-122"/>
                <a:ea typeface="宋体" pitchFamily="2" charset="-122"/>
              </a:defRPr>
            </a:lvl2pPr>
            <a:lvl3pPr marL="1143000" indent="-228600" eaLnBrk="0" hangingPunct="0">
              <a:defRPr kumimoji="1" sz="2800" b="1">
                <a:solidFill>
                  <a:schemeClr val="tx1"/>
                </a:solidFill>
                <a:latin typeface="宋体" pitchFamily="2" charset="-122"/>
                <a:ea typeface="宋体" pitchFamily="2" charset="-122"/>
              </a:defRPr>
            </a:lvl3pPr>
            <a:lvl4pPr marL="1600200" indent="-228600" eaLnBrk="0" hangingPunct="0">
              <a:defRPr kumimoji="1" sz="2800" b="1">
                <a:solidFill>
                  <a:schemeClr val="tx1"/>
                </a:solidFill>
                <a:latin typeface="宋体" pitchFamily="2" charset="-122"/>
                <a:ea typeface="宋体" pitchFamily="2" charset="-122"/>
              </a:defRPr>
            </a:lvl4pPr>
            <a:lvl5pPr marL="2057400" indent="-228600" eaLnBrk="0" hangingPunct="0">
              <a:defRPr kumimoji="1" sz="2800" b="1">
                <a:solidFill>
                  <a:schemeClr val="tx1"/>
                </a:solidFill>
                <a:latin typeface="宋体" pitchFamily="2" charset="-122"/>
                <a:ea typeface="宋体" pitchFamily="2" charset="-122"/>
              </a:defRPr>
            </a:lvl5pPr>
            <a:lvl6pPr marL="25146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6pPr>
            <a:lvl7pPr marL="29718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7pPr>
            <a:lvl8pPr marL="34290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8pPr>
            <a:lvl9pPr marL="38862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9pPr>
          </a:lstStyle>
          <a:p>
            <a:pPr eaLnBrk="1" hangingPunct="1">
              <a:lnSpc>
                <a:spcPct val="100000"/>
              </a:lnSpc>
              <a:spcBef>
                <a:spcPct val="50000"/>
              </a:spcBef>
            </a:pPr>
            <a:r>
              <a:rPr lang="zh-CN" altLang="en-US" sz="2200">
                <a:solidFill>
                  <a:srgbClr val="FF0000"/>
                </a:solidFill>
                <a:latin typeface="楷体_GB2312" pitchFamily="49" charset="-122"/>
                <a:ea typeface="楷体_GB2312" pitchFamily="49" charset="-122"/>
              </a:rPr>
              <a:t>位卑未敢忘忧国，事定犹须待阖棺</a:t>
            </a:r>
          </a:p>
        </p:txBody>
      </p:sp>
      <p:sp>
        <p:nvSpPr>
          <p:cNvPr id="348167" name="Text Box 7"/>
          <p:cNvSpPr txBox="1">
            <a:spLocks noChangeArrowheads="1"/>
          </p:cNvSpPr>
          <p:nvPr/>
        </p:nvSpPr>
        <p:spPr bwMode="auto">
          <a:xfrm>
            <a:off x="4702175" y="4076492"/>
            <a:ext cx="502920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nchorCtr="1">
            <a:spAutoFit/>
          </a:bodyPr>
          <a:lstStyle>
            <a:lvl1pPr eaLnBrk="0" hangingPunct="0">
              <a:defRPr kumimoji="1" sz="2800" b="1">
                <a:solidFill>
                  <a:schemeClr val="tx1"/>
                </a:solidFill>
                <a:latin typeface="宋体" pitchFamily="2" charset="-122"/>
                <a:ea typeface="宋体" pitchFamily="2" charset="-122"/>
              </a:defRPr>
            </a:lvl1pPr>
            <a:lvl2pPr marL="742950" indent="-285750" eaLnBrk="0" hangingPunct="0">
              <a:defRPr kumimoji="1" sz="2800" b="1">
                <a:solidFill>
                  <a:schemeClr val="tx1"/>
                </a:solidFill>
                <a:latin typeface="宋体" pitchFamily="2" charset="-122"/>
                <a:ea typeface="宋体" pitchFamily="2" charset="-122"/>
              </a:defRPr>
            </a:lvl2pPr>
            <a:lvl3pPr marL="1143000" indent="-228600" eaLnBrk="0" hangingPunct="0">
              <a:defRPr kumimoji="1" sz="2800" b="1">
                <a:solidFill>
                  <a:schemeClr val="tx1"/>
                </a:solidFill>
                <a:latin typeface="宋体" pitchFamily="2" charset="-122"/>
                <a:ea typeface="宋体" pitchFamily="2" charset="-122"/>
              </a:defRPr>
            </a:lvl3pPr>
            <a:lvl4pPr marL="1600200" indent="-228600" eaLnBrk="0" hangingPunct="0">
              <a:defRPr kumimoji="1" sz="2800" b="1">
                <a:solidFill>
                  <a:schemeClr val="tx1"/>
                </a:solidFill>
                <a:latin typeface="宋体" pitchFamily="2" charset="-122"/>
                <a:ea typeface="宋体" pitchFamily="2" charset="-122"/>
              </a:defRPr>
            </a:lvl4pPr>
            <a:lvl5pPr marL="2057400" indent="-228600" eaLnBrk="0" hangingPunct="0">
              <a:defRPr kumimoji="1" sz="2800" b="1">
                <a:solidFill>
                  <a:schemeClr val="tx1"/>
                </a:solidFill>
                <a:latin typeface="宋体" pitchFamily="2" charset="-122"/>
                <a:ea typeface="宋体" pitchFamily="2" charset="-122"/>
              </a:defRPr>
            </a:lvl5pPr>
            <a:lvl6pPr marL="25146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6pPr>
            <a:lvl7pPr marL="29718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7pPr>
            <a:lvl8pPr marL="34290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8pPr>
            <a:lvl9pPr marL="38862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9pPr>
          </a:lstStyle>
          <a:p>
            <a:pPr eaLnBrk="1" hangingPunct="1">
              <a:lnSpc>
                <a:spcPct val="100000"/>
              </a:lnSpc>
              <a:spcBef>
                <a:spcPct val="50000"/>
              </a:spcBef>
            </a:pPr>
            <a:r>
              <a:rPr lang="zh-CN" altLang="en-US" sz="2200">
                <a:solidFill>
                  <a:srgbClr val="FF0000"/>
                </a:solidFill>
                <a:latin typeface="楷体_GB2312" pitchFamily="49" charset="-122"/>
                <a:ea typeface="楷体_GB2312" pitchFamily="49" charset="-122"/>
              </a:rPr>
              <a:t>苟利国家生死以，岂因祸福避趋之</a:t>
            </a:r>
          </a:p>
        </p:txBody>
      </p:sp>
      <p:sp>
        <p:nvSpPr>
          <p:cNvPr id="348168" name="Text Box 8"/>
          <p:cNvSpPr txBox="1">
            <a:spLocks noChangeArrowheads="1"/>
          </p:cNvSpPr>
          <p:nvPr/>
        </p:nvSpPr>
        <p:spPr bwMode="auto">
          <a:xfrm>
            <a:off x="4691063" y="5248067"/>
            <a:ext cx="327660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nchorCtr="1">
            <a:spAutoFit/>
          </a:bodyPr>
          <a:lstStyle>
            <a:lvl1pPr eaLnBrk="0" hangingPunct="0">
              <a:defRPr kumimoji="1" sz="2800" b="1">
                <a:solidFill>
                  <a:schemeClr val="tx1"/>
                </a:solidFill>
                <a:latin typeface="宋体" pitchFamily="2" charset="-122"/>
                <a:ea typeface="宋体" pitchFamily="2" charset="-122"/>
              </a:defRPr>
            </a:lvl1pPr>
            <a:lvl2pPr marL="742950" indent="-285750" eaLnBrk="0" hangingPunct="0">
              <a:defRPr kumimoji="1" sz="2800" b="1">
                <a:solidFill>
                  <a:schemeClr val="tx1"/>
                </a:solidFill>
                <a:latin typeface="宋体" pitchFamily="2" charset="-122"/>
                <a:ea typeface="宋体" pitchFamily="2" charset="-122"/>
              </a:defRPr>
            </a:lvl2pPr>
            <a:lvl3pPr marL="1143000" indent="-228600" eaLnBrk="0" hangingPunct="0">
              <a:defRPr kumimoji="1" sz="2800" b="1">
                <a:solidFill>
                  <a:schemeClr val="tx1"/>
                </a:solidFill>
                <a:latin typeface="宋体" pitchFamily="2" charset="-122"/>
                <a:ea typeface="宋体" pitchFamily="2" charset="-122"/>
              </a:defRPr>
            </a:lvl3pPr>
            <a:lvl4pPr marL="1600200" indent="-228600" eaLnBrk="0" hangingPunct="0">
              <a:defRPr kumimoji="1" sz="2800" b="1">
                <a:solidFill>
                  <a:schemeClr val="tx1"/>
                </a:solidFill>
                <a:latin typeface="宋体" pitchFamily="2" charset="-122"/>
                <a:ea typeface="宋体" pitchFamily="2" charset="-122"/>
              </a:defRPr>
            </a:lvl4pPr>
            <a:lvl5pPr marL="2057400" indent="-228600" eaLnBrk="0" hangingPunct="0">
              <a:defRPr kumimoji="1" sz="2800" b="1">
                <a:solidFill>
                  <a:schemeClr val="tx1"/>
                </a:solidFill>
                <a:latin typeface="宋体" pitchFamily="2" charset="-122"/>
                <a:ea typeface="宋体" pitchFamily="2" charset="-122"/>
              </a:defRPr>
            </a:lvl5pPr>
            <a:lvl6pPr marL="25146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6pPr>
            <a:lvl7pPr marL="29718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7pPr>
            <a:lvl8pPr marL="34290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8pPr>
            <a:lvl9pPr marL="38862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9pPr>
          </a:lstStyle>
          <a:p>
            <a:pPr eaLnBrk="1" hangingPunct="1">
              <a:lnSpc>
                <a:spcPct val="100000"/>
              </a:lnSpc>
              <a:spcBef>
                <a:spcPct val="50000"/>
              </a:spcBef>
            </a:pPr>
            <a:r>
              <a:rPr lang="zh-CN" altLang="en-US" sz="2200">
                <a:solidFill>
                  <a:srgbClr val="FF0000"/>
                </a:solidFill>
                <a:latin typeface="楷体_GB2312" pitchFamily="49" charset="-122"/>
                <a:ea typeface="楷体_GB2312" pitchFamily="49" charset="-122"/>
              </a:rPr>
              <a:t>驱除鞑虏，恢复中华</a:t>
            </a:r>
          </a:p>
        </p:txBody>
      </p:sp>
      <p:sp>
        <p:nvSpPr>
          <p:cNvPr id="20488" name="Text Box 12"/>
          <p:cNvSpPr txBox="1">
            <a:spLocks noChangeArrowheads="1"/>
          </p:cNvSpPr>
          <p:nvPr/>
        </p:nvSpPr>
        <p:spPr bwMode="auto">
          <a:xfrm>
            <a:off x="2151063" y="1550900"/>
            <a:ext cx="7848600"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nchorCtr="1">
            <a:spAutoFit/>
          </a:bodyPr>
          <a:lstStyle>
            <a:lvl1pPr eaLnBrk="0" hangingPunct="0">
              <a:defRPr kumimoji="1" sz="2800" b="1">
                <a:solidFill>
                  <a:schemeClr val="tx1"/>
                </a:solidFill>
                <a:latin typeface="宋体" pitchFamily="2" charset="-122"/>
                <a:ea typeface="宋体" pitchFamily="2" charset="-122"/>
              </a:defRPr>
            </a:lvl1pPr>
            <a:lvl2pPr marL="742950" indent="-285750" eaLnBrk="0" hangingPunct="0">
              <a:defRPr kumimoji="1" sz="2800" b="1">
                <a:solidFill>
                  <a:schemeClr val="tx1"/>
                </a:solidFill>
                <a:latin typeface="宋体" pitchFamily="2" charset="-122"/>
                <a:ea typeface="宋体" pitchFamily="2" charset="-122"/>
              </a:defRPr>
            </a:lvl2pPr>
            <a:lvl3pPr marL="1143000" indent="-228600" eaLnBrk="0" hangingPunct="0">
              <a:defRPr kumimoji="1" sz="2800" b="1">
                <a:solidFill>
                  <a:schemeClr val="tx1"/>
                </a:solidFill>
                <a:latin typeface="宋体" pitchFamily="2" charset="-122"/>
                <a:ea typeface="宋体" pitchFamily="2" charset="-122"/>
              </a:defRPr>
            </a:lvl3pPr>
            <a:lvl4pPr marL="1600200" indent="-228600" eaLnBrk="0" hangingPunct="0">
              <a:defRPr kumimoji="1" sz="2800" b="1">
                <a:solidFill>
                  <a:schemeClr val="tx1"/>
                </a:solidFill>
                <a:latin typeface="宋体" pitchFamily="2" charset="-122"/>
                <a:ea typeface="宋体" pitchFamily="2" charset="-122"/>
              </a:defRPr>
            </a:lvl4pPr>
            <a:lvl5pPr marL="2057400" indent="-228600" eaLnBrk="0" hangingPunct="0">
              <a:defRPr kumimoji="1" sz="2800" b="1">
                <a:solidFill>
                  <a:schemeClr val="tx1"/>
                </a:solidFill>
                <a:latin typeface="宋体" pitchFamily="2" charset="-122"/>
                <a:ea typeface="宋体" pitchFamily="2" charset="-122"/>
              </a:defRPr>
            </a:lvl5pPr>
            <a:lvl6pPr marL="25146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6pPr>
            <a:lvl7pPr marL="29718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7pPr>
            <a:lvl8pPr marL="34290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8pPr>
            <a:lvl9pPr marL="38862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9pPr>
          </a:lstStyle>
          <a:p>
            <a:pPr eaLnBrk="1" hangingPunct="1"/>
            <a:r>
              <a:rPr lang="zh-CN" altLang="en-US" sz="2400" dirty="0">
                <a:solidFill>
                  <a:srgbClr val="0000FF"/>
                </a:solidFill>
              </a:rPr>
              <a:t>民族气节是文天祥“</a:t>
            </a:r>
            <a:r>
              <a:rPr lang="en-US" altLang="zh-CN" sz="2400" dirty="0">
                <a:solidFill>
                  <a:srgbClr val="0000FF"/>
                </a:solidFill>
              </a:rPr>
              <a:t>____________________________”</a:t>
            </a:r>
            <a:r>
              <a:rPr lang="zh-CN" altLang="en-US" sz="2400" dirty="0">
                <a:solidFill>
                  <a:srgbClr val="0000FF"/>
                </a:solidFill>
              </a:rPr>
              <a:t>的浩然正气！</a:t>
            </a:r>
          </a:p>
        </p:txBody>
      </p:sp>
      <p:sp>
        <p:nvSpPr>
          <p:cNvPr id="348174" name="Rectangle 14"/>
          <p:cNvSpPr>
            <a:spLocks noChangeArrowheads="1"/>
          </p:cNvSpPr>
          <p:nvPr/>
        </p:nvSpPr>
        <p:spPr bwMode="auto">
          <a:xfrm>
            <a:off x="4979989" y="1544638"/>
            <a:ext cx="4822825"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txBody>
          <a:bodyPr>
            <a:spAutoFit/>
          </a:bodyPr>
          <a:lstStyle/>
          <a:p>
            <a:r>
              <a:rPr lang="zh-CN" altLang="en-US" sz="2200">
                <a:solidFill>
                  <a:srgbClr val="FF0000"/>
                </a:solidFill>
                <a:ea typeface="楷体_GB2312" pitchFamily="49" charset="-122"/>
              </a:rPr>
              <a:t>人生自古谁无死，留取丹心照汗青</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48174"/>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48166"/>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48167"/>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4816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8166" grpId="0"/>
      <p:bldP spid="348167" grpId="0"/>
      <p:bldP spid="348168" grpId="0"/>
      <p:bldP spid="348174" grpId="0"/>
    </p:bld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074" name="Text Box 2"/>
          <p:cNvSpPr txBox="1">
            <a:spLocks noChangeArrowheads="1"/>
          </p:cNvSpPr>
          <p:nvPr/>
        </p:nvSpPr>
        <p:spPr bwMode="auto">
          <a:xfrm>
            <a:off x="2406650" y="2136776"/>
            <a:ext cx="7874000" cy="2657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2800" b="1">
                <a:solidFill>
                  <a:schemeClr val="tx1"/>
                </a:solidFill>
                <a:latin typeface="宋体" pitchFamily="2" charset="-122"/>
                <a:ea typeface="宋体" pitchFamily="2" charset="-122"/>
              </a:defRPr>
            </a:lvl1pPr>
            <a:lvl2pPr marL="742950" indent="-285750" eaLnBrk="0" hangingPunct="0">
              <a:defRPr kumimoji="1" sz="2800" b="1">
                <a:solidFill>
                  <a:schemeClr val="tx1"/>
                </a:solidFill>
                <a:latin typeface="宋体" pitchFamily="2" charset="-122"/>
                <a:ea typeface="宋体" pitchFamily="2" charset="-122"/>
              </a:defRPr>
            </a:lvl2pPr>
            <a:lvl3pPr marL="1143000" indent="-228600" eaLnBrk="0" hangingPunct="0">
              <a:defRPr kumimoji="1" sz="2800" b="1">
                <a:solidFill>
                  <a:schemeClr val="tx1"/>
                </a:solidFill>
                <a:latin typeface="宋体" pitchFamily="2" charset="-122"/>
                <a:ea typeface="宋体" pitchFamily="2" charset="-122"/>
              </a:defRPr>
            </a:lvl3pPr>
            <a:lvl4pPr marL="1600200" indent="-228600" eaLnBrk="0" hangingPunct="0">
              <a:defRPr kumimoji="1" sz="2800" b="1">
                <a:solidFill>
                  <a:schemeClr val="tx1"/>
                </a:solidFill>
                <a:latin typeface="宋体" pitchFamily="2" charset="-122"/>
                <a:ea typeface="宋体" pitchFamily="2" charset="-122"/>
              </a:defRPr>
            </a:lvl4pPr>
            <a:lvl5pPr marL="2057400" indent="-228600" eaLnBrk="0" hangingPunct="0">
              <a:defRPr kumimoji="1" sz="2800" b="1">
                <a:solidFill>
                  <a:schemeClr val="tx1"/>
                </a:solidFill>
                <a:latin typeface="宋体" pitchFamily="2" charset="-122"/>
                <a:ea typeface="宋体" pitchFamily="2" charset="-122"/>
              </a:defRPr>
            </a:lvl5pPr>
            <a:lvl6pPr marL="25146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6pPr>
            <a:lvl7pPr marL="29718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7pPr>
            <a:lvl8pPr marL="34290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8pPr>
            <a:lvl9pPr marL="38862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9pPr>
          </a:lstStyle>
          <a:p>
            <a:pPr eaLnBrk="1" hangingPunct="1"/>
            <a:r>
              <a:rPr kumimoji="0" lang="en-US" altLang="zh-CN" dirty="0">
                <a:solidFill>
                  <a:srgbClr val="0000FF"/>
                </a:solidFill>
              </a:rPr>
              <a:t>1.</a:t>
            </a:r>
            <a:r>
              <a:rPr kumimoji="0" lang="zh-CN" altLang="en-US" dirty="0">
                <a:solidFill>
                  <a:srgbClr val="0000FF"/>
                </a:solidFill>
              </a:rPr>
              <a:t>理清小说情节发展的三个阶段。</a:t>
            </a:r>
          </a:p>
          <a:p>
            <a:pPr eaLnBrk="1" hangingPunct="1"/>
            <a:r>
              <a:rPr kumimoji="0" lang="en-US" altLang="zh-CN" dirty="0">
                <a:solidFill>
                  <a:srgbClr val="0000FF"/>
                </a:solidFill>
              </a:rPr>
              <a:t>2.</a:t>
            </a:r>
            <a:r>
              <a:rPr kumimoji="0" lang="zh-CN" altLang="en-US" dirty="0">
                <a:solidFill>
                  <a:srgbClr val="0000FF"/>
                </a:solidFill>
              </a:rPr>
              <a:t>分析主要人物形象及环境描写的作用。</a:t>
            </a:r>
          </a:p>
          <a:p>
            <a:pPr eaLnBrk="1" hangingPunct="1"/>
            <a:r>
              <a:rPr kumimoji="0" lang="en-US" altLang="zh-CN" dirty="0">
                <a:solidFill>
                  <a:srgbClr val="0000FF"/>
                </a:solidFill>
              </a:rPr>
              <a:t>3.</a:t>
            </a:r>
            <a:r>
              <a:rPr kumimoji="0" lang="zh-CN" altLang="en-US" dirty="0">
                <a:solidFill>
                  <a:srgbClr val="0000FF"/>
                </a:solidFill>
              </a:rPr>
              <a:t>懂得母语和国家之间的关系，树立热爱汉语、学好汉语的意识，培养自己的爱国情感。</a:t>
            </a:r>
          </a:p>
        </p:txBody>
      </p:sp>
      <p:pic>
        <p:nvPicPr>
          <p:cNvPr id="3075" name="Picture 15" descr="2004121511115859383"/>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2238376" y="4883151"/>
            <a:ext cx="7458075" cy="1216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6" name="矩形 9"/>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4471988" y="1050926"/>
            <a:ext cx="2774950" cy="809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文本框 1"/>
          <p:cNvSpPr txBox="1"/>
          <p:nvPr/>
        </p:nvSpPr>
        <p:spPr>
          <a:xfrm>
            <a:off x="8930936" y="1145219"/>
            <a:ext cx="1997476" cy="306559"/>
          </a:xfrm>
          <a:prstGeom prst="rect">
            <a:avLst/>
          </a:prstGeom>
          <a:noFill/>
        </p:spPr>
        <p:txBody>
          <a:bodyPr wrap="square" rtlCol="0">
            <a:spAutoFit/>
          </a:bodyPr>
          <a:lstStyle/>
          <a:p>
            <a:r>
              <a:rPr lang="en-US" altLang="zh-CN" sz="1100" dirty="0">
                <a:solidFill>
                  <a:srgbClr val="FFFFFF"/>
                </a:solidFill>
              </a:rPr>
              <a:t>https://www.ypppt.com/</a:t>
            </a:r>
            <a:endParaRPr lang="zh-CN" altLang="en-US" sz="1100" dirty="0">
              <a:solidFill>
                <a:srgbClr val="FFFFFF"/>
              </a:solidFill>
            </a:endParaRPr>
          </a:p>
        </p:txBody>
      </p:sp>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45090" name="Text Box 2"/>
          <p:cNvSpPr txBox="1">
            <a:spLocks noChangeArrowheads="1"/>
          </p:cNvSpPr>
          <p:nvPr/>
        </p:nvSpPr>
        <p:spPr bwMode="auto">
          <a:xfrm>
            <a:off x="2397125" y="1865313"/>
            <a:ext cx="16764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2800" b="1">
                <a:solidFill>
                  <a:schemeClr val="tx1"/>
                </a:solidFill>
                <a:latin typeface="宋体" pitchFamily="2" charset="-122"/>
                <a:ea typeface="宋体" pitchFamily="2" charset="-122"/>
              </a:defRPr>
            </a:lvl1pPr>
            <a:lvl2pPr marL="742950" indent="-285750" eaLnBrk="0" hangingPunct="0">
              <a:defRPr kumimoji="1" sz="2800" b="1">
                <a:solidFill>
                  <a:schemeClr val="tx1"/>
                </a:solidFill>
                <a:latin typeface="宋体" pitchFamily="2" charset="-122"/>
                <a:ea typeface="宋体" pitchFamily="2" charset="-122"/>
              </a:defRPr>
            </a:lvl2pPr>
            <a:lvl3pPr marL="1143000" indent="-228600" eaLnBrk="0" hangingPunct="0">
              <a:defRPr kumimoji="1" sz="2800" b="1">
                <a:solidFill>
                  <a:schemeClr val="tx1"/>
                </a:solidFill>
                <a:latin typeface="宋体" pitchFamily="2" charset="-122"/>
                <a:ea typeface="宋体" pitchFamily="2" charset="-122"/>
              </a:defRPr>
            </a:lvl3pPr>
            <a:lvl4pPr marL="1600200" indent="-228600" eaLnBrk="0" hangingPunct="0">
              <a:defRPr kumimoji="1" sz="2800" b="1">
                <a:solidFill>
                  <a:schemeClr val="tx1"/>
                </a:solidFill>
                <a:latin typeface="宋体" pitchFamily="2" charset="-122"/>
                <a:ea typeface="宋体" pitchFamily="2" charset="-122"/>
              </a:defRPr>
            </a:lvl4pPr>
            <a:lvl5pPr marL="2057400" indent="-228600" eaLnBrk="0" hangingPunct="0">
              <a:defRPr kumimoji="1" sz="2800" b="1">
                <a:solidFill>
                  <a:schemeClr val="tx1"/>
                </a:solidFill>
                <a:latin typeface="宋体" pitchFamily="2" charset="-122"/>
                <a:ea typeface="宋体" pitchFamily="2" charset="-122"/>
              </a:defRPr>
            </a:lvl5pPr>
            <a:lvl6pPr marL="25146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6pPr>
            <a:lvl7pPr marL="29718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7pPr>
            <a:lvl8pPr marL="34290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8pPr>
            <a:lvl9pPr marL="38862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9pPr>
          </a:lstStyle>
          <a:p>
            <a:pPr eaLnBrk="1" hangingPunct="1">
              <a:lnSpc>
                <a:spcPct val="100000"/>
              </a:lnSpc>
              <a:spcBef>
                <a:spcPct val="50000"/>
              </a:spcBef>
            </a:pPr>
            <a:r>
              <a:rPr lang="zh-CN" altLang="en-US" sz="2400">
                <a:solidFill>
                  <a:srgbClr val="CC00FF"/>
                </a:solidFill>
              </a:rPr>
              <a:t>情节</a:t>
            </a:r>
          </a:p>
        </p:txBody>
      </p:sp>
      <p:sp>
        <p:nvSpPr>
          <p:cNvPr id="345091" name="Text Box 3"/>
          <p:cNvSpPr txBox="1">
            <a:spLocks noChangeArrowheads="1"/>
          </p:cNvSpPr>
          <p:nvPr/>
        </p:nvSpPr>
        <p:spPr bwMode="auto">
          <a:xfrm>
            <a:off x="6008688" y="1058863"/>
            <a:ext cx="1371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2800" b="1">
                <a:solidFill>
                  <a:schemeClr val="tx1"/>
                </a:solidFill>
                <a:latin typeface="宋体" pitchFamily="2" charset="-122"/>
                <a:ea typeface="宋体" pitchFamily="2" charset="-122"/>
              </a:defRPr>
            </a:lvl1pPr>
            <a:lvl2pPr marL="742950" indent="-285750" eaLnBrk="0" hangingPunct="0">
              <a:defRPr kumimoji="1" sz="2800" b="1">
                <a:solidFill>
                  <a:schemeClr val="tx1"/>
                </a:solidFill>
                <a:latin typeface="宋体" pitchFamily="2" charset="-122"/>
                <a:ea typeface="宋体" pitchFamily="2" charset="-122"/>
              </a:defRPr>
            </a:lvl2pPr>
            <a:lvl3pPr marL="1143000" indent="-228600" eaLnBrk="0" hangingPunct="0">
              <a:defRPr kumimoji="1" sz="2800" b="1">
                <a:solidFill>
                  <a:schemeClr val="tx1"/>
                </a:solidFill>
                <a:latin typeface="宋体" pitchFamily="2" charset="-122"/>
                <a:ea typeface="宋体" pitchFamily="2" charset="-122"/>
              </a:defRPr>
            </a:lvl3pPr>
            <a:lvl4pPr marL="1600200" indent="-228600" eaLnBrk="0" hangingPunct="0">
              <a:defRPr kumimoji="1" sz="2800" b="1">
                <a:solidFill>
                  <a:schemeClr val="tx1"/>
                </a:solidFill>
                <a:latin typeface="宋体" pitchFamily="2" charset="-122"/>
                <a:ea typeface="宋体" pitchFamily="2" charset="-122"/>
              </a:defRPr>
            </a:lvl4pPr>
            <a:lvl5pPr marL="2057400" indent="-228600" eaLnBrk="0" hangingPunct="0">
              <a:defRPr kumimoji="1" sz="2800" b="1">
                <a:solidFill>
                  <a:schemeClr val="tx1"/>
                </a:solidFill>
                <a:latin typeface="宋体" pitchFamily="2" charset="-122"/>
                <a:ea typeface="宋体" pitchFamily="2" charset="-122"/>
              </a:defRPr>
            </a:lvl5pPr>
            <a:lvl6pPr marL="25146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6pPr>
            <a:lvl7pPr marL="29718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7pPr>
            <a:lvl8pPr marL="34290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8pPr>
            <a:lvl9pPr marL="38862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9pPr>
          </a:lstStyle>
          <a:p>
            <a:pPr algn="ctr" eaLnBrk="1" hangingPunct="1">
              <a:lnSpc>
                <a:spcPct val="100000"/>
              </a:lnSpc>
              <a:spcBef>
                <a:spcPct val="50000"/>
              </a:spcBef>
            </a:pPr>
            <a:r>
              <a:rPr lang="zh-CN" altLang="en-US" sz="2400">
                <a:solidFill>
                  <a:srgbClr val="CC00FF"/>
                </a:solidFill>
              </a:rPr>
              <a:t>人 物</a:t>
            </a:r>
          </a:p>
        </p:txBody>
      </p:sp>
      <p:sp>
        <p:nvSpPr>
          <p:cNvPr id="345092" name="Text Box 4"/>
          <p:cNvSpPr txBox="1">
            <a:spLocks noChangeArrowheads="1"/>
          </p:cNvSpPr>
          <p:nvPr/>
        </p:nvSpPr>
        <p:spPr bwMode="auto">
          <a:xfrm>
            <a:off x="4362450" y="1763713"/>
            <a:ext cx="1828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2800" b="1">
                <a:solidFill>
                  <a:schemeClr val="tx1"/>
                </a:solidFill>
                <a:latin typeface="宋体" pitchFamily="2" charset="-122"/>
                <a:ea typeface="宋体" pitchFamily="2" charset="-122"/>
              </a:defRPr>
            </a:lvl1pPr>
            <a:lvl2pPr marL="742950" indent="-285750" eaLnBrk="0" hangingPunct="0">
              <a:defRPr kumimoji="1" sz="2800" b="1">
                <a:solidFill>
                  <a:schemeClr val="tx1"/>
                </a:solidFill>
                <a:latin typeface="宋体" pitchFamily="2" charset="-122"/>
                <a:ea typeface="宋体" pitchFamily="2" charset="-122"/>
              </a:defRPr>
            </a:lvl2pPr>
            <a:lvl3pPr marL="1143000" indent="-228600" eaLnBrk="0" hangingPunct="0">
              <a:defRPr kumimoji="1" sz="2800" b="1">
                <a:solidFill>
                  <a:schemeClr val="tx1"/>
                </a:solidFill>
                <a:latin typeface="宋体" pitchFamily="2" charset="-122"/>
                <a:ea typeface="宋体" pitchFamily="2" charset="-122"/>
              </a:defRPr>
            </a:lvl3pPr>
            <a:lvl4pPr marL="1600200" indent="-228600" eaLnBrk="0" hangingPunct="0">
              <a:defRPr kumimoji="1" sz="2800" b="1">
                <a:solidFill>
                  <a:schemeClr val="tx1"/>
                </a:solidFill>
                <a:latin typeface="宋体" pitchFamily="2" charset="-122"/>
                <a:ea typeface="宋体" pitchFamily="2" charset="-122"/>
              </a:defRPr>
            </a:lvl4pPr>
            <a:lvl5pPr marL="2057400" indent="-228600" eaLnBrk="0" hangingPunct="0">
              <a:defRPr kumimoji="1" sz="2800" b="1">
                <a:solidFill>
                  <a:schemeClr val="tx1"/>
                </a:solidFill>
                <a:latin typeface="宋体" pitchFamily="2" charset="-122"/>
                <a:ea typeface="宋体" pitchFamily="2" charset="-122"/>
              </a:defRPr>
            </a:lvl5pPr>
            <a:lvl6pPr marL="25146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6pPr>
            <a:lvl7pPr marL="29718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7pPr>
            <a:lvl8pPr marL="34290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8pPr>
            <a:lvl9pPr marL="38862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9pPr>
          </a:lstStyle>
          <a:p>
            <a:pPr eaLnBrk="1" hangingPunct="1">
              <a:lnSpc>
                <a:spcPct val="100000"/>
              </a:lnSpc>
              <a:spcBef>
                <a:spcPct val="50000"/>
              </a:spcBef>
            </a:pPr>
            <a:r>
              <a:rPr lang="zh-CN" altLang="en-US" sz="2400">
                <a:solidFill>
                  <a:srgbClr val="FF0000"/>
                </a:solidFill>
              </a:rPr>
              <a:t>小弗郎士</a:t>
            </a:r>
          </a:p>
        </p:txBody>
      </p:sp>
      <p:sp>
        <p:nvSpPr>
          <p:cNvPr id="345093" name="Text Box 5"/>
          <p:cNvSpPr txBox="1">
            <a:spLocks noChangeArrowheads="1"/>
          </p:cNvSpPr>
          <p:nvPr/>
        </p:nvSpPr>
        <p:spPr bwMode="auto">
          <a:xfrm>
            <a:off x="7729538" y="1749425"/>
            <a:ext cx="1752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2800" b="1">
                <a:solidFill>
                  <a:schemeClr val="tx1"/>
                </a:solidFill>
                <a:latin typeface="宋体" pitchFamily="2" charset="-122"/>
                <a:ea typeface="宋体" pitchFamily="2" charset="-122"/>
              </a:defRPr>
            </a:lvl1pPr>
            <a:lvl2pPr marL="742950" indent="-285750" eaLnBrk="0" hangingPunct="0">
              <a:defRPr kumimoji="1" sz="2800" b="1">
                <a:solidFill>
                  <a:schemeClr val="tx1"/>
                </a:solidFill>
                <a:latin typeface="宋体" pitchFamily="2" charset="-122"/>
                <a:ea typeface="宋体" pitchFamily="2" charset="-122"/>
              </a:defRPr>
            </a:lvl2pPr>
            <a:lvl3pPr marL="1143000" indent="-228600" eaLnBrk="0" hangingPunct="0">
              <a:defRPr kumimoji="1" sz="2800" b="1">
                <a:solidFill>
                  <a:schemeClr val="tx1"/>
                </a:solidFill>
                <a:latin typeface="宋体" pitchFamily="2" charset="-122"/>
                <a:ea typeface="宋体" pitchFamily="2" charset="-122"/>
              </a:defRPr>
            </a:lvl3pPr>
            <a:lvl4pPr marL="1600200" indent="-228600" eaLnBrk="0" hangingPunct="0">
              <a:defRPr kumimoji="1" sz="2800" b="1">
                <a:solidFill>
                  <a:schemeClr val="tx1"/>
                </a:solidFill>
                <a:latin typeface="宋体" pitchFamily="2" charset="-122"/>
                <a:ea typeface="宋体" pitchFamily="2" charset="-122"/>
              </a:defRPr>
            </a:lvl4pPr>
            <a:lvl5pPr marL="2057400" indent="-228600" eaLnBrk="0" hangingPunct="0">
              <a:defRPr kumimoji="1" sz="2800" b="1">
                <a:solidFill>
                  <a:schemeClr val="tx1"/>
                </a:solidFill>
                <a:latin typeface="宋体" pitchFamily="2" charset="-122"/>
                <a:ea typeface="宋体" pitchFamily="2" charset="-122"/>
              </a:defRPr>
            </a:lvl5pPr>
            <a:lvl6pPr marL="25146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6pPr>
            <a:lvl7pPr marL="29718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7pPr>
            <a:lvl8pPr marL="34290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8pPr>
            <a:lvl9pPr marL="38862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9pPr>
          </a:lstStyle>
          <a:p>
            <a:pPr eaLnBrk="1" hangingPunct="1">
              <a:lnSpc>
                <a:spcPct val="100000"/>
              </a:lnSpc>
              <a:spcBef>
                <a:spcPct val="50000"/>
              </a:spcBef>
            </a:pPr>
            <a:r>
              <a:rPr lang="zh-CN" altLang="en-US" sz="2400">
                <a:solidFill>
                  <a:srgbClr val="FF0000"/>
                </a:solidFill>
              </a:rPr>
              <a:t>韩麦尔</a:t>
            </a:r>
          </a:p>
        </p:txBody>
      </p:sp>
      <p:sp>
        <p:nvSpPr>
          <p:cNvPr id="345094" name="Text Box 6"/>
          <p:cNvSpPr txBox="1">
            <a:spLocks noChangeArrowheads="1"/>
          </p:cNvSpPr>
          <p:nvPr/>
        </p:nvSpPr>
        <p:spPr bwMode="auto">
          <a:xfrm>
            <a:off x="2114550" y="2624138"/>
            <a:ext cx="1905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2800" b="1">
                <a:solidFill>
                  <a:schemeClr val="tx1"/>
                </a:solidFill>
                <a:latin typeface="宋体" pitchFamily="2" charset="-122"/>
                <a:ea typeface="宋体" pitchFamily="2" charset="-122"/>
              </a:defRPr>
            </a:lvl1pPr>
            <a:lvl2pPr marL="742950" indent="-285750" eaLnBrk="0" hangingPunct="0">
              <a:defRPr kumimoji="1" sz="2800" b="1">
                <a:solidFill>
                  <a:schemeClr val="tx1"/>
                </a:solidFill>
                <a:latin typeface="宋体" pitchFamily="2" charset="-122"/>
                <a:ea typeface="宋体" pitchFamily="2" charset="-122"/>
              </a:defRPr>
            </a:lvl2pPr>
            <a:lvl3pPr marL="1143000" indent="-228600" eaLnBrk="0" hangingPunct="0">
              <a:defRPr kumimoji="1" sz="2800" b="1">
                <a:solidFill>
                  <a:schemeClr val="tx1"/>
                </a:solidFill>
                <a:latin typeface="宋体" pitchFamily="2" charset="-122"/>
                <a:ea typeface="宋体" pitchFamily="2" charset="-122"/>
              </a:defRPr>
            </a:lvl3pPr>
            <a:lvl4pPr marL="1600200" indent="-228600" eaLnBrk="0" hangingPunct="0">
              <a:defRPr kumimoji="1" sz="2800" b="1">
                <a:solidFill>
                  <a:schemeClr val="tx1"/>
                </a:solidFill>
                <a:latin typeface="宋体" pitchFamily="2" charset="-122"/>
                <a:ea typeface="宋体" pitchFamily="2" charset="-122"/>
              </a:defRPr>
            </a:lvl4pPr>
            <a:lvl5pPr marL="2057400" indent="-228600" eaLnBrk="0" hangingPunct="0">
              <a:defRPr kumimoji="1" sz="2800" b="1">
                <a:solidFill>
                  <a:schemeClr val="tx1"/>
                </a:solidFill>
                <a:latin typeface="宋体" pitchFamily="2" charset="-122"/>
                <a:ea typeface="宋体" pitchFamily="2" charset="-122"/>
              </a:defRPr>
            </a:lvl5pPr>
            <a:lvl6pPr marL="25146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6pPr>
            <a:lvl7pPr marL="29718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7pPr>
            <a:lvl8pPr marL="34290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8pPr>
            <a:lvl9pPr marL="38862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9pPr>
          </a:lstStyle>
          <a:p>
            <a:pPr eaLnBrk="1" hangingPunct="1">
              <a:lnSpc>
                <a:spcPct val="100000"/>
              </a:lnSpc>
              <a:spcBef>
                <a:spcPct val="50000"/>
              </a:spcBef>
            </a:pPr>
            <a:r>
              <a:rPr lang="zh-CN" altLang="en-US" sz="2400">
                <a:solidFill>
                  <a:srgbClr val="FF0000"/>
                </a:solidFill>
              </a:rPr>
              <a:t>宣布下课</a:t>
            </a:r>
          </a:p>
        </p:txBody>
      </p:sp>
      <p:sp>
        <p:nvSpPr>
          <p:cNvPr id="345095" name="Text Box 7"/>
          <p:cNvSpPr txBox="1">
            <a:spLocks noChangeArrowheads="1"/>
          </p:cNvSpPr>
          <p:nvPr/>
        </p:nvSpPr>
        <p:spPr bwMode="auto">
          <a:xfrm>
            <a:off x="2114551" y="4197350"/>
            <a:ext cx="180022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2800" b="1">
                <a:solidFill>
                  <a:schemeClr val="tx1"/>
                </a:solidFill>
                <a:latin typeface="宋体" pitchFamily="2" charset="-122"/>
                <a:ea typeface="宋体" pitchFamily="2" charset="-122"/>
              </a:defRPr>
            </a:lvl1pPr>
            <a:lvl2pPr marL="742950" indent="-285750" eaLnBrk="0" hangingPunct="0">
              <a:defRPr kumimoji="1" sz="2800" b="1">
                <a:solidFill>
                  <a:schemeClr val="tx1"/>
                </a:solidFill>
                <a:latin typeface="宋体" pitchFamily="2" charset="-122"/>
                <a:ea typeface="宋体" pitchFamily="2" charset="-122"/>
              </a:defRPr>
            </a:lvl2pPr>
            <a:lvl3pPr marL="1143000" indent="-228600" eaLnBrk="0" hangingPunct="0">
              <a:defRPr kumimoji="1" sz="2800" b="1">
                <a:solidFill>
                  <a:schemeClr val="tx1"/>
                </a:solidFill>
                <a:latin typeface="宋体" pitchFamily="2" charset="-122"/>
                <a:ea typeface="宋体" pitchFamily="2" charset="-122"/>
              </a:defRPr>
            </a:lvl3pPr>
            <a:lvl4pPr marL="1600200" indent="-228600" eaLnBrk="0" hangingPunct="0">
              <a:defRPr kumimoji="1" sz="2800" b="1">
                <a:solidFill>
                  <a:schemeClr val="tx1"/>
                </a:solidFill>
                <a:latin typeface="宋体" pitchFamily="2" charset="-122"/>
                <a:ea typeface="宋体" pitchFamily="2" charset="-122"/>
              </a:defRPr>
            </a:lvl4pPr>
            <a:lvl5pPr marL="2057400" indent="-228600" eaLnBrk="0" hangingPunct="0">
              <a:defRPr kumimoji="1" sz="2800" b="1">
                <a:solidFill>
                  <a:schemeClr val="tx1"/>
                </a:solidFill>
                <a:latin typeface="宋体" pitchFamily="2" charset="-122"/>
                <a:ea typeface="宋体" pitchFamily="2" charset="-122"/>
              </a:defRPr>
            </a:lvl5pPr>
            <a:lvl6pPr marL="25146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6pPr>
            <a:lvl7pPr marL="29718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7pPr>
            <a:lvl8pPr marL="34290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8pPr>
            <a:lvl9pPr marL="38862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9pPr>
          </a:lstStyle>
          <a:p>
            <a:pPr eaLnBrk="1" hangingPunct="1">
              <a:lnSpc>
                <a:spcPct val="100000"/>
              </a:lnSpc>
              <a:spcBef>
                <a:spcPct val="50000"/>
              </a:spcBef>
            </a:pPr>
            <a:r>
              <a:rPr lang="zh-CN" altLang="en-US" sz="2400">
                <a:solidFill>
                  <a:srgbClr val="FF0000"/>
                </a:solidFill>
              </a:rPr>
              <a:t>上课中</a:t>
            </a:r>
          </a:p>
        </p:txBody>
      </p:sp>
      <p:sp>
        <p:nvSpPr>
          <p:cNvPr id="345096" name="Text Box 8"/>
          <p:cNvSpPr txBox="1">
            <a:spLocks noChangeArrowheads="1"/>
          </p:cNvSpPr>
          <p:nvPr/>
        </p:nvSpPr>
        <p:spPr bwMode="auto">
          <a:xfrm>
            <a:off x="2114550" y="5659438"/>
            <a:ext cx="152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2800" b="1">
                <a:solidFill>
                  <a:schemeClr val="tx1"/>
                </a:solidFill>
                <a:latin typeface="宋体" pitchFamily="2" charset="-122"/>
                <a:ea typeface="宋体" pitchFamily="2" charset="-122"/>
              </a:defRPr>
            </a:lvl1pPr>
            <a:lvl2pPr marL="742950" indent="-285750" eaLnBrk="0" hangingPunct="0">
              <a:defRPr kumimoji="1" sz="2800" b="1">
                <a:solidFill>
                  <a:schemeClr val="tx1"/>
                </a:solidFill>
                <a:latin typeface="宋体" pitchFamily="2" charset="-122"/>
                <a:ea typeface="宋体" pitchFamily="2" charset="-122"/>
              </a:defRPr>
            </a:lvl2pPr>
            <a:lvl3pPr marL="1143000" indent="-228600" eaLnBrk="0" hangingPunct="0">
              <a:defRPr kumimoji="1" sz="2800" b="1">
                <a:solidFill>
                  <a:schemeClr val="tx1"/>
                </a:solidFill>
                <a:latin typeface="宋体" pitchFamily="2" charset="-122"/>
                <a:ea typeface="宋体" pitchFamily="2" charset="-122"/>
              </a:defRPr>
            </a:lvl3pPr>
            <a:lvl4pPr marL="1600200" indent="-228600" eaLnBrk="0" hangingPunct="0">
              <a:defRPr kumimoji="1" sz="2800" b="1">
                <a:solidFill>
                  <a:schemeClr val="tx1"/>
                </a:solidFill>
                <a:latin typeface="宋体" pitchFamily="2" charset="-122"/>
                <a:ea typeface="宋体" pitchFamily="2" charset="-122"/>
              </a:defRPr>
            </a:lvl4pPr>
            <a:lvl5pPr marL="2057400" indent="-228600" eaLnBrk="0" hangingPunct="0">
              <a:defRPr kumimoji="1" sz="2800" b="1">
                <a:solidFill>
                  <a:schemeClr val="tx1"/>
                </a:solidFill>
                <a:latin typeface="宋体" pitchFamily="2" charset="-122"/>
                <a:ea typeface="宋体" pitchFamily="2" charset="-122"/>
              </a:defRPr>
            </a:lvl5pPr>
            <a:lvl6pPr marL="25146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6pPr>
            <a:lvl7pPr marL="29718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7pPr>
            <a:lvl8pPr marL="34290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8pPr>
            <a:lvl9pPr marL="38862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9pPr>
          </a:lstStyle>
          <a:p>
            <a:pPr eaLnBrk="1" hangingPunct="1">
              <a:lnSpc>
                <a:spcPct val="100000"/>
              </a:lnSpc>
              <a:spcBef>
                <a:spcPct val="50000"/>
              </a:spcBef>
            </a:pPr>
            <a:r>
              <a:rPr lang="zh-CN" altLang="en-US" sz="2400">
                <a:solidFill>
                  <a:srgbClr val="FF0000"/>
                </a:solidFill>
              </a:rPr>
              <a:t>上课前</a:t>
            </a:r>
          </a:p>
        </p:txBody>
      </p:sp>
      <p:sp>
        <p:nvSpPr>
          <p:cNvPr id="345097" name="Text Box 9"/>
          <p:cNvSpPr txBox="1">
            <a:spLocks noChangeArrowheads="1"/>
          </p:cNvSpPr>
          <p:nvPr/>
        </p:nvSpPr>
        <p:spPr bwMode="auto">
          <a:xfrm>
            <a:off x="3595688" y="5430839"/>
            <a:ext cx="2951162" cy="752475"/>
          </a:xfrm>
          <a:prstGeom prst="rect">
            <a:avLst/>
          </a:prstGeom>
          <a:noFill/>
          <a:ln w="19050">
            <a:solidFill>
              <a:srgbClr val="FF00FF"/>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kumimoji="1" sz="2800" b="1">
                <a:solidFill>
                  <a:schemeClr val="tx1"/>
                </a:solidFill>
                <a:latin typeface="宋体" pitchFamily="2" charset="-122"/>
                <a:ea typeface="宋体" pitchFamily="2" charset="-122"/>
              </a:defRPr>
            </a:lvl1pPr>
            <a:lvl2pPr marL="742950" indent="-285750" eaLnBrk="0" hangingPunct="0">
              <a:defRPr kumimoji="1" sz="2800" b="1">
                <a:solidFill>
                  <a:schemeClr val="tx1"/>
                </a:solidFill>
                <a:latin typeface="宋体" pitchFamily="2" charset="-122"/>
                <a:ea typeface="宋体" pitchFamily="2" charset="-122"/>
              </a:defRPr>
            </a:lvl2pPr>
            <a:lvl3pPr marL="1143000" indent="-228600" eaLnBrk="0" hangingPunct="0">
              <a:defRPr kumimoji="1" sz="2800" b="1">
                <a:solidFill>
                  <a:schemeClr val="tx1"/>
                </a:solidFill>
                <a:latin typeface="宋体" pitchFamily="2" charset="-122"/>
                <a:ea typeface="宋体" pitchFamily="2" charset="-122"/>
              </a:defRPr>
            </a:lvl3pPr>
            <a:lvl4pPr marL="1600200" indent="-228600" eaLnBrk="0" hangingPunct="0">
              <a:defRPr kumimoji="1" sz="2800" b="1">
                <a:solidFill>
                  <a:schemeClr val="tx1"/>
                </a:solidFill>
                <a:latin typeface="宋体" pitchFamily="2" charset="-122"/>
                <a:ea typeface="宋体" pitchFamily="2" charset="-122"/>
              </a:defRPr>
            </a:lvl4pPr>
            <a:lvl5pPr marL="2057400" indent="-228600" eaLnBrk="0" hangingPunct="0">
              <a:defRPr kumimoji="1" sz="2800" b="1">
                <a:solidFill>
                  <a:schemeClr val="tx1"/>
                </a:solidFill>
                <a:latin typeface="宋体" pitchFamily="2" charset="-122"/>
                <a:ea typeface="宋体" pitchFamily="2" charset="-122"/>
              </a:defRPr>
            </a:lvl5pPr>
            <a:lvl6pPr marL="25146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6pPr>
            <a:lvl7pPr marL="29718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7pPr>
            <a:lvl8pPr marL="34290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8pPr>
            <a:lvl9pPr marL="38862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9pPr>
          </a:lstStyle>
          <a:p>
            <a:pPr eaLnBrk="1" hangingPunct="1">
              <a:lnSpc>
                <a:spcPct val="80000"/>
              </a:lnSpc>
              <a:spcBef>
                <a:spcPct val="50000"/>
              </a:spcBef>
            </a:pPr>
            <a:r>
              <a:rPr lang="zh-CN" altLang="en-US" sz="2000" dirty="0">
                <a:solidFill>
                  <a:srgbClr val="0000FF"/>
                </a:solidFill>
              </a:rPr>
              <a:t>贪玩  怕老师</a:t>
            </a:r>
          </a:p>
          <a:p>
            <a:pPr eaLnBrk="1" hangingPunct="1">
              <a:lnSpc>
                <a:spcPct val="80000"/>
              </a:lnSpc>
              <a:spcBef>
                <a:spcPct val="50000"/>
              </a:spcBef>
            </a:pPr>
            <a:r>
              <a:rPr lang="zh-CN" altLang="en-US" sz="2000" dirty="0">
                <a:solidFill>
                  <a:srgbClr val="0000FF"/>
                </a:solidFill>
              </a:rPr>
              <a:t>不爱学习  不懂事 </a:t>
            </a:r>
          </a:p>
        </p:txBody>
      </p:sp>
      <p:sp>
        <p:nvSpPr>
          <p:cNvPr id="345098" name="Text Box 10"/>
          <p:cNvSpPr txBox="1">
            <a:spLocks noChangeArrowheads="1"/>
          </p:cNvSpPr>
          <p:nvPr/>
        </p:nvSpPr>
        <p:spPr bwMode="auto">
          <a:xfrm>
            <a:off x="3638550" y="3952876"/>
            <a:ext cx="2808288" cy="993775"/>
          </a:xfrm>
          <a:prstGeom prst="rect">
            <a:avLst/>
          </a:prstGeom>
          <a:noFill/>
          <a:ln w="19050">
            <a:solidFill>
              <a:srgbClr val="FF00FF"/>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kumimoji="1" sz="2800" b="1">
                <a:solidFill>
                  <a:schemeClr val="tx1"/>
                </a:solidFill>
                <a:latin typeface="宋体" pitchFamily="2" charset="-122"/>
                <a:ea typeface="宋体" pitchFamily="2" charset="-122"/>
              </a:defRPr>
            </a:lvl1pPr>
            <a:lvl2pPr marL="742950" indent="-285750" eaLnBrk="0" hangingPunct="0">
              <a:defRPr kumimoji="1" sz="2800" b="1">
                <a:solidFill>
                  <a:schemeClr val="tx1"/>
                </a:solidFill>
                <a:latin typeface="宋体" pitchFamily="2" charset="-122"/>
                <a:ea typeface="宋体" pitchFamily="2" charset="-122"/>
              </a:defRPr>
            </a:lvl2pPr>
            <a:lvl3pPr marL="1143000" indent="-228600" eaLnBrk="0" hangingPunct="0">
              <a:defRPr kumimoji="1" sz="2800" b="1">
                <a:solidFill>
                  <a:schemeClr val="tx1"/>
                </a:solidFill>
                <a:latin typeface="宋体" pitchFamily="2" charset="-122"/>
                <a:ea typeface="宋体" pitchFamily="2" charset="-122"/>
              </a:defRPr>
            </a:lvl3pPr>
            <a:lvl4pPr marL="1600200" indent="-228600" eaLnBrk="0" hangingPunct="0">
              <a:defRPr kumimoji="1" sz="2800" b="1">
                <a:solidFill>
                  <a:schemeClr val="tx1"/>
                </a:solidFill>
                <a:latin typeface="宋体" pitchFamily="2" charset="-122"/>
                <a:ea typeface="宋体" pitchFamily="2" charset="-122"/>
              </a:defRPr>
            </a:lvl4pPr>
            <a:lvl5pPr marL="2057400" indent="-228600" eaLnBrk="0" hangingPunct="0">
              <a:defRPr kumimoji="1" sz="2800" b="1">
                <a:solidFill>
                  <a:schemeClr val="tx1"/>
                </a:solidFill>
                <a:latin typeface="宋体" pitchFamily="2" charset="-122"/>
                <a:ea typeface="宋体" pitchFamily="2" charset="-122"/>
              </a:defRPr>
            </a:lvl5pPr>
            <a:lvl6pPr marL="25146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6pPr>
            <a:lvl7pPr marL="29718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7pPr>
            <a:lvl8pPr marL="34290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8pPr>
            <a:lvl9pPr marL="38862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9pPr>
          </a:lstStyle>
          <a:p>
            <a:pPr eaLnBrk="1" hangingPunct="1">
              <a:lnSpc>
                <a:spcPct val="120000"/>
              </a:lnSpc>
              <a:spcBef>
                <a:spcPct val="50000"/>
              </a:spcBef>
            </a:pPr>
            <a:r>
              <a:rPr lang="zh-CN" altLang="en-US" sz="2000">
                <a:solidFill>
                  <a:srgbClr val="0000FF"/>
                </a:solidFill>
              </a:rPr>
              <a:t>热爱祖国 热爱学习 </a:t>
            </a:r>
          </a:p>
          <a:p>
            <a:pPr eaLnBrk="1" hangingPunct="1">
              <a:lnSpc>
                <a:spcPct val="120000"/>
              </a:lnSpc>
              <a:spcBef>
                <a:spcPct val="50000"/>
              </a:spcBef>
            </a:pPr>
            <a:r>
              <a:rPr lang="zh-CN" altLang="en-US" sz="2000">
                <a:solidFill>
                  <a:srgbClr val="0000FF"/>
                </a:solidFill>
              </a:rPr>
              <a:t>理解老师</a:t>
            </a:r>
          </a:p>
        </p:txBody>
      </p:sp>
      <p:sp>
        <p:nvSpPr>
          <p:cNvPr id="345099" name="Line 11"/>
          <p:cNvSpPr>
            <a:spLocks noChangeShapeType="1"/>
          </p:cNvSpPr>
          <p:nvPr/>
        </p:nvSpPr>
        <p:spPr bwMode="auto">
          <a:xfrm flipH="1" flipV="1">
            <a:off x="4929189" y="4984750"/>
            <a:ext cx="3175" cy="388938"/>
          </a:xfrm>
          <a:prstGeom prst="line">
            <a:avLst/>
          </a:prstGeom>
          <a:noFill/>
          <a:ln w="57150">
            <a:solidFill>
              <a:srgbClr val="FF0000"/>
            </a:solidFill>
            <a:round/>
            <a:headEnd/>
            <a:tailEnd type="triangle" w="med" len="med"/>
          </a:ln>
          <a:extLst>
            <a:ext uri="{909E8E84-426E-40DD-AFC4-6F175D3DCCD1}">
              <a14:hiddenFill xmlns:a14="http://schemas.microsoft.com/office/drawing/2010/main">
                <a:noFill/>
              </a14:hiddenFill>
            </a:ext>
          </a:extLst>
        </p:spPr>
        <p:txBody>
          <a:bodyPr wrap="none"/>
          <a:lstStyle/>
          <a:p>
            <a:endParaRPr lang="zh-CN" altLang="en-US"/>
          </a:p>
        </p:txBody>
      </p:sp>
      <p:sp>
        <p:nvSpPr>
          <p:cNvPr id="345100" name="Text Box 12"/>
          <p:cNvSpPr txBox="1">
            <a:spLocks noChangeArrowheads="1"/>
          </p:cNvSpPr>
          <p:nvPr/>
        </p:nvSpPr>
        <p:spPr bwMode="auto">
          <a:xfrm>
            <a:off x="5133976" y="4932363"/>
            <a:ext cx="14398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2800" b="1">
                <a:solidFill>
                  <a:schemeClr val="tx1"/>
                </a:solidFill>
                <a:latin typeface="宋体" pitchFamily="2" charset="-122"/>
                <a:ea typeface="宋体" pitchFamily="2" charset="-122"/>
              </a:defRPr>
            </a:lvl1pPr>
            <a:lvl2pPr marL="742950" indent="-285750" eaLnBrk="0" hangingPunct="0">
              <a:defRPr kumimoji="1" sz="2800" b="1">
                <a:solidFill>
                  <a:schemeClr val="tx1"/>
                </a:solidFill>
                <a:latin typeface="宋体" pitchFamily="2" charset="-122"/>
                <a:ea typeface="宋体" pitchFamily="2" charset="-122"/>
              </a:defRPr>
            </a:lvl2pPr>
            <a:lvl3pPr marL="1143000" indent="-228600" eaLnBrk="0" hangingPunct="0">
              <a:defRPr kumimoji="1" sz="2800" b="1">
                <a:solidFill>
                  <a:schemeClr val="tx1"/>
                </a:solidFill>
                <a:latin typeface="宋体" pitchFamily="2" charset="-122"/>
                <a:ea typeface="宋体" pitchFamily="2" charset="-122"/>
              </a:defRPr>
            </a:lvl3pPr>
            <a:lvl4pPr marL="1600200" indent="-228600" eaLnBrk="0" hangingPunct="0">
              <a:defRPr kumimoji="1" sz="2800" b="1">
                <a:solidFill>
                  <a:schemeClr val="tx1"/>
                </a:solidFill>
                <a:latin typeface="宋体" pitchFamily="2" charset="-122"/>
                <a:ea typeface="宋体" pitchFamily="2" charset="-122"/>
              </a:defRPr>
            </a:lvl4pPr>
            <a:lvl5pPr marL="2057400" indent="-228600" eaLnBrk="0" hangingPunct="0">
              <a:defRPr kumimoji="1" sz="2800" b="1">
                <a:solidFill>
                  <a:schemeClr val="tx1"/>
                </a:solidFill>
                <a:latin typeface="宋体" pitchFamily="2" charset="-122"/>
                <a:ea typeface="宋体" pitchFamily="2" charset="-122"/>
              </a:defRPr>
            </a:lvl5pPr>
            <a:lvl6pPr marL="25146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6pPr>
            <a:lvl7pPr marL="29718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7pPr>
            <a:lvl8pPr marL="34290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8pPr>
            <a:lvl9pPr marL="38862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9pPr>
          </a:lstStyle>
          <a:p>
            <a:pPr eaLnBrk="1" hangingPunct="1">
              <a:lnSpc>
                <a:spcPct val="100000"/>
              </a:lnSpc>
              <a:spcBef>
                <a:spcPct val="50000"/>
              </a:spcBef>
            </a:pPr>
            <a:r>
              <a:rPr lang="zh-CN" altLang="en-US" sz="2400">
                <a:solidFill>
                  <a:srgbClr val="FF0000"/>
                </a:solidFill>
              </a:rPr>
              <a:t>转变</a:t>
            </a:r>
          </a:p>
        </p:txBody>
      </p:sp>
      <p:sp>
        <p:nvSpPr>
          <p:cNvPr id="345101" name="Text Box 13"/>
          <p:cNvSpPr txBox="1">
            <a:spLocks noChangeArrowheads="1"/>
          </p:cNvSpPr>
          <p:nvPr/>
        </p:nvSpPr>
        <p:spPr bwMode="auto">
          <a:xfrm>
            <a:off x="6740526" y="3990976"/>
            <a:ext cx="3025775" cy="1025525"/>
          </a:xfrm>
          <a:prstGeom prst="rect">
            <a:avLst/>
          </a:prstGeom>
          <a:noFill/>
          <a:ln w="19050">
            <a:solidFill>
              <a:srgbClr val="FF00FF"/>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kumimoji="1" sz="2800" b="1">
                <a:solidFill>
                  <a:schemeClr val="tx1"/>
                </a:solidFill>
                <a:latin typeface="宋体" pitchFamily="2" charset="-122"/>
                <a:ea typeface="宋体" pitchFamily="2" charset="-122"/>
              </a:defRPr>
            </a:lvl1pPr>
            <a:lvl2pPr marL="742950" indent="-285750" eaLnBrk="0" hangingPunct="0">
              <a:defRPr kumimoji="1" sz="2800" b="1">
                <a:solidFill>
                  <a:schemeClr val="tx1"/>
                </a:solidFill>
                <a:latin typeface="宋体" pitchFamily="2" charset="-122"/>
                <a:ea typeface="宋体" pitchFamily="2" charset="-122"/>
              </a:defRPr>
            </a:lvl2pPr>
            <a:lvl3pPr marL="1143000" indent="-228600" eaLnBrk="0" hangingPunct="0">
              <a:defRPr kumimoji="1" sz="2800" b="1">
                <a:solidFill>
                  <a:schemeClr val="tx1"/>
                </a:solidFill>
                <a:latin typeface="宋体" pitchFamily="2" charset="-122"/>
                <a:ea typeface="宋体" pitchFamily="2" charset="-122"/>
              </a:defRPr>
            </a:lvl3pPr>
            <a:lvl4pPr marL="1600200" indent="-228600" eaLnBrk="0" hangingPunct="0">
              <a:defRPr kumimoji="1" sz="2800" b="1">
                <a:solidFill>
                  <a:schemeClr val="tx1"/>
                </a:solidFill>
                <a:latin typeface="宋体" pitchFamily="2" charset="-122"/>
                <a:ea typeface="宋体" pitchFamily="2" charset="-122"/>
              </a:defRPr>
            </a:lvl4pPr>
            <a:lvl5pPr marL="2057400" indent="-228600" eaLnBrk="0" hangingPunct="0">
              <a:defRPr kumimoji="1" sz="2800" b="1">
                <a:solidFill>
                  <a:schemeClr val="tx1"/>
                </a:solidFill>
                <a:latin typeface="宋体" pitchFamily="2" charset="-122"/>
                <a:ea typeface="宋体" pitchFamily="2" charset="-122"/>
              </a:defRPr>
            </a:lvl5pPr>
            <a:lvl6pPr marL="25146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6pPr>
            <a:lvl7pPr marL="29718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7pPr>
            <a:lvl8pPr marL="34290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8pPr>
            <a:lvl9pPr marL="38862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9pPr>
          </a:lstStyle>
          <a:p>
            <a:pPr eaLnBrk="1" hangingPunct="1">
              <a:lnSpc>
                <a:spcPct val="100000"/>
              </a:lnSpc>
            </a:pPr>
            <a:r>
              <a:rPr lang="zh-CN" altLang="en-US" sz="2000">
                <a:solidFill>
                  <a:srgbClr val="0000FF"/>
                </a:solidFill>
              </a:rPr>
              <a:t>行为：认真执教 </a:t>
            </a:r>
          </a:p>
          <a:p>
            <a:pPr eaLnBrk="1" hangingPunct="1">
              <a:lnSpc>
                <a:spcPct val="100000"/>
              </a:lnSpc>
            </a:pPr>
            <a:r>
              <a:rPr lang="zh-CN" altLang="en-US" sz="2000">
                <a:solidFill>
                  <a:srgbClr val="0000FF"/>
                </a:solidFill>
              </a:rPr>
              <a:t>语言：自责  赞美</a:t>
            </a:r>
          </a:p>
          <a:p>
            <a:pPr eaLnBrk="1" hangingPunct="1">
              <a:lnSpc>
                <a:spcPct val="100000"/>
              </a:lnSpc>
            </a:pPr>
            <a:r>
              <a:rPr lang="zh-CN" altLang="en-US" sz="2000">
                <a:solidFill>
                  <a:srgbClr val="0000FF"/>
                </a:solidFill>
              </a:rPr>
              <a:t>服饰：极为庄重</a:t>
            </a:r>
          </a:p>
        </p:txBody>
      </p:sp>
      <p:sp>
        <p:nvSpPr>
          <p:cNvPr id="345102" name="Text Box 14"/>
          <p:cNvSpPr txBox="1">
            <a:spLocks noChangeArrowheads="1"/>
          </p:cNvSpPr>
          <p:nvPr/>
        </p:nvSpPr>
        <p:spPr bwMode="auto">
          <a:xfrm>
            <a:off x="6715125" y="2325689"/>
            <a:ext cx="3352800" cy="1025525"/>
          </a:xfrm>
          <a:prstGeom prst="rect">
            <a:avLst/>
          </a:prstGeom>
          <a:noFill/>
          <a:ln w="19050">
            <a:solidFill>
              <a:srgbClr val="FF00FF"/>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kumimoji="1" sz="2800" b="1">
                <a:solidFill>
                  <a:schemeClr val="tx1"/>
                </a:solidFill>
                <a:latin typeface="宋体" pitchFamily="2" charset="-122"/>
                <a:ea typeface="宋体" pitchFamily="2" charset="-122"/>
              </a:defRPr>
            </a:lvl1pPr>
            <a:lvl2pPr marL="742950" indent="-285750" eaLnBrk="0" hangingPunct="0">
              <a:defRPr kumimoji="1" sz="2800" b="1">
                <a:solidFill>
                  <a:schemeClr val="tx1"/>
                </a:solidFill>
                <a:latin typeface="宋体" pitchFamily="2" charset="-122"/>
                <a:ea typeface="宋体" pitchFamily="2" charset="-122"/>
              </a:defRPr>
            </a:lvl2pPr>
            <a:lvl3pPr marL="1143000" indent="-228600" eaLnBrk="0" hangingPunct="0">
              <a:defRPr kumimoji="1" sz="2800" b="1">
                <a:solidFill>
                  <a:schemeClr val="tx1"/>
                </a:solidFill>
                <a:latin typeface="宋体" pitchFamily="2" charset="-122"/>
                <a:ea typeface="宋体" pitchFamily="2" charset="-122"/>
              </a:defRPr>
            </a:lvl3pPr>
            <a:lvl4pPr marL="1600200" indent="-228600" eaLnBrk="0" hangingPunct="0">
              <a:defRPr kumimoji="1" sz="2800" b="1">
                <a:solidFill>
                  <a:schemeClr val="tx1"/>
                </a:solidFill>
                <a:latin typeface="宋体" pitchFamily="2" charset="-122"/>
                <a:ea typeface="宋体" pitchFamily="2" charset="-122"/>
              </a:defRPr>
            </a:lvl4pPr>
            <a:lvl5pPr marL="2057400" indent="-228600" eaLnBrk="0" hangingPunct="0">
              <a:defRPr kumimoji="1" sz="2800" b="1">
                <a:solidFill>
                  <a:schemeClr val="tx1"/>
                </a:solidFill>
                <a:latin typeface="宋体" pitchFamily="2" charset="-122"/>
                <a:ea typeface="宋体" pitchFamily="2" charset="-122"/>
              </a:defRPr>
            </a:lvl5pPr>
            <a:lvl6pPr marL="25146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6pPr>
            <a:lvl7pPr marL="29718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7pPr>
            <a:lvl8pPr marL="34290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8pPr>
            <a:lvl9pPr marL="38862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9pPr>
          </a:lstStyle>
          <a:p>
            <a:pPr eaLnBrk="1" hangingPunct="1">
              <a:lnSpc>
                <a:spcPct val="100000"/>
              </a:lnSpc>
            </a:pPr>
            <a:r>
              <a:rPr lang="zh-CN" altLang="en-US" sz="2000">
                <a:solidFill>
                  <a:srgbClr val="0000FF"/>
                </a:solidFill>
              </a:rPr>
              <a:t>动作：书写“法兰西万岁”</a:t>
            </a:r>
          </a:p>
          <a:p>
            <a:pPr eaLnBrk="1" hangingPunct="1">
              <a:lnSpc>
                <a:spcPct val="100000"/>
              </a:lnSpc>
            </a:pPr>
            <a:r>
              <a:rPr lang="zh-CN" altLang="en-US" sz="2000">
                <a:solidFill>
                  <a:srgbClr val="0000FF"/>
                </a:solidFill>
              </a:rPr>
              <a:t>语言：哽咽</a:t>
            </a:r>
          </a:p>
          <a:p>
            <a:pPr eaLnBrk="1" hangingPunct="1">
              <a:lnSpc>
                <a:spcPct val="100000"/>
              </a:lnSpc>
            </a:pPr>
            <a:r>
              <a:rPr lang="zh-CN" altLang="en-US" sz="2000">
                <a:solidFill>
                  <a:srgbClr val="0000FF"/>
                </a:solidFill>
              </a:rPr>
              <a:t>脸色：惨白</a:t>
            </a:r>
          </a:p>
        </p:txBody>
      </p:sp>
      <p:sp>
        <p:nvSpPr>
          <p:cNvPr id="345103" name="Line 15"/>
          <p:cNvSpPr>
            <a:spLocks noChangeShapeType="1"/>
          </p:cNvSpPr>
          <p:nvPr/>
        </p:nvSpPr>
        <p:spPr bwMode="auto">
          <a:xfrm flipV="1">
            <a:off x="8278813" y="3505200"/>
            <a:ext cx="0" cy="381000"/>
          </a:xfrm>
          <a:prstGeom prst="line">
            <a:avLst/>
          </a:prstGeom>
          <a:noFill/>
          <a:ln w="38100">
            <a:solidFill>
              <a:srgbClr val="FF0000"/>
            </a:solidFill>
            <a:miter lim="800000"/>
            <a:headEnd/>
            <a:tailEnd type="triangle" w="med" len="med"/>
          </a:ln>
          <a:extLst>
            <a:ext uri="{909E8E84-426E-40DD-AFC4-6F175D3DCCD1}">
              <a14:hiddenFill xmlns:a14="http://schemas.microsoft.com/office/drawing/2010/main">
                <a:noFill/>
              </a14:hiddenFill>
            </a:ext>
          </a:extLst>
        </p:spPr>
        <p:txBody>
          <a:bodyPr wrap="none"/>
          <a:lstStyle/>
          <a:p>
            <a:endParaRPr lang="zh-CN" altLang="en-US"/>
          </a:p>
        </p:txBody>
      </p:sp>
      <p:sp>
        <p:nvSpPr>
          <p:cNvPr id="345104" name="Text Box 16"/>
          <p:cNvSpPr txBox="1">
            <a:spLocks noChangeArrowheads="1"/>
          </p:cNvSpPr>
          <p:nvPr/>
        </p:nvSpPr>
        <p:spPr bwMode="auto">
          <a:xfrm>
            <a:off x="8429625" y="3444875"/>
            <a:ext cx="1366838"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2800" b="1">
                <a:solidFill>
                  <a:schemeClr val="tx1"/>
                </a:solidFill>
                <a:latin typeface="宋体" pitchFamily="2" charset="-122"/>
                <a:ea typeface="宋体" pitchFamily="2" charset="-122"/>
              </a:defRPr>
            </a:lvl1pPr>
            <a:lvl2pPr marL="742950" indent="-285750" eaLnBrk="0" hangingPunct="0">
              <a:defRPr kumimoji="1" sz="2800" b="1">
                <a:solidFill>
                  <a:schemeClr val="tx1"/>
                </a:solidFill>
                <a:latin typeface="宋体" pitchFamily="2" charset="-122"/>
                <a:ea typeface="宋体" pitchFamily="2" charset="-122"/>
              </a:defRPr>
            </a:lvl2pPr>
            <a:lvl3pPr marL="1143000" indent="-228600" eaLnBrk="0" hangingPunct="0">
              <a:defRPr kumimoji="1" sz="2800" b="1">
                <a:solidFill>
                  <a:schemeClr val="tx1"/>
                </a:solidFill>
                <a:latin typeface="宋体" pitchFamily="2" charset="-122"/>
                <a:ea typeface="宋体" pitchFamily="2" charset="-122"/>
              </a:defRPr>
            </a:lvl3pPr>
            <a:lvl4pPr marL="1600200" indent="-228600" eaLnBrk="0" hangingPunct="0">
              <a:defRPr kumimoji="1" sz="2800" b="1">
                <a:solidFill>
                  <a:schemeClr val="tx1"/>
                </a:solidFill>
                <a:latin typeface="宋体" pitchFamily="2" charset="-122"/>
                <a:ea typeface="宋体" pitchFamily="2" charset="-122"/>
              </a:defRPr>
            </a:lvl4pPr>
            <a:lvl5pPr marL="2057400" indent="-228600" eaLnBrk="0" hangingPunct="0">
              <a:defRPr kumimoji="1" sz="2800" b="1">
                <a:solidFill>
                  <a:schemeClr val="tx1"/>
                </a:solidFill>
                <a:latin typeface="宋体" pitchFamily="2" charset="-122"/>
                <a:ea typeface="宋体" pitchFamily="2" charset="-122"/>
              </a:defRPr>
            </a:lvl5pPr>
            <a:lvl6pPr marL="25146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6pPr>
            <a:lvl7pPr marL="29718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7pPr>
            <a:lvl8pPr marL="34290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8pPr>
            <a:lvl9pPr marL="38862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9pPr>
          </a:lstStyle>
          <a:p>
            <a:pPr eaLnBrk="1" hangingPunct="1">
              <a:lnSpc>
                <a:spcPct val="100000"/>
              </a:lnSpc>
              <a:spcBef>
                <a:spcPct val="20000"/>
              </a:spcBef>
            </a:pPr>
            <a:r>
              <a:rPr lang="zh-CN" altLang="en-US" sz="2400">
                <a:solidFill>
                  <a:srgbClr val="FF0000"/>
                </a:solidFill>
              </a:rPr>
              <a:t>升华</a:t>
            </a:r>
          </a:p>
        </p:txBody>
      </p:sp>
      <p:pic>
        <p:nvPicPr>
          <p:cNvPr id="21521" name="Picture 22" descr="图片8"/>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763714" y="731839"/>
            <a:ext cx="2033587" cy="612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45090"/>
                                        </p:tgtEl>
                                        <p:attrNameLst>
                                          <p:attrName>style.visibility</p:attrName>
                                        </p:attrNameLst>
                                      </p:cBhvr>
                                      <p:to>
                                        <p:strVal val="visible"/>
                                      </p:to>
                                    </p:set>
                                    <p:animEffect transition="in" filter="dissolve">
                                      <p:cBhvr>
                                        <p:cTn id="7" dur="500"/>
                                        <p:tgtEl>
                                          <p:spTgt spid="345090"/>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345096"/>
                                        </p:tgtEl>
                                        <p:attrNameLst>
                                          <p:attrName>style.visibility</p:attrName>
                                        </p:attrNameLst>
                                      </p:cBhvr>
                                      <p:to>
                                        <p:strVal val="visible"/>
                                      </p:to>
                                    </p:set>
                                    <p:animEffect transition="in" filter="dissolve">
                                      <p:cBhvr>
                                        <p:cTn id="12" dur="500"/>
                                        <p:tgtEl>
                                          <p:spTgt spid="345096"/>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345095"/>
                                        </p:tgtEl>
                                        <p:attrNameLst>
                                          <p:attrName>style.visibility</p:attrName>
                                        </p:attrNameLst>
                                      </p:cBhvr>
                                      <p:to>
                                        <p:strVal val="visible"/>
                                      </p:to>
                                    </p:set>
                                    <p:animEffect transition="in" filter="dissolve">
                                      <p:cBhvr>
                                        <p:cTn id="17" dur="500"/>
                                        <p:tgtEl>
                                          <p:spTgt spid="345095"/>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345094"/>
                                        </p:tgtEl>
                                        <p:attrNameLst>
                                          <p:attrName>style.visibility</p:attrName>
                                        </p:attrNameLst>
                                      </p:cBhvr>
                                      <p:to>
                                        <p:strVal val="visible"/>
                                      </p:to>
                                    </p:set>
                                    <p:animEffect transition="in" filter="dissolve">
                                      <p:cBhvr>
                                        <p:cTn id="22" dur="500"/>
                                        <p:tgtEl>
                                          <p:spTgt spid="345094"/>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345091"/>
                                        </p:tgtEl>
                                        <p:attrNameLst>
                                          <p:attrName>style.visibility</p:attrName>
                                        </p:attrNameLst>
                                      </p:cBhvr>
                                      <p:to>
                                        <p:strVal val="visible"/>
                                      </p:to>
                                    </p:set>
                                    <p:animEffect transition="in" filter="dissolve">
                                      <p:cBhvr>
                                        <p:cTn id="27" dur="500"/>
                                        <p:tgtEl>
                                          <p:spTgt spid="345091"/>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9" presetClass="entr" presetSubtype="0" fill="hold" grpId="0" nodeType="clickEffect">
                                  <p:stCondLst>
                                    <p:cond delay="0"/>
                                  </p:stCondLst>
                                  <p:childTnLst>
                                    <p:set>
                                      <p:cBhvr>
                                        <p:cTn id="31" dur="1" fill="hold">
                                          <p:stCondLst>
                                            <p:cond delay="0"/>
                                          </p:stCondLst>
                                        </p:cTn>
                                        <p:tgtEl>
                                          <p:spTgt spid="345092"/>
                                        </p:tgtEl>
                                        <p:attrNameLst>
                                          <p:attrName>style.visibility</p:attrName>
                                        </p:attrNameLst>
                                      </p:cBhvr>
                                      <p:to>
                                        <p:strVal val="visible"/>
                                      </p:to>
                                    </p:set>
                                    <p:animEffect transition="in" filter="dissolve">
                                      <p:cBhvr>
                                        <p:cTn id="32" dur="500"/>
                                        <p:tgtEl>
                                          <p:spTgt spid="345092"/>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9" presetClass="entr" presetSubtype="0" fill="hold" grpId="0" nodeType="clickEffect">
                                  <p:stCondLst>
                                    <p:cond delay="0"/>
                                  </p:stCondLst>
                                  <p:childTnLst>
                                    <p:set>
                                      <p:cBhvr>
                                        <p:cTn id="36" dur="1" fill="hold">
                                          <p:stCondLst>
                                            <p:cond delay="0"/>
                                          </p:stCondLst>
                                        </p:cTn>
                                        <p:tgtEl>
                                          <p:spTgt spid="345093"/>
                                        </p:tgtEl>
                                        <p:attrNameLst>
                                          <p:attrName>style.visibility</p:attrName>
                                        </p:attrNameLst>
                                      </p:cBhvr>
                                      <p:to>
                                        <p:strVal val="visible"/>
                                      </p:to>
                                    </p:set>
                                    <p:animEffect transition="in" filter="dissolve">
                                      <p:cBhvr>
                                        <p:cTn id="37" dur="500"/>
                                        <p:tgtEl>
                                          <p:spTgt spid="345093"/>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18" presetClass="entr" presetSubtype="6" fill="hold" grpId="0" nodeType="clickEffect">
                                  <p:stCondLst>
                                    <p:cond delay="0"/>
                                  </p:stCondLst>
                                  <p:childTnLst>
                                    <p:set>
                                      <p:cBhvr>
                                        <p:cTn id="41" dur="1" fill="hold">
                                          <p:stCondLst>
                                            <p:cond delay="0"/>
                                          </p:stCondLst>
                                        </p:cTn>
                                        <p:tgtEl>
                                          <p:spTgt spid="345097"/>
                                        </p:tgtEl>
                                        <p:attrNameLst>
                                          <p:attrName>style.visibility</p:attrName>
                                        </p:attrNameLst>
                                      </p:cBhvr>
                                      <p:to>
                                        <p:strVal val="visible"/>
                                      </p:to>
                                    </p:set>
                                    <p:animEffect transition="in" filter="strips(downRight)">
                                      <p:cBhvr>
                                        <p:cTn id="42" dur="500"/>
                                        <p:tgtEl>
                                          <p:spTgt spid="345097"/>
                                        </p:tgtEl>
                                      </p:cBhvr>
                                    </p:animEffect>
                                  </p:childTnLst>
                                </p:cTn>
                              </p:par>
                            </p:childTnLst>
                          </p:cTn>
                        </p:par>
                      </p:childTnLst>
                    </p:cTn>
                  </p:par>
                  <p:par>
                    <p:cTn id="43" fill="hold" nodeType="clickPar">
                      <p:stCondLst>
                        <p:cond delay="indefinite"/>
                      </p:stCondLst>
                      <p:childTnLst>
                        <p:par>
                          <p:cTn id="44" fill="hold" nodeType="withGroup">
                            <p:stCondLst>
                              <p:cond delay="0"/>
                            </p:stCondLst>
                            <p:childTnLst>
                              <p:par>
                                <p:cTn id="45" presetID="3" presetClass="entr" presetSubtype="5" fill="hold" grpId="0" nodeType="clickEffect">
                                  <p:stCondLst>
                                    <p:cond delay="0"/>
                                  </p:stCondLst>
                                  <p:childTnLst>
                                    <p:set>
                                      <p:cBhvr>
                                        <p:cTn id="46" dur="1" fill="hold">
                                          <p:stCondLst>
                                            <p:cond delay="0"/>
                                          </p:stCondLst>
                                        </p:cTn>
                                        <p:tgtEl>
                                          <p:spTgt spid="345098"/>
                                        </p:tgtEl>
                                        <p:attrNameLst>
                                          <p:attrName>style.visibility</p:attrName>
                                        </p:attrNameLst>
                                      </p:cBhvr>
                                      <p:to>
                                        <p:strVal val="visible"/>
                                      </p:to>
                                    </p:set>
                                    <p:animEffect transition="in" filter="blinds(vertical)">
                                      <p:cBhvr>
                                        <p:cTn id="47" dur="500"/>
                                        <p:tgtEl>
                                          <p:spTgt spid="345098"/>
                                        </p:tgtEl>
                                      </p:cBhvr>
                                    </p:animEffect>
                                  </p:childTnLst>
                                </p:cTn>
                              </p:par>
                            </p:childTnLst>
                          </p:cTn>
                        </p:par>
                      </p:childTnLst>
                    </p:cTn>
                  </p:par>
                  <p:par>
                    <p:cTn id="48" fill="hold" nodeType="clickPar">
                      <p:stCondLst>
                        <p:cond delay="indefinite"/>
                      </p:stCondLst>
                      <p:childTnLst>
                        <p:par>
                          <p:cTn id="49" fill="hold" nodeType="withGroup">
                            <p:stCondLst>
                              <p:cond delay="0"/>
                            </p:stCondLst>
                            <p:childTnLst>
                              <p:par>
                                <p:cTn id="50" presetID="9" presetClass="entr" presetSubtype="0" fill="hold" grpId="0" nodeType="clickEffect">
                                  <p:stCondLst>
                                    <p:cond delay="0"/>
                                  </p:stCondLst>
                                  <p:childTnLst>
                                    <p:set>
                                      <p:cBhvr>
                                        <p:cTn id="51" dur="1" fill="hold">
                                          <p:stCondLst>
                                            <p:cond delay="0"/>
                                          </p:stCondLst>
                                        </p:cTn>
                                        <p:tgtEl>
                                          <p:spTgt spid="345099"/>
                                        </p:tgtEl>
                                        <p:attrNameLst>
                                          <p:attrName>style.visibility</p:attrName>
                                        </p:attrNameLst>
                                      </p:cBhvr>
                                      <p:to>
                                        <p:strVal val="visible"/>
                                      </p:to>
                                    </p:set>
                                    <p:animEffect transition="in" filter="dissolve">
                                      <p:cBhvr>
                                        <p:cTn id="52" dur="500"/>
                                        <p:tgtEl>
                                          <p:spTgt spid="345099"/>
                                        </p:tgtEl>
                                      </p:cBhvr>
                                    </p:animEffect>
                                  </p:childTnLst>
                                </p:cTn>
                              </p:par>
                            </p:childTnLst>
                          </p:cTn>
                        </p:par>
                      </p:childTnLst>
                    </p:cTn>
                  </p:par>
                  <p:par>
                    <p:cTn id="53" fill="hold" nodeType="clickPar">
                      <p:stCondLst>
                        <p:cond delay="indefinite"/>
                      </p:stCondLst>
                      <p:childTnLst>
                        <p:par>
                          <p:cTn id="54" fill="hold" nodeType="withGroup">
                            <p:stCondLst>
                              <p:cond delay="0"/>
                            </p:stCondLst>
                            <p:childTnLst>
                              <p:par>
                                <p:cTn id="55" presetID="9" presetClass="entr" presetSubtype="0" fill="hold" grpId="0" nodeType="clickEffect">
                                  <p:stCondLst>
                                    <p:cond delay="0"/>
                                  </p:stCondLst>
                                  <p:childTnLst>
                                    <p:set>
                                      <p:cBhvr>
                                        <p:cTn id="56" dur="1" fill="hold">
                                          <p:stCondLst>
                                            <p:cond delay="0"/>
                                          </p:stCondLst>
                                        </p:cTn>
                                        <p:tgtEl>
                                          <p:spTgt spid="345100"/>
                                        </p:tgtEl>
                                        <p:attrNameLst>
                                          <p:attrName>style.visibility</p:attrName>
                                        </p:attrNameLst>
                                      </p:cBhvr>
                                      <p:to>
                                        <p:strVal val="visible"/>
                                      </p:to>
                                    </p:set>
                                    <p:animEffect transition="in" filter="dissolve">
                                      <p:cBhvr>
                                        <p:cTn id="57" dur="500"/>
                                        <p:tgtEl>
                                          <p:spTgt spid="345100"/>
                                        </p:tgtEl>
                                      </p:cBhvr>
                                    </p:animEffect>
                                  </p:childTnLst>
                                </p:cTn>
                              </p:par>
                            </p:childTnLst>
                          </p:cTn>
                        </p:par>
                      </p:childTnLst>
                    </p:cTn>
                  </p:par>
                  <p:par>
                    <p:cTn id="58" fill="hold" nodeType="clickPar">
                      <p:stCondLst>
                        <p:cond delay="indefinite"/>
                      </p:stCondLst>
                      <p:childTnLst>
                        <p:par>
                          <p:cTn id="59" fill="hold" nodeType="withGroup">
                            <p:stCondLst>
                              <p:cond delay="0"/>
                            </p:stCondLst>
                            <p:childTnLst>
                              <p:par>
                                <p:cTn id="60" presetID="5" presetClass="entr" presetSubtype="10" fill="hold" grpId="0" nodeType="clickEffect">
                                  <p:stCondLst>
                                    <p:cond delay="0"/>
                                  </p:stCondLst>
                                  <p:childTnLst>
                                    <p:set>
                                      <p:cBhvr>
                                        <p:cTn id="61" dur="1" fill="hold">
                                          <p:stCondLst>
                                            <p:cond delay="0"/>
                                          </p:stCondLst>
                                        </p:cTn>
                                        <p:tgtEl>
                                          <p:spTgt spid="345101"/>
                                        </p:tgtEl>
                                        <p:attrNameLst>
                                          <p:attrName>style.visibility</p:attrName>
                                        </p:attrNameLst>
                                      </p:cBhvr>
                                      <p:to>
                                        <p:strVal val="visible"/>
                                      </p:to>
                                    </p:set>
                                    <p:animEffect transition="in" filter="checkerboard(across)">
                                      <p:cBhvr>
                                        <p:cTn id="62" dur="500"/>
                                        <p:tgtEl>
                                          <p:spTgt spid="345101"/>
                                        </p:tgtEl>
                                      </p:cBhvr>
                                    </p:animEffect>
                                  </p:childTnLst>
                                </p:cTn>
                              </p:par>
                            </p:childTnLst>
                          </p:cTn>
                        </p:par>
                      </p:childTnLst>
                    </p:cTn>
                  </p:par>
                  <p:par>
                    <p:cTn id="63" fill="hold" nodeType="clickPar">
                      <p:stCondLst>
                        <p:cond delay="indefinite"/>
                      </p:stCondLst>
                      <p:childTnLst>
                        <p:par>
                          <p:cTn id="64" fill="hold" nodeType="withGroup">
                            <p:stCondLst>
                              <p:cond delay="0"/>
                            </p:stCondLst>
                            <p:childTnLst>
                              <p:par>
                                <p:cTn id="65" presetID="5" presetClass="entr" presetSubtype="5" fill="hold" grpId="0" nodeType="clickEffect">
                                  <p:stCondLst>
                                    <p:cond delay="0"/>
                                  </p:stCondLst>
                                  <p:childTnLst>
                                    <p:set>
                                      <p:cBhvr>
                                        <p:cTn id="66" dur="1" fill="hold">
                                          <p:stCondLst>
                                            <p:cond delay="0"/>
                                          </p:stCondLst>
                                        </p:cTn>
                                        <p:tgtEl>
                                          <p:spTgt spid="345102"/>
                                        </p:tgtEl>
                                        <p:attrNameLst>
                                          <p:attrName>style.visibility</p:attrName>
                                        </p:attrNameLst>
                                      </p:cBhvr>
                                      <p:to>
                                        <p:strVal val="visible"/>
                                      </p:to>
                                    </p:set>
                                    <p:animEffect transition="in" filter="checkerboard(down)">
                                      <p:cBhvr>
                                        <p:cTn id="67" dur="500"/>
                                        <p:tgtEl>
                                          <p:spTgt spid="345102"/>
                                        </p:tgtEl>
                                      </p:cBhvr>
                                    </p:animEffect>
                                  </p:childTnLst>
                                </p:cTn>
                              </p:par>
                            </p:childTnLst>
                          </p:cTn>
                        </p:par>
                      </p:childTnLst>
                    </p:cTn>
                  </p:par>
                  <p:par>
                    <p:cTn id="68" fill="hold" nodeType="clickPar">
                      <p:stCondLst>
                        <p:cond delay="indefinite"/>
                      </p:stCondLst>
                      <p:childTnLst>
                        <p:par>
                          <p:cTn id="69" fill="hold" nodeType="withGroup">
                            <p:stCondLst>
                              <p:cond delay="0"/>
                            </p:stCondLst>
                            <p:childTnLst>
                              <p:par>
                                <p:cTn id="70" presetID="9" presetClass="entr" presetSubtype="0" fill="hold" grpId="0" nodeType="clickEffect">
                                  <p:stCondLst>
                                    <p:cond delay="0"/>
                                  </p:stCondLst>
                                  <p:childTnLst>
                                    <p:set>
                                      <p:cBhvr>
                                        <p:cTn id="71" dur="1" fill="hold">
                                          <p:stCondLst>
                                            <p:cond delay="0"/>
                                          </p:stCondLst>
                                        </p:cTn>
                                        <p:tgtEl>
                                          <p:spTgt spid="345103"/>
                                        </p:tgtEl>
                                        <p:attrNameLst>
                                          <p:attrName>style.visibility</p:attrName>
                                        </p:attrNameLst>
                                      </p:cBhvr>
                                      <p:to>
                                        <p:strVal val="visible"/>
                                      </p:to>
                                    </p:set>
                                    <p:animEffect transition="in" filter="dissolve">
                                      <p:cBhvr>
                                        <p:cTn id="72" dur="500"/>
                                        <p:tgtEl>
                                          <p:spTgt spid="345103"/>
                                        </p:tgtEl>
                                      </p:cBhvr>
                                    </p:animEffect>
                                  </p:childTnLst>
                                </p:cTn>
                              </p:par>
                            </p:childTnLst>
                          </p:cTn>
                        </p:par>
                      </p:childTnLst>
                    </p:cTn>
                  </p:par>
                  <p:par>
                    <p:cTn id="73" fill="hold" nodeType="clickPar">
                      <p:stCondLst>
                        <p:cond delay="indefinite"/>
                      </p:stCondLst>
                      <p:childTnLst>
                        <p:par>
                          <p:cTn id="74" fill="hold" nodeType="withGroup">
                            <p:stCondLst>
                              <p:cond delay="0"/>
                            </p:stCondLst>
                            <p:childTnLst>
                              <p:par>
                                <p:cTn id="75" presetID="9" presetClass="entr" presetSubtype="0" fill="hold" grpId="0" nodeType="clickEffect">
                                  <p:stCondLst>
                                    <p:cond delay="0"/>
                                  </p:stCondLst>
                                  <p:childTnLst>
                                    <p:set>
                                      <p:cBhvr>
                                        <p:cTn id="76" dur="1" fill="hold">
                                          <p:stCondLst>
                                            <p:cond delay="0"/>
                                          </p:stCondLst>
                                        </p:cTn>
                                        <p:tgtEl>
                                          <p:spTgt spid="345104"/>
                                        </p:tgtEl>
                                        <p:attrNameLst>
                                          <p:attrName>style.visibility</p:attrName>
                                        </p:attrNameLst>
                                      </p:cBhvr>
                                      <p:to>
                                        <p:strVal val="visible"/>
                                      </p:to>
                                    </p:set>
                                    <p:animEffect transition="in" filter="dissolve">
                                      <p:cBhvr>
                                        <p:cTn id="77" dur="500"/>
                                        <p:tgtEl>
                                          <p:spTgt spid="34510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5090" grpId="0" autoUpdateAnimBg="0"/>
      <p:bldP spid="345091" grpId="0" autoUpdateAnimBg="0"/>
      <p:bldP spid="345092" grpId="0" autoUpdateAnimBg="0"/>
      <p:bldP spid="345093" grpId="0" autoUpdateAnimBg="0"/>
      <p:bldP spid="345094" grpId="0" autoUpdateAnimBg="0"/>
      <p:bldP spid="345095" grpId="0" autoUpdateAnimBg="0"/>
      <p:bldP spid="345096" grpId="0" autoUpdateAnimBg="0"/>
      <p:bldP spid="345097" grpId="0" animBg="1" autoUpdateAnimBg="0"/>
      <p:bldP spid="345098" grpId="0" animBg="1" autoUpdateAnimBg="0"/>
      <p:bldP spid="345099" grpId="0" animBg="1"/>
      <p:bldP spid="345100" grpId="0" autoUpdateAnimBg="0"/>
      <p:bldP spid="345101" grpId="0" animBg="1" autoUpdateAnimBg="0"/>
      <p:bldP spid="345102" grpId="0" animBg="1" autoUpdateAnimBg="0"/>
      <p:bldP spid="345103" grpId="0" animBg="1"/>
      <p:bldP spid="345104" grpId="0" autoUpdateAnimBg="0"/>
    </p:bldLst>
  </p:timing>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2530" name="Text Box 9"/>
          <p:cNvSpPr txBox="1">
            <a:spLocks noChangeArrowheads="1"/>
          </p:cNvSpPr>
          <p:nvPr/>
        </p:nvSpPr>
        <p:spPr bwMode="auto">
          <a:xfrm>
            <a:off x="1908176" y="2547939"/>
            <a:ext cx="8329613"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2800" b="1">
                <a:solidFill>
                  <a:schemeClr val="tx1"/>
                </a:solidFill>
                <a:latin typeface="宋体" pitchFamily="2" charset="-122"/>
                <a:ea typeface="宋体" pitchFamily="2" charset="-122"/>
              </a:defRPr>
            </a:lvl1pPr>
            <a:lvl2pPr marL="742950" indent="-285750" eaLnBrk="0" hangingPunct="0">
              <a:defRPr kumimoji="1" sz="2800" b="1">
                <a:solidFill>
                  <a:schemeClr val="tx1"/>
                </a:solidFill>
                <a:latin typeface="宋体" pitchFamily="2" charset="-122"/>
                <a:ea typeface="宋体" pitchFamily="2" charset="-122"/>
              </a:defRPr>
            </a:lvl2pPr>
            <a:lvl3pPr marL="1143000" indent="-228600" eaLnBrk="0" hangingPunct="0">
              <a:defRPr kumimoji="1" sz="2800" b="1">
                <a:solidFill>
                  <a:schemeClr val="tx1"/>
                </a:solidFill>
                <a:latin typeface="宋体" pitchFamily="2" charset="-122"/>
                <a:ea typeface="宋体" pitchFamily="2" charset="-122"/>
              </a:defRPr>
            </a:lvl3pPr>
            <a:lvl4pPr marL="1600200" indent="-228600" eaLnBrk="0" hangingPunct="0">
              <a:defRPr kumimoji="1" sz="2800" b="1">
                <a:solidFill>
                  <a:schemeClr val="tx1"/>
                </a:solidFill>
                <a:latin typeface="宋体" pitchFamily="2" charset="-122"/>
                <a:ea typeface="宋体" pitchFamily="2" charset="-122"/>
              </a:defRPr>
            </a:lvl4pPr>
            <a:lvl5pPr marL="2057400" indent="-228600" eaLnBrk="0" hangingPunct="0">
              <a:defRPr kumimoji="1" sz="2800" b="1">
                <a:solidFill>
                  <a:schemeClr val="tx1"/>
                </a:solidFill>
                <a:latin typeface="宋体" pitchFamily="2" charset="-122"/>
                <a:ea typeface="宋体" pitchFamily="2" charset="-122"/>
              </a:defRPr>
            </a:lvl5pPr>
            <a:lvl6pPr marL="25146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6pPr>
            <a:lvl7pPr marL="29718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7pPr>
            <a:lvl8pPr marL="34290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8pPr>
            <a:lvl9pPr marL="38862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9pPr>
          </a:lstStyle>
          <a:p>
            <a:pPr eaLnBrk="1" hangingPunct="1">
              <a:lnSpc>
                <a:spcPct val="140000"/>
              </a:lnSpc>
            </a:pPr>
            <a:r>
              <a:rPr kumimoji="0" lang="en-US" altLang="zh-CN" sz="3000" b="0">
                <a:solidFill>
                  <a:srgbClr val="0000FF"/>
                </a:solidFill>
                <a:latin typeface="华文行楷" pitchFamily="2" charset="-122"/>
                <a:ea typeface="华文行楷" pitchFamily="2" charset="-122"/>
              </a:rPr>
              <a:t>    </a:t>
            </a:r>
            <a:r>
              <a:rPr kumimoji="0" lang="zh-CN" altLang="en-US" sz="3000" b="0">
                <a:solidFill>
                  <a:srgbClr val="0000FF"/>
                </a:solidFill>
                <a:latin typeface="华文行楷" pitchFamily="2" charset="-122"/>
                <a:ea typeface="华文行楷" pitchFamily="2" charset="-122"/>
              </a:rPr>
              <a:t>好脾气是一个人在社交中所能穿着的最佳服饰。                            </a:t>
            </a:r>
          </a:p>
          <a:p>
            <a:pPr algn="r" eaLnBrk="1" hangingPunct="1">
              <a:lnSpc>
                <a:spcPct val="140000"/>
              </a:lnSpc>
            </a:pPr>
            <a:r>
              <a:rPr kumimoji="0" lang="zh-CN" altLang="en-US" sz="3000" b="0">
                <a:solidFill>
                  <a:srgbClr val="0000FF"/>
                </a:solidFill>
                <a:latin typeface="华文行楷" pitchFamily="2" charset="-122"/>
                <a:ea typeface="华文行楷" pitchFamily="2" charset="-122"/>
              </a:rPr>
              <a:t>                          </a:t>
            </a:r>
            <a:r>
              <a:rPr kumimoji="0" lang="en-US" altLang="zh-CN" sz="3000" b="0">
                <a:solidFill>
                  <a:srgbClr val="0000FF"/>
                </a:solidFill>
                <a:latin typeface="Arial" pitchFamily="34" charset="0"/>
                <a:ea typeface="华文行楷" pitchFamily="2" charset="-122"/>
              </a:rPr>
              <a:t>——</a:t>
            </a:r>
            <a:r>
              <a:rPr kumimoji="0" lang="zh-CN" altLang="en-US" sz="3000" b="0">
                <a:solidFill>
                  <a:srgbClr val="0000FF"/>
                </a:solidFill>
                <a:latin typeface="华文行楷" pitchFamily="2" charset="-122"/>
                <a:ea typeface="华文行楷" pitchFamily="2" charset="-122"/>
              </a:rPr>
              <a:t>都德</a:t>
            </a:r>
          </a:p>
        </p:txBody>
      </p:sp>
      <p:sp>
        <p:nvSpPr>
          <p:cNvPr id="22531" name="Rectangle 17">
            <a:hlinkClick r:id="rId2" tooltip="点击返回目录"/>
          </p:cNvPr>
          <p:cNvSpPr>
            <a:spLocks noChangeArrowheads="1"/>
          </p:cNvSpPr>
          <p:nvPr/>
        </p:nvSpPr>
        <p:spPr bwMode="auto">
          <a:xfrm>
            <a:off x="8542339" y="5490925"/>
            <a:ext cx="1582737" cy="738664"/>
          </a:xfrm>
          <a:prstGeom prst="rect">
            <a:avLst/>
          </a:prstGeom>
          <a:solidFill>
            <a:srgbClr val="99CC00">
              <a:alpha val="1176"/>
            </a:srgbClr>
          </a:solidFill>
          <a:ln>
            <a:noFill/>
          </a:ln>
          <a:extLst>
            <a:ext uri="{91240B29-F687-4F45-9708-019B960494DF}">
              <a14:hiddenLine xmlns:a14="http://schemas.microsoft.com/office/drawing/2010/main" w="12700" algn="ctr">
                <a:solidFill>
                  <a:srgbClr val="000000"/>
                </a:solidFill>
                <a:miter lim="800000"/>
                <a:headEnd/>
                <a:tailEnd/>
              </a14:hiddenLine>
            </a:ext>
          </a:extLst>
        </p:spPr>
        <p:txBody>
          <a:bodyPr anchor="ctr">
            <a:spAutoFit/>
          </a:bodyPr>
          <a:lstStyle/>
          <a:p>
            <a:endParaRPr lang="zh-CN" altLang="en-US"/>
          </a:p>
        </p:txBody>
      </p:sp>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949865"/>
            <a:ext cx="12191999"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fontAlgn="auto">
              <a:lnSpc>
                <a:spcPct val="100000"/>
              </a:lnSpc>
              <a:spcBef>
                <a:spcPts val="0"/>
              </a:spcBef>
              <a:spcAft>
                <a:spcPts val="0"/>
              </a:spcAft>
              <a:defRPr/>
            </a:pPr>
            <a:r>
              <a:rPr kumimoji="0" lang="en-US" altLang="zh-CN" b="0" dirty="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kumimoji="0" lang="zh-CN" altLang="en-US" b="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0" y="2182092"/>
            <a:ext cx="12191999"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fontAlgn="auto">
              <a:lnSpc>
                <a:spcPct val="100000"/>
              </a:lnSpc>
              <a:spcBef>
                <a:spcPts val="0"/>
              </a:spcBef>
              <a:spcAft>
                <a:spcPts val="0"/>
              </a:spcAft>
              <a:defRPr/>
            </a:pPr>
            <a:r>
              <a:rPr kumimoji="0" lang="zh-CN" altLang="en-US" b="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a:t>
            </a:r>
            <a:r>
              <a:rPr kumimoji="0" lang="zh-CN" altLang="en-US" b="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精品</a:t>
            </a:r>
            <a:r>
              <a:rPr kumimoji="0" lang="en-US" altLang="zh-CN" b="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kumimoji="0" lang="zh-CN" altLang="en-US" b="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kumimoji="0" lang="en-US" altLang="zh-CN" b="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kumimoji="0" lang="zh-CN" altLang="en-US" b="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kumimoji="0" lang="en-US" altLang="zh-CN" b="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kumimoji="0" lang="zh-CN" altLang="en-US" b="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fontAlgn="auto">
              <a:lnSpc>
                <a:spcPts val="2400"/>
              </a:lnSpc>
              <a:spcBef>
                <a:spcPts val="0"/>
              </a:spcBef>
              <a:spcAft>
                <a:spcPts val="0"/>
              </a:spcAft>
            </a:pPr>
            <a:r>
              <a:rPr kumimoji="0" lang="en-US" altLang="zh-CN" sz="1200" b="0" kern="0" dirty="0">
                <a:solidFill>
                  <a:srgbClr val="EEECE1">
                    <a:lumMod val="25000"/>
                  </a:srgbClr>
                </a:solidFill>
                <a:latin typeface="微软雅黑" panose="020B0503020204020204" pitchFamily="34" charset="-122"/>
                <a:ea typeface="微软雅黑" panose="020B0503020204020204" pitchFamily="34" charset="-122"/>
              </a:rPr>
              <a:t>PPT</a:t>
            </a:r>
            <a:r>
              <a:rPr kumimoji="0" lang="zh-CN" altLang="en-US" sz="1200" b="0" kern="0" dirty="0">
                <a:solidFill>
                  <a:srgbClr val="EEECE1">
                    <a:lumMod val="25000"/>
                  </a:srgbClr>
                </a:solidFill>
                <a:latin typeface="微软雅黑" panose="020B0503020204020204" pitchFamily="34" charset="-122"/>
                <a:ea typeface="微软雅黑" panose="020B0503020204020204" pitchFamily="34" charset="-122"/>
              </a:rPr>
              <a:t>模板下载</a:t>
            </a:r>
            <a:r>
              <a:rPr kumimoji="0" lang="zh-CN" altLang="en-US" sz="1200" b="0" kern="0" dirty="0" smtClean="0">
                <a:solidFill>
                  <a:srgbClr val="EEECE1">
                    <a:lumMod val="25000"/>
                  </a:srgbClr>
                </a:solidFill>
                <a:latin typeface="微软雅黑" panose="020B0503020204020204" pitchFamily="34" charset="-122"/>
                <a:ea typeface="微软雅黑" panose="020B0503020204020204" pitchFamily="34" charset="-122"/>
              </a:rPr>
              <a:t>：</a:t>
            </a:r>
            <a:r>
              <a:rPr kumimoji="0" lang="en-US" altLang="zh-CN" sz="1200" b="0" kern="0" dirty="0" smtClean="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kumimoji="0" lang="en-US" altLang="zh-CN" sz="1200" b="0" kern="0" dirty="0" smtClean="0">
                <a:solidFill>
                  <a:srgbClr val="EEECE1">
                    <a:lumMod val="25000"/>
                  </a:srgbClr>
                </a:solidFill>
                <a:latin typeface="微软雅黑" panose="020B0503020204020204" pitchFamily="34" charset="-122"/>
                <a:ea typeface="微软雅黑" panose="020B0503020204020204" pitchFamily="34" charset="-122"/>
              </a:rPr>
              <a:t>         </a:t>
            </a:r>
            <a:r>
              <a:rPr kumimoji="0" lang="zh-CN" altLang="en-US" sz="1200" b="0" kern="0" dirty="0" smtClean="0">
                <a:solidFill>
                  <a:srgbClr val="EEECE1">
                    <a:lumMod val="25000"/>
                  </a:srgbClr>
                </a:solidFill>
                <a:latin typeface="微软雅黑" panose="020B0503020204020204" pitchFamily="34" charset="-122"/>
                <a:ea typeface="微软雅黑" panose="020B0503020204020204" pitchFamily="34" charset="-122"/>
              </a:rPr>
              <a:t>节</a:t>
            </a:r>
            <a:r>
              <a:rPr kumimoji="0" lang="zh-CN" altLang="en-US" sz="1200" b="0" kern="0" dirty="0">
                <a:solidFill>
                  <a:srgbClr val="EEECE1">
                    <a:lumMod val="25000"/>
                  </a:srgbClr>
                </a:solidFill>
                <a:latin typeface="微软雅黑" panose="020B0503020204020204" pitchFamily="34" charset="-122"/>
                <a:ea typeface="微软雅黑" panose="020B0503020204020204" pitchFamily="34" charset="-122"/>
              </a:rPr>
              <a:t>日</a:t>
            </a:r>
            <a:r>
              <a:rPr kumimoji="0" lang="en-US" altLang="zh-CN" sz="1200" b="0" kern="0" dirty="0">
                <a:solidFill>
                  <a:srgbClr val="EEECE1">
                    <a:lumMod val="25000"/>
                  </a:srgbClr>
                </a:solidFill>
                <a:latin typeface="微软雅黑" panose="020B0503020204020204" pitchFamily="34" charset="-122"/>
                <a:ea typeface="微软雅黑" panose="020B0503020204020204" pitchFamily="34" charset="-122"/>
              </a:rPr>
              <a:t>PPT</a:t>
            </a:r>
            <a:r>
              <a:rPr kumimoji="0" lang="zh-CN" altLang="en-US" sz="1200" b="0" kern="0" dirty="0">
                <a:solidFill>
                  <a:srgbClr val="EEECE1">
                    <a:lumMod val="25000"/>
                  </a:srgbClr>
                </a:solidFill>
                <a:latin typeface="微软雅黑" panose="020B0503020204020204" pitchFamily="34" charset="-122"/>
                <a:ea typeface="微软雅黑" panose="020B0503020204020204" pitchFamily="34" charset="-122"/>
              </a:rPr>
              <a:t>模板：</a:t>
            </a:r>
            <a:r>
              <a:rPr kumimoji="0" lang="en-US" altLang="zh-CN" sz="1200" b="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kumimoji="0" lang="en-US" altLang="zh-CN" sz="1200" b="0" kern="0" dirty="0">
              <a:solidFill>
                <a:srgbClr val="EEECE1">
                  <a:lumMod val="25000"/>
                </a:srgbClr>
              </a:solidFill>
              <a:latin typeface="微软雅黑" panose="020B0503020204020204" pitchFamily="34" charset="-122"/>
              <a:ea typeface="微软雅黑" panose="020B0503020204020204" pitchFamily="34" charset="-122"/>
            </a:endParaRPr>
          </a:p>
          <a:p>
            <a:pPr fontAlgn="auto">
              <a:lnSpc>
                <a:spcPts val="2400"/>
              </a:lnSpc>
              <a:spcBef>
                <a:spcPts val="0"/>
              </a:spcBef>
              <a:spcAft>
                <a:spcPts val="0"/>
              </a:spcAft>
            </a:pPr>
            <a:r>
              <a:rPr kumimoji="0" lang="en-US" altLang="zh-CN" sz="1200" b="0" kern="0" dirty="0">
                <a:solidFill>
                  <a:srgbClr val="EEECE1">
                    <a:lumMod val="25000"/>
                  </a:srgbClr>
                </a:solidFill>
                <a:latin typeface="微软雅黑" panose="020B0503020204020204" pitchFamily="34" charset="-122"/>
                <a:ea typeface="微软雅黑" panose="020B0503020204020204" pitchFamily="34" charset="-122"/>
              </a:rPr>
              <a:t>PPT</a:t>
            </a:r>
            <a:r>
              <a:rPr kumimoji="0" lang="zh-CN" altLang="en-US" sz="1200" b="0" kern="0" dirty="0">
                <a:solidFill>
                  <a:srgbClr val="EEECE1">
                    <a:lumMod val="25000"/>
                  </a:srgbClr>
                </a:solidFill>
                <a:latin typeface="微软雅黑" panose="020B0503020204020204" pitchFamily="34" charset="-122"/>
                <a:ea typeface="微软雅黑" panose="020B0503020204020204" pitchFamily="34" charset="-122"/>
              </a:rPr>
              <a:t>背景图片：</a:t>
            </a:r>
            <a:r>
              <a:rPr kumimoji="0" lang="en-US" altLang="zh-CN" sz="1200" b="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kumimoji="0" lang="en-US" altLang="zh-CN" sz="1200" b="0" kern="0" dirty="0">
                <a:solidFill>
                  <a:srgbClr val="EEECE1">
                    <a:lumMod val="25000"/>
                  </a:srgbClr>
                </a:solidFill>
                <a:latin typeface="微软雅黑" panose="020B0503020204020204" pitchFamily="34" charset="-122"/>
                <a:ea typeface="微软雅黑" panose="020B0503020204020204" pitchFamily="34" charset="-122"/>
              </a:rPr>
              <a:t>          </a:t>
            </a:r>
            <a:r>
              <a:rPr kumimoji="0" lang="en-US" altLang="zh-CN" sz="1200" b="0" kern="0" dirty="0" smtClean="0">
                <a:solidFill>
                  <a:srgbClr val="EEECE1">
                    <a:lumMod val="25000"/>
                  </a:srgbClr>
                </a:solidFill>
                <a:latin typeface="微软雅黑" panose="020B0503020204020204" pitchFamily="34" charset="-122"/>
                <a:ea typeface="微软雅黑" panose="020B0503020204020204" pitchFamily="34" charset="-122"/>
              </a:rPr>
              <a:t>PPT</a:t>
            </a:r>
            <a:r>
              <a:rPr kumimoji="0" lang="zh-CN" altLang="en-US" sz="1200" b="0" kern="0" dirty="0">
                <a:solidFill>
                  <a:srgbClr val="EEECE1">
                    <a:lumMod val="25000"/>
                  </a:srgbClr>
                </a:solidFill>
                <a:latin typeface="微软雅黑" panose="020B0503020204020204" pitchFamily="34" charset="-122"/>
                <a:ea typeface="微软雅黑" panose="020B0503020204020204" pitchFamily="34" charset="-122"/>
              </a:rPr>
              <a:t>图表下载：</a:t>
            </a:r>
            <a:r>
              <a:rPr kumimoji="0" lang="en-US" altLang="zh-CN" sz="1200" b="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kumimoji="0" lang="en-US" altLang="zh-CN" sz="1200" b="0" kern="0" dirty="0">
              <a:solidFill>
                <a:srgbClr val="EEECE1">
                  <a:lumMod val="25000"/>
                </a:srgbClr>
              </a:solidFill>
              <a:latin typeface="微软雅黑" panose="020B0503020204020204" pitchFamily="34" charset="-122"/>
              <a:ea typeface="微软雅黑" panose="020B0503020204020204" pitchFamily="34" charset="-122"/>
            </a:endParaRPr>
          </a:p>
          <a:p>
            <a:pPr fontAlgn="auto">
              <a:lnSpc>
                <a:spcPts val="2400"/>
              </a:lnSpc>
              <a:spcBef>
                <a:spcPts val="0"/>
              </a:spcBef>
              <a:spcAft>
                <a:spcPts val="0"/>
              </a:spcAft>
            </a:pPr>
            <a:r>
              <a:rPr kumimoji="0" lang="en-US" altLang="zh-CN" sz="1200" b="0" kern="0" dirty="0">
                <a:solidFill>
                  <a:srgbClr val="EEECE1">
                    <a:lumMod val="25000"/>
                  </a:srgbClr>
                </a:solidFill>
                <a:latin typeface="微软雅黑" panose="020B0503020204020204" pitchFamily="34" charset="-122"/>
                <a:ea typeface="微软雅黑" panose="020B0503020204020204" pitchFamily="34" charset="-122"/>
              </a:rPr>
              <a:t>PPT</a:t>
            </a:r>
            <a:r>
              <a:rPr kumimoji="0" lang="zh-CN" altLang="en-US" sz="1200" b="0" kern="0" dirty="0">
                <a:solidFill>
                  <a:srgbClr val="EEECE1">
                    <a:lumMod val="25000"/>
                  </a:srgbClr>
                </a:solidFill>
                <a:latin typeface="微软雅黑" panose="020B0503020204020204" pitchFamily="34" charset="-122"/>
                <a:ea typeface="微软雅黑" panose="020B0503020204020204" pitchFamily="34" charset="-122"/>
              </a:rPr>
              <a:t>素材下载：</a:t>
            </a:r>
            <a:r>
              <a:rPr kumimoji="0" lang="en-US" altLang="zh-CN" sz="1200" b="0" kern="0" dirty="0">
                <a:solidFill>
                  <a:srgbClr val="EEECE1">
                    <a:lumMod val="25000"/>
                  </a:srgbClr>
                </a:solidFill>
                <a:latin typeface="微软雅黑" panose="020B0503020204020204" pitchFamily="34" charset="-122"/>
                <a:ea typeface="微软雅黑" panose="020B0503020204020204" pitchFamily="34" charset="-122"/>
              </a:rPr>
              <a:t> </a:t>
            </a:r>
            <a:r>
              <a:rPr kumimoji="0" lang="en-US" altLang="zh-CN" sz="1200" b="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kumimoji="0" lang="en-US" altLang="zh-CN" sz="1200" b="0" kern="0" dirty="0">
                <a:solidFill>
                  <a:srgbClr val="EEECE1">
                    <a:lumMod val="25000"/>
                  </a:srgbClr>
                </a:solidFill>
                <a:latin typeface="微软雅黑" panose="020B0503020204020204" pitchFamily="34" charset="-122"/>
                <a:ea typeface="微软雅黑" panose="020B0503020204020204" pitchFamily="34" charset="-122"/>
              </a:rPr>
              <a:t>            </a:t>
            </a:r>
            <a:r>
              <a:rPr kumimoji="0" lang="en-US" altLang="zh-CN" sz="1200" b="0" kern="0" dirty="0" smtClean="0">
                <a:solidFill>
                  <a:srgbClr val="EEECE1">
                    <a:lumMod val="25000"/>
                  </a:srgbClr>
                </a:solidFill>
                <a:latin typeface="微软雅黑" panose="020B0503020204020204" pitchFamily="34" charset="-122"/>
                <a:ea typeface="微软雅黑" panose="020B0503020204020204" pitchFamily="34" charset="-122"/>
              </a:rPr>
              <a:t>PPT</a:t>
            </a:r>
            <a:r>
              <a:rPr kumimoji="0" lang="zh-CN" altLang="en-US" sz="1200" b="0" kern="0" dirty="0">
                <a:solidFill>
                  <a:srgbClr val="EEECE1">
                    <a:lumMod val="25000"/>
                  </a:srgbClr>
                </a:solidFill>
                <a:latin typeface="微软雅黑" panose="020B0503020204020204" pitchFamily="34" charset="-122"/>
                <a:ea typeface="微软雅黑" panose="020B0503020204020204" pitchFamily="34" charset="-122"/>
              </a:rPr>
              <a:t>教程下载：</a:t>
            </a:r>
            <a:r>
              <a:rPr kumimoji="0" lang="en-US" altLang="zh-CN" sz="1200" b="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kumimoji="0" lang="en-US" altLang="zh-CN" sz="1200" b="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kumimoji="0" lang="en-US" altLang="zh-CN" sz="1200" b="0" kern="0" dirty="0" smtClean="0">
              <a:solidFill>
                <a:srgbClr val="EEECE1">
                  <a:lumMod val="25000"/>
                </a:srgbClr>
              </a:solidFill>
              <a:latin typeface="微软雅黑" panose="020B0503020204020204" pitchFamily="34" charset="-122"/>
              <a:ea typeface="微软雅黑" panose="020B0503020204020204" pitchFamily="34" charset="-122"/>
            </a:endParaRPr>
          </a:p>
          <a:p>
            <a:pPr fontAlgn="auto">
              <a:lnSpc>
                <a:spcPts val="2400"/>
              </a:lnSpc>
              <a:spcBef>
                <a:spcPts val="0"/>
              </a:spcBef>
              <a:spcAft>
                <a:spcPts val="0"/>
              </a:spcAft>
            </a:pPr>
            <a:r>
              <a:rPr kumimoji="0" lang="zh-CN" altLang="en-US" sz="1200" b="0" kern="0" dirty="0">
                <a:solidFill>
                  <a:srgbClr val="EEECE1">
                    <a:lumMod val="25000"/>
                  </a:srgbClr>
                </a:solidFill>
                <a:latin typeface="微软雅黑" panose="020B0503020204020204" pitchFamily="34" charset="-122"/>
                <a:ea typeface="微软雅黑" panose="020B0503020204020204" pitchFamily="34" charset="-122"/>
              </a:rPr>
              <a:t>字</a:t>
            </a:r>
            <a:r>
              <a:rPr kumimoji="0" lang="zh-CN" altLang="en-US" sz="1200" b="0" kern="0" dirty="0" smtClean="0">
                <a:solidFill>
                  <a:srgbClr val="EEECE1">
                    <a:lumMod val="25000"/>
                  </a:srgbClr>
                </a:solidFill>
                <a:latin typeface="微软雅黑" panose="020B0503020204020204" pitchFamily="34" charset="-122"/>
                <a:ea typeface="微软雅黑" panose="020B0503020204020204" pitchFamily="34" charset="-122"/>
              </a:rPr>
              <a:t>体下载：</a:t>
            </a:r>
            <a:r>
              <a:rPr kumimoji="0" lang="en-US" altLang="zh-CN" sz="1200" b="0" kern="0" dirty="0" smtClean="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kumimoji="0" lang="en-US" altLang="zh-CN" sz="1200" b="0" kern="0" dirty="0">
                <a:solidFill>
                  <a:srgbClr val="EEECE1">
                    <a:lumMod val="25000"/>
                  </a:srgbClr>
                </a:solidFill>
                <a:latin typeface="微软雅黑" panose="020B0503020204020204" pitchFamily="34" charset="-122"/>
                <a:ea typeface="微软雅黑" panose="020B0503020204020204" pitchFamily="34" charset="-122"/>
                <a:hlinkClick r:id="rId9"/>
              </a:rPr>
              <a:t>/</a:t>
            </a:r>
            <a:r>
              <a:rPr kumimoji="0" lang="en-US" altLang="zh-CN" sz="1200" b="0" kern="0" dirty="0" smtClean="0">
                <a:solidFill>
                  <a:srgbClr val="EEECE1">
                    <a:lumMod val="25000"/>
                  </a:srgbClr>
                </a:solidFill>
                <a:latin typeface="微软雅黑" panose="020B0503020204020204" pitchFamily="34" charset="-122"/>
                <a:ea typeface="微软雅黑" panose="020B0503020204020204" pitchFamily="34" charset="-122"/>
              </a:rPr>
              <a:t>                       </a:t>
            </a:r>
            <a:r>
              <a:rPr kumimoji="0" lang="zh-CN" altLang="en-US" sz="1200" b="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kumimoji="0" lang="en-US" altLang="zh-CN" sz="1200" b="0" kern="0" dirty="0" smtClean="0">
                <a:solidFill>
                  <a:srgbClr val="EEECE1">
                    <a:lumMod val="25000"/>
                  </a:srgbClr>
                </a:solidFill>
                <a:latin typeface="微软雅黑" panose="020B0503020204020204" pitchFamily="34" charset="-122"/>
                <a:ea typeface="微软雅黑" panose="020B0503020204020204" pitchFamily="34" charset="-122"/>
              </a:rPr>
              <a:t>PPT</a:t>
            </a:r>
            <a:r>
              <a:rPr kumimoji="0" lang="zh-CN" altLang="en-US" sz="1200" b="0" kern="0" dirty="0" smtClean="0">
                <a:solidFill>
                  <a:srgbClr val="EEECE1">
                    <a:lumMod val="25000"/>
                  </a:srgbClr>
                </a:solidFill>
                <a:latin typeface="微软雅黑" panose="020B0503020204020204" pitchFamily="34" charset="-122"/>
                <a:ea typeface="微软雅黑" panose="020B0503020204020204" pitchFamily="34" charset="-122"/>
              </a:rPr>
              <a:t>：</a:t>
            </a:r>
            <a:r>
              <a:rPr kumimoji="0" lang="en-US" altLang="zh-CN" sz="1200" b="0" kern="0" dirty="0" smtClean="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kumimoji="0" lang="en-US" altLang="zh-CN" sz="1200" b="0" kern="0" dirty="0" smtClean="0">
              <a:solidFill>
                <a:srgbClr val="EEECE1">
                  <a:lumMod val="25000"/>
                </a:srgbClr>
              </a:solidFill>
              <a:latin typeface="微软雅黑" panose="020B0503020204020204" pitchFamily="34" charset="-122"/>
              <a:ea typeface="微软雅黑" panose="020B0503020204020204" pitchFamily="34" charset="-122"/>
            </a:endParaRPr>
          </a:p>
          <a:p>
            <a:pPr fontAlgn="auto">
              <a:lnSpc>
                <a:spcPts val="2400"/>
              </a:lnSpc>
              <a:spcBef>
                <a:spcPts val="0"/>
              </a:spcBef>
              <a:spcAft>
                <a:spcPts val="0"/>
              </a:spcAft>
            </a:pPr>
            <a:r>
              <a:rPr kumimoji="0" lang="en-US" altLang="zh-CN" sz="1200" b="0" kern="0" dirty="0" smtClean="0">
                <a:solidFill>
                  <a:srgbClr val="EEECE1">
                    <a:lumMod val="25000"/>
                  </a:srgbClr>
                </a:solidFill>
                <a:latin typeface="微软雅黑" panose="020B0503020204020204" pitchFamily="34" charset="-122"/>
                <a:ea typeface="微软雅黑" panose="020B0503020204020204" pitchFamily="34" charset="-122"/>
              </a:rPr>
              <a:t>PPT</a:t>
            </a:r>
            <a:r>
              <a:rPr kumimoji="0" lang="zh-CN" altLang="en-US" sz="1200" b="0" kern="0" dirty="0" smtClean="0">
                <a:solidFill>
                  <a:srgbClr val="EEECE1">
                    <a:lumMod val="25000"/>
                  </a:srgbClr>
                </a:solidFill>
                <a:latin typeface="微软雅黑" panose="020B0503020204020204" pitchFamily="34" charset="-122"/>
                <a:ea typeface="微软雅黑" panose="020B0503020204020204" pitchFamily="34" charset="-122"/>
              </a:rPr>
              <a:t>课件：</a:t>
            </a:r>
            <a:r>
              <a:rPr kumimoji="0" lang="en-US" altLang="zh-CN" sz="1200" b="0" kern="0" dirty="0" smtClean="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kumimoji="0" lang="en-US" altLang="zh-CN" sz="1200" b="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86072947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1026" name="Object 5"/>
          <p:cNvGraphicFramePr>
            <a:graphicFrameLocks noChangeAspect="1"/>
          </p:cNvGraphicFramePr>
          <p:nvPr/>
        </p:nvGraphicFramePr>
        <p:xfrm>
          <a:off x="3656014" y="1641476"/>
          <a:ext cx="2535237" cy="3973513"/>
        </p:xfrm>
        <a:graphic>
          <a:graphicData uri="http://schemas.openxmlformats.org/presentationml/2006/ole">
            <mc:AlternateContent xmlns:mc="http://schemas.openxmlformats.org/markup-compatibility/2006">
              <mc:Choice xmlns:v="urn:schemas-microsoft-com:vml" Requires="v">
                <p:oleObj spid="_x0000_s1034" name="Image" r:id="rId3" imgW="3049771" imgH="2821038" progId="Photoshop.Image.5">
                  <p:embed/>
                </p:oleObj>
              </mc:Choice>
              <mc:Fallback>
                <p:oleObj name="Image" r:id="rId3" imgW="3049771" imgH="2821038" progId="Photoshop.Image.5">
                  <p:embed/>
                  <p:pic>
                    <p:nvPicPr>
                      <p:cNvPr id="0" name="Object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56014" y="1641476"/>
                        <a:ext cx="2535237" cy="39735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027" name="Object 7"/>
          <p:cNvGraphicFramePr>
            <a:graphicFrameLocks noChangeAspect="1"/>
          </p:cNvGraphicFramePr>
          <p:nvPr/>
        </p:nvGraphicFramePr>
        <p:xfrm>
          <a:off x="6532563" y="1641475"/>
          <a:ext cx="2347912" cy="4006850"/>
        </p:xfrm>
        <a:graphic>
          <a:graphicData uri="http://schemas.openxmlformats.org/presentationml/2006/ole">
            <mc:AlternateContent xmlns:mc="http://schemas.openxmlformats.org/markup-compatibility/2006">
              <mc:Choice xmlns:v="urn:schemas-microsoft-com:vml" Requires="v">
                <p:oleObj spid="_x0000_s1035" name="Image" r:id="rId5" imgW="2630427" imgH="3227674" progId="Photoshop.Image.5">
                  <p:embed/>
                </p:oleObj>
              </mc:Choice>
              <mc:Fallback>
                <p:oleObj name="Image" r:id="rId5" imgW="2630427" imgH="3227674" progId="Photoshop.Image.5">
                  <p:embed/>
                  <p:pic>
                    <p:nvPicPr>
                      <p:cNvPr id="0" name="Object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532563" y="1641475"/>
                        <a:ext cx="2347912" cy="4006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098" name="Picture 4" descr="12050214264-1"/>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2513014" y="1952626"/>
            <a:ext cx="7369175" cy="3802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24610" name="Text Box 2"/>
          <p:cNvSpPr txBox="1">
            <a:spLocks noChangeArrowheads="1"/>
          </p:cNvSpPr>
          <p:nvPr/>
        </p:nvSpPr>
        <p:spPr bwMode="auto">
          <a:xfrm>
            <a:off x="4883151" y="1004888"/>
            <a:ext cx="5292725" cy="502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2800" b="1">
                <a:solidFill>
                  <a:schemeClr val="tx1"/>
                </a:solidFill>
                <a:latin typeface="宋体" pitchFamily="2" charset="-122"/>
                <a:ea typeface="宋体" pitchFamily="2" charset="-122"/>
              </a:defRPr>
            </a:lvl1pPr>
            <a:lvl2pPr marL="742950" indent="-285750" eaLnBrk="0" hangingPunct="0">
              <a:defRPr kumimoji="1" sz="2800" b="1">
                <a:solidFill>
                  <a:schemeClr val="tx1"/>
                </a:solidFill>
                <a:latin typeface="宋体" pitchFamily="2" charset="-122"/>
                <a:ea typeface="宋体" pitchFamily="2" charset="-122"/>
              </a:defRPr>
            </a:lvl2pPr>
            <a:lvl3pPr marL="1143000" indent="-228600" eaLnBrk="0" hangingPunct="0">
              <a:defRPr kumimoji="1" sz="2800" b="1">
                <a:solidFill>
                  <a:schemeClr val="tx1"/>
                </a:solidFill>
                <a:latin typeface="宋体" pitchFamily="2" charset="-122"/>
                <a:ea typeface="宋体" pitchFamily="2" charset="-122"/>
              </a:defRPr>
            </a:lvl3pPr>
            <a:lvl4pPr marL="1600200" indent="-228600" eaLnBrk="0" hangingPunct="0">
              <a:defRPr kumimoji="1" sz="2800" b="1">
                <a:solidFill>
                  <a:schemeClr val="tx1"/>
                </a:solidFill>
                <a:latin typeface="宋体" pitchFamily="2" charset="-122"/>
                <a:ea typeface="宋体" pitchFamily="2" charset="-122"/>
              </a:defRPr>
            </a:lvl4pPr>
            <a:lvl5pPr marL="2057400" indent="-228600" eaLnBrk="0" hangingPunct="0">
              <a:defRPr kumimoji="1" sz="2800" b="1">
                <a:solidFill>
                  <a:schemeClr val="tx1"/>
                </a:solidFill>
                <a:latin typeface="宋体" pitchFamily="2" charset="-122"/>
                <a:ea typeface="宋体" pitchFamily="2" charset="-122"/>
              </a:defRPr>
            </a:lvl5pPr>
            <a:lvl6pPr marL="25146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6pPr>
            <a:lvl7pPr marL="29718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7pPr>
            <a:lvl8pPr marL="34290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8pPr>
            <a:lvl9pPr marL="38862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9pPr>
          </a:lstStyle>
          <a:p>
            <a:pPr eaLnBrk="1" hangingPunct="1">
              <a:lnSpc>
                <a:spcPct val="135000"/>
              </a:lnSpc>
            </a:pPr>
            <a:r>
              <a:rPr kumimoji="0" lang="en-US" altLang="zh-CN" sz="2400" dirty="0">
                <a:solidFill>
                  <a:srgbClr val="0000FF"/>
                </a:solidFill>
              </a:rPr>
              <a:t>   </a:t>
            </a:r>
            <a:r>
              <a:rPr kumimoji="0" lang="zh-CN" altLang="en-US" sz="2400" dirty="0">
                <a:solidFill>
                  <a:srgbClr val="0000FF"/>
                </a:solidFill>
              </a:rPr>
              <a:t>都德</a:t>
            </a:r>
            <a:r>
              <a:rPr kumimoji="0" lang="en-US" altLang="zh-CN" sz="2400" dirty="0">
                <a:solidFill>
                  <a:srgbClr val="0000FF"/>
                </a:solidFill>
              </a:rPr>
              <a:t>(1840─1897) </a:t>
            </a:r>
            <a:r>
              <a:rPr kumimoji="0" lang="zh-CN" altLang="en-US" sz="2400" dirty="0">
                <a:solidFill>
                  <a:srgbClr val="0000FF"/>
                </a:solidFill>
              </a:rPr>
              <a:t>十九世纪下半叶法国现实主义作家。</a:t>
            </a:r>
            <a:r>
              <a:rPr kumimoji="0" lang="en-US" altLang="zh-CN" sz="2400" dirty="0">
                <a:solidFill>
                  <a:srgbClr val="0000FF"/>
                </a:solidFill>
              </a:rPr>
              <a:t>1866</a:t>
            </a:r>
            <a:r>
              <a:rPr kumimoji="0" lang="zh-CN" altLang="en-US" sz="2400" dirty="0">
                <a:solidFill>
                  <a:srgbClr val="0000FF"/>
                </a:solidFill>
              </a:rPr>
              <a:t>年，发表了短篇小说集</a:t>
            </a:r>
            <a:r>
              <a:rPr kumimoji="0" lang="en-US" altLang="zh-CN" sz="2400" dirty="0">
                <a:solidFill>
                  <a:srgbClr val="0000FF"/>
                </a:solidFill>
              </a:rPr>
              <a:t>《</a:t>
            </a:r>
            <a:r>
              <a:rPr kumimoji="0" lang="zh-CN" altLang="en-US" sz="2400" dirty="0">
                <a:solidFill>
                  <a:srgbClr val="0000FF"/>
                </a:solidFill>
              </a:rPr>
              <a:t>磨坊文札</a:t>
            </a:r>
            <a:r>
              <a:rPr kumimoji="0" lang="en-US" altLang="zh-CN" sz="2400" dirty="0">
                <a:solidFill>
                  <a:srgbClr val="0000FF"/>
                </a:solidFill>
              </a:rPr>
              <a:t>》</a:t>
            </a:r>
            <a:r>
              <a:rPr kumimoji="0" lang="zh-CN" altLang="en-US" sz="2400" dirty="0">
                <a:solidFill>
                  <a:srgbClr val="0000FF"/>
                </a:solidFill>
              </a:rPr>
              <a:t>，才引起人们注意。</a:t>
            </a:r>
            <a:r>
              <a:rPr kumimoji="0" lang="en-US" altLang="zh-CN" sz="2400" dirty="0">
                <a:solidFill>
                  <a:srgbClr val="0000FF"/>
                </a:solidFill>
              </a:rPr>
              <a:t>1868</a:t>
            </a:r>
            <a:r>
              <a:rPr kumimoji="0" lang="zh-CN" altLang="en-US" sz="2400" dirty="0">
                <a:solidFill>
                  <a:srgbClr val="0000FF"/>
                </a:solidFill>
              </a:rPr>
              <a:t>年，长篇小说</a:t>
            </a:r>
            <a:r>
              <a:rPr kumimoji="0" lang="en-US" altLang="zh-CN" sz="2400" dirty="0">
                <a:solidFill>
                  <a:srgbClr val="0000FF"/>
                </a:solidFill>
              </a:rPr>
              <a:t>《</a:t>
            </a:r>
            <a:r>
              <a:rPr kumimoji="0" lang="zh-CN" altLang="en-US" sz="2400" dirty="0">
                <a:solidFill>
                  <a:srgbClr val="0000FF"/>
                </a:solidFill>
              </a:rPr>
              <a:t>小东西</a:t>
            </a:r>
            <a:r>
              <a:rPr kumimoji="0" lang="en-US" altLang="zh-CN" sz="2400" dirty="0">
                <a:solidFill>
                  <a:srgbClr val="0000FF"/>
                </a:solidFill>
              </a:rPr>
              <a:t>》</a:t>
            </a:r>
            <a:r>
              <a:rPr kumimoji="0" lang="zh-CN" altLang="en-US" sz="2400" dirty="0">
                <a:solidFill>
                  <a:srgbClr val="0000FF"/>
                </a:solidFill>
              </a:rPr>
              <a:t>出版，获得巨大成功，都德因此赢得了“著名小说家”的声誉。其中</a:t>
            </a:r>
            <a:r>
              <a:rPr kumimoji="0" lang="en-US" altLang="zh-CN" sz="2400" dirty="0">
                <a:solidFill>
                  <a:srgbClr val="0000FF"/>
                </a:solidFill>
              </a:rPr>
              <a:t>《</a:t>
            </a:r>
            <a:r>
              <a:rPr kumimoji="0" lang="zh-CN" altLang="en-US" sz="2400" dirty="0">
                <a:solidFill>
                  <a:srgbClr val="0000FF"/>
                </a:solidFill>
              </a:rPr>
              <a:t>最后一课</a:t>
            </a:r>
            <a:r>
              <a:rPr kumimoji="0" lang="en-US" altLang="zh-CN" sz="2400" dirty="0">
                <a:solidFill>
                  <a:srgbClr val="0000FF"/>
                </a:solidFill>
              </a:rPr>
              <a:t>》</a:t>
            </a:r>
            <a:r>
              <a:rPr kumimoji="0" lang="zh-CN" altLang="en-US" sz="2400" dirty="0">
                <a:solidFill>
                  <a:srgbClr val="0000FF"/>
                </a:solidFill>
              </a:rPr>
              <a:t>和</a:t>
            </a:r>
            <a:r>
              <a:rPr kumimoji="0" lang="en-US" altLang="zh-CN" sz="2400" dirty="0">
                <a:solidFill>
                  <a:srgbClr val="0000FF"/>
                </a:solidFill>
              </a:rPr>
              <a:t>《</a:t>
            </a:r>
            <a:r>
              <a:rPr kumimoji="0" lang="zh-CN" altLang="en-US" sz="2400" dirty="0">
                <a:solidFill>
                  <a:srgbClr val="0000FF"/>
                </a:solidFill>
              </a:rPr>
              <a:t>柏林之围</a:t>
            </a:r>
            <a:r>
              <a:rPr kumimoji="0" lang="en-US" altLang="zh-CN" sz="2400" dirty="0">
                <a:solidFill>
                  <a:srgbClr val="0000FF"/>
                </a:solidFill>
              </a:rPr>
              <a:t>》</a:t>
            </a:r>
            <a:r>
              <a:rPr kumimoji="0" lang="zh-CN" altLang="en-US" sz="2400" dirty="0">
                <a:solidFill>
                  <a:srgbClr val="0000FF"/>
                </a:solidFill>
              </a:rPr>
              <a:t>更由于具有深刻的爱国主义内容和精湛的艺术技巧而享有极高的声誉，成为世界短篇小说中的杰作。</a:t>
            </a:r>
          </a:p>
        </p:txBody>
      </p:sp>
      <p:pic>
        <p:nvPicPr>
          <p:cNvPr id="5123" name="Picture 5" descr="123_1"/>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2146301" y="1627189"/>
            <a:ext cx="2841625" cy="431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4" name="Picture 7" descr="图片1"/>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2036763" y="828676"/>
            <a:ext cx="2036762" cy="612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246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4610" grpId="0"/>
    </p:bld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146" name="Text Box 2"/>
          <p:cNvSpPr txBox="1">
            <a:spLocks noChangeArrowheads="1"/>
          </p:cNvSpPr>
          <p:nvPr/>
        </p:nvSpPr>
        <p:spPr bwMode="auto">
          <a:xfrm>
            <a:off x="2005014" y="1778000"/>
            <a:ext cx="8162925" cy="28623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2800" b="1">
                <a:solidFill>
                  <a:schemeClr val="tx1"/>
                </a:solidFill>
                <a:latin typeface="宋体" pitchFamily="2" charset="-122"/>
                <a:ea typeface="宋体" pitchFamily="2" charset="-122"/>
              </a:defRPr>
            </a:lvl1pPr>
            <a:lvl2pPr marL="742950" indent="-285750" eaLnBrk="0" hangingPunct="0">
              <a:defRPr kumimoji="1" sz="2800" b="1">
                <a:solidFill>
                  <a:schemeClr val="tx1"/>
                </a:solidFill>
                <a:latin typeface="宋体" pitchFamily="2" charset="-122"/>
                <a:ea typeface="宋体" pitchFamily="2" charset="-122"/>
              </a:defRPr>
            </a:lvl2pPr>
            <a:lvl3pPr marL="1143000" indent="-228600" eaLnBrk="0" hangingPunct="0">
              <a:defRPr kumimoji="1" sz="2800" b="1">
                <a:solidFill>
                  <a:schemeClr val="tx1"/>
                </a:solidFill>
                <a:latin typeface="宋体" pitchFamily="2" charset="-122"/>
                <a:ea typeface="宋体" pitchFamily="2" charset="-122"/>
              </a:defRPr>
            </a:lvl3pPr>
            <a:lvl4pPr marL="1600200" indent="-228600" eaLnBrk="0" hangingPunct="0">
              <a:defRPr kumimoji="1" sz="2800" b="1">
                <a:solidFill>
                  <a:schemeClr val="tx1"/>
                </a:solidFill>
                <a:latin typeface="宋体" pitchFamily="2" charset="-122"/>
                <a:ea typeface="宋体" pitchFamily="2" charset="-122"/>
              </a:defRPr>
            </a:lvl4pPr>
            <a:lvl5pPr marL="2057400" indent="-228600" eaLnBrk="0" hangingPunct="0">
              <a:defRPr kumimoji="1" sz="2800" b="1">
                <a:solidFill>
                  <a:schemeClr val="tx1"/>
                </a:solidFill>
                <a:latin typeface="宋体" pitchFamily="2" charset="-122"/>
                <a:ea typeface="宋体" pitchFamily="2" charset="-122"/>
              </a:defRPr>
            </a:lvl5pPr>
            <a:lvl6pPr marL="25146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6pPr>
            <a:lvl7pPr marL="29718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7pPr>
            <a:lvl8pPr marL="34290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8pPr>
            <a:lvl9pPr marL="38862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9pPr>
          </a:lstStyle>
          <a:p>
            <a:pPr eaLnBrk="1" hangingPunct="1"/>
            <a:r>
              <a:rPr kumimoji="0" lang="en-US" altLang="zh-CN" sz="2400" dirty="0">
                <a:solidFill>
                  <a:srgbClr val="0000FF"/>
                </a:solidFill>
              </a:rPr>
              <a:t>    1870</a:t>
            </a:r>
            <a:r>
              <a:rPr kumimoji="0" lang="zh-CN" altLang="en-US" sz="2400" dirty="0">
                <a:solidFill>
                  <a:srgbClr val="0000FF"/>
                </a:solidFill>
              </a:rPr>
              <a:t>年普法战争爆发。</a:t>
            </a:r>
            <a:r>
              <a:rPr kumimoji="0" lang="en-US" altLang="zh-CN" sz="2400" dirty="0">
                <a:solidFill>
                  <a:srgbClr val="0000FF"/>
                </a:solidFill>
              </a:rPr>
              <a:t>9</a:t>
            </a:r>
            <a:r>
              <a:rPr kumimoji="0" lang="zh-CN" altLang="en-US" sz="2400" dirty="0">
                <a:solidFill>
                  <a:srgbClr val="0000FF"/>
                </a:solidFill>
              </a:rPr>
              <a:t>月，法国大败，普鲁士军队长驱直入，占领了法国的阿尔萨斯、洛林等三分之一以上的土地。为了让当地人民永远忘记祖国，为了永远统治这些地方，普鲁士下了一道命令：这两个州的学校只准教德语，不准再教法语。本文反映的就是这种情况。</a:t>
            </a:r>
          </a:p>
        </p:txBody>
      </p:sp>
      <p:pic>
        <p:nvPicPr>
          <p:cNvPr id="6147" name="Picture 6" descr="182"/>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2146300" y="5229226"/>
            <a:ext cx="7848600" cy="847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26659" name="Text Box 3"/>
          <p:cNvSpPr txBox="1">
            <a:spLocks noChangeArrowheads="1"/>
          </p:cNvSpPr>
          <p:nvPr/>
        </p:nvSpPr>
        <p:spPr bwMode="auto">
          <a:xfrm>
            <a:off x="2306639" y="1920876"/>
            <a:ext cx="4719637" cy="519113"/>
          </a:xfrm>
          <a:prstGeom prst="rect">
            <a:avLst/>
          </a:prstGeom>
          <a:noFill/>
          <a:ln w="12700">
            <a:noFill/>
            <a:miter lim="800000"/>
            <a:headEnd/>
            <a:tailEnd/>
          </a:ln>
          <a:effectLst>
            <a:outerShdw dist="35921" dir="2700000" sy="50000" kx="2115830" algn="bl" rotWithShape="0">
              <a:srgbClr val="C0C0C0"/>
            </a:outerShdw>
          </a:effectLst>
        </p:spPr>
        <p:txBody>
          <a:bodyPr>
            <a:spAutoFit/>
          </a:bodyPr>
          <a:lstStyle/>
          <a:p>
            <a:pPr>
              <a:lnSpc>
                <a:spcPct val="100000"/>
              </a:lnSpc>
              <a:spcBef>
                <a:spcPct val="50000"/>
              </a:spcBef>
              <a:defRPr/>
            </a:pPr>
            <a:r>
              <a:rPr lang="zh-CN" altLang="en-US" dirty="0">
                <a:solidFill>
                  <a:srgbClr val="FF0000"/>
                </a:solidFill>
                <a:latin typeface="Times New Roman" pitchFamily="18" charset="0"/>
              </a:rPr>
              <a:t>一、读一读</a:t>
            </a:r>
          </a:p>
        </p:txBody>
      </p:sp>
      <p:sp>
        <p:nvSpPr>
          <p:cNvPr id="326660" name="Text Box 4"/>
          <p:cNvSpPr txBox="1">
            <a:spLocks noChangeArrowheads="1"/>
          </p:cNvSpPr>
          <p:nvPr/>
        </p:nvSpPr>
        <p:spPr bwMode="auto">
          <a:xfrm>
            <a:off x="2378075" y="2949575"/>
            <a:ext cx="7543800" cy="2862322"/>
          </a:xfrm>
          <a:prstGeom prst="rect">
            <a:avLst/>
          </a:prstGeom>
          <a:noFill/>
          <a:ln w="12700">
            <a:noFill/>
            <a:miter lim="800000"/>
            <a:headEnd/>
            <a:tailEnd/>
          </a:ln>
          <a:effectLst>
            <a:outerShdw dist="35921" dir="2700000" sy="50000" kx="2115830" algn="bl" rotWithShape="0">
              <a:srgbClr val="C0C0C0"/>
            </a:outerShdw>
          </a:effectLst>
        </p:spPr>
        <p:txBody>
          <a:bodyPr>
            <a:spAutoFit/>
          </a:bodyPr>
          <a:lstStyle/>
          <a:p>
            <a:pPr>
              <a:lnSpc>
                <a:spcPct val="130000"/>
              </a:lnSpc>
              <a:spcBef>
                <a:spcPct val="50000"/>
              </a:spcBef>
              <a:defRPr/>
            </a:pPr>
            <a:r>
              <a:rPr lang="zh-CN" altLang="en-US" sz="2400" u="sng" dirty="0">
                <a:solidFill>
                  <a:srgbClr val="CC00FF"/>
                </a:solidFill>
              </a:rPr>
              <a:t>哽</a:t>
            </a:r>
            <a:r>
              <a:rPr lang="zh-CN" altLang="en-US" sz="2400" dirty="0">
                <a:solidFill>
                  <a:srgbClr val="0000FF"/>
                </a:solidFill>
              </a:rPr>
              <a:t>住         </a:t>
            </a:r>
            <a:r>
              <a:rPr lang="zh-CN" altLang="en-US" sz="2400" u="sng" dirty="0">
                <a:solidFill>
                  <a:srgbClr val="CC00FF"/>
                </a:solidFill>
              </a:rPr>
              <a:t>踱</a:t>
            </a:r>
            <a:r>
              <a:rPr lang="zh-CN" altLang="en-US" sz="2400" dirty="0">
                <a:solidFill>
                  <a:srgbClr val="0000FF"/>
                </a:solidFill>
              </a:rPr>
              <a:t>步        </a:t>
            </a:r>
            <a:r>
              <a:rPr lang="zh-CN" altLang="en-US" sz="2400" u="sng" dirty="0">
                <a:solidFill>
                  <a:srgbClr val="CC00CC"/>
                </a:solidFill>
              </a:rPr>
              <a:t>惩</a:t>
            </a:r>
            <a:r>
              <a:rPr lang="zh-CN" altLang="en-US" sz="2400" dirty="0">
                <a:solidFill>
                  <a:srgbClr val="0000FF"/>
                </a:solidFill>
              </a:rPr>
              <a:t>罚</a:t>
            </a:r>
            <a:r>
              <a:rPr lang="zh-CN" altLang="en-US" sz="2400" u="sng" dirty="0">
                <a:solidFill>
                  <a:srgbClr val="CC00FF"/>
                </a:solidFill>
              </a:rPr>
              <a:t>  </a:t>
            </a:r>
            <a:r>
              <a:rPr lang="zh-CN" altLang="en-US" sz="2400" dirty="0">
                <a:solidFill>
                  <a:srgbClr val="0000FF"/>
                </a:solidFill>
              </a:rPr>
              <a:t> </a:t>
            </a:r>
          </a:p>
          <a:p>
            <a:pPr>
              <a:lnSpc>
                <a:spcPct val="130000"/>
              </a:lnSpc>
              <a:defRPr/>
            </a:pPr>
            <a:r>
              <a:rPr lang="zh-CN" altLang="en-US" sz="2400" dirty="0">
                <a:solidFill>
                  <a:srgbClr val="0000FF"/>
                </a:solidFill>
              </a:rPr>
              <a:t>   </a:t>
            </a:r>
          </a:p>
          <a:p>
            <a:pPr>
              <a:lnSpc>
                <a:spcPct val="130000"/>
              </a:lnSpc>
              <a:spcBef>
                <a:spcPct val="50000"/>
              </a:spcBef>
              <a:defRPr/>
            </a:pPr>
            <a:r>
              <a:rPr lang="zh-CN" altLang="en-US" sz="2400" dirty="0">
                <a:solidFill>
                  <a:srgbClr val="0000FF"/>
                </a:solidFill>
              </a:rPr>
              <a:t>祈</a:t>
            </a:r>
            <a:r>
              <a:rPr lang="zh-CN" altLang="en-US" sz="2400" u="sng" dirty="0">
                <a:solidFill>
                  <a:srgbClr val="CC00CC"/>
                </a:solidFill>
              </a:rPr>
              <a:t>祷</a:t>
            </a:r>
            <a:r>
              <a:rPr lang="zh-CN" altLang="en-US" sz="2400" dirty="0">
                <a:solidFill>
                  <a:srgbClr val="0000FF"/>
                </a:solidFill>
              </a:rPr>
              <a:t>         </a:t>
            </a:r>
            <a:r>
              <a:rPr lang="zh-CN" altLang="en-US" sz="2400" u="sng" dirty="0">
                <a:solidFill>
                  <a:srgbClr val="CC00CC"/>
                </a:solidFill>
              </a:rPr>
              <a:t>懊</a:t>
            </a:r>
            <a:r>
              <a:rPr lang="zh-CN" altLang="en-US" sz="2400" dirty="0">
                <a:solidFill>
                  <a:srgbClr val="0000FF"/>
                </a:solidFill>
              </a:rPr>
              <a:t>悔        </a:t>
            </a:r>
            <a:r>
              <a:rPr lang="zh-CN" altLang="en-US" sz="2400" u="sng" dirty="0">
                <a:solidFill>
                  <a:srgbClr val="CC00FF"/>
                </a:solidFill>
              </a:rPr>
              <a:t>钥匙</a:t>
            </a:r>
            <a:endParaRPr lang="zh-CN" altLang="en-US" sz="2400" dirty="0">
              <a:solidFill>
                <a:srgbClr val="0000FF"/>
              </a:solidFill>
            </a:endParaRPr>
          </a:p>
          <a:p>
            <a:pPr>
              <a:lnSpc>
                <a:spcPct val="130000"/>
              </a:lnSpc>
              <a:defRPr/>
            </a:pPr>
            <a:endParaRPr lang="zh-CN" altLang="en-US" sz="2400" dirty="0">
              <a:solidFill>
                <a:srgbClr val="0000FF"/>
              </a:solidFill>
            </a:endParaRPr>
          </a:p>
          <a:p>
            <a:pPr>
              <a:lnSpc>
                <a:spcPct val="130000"/>
              </a:lnSpc>
              <a:spcBef>
                <a:spcPct val="50000"/>
              </a:spcBef>
              <a:defRPr/>
            </a:pPr>
            <a:r>
              <a:rPr lang="zh-CN" altLang="en-US" sz="2400" u="sng" dirty="0">
                <a:solidFill>
                  <a:srgbClr val="CC00CC"/>
                </a:solidFill>
              </a:rPr>
              <a:t>强</a:t>
            </a:r>
            <a:r>
              <a:rPr lang="zh-CN" altLang="en-US" sz="2400" dirty="0">
                <a:solidFill>
                  <a:srgbClr val="0000FF"/>
                </a:solidFill>
              </a:rPr>
              <a:t>迫         </a:t>
            </a:r>
            <a:r>
              <a:rPr lang="zh-CN" altLang="en-US" sz="2400" u="sng" dirty="0">
                <a:solidFill>
                  <a:srgbClr val="CC00FF"/>
                </a:solidFill>
              </a:rPr>
              <a:t>柏</a:t>
            </a:r>
            <a:r>
              <a:rPr lang="zh-CN" altLang="en-US" sz="2400" dirty="0">
                <a:solidFill>
                  <a:srgbClr val="0000FF"/>
                </a:solidFill>
              </a:rPr>
              <a:t>林</a:t>
            </a:r>
            <a:r>
              <a:rPr lang="zh-CN" altLang="en-US" sz="2400" dirty="0">
                <a:solidFill>
                  <a:srgbClr val="CC00FF"/>
                </a:solidFill>
              </a:rPr>
              <a:t>        </a:t>
            </a:r>
            <a:r>
              <a:rPr lang="zh-CN" altLang="en-US" sz="2400" u="sng" dirty="0">
                <a:solidFill>
                  <a:srgbClr val="CC00FF"/>
                </a:solidFill>
              </a:rPr>
              <a:t>郝叟</a:t>
            </a:r>
            <a:endParaRPr lang="zh-CN" altLang="en-US" sz="2400" dirty="0">
              <a:solidFill>
                <a:srgbClr val="0000FF"/>
              </a:solidFill>
            </a:endParaRPr>
          </a:p>
        </p:txBody>
      </p:sp>
      <p:sp>
        <p:nvSpPr>
          <p:cNvPr id="326662" name="Text Box 6"/>
          <p:cNvSpPr txBox="1">
            <a:spLocks noChangeArrowheads="1"/>
          </p:cNvSpPr>
          <p:nvPr/>
        </p:nvSpPr>
        <p:spPr bwMode="auto">
          <a:xfrm>
            <a:off x="4138613" y="2528888"/>
            <a:ext cx="1122362" cy="457200"/>
          </a:xfrm>
          <a:prstGeom prst="rect">
            <a:avLst/>
          </a:prstGeom>
          <a:noFill/>
          <a:ln w="12700">
            <a:noFill/>
            <a:miter lim="800000"/>
            <a:headEnd/>
            <a:tailEnd/>
          </a:ln>
          <a:effectLst>
            <a:outerShdw dist="35921" dir="2700000" sy="50000" kx="2115830" algn="bl" rotWithShape="0">
              <a:srgbClr val="C0C0C0"/>
            </a:outerShdw>
          </a:effectLst>
        </p:spPr>
        <p:txBody>
          <a:bodyPr>
            <a:spAutoFit/>
          </a:bodyPr>
          <a:lstStyle/>
          <a:p>
            <a:pPr algn="ctr">
              <a:lnSpc>
                <a:spcPct val="100000"/>
              </a:lnSpc>
              <a:spcBef>
                <a:spcPct val="50000"/>
              </a:spcBef>
              <a:defRPr/>
            </a:pPr>
            <a:r>
              <a:rPr kumimoji="0" lang="en-US" altLang="zh-CN" sz="2400">
                <a:solidFill>
                  <a:srgbClr val="FF0000"/>
                </a:solidFill>
              </a:rPr>
              <a:t>duó</a:t>
            </a:r>
          </a:p>
        </p:txBody>
      </p:sp>
      <p:sp>
        <p:nvSpPr>
          <p:cNvPr id="326663" name="Text Box 7"/>
          <p:cNvSpPr txBox="1">
            <a:spLocks noChangeArrowheads="1"/>
          </p:cNvSpPr>
          <p:nvPr/>
        </p:nvSpPr>
        <p:spPr bwMode="auto">
          <a:xfrm>
            <a:off x="6056314" y="2506663"/>
            <a:ext cx="1595437" cy="457200"/>
          </a:xfrm>
          <a:prstGeom prst="rect">
            <a:avLst/>
          </a:prstGeom>
          <a:noFill/>
          <a:ln w="12700">
            <a:noFill/>
            <a:miter lim="800000"/>
            <a:headEnd/>
            <a:tailEnd/>
          </a:ln>
          <a:effectLst>
            <a:outerShdw dist="35921" dir="2700000" sy="50000" kx="2115830" algn="bl" rotWithShape="0">
              <a:srgbClr val="C0C0C0"/>
            </a:outerShdw>
          </a:effectLst>
        </p:spPr>
        <p:txBody>
          <a:bodyPr>
            <a:spAutoFit/>
          </a:bodyPr>
          <a:lstStyle/>
          <a:p>
            <a:pPr>
              <a:lnSpc>
                <a:spcPct val="100000"/>
              </a:lnSpc>
              <a:spcBef>
                <a:spcPct val="50000"/>
              </a:spcBef>
              <a:defRPr/>
            </a:pPr>
            <a:r>
              <a:rPr kumimoji="0" lang="en-US" altLang="zh-CN" sz="2400">
                <a:solidFill>
                  <a:srgbClr val="FF0000"/>
                </a:solidFill>
              </a:rPr>
              <a:t>chénɡ</a:t>
            </a:r>
          </a:p>
        </p:txBody>
      </p:sp>
      <p:sp>
        <p:nvSpPr>
          <p:cNvPr id="326664" name="Text Box 8"/>
          <p:cNvSpPr txBox="1">
            <a:spLocks noChangeArrowheads="1"/>
          </p:cNvSpPr>
          <p:nvPr/>
        </p:nvSpPr>
        <p:spPr bwMode="auto">
          <a:xfrm>
            <a:off x="2635251" y="3654425"/>
            <a:ext cx="722313" cy="457200"/>
          </a:xfrm>
          <a:prstGeom prst="rect">
            <a:avLst/>
          </a:prstGeom>
          <a:noFill/>
          <a:ln w="12700">
            <a:noFill/>
            <a:miter lim="800000"/>
            <a:headEnd/>
            <a:tailEnd/>
          </a:ln>
          <a:effectLst>
            <a:outerShdw dist="35921" dir="2700000" sy="50000" kx="2115830" algn="bl" rotWithShape="0">
              <a:srgbClr val="C0C0C0"/>
            </a:outerShdw>
          </a:effectLst>
        </p:spPr>
        <p:txBody>
          <a:bodyPr>
            <a:spAutoFit/>
          </a:bodyPr>
          <a:lstStyle/>
          <a:p>
            <a:pPr>
              <a:lnSpc>
                <a:spcPct val="100000"/>
              </a:lnSpc>
              <a:spcBef>
                <a:spcPct val="50000"/>
              </a:spcBef>
              <a:defRPr/>
            </a:pPr>
            <a:r>
              <a:rPr kumimoji="0" lang="en-US" altLang="zh-CN" sz="2400">
                <a:solidFill>
                  <a:srgbClr val="FF0000"/>
                </a:solidFill>
              </a:rPr>
              <a:t>dǎo</a:t>
            </a:r>
          </a:p>
        </p:txBody>
      </p:sp>
      <p:sp>
        <p:nvSpPr>
          <p:cNvPr id="326665" name="Text Box 9"/>
          <p:cNvSpPr txBox="1">
            <a:spLocks noChangeArrowheads="1"/>
          </p:cNvSpPr>
          <p:nvPr/>
        </p:nvSpPr>
        <p:spPr bwMode="auto">
          <a:xfrm>
            <a:off x="4441826" y="3660775"/>
            <a:ext cx="823913" cy="457200"/>
          </a:xfrm>
          <a:prstGeom prst="rect">
            <a:avLst/>
          </a:prstGeom>
          <a:noFill/>
          <a:ln w="12700">
            <a:noFill/>
            <a:miter lim="800000"/>
            <a:headEnd/>
            <a:tailEnd/>
          </a:ln>
          <a:effectLst>
            <a:outerShdw dist="35921" dir="2700000" sy="50000" kx="2115830" algn="bl" rotWithShape="0">
              <a:srgbClr val="C0C0C0"/>
            </a:outerShdw>
          </a:effectLst>
        </p:spPr>
        <p:txBody>
          <a:bodyPr>
            <a:spAutoFit/>
          </a:bodyPr>
          <a:lstStyle/>
          <a:p>
            <a:pPr>
              <a:lnSpc>
                <a:spcPct val="100000"/>
              </a:lnSpc>
              <a:spcBef>
                <a:spcPct val="50000"/>
              </a:spcBef>
              <a:defRPr/>
            </a:pPr>
            <a:r>
              <a:rPr kumimoji="0" lang="en-US" altLang="zh-CN" sz="2400">
                <a:solidFill>
                  <a:srgbClr val="FF0000"/>
                </a:solidFill>
              </a:rPr>
              <a:t>ào</a:t>
            </a:r>
          </a:p>
        </p:txBody>
      </p:sp>
      <p:sp>
        <p:nvSpPr>
          <p:cNvPr id="326666" name="Text Box 10"/>
          <p:cNvSpPr txBox="1">
            <a:spLocks noChangeArrowheads="1"/>
          </p:cNvSpPr>
          <p:nvPr/>
        </p:nvSpPr>
        <p:spPr bwMode="auto">
          <a:xfrm>
            <a:off x="5953126" y="3706813"/>
            <a:ext cx="1508125" cy="457200"/>
          </a:xfrm>
          <a:prstGeom prst="rect">
            <a:avLst/>
          </a:prstGeom>
          <a:noFill/>
          <a:ln w="12700">
            <a:noFill/>
            <a:miter lim="800000"/>
            <a:headEnd/>
            <a:tailEnd/>
          </a:ln>
          <a:effectLst>
            <a:outerShdw dist="35921" dir="2700000" sy="50000" kx="2115830" algn="bl" rotWithShape="0">
              <a:srgbClr val="C0C0C0"/>
            </a:outerShdw>
          </a:effectLst>
        </p:spPr>
        <p:txBody>
          <a:bodyPr>
            <a:spAutoFit/>
          </a:bodyPr>
          <a:lstStyle/>
          <a:p>
            <a:pPr algn="ctr">
              <a:lnSpc>
                <a:spcPct val="100000"/>
              </a:lnSpc>
              <a:spcBef>
                <a:spcPct val="50000"/>
              </a:spcBef>
              <a:defRPr/>
            </a:pPr>
            <a:r>
              <a:rPr kumimoji="0" lang="en-US" altLang="zh-CN" sz="2400">
                <a:solidFill>
                  <a:srgbClr val="FF0000"/>
                </a:solidFill>
              </a:rPr>
              <a:t>yào shi</a:t>
            </a:r>
          </a:p>
        </p:txBody>
      </p:sp>
      <p:sp>
        <p:nvSpPr>
          <p:cNvPr id="326667" name="Text Box 11"/>
          <p:cNvSpPr txBox="1">
            <a:spLocks noChangeArrowheads="1"/>
          </p:cNvSpPr>
          <p:nvPr/>
        </p:nvSpPr>
        <p:spPr bwMode="auto">
          <a:xfrm>
            <a:off x="2360613" y="4862513"/>
            <a:ext cx="1136650" cy="457200"/>
          </a:xfrm>
          <a:prstGeom prst="rect">
            <a:avLst/>
          </a:prstGeom>
          <a:noFill/>
          <a:ln w="12700">
            <a:noFill/>
            <a:miter lim="800000"/>
            <a:headEnd/>
            <a:tailEnd/>
          </a:ln>
          <a:effectLst>
            <a:outerShdw dist="35921" dir="2700000" sy="50000" kx="2115830" algn="bl" rotWithShape="0">
              <a:srgbClr val="C0C0C0"/>
            </a:outerShdw>
          </a:effectLst>
        </p:spPr>
        <p:txBody>
          <a:bodyPr>
            <a:spAutoFit/>
          </a:bodyPr>
          <a:lstStyle/>
          <a:p>
            <a:pPr>
              <a:lnSpc>
                <a:spcPct val="100000"/>
              </a:lnSpc>
              <a:spcBef>
                <a:spcPct val="50000"/>
              </a:spcBef>
              <a:defRPr/>
            </a:pPr>
            <a:r>
              <a:rPr lang="en-US" altLang="zh-CN" sz="2400">
                <a:solidFill>
                  <a:srgbClr val="FF0000"/>
                </a:solidFill>
              </a:rPr>
              <a:t>qiǎnɡ</a:t>
            </a:r>
          </a:p>
        </p:txBody>
      </p:sp>
      <p:sp>
        <p:nvSpPr>
          <p:cNvPr id="326668" name="Text Box 12"/>
          <p:cNvSpPr txBox="1">
            <a:spLocks noChangeArrowheads="1"/>
          </p:cNvSpPr>
          <p:nvPr/>
        </p:nvSpPr>
        <p:spPr bwMode="auto">
          <a:xfrm>
            <a:off x="6091238" y="4895850"/>
            <a:ext cx="1287462" cy="457200"/>
          </a:xfrm>
          <a:prstGeom prst="rect">
            <a:avLst/>
          </a:prstGeom>
          <a:noFill/>
          <a:ln w="12700">
            <a:noFill/>
            <a:miter lim="800000"/>
            <a:headEnd/>
            <a:tailEnd/>
          </a:ln>
          <a:effectLst>
            <a:outerShdw dist="35921" dir="2700000" sy="50000" kx="2115830" algn="bl" rotWithShape="0">
              <a:srgbClr val="C0C0C0"/>
            </a:outerShdw>
          </a:effectLst>
        </p:spPr>
        <p:txBody>
          <a:bodyPr>
            <a:spAutoFit/>
          </a:bodyPr>
          <a:lstStyle/>
          <a:p>
            <a:pPr algn="ctr">
              <a:lnSpc>
                <a:spcPct val="100000"/>
              </a:lnSpc>
              <a:spcBef>
                <a:spcPct val="50000"/>
              </a:spcBef>
              <a:defRPr/>
            </a:pPr>
            <a:r>
              <a:rPr kumimoji="0" lang="en-US" altLang="zh-CN" sz="2400">
                <a:solidFill>
                  <a:srgbClr val="FF0000"/>
                </a:solidFill>
              </a:rPr>
              <a:t>Hǎo sǒu</a:t>
            </a:r>
          </a:p>
        </p:txBody>
      </p:sp>
      <p:pic>
        <p:nvPicPr>
          <p:cNvPr id="7179" name="Picture 2" descr="6_1105584051"/>
          <p:cNvPicPr>
            <a:picLocks noChangeAspect="1" noChangeArrowheads="1"/>
          </p:cNvPicPr>
          <p:nvPr/>
        </p:nvPicPr>
        <p:blipFill>
          <a:blip r:embed="rId2"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9024938" y="2022476"/>
            <a:ext cx="1098550" cy="4024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26672" name="Text Box 16"/>
          <p:cNvSpPr txBox="1">
            <a:spLocks noChangeArrowheads="1"/>
          </p:cNvSpPr>
          <p:nvPr/>
        </p:nvSpPr>
        <p:spPr bwMode="auto">
          <a:xfrm>
            <a:off x="2214563" y="2546350"/>
            <a:ext cx="1122362" cy="457200"/>
          </a:xfrm>
          <a:prstGeom prst="rect">
            <a:avLst/>
          </a:prstGeom>
          <a:noFill/>
          <a:ln w="12700">
            <a:noFill/>
            <a:miter lim="800000"/>
            <a:headEnd/>
            <a:tailEnd/>
          </a:ln>
          <a:effectLst>
            <a:outerShdw dist="35921" dir="2700000" sy="50000" kx="2115830" algn="bl" rotWithShape="0">
              <a:srgbClr val="C0C0C0"/>
            </a:outerShdw>
          </a:effectLst>
        </p:spPr>
        <p:txBody>
          <a:bodyPr>
            <a:spAutoFit/>
          </a:bodyPr>
          <a:lstStyle/>
          <a:p>
            <a:pPr algn="ctr">
              <a:lnSpc>
                <a:spcPct val="100000"/>
              </a:lnSpc>
              <a:spcBef>
                <a:spcPct val="50000"/>
              </a:spcBef>
              <a:defRPr/>
            </a:pPr>
            <a:r>
              <a:rPr kumimoji="0" lang="en-US" altLang="zh-CN" sz="2400">
                <a:solidFill>
                  <a:srgbClr val="FF0000"/>
                </a:solidFill>
              </a:rPr>
              <a:t>ɡěnɡ</a:t>
            </a:r>
          </a:p>
        </p:txBody>
      </p:sp>
      <p:sp>
        <p:nvSpPr>
          <p:cNvPr id="326673" name="Text Box 17"/>
          <p:cNvSpPr txBox="1">
            <a:spLocks noChangeArrowheads="1"/>
          </p:cNvSpPr>
          <p:nvPr/>
        </p:nvSpPr>
        <p:spPr bwMode="auto">
          <a:xfrm>
            <a:off x="4391026" y="4881563"/>
            <a:ext cx="1247775" cy="457200"/>
          </a:xfrm>
          <a:prstGeom prst="rect">
            <a:avLst/>
          </a:prstGeom>
          <a:noFill/>
          <a:ln w="12700">
            <a:noFill/>
            <a:miter lim="800000"/>
            <a:headEnd/>
            <a:tailEnd/>
          </a:ln>
          <a:effectLst>
            <a:outerShdw dist="35921" dir="2700000" sy="50000" kx="2115830" algn="bl" rotWithShape="0">
              <a:srgbClr val="C0C0C0"/>
            </a:outerShdw>
          </a:effectLst>
        </p:spPr>
        <p:txBody>
          <a:bodyPr>
            <a:spAutoFit/>
          </a:bodyPr>
          <a:lstStyle/>
          <a:p>
            <a:pPr>
              <a:lnSpc>
                <a:spcPct val="100000"/>
              </a:lnSpc>
              <a:spcBef>
                <a:spcPct val="50000"/>
              </a:spcBef>
              <a:defRPr/>
            </a:pPr>
            <a:r>
              <a:rPr lang="en-US" altLang="zh-CN" sz="2400">
                <a:solidFill>
                  <a:srgbClr val="FF0000"/>
                </a:solidFill>
              </a:rPr>
              <a:t>Bó</a:t>
            </a:r>
          </a:p>
        </p:txBody>
      </p:sp>
      <p:pic>
        <p:nvPicPr>
          <p:cNvPr id="7182" name="Picture 20" descr="图片3"/>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2195514" y="906464"/>
            <a:ext cx="2033587" cy="612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26672"/>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26662"/>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26663"/>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26664"/>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26665"/>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26666"/>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26667"/>
                                        </p:tgtEl>
                                        <p:attrNameLst>
                                          <p:attrName>style.visibility</p:attrName>
                                        </p:attrNameLst>
                                      </p:cBhvr>
                                      <p:to>
                                        <p:strVal val="visible"/>
                                      </p:to>
                                    </p:set>
                                  </p:childTnLst>
                                </p:cTn>
                              </p:par>
                            </p:childTnLst>
                          </p:cTn>
                        </p:par>
                      </p:childTnLst>
                    </p:cTn>
                  </p:par>
                  <p:par>
                    <p:cTn id="31" fill="hold" nodeType="clickPar">
                      <p:stCondLst>
                        <p:cond delay="indefinite"/>
                      </p:stCondLst>
                      <p:childTnLst>
                        <p:par>
                          <p:cTn id="32" fill="hold" nodeType="withGroup">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26673"/>
                                        </p:tgtEl>
                                        <p:attrNameLst>
                                          <p:attrName>style.visibility</p:attrName>
                                        </p:attrNameLst>
                                      </p:cBhvr>
                                      <p:to>
                                        <p:strVal val="visible"/>
                                      </p:to>
                                    </p:set>
                                  </p:childTnLst>
                                </p:cTn>
                              </p:par>
                            </p:childTnLst>
                          </p:cTn>
                        </p:par>
                      </p:childTnLst>
                    </p:cTn>
                  </p:par>
                  <p:par>
                    <p:cTn id="35" fill="hold" nodeType="clickPar">
                      <p:stCondLst>
                        <p:cond delay="indefinite"/>
                      </p:stCondLst>
                      <p:childTnLst>
                        <p:par>
                          <p:cTn id="36" fill="hold" nodeType="withGroup">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2666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6662" grpId="0" autoUpdateAnimBg="0"/>
      <p:bldP spid="326663" grpId="0" autoUpdateAnimBg="0"/>
      <p:bldP spid="326664" grpId="0" autoUpdateAnimBg="0"/>
      <p:bldP spid="326665" grpId="0" autoUpdateAnimBg="0"/>
      <p:bldP spid="326666" grpId="0" autoUpdateAnimBg="0"/>
      <p:bldP spid="326667" grpId="0" autoUpdateAnimBg="0"/>
      <p:bldP spid="326668" grpId="0" autoUpdateAnimBg="0"/>
      <p:bldP spid="326672" grpId="0" autoUpdateAnimBg="0"/>
      <p:bldP spid="326673" grpId="0" autoUpdateAnimBg="0"/>
    </p:bld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8194" name="Text Box 2"/>
          <p:cNvSpPr txBox="1">
            <a:spLocks noChangeArrowheads="1"/>
          </p:cNvSpPr>
          <p:nvPr/>
        </p:nvSpPr>
        <p:spPr bwMode="auto">
          <a:xfrm>
            <a:off x="2162175" y="812801"/>
            <a:ext cx="3671888" cy="733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2800" b="1">
                <a:solidFill>
                  <a:schemeClr val="tx1"/>
                </a:solidFill>
                <a:latin typeface="宋体" pitchFamily="2" charset="-122"/>
                <a:ea typeface="宋体" pitchFamily="2" charset="-122"/>
              </a:defRPr>
            </a:lvl1pPr>
            <a:lvl2pPr marL="742950" indent="-285750" eaLnBrk="0" hangingPunct="0">
              <a:defRPr kumimoji="1" sz="2800" b="1">
                <a:solidFill>
                  <a:schemeClr val="tx1"/>
                </a:solidFill>
                <a:latin typeface="宋体" pitchFamily="2" charset="-122"/>
                <a:ea typeface="宋体" pitchFamily="2" charset="-122"/>
              </a:defRPr>
            </a:lvl2pPr>
            <a:lvl3pPr marL="1143000" indent="-228600" eaLnBrk="0" hangingPunct="0">
              <a:defRPr kumimoji="1" sz="2800" b="1">
                <a:solidFill>
                  <a:schemeClr val="tx1"/>
                </a:solidFill>
                <a:latin typeface="宋体" pitchFamily="2" charset="-122"/>
                <a:ea typeface="宋体" pitchFamily="2" charset="-122"/>
              </a:defRPr>
            </a:lvl3pPr>
            <a:lvl4pPr marL="1600200" indent="-228600" eaLnBrk="0" hangingPunct="0">
              <a:defRPr kumimoji="1" sz="2800" b="1">
                <a:solidFill>
                  <a:schemeClr val="tx1"/>
                </a:solidFill>
                <a:latin typeface="宋体" pitchFamily="2" charset="-122"/>
                <a:ea typeface="宋体" pitchFamily="2" charset="-122"/>
              </a:defRPr>
            </a:lvl4pPr>
            <a:lvl5pPr marL="2057400" indent="-228600" eaLnBrk="0" hangingPunct="0">
              <a:defRPr kumimoji="1" sz="2800" b="1">
                <a:solidFill>
                  <a:schemeClr val="tx1"/>
                </a:solidFill>
                <a:latin typeface="宋体" pitchFamily="2" charset="-122"/>
                <a:ea typeface="宋体" pitchFamily="2" charset="-122"/>
              </a:defRPr>
            </a:lvl5pPr>
            <a:lvl6pPr marL="25146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6pPr>
            <a:lvl7pPr marL="29718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7pPr>
            <a:lvl8pPr marL="34290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8pPr>
            <a:lvl9pPr marL="38862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9pPr>
          </a:lstStyle>
          <a:p>
            <a:pPr eaLnBrk="1" hangingPunct="1"/>
            <a:r>
              <a:rPr kumimoji="0" lang="zh-CN" altLang="en-US" dirty="0">
                <a:solidFill>
                  <a:srgbClr val="FF0000"/>
                </a:solidFill>
              </a:rPr>
              <a:t>二、记一记</a:t>
            </a:r>
          </a:p>
        </p:txBody>
      </p:sp>
      <p:sp>
        <p:nvSpPr>
          <p:cNvPr id="327683" name="Text Box 3"/>
          <p:cNvSpPr txBox="1">
            <a:spLocks noChangeArrowheads="1"/>
          </p:cNvSpPr>
          <p:nvPr/>
        </p:nvSpPr>
        <p:spPr bwMode="auto">
          <a:xfrm>
            <a:off x="2162176" y="1663701"/>
            <a:ext cx="165417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2800" b="1">
                <a:solidFill>
                  <a:schemeClr val="tx1"/>
                </a:solidFill>
                <a:latin typeface="宋体" pitchFamily="2" charset="-122"/>
                <a:ea typeface="宋体" pitchFamily="2" charset="-122"/>
              </a:defRPr>
            </a:lvl1pPr>
            <a:lvl2pPr marL="742950" indent="-285750" eaLnBrk="0" hangingPunct="0">
              <a:defRPr kumimoji="1" sz="2800" b="1">
                <a:solidFill>
                  <a:schemeClr val="tx1"/>
                </a:solidFill>
                <a:latin typeface="宋体" pitchFamily="2" charset="-122"/>
                <a:ea typeface="宋体" pitchFamily="2" charset="-122"/>
              </a:defRPr>
            </a:lvl2pPr>
            <a:lvl3pPr marL="1143000" indent="-228600" eaLnBrk="0" hangingPunct="0">
              <a:defRPr kumimoji="1" sz="2800" b="1">
                <a:solidFill>
                  <a:schemeClr val="tx1"/>
                </a:solidFill>
                <a:latin typeface="宋体" pitchFamily="2" charset="-122"/>
                <a:ea typeface="宋体" pitchFamily="2" charset="-122"/>
              </a:defRPr>
            </a:lvl3pPr>
            <a:lvl4pPr marL="1600200" indent="-228600" eaLnBrk="0" hangingPunct="0">
              <a:defRPr kumimoji="1" sz="2800" b="1">
                <a:solidFill>
                  <a:schemeClr val="tx1"/>
                </a:solidFill>
                <a:latin typeface="宋体" pitchFamily="2" charset="-122"/>
                <a:ea typeface="宋体" pitchFamily="2" charset="-122"/>
              </a:defRPr>
            </a:lvl4pPr>
            <a:lvl5pPr marL="2057400" indent="-228600" eaLnBrk="0" hangingPunct="0">
              <a:defRPr kumimoji="1" sz="2800" b="1">
                <a:solidFill>
                  <a:schemeClr val="tx1"/>
                </a:solidFill>
                <a:latin typeface="宋体" pitchFamily="2" charset="-122"/>
                <a:ea typeface="宋体" pitchFamily="2" charset="-122"/>
              </a:defRPr>
            </a:lvl5pPr>
            <a:lvl6pPr marL="25146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6pPr>
            <a:lvl7pPr marL="29718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7pPr>
            <a:lvl8pPr marL="34290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8pPr>
            <a:lvl9pPr marL="38862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9pPr>
          </a:lstStyle>
          <a:p>
            <a:pPr eaLnBrk="1" hangingPunct="1"/>
            <a:r>
              <a:rPr kumimoji="0" lang="zh-CN" altLang="en-US" sz="2400" dirty="0">
                <a:solidFill>
                  <a:srgbClr val="0000FF"/>
                </a:solidFill>
              </a:rPr>
              <a:t>诧  异：</a:t>
            </a:r>
            <a:r>
              <a:rPr kumimoji="0" lang="zh-CN" altLang="en-US" sz="2400" b="0" dirty="0">
                <a:solidFill>
                  <a:srgbClr val="0000FF"/>
                </a:solidFill>
              </a:rPr>
              <a:t> </a:t>
            </a:r>
          </a:p>
        </p:txBody>
      </p:sp>
      <p:sp>
        <p:nvSpPr>
          <p:cNvPr id="327686" name="Text Box 6"/>
          <p:cNvSpPr txBox="1">
            <a:spLocks noChangeArrowheads="1"/>
          </p:cNvSpPr>
          <p:nvPr/>
        </p:nvSpPr>
        <p:spPr bwMode="auto">
          <a:xfrm>
            <a:off x="2162176" y="2501901"/>
            <a:ext cx="2055813"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2800" b="1">
                <a:solidFill>
                  <a:schemeClr val="tx1"/>
                </a:solidFill>
                <a:latin typeface="宋体" pitchFamily="2" charset="-122"/>
                <a:ea typeface="宋体" pitchFamily="2" charset="-122"/>
              </a:defRPr>
            </a:lvl1pPr>
            <a:lvl2pPr marL="742950" indent="-285750" eaLnBrk="0" hangingPunct="0">
              <a:defRPr kumimoji="1" sz="2800" b="1">
                <a:solidFill>
                  <a:schemeClr val="tx1"/>
                </a:solidFill>
                <a:latin typeface="宋体" pitchFamily="2" charset="-122"/>
                <a:ea typeface="宋体" pitchFamily="2" charset="-122"/>
              </a:defRPr>
            </a:lvl2pPr>
            <a:lvl3pPr marL="1143000" indent="-228600" eaLnBrk="0" hangingPunct="0">
              <a:defRPr kumimoji="1" sz="2800" b="1">
                <a:solidFill>
                  <a:schemeClr val="tx1"/>
                </a:solidFill>
                <a:latin typeface="宋体" pitchFamily="2" charset="-122"/>
                <a:ea typeface="宋体" pitchFamily="2" charset="-122"/>
              </a:defRPr>
            </a:lvl3pPr>
            <a:lvl4pPr marL="1600200" indent="-228600" eaLnBrk="0" hangingPunct="0">
              <a:defRPr kumimoji="1" sz="2800" b="1">
                <a:solidFill>
                  <a:schemeClr val="tx1"/>
                </a:solidFill>
                <a:latin typeface="宋体" pitchFamily="2" charset="-122"/>
                <a:ea typeface="宋体" pitchFamily="2" charset="-122"/>
              </a:defRPr>
            </a:lvl4pPr>
            <a:lvl5pPr marL="2057400" indent="-228600" eaLnBrk="0" hangingPunct="0">
              <a:defRPr kumimoji="1" sz="2800" b="1">
                <a:solidFill>
                  <a:schemeClr val="tx1"/>
                </a:solidFill>
                <a:latin typeface="宋体" pitchFamily="2" charset="-122"/>
                <a:ea typeface="宋体" pitchFamily="2" charset="-122"/>
              </a:defRPr>
            </a:lvl5pPr>
            <a:lvl6pPr marL="25146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6pPr>
            <a:lvl7pPr marL="29718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7pPr>
            <a:lvl8pPr marL="34290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8pPr>
            <a:lvl9pPr marL="38862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9pPr>
          </a:lstStyle>
          <a:p>
            <a:pPr eaLnBrk="1" hangingPunct="1"/>
            <a:r>
              <a:rPr kumimoji="0" lang="zh-CN" altLang="en-US" sz="2400" dirty="0">
                <a:solidFill>
                  <a:srgbClr val="0000FF"/>
                </a:solidFill>
              </a:rPr>
              <a:t>懊  悔：</a:t>
            </a:r>
            <a:r>
              <a:rPr kumimoji="0" lang="zh-CN" altLang="en-US" sz="2400" b="0" dirty="0">
                <a:solidFill>
                  <a:srgbClr val="0000FF"/>
                </a:solidFill>
              </a:rPr>
              <a:t> </a:t>
            </a:r>
          </a:p>
        </p:txBody>
      </p:sp>
      <p:sp>
        <p:nvSpPr>
          <p:cNvPr id="327687" name="Text Box 7"/>
          <p:cNvSpPr txBox="1">
            <a:spLocks noChangeArrowheads="1"/>
          </p:cNvSpPr>
          <p:nvPr/>
        </p:nvSpPr>
        <p:spPr bwMode="auto">
          <a:xfrm>
            <a:off x="2162176" y="3489326"/>
            <a:ext cx="1871663"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2800" b="1">
                <a:solidFill>
                  <a:schemeClr val="tx1"/>
                </a:solidFill>
                <a:latin typeface="宋体" pitchFamily="2" charset="-122"/>
                <a:ea typeface="宋体" pitchFamily="2" charset="-122"/>
              </a:defRPr>
            </a:lvl1pPr>
            <a:lvl2pPr marL="742950" indent="-285750" eaLnBrk="0" hangingPunct="0">
              <a:defRPr kumimoji="1" sz="2800" b="1">
                <a:solidFill>
                  <a:schemeClr val="tx1"/>
                </a:solidFill>
                <a:latin typeface="宋体" pitchFamily="2" charset="-122"/>
                <a:ea typeface="宋体" pitchFamily="2" charset="-122"/>
              </a:defRPr>
            </a:lvl2pPr>
            <a:lvl3pPr marL="1143000" indent="-228600" eaLnBrk="0" hangingPunct="0">
              <a:defRPr kumimoji="1" sz="2800" b="1">
                <a:solidFill>
                  <a:schemeClr val="tx1"/>
                </a:solidFill>
                <a:latin typeface="宋体" pitchFamily="2" charset="-122"/>
                <a:ea typeface="宋体" pitchFamily="2" charset="-122"/>
              </a:defRPr>
            </a:lvl3pPr>
            <a:lvl4pPr marL="1600200" indent="-228600" eaLnBrk="0" hangingPunct="0">
              <a:defRPr kumimoji="1" sz="2800" b="1">
                <a:solidFill>
                  <a:schemeClr val="tx1"/>
                </a:solidFill>
                <a:latin typeface="宋体" pitchFamily="2" charset="-122"/>
                <a:ea typeface="宋体" pitchFamily="2" charset="-122"/>
              </a:defRPr>
            </a:lvl4pPr>
            <a:lvl5pPr marL="2057400" indent="-228600" eaLnBrk="0" hangingPunct="0">
              <a:defRPr kumimoji="1" sz="2800" b="1">
                <a:solidFill>
                  <a:schemeClr val="tx1"/>
                </a:solidFill>
                <a:latin typeface="宋体" pitchFamily="2" charset="-122"/>
                <a:ea typeface="宋体" pitchFamily="2" charset="-122"/>
              </a:defRPr>
            </a:lvl5pPr>
            <a:lvl6pPr marL="25146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6pPr>
            <a:lvl7pPr marL="29718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7pPr>
            <a:lvl8pPr marL="34290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8pPr>
            <a:lvl9pPr marL="38862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9pPr>
          </a:lstStyle>
          <a:p>
            <a:pPr eaLnBrk="1" hangingPunct="1"/>
            <a:r>
              <a:rPr kumimoji="0" lang="zh-CN" altLang="en-US" sz="2400" dirty="0">
                <a:solidFill>
                  <a:srgbClr val="0000FF"/>
                </a:solidFill>
              </a:rPr>
              <a:t>祈  祷：</a:t>
            </a:r>
            <a:r>
              <a:rPr kumimoji="0" lang="zh-CN" altLang="en-US" sz="2400" b="0" dirty="0">
                <a:solidFill>
                  <a:srgbClr val="0000FF"/>
                </a:solidFill>
              </a:rPr>
              <a:t> </a:t>
            </a:r>
          </a:p>
        </p:txBody>
      </p:sp>
      <p:sp>
        <p:nvSpPr>
          <p:cNvPr id="327688" name="Text Box 8"/>
          <p:cNvSpPr txBox="1">
            <a:spLocks noChangeArrowheads="1"/>
          </p:cNvSpPr>
          <p:nvPr/>
        </p:nvSpPr>
        <p:spPr bwMode="auto">
          <a:xfrm>
            <a:off x="2162176" y="4678364"/>
            <a:ext cx="2043113"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2800" b="1">
                <a:solidFill>
                  <a:schemeClr val="tx1"/>
                </a:solidFill>
                <a:latin typeface="宋体" pitchFamily="2" charset="-122"/>
                <a:ea typeface="宋体" pitchFamily="2" charset="-122"/>
              </a:defRPr>
            </a:lvl1pPr>
            <a:lvl2pPr marL="742950" indent="-285750" eaLnBrk="0" hangingPunct="0">
              <a:defRPr kumimoji="1" sz="2800" b="1">
                <a:solidFill>
                  <a:schemeClr val="tx1"/>
                </a:solidFill>
                <a:latin typeface="宋体" pitchFamily="2" charset="-122"/>
                <a:ea typeface="宋体" pitchFamily="2" charset="-122"/>
              </a:defRPr>
            </a:lvl2pPr>
            <a:lvl3pPr marL="1143000" indent="-228600" eaLnBrk="0" hangingPunct="0">
              <a:defRPr kumimoji="1" sz="2800" b="1">
                <a:solidFill>
                  <a:schemeClr val="tx1"/>
                </a:solidFill>
                <a:latin typeface="宋体" pitchFamily="2" charset="-122"/>
                <a:ea typeface="宋体" pitchFamily="2" charset="-122"/>
              </a:defRPr>
            </a:lvl3pPr>
            <a:lvl4pPr marL="1600200" indent="-228600" eaLnBrk="0" hangingPunct="0">
              <a:defRPr kumimoji="1" sz="2800" b="1">
                <a:solidFill>
                  <a:schemeClr val="tx1"/>
                </a:solidFill>
                <a:latin typeface="宋体" pitchFamily="2" charset="-122"/>
                <a:ea typeface="宋体" pitchFamily="2" charset="-122"/>
              </a:defRPr>
            </a:lvl4pPr>
            <a:lvl5pPr marL="2057400" indent="-228600" eaLnBrk="0" hangingPunct="0">
              <a:defRPr kumimoji="1" sz="2800" b="1">
                <a:solidFill>
                  <a:schemeClr val="tx1"/>
                </a:solidFill>
                <a:latin typeface="宋体" pitchFamily="2" charset="-122"/>
                <a:ea typeface="宋体" pitchFamily="2" charset="-122"/>
              </a:defRPr>
            </a:lvl5pPr>
            <a:lvl6pPr marL="25146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6pPr>
            <a:lvl7pPr marL="29718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7pPr>
            <a:lvl8pPr marL="34290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8pPr>
            <a:lvl9pPr marL="38862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9pPr>
          </a:lstStyle>
          <a:p>
            <a:pPr eaLnBrk="1" hangingPunct="1"/>
            <a:r>
              <a:rPr kumimoji="0" lang="zh-CN" altLang="en-US" sz="2400" dirty="0">
                <a:solidFill>
                  <a:srgbClr val="0000FF"/>
                </a:solidFill>
              </a:rPr>
              <a:t>婉  转：</a:t>
            </a:r>
            <a:r>
              <a:rPr kumimoji="0" lang="zh-CN" altLang="en-US" sz="2400" b="0" dirty="0">
                <a:solidFill>
                  <a:srgbClr val="0000FF"/>
                </a:solidFill>
              </a:rPr>
              <a:t> </a:t>
            </a:r>
          </a:p>
        </p:txBody>
      </p:sp>
      <p:sp>
        <p:nvSpPr>
          <p:cNvPr id="327689" name="Text Box 9"/>
          <p:cNvSpPr txBox="1">
            <a:spLocks noChangeArrowheads="1"/>
          </p:cNvSpPr>
          <p:nvPr/>
        </p:nvSpPr>
        <p:spPr bwMode="auto">
          <a:xfrm>
            <a:off x="3559176" y="1663701"/>
            <a:ext cx="5973763"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2800" b="1">
                <a:solidFill>
                  <a:schemeClr val="tx1"/>
                </a:solidFill>
                <a:latin typeface="宋体" pitchFamily="2" charset="-122"/>
                <a:ea typeface="宋体" pitchFamily="2" charset="-122"/>
              </a:defRPr>
            </a:lvl1pPr>
            <a:lvl2pPr marL="742950" indent="-285750" eaLnBrk="0" hangingPunct="0">
              <a:defRPr kumimoji="1" sz="2800" b="1">
                <a:solidFill>
                  <a:schemeClr val="tx1"/>
                </a:solidFill>
                <a:latin typeface="宋体" pitchFamily="2" charset="-122"/>
                <a:ea typeface="宋体" pitchFamily="2" charset="-122"/>
              </a:defRPr>
            </a:lvl2pPr>
            <a:lvl3pPr marL="1143000" indent="-228600" eaLnBrk="0" hangingPunct="0">
              <a:defRPr kumimoji="1" sz="2800" b="1">
                <a:solidFill>
                  <a:schemeClr val="tx1"/>
                </a:solidFill>
                <a:latin typeface="宋体" pitchFamily="2" charset="-122"/>
                <a:ea typeface="宋体" pitchFamily="2" charset="-122"/>
              </a:defRPr>
            </a:lvl3pPr>
            <a:lvl4pPr marL="1600200" indent="-228600" eaLnBrk="0" hangingPunct="0">
              <a:defRPr kumimoji="1" sz="2800" b="1">
                <a:solidFill>
                  <a:schemeClr val="tx1"/>
                </a:solidFill>
                <a:latin typeface="宋体" pitchFamily="2" charset="-122"/>
                <a:ea typeface="宋体" pitchFamily="2" charset="-122"/>
              </a:defRPr>
            </a:lvl4pPr>
            <a:lvl5pPr marL="2057400" indent="-228600" eaLnBrk="0" hangingPunct="0">
              <a:defRPr kumimoji="1" sz="2800" b="1">
                <a:solidFill>
                  <a:schemeClr val="tx1"/>
                </a:solidFill>
                <a:latin typeface="宋体" pitchFamily="2" charset="-122"/>
                <a:ea typeface="宋体" pitchFamily="2" charset="-122"/>
              </a:defRPr>
            </a:lvl5pPr>
            <a:lvl6pPr marL="25146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6pPr>
            <a:lvl7pPr marL="29718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7pPr>
            <a:lvl8pPr marL="34290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8pPr>
            <a:lvl9pPr marL="38862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9pPr>
          </a:lstStyle>
          <a:p>
            <a:pPr eaLnBrk="1" hangingPunct="1"/>
            <a:r>
              <a:rPr kumimoji="0" lang="zh-CN" altLang="en-US" sz="2400" dirty="0">
                <a:solidFill>
                  <a:srgbClr val="FF0000"/>
                </a:solidFill>
                <a:latin typeface="楷体_GB2312" pitchFamily="49" charset="-122"/>
                <a:ea typeface="楷体_GB2312" pitchFamily="49" charset="-122"/>
              </a:rPr>
              <a:t>觉得奇怪。</a:t>
            </a:r>
            <a:r>
              <a:rPr kumimoji="0" lang="zh-CN" altLang="en-US" sz="2400" b="0" dirty="0">
                <a:solidFill>
                  <a:srgbClr val="FF0000"/>
                </a:solidFill>
                <a:latin typeface="楷体_GB2312" pitchFamily="49" charset="-122"/>
                <a:ea typeface="楷体_GB2312" pitchFamily="49" charset="-122"/>
              </a:rPr>
              <a:t> </a:t>
            </a:r>
          </a:p>
        </p:txBody>
      </p:sp>
      <p:sp>
        <p:nvSpPr>
          <p:cNvPr id="327692" name="Text Box 12"/>
          <p:cNvSpPr txBox="1">
            <a:spLocks noChangeArrowheads="1"/>
          </p:cNvSpPr>
          <p:nvPr/>
        </p:nvSpPr>
        <p:spPr bwMode="auto">
          <a:xfrm>
            <a:off x="3508375" y="2501901"/>
            <a:ext cx="624205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2800" b="1">
                <a:solidFill>
                  <a:schemeClr val="tx1"/>
                </a:solidFill>
                <a:latin typeface="宋体" pitchFamily="2" charset="-122"/>
                <a:ea typeface="宋体" pitchFamily="2" charset="-122"/>
              </a:defRPr>
            </a:lvl1pPr>
            <a:lvl2pPr marL="742950" indent="-285750" eaLnBrk="0" hangingPunct="0">
              <a:defRPr kumimoji="1" sz="2800" b="1">
                <a:solidFill>
                  <a:schemeClr val="tx1"/>
                </a:solidFill>
                <a:latin typeface="宋体" pitchFamily="2" charset="-122"/>
                <a:ea typeface="宋体" pitchFamily="2" charset="-122"/>
              </a:defRPr>
            </a:lvl2pPr>
            <a:lvl3pPr marL="1143000" indent="-228600" eaLnBrk="0" hangingPunct="0">
              <a:defRPr kumimoji="1" sz="2800" b="1">
                <a:solidFill>
                  <a:schemeClr val="tx1"/>
                </a:solidFill>
                <a:latin typeface="宋体" pitchFamily="2" charset="-122"/>
                <a:ea typeface="宋体" pitchFamily="2" charset="-122"/>
              </a:defRPr>
            </a:lvl3pPr>
            <a:lvl4pPr marL="1600200" indent="-228600" eaLnBrk="0" hangingPunct="0">
              <a:defRPr kumimoji="1" sz="2800" b="1">
                <a:solidFill>
                  <a:schemeClr val="tx1"/>
                </a:solidFill>
                <a:latin typeface="宋体" pitchFamily="2" charset="-122"/>
                <a:ea typeface="宋体" pitchFamily="2" charset="-122"/>
              </a:defRPr>
            </a:lvl4pPr>
            <a:lvl5pPr marL="2057400" indent="-228600" eaLnBrk="0" hangingPunct="0">
              <a:defRPr kumimoji="1" sz="2800" b="1">
                <a:solidFill>
                  <a:schemeClr val="tx1"/>
                </a:solidFill>
                <a:latin typeface="宋体" pitchFamily="2" charset="-122"/>
                <a:ea typeface="宋体" pitchFamily="2" charset="-122"/>
              </a:defRPr>
            </a:lvl5pPr>
            <a:lvl6pPr marL="25146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6pPr>
            <a:lvl7pPr marL="29718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7pPr>
            <a:lvl8pPr marL="34290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8pPr>
            <a:lvl9pPr marL="38862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9pPr>
          </a:lstStyle>
          <a:p>
            <a:pPr eaLnBrk="1" hangingPunct="1"/>
            <a:r>
              <a:rPr kumimoji="0" lang="zh-CN" altLang="en-US" sz="2400" dirty="0">
                <a:solidFill>
                  <a:srgbClr val="FF0000"/>
                </a:solidFill>
                <a:latin typeface="楷体_GB2312" pitchFamily="49" charset="-122"/>
                <a:ea typeface="楷体_GB2312" pitchFamily="49" charset="-122"/>
              </a:rPr>
              <a:t>做错了事或说错了话，心里自恨不该这样。</a:t>
            </a:r>
            <a:r>
              <a:rPr kumimoji="0" lang="zh-CN" altLang="en-US" sz="2400" b="0" dirty="0">
                <a:solidFill>
                  <a:srgbClr val="FF0000"/>
                </a:solidFill>
                <a:latin typeface="楷体_GB2312" pitchFamily="49" charset="-122"/>
                <a:ea typeface="楷体_GB2312" pitchFamily="49" charset="-122"/>
              </a:rPr>
              <a:t> </a:t>
            </a:r>
          </a:p>
        </p:txBody>
      </p:sp>
      <p:sp>
        <p:nvSpPr>
          <p:cNvPr id="327693" name="Text Box 13"/>
          <p:cNvSpPr txBox="1">
            <a:spLocks noChangeArrowheads="1"/>
          </p:cNvSpPr>
          <p:nvPr/>
        </p:nvSpPr>
        <p:spPr bwMode="auto">
          <a:xfrm>
            <a:off x="3502026" y="3489326"/>
            <a:ext cx="6403975"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2800" b="1">
                <a:solidFill>
                  <a:schemeClr val="tx1"/>
                </a:solidFill>
                <a:latin typeface="宋体" pitchFamily="2" charset="-122"/>
                <a:ea typeface="宋体" pitchFamily="2" charset="-122"/>
              </a:defRPr>
            </a:lvl1pPr>
            <a:lvl2pPr marL="742950" indent="-285750" eaLnBrk="0" hangingPunct="0">
              <a:defRPr kumimoji="1" sz="2800" b="1">
                <a:solidFill>
                  <a:schemeClr val="tx1"/>
                </a:solidFill>
                <a:latin typeface="宋体" pitchFamily="2" charset="-122"/>
                <a:ea typeface="宋体" pitchFamily="2" charset="-122"/>
              </a:defRPr>
            </a:lvl2pPr>
            <a:lvl3pPr marL="1143000" indent="-228600" eaLnBrk="0" hangingPunct="0">
              <a:defRPr kumimoji="1" sz="2800" b="1">
                <a:solidFill>
                  <a:schemeClr val="tx1"/>
                </a:solidFill>
                <a:latin typeface="宋体" pitchFamily="2" charset="-122"/>
                <a:ea typeface="宋体" pitchFamily="2" charset="-122"/>
              </a:defRPr>
            </a:lvl3pPr>
            <a:lvl4pPr marL="1600200" indent="-228600" eaLnBrk="0" hangingPunct="0">
              <a:defRPr kumimoji="1" sz="2800" b="1">
                <a:solidFill>
                  <a:schemeClr val="tx1"/>
                </a:solidFill>
                <a:latin typeface="宋体" pitchFamily="2" charset="-122"/>
                <a:ea typeface="宋体" pitchFamily="2" charset="-122"/>
              </a:defRPr>
            </a:lvl4pPr>
            <a:lvl5pPr marL="2057400" indent="-228600" eaLnBrk="0" hangingPunct="0">
              <a:defRPr kumimoji="1" sz="2800" b="1">
                <a:solidFill>
                  <a:schemeClr val="tx1"/>
                </a:solidFill>
                <a:latin typeface="宋体" pitchFamily="2" charset="-122"/>
                <a:ea typeface="宋体" pitchFamily="2" charset="-122"/>
              </a:defRPr>
            </a:lvl5pPr>
            <a:lvl6pPr marL="25146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6pPr>
            <a:lvl7pPr marL="29718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7pPr>
            <a:lvl8pPr marL="34290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8pPr>
            <a:lvl9pPr marL="38862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9pPr>
          </a:lstStyle>
          <a:p>
            <a:pPr eaLnBrk="1" hangingPunct="1"/>
            <a:r>
              <a:rPr kumimoji="0" lang="zh-CN" altLang="en-US" sz="2400" dirty="0">
                <a:solidFill>
                  <a:srgbClr val="FF0000"/>
                </a:solidFill>
                <a:latin typeface="楷体_GB2312" pitchFamily="49" charset="-122"/>
                <a:ea typeface="楷体_GB2312" pitchFamily="49" charset="-122"/>
              </a:rPr>
              <a:t>一种宗教仪式，信仰宗教的人向神默告自己的愿望。</a:t>
            </a:r>
            <a:r>
              <a:rPr kumimoji="0" lang="zh-CN" altLang="en-US" sz="2400" b="0" dirty="0">
                <a:solidFill>
                  <a:srgbClr val="FF0000"/>
                </a:solidFill>
                <a:latin typeface="楷体_GB2312" pitchFamily="49" charset="-122"/>
                <a:ea typeface="楷体_GB2312" pitchFamily="49" charset="-122"/>
              </a:rPr>
              <a:t> </a:t>
            </a:r>
          </a:p>
        </p:txBody>
      </p:sp>
      <p:sp>
        <p:nvSpPr>
          <p:cNvPr id="327694" name="Text Box 14"/>
          <p:cNvSpPr txBox="1">
            <a:spLocks noChangeArrowheads="1"/>
          </p:cNvSpPr>
          <p:nvPr/>
        </p:nvSpPr>
        <p:spPr bwMode="auto">
          <a:xfrm>
            <a:off x="3421064" y="4678364"/>
            <a:ext cx="6416675"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2800" b="1">
                <a:solidFill>
                  <a:schemeClr val="tx1"/>
                </a:solidFill>
                <a:latin typeface="宋体" pitchFamily="2" charset="-122"/>
                <a:ea typeface="宋体" pitchFamily="2" charset="-122"/>
              </a:defRPr>
            </a:lvl1pPr>
            <a:lvl2pPr marL="742950" indent="-285750" eaLnBrk="0" hangingPunct="0">
              <a:defRPr kumimoji="1" sz="2800" b="1">
                <a:solidFill>
                  <a:schemeClr val="tx1"/>
                </a:solidFill>
                <a:latin typeface="宋体" pitchFamily="2" charset="-122"/>
                <a:ea typeface="宋体" pitchFamily="2" charset="-122"/>
              </a:defRPr>
            </a:lvl2pPr>
            <a:lvl3pPr marL="1143000" indent="-228600" eaLnBrk="0" hangingPunct="0">
              <a:defRPr kumimoji="1" sz="2800" b="1">
                <a:solidFill>
                  <a:schemeClr val="tx1"/>
                </a:solidFill>
                <a:latin typeface="宋体" pitchFamily="2" charset="-122"/>
                <a:ea typeface="宋体" pitchFamily="2" charset="-122"/>
              </a:defRPr>
            </a:lvl3pPr>
            <a:lvl4pPr marL="1600200" indent="-228600" eaLnBrk="0" hangingPunct="0">
              <a:defRPr kumimoji="1" sz="2800" b="1">
                <a:solidFill>
                  <a:schemeClr val="tx1"/>
                </a:solidFill>
                <a:latin typeface="宋体" pitchFamily="2" charset="-122"/>
                <a:ea typeface="宋体" pitchFamily="2" charset="-122"/>
              </a:defRPr>
            </a:lvl4pPr>
            <a:lvl5pPr marL="2057400" indent="-228600" eaLnBrk="0" hangingPunct="0">
              <a:defRPr kumimoji="1" sz="2800" b="1">
                <a:solidFill>
                  <a:schemeClr val="tx1"/>
                </a:solidFill>
                <a:latin typeface="宋体" pitchFamily="2" charset="-122"/>
                <a:ea typeface="宋体" pitchFamily="2" charset="-122"/>
              </a:defRPr>
            </a:lvl5pPr>
            <a:lvl6pPr marL="25146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6pPr>
            <a:lvl7pPr marL="29718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7pPr>
            <a:lvl8pPr marL="34290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8pPr>
            <a:lvl9pPr marL="3886200" indent="-228600" eaLnBrk="0" fontAlgn="base" hangingPunct="0">
              <a:lnSpc>
                <a:spcPct val="150000"/>
              </a:lnSpc>
              <a:spcBef>
                <a:spcPct val="0"/>
              </a:spcBef>
              <a:spcAft>
                <a:spcPct val="0"/>
              </a:spcAft>
              <a:defRPr kumimoji="1" sz="2800" b="1">
                <a:solidFill>
                  <a:schemeClr val="tx1"/>
                </a:solidFill>
                <a:latin typeface="宋体" pitchFamily="2" charset="-122"/>
                <a:ea typeface="宋体" pitchFamily="2" charset="-122"/>
              </a:defRPr>
            </a:lvl9pPr>
          </a:lstStyle>
          <a:p>
            <a:pPr eaLnBrk="1" hangingPunct="1"/>
            <a:r>
              <a:rPr kumimoji="0" lang="zh-CN" altLang="en-US" sz="2400" dirty="0">
                <a:solidFill>
                  <a:srgbClr val="FF0000"/>
                </a:solidFill>
                <a:latin typeface="楷体_GB2312" pitchFamily="49" charset="-122"/>
                <a:ea typeface="楷体_GB2312" pitchFamily="49" charset="-122"/>
              </a:rPr>
              <a:t>指说话温和而曲折（但是不失本意）；或指（歌声、鸟鸣声等）抑扬动听。</a:t>
            </a:r>
            <a:r>
              <a:rPr kumimoji="0" lang="zh-CN" altLang="en-US" sz="2400" b="0" dirty="0">
                <a:solidFill>
                  <a:srgbClr val="FF0000"/>
                </a:solidFill>
                <a:latin typeface="楷体_GB2312" pitchFamily="49" charset="-122"/>
                <a:ea typeface="楷体_GB2312" pitchFamily="49" charset="-122"/>
              </a:rPr>
              <a:t> </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2768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27686"/>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27687"/>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27688"/>
                                        </p:tgtEl>
                                        <p:attrNameLst>
                                          <p:attrName>style.visibility</p:attrName>
                                        </p:attrNameLst>
                                      </p:cBhvr>
                                      <p:to>
                                        <p:strVal val="visible"/>
                                      </p:to>
                                    </p:set>
                                  </p:childTnLst>
                                </p:cTn>
                              </p:par>
                            </p:childTnLst>
                          </p:cTn>
                        </p:par>
                      </p:childTnLst>
                    </p:cTn>
                  </p:par>
                  <p:par>
                    <p:cTn id="13" fill="hold" nodeType="clickPar">
                      <p:stCondLst>
                        <p:cond delay="indefinite"/>
                      </p:stCondLst>
                      <p:childTnLst>
                        <p:par>
                          <p:cTn id="14" fill="hold" nodeType="withGroup">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27689"/>
                                        </p:tgtEl>
                                        <p:attrNameLst>
                                          <p:attrName>style.visibility</p:attrName>
                                        </p:attrNameLst>
                                      </p:cBhvr>
                                      <p:to>
                                        <p:strVal val="visible"/>
                                      </p:to>
                                    </p:set>
                                  </p:childTnLst>
                                </p:cTn>
                              </p:par>
                            </p:childTnLst>
                          </p:cTn>
                        </p:par>
                      </p:childTnLst>
                    </p:cTn>
                  </p:par>
                  <p:par>
                    <p:cTn id="17" fill="hold" nodeType="clickPar">
                      <p:stCondLst>
                        <p:cond delay="indefinite"/>
                      </p:stCondLst>
                      <p:childTnLst>
                        <p:par>
                          <p:cTn id="18" fill="hold" nodeType="withGroup">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27692"/>
                                        </p:tgtEl>
                                        <p:attrNameLst>
                                          <p:attrName>style.visibility</p:attrName>
                                        </p:attrNameLst>
                                      </p:cBhvr>
                                      <p:to>
                                        <p:strVal val="visible"/>
                                      </p:to>
                                    </p:set>
                                  </p:childTnLst>
                                </p:cTn>
                              </p:par>
                            </p:childTnLst>
                          </p:cTn>
                        </p:par>
                      </p:childTnLst>
                    </p:cTn>
                  </p:par>
                  <p:par>
                    <p:cTn id="21" fill="hold" nodeType="clickPar">
                      <p:stCondLst>
                        <p:cond delay="indefinite"/>
                      </p:stCondLst>
                      <p:childTnLst>
                        <p:par>
                          <p:cTn id="22" fill="hold" nodeType="withGroup">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27693"/>
                                        </p:tgtEl>
                                        <p:attrNameLst>
                                          <p:attrName>style.visibility</p:attrName>
                                        </p:attrNameLst>
                                      </p:cBhvr>
                                      <p:to>
                                        <p:strVal val="visible"/>
                                      </p:to>
                                    </p:set>
                                  </p:childTnLst>
                                </p:cTn>
                              </p:par>
                            </p:childTnLst>
                          </p:cTn>
                        </p:par>
                      </p:childTnLst>
                    </p:cTn>
                  </p:par>
                  <p:par>
                    <p:cTn id="25" fill="hold" nodeType="clickPar">
                      <p:stCondLst>
                        <p:cond delay="indefinite"/>
                      </p:stCondLst>
                      <p:childTnLst>
                        <p:par>
                          <p:cTn id="26" fill="hold" nodeType="withGroup">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32769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683" grpId="0"/>
      <p:bldP spid="327686" grpId="0"/>
      <p:bldP spid="327687" grpId="0"/>
      <p:bldP spid="327688" grpId="0"/>
      <p:bldP spid="327689" grpId="0"/>
      <p:bldP spid="327692" grpId="0"/>
      <p:bldP spid="327693" grpId="0"/>
      <p:bldP spid="327694" grpId="0"/>
    </p:bld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9218" name="Picture 5" descr="brt000604600026"/>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3268663" y="537883"/>
            <a:ext cx="5918200" cy="47500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第一PPT模板网-WWW.1PPT.COM ">
  <a:themeElements>
    <a:clrScheme name="8_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8_默认设计模板">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12700"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50000"/>
          </a:lnSpc>
          <a:spcBef>
            <a:spcPct val="0"/>
          </a:spcBef>
          <a:spcAft>
            <a:spcPct val="0"/>
          </a:spcAft>
          <a:buClrTx/>
          <a:buSzTx/>
          <a:buFontTx/>
          <a:buNone/>
          <a:tabLst/>
          <a:defRPr kumimoji="1" lang="zh-CN" altLang="en-US" sz="2800" b="1" i="0" u="none" strike="noStrike" cap="none" normalizeH="0" baseline="0" smtClean="0">
            <a:ln>
              <a:noFill/>
            </a:ln>
            <a:solidFill>
              <a:schemeClr val="tx1"/>
            </a:solidFill>
            <a:effectLst/>
            <a:latin typeface="宋体" pitchFamily="2" charset="-122"/>
            <a:ea typeface="宋体" pitchFamily="2" charset="-122"/>
          </a:defRPr>
        </a:defPPr>
      </a:lstStyle>
    </a:spDef>
    <a:lnDef>
      <a:spPr bwMode="auto">
        <a:xfrm>
          <a:off x="0" y="0"/>
          <a:ext cx="1" cy="1"/>
        </a:xfrm>
        <a:custGeom>
          <a:avLst/>
          <a:gdLst/>
          <a:ahLst/>
          <a:cxnLst/>
          <a:rect l="0" t="0" r="0" b="0"/>
          <a:pathLst/>
        </a:custGeom>
        <a:noFill/>
        <a:ln w="12700"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50000"/>
          </a:lnSpc>
          <a:spcBef>
            <a:spcPct val="0"/>
          </a:spcBef>
          <a:spcAft>
            <a:spcPct val="0"/>
          </a:spcAft>
          <a:buClrTx/>
          <a:buSzTx/>
          <a:buFontTx/>
          <a:buNone/>
          <a:tabLst/>
          <a:defRPr kumimoji="1" lang="zh-CN" altLang="en-US" sz="2800" b="1" i="0" u="none" strike="noStrike" cap="none" normalizeH="0" baseline="0" smtClean="0">
            <a:ln>
              <a:noFill/>
            </a:ln>
            <a:solidFill>
              <a:schemeClr val="tx1"/>
            </a:solidFill>
            <a:effectLst/>
            <a:latin typeface="宋体" pitchFamily="2" charset="-122"/>
            <a:ea typeface="宋体" pitchFamily="2" charset="-122"/>
          </a:defRPr>
        </a:defPPr>
      </a:lstStyle>
    </a:lnDef>
  </a:objectDefaults>
  <a:extraClrSchemeLst>
    <a:extraClrScheme>
      <a:clrScheme name="8_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8_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8_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8_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8_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8_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8_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8_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8_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8_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8_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8_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第一PPT模板网-WWW.1PPT.COM  ">
  <a:themeElements>
    <a:clrScheme name="9_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9_默认设计模板">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12700"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50000"/>
          </a:lnSpc>
          <a:spcBef>
            <a:spcPct val="0"/>
          </a:spcBef>
          <a:spcAft>
            <a:spcPct val="0"/>
          </a:spcAft>
          <a:buClrTx/>
          <a:buSzTx/>
          <a:buFontTx/>
          <a:buNone/>
          <a:tabLst/>
          <a:defRPr kumimoji="1" lang="zh-CN" altLang="en-US" sz="2800" b="1" i="0" u="none" strike="noStrike" cap="none" normalizeH="0" baseline="0" smtClean="0">
            <a:ln>
              <a:noFill/>
            </a:ln>
            <a:solidFill>
              <a:schemeClr val="tx1"/>
            </a:solidFill>
            <a:effectLst/>
            <a:latin typeface="宋体" pitchFamily="2" charset="-122"/>
            <a:ea typeface="宋体" pitchFamily="2" charset="-122"/>
          </a:defRPr>
        </a:defPPr>
      </a:lstStyle>
    </a:spDef>
    <a:lnDef>
      <a:spPr bwMode="auto">
        <a:xfrm>
          <a:off x="0" y="0"/>
          <a:ext cx="1" cy="1"/>
        </a:xfrm>
        <a:custGeom>
          <a:avLst/>
          <a:gdLst/>
          <a:ahLst/>
          <a:cxnLst/>
          <a:rect l="0" t="0" r="0" b="0"/>
          <a:pathLst/>
        </a:custGeom>
        <a:noFill/>
        <a:ln w="12700"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50000"/>
          </a:lnSpc>
          <a:spcBef>
            <a:spcPct val="0"/>
          </a:spcBef>
          <a:spcAft>
            <a:spcPct val="0"/>
          </a:spcAft>
          <a:buClrTx/>
          <a:buSzTx/>
          <a:buFontTx/>
          <a:buNone/>
          <a:tabLst/>
          <a:defRPr kumimoji="1" lang="zh-CN" altLang="en-US" sz="2800" b="1" i="0" u="none" strike="noStrike" cap="none" normalizeH="0" baseline="0" smtClean="0">
            <a:ln>
              <a:noFill/>
            </a:ln>
            <a:solidFill>
              <a:schemeClr val="tx1"/>
            </a:solidFill>
            <a:effectLst/>
            <a:latin typeface="宋体" pitchFamily="2" charset="-122"/>
            <a:ea typeface="宋体" pitchFamily="2" charset="-122"/>
          </a:defRPr>
        </a:defPPr>
      </a:lstStyle>
    </a:lnDef>
  </a:objectDefaults>
  <a:extraClrSchemeLst>
    <a:extraClrScheme>
      <a:clrScheme name="9_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9_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9_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9_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9_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9_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9_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9_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9_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9_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9_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9_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第一PPT模板网-WWW.1PPT.COM   ">
  <a:themeElements>
    <a:clrScheme name="3_古瓶荷花 1">
      <a:dk1>
        <a:srgbClr val="0033CC"/>
      </a:dk1>
      <a:lt1>
        <a:srgbClr val="FFFFFF"/>
      </a:lt1>
      <a:dk2>
        <a:srgbClr val="007572"/>
      </a:dk2>
      <a:lt2>
        <a:srgbClr val="C0C0C0"/>
      </a:lt2>
      <a:accent1>
        <a:srgbClr val="CCECFF"/>
      </a:accent1>
      <a:accent2>
        <a:srgbClr val="3399FF"/>
      </a:accent2>
      <a:accent3>
        <a:srgbClr val="FFFFFF"/>
      </a:accent3>
      <a:accent4>
        <a:srgbClr val="002AAE"/>
      </a:accent4>
      <a:accent5>
        <a:srgbClr val="E2F4FF"/>
      </a:accent5>
      <a:accent6>
        <a:srgbClr val="2D8AE7"/>
      </a:accent6>
      <a:hlink>
        <a:srgbClr val="CC0066"/>
      </a:hlink>
      <a:folHlink>
        <a:srgbClr val="7D7DA9"/>
      </a:folHlink>
    </a:clrScheme>
    <a:fontScheme name="3_古瓶荷花">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12700"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50000"/>
          </a:lnSpc>
          <a:spcBef>
            <a:spcPct val="0"/>
          </a:spcBef>
          <a:spcAft>
            <a:spcPct val="0"/>
          </a:spcAft>
          <a:buClrTx/>
          <a:buSzTx/>
          <a:buFontTx/>
          <a:buNone/>
          <a:tabLst/>
          <a:defRPr kumimoji="1" lang="zh-CN" altLang="en-US" sz="2800" b="1" i="0" u="none" strike="noStrike" cap="none" normalizeH="0" baseline="0" smtClean="0">
            <a:ln>
              <a:noFill/>
            </a:ln>
            <a:solidFill>
              <a:schemeClr val="tx1"/>
            </a:solidFill>
            <a:effectLst/>
            <a:latin typeface="宋体" pitchFamily="2" charset="-122"/>
            <a:ea typeface="宋体" pitchFamily="2" charset="-122"/>
          </a:defRPr>
        </a:defPPr>
      </a:lstStyle>
    </a:spDef>
    <a:lnDef>
      <a:spPr bwMode="auto">
        <a:xfrm>
          <a:off x="0" y="0"/>
          <a:ext cx="1" cy="1"/>
        </a:xfrm>
        <a:custGeom>
          <a:avLst/>
          <a:gdLst/>
          <a:ahLst/>
          <a:cxnLst/>
          <a:rect l="0" t="0" r="0" b="0"/>
          <a:pathLst/>
        </a:custGeom>
        <a:noFill/>
        <a:ln w="12700"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50000"/>
          </a:lnSpc>
          <a:spcBef>
            <a:spcPct val="0"/>
          </a:spcBef>
          <a:spcAft>
            <a:spcPct val="0"/>
          </a:spcAft>
          <a:buClrTx/>
          <a:buSzTx/>
          <a:buFontTx/>
          <a:buNone/>
          <a:tabLst/>
          <a:defRPr kumimoji="1" lang="zh-CN" altLang="en-US" sz="2800" b="1" i="0" u="none" strike="noStrike" cap="none" normalizeH="0" baseline="0" smtClean="0">
            <a:ln>
              <a:noFill/>
            </a:ln>
            <a:solidFill>
              <a:schemeClr val="tx1"/>
            </a:solidFill>
            <a:effectLst/>
            <a:latin typeface="宋体" pitchFamily="2" charset="-122"/>
            <a:ea typeface="宋体" pitchFamily="2" charset="-122"/>
          </a:defRPr>
        </a:defPPr>
      </a:lstStyle>
    </a:lnDef>
  </a:objectDefaults>
  <a:extraClrSchemeLst>
    <a:extraClrScheme>
      <a:clrScheme name="3_古瓶荷花 1">
        <a:dk1>
          <a:srgbClr val="0033CC"/>
        </a:dk1>
        <a:lt1>
          <a:srgbClr val="FFFFFF"/>
        </a:lt1>
        <a:dk2>
          <a:srgbClr val="007572"/>
        </a:dk2>
        <a:lt2>
          <a:srgbClr val="C0C0C0"/>
        </a:lt2>
        <a:accent1>
          <a:srgbClr val="CCECFF"/>
        </a:accent1>
        <a:accent2>
          <a:srgbClr val="3399FF"/>
        </a:accent2>
        <a:accent3>
          <a:srgbClr val="FFFFFF"/>
        </a:accent3>
        <a:accent4>
          <a:srgbClr val="002AAE"/>
        </a:accent4>
        <a:accent5>
          <a:srgbClr val="E2F4FF"/>
        </a:accent5>
        <a:accent6>
          <a:srgbClr val="2D8AE7"/>
        </a:accent6>
        <a:hlink>
          <a:srgbClr val="CC0066"/>
        </a:hlink>
        <a:folHlink>
          <a:srgbClr val="7D7DA9"/>
        </a:folHlink>
      </a:clrScheme>
      <a:clrMap bg1="lt1" tx1="dk1" bg2="lt2" tx2="dk2" accent1="accent1" accent2="accent2" accent3="accent3" accent4="accent4" accent5="accent5" accent6="accent6" hlink="hlink" folHlink="folHlink"/>
    </a:extraClrScheme>
    <a:extraClrScheme>
      <a:clrScheme name="3_古瓶荷花 2">
        <a:dk1>
          <a:srgbClr val="007A77"/>
        </a:dk1>
        <a:lt1>
          <a:srgbClr val="EFF6EE"/>
        </a:lt1>
        <a:dk2>
          <a:srgbClr val="0066CC"/>
        </a:dk2>
        <a:lt2>
          <a:srgbClr val="C0C0C0"/>
        </a:lt2>
        <a:accent1>
          <a:srgbClr val="E7EEE6"/>
        </a:accent1>
        <a:accent2>
          <a:srgbClr val="FF9933"/>
        </a:accent2>
        <a:accent3>
          <a:srgbClr val="F6FAF5"/>
        </a:accent3>
        <a:accent4>
          <a:srgbClr val="006765"/>
        </a:accent4>
        <a:accent5>
          <a:srgbClr val="F1F5F0"/>
        </a:accent5>
        <a:accent6>
          <a:srgbClr val="E78A2D"/>
        </a:accent6>
        <a:hlink>
          <a:srgbClr val="636395"/>
        </a:hlink>
        <a:folHlink>
          <a:srgbClr val="CC3300"/>
        </a:folHlink>
      </a:clrScheme>
      <a:clrMap bg1="lt1" tx1="dk1" bg2="lt2" tx2="dk2" accent1="accent1" accent2="accent2" accent3="accent3" accent4="accent4" accent5="accent5" accent6="accent6" hlink="hlink" folHlink="folHlink"/>
    </a:extraClrScheme>
    <a:extraClrScheme>
      <a:clrScheme name="3_古瓶荷花 3">
        <a:dk1>
          <a:srgbClr val="000000"/>
        </a:dk1>
        <a:lt1>
          <a:srgbClr val="CCFFCC"/>
        </a:lt1>
        <a:dk2>
          <a:srgbClr val="E88A00"/>
        </a:dk2>
        <a:lt2>
          <a:srgbClr val="C0C0C0"/>
        </a:lt2>
        <a:accent1>
          <a:srgbClr val="CCECFF"/>
        </a:accent1>
        <a:accent2>
          <a:srgbClr val="336600"/>
        </a:accent2>
        <a:accent3>
          <a:srgbClr val="E2FFE2"/>
        </a:accent3>
        <a:accent4>
          <a:srgbClr val="000000"/>
        </a:accent4>
        <a:accent5>
          <a:srgbClr val="E2F4FF"/>
        </a:accent5>
        <a:accent6>
          <a:srgbClr val="2D5C00"/>
        </a:accent6>
        <a:hlink>
          <a:srgbClr val="3333CC"/>
        </a:hlink>
        <a:folHlink>
          <a:srgbClr val="3399FF"/>
        </a:folHlink>
      </a:clrScheme>
      <a:clrMap bg1="lt1" tx1="dk1" bg2="lt2" tx2="dk2" accent1="accent1" accent2="accent2" accent3="accent3" accent4="accent4" accent5="accent5" accent6="accent6" hlink="hlink" folHlink="folHlink"/>
    </a:extraClrScheme>
    <a:extraClrScheme>
      <a:clrScheme name="3_古瓶荷花 4">
        <a:dk1>
          <a:srgbClr val="000000"/>
        </a:dk1>
        <a:lt1>
          <a:srgbClr val="FFFFCC"/>
        </a:lt1>
        <a:dk2>
          <a:srgbClr val="CC3300"/>
        </a:dk2>
        <a:lt2>
          <a:srgbClr val="C0C0C0"/>
        </a:lt2>
        <a:accent1>
          <a:srgbClr val="FFFFCC"/>
        </a:accent1>
        <a:accent2>
          <a:srgbClr val="339933"/>
        </a:accent2>
        <a:accent3>
          <a:srgbClr val="FFFFE2"/>
        </a:accent3>
        <a:accent4>
          <a:srgbClr val="000000"/>
        </a:accent4>
        <a:accent5>
          <a:srgbClr val="FFFFE2"/>
        </a:accent5>
        <a:accent6>
          <a:srgbClr val="2D8A2D"/>
        </a:accent6>
        <a:hlink>
          <a:srgbClr val="0066FF"/>
        </a:hlink>
        <a:folHlink>
          <a:srgbClr val="6F6F9F"/>
        </a:folHlink>
      </a:clrScheme>
      <a:clrMap bg1="lt1" tx1="dk1" bg2="lt2" tx2="dk2" accent1="accent1" accent2="accent2" accent3="accent3" accent4="accent4" accent5="accent5" accent6="accent6" hlink="hlink" folHlink="folHlink"/>
    </a:extraClrScheme>
    <a:extraClrScheme>
      <a:clrScheme name="3_古瓶荷花 5">
        <a:dk1>
          <a:srgbClr val="636395"/>
        </a:dk1>
        <a:lt1>
          <a:srgbClr val="FFE2C5"/>
        </a:lt1>
        <a:dk2>
          <a:srgbClr val="000000"/>
        </a:dk2>
        <a:lt2>
          <a:srgbClr val="C0C0C0"/>
        </a:lt2>
        <a:accent1>
          <a:srgbClr val="FFE1E1"/>
        </a:accent1>
        <a:accent2>
          <a:srgbClr val="FF9933"/>
        </a:accent2>
        <a:accent3>
          <a:srgbClr val="FFEEDF"/>
        </a:accent3>
        <a:accent4>
          <a:srgbClr val="53537E"/>
        </a:accent4>
        <a:accent5>
          <a:srgbClr val="FFEEEE"/>
        </a:accent5>
        <a:accent6>
          <a:srgbClr val="E78A2D"/>
        </a:accent6>
        <a:hlink>
          <a:srgbClr val="008080"/>
        </a:hlink>
        <a:folHlink>
          <a:srgbClr val="3399FF"/>
        </a:folHlink>
      </a:clrScheme>
      <a:clrMap bg1="lt1" tx1="dk1" bg2="lt2" tx2="dk2" accent1="accent1" accent2="accent2" accent3="accent3" accent4="accent4" accent5="accent5" accent6="accent6" hlink="hlink" folHlink="folHlink"/>
    </a:extraClrScheme>
    <a:extraClrScheme>
      <a:clrScheme name="3_古瓶荷花 6">
        <a:dk1>
          <a:srgbClr val="626292"/>
        </a:dk1>
        <a:lt1>
          <a:srgbClr val="CCECFF"/>
        </a:lt1>
        <a:dk2>
          <a:srgbClr val="3333CC"/>
        </a:dk2>
        <a:lt2>
          <a:srgbClr val="C0C0C0"/>
        </a:lt2>
        <a:accent1>
          <a:srgbClr val="D9F1FF"/>
        </a:accent1>
        <a:accent2>
          <a:srgbClr val="FF9900"/>
        </a:accent2>
        <a:accent3>
          <a:srgbClr val="E2F4FF"/>
        </a:accent3>
        <a:accent4>
          <a:srgbClr val="53537C"/>
        </a:accent4>
        <a:accent5>
          <a:srgbClr val="E9F7FF"/>
        </a:accent5>
        <a:accent6>
          <a:srgbClr val="E78A00"/>
        </a:accent6>
        <a:hlink>
          <a:srgbClr val="CC0066"/>
        </a:hlink>
        <a:folHlink>
          <a:srgbClr val="009999"/>
        </a:folHlink>
      </a:clrScheme>
      <a:clrMap bg1="lt1" tx1="dk1" bg2="lt2" tx2="dk2" accent1="accent1" accent2="accent2" accent3="accent3" accent4="accent4" accent5="accent5" accent6="accent6" hlink="hlink" folHlink="folHlink"/>
    </a:extraClrScheme>
    <a:extraClrScheme>
      <a:clrScheme name="3_古瓶荷花 7">
        <a:dk1>
          <a:srgbClr val="0066CC"/>
        </a:dk1>
        <a:lt1>
          <a:srgbClr val="FFE1E1"/>
        </a:lt1>
        <a:dk2>
          <a:srgbClr val="006600"/>
        </a:dk2>
        <a:lt2>
          <a:srgbClr val="C0C0C0"/>
        </a:lt2>
        <a:accent1>
          <a:srgbClr val="FFFFCC"/>
        </a:accent1>
        <a:accent2>
          <a:srgbClr val="009999"/>
        </a:accent2>
        <a:accent3>
          <a:srgbClr val="FFEEEE"/>
        </a:accent3>
        <a:accent4>
          <a:srgbClr val="0056AE"/>
        </a:accent4>
        <a:accent5>
          <a:srgbClr val="FFFFE2"/>
        </a:accent5>
        <a:accent6>
          <a:srgbClr val="008A8A"/>
        </a:accent6>
        <a:hlink>
          <a:srgbClr val="EC0000"/>
        </a:hlink>
        <a:folHlink>
          <a:srgbClr val="0099FF"/>
        </a:folHlink>
      </a:clrScheme>
      <a:clrMap bg1="lt1" tx1="dk1" bg2="lt2" tx2="dk2" accent1="accent1" accent2="accent2" accent3="accent3" accent4="accent4" accent5="accent5" accent6="accent6" hlink="hlink" folHlink="folHlink"/>
    </a:extraClrScheme>
    <a:extraClrScheme>
      <a:clrScheme name="3_古瓶荷花 8">
        <a:dk1>
          <a:srgbClr val="292929"/>
        </a:dk1>
        <a:lt1>
          <a:srgbClr val="DDDDDD"/>
        </a:lt1>
        <a:dk2>
          <a:srgbClr val="0066CC"/>
        </a:dk2>
        <a:lt2>
          <a:srgbClr val="B2B2B2"/>
        </a:lt2>
        <a:accent1>
          <a:srgbClr val="CACADC"/>
        </a:accent1>
        <a:accent2>
          <a:srgbClr val="FFCC00"/>
        </a:accent2>
        <a:accent3>
          <a:srgbClr val="EBEBEB"/>
        </a:accent3>
        <a:accent4>
          <a:srgbClr val="212121"/>
        </a:accent4>
        <a:accent5>
          <a:srgbClr val="E1E1EB"/>
        </a:accent5>
        <a:accent6>
          <a:srgbClr val="E7B900"/>
        </a:accent6>
        <a:hlink>
          <a:srgbClr val="008080"/>
        </a:hlink>
        <a:folHlink>
          <a:srgbClr val="7D7DA9"/>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主题">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2318</TotalTime>
  <Words>1117</Words>
  <Application>Microsoft Office PowerPoint</Application>
  <PresentationFormat>宽屏</PresentationFormat>
  <Paragraphs>155</Paragraphs>
  <Slides>22</Slides>
  <Notes>2</Notes>
  <HiddenSlides>0</HiddenSlides>
  <MMClips>0</MMClips>
  <ScaleCrop>false</ScaleCrop>
  <HeadingPairs>
    <vt:vector size="8" baseType="variant">
      <vt:variant>
        <vt:lpstr>已用的字体</vt:lpstr>
      </vt:variant>
      <vt:variant>
        <vt:i4>12</vt:i4>
      </vt:variant>
      <vt:variant>
        <vt:lpstr>主题</vt:lpstr>
      </vt:variant>
      <vt:variant>
        <vt:i4>4</vt:i4>
      </vt:variant>
      <vt:variant>
        <vt:lpstr>嵌入 OLE 服务器</vt:lpstr>
      </vt:variant>
      <vt:variant>
        <vt:i4>1</vt:i4>
      </vt:variant>
      <vt:variant>
        <vt:lpstr>幻灯片标题</vt:lpstr>
      </vt:variant>
      <vt:variant>
        <vt:i4>22</vt:i4>
      </vt:variant>
    </vt:vector>
  </HeadingPairs>
  <TitlesOfParts>
    <vt:vector size="39" baseType="lpstr">
      <vt:lpstr>Meiryo</vt:lpstr>
      <vt:lpstr>黑体</vt:lpstr>
      <vt:lpstr>华文行楷</vt:lpstr>
      <vt:lpstr>楷体_GB2312</vt:lpstr>
      <vt:lpstr>宋体</vt:lpstr>
      <vt:lpstr>微软雅黑</vt:lpstr>
      <vt:lpstr>Arial</vt:lpstr>
      <vt:lpstr>Calibri</vt:lpstr>
      <vt:lpstr>Calibri Light</vt:lpstr>
      <vt:lpstr>Times New Roman</vt:lpstr>
      <vt:lpstr>Wingdings</vt:lpstr>
      <vt:lpstr>Wingdings 2</vt:lpstr>
      <vt:lpstr>第一PPT模板网-WWW.1PPT.COM </vt:lpstr>
      <vt:lpstr>第一PPT模板网-WWW.1PPT.COM  </vt:lpstr>
      <vt:lpstr>第一PPT模板网-WWW.1PPT.COM   </vt:lpstr>
      <vt:lpstr>Office Theme</vt:lpstr>
      <vt:lpstr>Image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优品PPT</dc:creator>
  <cp:keywords/>
  <cp:lastModifiedBy>kan</cp:lastModifiedBy>
  <cp:revision>3</cp:revision>
  <dcterms:created xsi:type="dcterms:W3CDTF">2004-09-07T08:35:16Z</dcterms:created>
  <dcterms:modified xsi:type="dcterms:W3CDTF">2021-12-11T09:02:28Z</dcterms:modified>
</cp:coreProperties>
</file>