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8" r:id="rId2"/>
    <p:sldMasterId id="2147483711" r:id="rId3"/>
    <p:sldMasterId id="2147483723" r:id="rId4"/>
  </p:sldMasterIdLst>
  <p:notesMasterIdLst>
    <p:notesMasterId r:id="rId39"/>
  </p:notesMasterIdLst>
  <p:sldIdLst>
    <p:sldId id="256" r:id="rId5"/>
    <p:sldId id="257" r:id="rId6"/>
    <p:sldId id="369" r:id="rId7"/>
    <p:sldId id="370" r:id="rId8"/>
    <p:sldId id="371" r:id="rId9"/>
    <p:sldId id="403" r:id="rId10"/>
    <p:sldId id="404" r:id="rId11"/>
    <p:sldId id="405" r:id="rId12"/>
    <p:sldId id="406" r:id="rId13"/>
    <p:sldId id="407" r:id="rId14"/>
    <p:sldId id="408" r:id="rId15"/>
    <p:sldId id="409" r:id="rId16"/>
    <p:sldId id="372" r:id="rId17"/>
    <p:sldId id="373" r:id="rId18"/>
    <p:sldId id="410" r:id="rId19"/>
    <p:sldId id="411" r:id="rId20"/>
    <p:sldId id="412" r:id="rId21"/>
    <p:sldId id="376" r:id="rId22"/>
    <p:sldId id="377" r:id="rId23"/>
    <p:sldId id="378" r:id="rId24"/>
    <p:sldId id="379" r:id="rId25"/>
    <p:sldId id="380" r:id="rId26"/>
    <p:sldId id="381" r:id="rId27"/>
    <p:sldId id="382" r:id="rId28"/>
    <p:sldId id="413" r:id="rId29"/>
    <p:sldId id="414" r:id="rId30"/>
    <p:sldId id="415" r:id="rId31"/>
    <p:sldId id="416" r:id="rId32"/>
    <p:sldId id="385" r:id="rId33"/>
    <p:sldId id="386" r:id="rId34"/>
    <p:sldId id="387" r:id="rId35"/>
    <p:sldId id="402" r:id="rId36"/>
    <p:sldId id="269" r:id="rId37"/>
    <p:sldId id="417" r:id="rId38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幼圆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幼圆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幼圆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幼圆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幼圆" pitchFamily="49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幼圆" pitchFamily="49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幼圆" pitchFamily="49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幼圆" pitchFamily="49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幼圆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8DB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182" autoAdjust="0"/>
  </p:normalViewPr>
  <p:slideViewPr>
    <p:cSldViewPr snapToGrid="0">
      <p:cViewPr varScale="1">
        <p:scale>
          <a:sx n="108" d="100"/>
          <a:sy n="108" d="100"/>
        </p:scale>
        <p:origin x="654" y="108"/>
      </p:cViewPr>
      <p:guideLst>
        <p:guide orient="horz" pos="213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76A21C-FC57-4AF0-B4A5-AED3A3B0481B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657CEE-975F-47E1-AE81-C6FED6D4A3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421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57CEE-975F-47E1-AE81-C6FED6D4A328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7313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6237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kejian/yuwen/" TargetMode="Externa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kejian/yuwen/" TargetMode="Externa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EE8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565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" name="Group 2"/>
          <p:cNvGrpSpPr>
            <a:grpSpLocks/>
          </p:cNvGrpSpPr>
          <p:nvPr userDrawn="1"/>
        </p:nvGrpSpPr>
        <p:grpSpPr bwMode="auto">
          <a:xfrm>
            <a:off x="0" y="25402"/>
            <a:ext cx="12192000" cy="6835775"/>
            <a:chOff x="0" y="0"/>
            <a:chExt cx="9144000" cy="6835061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9144000" cy="6835061"/>
              <a:chOff x="0" y="0"/>
              <a:chExt cx="9144000" cy="6835061"/>
            </a:xfrm>
          </p:grpSpPr>
          <p:sp>
            <p:nvSpPr>
              <p:cNvPr id="89" name="直接连接符 864"/>
              <p:cNvSpPr/>
              <p:nvPr/>
            </p:nvSpPr>
            <p:spPr>
              <a:xfrm>
                <a:off x="0" y="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0" name="直接连接符 865"/>
              <p:cNvSpPr/>
              <p:nvPr/>
            </p:nvSpPr>
            <p:spPr>
              <a:xfrm>
                <a:off x="0" y="12222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1" name="直接连接符 866"/>
              <p:cNvSpPr/>
              <p:nvPr/>
            </p:nvSpPr>
            <p:spPr>
              <a:xfrm>
                <a:off x="0" y="20476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2" name="直接连接符 867"/>
              <p:cNvSpPr/>
              <p:nvPr/>
            </p:nvSpPr>
            <p:spPr>
              <a:xfrm>
                <a:off x="0" y="28572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3" name="直接连接符 868"/>
              <p:cNvSpPr/>
              <p:nvPr/>
            </p:nvSpPr>
            <p:spPr>
              <a:xfrm>
                <a:off x="0" y="4127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4" name="直接连接符 869"/>
              <p:cNvSpPr/>
              <p:nvPr/>
            </p:nvSpPr>
            <p:spPr>
              <a:xfrm>
                <a:off x="0" y="8254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5" name="直接连接符 870"/>
              <p:cNvSpPr/>
              <p:nvPr/>
            </p:nvSpPr>
            <p:spPr>
              <a:xfrm>
                <a:off x="0" y="36826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6" name="直接连接符 871"/>
              <p:cNvSpPr/>
              <p:nvPr/>
            </p:nvSpPr>
            <p:spPr>
              <a:xfrm>
                <a:off x="0" y="61429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7" name="直接连接符 872"/>
              <p:cNvSpPr/>
              <p:nvPr/>
            </p:nvSpPr>
            <p:spPr>
              <a:xfrm>
                <a:off x="0" y="69525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8" name="直接连接符 873"/>
              <p:cNvSpPr/>
              <p:nvPr/>
            </p:nvSpPr>
            <p:spPr>
              <a:xfrm>
                <a:off x="0" y="77779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9" name="直接连接符 874"/>
              <p:cNvSpPr/>
              <p:nvPr/>
            </p:nvSpPr>
            <p:spPr>
              <a:xfrm>
                <a:off x="0" y="45080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0" name="直接连接符 875"/>
              <p:cNvSpPr/>
              <p:nvPr/>
            </p:nvSpPr>
            <p:spPr>
              <a:xfrm>
                <a:off x="0" y="53175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1" name="直接连接符 876"/>
              <p:cNvSpPr/>
              <p:nvPr/>
            </p:nvSpPr>
            <p:spPr>
              <a:xfrm>
                <a:off x="0" y="85874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2" name="直接连接符 877"/>
              <p:cNvSpPr/>
              <p:nvPr/>
            </p:nvSpPr>
            <p:spPr>
              <a:xfrm>
                <a:off x="0" y="110478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3" name="直接连接符 878"/>
              <p:cNvSpPr/>
              <p:nvPr/>
            </p:nvSpPr>
            <p:spPr>
              <a:xfrm>
                <a:off x="0" y="118732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" name="直接连接符 879"/>
              <p:cNvSpPr/>
              <p:nvPr/>
            </p:nvSpPr>
            <p:spPr>
              <a:xfrm>
                <a:off x="0" y="126828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" name="直接连接符 880"/>
              <p:cNvSpPr/>
              <p:nvPr/>
            </p:nvSpPr>
            <p:spPr>
              <a:xfrm>
                <a:off x="0" y="94129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" name="直接连接符 881"/>
              <p:cNvSpPr/>
              <p:nvPr/>
            </p:nvSpPr>
            <p:spPr>
              <a:xfrm>
                <a:off x="0" y="102224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" name="直接连接符 882"/>
              <p:cNvSpPr/>
              <p:nvPr/>
            </p:nvSpPr>
            <p:spPr>
              <a:xfrm>
                <a:off x="0" y="135082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" name="直接连接符 883"/>
              <p:cNvSpPr/>
              <p:nvPr/>
            </p:nvSpPr>
            <p:spPr>
              <a:xfrm>
                <a:off x="0" y="159527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" name="直接连接符 884"/>
              <p:cNvSpPr/>
              <p:nvPr/>
            </p:nvSpPr>
            <p:spPr>
              <a:xfrm>
                <a:off x="0" y="167781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" name="直接连接符 885"/>
              <p:cNvSpPr/>
              <p:nvPr/>
            </p:nvSpPr>
            <p:spPr>
              <a:xfrm>
                <a:off x="0" y="175876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" name="直接连接符 886"/>
              <p:cNvSpPr/>
              <p:nvPr/>
            </p:nvSpPr>
            <p:spPr>
              <a:xfrm>
                <a:off x="0" y="143177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" name="直接连接符 887"/>
              <p:cNvSpPr/>
              <p:nvPr/>
            </p:nvSpPr>
            <p:spPr>
              <a:xfrm>
                <a:off x="0" y="151431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" name="直接连接符 888"/>
              <p:cNvSpPr/>
              <p:nvPr/>
            </p:nvSpPr>
            <p:spPr>
              <a:xfrm>
                <a:off x="0" y="184130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" name="直接连接符 889"/>
              <p:cNvSpPr/>
              <p:nvPr/>
            </p:nvSpPr>
            <p:spPr>
              <a:xfrm>
                <a:off x="0" y="208734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" name="直接连接符 890"/>
              <p:cNvSpPr/>
              <p:nvPr/>
            </p:nvSpPr>
            <p:spPr>
              <a:xfrm>
                <a:off x="0" y="216829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" name="直接连接符 891"/>
              <p:cNvSpPr/>
              <p:nvPr/>
            </p:nvSpPr>
            <p:spPr>
              <a:xfrm>
                <a:off x="0" y="225084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" name="直接连接符 892"/>
              <p:cNvSpPr/>
              <p:nvPr/>
            </p:nvSpPr>
            <p:spPr>
              <a:xfrm>
                <a:off x="0" y="192384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" name="直接连接符 893"/>
              <p:cNvSpPr/>
              <p:nvPr/>
            </p:nvSpPr>
            <p:spPr>
              <a:xfrm>
                <a:off x="0" y="200480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" name="直接连接符 894"/>
              <p:cNvSpPr/>
              <p:nvPr/>
            </p:nvSpPr>
            <p:spPr>
              <a:xfrm>
                <a:off x="0" y="233179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0" name="直接连接符 895"/>
              <p:cNvSpPr/>
              <p:nvPr/>
            </p:nvSpPr>
            <p:spPr>
              <a:xfrm>
                <a:off x="0" y="257783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1" name="直接连接符 896"/>
              <p:cNvSpPr/>
              <p:nvPr/>
            </p:nvSpPr>
            <p:spPr>
              <a:xfrm>
                <a:off x="0" y="266037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2" name="直接连接符 897"/>
              <p:cNvSpPr/>
              <p:nvPr/>
            </p:nvSpPr>
            <p:spPr>
              <a:xfrm>
                <a:off x="0" y="274132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3" name="直接连接符 898"/>
              <p:cNvSpPr/>
              <p:nvPr/>
            </p:nvSpPr>
            <p:spPr>
              <a:xfrm>
                <a:off x="0" y="241433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4" name="直接连接符 899"/>
              <p:cNvSpPr/>
              <p:nvPr/>
            </p:nvSpPr>
            <p:spPr>
              <a:xfrm>
                <a:off x="0" y="249528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5" name="直接连接符 900"/>
              <p:cNvSpPr/>
              <p:nvPr/>
            </p:nvSpPr>
            <p:spPr>
              <a:xfrm>
                <a:off x="0" y="282386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6" name="直接连接符 901"/>
              <p:cNvSpPr/>
              <p:nvPr/>
            </p:nvSpPr>
            <p:spPr>
              <a:xfrm>
                <a:off x="0" y="306831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7" name="直接连接符 902"/>
              <p:cNvSpPr/>
              <p:nvPr/>
            </p:nvSpPr>
            <p:spPr>
              <a:xfrm>
                <a:off x="0" y="315085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8" name="直接连接符 903"/>
              <p:cNvSpPr/>
              <p:nvPr/>
            </p:nvSpPr>
            <p:spPr>
              <a:xfrm>
                <a:off x="0" y="323181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9" name="直接连接符 904"/>
              <p:cNvSpPr/>
              <p:nvPr/>
            </p:nvSpPr>
            <p:spPr>
              <a:xfrm>
                <a:off x="0" y="290482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0" name="直接连接符 905"/>
              <p:cNvSpPr/>
              <p:nvPr/>
            </p:nvSpPr>
            <p:spPr>
              <a:xfrm>
                <a:off x="0" y="298736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1" name="直接连接符 906"/>
              <p:cNvSpPr/>
              <p:nvPr/>
            </p:nvSpPr>
            <p:spPr>
              <a:xfrm>
                <a:off x="0" y="331435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2" name="直接连接符 907"/>
              <p:cNvSpPr/>
              <p:nvPr/>
            </p:nvSpPr>
            <p:spPr>
              <a:xfrm>
                <a:off x="0" y="356039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3" name="直接连接符 908"/>
              <p:cNvSpPr/>
              <p:nvPr/>
            </p:nvSpPr>
            <p:spPr>
              <a:xfrm>
                <a:off x="0" y="364134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4" name="直接连接符 909"/>
              <p:cNvSpPr/>
              <p:nvPr/>
            </p:nvSpPr>
            <p:spPr>
              <a:xfrm>
                <a:off x="0" y="372388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5" name="直接连接符 910"/>
              <p:cNvSpPr/>
              <p:nvPr/>
            </p:nvSpPr>
            <p:spPr>
              <a:xfrm>
                <a:off x="0" y="339689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6" name="直接连接符 911"/>
              <p:cNvSpPr/>
              <p:nvPr/>
            </p:nvSpPr>
            <p:spPr>
              <a:xfrm>
                <a:off x="0" y="347785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7" name="直接连接符 912"/>
              <p:cNvSpPr/>
              <p:nvPr/>
            </p:nvSpPr>
            <p:spPr>
              <a:xfrm>
                <a:off x="0" y="380484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8" name="直接连接符 913"/>
              <p:cNvSpPr/>
              <p:nvPr/>
            </p:nvSpPr>
            <p:spPr>
              <a:xfrm>
                <a:off x="0" y="405087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9" name="直接连接符 914"/>
              <p:cNvSpPr/>
              <p:nvPr/>
            </p:nvSpPr>
            <p:spPr>
              <a:xfrm>
                <a:off x="0" y="413341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0" name="直接连接符 915"/>
              <p:cNvSpPr/>
              <p:nvPr/>
            </p:nvSpPr>
            <p:spPr>
              <a:xfrm>
                <a:off x="0" y="421437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1" name="直接连接符 916"/>
              <p:cNvSpPr/>
              <p:nvPr/>
            </p:nvSpPr>
            <p:spPr>
              <a:xfrm>
                <a:off x="0" y="388738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2" name="直接连接符 917"/>
              <p:cNvSpPr/>
              <p:nvPr/>
            </p:nvSpPr>
            <p:spPr>
              <a:xfrm>
                <a:off x="0" y="396992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3" name="直接连接符 918"/>
              <p:cNvSpPr/>
              <p:nvPr/>
            </p:nvSpPr>
            <p:spPr>
              <a:xfrm>
                <a:off x="0" y="429691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4" name="直接连接符 919"/>
              <p:cNvSpPr/>
              <p:nvPr/>
            </p:nvSpPr>
            <p:spPr>
              <a:xfrm>
                <a:off x="0" y="454136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5" name="直接连接符 920"/>
              <p:cNvSpPr/>
              <p:nvPr/>
            </p:nvSpPr>
            <p:spPr>
              <a:xfrm>
                <a:off x="0" y="462390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6" name="直接连接符 921"/>
              <p:cNvSpPr/>
              <p:nvPr/>
            </p:nvSpPr>
            <p:spPr>
              <a:xfrm>
                <a:off x="0" y="470644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7" name="直接连接符 922"/>
              <p:cNvSpPr/>
              <p:nvPr/>
            </p:nvSpPr>
            <p:spPr>
              <a:xfrm>
                <a:off x="0" y="437786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8" name="直接连接符 923"/>
              <p:cNvSpPr/>
              <p:nvPr/>
            </p:nvSpPr>
            <p:spPr>
              <a:xfrm>
                <a:off x="0" y="446040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9" name="直接连接符 924"/>
              <p:cNvSpPr/>
              <p:nvPr/>
            </p:nvSpPr>
            <p:spPr>
              <a:xfrm>
                <a:off x="0" y="478740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0" name="直接连接符 925"/>
              <p:cNvSpPr/>
              <p:nvPr/>
            </p:nvSpPr>
            <p:spPr>
              <a:xfrm>
                <a:off x="0" y="503343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1" name="直接连接符 926"/>
              <p:cNvSpPr/>
              <p:nvPr/>
            </p:nvSpPr>
            <p:spPr>
              <a:xfrm>
                <a:off x="0" y="511439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2" name="直接连接符 927"/>
              <p:cNvSpPr/>
              <p:nvPr/>
            </p:nvSpPr>
            <p:spPr>
              <a:xfrm>
                <a:off x="0" y="519693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3" name="直接连接符 928"/>
              <p:cNvSpPr/>
              <p:nvPr/>
            </p:nvSpPr>
            <p:spPr>
              <a:xfrm>
                <a:off x="0" y="486994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4" name="直接连接符 929"/>
              <p:cNvSpPr/>
              <p:nvPr/>
            </p:nvSpPr>
            <p:spPr>
              <a:xfrm>
                <a:off x="0" y="495089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5" name="直接连接符 930"/>
              <p:cNvSpPr/>
              <p:nvPr/>
            </p:nvSpPr>
            <p:spPr>
              <a:xfrm>
                <a:off x="0" y="527788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6" name="直接连接符 931"/>
              <p:cNvSpPr/>
              <p:nvPr/>
            </p:nvSpPr>
            <p:spPr>
              <a:xfrm>
                <a:off x="0" y="552392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7" name="直接连接符 932"/>
              <p:cNvSpPr/>
              <p:nvPr/>
            </p:nvSpPr>
            <p:spPr>
              <a:xfrm>
                <a:off x="0" y="560646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8" name="直接连接符 933"/>
              <p:cNvSpPr/>
              <p:nvPr/>
            </p:nvSpPr>
            <p:spPr>
              <a:xfrm>
                <a:off x="0" y="568741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9" name="直接连接符 934"/>
              <p:cNvSpPr/>
              <p:nvPr/>
            </p:nvSpPr>
            <p:spPr>
              <a:xfrm>
                <a:off x="0" y="536042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0" name="直接连接符 935"/>
              <p:cNvSpPr/>
              <p:nvPr/>
            </p:nvSpPr>
            <p:spPr>
              <a:xfrm>
                <a:off x="0" y="544296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1" name="直接连接符 936"/>
              <p:cNvSpPr/>
              <p:nvPr/>
            </p:nvSpPr>
            <p:spPr>
              <a:xfrm>
                <a:off x="0" y="576996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2" name="直接连接符 937"/>
              <p:cNvSpPr/>
              <p:nvPr/>
            </p:nvSpPr>
            <p:spPr>
              <a:xfrm>
                <a:off x="0" y="601441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3" name="直接连接符 938"/>
              <p:cNvSpPr/>
              <p:nvPr/>
            </p:nvSpPr>
            <p:spPr>
              <a:xfrm>
                <a:off x="0" y="609695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4" name="直接连接符 939"/>
              <p:cNvSpPr/>
              <p:nvPr/>
            </p:nvSpPr>
            <p:spPr>
              <a:xfrm>
                <a:off x="0" y="617949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5" name="直接连接符 940"/>
              <p:cNvSpPr/>
              <p:nvPr/>
            </p:nvSpPr>
            <p:spPr>
              <a:xfrm>
                <a:off x="0" y="585091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6" name="直接连接符 941"/>
              <p:cNvSpPr/>
              <p:nvPr/>
            </p:nvSpPr>
            <p:spPr>
              <a:xfrm>
                <a:off x="0" y="593345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7" name="直接连接符 942"/>
              <p:cNvSpPr/>
              <p:nvPr/>
            </p:nvSpPr>
            <p:spPr>
              <a:xfrm>
                <a:off x="0" y="626044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8" name="直接连接符 943"/>
              <p:cNvSpPr/>
              <p:nvPr/>
            </p:nvSpPr>
            <p:spPr>
              <a:xfrm>
                <a:off x="0" y="650648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9" name="直接连接符 944"/>
              <p:cNvSpPr/>
              <p:nvPr/>
            </p:nvSpPr>
            <p:spPr>
              <a:xfrm>
                <a:off x="0" y="658743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70" name="直接连接符 945"/>
              <p:cNvSpPr/>
              <p:nvPr/>
            </p:nvSpPr>
            <p:spPr>
              <a:xfrm>
                <a:off x="0" y="666997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71" name="直接连接符 946"/>
              <p:cNvSpPr/>
              <p:nvPr/>
            </p:nvSpPr>
            <p:spPr>
              <a:xfrm>
                <a:off x="0" y="634298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72" name="直接连接符 947"/>
              <p:cNvSpPr/>
              <p:nvPr/>
            </p:nvSpPr>
            <p:spPr>
              <a:xfrm>
                <a:off x="0" y="642394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73" name="直接连接符 948"/>
              <p:cNvSpPr/>
              <p:nvPr/>
            </p:nvSpPr>
            <p:spPr>
              <a:xfrm>
                <a:off x="0" y="675093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74" name="直接连接符 949"/>
              <p:cNvSpPr/>
              <p:nvPr/>
            </p:nvSpPr>
            <p:spPr>
              <a:xfrm>
                <a:off x="0" y="683347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</p:grpSp>
        <p:grpSp>
          <p:nvGrpSpPr>
            <p:cNvPr id="6" name="Group 90"/>
            <p:cNvGrpSpPr>
              <a:grpSpLocks/>
            </p:cNvGrpSpPr>
            <p:nvPr/>
          </p:nvGrpSpPr>
          <p:grpSpPr bwMode="auto">
            <a:xfrm>
              <a:off x="0" y="163676"/>
              <a:ext cx="9144000" cy="6630466"/>
              <a:chOff x="0" y="0"/>
              <a:chExt cx="9144000" cy="6630466"/>
            </a:xfrm>
          </p:grpSpPr>
          <p:sp>
            <p:nvSpPr>
              <p:cNvPr id="7" name="直接连接符 782"/>
              <p:cNvSpPr/>
              <p:nvPr/>
            </p:nvSpPr>
            <p:spPr>
              <a:xfrm>
                <a:off x="0" y="-18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" name="直接连接符 783"/>
              <p:cNvSpPr/>
              <p:nvPr/>
            </p:nvSpPr>
            <p:spPr>
              <a:xfrm>
                <a:off x="0" y="24585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" name="直接连接符 784"/>
              <p:cNvSpPr/>
              <p:nvPr/>
            </p:nvSpPr>
            <p:spPr>
              <a:xfrm>
                <a:off x="0" y="32681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" name="直接连接符 785"/>
              <p:cNvSpPr/>
              <p:nvPr/>
            </p:nvSpPr>
            <p:spPr>
              <a:xfrm>
                <a:off x="0" y="40935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" name="直接连接符 786"/>
              <p:cNvSpPr/>
              <p:nvPr/>
            </p:nvSpPr>
            <p:spPr>
              <a:xfrm>
                <a:off x="0" y="8236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" name="直接连接符 787"/>
              <p:cNvSpPr/>
              <p:nvPr/>
            </p:nvSpPr>
            <p:spPr>
              <a:xfrm>
                <a:off x="0" y="16331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" name="直接连接符 788"/>
              <p:cNvSpPr/>
              <p:nvPr/>
            </p:nvSpPr>
            <p:spPr>
              <a:xfrm>
                <a:off x="0" y="49030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" name="直接连接符 789"/>
              <p:cNvSpPr/>
              <p:nvPr/>
            </p:nvSpPr>
            <p:spPr>
              <a:xfrm>
                <a:off x="0" y="73634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" name="直接连接符 790"/>
              <p:cNvSpPr/>
              <p:nvPr/>
            </p:nvSpPr>
            <p:spPr>
              <a:xfrm>
                <a:off x="0" y="81888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" name="直接连接符 791"/>
              <p:cNvSpPr/>
              <p:nvPr/>
            </p:nvSpPr>
            <p:spPr>
              <a:xfrm>
                <a:off x="0" y="89983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7" name="直接连接符 792"/>
              <p:cNvSpPr/>
              <p:nvPr/>
            </p:nvSpPr>
            <p:spPr>
              <a:xfrm>
                <a:off x="0" y="57284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8" name="直接连接符 793"/>
              <p:cNvSpPr/>
              <p:nvPr/>
            </p:nvSpPr>
            <p:spPr>
              <a:xfrm>
                <a:off x="0" y="65380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9" name="直接连接符 794"/>
              <p:cNvSpPr/>
              <p:nvPr/>
            </p:nvSpPr>
            <p:spPr>
              <a:xfrm>
                <a:off x="0" y="98237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0" name="直接连接符 795"/>
              <p:cNvSpPr/>
              <p:nvPr/>
            </p:nvSpPr>
            <p:spPr>
              <a:xfrm>
                <a:off x="0" y="122682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1" name="直接连接符 796"/>
              <p:cNvSpPr/>
              <p:nvPr/>
            </p:nvSpPr>
            <p:spPr>
              <a:xfrm>
                <a:off x="0" y="130937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2" name="直接连接符 797"/>
              <p:cNvSpPr/>
              <p:nvPr/>
            </p:nvSpPr>
            <p:spPr>
              <a:xfrm>
                <a:off x="0" y="139032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3" name="直接连接符 798"/>
              <p:cNvSpPr/>
              <p:nvPr/>
            </p:nvSpPr>
            <p:spPr>
              <a:xfrm>
                <a:off x="0" y="106333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4" name="直接连接符 799"/>
              <p:cNvSpPr/>
              <p:nvPr/>
            </p:nvSpPr>
            <p:spPr>
              <a:xfrm>
                <a:off x="0" y="114587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5" name="直接连接符 800"/>
              <p:cNvSpPr/>
              <p:nvPr/>
            </p:nvSpPr>
            <p:spPr>
              <a:xfrm>
                <a:off x="0" y="147286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6" name="直接连接符 801"/>
              <p:cNvSpPr/>
              <p:nvPr/>
            </p:nvSpPr>
            <p:spPr>
              <a:xfrm>
                <a:off x="0" y="171890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7" name="直接连接符 802"/>
              <p:cNvSpPr/>
              <p:nvPr/>
            </p:nvSpPr>
            <p:spPr>
              <a:xfrm>
                <a:off x="0" y="179985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8" name="直接连接符 803"/>
              <p:cNvSpPr/>
              <p:nvPr/>
            </p:nvSpPr>
            <p:spPr>
              <a:xfrm>
                <a:off x="0" y="188239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9" name="直接连接符 804"/>
              <p:cNvSpPr/>
              <p:nvPr/>
            </p:nvSpPr>
            <p:spPr>
              <a:xfrm>
                <a:off x="0" y="155540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0" name="直接连接符 805"/>
              <p:cNvSpPr/>
              <p:nvPr/>
            </p:nvSpPr>
            <p:spPr>
              <a:xfrm>
                <a:off x="0" y="163636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1" name="直接连接符 806"/>
              <p:cNvSpPr/>
              <p:nvPr/>
            </p:nvSpPr>
            <p:spPr>
              <a:xfrm>
                <a:off x="0" y="196335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2" name="直接连接符 807"/>
              <p:cNvSpPr/>
              <p:nvPr/>
            </p:nvSpPr>
            <p:spPr>
              <a:xfrm>
                <a:off x="0" y="220938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3" name="直接连接符 808"/>
              <p:cNvSpPr/>
              <p:nvPr/>
            </p:nvSpPr>
            <p:spPr>
              <a:xfrm>
                <a:off x="0" y="229193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4" name="直接连接符 809"/>
              <p:cNvSpPr/>
              <p:nvPr/>
            </p:nvSpPr>
            <p:spPr>
              <a:xfrm>
                <a:off x="0" y="237288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5" name="直接连接符 810"/>
              <p:cNvSpPr/>
              <p:nvPr/>
            </p:nvSpPr>
            <p:spPr>
              <a:xfrm>
                <a:off x="0" y="204589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6" name="直接连接符 811"/>
              <p:cNvSpPr/>
              <p:nvPr/>
            </p:nvSpPr>
            <p:spPr>
              <a:xfrm>
                <a:off x="0" y="212684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7" name="直接连接符 812"/>
              <p:cNvSpPr/>
              <p:nvPr/>
            </p:nvSpPr>
            <p:spPr>
              <a:xfrm>
                <a:off x="0" y="245542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8" name="直接连接符 813"/>
              <p:cNvSpPr/>
              <p:nvPr/>
            </p:nvSpPr>
            <p:spPr>
              <a:xfrm>
                <a:off x="0" y="269987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9" name="直接连接符 814"/>
              <p:cNvSpPr/>
              <p:nvPr/>
            </p:nvSpPr>
            <p:spPr>
              <a:xfrm>
                <a:off x="0" y="278241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0" name="直接连接符 815"/>
              <p:cNvSpPr/>
              <p:nvPr/>
            </p:nvSpPr>
            <p:spPr>
              <a:xfrm>
                <a:off x="0" y="286337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1" name="直接连接符 816"/>
              <p:cNvSpPr/>
              <p:nvPr/>
            </p:nvSpPr>
            <p:spPr>
              <a:xfrm>
                <a:off x="0" y="253638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2" name="直接连接符 817"/>
              <p:cNvSpPr/>
              <p:nvPr/>
            </p:nvSpPr>
            <p:spPr>
              <a:xfrm>
                <a:off x="0" y="261892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3" name="直接连接符 818"/>
              <p:cNvSpPr/>
              <p:nvPr/>
            </p:nvSpPr>
            <p:spPr>
              <a:xfrm>
                <a:off x="0" y="294591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4" name="直接连接符 819"/>
              <p:cNvSpPr/>
              <p:nvPr/>
            </p:nvSpPr>
            <p:spPr>
              <a:xfrm>
                <a:off x="0" y="319194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5" name="直接连接符 820"/>
              <p:cNvSpPr/>
              <p:nvPr/>
            </p:nvSpPr>
            <p:spPr>
              <a:xfrm>
                <a:off x="0" y="327290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6" name="直接连接符 821"/>
              <p:cNvSpPr/>
              <p:nvPr/>
            </p:nvSpPr>
            <p:spPr>
              <a:xfrm>
                <a:off x="0" y="335544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7" name="直接连接符 822"/>
              <p:cNvSpPr/>
              <p:nvPr/>
            </p:nvSpPr>
            <p:spPr>
              <a:xfrm>
                <a:off x="0" y="302845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8" name="直接连接符 823"/>
              <p:cNvSpPr/>
              <p:nvPr/>
            </p:nvSpPr>
            <p:spPr>
              <a:xfrm>
                <a:off x="0" y="310940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9" name="直接连接符 824"/>
              <p:cNvSpPr/>
              <p:nvPr/>
            </p:nvSpPr>
            <p:spPr>
              <a:xfrm>
                <a:off x="0" y="343639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0" name="直接连接符 825"/>
              <p:cNvSpPr/>
              <p:nvPr/>
            </p:nvSpPr>
            <p:spPr>
              <a:xfrm>
                <a:off x="0" y="368243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1" name="直接连接符 826"/>
              <p:cNvSpPr/>
              <p:nvPr/>
            </p:nvSpPr>
            <p:spPr>
              <a:xfrm>
                <a:off x="0" y="376497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2" name="直接连接符 827"/>
              <p:cNvSpPr/>
              <p:nvPr/>
            </p:nvSpPr>
            <p:spPr>
              <a:xfrm>
                <a:off x="0" y="384593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3" name="直接连接符 828"/>
              <p:cNvSpPr/>
              <p:nvPr/>
            </p:nvSpPr>
            <p:spPr>
              <a:xfrm>
                <a:off x="0" y="351893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4" name="直接连接符 829"/>
              <p:cNvSpPr/>
              <p:nvPr/>
            </p:nvSpPr>
            <p:spPr>
              <a:xfrm>
                <a:off x="0" y="359989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5" name="直接连接符 830"/>
              <p:cNvSpPr/>
              <p:nvPr/>
            </p:nvSpPr>
            <p:spPr>
              <a:xfrm>
                <a:off x="0" y="392847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6" name="直接连接符 831"/>
              <p:cNvSpPr/>
              <p:nvPr/>
            </p:nvSpPr>
            <p:spPr>
              <a:xfrm>
                <a:off x="0" y="417292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7" name="直接连接符 832"/>
              <p:cNvSpPr/>
              <p:nvPr/>
            </p:nvSpPr>
            <p:spPr>
              <a:xfrm>
                <a:off x="0" y="425546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8" name="直接连接符 833"/>
              <p:cNvSpPr/>
              <p:nvPr/>
            </p:nvSpPr>
            <p:spPr>
              <a:xfrm>
                <a:off x="0" y="433641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9" name="直接连接符 834"/>
              <p:cNvSpPr/>
              <p:nvPr/>
            </p:nvSpPr>
            <p:spPr>
              <a:xfrm>
                <a:off x="0" y="400942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0" name="直接连接符 835"/>
              <p:cNvSpPr/>
              <p:nvPr/>
            </p:nvSpPr>
            <p:spPr>
              <a:xfrm>
                <a:off x="0" y="409196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1" name="直接连接符 836"/>
              <p:cNvSpPr/>
              <p:nvPr/>
            </p:nvSpPr>
            <p:spPr>
              <a:xfrm>
                <a:off x="0" y="441895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2" name="直接连接符 837"/>
              <p:cNvSpPr/>
              <p:nvPr/>
            </p:nvSpPr>
            <p:spPr>
              <a:xfrm>
                <a:off x="0" y="466499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3" name="直接连接符 838"/>
              <p:cNvSpPr/>
              <p:nvPr/>
            </p:nvSpPr>
            <p:spPr>
              <a:xfrm>
                <a:off x="0" y="474594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4" name="直接连接符 839"/>
              <p:cNvSpPr/>
              <p:nvPr/>
            </p:nvSpPr>
            <p:spPr>
              <a:xfrm>
                <a:off x="0" y="482849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5" name="直接连接符 840"/>
              <p:cNvSpPr/>
              <p:nvPr/>
            </p:nvSpPr>
            <p:spPr>
              <a:xfrm>
                <a:off x="0" y="450150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6" name="直接连接符 841"/>
              <p:cNvSpPr/>
              <p:nvPr/>
            </p:nvSpPr>
            <p:spPr>
              <a:xfrm>
                <a:off x="0" y="458245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7" name="直接连接符 842"/>
              <p:cNvSpPr/>
              <p:nvPr/>
            </p:nvSpPr>
            <p:spPr>
              <a:xfrm>
                <a:off x="0" y="490944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8" name="直接连接符 843"/>
              <p:cNvSpPr/>
              <p:nvPr/>
            </p:nvSpPr>
            <p:spPr>
              <a:xfrm>
                <a:off x="0" y="515548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9" name="直接连接符 844"/>
              <p:cNvSpPr/>
              <p:nvPr/>
            </p:nvSpPr>
            <p:spPr>
              <a:xfrm>
                <a:off x="0" y="523802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0" name="直接连接符 845"/>
              <p:cNvSpPr/>
              <p:nvPr/>
            </p:nvSpPr>
            <p:spPr>
              <a:xfrm>
                <a:off x="0" y="531897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1" name="直接连接符 846"/>
              <p:cNvSpPr/>
              <p:nvPr/>
            </p:nvSpPr>
            <p:spPr>
              <a:xfrm>
                <a:off x="0" y="499198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2" name="直接连接符 847"/>
              <p:cNvSpPr/>
              <p:nvPr/>
            </p:nvSpPr>
            <p:spPr>
              <a:xfrm>
                <a:off x="0" y="507294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3" name="直接连接符 848"/>
              <p:cNvSpPr/>
              <p:nvPr/>
            </p:nvSpPr>
            <p:spPr>
              <a:xfrm>
                <a:off x="0" y="540151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4" name="直接连接符 849"/>
              <p:cNvSpPr/>
              <p:nvPr/>
            </p:nvSpPr>
            <p:spPr>
              <a:xfrm>
                <a:off x="0" y="564596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5" name="直接连接符 850"/>
              <p:cNvSpPr/>
              <p:nvPr/>
            </p:nvSpPr>
            <p:spPr>
              <a:xfrm>
                <a:off x="0" y="572850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6" name="直接连接符 851"/>
              <p:cNvSpPr/>
              <p:nvPr/>
            </p:nvSpPr>
            <p:spPr>
              <a:xfrm>
                <a:off x="0" y="580946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7" name="直接连接符 852"/>
              <p:cNvSpPr/>
              <p:nvPr/>
            </p:nvSpPr>
            <p:spPr>
              <a:xfrm>
                <a:off x="0" y="548247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8" name="直接连接符 853"/>
              <p:cNvSpPr/>
              <p:nvPr/>
            </p:nvSpPr>
            <p:spPr>
              <a:xfrm>
                <a:off x="0" y="556501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9" name="直接连接符 854"/>
              <p:cNvSpPr/>
              <p:nvPr/>
            </p:nvSpPr>
            <p:spPr>
              <a:xfrm>
                <a:off x="0" y="589200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0" name="直接连接符 855"/>
              <p:cNvSpPr/>
              <p:nvPr/>
            </p:nvSpPr>
            <p:spPr>
              <a:xfrm>
                <a:off x="0" y="613804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1" name="直接连接符 856"/>
              <p:cNvSpPr/>
              <p:nvPr/>
            </p:nvSpPr>
            <p:spPr>
              <a:xfrm>
                <a:off x="0" y="621899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2" name="直接连接符 857"/>
              <p:cNvSpPr/>
              <p:nvPr/>
            </p:nvSpPr>
            <p:spPr>
              <a:xfrm>
                <a:off x="0" y="630153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3" name="直接连接符 858"/>
              <p:cNvSpPr/>
              <p:nvPr/>
            </p:nvSpPr>
            <p:spPr>
              <a:xfrm>
                <a:off x="0" y="597454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4" name="直接连接符 859"/>
              <p:cNvSpPr/>
              <p:nvPr/>
            </p:nvSpPr>
            <p:spPr>
              <a:xfrm>
                <a:off x="0" y="605549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5" name="直接连接符 860"/>
              <p:cNvSpPr/>
              <p:nvPr/>
            </p:nvSpPr>
            <p:spPr>
              <a:xfrm>
                <a:off x="0" y="638249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6" name="直接连接符 861"/>
              <p:cNvSpPr/>
              <p:nvPr/>
            </p:nvSpPr>
            <p:spPr>
              <a:xfrm>
                <a:off x="0" y="662852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7" name="直接连接符 862"/>
              <p:cNvSpPr/>
              <p:nvPr/>
            </p:nvSpPr>
            <p:spPr>
              <a:xfrm>
                <a:off x="0" y="646503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8" name="直接连接符 863"/>
              <p:cNvSpPr/>
              <p:nvPr/>
            </p:nvSpPr>
            <p:spPr>
              <a:xfrm>
                <a:off x="0" y="654598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</p:grpSp>
      </p:grpSp>
      <p:sp>
        <p:nvSpPr>
          <p:cNvPr id="175" name="矩形 551"/>
          <p:cNvSpPr/>
          <p:nvPr userDrawn="1"/>
        </p:nvSpPr>
        <p:spPr>
          <a:xfrm>
            <a:off x="0" y="1687516"/>
            <a:ext cx="12192000" cy="3170237"/>
          </a:xfrm>
          <a:prstGeom prst="rect">
            <a:avLst/>
          </a:prstGeom>
          <a:solidFill>
            <a:srgbClr val="D3AA73"/>
          </a:solidFill>
          <a:ln w="25400">
            <a:noFill/>
            <a:miter/>
          </a:ln>
        </p:spPr>
        <p:txBody>
          <a:bodyPr anchor="ctr"/>
          <a:lstStyle/>
          <a:p>
            <a:endParaRPr lang="zh-CN" altLang="zh-CN" sz="1350" noProof="1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370" name="KSO_BT1"/>
          <p:cNvSpPr>
            <a:spLocks noGrp="1"/>
          </p:cNvSpPr>
          <p:nvPr>
            <p:ph type="ctrTitle"/>
          </p:nvPr>
        </p:nvSpPr>
        <p:spPr>
          <a:xfrm>
            <a:off x="914403" y="2346328"/>
            <a:ext cx="9855215" cy="923926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lvl="0">
              <a:defRPr sz="3600" kern="12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176" name="KSO_FD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2021/12/10</a:t>
            </a:fld>
            <a:endParaRPr lang="zh-CN" altLang="en-US"/>
          </a:p>
        </p:txBody>
      </p:sp>
      <p:sp>
        <p:nvSpPr>
          <p:cNvPr id="177" name="KSO_FT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178" name="KSO_FN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614D138F-3DB3-420D-B861-EE2109AEA31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93680703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22303" y="157163"/>
            <a:ext cx="10953767" cy="795338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622303" y="1104902"/>
            <a:ext cx="10953767" cy="5214946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10A870-B13F-49E4-9FBB-0F82F6D992C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6389215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10171309" y="365126"/>
            <a:ext cx="1182513" cy="5811846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2113849" y="365126"/>
            <a:ext cx="7933281" cy="5811846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5369C-CA38-4C40-A0E4-D0220135446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49612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04800" y="320678"/>
            <a:ext cx="10058400" cy="577532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 bwMode="auto">
          <a:xfrm>
            <a:off x="304800" y="6248400"/>
            <a:ext cx="2133600" cy="457200"/>
          </a:xfrm>
          <a:ln>
            <a:miter lim="800000"/>
          </a:ln>
        </p:spPr>
        <p:txBody>
          <a:bodyPr wrap="square" numCol="1" anchor="t" anchorCtr="0" compatLnSpc="1"/>
          <a:lstStyle>
            <a:lvl1pPr>
              <a:defRPr noProof="0" smtClean="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 bwMode="auto">
          <a:xfrm>
            <a:off x="2946400" y="6248400"/>
            <a:ext cx="4673600" cy="457200"/>
          </a:xfrm>
          <a:ln>
            <a:miter lim="800000"/>
          </a:ln>
        </p:spPr>
        <p:txBody>
          <a:bodyPr wrap="square" numCol="1" anchor="t" anchorCtr="0" compatLnSpc="1"/>
          <a:lstStyle>
            <a:lvl1pPr>
              <a:defRPr noProof="0" smtClean="0">
                <a:latin typeface="Times New Roman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 bwMode="auto">
          <a:xfrm>
            <a:off x="8331200" y="6248400"/>
            <a:ext cx="2032000" cy="457200"/>
          </a:xfrm>
          <a:ln>
            <a:miter lim="800000"/>
          </a:ln>
        </p:spPr>
        <p:txBody>
          <a:bodyPr anchor="t"/>
          <a:lstStyle>
            <a:lvl1pPr>
              <a:defRPr sz="1400"/>
            </a:lvl1pPr>
          </a:lstStyle>
          <a:p>
            <a:fld id="{26B40F44-956D-4FEC-957B-6282F24D4ED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82201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EE8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565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5402"/>
            <a:ext cx="12192000" cy="6835775"/>
            <a:chOff x="0" y="0"/>
            <a:chExt cx="9144000" cy="6835061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9144000" cy="6835061"/>
              <a:chOff x="0" y="0"/>
              <a:chExt cx="9144000" cy="6835061"/>
            </a:xfrm>
          </p:grpSpPr>
          <p:sp>
            <p:nvSpPr>
              <p:cNvPr id="89" name="直接连接符 864"/>
              <p:cNvSpPr/>
              <p:nvPr/>
            </p:nvSpPr>
            <p:spPr>
              <a:xfrm>
                <a:off x="0" y="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0" name="直接连接符 865"/>
              <p:cNvSpPr/>
              <p:nvPr/>
            </p:nvSpPr>
            <p:spPr>
              <a:xfrm>
                <a:off x="0" y="12222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1" name="直接连接符 866"/>
              <p:cNvSpPr/>
              <p:nvPr/>
            </p:nvSpPr>
            <p:spPr>
              <a:xfrm>
                <a:off x="0" y="20476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2" name="直接连接符 867"/>
              <p:cNvSpPr/>
              <p:nvPr/>
            </p:nvSpPr>
            <p:spPr>
              <a:xfrm>
                <a:off x="0" y="28572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3" name="直接连接符 868"/>
              <p:cNvSpPr/>
              <p:nvPr/>
            </p:nvSpPr>
            <p:spPr>
              <a:xfrm>
                <a:off x="0" y="4127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4" name="直接连接符 869"/>
              <p:cNvSpPr/>
              <p:nvPr/>
            </p:nvSpPr>
            <p:spPr>
              <a:xfrm>
                <a:off x="0" y="8254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5" name="直接连接符 870"/>
              <p:cNvSpPr/>
              <p:nvPr/>
            </p:nvSpPr>
            <p:spPr>
              <a:xfrm>
                <a:off x="0" y="36826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6" name="直接连接符 871"/>
              <p:cNvSpPr/>
              <p:nvPr/>
            </p:nvSpPr>
            <p:spPr>
              <a:xfrm>
                <a:off x="0" y="61429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7" name="直接连接符 872"/>
              <p:cNvSpPr/>
              <p:nvPr/>
            </p:nvSpPr>
            <p:spPr>
              <a:xfrm>
                <a:off x="0" y="69525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8" name="直接连接符 873"/>
              <p:cNvSpPr/>
              <p:nvPr/>
            </p:nvSpPr>
            <p:spPr>
              <a:xfrm>
                <a:off x="0" y="77779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9" name="直接连接符 874"/>
              <p:cNvSpPr/>
              <p:nvPr/>
            </p:nvSpPr>
            <p:spPr>
              <a:xfrm>
                <a:off x="0" y="45080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0" name="直接连接符 875"/>
              <p:cNvSpPr/>
              <p:nvPr/>
            </p:nvSpPr>
            <p:spPr>
              <a:xfrm>
                <a:off x="0" y="53175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1" name="直接连接符 876"/>
              <p:cNvSpPr/>
              <p:nvPr/>
            </p:nvSpPr>
            <p:spPr>
              <a:xfrm>
                <a:off x="0" y="85874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2" name="直接连接符 877"/>
              <p:cNvSpPr/>
              <p:nvPr/>
            </p:nvSpPr>
            <p:spPr>
              <a:xfrm>
                <a:off x="0" y="110478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3" name="直接连接符 878"/>
              <p:cNvSpPr/>
              <p:nvPr/>
            </p:nvSpPr>
            <p:spPr>
              <a:xfrm>
                <a:off x="0" y="118732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" name="直接连接符 879"/>
              <p:cNvSpPr/>
              <p:nvPr/>
            </p:nvSpPr>
            <p:spPr>
              <a:xfrm>
                <a:off x="0" y="126828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" name="直接连接符 880"/>
              <p:cNvSpPr/>
              <p:nvPr/>
            </p:nvSpPr>
            <p:spPr>
              <a:xfrm>
                <a:off x="0" y="94129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" name="直接连接符 881"/>
              <p:cNvSpPr/>
              <p:nvPr/>
            </p:nvSpPr>
            <p:spPr>
              <a:xfrm>
                <a:off x="0" y="102224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" name="直接连接符 882"/>
              <p:cNvSpPr/>
              <p:nvPr/>
            </p:nvSpPr>
            <p:spPr>
              <a:xfrm>
                <a:off x="0" y="135082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" name="直接连接符 883"/>
              <p:cNvSpPr/>
              <p:nvPr/>
            </p:nvSpPr>
            <p:spPr>
              <a:xfrm>
                <a:off x="0" y="159527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" name="直接连接符 884"/>
              <p:cNvSpPr/>
              <p:nvPr/>
            </p:nvSpPr>
            <p:spPr>
              <a:xfrm>
                <a:off x="0" y="167781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" name="直接连接符 885"/>
              <p:cNvSpPr/>
              <p:nvPr/>
            </p:nvSpPr>
            <p:spPr>
              <a:xfrm>
                <a:off x="0" y="175876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" name="直接连接符 886"/>
              <p:cNvSpPr/>
              <p:nvPr/>
            </p:nvSpPr>
            <p:spPr>
              <a:xfrm>
                <a:off x="0" y="143177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" name="直接连接符 887"/>
              <p:cNvSpPr/>
              <p:nvPr/>
            </p:nvSpPr>
            <p:spPr>
              <a:xfrm>
                <a:off x="0" y="151431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" name="直接连接符 888"/>
              <p:cNvSpPr/>
              <p:nvPr/>
            </p:nvSpPr>
            <p:spPr>
              <a:xfrm>
                <a:off x="0" y="184130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" name="直接连接符 889"/>
              <p:cNvSpPr/>
              <p:nvPr/>
            </p:nvSpPr>
            <p:spPr>
              <a:xfrm>
                <a:off x="0" y="208734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" name="直接连接符 890"/>
              <p:cNvSpPr/>
              <p:nvPr/>
            </p:nvSpPr>
            <p:spPr>
              <a:xfrm>
                <a:off x="0" y="216829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" name="直接连接符 891"/>
              <p:cNvSpPr/>
              <p:nvPr/>
            </p:nvSpPr>
            <p:spPr>
              <a:xfrm>
                <a:off x="0" y="225084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" name="直接连接符 892"/>
              <p:cNvSpPr/>
              <p:nvPr/>
            </p:nvSpPr>
            <p:spPr>
              <a:xfrm>
                <a:off x="0" y="192384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" name="直接连接符 893"/>
              <p:cNvSpPr/>
              <p:nvPr/>
            </p:nvSpPr>
            <p:spPr>
              <a:xfrm>
                <a:off x="0" y="200480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" name="直接连接符 894"/>
              <p:cNvSpPr/>
              <p:nvPr/>
            </p:nvSpPr>
            <p:spPr>
              <a:xfrm>
                <a:off x="0" y="233179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0" name="直接连接符 895"/>
              <p:cNvSpPr/>
              <p:nvPr/>
            </p:nvSpPr>
            <p:spPr>
              <a:xfrm>
                <a:off x="0" y="257783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1" name="直接连接符 896"/>
              <p:cNvSpPr/>
              <p:nvPr/>
            </p:nvSpPr>
            <p:spPr>
              <a:xfrm>
                <a:off x="0" y="266037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2" name="直接连接符 897"/>
              <p:cNvSpPr/>
              <p:nvPr/>
            </p:nvSpPr>
            <p:spPr>
              <a:xfrm>
                <a:off x="0" y="274132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3" name="直接连接符 898"/>
              <p:cNvSpPr/>
              <p:nvPr/>
            </p:nvSpPr>
            <p:spPr>
              <a:xfrm>
                <a:off x="0" y="241433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4" name="直接连接符 899"/>
              <p:cNvSpPr/>
              <p:nvPr/>
            </p:nvSpPr>
            <p:spPr>
              <a:xfrm>
                <a:off x="0" y="249528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5" name="直接连接符 900"/>
              <p:cNvSpPr/>
              <p:nvPr/>
            </p:nvSpPr>
            <p:spPr>
              <a:xfrm>
                <a:off x="0" y="282386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6" name="直接连接符 901"/>
              <p:cNvSpPr/>
              <p:nvPr/>
            </p:nvSpPr>
            <p:spPr>
              <a:xfrm>
                <a:off x="0" y="306831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7" name="直接连接符 902"/>
              <p:cNvSpPr/>
              <p:nvPr/>
            </p:nvSpPr>
            <p:spPr>
              <a:xfrm>
                <a:off x="0" y="315085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8" name="直接连接符 903"/>
              <p:cNvSpPr/>
              <p:nvPr/>
            </p:nvSpPr>
            <p:spPr>
              <a:xfrm>
                <a:off x="0" y="323181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9" name="直接连接符 904"/>
              <p:cNvSpPr/>
              <p:nvPr/>
            </p:nvSpPr>
            <p:spPr>
              <a:xfrm>
                <a:off x="0" y="290482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0" name="直接连接符 905"/>
              <p:cNvSpPr/>
              <p:nvPr/>
            </p:nvSpPr>
            <p:spPr>
              <a:xfrm>
                <a:off x="0" y="298736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1" name="直接连接符 906"/>
              <p:cNvSpPr/>
              <p:nvPr/>
            </p:nvSpPr>
            <p:spPr>
              <a:xfrm>
                <a:off x="0" y="331435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2" name="直接连接符 907"/>
              <p:cNvSpPr/>
              <p:nvPr/>
            </p:nvSpPr>
            <p:spPr>
              <a:xfrm>
                <a:off x="0" y="356039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3" name="直接连接符 908"/>
              <p:cNvSpPr/>
              <p:nvPr/>
            </p:nvSpPr>
            <p:spPr>
              <a:xfrm>
                <a:off x="0" y="364134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4" name="直接连接符 909"/>
              <p:cNvSpPr/>
              <p:nvPr/>
            </p:nvSpPr>
            <p:spPr>
              <a:xfrm>
                <a:off x="0" y="372388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5" name="直接连接符 910"/>
              <p:cNvSpPr/>
              <p:nvPr/>
            </p:nvSpPr>
            <p:spPr>
              <a:xfrm>
                <a:off x="0" y="339689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6" name="直接连接符 911"/>
              <p:cNvSpPr/>
              <p:nvPr/>
            </p:nvSpPr>
            <p:spPr>
              <a:xfrm>
                <a:off x="0" y="347785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7" name="直接连接符 912"/>
              <p:cNvSpPr/>
              <p:nvPr/>
            </p:nvSpPr>
            <p:spPr>
              <a:xfrm>
                <a:off x="0" y="380484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8" name="直接连接符 913"/>
              <p:cNvSpPr/>
              <p:nvPr/>
            </p:nvSpPr>
            <p:spPr>
              <a:xfrm>
                <a:off x="0" y="405087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9" name="直接连接符 914"/>
              <p:cNvSpPr/>
              <p:nvPr/>
            </p:nvSpPr>
            <p:spPr>
              <a:xfrm>
                <a:off x="0" y="413341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0" name="直接连接符 915"/>
              <p:cNvSpPr/>
              <p:nvPr/>
            </p:nvSpPr>
            <p:spPr>
              <a:xfrm>
                <a:off x="0" y="421437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1" name="直接连接符 916"/>
              <p:cNvSpPr/>
              <p:nvPr/>
            </p:nvSpPr>
            <p:spPr>
              <a:xfrm>
                <a:off x="0" y="388738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2" name="直接连接符 917"/>
              <p:cNvSpPr/>
              <p:nvPr/>
            </p:nvSpPr>
            <p:spPr>
              <a:xfrm>
                <a:off x="0" y="396992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3" name="直接连接符 918"/>
              <p:cNvSpPr/>
              <p:nvPr/>
            </p:nvSpPr>
            <p:spPr>
              <a:xfrm>
                <a:off x="0" y="429691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4" name="直接连接符 919"/>
              <p:cNvSpPr/>
              <p:nvPr/>
            </p:nvSpPr>
            <p:spPr>
              <a:xfrm>
                <a:off x="0" y="454136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5" name="直接连接符 920"/>
              <p:cNvSpPr/>
              <p:nvPr/>
            </p:nvSpPr>
            <p:spPr>
              <a:xfrm>
                <a:off x="0" y="462390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6" name="直接连接符 921"/>
              <p:cNvSpPr/>
              <p:nvPr/>
            </p:nvSpPr>
            <p:spPr>
              <a:xfrm>
                <a:off x="0" y="470644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7" name="直接连接符 922"/>
              <p:cNvSpPr/>
              <p:nvPr/>
            </p:nvSpPr>
            <p:spPr>
              <a:xfrm>
                <a:off x="0" y="437786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8" name="直接连接符 923"/>
              <p:cNvSpPr/>
              <p:nvPr/>
            </p:nvSpPr>
            <p:spPr>
              <a:xfrm>
                <a:off x="0" y="446040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9" name="直接连接符 924"/>
              <p:cNvSpPr/>
              <p:nvPr/>
            </p:nvSpPr>
            <p:spPr>
              <a:xfrm>
                <a:off x="0" y="478740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0" name="直接连接符 925"/>
              <p:cNvSpPr/>
              <p:nvPr/>
            </p:nvSpPr>
            <p:spPr>
              <a:xfrm>
                <a:off x="0" y="503343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1" name="直接连接符 926"/>
              <p:cNvSpPr/>
              <p:nvPr/>
            </p:nvSpPr>
            <p:spPr>
              <a:xfrm>
                <a:off x="0" y="511439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2" name="直接连接符 927"/>
              <p:cNvSpPr/>
              <p:nvPr/>
            </p:nvSpPr>
            <p:spPr>
              <a:xfrm>
                <a:off x="0" y="519693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3" name="直接连接符 928"/>
              <p:cNvSpPr/>
              <p:nvPr/>
            </p:nvSpPr>
            <p:spPr>
              <a:xfrm>
                <a:off x="0" y="486994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4" name="直接连接符 929"/>
              <p:cNvSpPr/>
              <p:nvPr/>
            </p:nvSpPr>
            <p:spPr>
              <a:xfrm>
                <a:off x="0" y="495089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5" name="直接连接符 930"/>
              <p:cNvSpPr/>
              <p:nvPr/>
            </p:nvSpPr>
            <p:spPr>
              <a:xfrm>
                <a:off x="0" y="527788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6" name="直接连接符 931"/>
              <p:cNvSpPr/>
              <p:nvPr/>
            </p:nvSpPr>
            <p:spPr>
              <a:xfrm>
                <a:off x="0" y="552392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7" name="直接连接符 932"/>
              <p:cNvSpPr/>
              <p:nvPr/>
            </p:nvSpPr>
            <p:spPr>
              <a:xfrm>
                <a:off x="0" y="560646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8" name="直接连接符 933"/>
              <p:cNvSpPr/>
              <p:nvPr/>
            </p:nvSpPr>
            <p:spPr>
              <a:xfrm>
                <a:off x="0" y="568741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9" name="直接连接符 934"/>
              <p:cNvSpPr/>
              <p:nvPr/>
            </p:nvSpPr>
            <p:spPr>
              <a:xfrm>
                <a:off x="0" y="536042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0" name="直接连接符 935"/>
              <p:cNvSpPr/>
              <p:nvPr/>
            </p:nvSpPr>
            <p:spPr>
              <a:xfrm>
                <a:off x="0" y="544296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1" name="直接连接符 936"/>
              <p:cNvSpPr/>
              <p:nvPr/>
            </p:nvSpPr>
            <p:spPr>
              <a:xfrm>
                <a:off x="0" y="576996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2" name="直接连接符 937"/>
              <p:cNvSpPr/>
              <p:nvPr/>
            </p:nvSpPr>
            <p:spPr>
              <a:xfrm>
                <a:off x="0" y="601441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3" name="直接连接符 938"/>
              <p:cNvSpPr/>
              <p:nvPr/>
            </p:nvSpPr>
            <p:spPr>
              <a:xfrm>
                <a:off x="0" y="609695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4" name="直接连接符 939"/>
              <p:cNvSpPr/>
              <p:nvPr/>
            </p:nvSpPr>
            <p:spPr>
              <a:xfrm>
                <a:off x="0" y="617949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5" name="直接连接符 940"/>
              <p:cNvSpPr/>
              <p:nvPr/>
            </p:nvSpPr>
            <p:spPr>
              <a:xfrm>
                <a:off x="0" y="585091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6" name="直接连接符 941"/>
              <p:cNvSpPr/>
              <p:nvPr/>
            </p:nvSpPr>
            <p:spPr>
              <a:xfrm>
                <a:off x="0" y="593345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7" name="直接连接符 942"/>
              <p:cNvSpPr/>
              <p:nvPr/>
            </p:nvSpPr>
            <p:spPr>
              <a:xfrm>
                <a:off x="0" y="626044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8" name="直接连接符 943"/>
              <p:cNvSpPr/>
              <p:nvPr/>
            </p:nvSpPr>
            <p:spPr>
              <a:xfrm>
                <a:off x="0" y="650648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9" name="直接连接符 944"/>
              <p:cNvSpPr/>
              <p:nvPr/>
            </p:nvSpPr>
            <p:spPr>
              <a:xfrm>
                <a:off x="0" y="658743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70" name="直接连接符 945"/>
              <p:cNvSpPr/>
              <p:nvPr/>
            </p:nvSpPr>
            <p:spPr>
              <a:xfrm>
                <a:off x="0" y="666997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71" name="直接连接符 946"/>
              <p:cNvSpPr/>
              <p:nvPr/>
            </p:nvSpPr>
            <p:spPr>
              <a:xfrm>
                <a:off x="0" y="634298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72" name="直接连接符 947"/>
              <p:cNvSpPr/>
              <p:nvPr/>
            </p:nvSpPr>
            <p:spPr>
              <a:xfrm>
                <a:off x="0" y="642394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73" name="直接连接符 948"/>
              <p:cNvSpPr/>
              <p:nvPr/>
            </p:nvSpPr>
            <p:spPr>
              <a:xfrm>
                <a:off x="0" y="675093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74" name="直接连接符 949"/>
              <p:cNvSpPr/>
              <p:nvPr/>
            </p:nvSpPr>
            <p:spPr>
              <a:xfrm>
                <a:off x="0" y="683347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</p:grpSp>
        <p:grpSp>
          <p:nvGrpSpPr>
            <p:cNvPr id="6" name="Group 90"/>
            <p:cNvGrpSpPr>
              <a:grpSpLocks/>
            </p:cNvGrpSpPr>
            <p:nvPr/>
          </p:nvGrpSpPr>
          <p:grpSpPr bwMode="auto">
            <a:xfrm>
              <a:off x="0" y="163676"/>
              <a:ext cx="9144000" cy="6630466"/>
              <a:chOff x="0" y="0"/>
              <a:chExt cx="9144000" cy="6630466"/>
            </a:xfrm>
          </p:grpSpPr>
          <p:sp>
            <p:nvSpPr>
              <p:cNvPr id="7" name="直接连接符 782"/>
              <p:cNvSpPr/>
              <p:nvPr/>
            </p:nvSpPr>
            <p:spPr>
              <a:xfrm>
                <a:off x="0" y="-18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" name="直接连接符 783"/>
              <p:cNvSpPr/>
              <p:nvPr/>
            </p:nvSpPr>
            <p:spPr>
              <a:xfrm>
                <a:off x="0" y="24585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9" name="直接连接符 784"/>
              <p:cNvSpPr/>
              <p:nvPr/>
            </p:nvSpPr>
            <p:spPr>
              <a:xfrm>
                <a:off x="0" y="32681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" name="直接连接符 785"/>
              <p:cNvSpPr/>
              <p:nvPr/>
            </p:nvSpPr>
            <p:spPr>
              <a:xfrm>
                <a:off x="0" y="40935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" name="直接连接符 786"/>
              <p:cNvSpPr/>
              <p:nvPr/>
            </p:nvSpPr>
            <p:spPr>
              <a:xfrm>
                <a:off x="0" y="8236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" name="直接连接符 787"/>
              <p:cNvSpPr/>
              <p:nvPr/>
            </p:nvSpPr>
            <p:spPr>
              <a:xfrm>
                <a:off x="0" y="16331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3" name="直接连接符 788"/>
              <p:cNvSpPr/>
              <p:nvPr/>
            </p:nvSpPr>
            <p:spPr>
              <a:xfrm>
                <a:off x="0" y="49030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4" name="直接连接符 789"/>
              <p:cNvSpPr/>
              <p:nvPr/>
            </p:nvSpPr>
            <p:spPr>
              <a:xfrm>
                <a:off x="0" y="73634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5" name="直接连接符 790"/>
              <p:cNvSpPr/>
              <p:nvPr/>
            </p:nvSpPr>
            <p:spPr>
              <a:xfrm>
                <a:off x="0" y="81888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6" name="直接连接符 791"/>
              <p:cNvSpPr/>
              <p:nvPr/>
            </p:nvSpPr>
            <p:spPr>
              <a:xfrm>
                <a:off x="0" y="89983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7" name="直接连接符 792"/>
              <p:cNvSpPr/>
              <p:nvPr/>
            </p:nvSpPr>
            <p:spPr>
              <a:xfrm>
                <a:off x="0" y="57284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8" name="直接连接符 793"/>
              <p:cNvSpPr/>
              <p:nvPr/>
            </p:nvSpPr>
            <p:spPr>
              <a:xfrm>
                <a:off x="0" y="65380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9" name="直接连接符 794"/>
              <p:cNvSpPr/>
              <p:nvPr/>
            </p:nvSpPr>
            <p:spPr>
              <a:xfrm>
                <a:off x="0" y="98237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0" name="直接连接符 795"/>
              <p:cNvSpPr/>
              <p:nvPr/>
            </p:nvSpPr>
            <p:spPr>
              <a:xfrm>
                <a:off x="0" y="122682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1" name="直接连接符 796"/>
              <p:cNvSpPr/>
              <p:nvPr/>
            </p:nvSpPr>
            <p:spPr>
              <a:xfrm>
                <a:off x="0" y="130937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2" name="直接连接符 797"/>
              <p:cNvSpPr/>
              <p:nvPr/>
            </p:nvSpPr>
            <p:spPr>
              <a:xfrm>
                <a:off x="0" y="139032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3" name="直接连接符 798"/>
              <p:cNvSpPr/>
              <p:nvPr/>
            </p:nvSpPr>
            <p:spPr>
              <a:xfrm>
                <a:off x="0" y="106333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4" name="直接连接符 799"/>
              <p:cNvSpPr/>
              <p:nvPr/>
            </p:nvSpPr>
            <p:spPr>
              <a:xfrm>
                <a:off x="0" y="114587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5" name="直接连接符 800"/>
              <p:cNvSpPr/>
              <p:nvPr/>
            </p:nvSpPr>
            <p:spPr>
              <a:xfrm>
                <a:off x="0" y="147286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6" name="直接连接符 801"/>
              <p:cNvSpPr/>
              <p:nvPr/>
            </p:nvSpPr>
            <p:spPr>
              <a:xfrm>
                <a:off x="0" y="171890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7" name="直接连接符 802"/>
              <p:cNvSpPr/>
              <p:nvPr/>
            </p:nvSpPr>
            <p:spPr>
              <a:xfrm>
                <a:off x="0" y="179985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8" name="直接连接符 803"/>
              <p:cNvSpPr/>
              <p:nvPr/>
            </p:nvSpPr>
            <p:spPr>
              <a:xfrm>
                <a:off x="0" y="188239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9" name="直接连接符 804"/>
              <p:cNvSpPr/>
              <p:nvPr/>
            </p:nvSpPr>
            <p:spPr>
              <a:xfrm>
                <a:off x="0" y="155540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0" name="直接连接符 805"/>
              <p:cNvSpPr/>
              <p:nvPr/>
            </p:nvSpPr>
            <p:spPr>
              <a:xfrm>
                <a:off x="0" y="163636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1" name="直接连接符 806"/>
              <p:cNvSpPr/>
              <p:nvPr/>
            </p:nvSpPr>
            <p:spPr>
              <a:xfrm>
                <a:off x="0" y="196335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2" name="直接连接符 807"/>
              <p:cNvSpPr/>
              <p:nvPr/>
            </p:nvSpPr>
            <p:spPr>
              <a:xfrm>
                <a:off x="0" y="220938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3" name="直接连接符 808"/>
              <p:cNvSpPr/>
              <p:nvPr/>
            </p:nvSpPr>
            <p:spPr>
              <a:xfrm>
                <a:off x="0" y="229193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4" name="直接连接符 809"/>
              <p:cNvSpPr/>
              <p:nvPr/>
            </p:nvSpPr>
            <p:spPr>
              <a:xfrm>
                <a:off x="0" y="237288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5" name="直接连接符 810"/>
              <p:cNvSpPr/>
              <p:nvPr/>
            </p:nvSpPr>
            <p:spPr>
              <a:xfrm>
                <a:off x="0" y="204589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6" name="直接连接符 811"/>
              <p:cNvSpPr/>
              <p:nvPr/>
            </p:nvSpPr>
            <p:spPr>
              <a:xfrm>
                <a:off x="0" y="212684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7" name="直接连接符 812"/>
              <p:cNvSpPr/>
              <p:nvPr/>
            </p:nvSpPr>
            <p:spPr>
              <a:xfrm>
                <a:off x="0" y="245542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8" name="直接连接符 813"/>
              <p:cNvSpPr/>
              <p:nvPr/>
            </p:nvSpPr>
            <p:spPr>
              <a:xfrm>
                <a:off x="0" y="269987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39" name="直接连接符 814"/>
              <p:cNvSpPr/>
              <p:nvPr/>
            </p:nvSpPr>
            <p:spPr>
              <a:xfrm>
                <a:off x="0" y="278241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0" name="直接连接符 815"/>
              <p:cNvSpPr/>
              <p:nvPr/>
            </p:nvSpPr>
            <p:spPr>
              <a:xfrm>
                <a:off x="0" y="286337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1" name="直接连接符 816"/>
              <p:cNvSpPr/>
              <p:nvPr/>
            </p:nvSpPr>
            <p:spPr>
              <a:xfrm>
                <a:off x="0" y="253638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2" name="直接连接符 817"/>
              <p:cNvSpPr/>
              <p:nvPr/>
            </p:nvSpPr>
            <p:spPr>
              <a:xfrm>
                <a:off x="0" y="261892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3" name="直接连接符 818"/>
              <p:cNvSpPr/>
              <p:nvPr/>
            </p:nvSpPr>
            <p:spPr>
              <a:xfrm>
                <a:off x="0" y="294591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4" name="直接连接符 819"/>
              <p:cNvSpPr/>
              <p:nvPr/>
            </p:nvSpPr>
            <p:spPr>
              <a:xfrm>
                <a:off x="0" y="319194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5" name="直接连接符 820"/>
              <p:cNvSpPr/>
              <p:nvPr/>
            </p:nvSpPr>
            <p:spPr>
              <a:xfrm>
                <a:off x="0" y="327290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6" name="直接连接符 821"/>
              <p:cNvSpPr/>
              <p:nvPr/>
            </p:nvSpPr>
            <p:spPr>
              <a:xfrm>
                <a:off x="0" y="335544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7" name="直接连接符 822"/>
              <p:cNvSpPr/>
              <p:nvPr/>
            </p:nvSpPr>
            <p:spPr>
              <a:xfrm>
                <a:off x="0" y="302845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8" name="直接连接符 823"/>
              <p:cNvSpPr/>
              <p:nvPr/>
            </p:nvSpPr>
            <p:spPr>
              <a:xfrm>
                <a:off x="0" y="310940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49" name="直接连接符 824"/>
              <p:cNvSpPr/>
              <p:nvPr/>
            </p:nvSpPr>
            <p:spPr>
              <a:xfrm>
                <a:off x="0" y="343639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0" name="直接连接符 825"/>
              <p:cNvSpPr/>
              <p:nvPr/>
            </p:nvSpPr>
            <p:spPr>
              <a:xfrm>
                <a:off x="0" y="368243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1" name="直接连接符 826"/>
              <p:cNvSpPr/>
              <p:nvPr/>
            </p:nvSpPr>
            <p:spPr>
              <a:xfrm>
                <a:off x="0" y="376497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2" name="直接连接符 827"/>
              <p:cNvSpPr/>
              <p:nvPr/>
            </p:nvSpPr>
            <p:spPr>
              <a:xfrm>
                <a:off x="0" y="384593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3" name="直接连接符 828"/>
              <p:cNvSpPr/>
              <p:nvPr/>
            </p:nvSpPr>
            <p:spPr>
              <a:xfrm>
                <a:off x="0" y="351893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4" name="直接连接符 829"/>
              <p:cNvSpPr/>
              <p:nvPr/>
            </p:nvSpPr>
            <p:spPr>
              <a:xfrm>
                <a:off x="0" y="359989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5" name="直接连接符 830"/>
              <p:cNvSpPr/>
              <p:nvPr/>
            </p:nvSpPr>
            <p:spPr>
              <a:xfrm>
                <a:off x="0" y="392847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6" name="直接连接符 831"/>
              <p:cNvSpPr/>
              <p:nvPr/>
            </p:nvSpPr>
            <p:spPr>
              <a:xfrm>
                <a:off x="0" y="417292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7" name="直接连接符 832"/>
              <p:cNvSpPr/>
              <p:nvPr/>
            </p:nvSpPr>
            <p:spPr>
              <a:xfrm>
                <a:off x="0" y="425546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8" name="直接连接符 833"/>
              <p:cNvSpPr/>
              <p:nvPr/>
            </p:nvSpPr>
            <p:spPr>
              <a:xfrm>
                <a:off x="0" y="433641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59" name="直接连接符 834"/>
              <p:cNvSpPr/>
              <p:nvPr/>
            </p:nvSpPr>
            <p:spPr>
              <a:xfrm>
                <a:off x="0" y="400942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0" name="直接连接符 835"/>
              <p:cNvSpPr/>
              <p:nvPr/>
            </p:nvSpPr>
            <p:spPr>
              <a:xfrm>
                <a:off x="0" y="409196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1" name="直接连接符 836"/>
              <p:cNvSpPr/>
              <p:nvPr/>
            </p:nvSpPr>
            <p:spPr>
              <a:xfrm>
                <a:off x="0" y="441895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2" name="直接连接符 837"/>
              <p:cNvSpPr/>
              <p:nvPr/>
            </p:nvSpPr>
            <p:spPr>
              <a:xfrm>
                <a:off x="0" y="466499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3" name="直接连接符 838"/>
              <p:cNvSpPr/>
              <p:nvPr/>
            </p:nvSpPr>
            <p:spPr>
              <a:xfrm>
                <a:off x="0" y="474594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4" name="直接连接符 839"/>
              <p:cNvSpPr/>
              <p:nvPr/>
            </p:nvSpPr>
            <p:spPr>
              <a:xfrm>
                <a:off x="0" y="482849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5" name="直接连接符 840"/>
              <p:cNvSpPr/>
              <p:nvPr/>
            </p:nvSpPr>
            <p:spPr>
              <a:xfrm>
                <a:off x="0" y="450150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6" name="直接连接符 841"/>
              <p:cNvSpPr/>
              <p:nvPr/>
            </p:nvSpPr>
            <p:spPr>
              <a:xfrm>
                <a:off x="0" y="458245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7" name="直接连接符 842"/>
              <p:cNvSpPr/>
              <p:nvPr/>
            </p:nvSpPr>
            <p:spPr>
              <a:xfrm>
                <a:off x="0" y="490944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8" name="直接连接符 843"/>
              <p:cNvSpPr/>
              <p:nvPr/>
            </p:nvSpPr>
            <p:spPr>
              <a:xfrm>
                <a:off x="0" y="515548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69" name="直接连接符 844"/>
              <p:cNvSpPr/>
              <p:nvPr/>
            </p:nvSpPr>
            <p:spPr>
              <a:xfrm>
                <a:off x="0" y="523802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0" name="直接连接符 845"/>
              <p:cNvSpPr/>
              <p:nvPr/>
            </p:nvSpPr>
            <p:spPr>
              <a:xfrm>
                <a:off x="0" y="531897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1" name="直接连接符 846"/>
              <p:cNvSpPr/>
              <p:nvPr/>
            </p:nvSpPr>
            <p:spPr>
              <a:xfrm>
                <a:off x="0" y="499198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2" name="直接连接符 847"/>
              <p:cNvSpPr/>
              <p:nvPr/>
            </p:nvSpPr>
            <p:spPr>
              <a:xfrm>
                <a:off x="0" y="507294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3" name="直接连接符 848"/>
              <p:cNvSpPr/>
              <p:nvPr/>
            </p:nvSpPr>
            <p:spPr>
              <a:xfrm>
                <a:off x="0" y="540151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4" name="直接连接符 849"/>
              <p:cNvSpPr/>
              <p:nvPr/>
            </p:nvSpPr>
            <p:spPr>
              <a:xfrm>
                <a:off x="0" y="564596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5" name="直接连接符 850"/>
              <p:cNvSpPr/>
              <p:nvPr/>
            </p:nvSpPr>
            <p:spPr>
              <a:xfrm>
                <a:off x="0" y="572850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6" name="直接连接符 851"/>
              <p:cNvSpPr/>
              <p:nvPr/>
            </p:nvSpPr>
            <p:spPr>
              <a:xfrm>
                <a:off x="0" y="580946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7" name="直接连接符 852"/>
              <p:cNvSpPr/>
              <p:nvPr/>
            </p:nvSpPr>
            <p:spPr>
              <a:xfrm>
                <a:off x="0" y="548247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8" name="直接连接符 853"/>
              <p:cNvSpPr/>
              <p:nvPr/>
            </p:nvSpPr>
            <p:spPr>
              <a:xfrm>
                <a:off x="0" y="556501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79" name="直接连接符 854"/>
              <p:cNvSpPr/>
              <p:nvPr/>
            </p:nvSpPr>
            <p:spPr>
              <a:xfrm>
                <a:off x="0" y="589200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0" name="直接连接符 855"/>
              <p:cNvSpPr/>
              <p:nvPr/>
            </p:nvSpPr>
            <p:spPr>
              <a:xfrm>
                <a:off x="0" y="613804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1" name="直接连接符 856"/>
              <p:cNvSpPr/>
              <p:nvPr/>
            </p:nvSpPr>
            <p:spPr>
              <a:xfrm>
                <a:off x="0" y="621899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2" name="直接连接符 857"/>
              <p:cNvSpPr/>
              <p:nvPr/>
            </p:nvSpPr>
            <p:spPr>
              <a:xfrm>
                <a:off x="0" y="630153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3" name="直接连接符 858"/>
              <p:cNvSpPr/>
              <p:nvPr/>
            </p:nvSpPr>
            <p:spPr>
              <a:xfrm>
                <a:off x="0" y="597454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4" name="直接连接符 859"/>
              <p:cNvSpPr/>
              <p:nvPr/>
            </p:nvSpPr>
            <p:spPr>
              <a:xfrm>
                <a:off x="0" y="605549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5" name="直接连接符 860"/>
              <p:cNvSpPr/>
              <p:nvPr/>
            </p:nvSpPr>
            <p:spPr>
              <a:xfrm>
                <a:off x="0" y="638249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6" name="直接连接符 861"/>
              <p:cNvSpPr/>
              <p:nvPr/>
            </p:nvSpPr>
            <p:spPr>
              <a:xfrm>
                <a:off x="0" y="662852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7" name="直接连接符 862"/>
              <p:cNvSpPr/>
              <p:nvPr/>
            </p:nvSpPr>
            <p:spPr>
              <a:xfrm>
                <a:off x="0" y="646503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88" name="直接连接符 863"/>
              <p:cNvSpPr/>
              <p:nvPr/>
            </p:nvSpPr>
            <p:spPr>
              <a:xfrm>
                <a:off x="0" y="654598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</p:grpSp>
      </p:grpSp>
      <p:sp>
        <p:nvSpPr>
          <p:cNvPr id="175" name="矩形 551"/>
          <p:cNvSpPr/>
          <p:nvPr/>
        </p:nvSpPr>
        <p:spPr>
          <a:xfrm>
            <a:off x="0" y="1687516"/>
            <a:ext cx="12192000" cy="3170237"/>
          </a:xfrm>
          <a:prstGeom prst="rect">
            <a:avLst/>
          </a:prstGeom>
          <a:solidFill>
            <a:srgbClr val="D3AA73"/>
          </a:solidFill>
          <a:ln w="25400">
            <a:noFill/>
            <a:miter/>
          </a:ln>
        </p:spPr>
        <p:txBody>
          <a:bodyPr anchor="ctr"/>
          <a:lstStyle/>
          <a:p>
            <a:endParaRPr lang="zh-CN" altLang="zh-CN" sz="1350" noProof="1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370" name="KSO_BT1"/>
          <p:cNvSpPr>
            <a:spLocks noGrp="1"/>
          </p:cNvSpPr>
          <p:nvPr>
            <p:ph type="ctrTitle"/>
          </p:nvPr>
        </p:nvSpPr>
        <p:spPr>
          <a:xfrm>
            <a:off x="914403" y="2346328"/>
            <a:ext cx="9855215" cy="923926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lvl="0">
              <a:defRPr sz="3600" kern="12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76" name="KSO_FD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2021/12/10</a:t>
            </a:fld>
            <a:endParaRPr lang="zh-CN" altLang="en-US"/>
          </a:p>
        </p:txBody>
      </p:sp>
      <p:sp>
        <p:nvSpPr>
          <p:cNvPr id="177" name="KSO_FT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178" name="KSO_FN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3B0FAFDC-3C87-4FE4-B8B2-677D64C3629B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22869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22303" y="157163"/>
            <a:ext cx="10953767" cy="795338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622303" y="1104902"/>
            <a:ext cx="10953767" cy="5214946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  <a:lvl2pPr>
              <a:defRPr sz="1800"/>
            </a:lvl2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6B81F-F4E2-4622-B624-8715A0097531}" type="slidenum">
              <a:rPr lang="zh-CN" altLang="en-US" smtClean="0"/>
              <a:pPr/>
              <a:t>‹#›</a:t>
            </a:fld>
            <a:endParaRPr lang="en-US" altLang="zh-CN"/>
          </a:p>
        </p:txBody>
      </p:sp>
      <p:sp>
        <p:nvSpPr>
          <p:cNvPr id="7" name="TextBox 6"/>
          <p:cNvSpPr txBox="1"/>
          <p:nvPr/>
        </p:nvSpPr>
        <p:spPr>
          <a:xfrm>
            <a:off x="1391480" y="404666"/>
            <a:ext cx="2400267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语文课件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http://www.1ppt.com/kejian/yuwen/</a:t>
            </a:r>
          </a:p>
        </p:txBody>
      </p:sp>
      <p:sp>
        <p:nvSpPr>
          <p:cNvPr id="8" name="TextBox 6"/>
          <p:cNvSpPr txBox="1"/>
          <p:nvPr userDrawn="1"/>
        </p:nvSpPr>
        <p:spPr>
          <a:xfrm>
            <a:off x="1391480" y="404666"/>
            <a:ext cx="2400267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语文课件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http://www.1ppt.com/kejian/yuwen/</a:t>
            </a:r>
          </a:p>
        </p:txBody>
      </p:sp>
    </p:spTree>
    <p:extLst>
      <p:ext uri="{BB962C8B-B14F-4D97-AF65-F5344CB8AC3E}">
        <p14:creationId xmlns:p14="http://schemas.microsoft.com/office/powerpoint/2010/main" val="350224364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2098681" y="2108208"/>
            <a:ext cx="7994663" cy="1235077"/>
          </a:xfrm>
        </p:spPr>
        <p:txBody>
          <a:bodyPr anchor="b">
            <a:normAutofit/>
          </a:bodyPr>
          <a:lstStyle>
            <a:lvl1pPr algn="ctr">
              <a:defRPr sz="2700">
                <a:solidFill>
                  <a:schemeClr val="tx2"/>
                </a:solidFill>
                <a:effectLst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ST2"/>
          <p:cNvSpPr>
            <a:spLocks noGrp="1"/>
          </p:cNvSpPr>
          <p:nvPr>
            <p:ph type="body" idx="1"/>
          </p:nvPr>
        </p:nvSpPr>
        <p:spPr>
          <a:xfrm>
            <a:off x="4050902" y="3400433"/>
            <a:ext cx="4090223" cy="35747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E6963A-97CB-4396-9B24-F740B594DDF0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0159821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22303" y="157163"/>
            <a:ext cx="10953767" cy="795338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1399825" y="1244605"/>
            <a:ext cx="5080008" cy="493237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6519346" y="1244605"/>
            <a:ext cx="5094124" cy="493237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2021/12/10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3F6FD5-3943-4978-89B6-F937769B5B37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22529539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2302937" y="118532"/>
            <a:ext cx="9312115" cy="71702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9437" y="1376365"/>
            <a:ext cx="5157795" cy="823913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1099437" y="2200280"/>
            <a:ext cx="5157795" cy="368459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31858" y="1376365"/>
            <a:ext cx="5183196" cy="823913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6431858" y="2200280"/>
            <a:ext cx="5183196" cy="368459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2021/12/10</a:t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598DE5-8806-4036-9F4B-42CAB2889E30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2128469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22303" y="157163"/>
            <a:ext cx="10953767" cy="795338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2021/12/10</a:t>
            </a:fld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3AD466-AF02-4F55-BF19-F6EDA2F70689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18579911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2021/12/10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14305-8381-4194-9FD1-94F6760A1863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1496773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22303" y="157163"/>
            <a:ext cx="10953767" cy="795338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622303" y="1104902"/>
            <a:ext cx="10953767" cy="5214946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  <a:lvl2pPr>
              <a:defRPr sz="1800"/>
            </a:lvl2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6B81F-F4E2-4622-B624-8715A0097531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7" name="TextBox 6"/>
          <p:cNvSpPr txBox="1"/>
          <p:nvPr userDrawn="1"/>
        </p:nvSpPr>
        <p:spPr>
          <a:xfrm>
            <a:off x="1391480" y="404666"/>
            <a:ext cx="2400267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语文课件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http://www.1ppt.com/kejian/yuwen/</a:t>
            </a:r>
          </a:p>
        </p:txBody>
      </p:sp>
    </p:spTree>
    <p:extLst>
      <p:ext uri="{BB962C8B-B14F-4D97-AF65-F5344CB8AC3E}">
        <p14:creationId xmlns:p14="http://schemas.microsoft.com/office/powerpoint/2010/main" val="1039554939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144593" y="533403"/>
            <a:ext cx="3932243" cy="160020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5488000" y="1063633"/>
            <a:ext cx="6172209" cy="4873632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144593" y="2133605"/>
            <a:ext cx="3932243" cy="381159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2021/12/10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214B1C-7D67-4FED-9104-8E29D489E4DF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27537715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246193" y="457201"/>
            <a:ext cx="3932243" cy="160020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 noChangeAspect="1"/>
          </p:cNvSpPr>
          <p:nvPr>
            <p:ph type="pic" idx="1"/>
          </p:nvPr>
        </p:nvSpPr>
        <p:spPr>
          <a:xfrm>
            <a:off x="5442844" y="987430"/>
            <a:ext cx="6172209" cy="4873632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altLang="en-US" noProof="0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246193" y="2057403"/>
            <a:ext cx="3932243" cy="381159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2021/12/10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52AFE-595E-423D-9C26-ECC215BA71DA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04850402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22303" y="157163"/>
            <a:ext cx="10953767" cy="795338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622303" y="1104902"/>
            <a:ext cx="10953767" cy="5214946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10A870-B13F-49E4-9FBB-0F82F6D992CC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7176188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10171309" y="365126"/>
            <a:ext cx="1182513" cy="5811846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2113849" y="365126"/>
            <a:ext cx="7933281" cy="5811846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pPr/>
              <a:t>2021/12/10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5369C-CA38-4C40-A0E4-D0220135446A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0096145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04800" y="320678"/>
            <a:ext cx="10058400" cy="577532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 bwMode="auto">
          <a:xfrm>
            <a:off x="304800" y="6248400"/>
            <a:ext cx="2133600" cy="457200"/>
          </a:xfrm>
          <a:ln>
            <a:miter lim="800000"/>
          </a:ln>
        </p:spPr>
        <p:txBody>
          <a:bodyPr wrap="square" numCol="1" anchor="t" anchorCtr="0" compatLnSpc="1"/>
          <a:lstStyle>
            <a:lvl1pPr>
              <a:defRPr noProof="0" smtClean="0">
                <a:solidFill>
                  <a:schemeClr val="tx1"/>
                </a:solidFill>
                <a:ea typeface="宋体" pitchFamily="2" charset="-122"/>
              </a:defRPr>
            </a:lvl1pPr>
          </a:lstStyle>
          <a:p>
            <a:fld id="{82F288E0-7875-42C4-84C8-98DBBD3BF4D2}" type="datetimeFigureOut">
              <a:rPr lang="zh-CN" altLang="en-US" smtClean="0"/>
              <a:pPr/>
              <a:t>2021/12/10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 bwMode="auto">
          <a:xfrm>
            <a:off x="2946400" y="6248400"/>
            <a:ext cx="4673600" cy="457200"/>
          </a:xfrm>
          <a:ln>
            <a:miter lim="800000"/>
          </a:ln>
        </p:spPr>
        <p:txBody>
          <a:bodyPr wrap="square" numCol="1" anchor="t" anchorCtr="0" compatLnSpc="1"/>
          <a:lstStyle>
            <a:lvl1pPr>
              <a:defRPr noProof="0" smtClean="0">
                <a:latin typeface="Times New Roman" charset="0"/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 bwMode="auto">
          <a:xfrm>
            <a:off x="8331200" y="6248400"/>
            <a:ext cx="2032000" cy="457200"/>
          </a:xfrm>
          <a:ln>
            <a:miter lim="800000"/>
          </a:ln>
        </p:spPr>
        <p:txBody>
          <a:bodyPr anchor="t"/>
          <a:lstStyle>
            <a:lvl1pPr>
              <a:defRPr sz="1400"/>
            </a:lvl1pPr>
          </a:lstStyle>
          <a:p>
            <a:fld id="{3B0FAFDC-3C87-4FE4-B8B2-677D64C3629B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476756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4907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8162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1063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1059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99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2098681" y="2108208"/>
            <a:ext cx="7994663" cy="1235077"/>
          </a:xfrm>
        </p:spPr>
        <p:txBody>
          <a:bodyPr anchor="b">
            <a:normAutofit/>
          </a:bodyPr>
          <a:lstStyle>
            <a:lvl1pPr algn="ctr">
              <a:defRPr sz="2700">
                <a:solidFill>
                  <a:schemeClr val="tx2"/>
                </a:solidFill>
                <a:effectLst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ST2"/>
          <p:cNvSpPr>
            <a:spLocks noGrp="1"/>
          </p:cNvSpPr>
          <p:nvPr>
            <p:ph type="body" idx="1"/>
          </p:nvPr>
        </p:nvSpPr>
        <p:spPr>
          <a:xfrm>
            <a:off x="4050902" y="3400433"/>
            <a:ext cx="4090223" cy="357479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E6963A-97CB-4396-9B24-F740B594DDF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41757456"/>
      </p:ext>
    </p:extLst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0811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8861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740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644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6659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6846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1575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76257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24448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943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22303" y="157163"/>
            <a:ext cx="10953767" cy="795338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1399825" y="1244605"/>
            <a:ext cx="5080008" cy="493237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6519346" y="1244605"/>
            <a:ext cx="5094124" cy="4932370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2021/12/10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3F6FD5-3943-4978-89B6-F937769B5B3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08888155"/>
      </p:ext>
    </p:extLst>
  </p:cSld>
  <p:clrMapOvr>
    <a:masterClrMapping/>
  </p:clrMapOvr>
  <p:hf sldNum="0"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61026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4937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57999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553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6839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4048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568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2302937" y="118532"/>
            <a:ext cx="9312115" cy="71702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9437" y="1376365"/>
            <a:ext cx="5157795" cy="823913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1099437" y="2200280"/>
            <a:ext cx="5157795" cy="368459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31858" y="1376365"/>
            <a:ext cx="5183196" cy="823913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6431858" y="2200280"/>
            <a:ext cx="5183196" cy="368459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2021/12/10</a:t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598DE5-8806-4036-9F4B-42CAB2889E3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14668770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22303" y="157163"/>
            <a:ext cx="10953767" cy="795338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2021/12/10</a:t>
            </a:fld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3AD466-AF02-4F55-BF19-F6EDA2F7068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03764714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2021/12/10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A14305-8381-4194-9FD1-94F6760A186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1286514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144593" y="533403"/>
            <a:ext cx="3932243" cy="160020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5488000" y="1063633"/>
            <a:ext cx="6172209" cy="4873632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144593" y="2133605"/>
            <a:ext cx="3932243" cy="381159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2021/12/10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214B1C-7D67-4FED-9104-8E29D489E4D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50130998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246193" y="457201"/>
            <a:ext cx="3932243" cy="1600202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KSO_BC1"/>
          <p:cNvSpPr>
            <a:spLocks noGrp="1" noChangeAspect="1"/>
          </p:cNvSpPr>
          <p:nvPr>
            <p:ph type="pic" idx="1"/>
          </p:nvPr>
        </p:nvSpPr>
        <p:spPr>
          <a:xfrm>
            <a:off x="5442844" y="987430"/>
            <a:ext cx="6172209" cy="4873632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altLang="en-US" noProof="0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246193" y="2057403"/>
            <a:ext cx="3932243" cy="381159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2021/12/10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52AFE-595E-423D-9C26-ECC215BA71D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84998294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矩形 52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EE8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565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027" name="Group 2"/>
          <p:cNvGrpSpPr>
            <a:grpSpLocks/>
          </p:cNvGrpSpPr>
          <p:nvPr/>
        </p:nvGrpSpPr>
        <p:grpSpPr bwMode="auto">
          <a:xfrm>
            <a:off x="0" y="11116"/>
            <a:ext cx="12192000" cy="6835775"/>
            <a:chOff x="0" y="0"/>
            <a:chExt cx="9144000" cy="6835061"/>
          </a:xfrm>
        </p:grpSpPr>
        <p:grpSp>
          <p:nvGrpSpPr>
            <p:cNvPr id="1028" name="Group 3"/>
            <p:cNvGrpSpPr>
              <a:grpSpLocks/>
            </p:cNvGrpSpPr>
            <p:nvPr/>
          </p:nvGrpSpPr>
          <p:grpSpPr bwMode="auto">
            <a:xfrm>
              <a:off x="0" y="0"/>
              <a:ext cx="9144000" cy="6835061"/>
              <a:chOff x="0" y="0"/>
              <a:chExt cx="9144000" cy="6835061"/>
            </a:xfrm>
          </p:grpSpPr>
          <p:sp>
            <p:nvSpPr>
              <p:cNvPr id="1118" name="直接连接符 864"/>
              <p:cNvSpPr/>
              <p:nvPr/>
            </p:nvSpPr>
            <p:spPr>
              <a:xfrm>
                <a:off x="0" y="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9" name="直接连接符 865"/>
              <p:cNvSpPr/>
              <p:nvPr/>
            </p:nvSpPr>
            <p:spPr>
              <a:xfrm>
                <a:off x="0" y="12222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0" name="直接连接符 866"/>
              <p:cNvSpPr/>
              <p:nvPr/>
            </p:nvSpPr>
            <p:spPr>
              <a:xfrm>
                <a:off x="0" y="20476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1" name="直接连接符 867"/>
              <p:cNvSpPr/>
              <p:nvPr/>
            </p:nvSpPr>
            <p:spPr>
              <a:xfrm>
                <a:off x="0" y="28572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2" name="直接连接符 868"/>
              <p:cNvSpPr/>
              <p:nvPr/>
            </p:nvSpPr>
            <p:spPr>
              <a:xfrm>
                <a:off x="0" y="4127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3" name="直接连接符 869"/>
              <p:cNvSpPr/>
              <p:nvPr/>
            </p:nvSpPr>
            <p:spPr>
              <a:xfrm>
                <a:off x="0" y="8254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4" name="直接连接符 870"/>
              <p:cNvSpPr/>
              <p:nvPr/>
            </p:nvSpPr>
            <p:spPr>
              <a:xfrm>
                <a:off x="0" y="36826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5" name="直接连接符 871"/>
              <p:cNvSpPr/>
              <p:nvPr/>
            </p:nvSpPr>
            <p:spPr>
              <a:xfrm>
                <a:off x="0" y="61429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6" name="直接连接符 872"/>
              <p:cNvSpPr/>
              <p:nvPr/>
            </p:nvSpPr>
            <p:spPr>
              <a:xfrm>
                <a:off x="0" y="69525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7" name="直接连接符 873"/>
              <p:cNvSpPr/>
              <p:nvPr/>
            </p:nvSpPr>
            <p:spPr>
              <a:xfrm>
                <a:off x="0" y="77779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8" name="直接连接符 874"/>
              <p:cNvSpPr/>
              <p:nvPr/>
            </p:nvSpPr>
            <p:spPr>
              <a:xfrm>
                <a:off x="0" y="45080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9" name="直接连接符 875"/>
              <p:cNvSpPr/>
              <p:nvPr/>
            </p:nvSpPr>
            <p:spPr>
              <a:xfrm>
                <a:off x="0" y="53175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0" name="直接连接符 876"/>
              <p:cNvSpPr/>
              <p:nvPr/>
            </p:nvSpPr>
            <p:spPr>
              <a:xfrm>
                <a:off x="0" y="85874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1" name="直接连接符 877"/>
              <p:cNvSpPr/>
              <p:nvPr/>
            </p:nvSpPr>
            <p:spPr>
              <a:xfrm>
                <a:off x="0" y="110478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2" name="直接连接符 878"/>
              <p:cNvSpPr/>
              <p:nvPr/>
            </p:nvSpPr>
            <p:spPr>
              <a:xfrm>
                <a:off x="0" y="118732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3" name="直接连接符 879"/>
              <p:cNvSpPr/>
              <p:nvPr/>
            </p:nvSpPr>
            <p:spPr>
              <a:xfrm>
                <a:off x="0" y="126828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4" name="直接连接符 880"/>
              <p:cNvSpPr/>
              <p:nvPr/>
            </p:nvSpPr>
            <p:spPr>
              <a:xfrm>
                <a:off x="0" y="94128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5" name="直接连接符 881"/>
              <p:cNvSpPr/>
              <p:nvPr/>
            </p:nvSpPr>
            <p:spPr>
              <a:xfrm>
                <a:off x="0" y="102224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6" name="直接连接符 882"/>
              <p:cNvSpPr/>
              <p:nvPr/>
            </p:nvSpPr>
            <p:spPr>
              <a:xfrm>
                <a:off x="0" y="135082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7" name="直接连接符 883"/>
              <p:cNvSpPr/>
              <p:nvPr/>
            </p:nvSpPr>
            <p:spPr>
              <a:xfrm>
                <a:off x="0" y="159527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8" name="直接连接符 884"/>
              <p:cNvSpPr/>
              <p:nvPr/>
            </p:nvSpPr>
            <p:spPr>
              <a:xfrm>
                <a:off x="0" y="167781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9" name="直接连接符 885"/>
              <p:cNvSpPr/>
              <p:nvPr/>
            </p:nvSpPr>
            <p:spPr>
              <a:xfrm>
                <a:off x="0" y="175876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0" name="直接连接符 886"/>
              <p:cNvSpPr/>
              <p:nvPr/>
            </p:nvSpPr>
            <p:spPr>
              <a:xfrm>
                <a:off x="0" y="143177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1" name="直接连接符 887"/>
              <p:cNvSpPr/>
              <p:nvPr/>
            </p:nvSpPr>
            <p:spPr>
              <a:xfrm>
                <a:off x="0" y="151431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2" name="直接连接符 888"/>
              <p:cNvSpPr/>
              <p:nvPr/>
            </p:nvSpPr>
            <p:spPr>
              <a:xfrm>
                <a:off x="0" y="184130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3" name="直接连接符 889"/>
              <p:cNvSpPr/>
              <p:nvPr/>
            </p:nvSpPr>
            <p:spPr>
              <a:xfrm>
                <a:off x="0" y="208734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4" name="直接连接符 890"/>
              <p:cNvSpPr/>
              <p:nvPr/>
            </p:nvSpPr>
            <p:spPr>
              <a:xfrm>
                <a:off x="0" y="216829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5" name="直接连接符 891"/>
              <p:cNvSpPr/>
              <p:nvPr/>
            </p:nvSpPr>
            <p:spPr>
              <a:xfrm>
                <a:off x="0" y="225084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6" name="直接连接符 892"/>
              <p:cNvSpPr/>
              <p:nvPr/>
            </p:nvSpPr>
            <p:spPr>
              <a:xfrm>
                <a:off x="0" y="192384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7" name="直接连接符 893"/>
              <p:cNvSpPr/>
              <p:nvPr/>
            </p:nvSpPr>
            <p:spPr>
              <a:xfrm>
                <a:off x="0" y="200480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8" name="直接连接符 894"/>
              <p:cNvSpPr/>
              <p:nvPr/>
            </p:nvSpPr>
            <p:spPr>
              <a:xfrm>
                <a:off x="0" y="233179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9" name="直接连接符 895"/>
              <p:cNvSpPr/>
              <p:nvPr/>
            </p:nvSpPr>
            <p:spPr>
              <a:xfrm>
                <a:off x="0" y="257783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0" name="直接连接符 896"/>
              <p:cNvSpPr/>
              <p:nvPr/>
            </p:nvSpPr>
            <p:spPr>
              <a:xfrm>
                <a:off x="0" y="266037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1" name="直接连接符 897"/>
              <p:cNvSpPr/>
              <p:nvPr/>
            </p:nvSpPr>
            <p:spPr>
              <a:xfrm>
                <a:off x="0" y="274132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2" name="直接连接符 898"/>
              <p:cNvSpPr/>
              <p:nvPr/>
            </p:nvSpPr>
            <p:spPr>
              <a:xfrm>
                <a:off x="0" y="241433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3" name="直接连接符 899"/>
              <p:cNvSpPr/>
              <p:nvPr/>
            </p:nvSpPr>
            <p:spPr>
              <a:xfrm>
                <a:off x="0" y="249528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4" name="直接连接符 900"/>
              <p:cNvSpPr/>
              <p:nvPr/>
            </p:nvSpPr>
            <p:spPr>
              <a:xfrm>
                <a:off x="0" y="282386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5" name="直接连接符 901"/>
              <p:cNvSpPr/>
              <p:nvPr/>
            </p:nvSpPr>
            <p:spPr>
              <a:xfrm>
                <a:off x="0" y="306831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6" name="直接连接符 902"/>
              <p:cNvSpPr/>
              <p:nvPr/>
            </p:nvSpPr>
            <p:spPr>
              <a:xfrm>
                <a:off x="0" y="315085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7" name="直接连接符 903"/>
              <p:cNvSpPr/>
              <p:nvPr/>
            </p:nvSpPr>
            <p:spPr>
              <a:xfrm>
                <a:off x="0" y="323181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8" name="直接连接符 904"/>
              <p:cNvSpPr/>
              <p:nvPr/>
            </p:nvSpPr>
            <p:spPr>
              <a:xfrm>
                <a:off x="0" y="290482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9" name="直接连接符 905"/>
              <p:cNvSpPr/>
              <p:nvPr/>
            </p:nvSpPr>
            <p:spPr>
              <a:xfrm>
                <a:off x="0" y="298736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0" name="直接连接符 906"/>
              <p:cNvSpPr/>
              <p:nvPr/>
            </p:nvSpPr>
            <p:spPr>
              <a:xfrm>
                <a:off x="0" y="331435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1" name="直接连接符 907"/>
              <p:cNvSpPr/>
              <p:nvPr/>
            </p:nvSpPr>
            <p:spPr>
              <a:xfrm>
                <a:off x="0" y="356039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2" name="直接连接符 908"/>
              <p:cNvSpPr/>
              <p:nvPr/>
            </p:nvSpPr>
            <p:spPr>
              <a:xfrm>
                <a:off x="0" y="364134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3" name="直接连接符 909"/>
              <p:cNvSpPr/>
              <p:nvPr/>
            </p:nvSpPr>
            <p:spPr>
              <a:xfrm>
                <a:off x="0" y="372388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4" name="直接连接符 910"/>
              <p:cNvSpPr/>
              <p:nvPr/>
            </p:nvSpPr>
            <p:spPr>
              <a:xfrm>
                <a:off x="0" y="339689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5" name="直接连接符 911"/>
              <p:cNvSpPr/>
              <p:nvPr/>
            </p:nvSpPr>
            <p:spPr>
              <a:xfrm>
                <a:off x="0" y="347784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6" name="直接连接符 912"/>
              <p:cNvSpPr/>
              <p:nvPr/>
            </p:nvSpPr>
            <p:spPr>
              <a:xfrm>
                <a:off x="0" y="380484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7" name="直接连接符 913"/>
              <p:cNvSpPr/>
              <p:nvPr/>
            </p:nvSpPr>
            <p:spPr>
              <a:xfrm>
                <a:off x="0" y="405087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8" name="直接连接符 914"/>
              <p:cNvSpPr/>
              <p:nvPr/>
            </p:nvSpPr>
            <p:spPr>
              <a:xfrm>
                <a:off x="0" y="413341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9" name="直接连接符 915"/>
              <p:cNvSpPr/>
              <p:nvPr/>
            </p:nvSpPr>
            <p:spPr>
              <a:xfrm>
                <a:off x="0" y="421437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0" name="直接连接符 916"/>
              <p:cNvSpPr/>
              <p:nvPr/>
            </p:nvSpPr>
            <p:spPr>
              <a:xfrm>
                <a:off x="0" y="388738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1" name="直接连接符 917"/>
              <p:cNvSpPr/>
              <p:nvPr/>
            </p:nvSpPr>
            <p:spPr>
              <a:xfrm>
                <a:off x="0" y="396992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2" name="直接连接符 918"/>
              <p:cNvSpPr/>
              <p:nvPr/>
            </p:nvSpPr>
            <p:spPr>
              <a:xfrm>
                <a:off x="0" y="429691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3" name="直接连接符 919"/>
              <p:cNvSpPr/>
              <p:nvPr/>
            </p:nvSpPr>
            <p:spPr>
              <a:xfrm>
                <a:off x="0" y="454136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4" name="直接连接符 920"/>
              <p:cNvSpPr/>
              <p:nvPr/>
            </p:nvSpPr>
            <p:spPr>
              <a:xfrm>
                <a:off x="0" y="462390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5" name="直接连接符 921"/>
              <p:cNvSpPr/>
              <p:nvPr/>
            </p:nvSpPr>
            <p:spPr>
              <a:xfrm>
                <a:off x="0" y="470644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6" name="直接连接符 922"/>
              <p:cNvSpPr/>
              <p:nvPr/>
            </p:nvSpPr>
            <p:spPr>
              <a:xfrm>
                <a:off x="0" y="437786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7" name="直接连接符 923"/>
              <p:cNvSpPr/>
              <p:nvPr/>
            </p:nvSpPr>
            <p:spPr>
              <a:xfrm>
                <a:off x="0" y="446040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8" name="直接连接符 924"/>
              <p:cNvSpPr/>
              <p:nvPr/>
            </p:nvSpPr>
            <p:spPr>
              <a:xfrm>
                <a:off x="0" y="478740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9" name="直接连接符 925"/>
              <p:cNvSpPr/>
              <p:nvPr/>
            </p:nvSpPr>
            <p:spPr>
              <a:xfrm>
                <a:off x="0" y="503343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0" name="直接连接符 926"/>
              <p:cNvSpPr/>
              <p:nvPr/>
            </p:nvSpPr>
            <p:spPr>
              <a:xfrm>
                <a:off x="0" y="511439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1" name="直接连接符 927"/>
              <p:cNvSpPr/>
              <p:nvPr/>
            </p:nvSpPr>
            <p:spPr>
              <a:xfrm>
                <a:off x="0" y="519693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2" name="直接连接符 928"/>
              <p:cNvSpPr/>
              <p:nvPr/>
            </p:nvSpPr>
            <p:spPr>
              <a:xfrm>
                <a:off x="0" y="486994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3" name="直接连接符 929"/>
              <p:cNvSpPr/>
              <p:nvPr/>
            </p:nvSpPr>
            <p:spPr>
              <a:xfrm>
                <a:off x="0" y="495089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4" name="直接连接符 930"/>
              <p:cNvSpPr/>
              <p:nvPr/>
            </p:nvSpPr>
            <p:spPr>
              <a:xfrm>
                <a:off x="0" y="527788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5" name="直接连接符 931"/>
              <p:cNvSpPr/>
              <p:nvPr/>
            </p:nvSpPr>
            <p:spPr>
              <a:xfrm>
                <a:off x="0" y="552392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6" name="直接连接符 932"/>
              <p:cNvSpPr/>
              <p:nvPr/>
            </p:nvSpPr>
            <p:spPr>
              <a:xfrm>
                <a:off x="0" y="560646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7" name="直接连接符 933"/>
              <p:cNvSpPr/>
              <p:nvPr/>
            </p:nvSpPr>
            <p:spPr>
              <a:xfrm>
                <a:off x="0" y="568741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8" name="直接连接符 934"/>
              <p:cNvSpPr/>
              <p:nvPr/>
            </p:nvSpPr>
            <p:spPr>
              <a:xfrm>
                <a:off x="0" y="536042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9" name="直接连接符 935"/>
              <p:cNvSpPr/>
              <p:nvPr/>
            </p:nvSpPr>
            <p:spPr>
              <a:xfrm>
                <a:off x="0" y="544296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0" name="直接连接符 936"/>
              <p:cNvSpPr/>
              <p:nvPr/>
            </p:nvSpPr>
            <p:spPr>
              <a:xfrm>
                <a:off x="0" y="576995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1" name="直接连接符 937"/>
              <p:cNvSpPr/>
              <p:nvPr/>
            </p:nvSpPr>
            <p:spPr>
              <a:xfrm>
                <a:off x="0" y="601440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2" name="直接连接符 938"/>
              <p:cNvSpPr/>
              <p:nvPr/>
            </p:nvSpPr>
            <p:spPr>
              <a:xfrm>
                <a:off x="0" y="609695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3" name="直接连接符 939"/>
              <p:cNvSpPr/>
              <p:nvPr/>
            </p:nvSpPr>
            <p:spPr>
              <a:xfrm>
                <a:off x="0" y="617949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4" name="直接连接符 940"/>
              <p:cNvSpPr/>
              <p:nvPr/>
            </p:nvSpPr>
            <p:spPr>
              <a:xfrm>
                <a:off x="0" y="585091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5" name="直接连接符 941"/>
              <p:cNvSpPr/>
              <p:nvPr/>
            </p:nvSpPr>
            <p:spPr>
              <a:xfrm>
                <a:off x="0" y="593345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6" name="直接连接符 942"/>
              <p:cNvSpPr/>
              <p:nvPr/>
            </p:nvSpPr>
            <p:spPr>
              <a:xfrm>
                <a:off x="0" y="626044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7" name="直接连接符 943"/>
              <p:cNvSpPr/>
              <p:nvPr/>
            </p:nvSpPr>
            <p:spPr>
              <a:xfrm>
                <a:off x="0" y="650648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8" name="直接连接符 944"/>
              <p:cNvSpPr/>
              <p:nvPr/>
            </p:nvSpPr>
            <p:spPr>
              <a:xfrm>
                <a:off x="0" y="658743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9" name="直接连接符 945"/>
              <p:cNvSpPr/>
              <p:nvPr/>
            </p:nvSpPr>
            <p:spPr>
              <a:xfrm>
                <a:off x="0" y="666997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00" name="直接连接符 946"/>
              <p:cNvSpPr/>
              <p:nvPr/>
            </p:nvSpPr>
            <p:spPr>
              <a:xfrm>
                <a:off x="0" y="634298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01" name="直接连接符 947"/>
              <p:cNvSpPr/>
              <p:nvPr/>
            </p:nvSpPr>
            <p:spPr>
              <a:xfrm>
                <a:off x="0" y="642394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02" name="直接连接符 948"/>
              <p:cNvSpPr/>
              <p:nvPr/>
            </p:nvSpPr>
            <p:spPr>
              <a:xfrm>
                <a:off x="0" y="675093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03" name="直接连接符 949"/>
              <p:cNvSpPr/>
              <p:nvPr/>
            </p:nvSpPr>
            <p:spPr>
              <a:xfrm>
                <a:off x="0" y="683347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</p:grpSp>
        <p:grpSp>
          <p:nvGrpSpPr>
            <p:cNvPr id="1115" name="Group 90"/>
            <p:cNvGrpSpPr>
              <a:grpSpLocks/>
            </p:cNvGrpSpPr>
            <p:nvPr/>
          </p:nvGrpSpPr>
          <p:grpSpPr bwMode="auto">
            <a:xfrm>
              <a:off x="0" y="163676"/>
              <a:ext cx="9144000" cy="6630466"/>
              <a:chOff x="0" y="0"/>
              <a:chExt cx="9144000" cy="6630466"/>
            </a:xfrm>
          </p:grpSpPr>
          <p:sp>
            <p:nvSpPr>
              <p:cNvPr id="1036" name="直接连接符 782"/>
              <p:cNvSpPr/>
              <p:nvPr/>
            </p:nvSpPr>
            <p:spPr>
              <a:xfrm>
                <a:off x="0" y="-18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37" name="直接连接符 783"/>
              <p:cNvSpPr/>
              <p:nvPr/>
            </p:nvSpPr>
            <p:spPr>
              <a:xfrm>
                <a:off x="0" y="24585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38" name="直接连接符 784"/>
              <p:cNvSpPr/>
              <p:nvPr/>
            </p:nvSpPr>
            <p:spPr>
              <a:xfrm>
                <a:off x="0" y="32681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39" name="直接连接符 785"/>
              <p:cNvSpPr/>
              <p:nvPr/>
            </p:nvSpPr>
            <p:spPr>
              <a:xfrm>
                <a:off x="0" y="40935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0" name="直接连接符 786"/>
              <p:cNvSpPr/>
              <p:nvPr/>
            </p:nvSpPr>
            <p:spPr>
              <a:xfrm>
                <a:off x="0" y="8236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1" name="直接连接符 787"/>
              <p:cNvSpPr/>
              <p:nvPr/>
            </p:nvSpPr>
            <p:spPr>
              <a:xfrm>
                <a:off x="0" y="16331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2" name="直接连接符 788"/>
              <p:cNvSpPr/>
              <p:nvPr/>
            </p:nvSpPr>
            <p:spPr>
              <a:xfrm>
                <a:off x="0" y="49030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3" name="直接连接符 789"/>
              <p:cNvSpPr/>
              <p:nvPr/>
            </p:nvSpPr>
            <p:spPr>
              <a:xfrm>
                <a:off x="0" y="73634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4" name="直接连接符 790"/>
              <p:cNvSpPr/>
              <p:nvPr/>
            </p:nvSpPr>
            <p:spPr>
              <a:xfrm>
                <a:off x="0" y="81888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5" name="直接连接符 791"/>
              <p:cNvSpPr/>
              <p:nvPr/>
            </p:nvSpPr>
            <p:spPr>
              <a:xfrm>
                <a:off x="0" y="89983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6" name="直接连接符 792"/>
              <p:cNvSpPr/>
              <p:nvPr/>
            </p:nvSpPr>
            <p:spPr>
              <a:xfrm>
                <a:off x="0" y="57284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7" name="直接连接符 793"/>
              <p:cNvSpPr/>
              <p:nvPr/>
            </p:nvSpPr>
            <p:spPr>
              <a:xfrm>
                <a:off x="0" y="65380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8" name="直接连接符 794"/>
              <p:cNvSpPr/>
              <p:nvPr/>
            </p:nvSpPr>
            <p:spPr>
              <a:xfrm>
                <a:off x="0" y="98237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9" name="直接连接符 795"/>
              <p:cNvSpPr/>
              <p:nvPr/>
            </p:nvSpPr>
            <p:spPr>
              <a:xfrm>
                <a:off x="0" y="122682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0" name="直接连接符 796"/>
              <p:cNvSpPr/>
              <p:nvPr/>
            </p:nvSpPr>
            <p:spPr>
              <a:xfrm>
                <a:off x="0" y="130937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1" name="直接连接符 797"/>
              <p:cNvSpPr/>
              <p:nvPr/>
            </p:nvSpPr>
            <p:spPr>
              <a:xfrm>
                <a:off x="0" y="139032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2" name="直接连接符 798"/>
              <p:cNvSpPr/>
              <p:nvPr/>
            </p:nvSpPr>
            <p:spPr>
              <a:xfrm>
                <a:off x="0" y="106333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3" name="直接连接符 799"/>
              <p:cNvSpPr/>
              <p:nvPr/>
            </p:nvSpPr>
            <p:spPr>
              <a:xfrm>
                <a:off x="0" y="114587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4" name="直接连接符 800"/>
              <p:cNvSpPr/>
              <p:nvPr/>
            </p:nvSpPr>
            <p:spPr>
              <a:xfrm>
                <a:off x="0" y="147286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5" name="直接连接符 801"/>
              <p:cNvSpPr/>
              <p:nvPr/>
            </p:nvSpPr>
            <p:spPr>
              <a:xfrm>
                <a:off x="0" y="171890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6" name="直接连接符 802"/>
              <p:cNvSpPr/>
              <p:nvPr/>
            </p:nvSpPr>
            <p:spPr>
              <a:xfrm>
                <a:off x="0" y="179985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7" name="直接连接符 803"/>
              <p:cNvSpPr/>
              <p:nvPr/>
            </p:nvSpPr>
            <p:spPr>
              <a:xfrm>
                <a:off x="0" y="188239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8" name="直接连接符 804"/>
              <p:cNvSpPr/>
              <p:nvPr/>
            </p:nvSpPr>
            <p:spPr>
              <a:xfrm>
                <a:off x="0" y="155540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9" name="直接连接符 805"/>
              <p:cNvSpPr/>
              <p:nvPr/>
            </p:nvSpPr>
            <p:spPr>
              <a:xfrm>
                <a:off x="0" y="163636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0" name="直接连接符 806"/>
              <p:cNvSpPr/>
              <p:nvPr/>
            </p:nvSpPr>
            <p:spPr>
              <a:xfrm>
                <a:off x="0" y="196335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1" name="直接连接符 807"/>
              <p:cNvSpPr/>
              <p:nvPr/>
            </p:nvSpPr>
            <p:spPr>
              <a:xfrm>
                <a:off x="0" y="220938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2" name="直接连接符 808"/>
              <p:cNvSpPr/>
              <p:nvPr/>
            </p:nvSpPr>
            <p:spPr>
              <a:xfrm>
                <a:off x="0" y="229192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3" name="直接连接符 809"/>
              <p:cNvSpPr/>
              <p:nvPr/>
            </p:nvSpPr>
            <p:spPr>
              <a:xfrm>
                <a:off x="0" y="237288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4" name="直接连接符 810"/>
              <p:cNvSpPr/>
              <p:nvPr/>
            </p:nvSpPr>
            <p:spPr>
              <a:xfrm>
                <a:off x="0" y="204589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5" name="直接连接符 811"/>
              <p:cNvSpPr/>
              <p:nvPr/>
            </p:nvSpPr>
            <p:spPr>
              <a:xfrm>
                <a:off x="0" y="212684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6" name="直接连接符 812"/>
              <p:cNvSpPr/>
              <p:nvPr/>
            </p:nvSpPr>
            <p:spPr>
              <a:xfrm>
                <a:off x="0" y="245542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7" name="直接连接符 813"/>
              <p:cNvSpPr/>
              <p:nvPr/>
            </p:nvSpPr>
            <p:spPr>
              <a:xfrm>
                <a:off x="0" y="269987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8" name="直接连接符 814"/>
              <p:cNvSpPr/>
              <p:nvPr/>
            </p:nvSpPr>
            <p:spPr>
              <a:xfrm>
                <a:off x="0" y="278241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9" name="直接连接符 815"/>
              <p:cNvSpPr/>
              <p:nvPr/>
            </p:nvSpPr>
            <p:spPr>
              <a:xfrm>
                <a:off x="0" y="286337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0" name="直接连接符 816"/>
              <p:cNvSpPr/>
              <p:nvPr/>
            </p:nvSpPr>
            <p:spPr>
              <a:xfrm>
                <a:off x="0" y="253637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1" name="直接连接符 817"/>
              <p:cNvSpPr/>
              <p:nvPr/>
            </p:nvSpPr>
            <p:spPr>
              <a:xfrm>
                <a:off x="0" y="261892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2" name="直接连接符 818"/>
              <p:cNvSpPr/>
              <p:nvPr/>
            </p:nvSpPr>
            <p:spPr>
              <a:xfrm>
                <a:off x="0" y="294591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3" name="直接连接符 819"/>
              <p:cNvSpPr/>
              <p:nvPr/>
            </p:nvSpPr>
            <p:spPr>
              <a:xfrm>
                <a:off x="0" y="319194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4" name="直接连接符 820"/>
              <p:cNvSpPr/>
              <p:nvPr/>
            </p:nvSpPr>
            <p:spPr>
              <a:xfrm>
                <a:off x="0" y="327290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5" name="直接连接符 821"/>
              <p:cNvSpPr/>
              <p:nvPr/>
            </p:nvSpPr>
            <p:spPr>
              <a:xfrm>
                <a:off x="0" y="335544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6" name="直接连接符 822"/>
              <p:cNvSpPr/>
              <p:nvPr/>
            </p:nvSpPr>
            <p:spPr>
              <a:xfrm>
                <a:off x="0" y="302845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7" name="直接连接符 823"/>
              <p:cNvSpPr/>
              <p:nvPr/>
            </p:nvSpPr>
            <p:spPr>
              <a:xfrm>
                <a:off x="0" y="310940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8" name="直接连接符 824"/>
              <p:cNvSpPr/>
              <p:nvPr/>
            </p:nvSpPr>
            <p:spPr>
              <a:xfrm>
                <a:off x="0" y="343639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9" name="直接连接符 825"/>
              <p:cNvSpPr/>
              <p:nvPr/>
            </p:nvSpPr>
            <p:spPr>
              <a:xfrm>
                <a:off x="0" y="368243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0" name="直接连接符 826"/>
              <p:cNvSpPr/>
              <p:nvPr/>
            </p:nvSpPr>
            <p:spPr>
              <a:xfrm>
                <a:off x="0" y="376497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1" name="直接连接符 827"/>
              <p:cNvSpPr/>
              <p:nvPr/>
            </p:nvSpPr>
            <p:spPr>
              <a:xfrm>
                <a:off x="0" y="384593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2" name="直接连接符 828"/>
              <p:cNvSpPr/>
              <p:nvPr/>
            </p:nvSpPr>
            <p:spPr>
              <a:xfrm>
                <a:off x="0" y="351893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3" name="直接连接符 829"/>
              <p:cNvSpPr/>
              <p:nvPr/>
            </p:nvSpPr>
            <p:spPr>
              <a:xfrm>
                <a:off x="0" y="359989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4" name="直接连接符 830"/>
              <p:cNvSpPr/>
              <p:nvPr/>
            </p:nvSpPr>
            <p:spPr>
              <a:xfrm>
                <a:off x="0" y="392847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5" name="直接连接符 831"/>
              <p:cNvSpPr/>
              <p:nvPr/>
            </p:nvSpPr>
            <p:spPr>
              <a:xfrm>
                <a:off x="0" y="417292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6" name="直接连接符 832"/>
              <p:cNvSpPr/>
              <p:nvPr/>
            </p:nvSpPr>
            <p:spPr>
              <a:xfrm>
                <a:off x="0" y="425546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7" name="直接连接符 833"/>
              <p:cNvSpPr/>
              <p:nvPr/>
            </p:nvSpPr>
            <p:spPr>
              <a:xfrm>
                <a:off x="0" y="433641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8" name="直接连接符 834"/>
              <p:cNvSpPr/>
              <p:nvPr/>
            </p:nvSpPr>
            <p:spPr>
              <a:xfrm>
                <a:off x="0" y="400942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9" name="直接连接符 835"/>
              <p:cNvSpPr/>
              <p:nvPr/>
            </p:nvSpPr>
            <p:spPr>
              <a:xfrm>
                <a:off x="0" y="409196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0" name="直接连接符 836"/>
              <p:cNvSpPr/>
              <p:nvPr/>
            </p:nvSpPr>
            <p:spPr>
              <a:xfrm>
                <a:off x="0" y="441895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1" name="直接连接符 837"/>
              <p:cNvSpPr/>
              <p:nvPr/>
            </p:nvSpPr>
            <p:spPr>
              <a:xfrm>
                <a:off x="0" y="466499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2" name="直接连接符 838"/>
              <p:cNvSpPr/>
              <p:nvPr/>
            </p:nvSpPr>
            <p:spPr>
              <a:xfrm>
                <a:off x="0" y="474594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3" name="直接连接符 839"/>
              <p:cNvSpPr/>
              <p:nvPr/>
            </p:nvSpPr>
            <p:spPr>
              <a:xfrm>
                <a:off x="0" y="482848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4" name="直接连接符 840"/>
              <p:cNvSpPr/>
              <p:nvPr/>
            </p:nvSpPr>
            <p:spPr>
              <a:xfrm>
                <a:off x="0" y="450149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5" name="直接连接符 841"/>
              <p:cNvSpPr/>
              <p:nvPr/>
            </p:nvSpPr>
            <p:spPr>
              <a:xfrm>
                <a:off x="0" y="458245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6" name="直接连接符 842"/>
              <p:cNvSpPr/>
              <p:nvPr/>
            </p:nvSpPr>
            <p:spPr>
              <a:xfrm>
                <a:off x="0" y="490944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7" name="直接连接符 843"/>
              <p:cNvSpPr/>
              <p:nvPr/>
            </p:nvSpPr>
            <p:spPr>
              <a:xfrm>
                <a:off x="0" y="515548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8" name="直接连接符 844"/>
              <p:cNvSpPr/>
              <p:nvPr/>
            </p:nvSpPr>
            <p:spPr>
              <a:xfrm>
                <a:off x="0" y="523802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9" name="直接连接符 845"/>
              <p:cNvSpPr/>
              <p:nvPr/>
            </p:nvSpPr>
            <p:spPr>
              <a:xfrm>
                <a:off x="0" y="531897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0" name="直接连接符 846"/>
              <p:cNvSpPr/>
              <p:nvPr/>
            </p:nvSpPr>
            <p:spPr>
              <a:xfrm>
                <a:off x="0" y="499198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1" name="直接连接符 847"/>
              <p:cNvSpPr/>
              <p:nvPr/>
            </p:nvSpPr>
            <p:spPr>
              <a:xfrm>
                <a:off x="0" y="507293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2" name="直接连接符 848"/>
              <p:cNvSpPr/>
              <p:nvPr/>
            </p:nvSpPr>
            <p:spPr>
              <a:xfrm>
                <a:off x="0" y="540151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3" name="直接连接符 849"/>
              <p:cNvSpPr/>
              <p:nvPr/>
            </p:nvSpPr>
            <p:spPr>
              <a:xfrm>
                <a:off x="0" y="564596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4" name="直接连接符 850"/>
              <p:cNvSpPr/>
              <p:nvPr/>
            </p:nvSpPr>
            <p:spPr>
              <a:xfrm>
                <a:off x="0" y="572850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5" name="直接连接符 851"/>
              <p:cNvSpPr/>
              <p:nvPr/>
            </p:nvSpPr>
            <p:spPr>
              <a:xfrm>
                <a:off x="0" y="580946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6" name="直接连接符 852"/>
              <p:cNvSpPr/>
              <p:nvPr/>
            </p:nvSpPr>
            <p:spPr>
              <a:xfrm>
                <a:off x="0" y="548247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7" name="直接连接符 853"/>
              <p:cNvSpPr/>
              <p:nvPr/>
            </p:nvSpPr>
            <p:spPr>
              <a:xfrm>
                <a:off x="0" y="556501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8" name="直接连接符 854"/>
              <p:cNvSpPr/>
              <p:nvPr/>
            </p:nvSpPr>
            <p:spPr>
              <a:xfrm>
                <a:off x="0" y="589200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9" name="直接连接符 855"/>
              <p:cNvSpPr/>
              <p:nvPr/>
            </p:nvSpPr>
            <p:spPr>
              <a:xfrm>
                <a:off x="0" y="613804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0" name="直接连接符 856"/>
              <p:cNvSpPr/>
              <p:nvPr/>
            </p:nvSpPr>
            <p:spPr>
              <a:xfrm>
                <a:off x="0" y="621899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1" name="直接连接符 857"/>
              <p:cNvSpPr/>
              <p:nvPr/>
            </p:nvSpPr>
            <p:spPr>
              <a:xfrm>
                <a:off x="0" y="630153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2" name="直接连接符 858"/>
              <p:cNvSpPr/>
              <p:nvPr/>
            </p:nvSpPr>
            <p:spPr>
              <a:xfrm>
                <a:off x="0" y="597454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3" name="直接连接符 859"/>
              <p:cNvSpPr/>
              <p:nvPr/>
            </p:nvSpPr>
            <p:spPr>
              <a:xfrm>
                <a:off x="0" y="605549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4" name="直接连接符 860"/>
              <p:cNvSpPr/>
              <p:nvPr/>
            </p:nvSpPr>
            <p:spPr>
              <a:xfrm>
                <a:off x="0" y="638249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" name="直接连接符 861"/>
              <p:cNvSpPr/>
              <p:nvPr/>
            </p:nvSpPr>
            <p:spPr>
              <a:xfrm>
                <a:off x="0" y="662852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6" name="直接连接符 862"/>
              <p:cNvSpPr/>
              <p:nvPr/>
            </p:nvSpPr>
            <p:spPr>
              <a:xfrm>
                <a:off x="0" y="646503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7" name="直接连接符 863"/>
              <p:cNvSpPr/>
              <p:nvPr/>
            </p:nvSpPr>
            <p:spPr>
              <a:xfrm>
                <a:off x="0" y="654598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</p:grpSp>
      </p:grp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82F288E0-7875-42C4-84C8-98DBBD3BF4D2}" type="datetimeFigureOut">
              <a:rPr lang="zh-CN" altLang="en-US"/>
              <a:pPr/>
              <a:t>2021/12/10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969697"/>
                </a:solidFill>
              </a:defRPr>
            </a:lvl1pPr>
          </a:lstStyle>
          <a:p>
            <a:fld id="{3B0FAFDC-3C87-4FE4-B8B2-677D64C3629B}" type="slidenum">
              <a:rPr lang="zh-CN" altLang="en-US"/>
              <a:pPr/>
              <a:t>‹#›</a:t>
            </a:fld>
            <a:endParaRPr lang="en-US" altLang="zh-CN"/>
          </a:p>
        </p:txBody>
      </p:sp>
      <p:sp>
        <p:nvSpPr>
          <p:cNvPr id="1033" name="矩形 551"/>
          <p:cNvSpPr/>
          <p:nvPr/>
        </p:nvSpPr>
        <p:spPr>
          <a:xfrm>
            <a:off x="0" y="-12700"/>
            <a:ext cx="12192000" cy="128588"/>
          </a:xfrm>
          <a:prstGeom prst="rect">
            <a:avLst/>
          </a:prstGeom>
          <a:solidFill>
            <a:srgbClr val="D3AA73"/>
          </a:solidFill>
          <a:ln w="25400">
            <a:noFill/>
            <a:miter/>
          </a:ln>
        </p:spPr>
        <p:txBody>
          <a:bodyPr anchor="ctr"/>
          <a:lstStyle/>
          <a:p>
            <a:endParaRPr lang="zh-CN" altLang="zh-CN" sz="1350" noProof="1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" name="矩形 1"/>
          <p:cNvSpPr/>
          <p:nvPr/>
        </p:nvSpPr>
        <p:spPr>
          <a:xfrm>
            <a:off x="-8466" y="114300"/>
            <a:ext cx="1257300" cy="503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2" r:id="rId12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+mj-ea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9pPr>
    </p:titleStyle>
    <p:bodyStyle>
      <a:lvl1pPr marL="361950" indent="-361950" algn="just" defTabSz="685800" rtl="0" fontAlgn="base">
        <a:lnSpc>
          <a:spcPct val="110000"/>
        </a:lnSpc>
        <a:spcBef>
          <a:spcPts val="12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m"/>
        <a:defRPr lang="zh-CN" altLang="en-US" sz="2800" kern="1200" dirty="0">
          <a:solidFill>
            <a:schemeClr val="accent1"/>
          </a:solidFill>
          <a:latin typeface="+mn-ea"/>
          <a:ea typeface="+mn-ea"/>
          <a:cs typeface="+mn-cs"/>
        </a:defRPr>
      </a:lvl1pPr>
      <a:lvl2pPr marL="361950" indent="-361950" algn="just" defTabSz="685800" rtl="0" fontAlgn="base">
        <a:lnSpc>
          <a:spcPct val="120000"/>
        </a:lnSpc>
        <a:spcBef>
          <a:spcPct val="0"/>
        </a:spcBef>
        <a:spcAft>
          <a:spcPts val="1200"/>
        </a:spcAft>
        <a:buClr>
          <a:srgbClr val="F2C37D"/>
        </a:buClr>
        <a:buFont typeface="幼圆" pitchFamily="49" charset="-122"/>
        <a:buChar char=" "/>
        <a:defRPr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ts val="120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ts val="120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ts val="120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矩形 52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EE8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218565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1027" name="Group 2"/>
          <p:cNvGrpSpPr>
            <a:grpSpLocks/>
          </p:cNvGrpSpPr>
          <p:nvPr/>
        </p:nvGrpSpPr>
        <p:grpSpPr bwMode="auto">
          <a:xfrm>
            <a:off x="0" y="11116"/>
            <a:ext cx="12192000" cy="6835775"/>
            <a:chOff x="0" y="0"/>
            <a:chExt cx="9144000" cy="6835061"/>
          </a:xfrm>
        </p:grpSpPr>
        <p:grpSp>
          <p:nvGrpSpPr>
            <p:cNvPr id="1028" name="Group 3"/>
            <p:cNvGrpSpPr>
              <a:grpSpLocks/>
            </p:cNvGrpSpPr>
            <p:nvPr/>
          </p:nvGrpSpPr>
          <p:grpSpPr bwMode="auto">
            <a:xfrm>
              <a:off x="0" y="0"/>
              <a:ext cx="9144000" cy="6835061"/>
              <a:chOff x="0" y="0"/>
              <a:chExt cx="9144000" cy="6835061"/>
            </a:xfrm>
          </p:grpSpPr>
          <p:sp>
            <p:nvSpPr>
              <p:cNvPr id="1118" name="直接连接符 864"/>
              <p:cNvSpPr/>
              <p:nvPr/>
            </p:nvSpPr>
            <p:spPr>
              <a:xfrm>
                <a:off x="0" y="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9" name="直接连接符 865"/>
              <p:cNvSpPr/>
              <p:nvPr/>
            </p:nvSpPr>
            <p:spPr>
              <a:xfrm>
                <a:off x="0" y="12222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0" name="直接连接符 866"/>
              <p:cNvSpPr/>
              <p:nvPr/>
            </p:nvSpPr>
            <p:spPr>
              <a:xfrm>
                <a:off x="0" y="20476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1" name="直接连接符 867"/>
              <p:cNvSpPr/>
              <p:nvPr/>
            </p:nvSpPr>
            <p:spPr>
              <a:xfrm>
                <a:off x="0" y="28572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2" name="直接连接符 868"/>
              <p:cNvSpPr/>
              <p:nvPr/>
            </p:nvSpPr>
            <p:spPr>
              <a:xfrm>
                <a:off x="0" y="4127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3" name="直接连接符 869"/>
              <p:cNvSpPr/>
              <p:nvPr/>
            </p:nvSpPr>
            <p:spPr>
              <a:xfrm>
                <a:off x="0" y="8254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4" name="直接连接符 870"/>
              <p:cNvSpPr/>
              <p:nvPr/>
            </p:nvSpPr>
            <p:spPr>
              <a:xfrm>
                <a:off x="0" y="36826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5" name="直接连接符 871"/>
              <p:cNvSpPr/>
              <p:nvPr/>
            </p:nvSpPr>
            <p:spPr>
              <a:xfrm>
                <a:off x="0" y="61429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6" name="直接连接符 872"/>
              <p:cNvSpPr/>
              <p:nvPr/>
            </p:nvSpPr>
            <p:spPr>
              <a:xfrm>
                <a:off x="0" y="69525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7" name="直接连接符 873"/>
              <p:cNvSpPr/>
              <p:nvPr/>
            </p:nvSpPr>
            <p:spPr>
              <a:xfrm>
                <a:off x="0" y="77779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8" name="直接连接符 874"/>
              <p:cNvSpPr/>
              <p:nvPr/>
            </p:nvSpPr>
            <p:spPr>
              <a:xfrm>
                <a:off x="0" y="45080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29" name="直接连接符 875"/>
              <p:cNvSpPr/>
              <p:nvPr/>
            </p:nvSpPr>
            <p:spPr>
              <a:xfrm>
                <a:off x="0" y="53175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0" name="直接连接符 876"/>
              <p:cNvSpPr/>
              <p:nvPr/>
            </p:nvSpPr>
            <p:spPr>
              <a:xfrm>
                <a:off x="0" y="85874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1" name="直接连接符 877"/>
              <p:cNvSpPr/>
              <p:nvPr/>
            </p:nvSpPr>
            <p:spPr>
              <a:xfrm>
                <a:off x="0" y="110478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2" name="直接连接符 878"/>
              <p:cNvSpPr/>
              <p:nvPr/>
            </p:nvSpPr>
            <p:spPr>
              <a:xfrm>
                <a:off x="0" y="118732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3" name="直接连接符 879"/>
              <p:cNvSpPr/>
              <p:nvPr/>
            </p:nvSpPr>
            <p:spPr>
              <a:xfrm>
                <a:off x="0" y="126828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4" name="直接连接符 880"/>
              <p:cNvSpPr/>
              <p:nvPr/>
            </p:nvSpPr>
            <p:spPr>
              <a:xfrm>
                <a:off x="0" y="94128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5" name="直接连接符 881"/>
              <p:cNvSpPr/>
              <p:nvPr/>
            </p:nvSpPr>
            <p:spPr>
              <a:xfrm>
                <a:off x="0" y="102224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6" name="直接连接符 882"/>
              <p:cNvSpPr/>
              <p:nvPr/>
            </p:nvSpPr>
            <p:spPr>
              <a:xfrm>
                <a:off x="0" y="135082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7" name="直接连接符 883"/>
              <p:cNvSpPr/>
              <p:nvPr/>
            </p:nvSpPr>
            <p:spPr>
              <a:xfrm>
                <a:off x="0" y="159527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8" name="直接连接符 884"/>
              <p:cNvSpPr/>
              <p:nvPr/>
            </p:nvSpPr>
            <p:spPr>
              <a:xfrm>
                <a:off x="0" y="167781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39" name="直接连接符 885"/>
              <p:cNvSpPr/>
              <p:nvPr/>
            </p:nvSpPr>
            <p:spPr>
              <a:xfrm>
                <a:off x="0" y="175876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0" name="直接连接符 886"/>
              <p:cNvSpPr/>
              <p:nvPr/>
            </p:nvSpPr>
            <p:spPr>
              <a:xfrm>
                <a:off x="0" y="143177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1" name="直接连接符 887"/>
              <p:cNvSpPr/>
              <p:nvPr/>
            </p:nvSpPr>
            <p:spPr>
              <a:xfrm>
                <a:off x="0" y="151431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2" name="直接连接符 888"/>
              <p:cNvSpPr/>
              <p:nvPr/>
            </p:nvSpPr>
            <p:spPr>
              <a:xfrm>
                <a:off x="0" y="184130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3" name="直接连接符 889"/>
              <p:cNvSpPr/>
              <p:nvPr/>
            </p:nvSpPr>
            <p:spPr>
              <a:xfrm>
                <a:off x="0" y="208734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4" name="直接连接符 890"/>
              <p:cNvSpPr/>
              <p:nvPr/>
            </p:nvSpPr>
            <p:spPr>
              <a:xfrm>
                <a:off x="0" y="216829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5" name="直接连接符 891"/>
              <p:cNvSpPr/>
              <p:nvPr/>
            </p:nvSpPr>
            <p:spPr>
              <a:xfrm>
                <a:off x="0" y="225084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6" name="直接连接符 892"/>
              <p:cNvSpPr/>
              <p:nvPr/>
            </p:nvSpPr>
            <p:spPr>
              <a:xfrm>
                <a:off x="0" y="192384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7" name="直接连接符 893"/>
              <p:cNvSpPr/>
              <p:nvPr/>
            </p:nvSpPr>
            <p:spPr>
              <a:xfrm>
                <a:off x="0" y="200480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8" name="直接连接符 894"/>
              <p:cNvSpPr/>
              <p:nvPr/>
            </p:nvSpPr>
            <p:spPr>
              <a:xfrm>
                <a:off x="0" y="233179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49" name="直接连接符 895"/>
              <p:cNvSpPr/>
              <p:nvPr/>
            </p:nvSpPr>
            <p:spPr>
              <a:xfrm>
                <a:off x="0" y="257783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0" name="直接连接符 896"/>
              <p:cNvSpPr/>
              <p:nvPr/>
            </p:nvSpPr>
            <p:spPr>
              <a:xfrm>
                <a:off x="0" y="266037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1" name="直接连接符 897"/>
              <p:cNvSpPr/>
              <p:nvPr/>
            </p:nvSpPr>
            <p:spPr>
              <a:xfrm>
                <a:off x="0" y="274132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2" name="直接连接符 898"/>
              <p:cNvSpPr/>
              <p:nvPr/>
            </p:nvSpPr>
            <p:spPr>
              <a:xfrm>
                <a:off x="0" y="241433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3" name="直接连接符 899"/>
              <p:cNvSpPr/>
              <p:nvPr/>
            </p:nvSpPr>
            <p:spPr>
              <a:xfrm>
                <a:off x="0" y="249528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4" name="直接连接符 900"/>
              <p:cNvSpPr/>
              <p:nvPr/>
            </p:nvSpPr>
            <p:spPr>
              <a:xfrm>
                <a:off x="0" y="282386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5" name="直接连接符 901"/>
              <p:cNvSpPr/>
              <p:nvPr/>
            </p:nvSpPr>
            <p:spPr>
              <a:xfrm>
                <a:off x="0" y="306831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6" name="直接连接符 902"/>
              <p:cNvSpPr/>
              <p:nvPr/>
            </p:nvSpPr>
            <p:spPr>
              <a:xfrm>
                <a:off x="0" y="315085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7" name="直接连接符 903"/>
              <p:cNvSpPr/>
              <p:nvPr/>
            </p:nvSpPr>
            <p:spPr>
              <a:xfrm>
                <a:off x="0" y="323181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8" name="直接连接符 904"/>
              <p:cNvSpPr/>
              <p:nvPr/>
            </p:nvSpPr>
            <p:spPr>
              <a:xfrm>
                <a:off x="0" y="290482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59" name="直接连接符 905"/>
              <p:cNvSpPr/>
              <p:nvPr/>
            </p:nvSpPr>
            <p:spPr>
              <a:xfrm>
                <a:off x="0" y="298736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0" name="直接连接符 906"/>
              <p:cNvSpPr/>
              <p:nvPr/>
            </p:nvSpPr>
            <p:spPr>
              <a:xfrm>
                <a:off x="0" y="331435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1" name="直接连接符 907"/>
              <p:cNvSpPr/>
              <p:nvPr/>
            </p:nvSpPr>
            <p:spPr>
              <a:xfrm>
                <a:off x="0" y="356039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2" name="直接连接符 908"/>
              <p:cNvSpPr/>
              <p:nvPr/>
            </p:nvSpPr>
            <p:spPr>
              <a:xfrm>
                <a:off x="0" y="364134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3" name="直接连接符 909"/>
              <p:cNvSpPr/>
              <p:nvPr/>
            </p:nvSpPr>
            <p:spPr>
              <a:xfrm>
                <a:off x="0" y="372388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4" name="直接连接符 910"/>
              <p:cNvSpPr/>
              <p:nvPr/>
            </p:nvSpPr>
            <p:spPr>
              <a:xfrm>
                <a:off x="0" y="339689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5" name="直接连接符 911"/>
              <p:cNvSpPr/>
              <p:nvPr/>
            </p:nvSpPr>
            <p:spPr>
              <a:xfrm>
                <a:off x="0" y="347784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6" name="直接连接符 912"/>
              <p:cNvSpPr/>
              <p:nvPr/>
            </p:nvSpPr>
            <p:spPr>
              <a:xfrm>
                <a:off x="0" y="380484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7" name="直接连接符 913"/>
              <p:cNvSpPr/>
              <p:nvPr/>
            </p:nvSpPr>
            <p:spPr>
              <a:xfrm>
                <a:off x="0" y="405087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8" name="直接连接符 914"/>
              <p:cNvSpPr/>
              <p:nvPr/>
            </p:nvSpPr>
            <p:spPr>
              <a:xfrm>
                <a:off x="0" y="413341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69" name="直接连接符 915"/>
              <p:cNvSpPr/>
              <p:nvPr/>
            </p:nvSpPr>
            <p:spPr>
              <a:xfrm>
                <a:off x="0" y="421437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0" name="直接连接符 916"/>
              <p:cNvSpPr/>
              <p:nvPr/>
            </p:nvSpPr>
            <p:spPr>
              <a:xfrm>
                <a:off x="0" y="388738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1" name="直接连接符 917"/>
              <p:cNvSpPr/>
              <p:nvPr/>
            </p:nvSpPr>
            <p:spPr>
              <a:xfrm>
                <a:off x="0" y="396992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2" name="直接连接符 918"/>
              <p:cNvSpPr/>
              <p:nvPr/>
            </p:nvSpPr>
            <p:spPr>
              <a:xfrm>
                <a:off x="0" y="429691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3" name="直接连接符 919"/>
              <p:cNvSpPr/>
              <p:nvPr/>
            </p:nvSpPr>
            <p:spPr>
              <a:xfrm>
                <a:off x="0" y="454136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4" name="直接连接符 920"/>
              <p:cNvSpPr/>
              <p:nvPr/>
            </p:nvSpPr>
            <p:spPr>
              <a:xfrm>
                <a:off x="0" y="462390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5" name="直接连接符 921"/>
              <p:cNvSpPr/>
              <p:nvPr/>
            </p:nvSpPr>
            <p:spPr>
              <a:xfrm>
                <a:off x="0" y="470644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6" name="直接连接符 922"/>
              <p:cNvSpPr/>
              <p:nvPr/>
            </p:nvSpPr>
            <p:spPr>
              <a:xfrm>
                <a:off x="0" y="437786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7" name="直接连接符 923"/>
              <p:cNvSpPr/>
              <p:nvPr/>
            </p:nvSpPr>
            <p:spPr>
              <a:xfrm>
                <a:off x="0" y="446040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8" name="直接连接符 924"/>
              <p:cNvSpPr/>
              <p:nvPr/>
            </p:nvSpPr>
            <p:spPr>
              <a:xfrm>
                <a:off x="0" y="478740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79" name="直接连接符 925"/>
              <p:cNvSpPr/>
              <p:nvPr/>
            </p:nvSpPr>
            <p:spPr>
              <a:xfrm>
                <a:off x="0" y="503343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0" name="直接连接符 926"/>
              <p:cNvSpPr/>
              <p:nvPr/>
            </p:nvSpPr>
            <p:spPr>
              <a:xfrm>
                <a:off x="0" y="511439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1" name="直接连接符 927"/>
              <p:cNvSpPr/>
              <p:nvPr/>
            </p:nvSpPr>
            <p:spPr>
              <a:xfrm>
                <a:off x="0" y="519693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2" name="直接连接符 928"/>
              <p:cNvSpPr/>
              <p:nvPr/>
            </p:nvSpPr>
            <p:spPr>
              <a:xfrm>
                <a:off x="0" y="486994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3" name="直接连接符 929"/>
              <p:cNvSpPr/>
              <p:nvPr/>
            </p:nvSpPr>
            <p:spPr>
              <a:xfrm>
                <a:off x="0" y="495089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4" name="直接连接符 930"/>
              <p:cNvSpPr/>
              <p:nvPr/>
            </p:nvSpPr>
            <p:spPr>
              <a:xfrm>
                <a:off x="0" y="527788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5" name="直接连接符 931"/>
              <p:cNvSpPr/>
              <p:nvPr/>
            </p:nvSpPr>
            <p:spPr>
              <a:xfrm>
                <a:off x="0" y="552392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6" name="直接连接符 932"/>
              <p:cNvSpPr/>
              <p:nvPr/>
            </p:nvSpPr>
            <p:spPr>
              <a:xfrm>
                <a:off x="0" y="560646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7" name="直接连接符 933"/>
              <p:cNvSpPr/>
              <p:nvPr/>
            </p:nvSpPr>
            <p:spPr>
              <a:xfrm>
                <a:off x="0" y="568741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8" name="直接连接符 934"/>
              <p:cNvSpPr/>
              <p:nvPr/>
            </p:nvSpPr>
            <p:spPr>
              <a:xfrm>
                <a:off x="0" y="536042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89" name="直接连接符 935"/>
              <p:cNvSpPr/>
              <p:nvPr/>
            </p:nvSpPr>
            <p:spPr>
              <a:xfrm>
                <a:off x="0" y="544296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0" name="直接连接符 936"/>
              <p:cNvSpPr/>
              <p:nvPr/>
            </p:nvSpPr>
            <p:spPr>
              <a:xfrm>
                <a:off x="0" y="576995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1" name="直接连接符 937"/>
              <p:cNvSpPr/>
              <p:nvPr/>
            </p:nvSpPr>
            <p:spPr>
              <a:xfrm>
                <a:off x="0" y="601440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2" name="直接连接符 938"/>
              <p:cNvSpPr/>
              <p:nvPr/>
            </p:nvSpPr>
            <p:spPr>
              <a:xfrm>
                <a:off x="0" y="609695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3" name="直接连接符 939"/>
              <p:cNvSpPr/>
              <p:nvPr/>
            </p:nvSpPr>
            <p:spPr>
              <a:xfrm>
                <a:off x="0" y="617949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4" name="直接连接符 940"/>
              <p:cNvSpPr/>
              <p:nvPr/>
            </p:nvSpPr>
            <p:spPr>
              <a:xfrm>
                <a:off x="0" y="585091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5" name="直接连接符 941"/>
              <p:cNvSpPr/>
              <p:nvPr/>
            </p:nvSpPr>
            <p:spPr>
              <a:xfrm>
                <a:off x="0" y="593345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6" name="直接连接符 942"/>
              <p:cNvSpPr/>
              <p:nvPr/>
            </p:nvSpPr>
            <p:spPr>
              <a:xfrm>
                <a:off x="0" y="626044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7" name="直接连接符 943"/>
              <p:cNvSpPr/>
              <p:nvPr/>
            </p:nvSpPr>
            <p:spPr>
              <a:xfrm>
                <a:off x="0" y="650648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8" name="直接连接符 944"/>
              <p:cNvSpPr/>
              <p:nvPr/>
            </p:nvSpPr>
            <p:spPr>
              <a:xfrm>
                <a:off x="0" y="658743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99" name="直接连接符 945"/>
              <p:cNvSpPr/>
              <p:nvPr/>
            </p:nvSpPr>
            <p:spPr>
              <a:xfrm>
                <a:off x="0" y="666997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00" name="直接连接符 946"/>
              <p:cNvSpPr/>
              <p:nvPr/>
            </p:nvSpPr>
            <p:spPr>
              <a:xfrm>
                <a:off x="0" y="634298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01" name="直接连接符 947"/>
              <p:cNvSpPr/>
              <p:nvPr/>
            </p:nvSpPr>
            <p:spPr>
              <a:xfrm>
                <a:off x="0" y="642394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02" name="直接连接符 948"/>
              <p:cNvSpPr/>
              <p:nvPr/>
            </p:nvSpPr>
            <p:spPr>
              <a:xfrm>
                <a:off x="0" y="675093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203" name="直接连接符 949"/>
              <p:cNvSpPr/>
              <p:nvPr/>
            </p:nvSpPr>
            <p:spPr>
              <a:xfrm>
                <a:off x="0" y="683347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</p:grpSp>
        <p:grpSp>
          <p:nvGrpSpPr>
            <p:cNvPr id="1115" name="Group 90"/>
            <p:cNvGrpSpPr>
              <a:grpSpLocks/>
            </p:cNvGrpSpPr>
            <p:nvPr/>
          </p:nvGrpSpPr>
          <p:grpSpPr bwMode="auto">
            <a:xfrm>
              <a:off x="0" y="163676"/>
              <a:ext cx="9144000" cy="6630466"/>
              <a:chOff x="0" y="0"/>
              <a:chExt cx="9144000" cy="6630466"/>
            </a:xfrm>
          </p:grpSpPr>
          <p:sp>
            <p:nvSpPr>
              <p:cNvPr id="1036" name="直接连接符 782"/>
              <p:cNvSpPr/>
              <p:nvPr/>
            </p:nvSpPr>
            <p:spPr>
              <a:xfrm>
                <a:off x="0" y="-18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37" name="直接连接符 783"/>
              <p:cNvSpPr/>
              <p:nvPr/>
            </p:nvSpPr>
            <p:spPr>
              <a:xfrm>
                <a:off x="0" y="24585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38" name="直接连接符 784"/>
              <p:cNvSpPr/>
              <p:nvPr/>
            </p:nvSpPr>
            <p:spPr>
              <a:xfrm>
                <a:off x="0" y="32681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39" name="直接连接符 785"/>
              <p:cNvSpPr/>
              <p:nvPr/>
            </p:nvSpPr>
            <p:spPr>
              <a:xfrm>
                <a:off x="0" y="40935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0" name="直接连接符 786"/>
              <p:cNvSpPr/>
              <p:nvPr/>
            </p:nvSpPr>
            <p:spPr>
              <a:xfrm>
                <a:off x="0" y="8236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1" name="直接连接符 787"/>
              <p:cNvSpPr/>
              <p:nvPr/>
            </p:nvSpPr>
            <p:spPr>
              <a:xfrm>
                <a:off x="0" y="16331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2" name="直接连接符 788"/>
              <p:cNvSpPr/>
              <p:nvPr/>
            </p:nvSpPr>
            <p:spPr>
              <a:xfrm>
                <a:off x="0" y="49030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3" name="直接连接符 789"/>
              <p:cNvSpPr/>
              <p:nvPr/>
            </p:nvSpPr>
            <p:spPr>
              <a:xfrm>
                <a:off x="0" y="73634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4" name="直接连接符 790"/>
              <p:cNvSpPr/>
              <p:nvPr/>
            </p:nvSpPr>
            <p:spPr>
              <a:xfrm>
                <a:off x="0" y="81888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5" name="直接连接符 791"/>
              <p:cNvSpPr/>
              <p:nvPr/>
            </p:nvSpPr>
            <p:spPr>
              <a:xfrm>
                <a:off x="0" y="89983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6" name="直接连接符 792"/>
              <p:cNvSpPr/>
              <p:nvPr/>
            </p:nvSpPr>
            <p:spPr>
              <a:xfrm>
                <a:off x="0" y="57284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7" name="直接连接符 793"/>
              <p:cNvSpPr/>
              <p:nvPr/>
            </p:nvSpPr>
            <p:spPr>
              <a:xfrm>
                <a:off x="0" y="65380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8" name="直接连接符 794"/>
              <p:cNvSpPr/>
              <p:nvPr/>
            </p:nvSpPr>
            <p:spPr>
              <a:xfrm>
                <a:off x="0" y="98237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49" name="直接连接符 795"/>
              <p:cNvSpPr/>
              <p:nvPr/>
            </p:nvSpPr>
            <p:spPr>
              <a:xfrm>
                <a:off x="0" y="122682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0" name="直接连接符 796"/>
              <p:cNvSpPr/>
              <p:nvPr/>
            </p:nvSpPr>
            <p:spPr>
              <a:xfrm>
                <a:off x="0" y="130937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1" name="直接连接符 797"/>
              <p:cNvSpPr/>
              <p:nvPr/>
            </p:nvSpPr>
            <p:spPr>
              <a:xfrm>
                <a:off x="0" y="139032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2" name="直接连接符 798"/>
              <p:cNvSpPr/>
              <p:nvPr/>
            </p:nvSpPr>
            <p:spPr>
              <a:xfrm>
                <a:off x="0" y="106333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3" name="直接连接符 799"/>
              <p:cNvSpPr/>
              <p:nvPr/>
            </p:nvSpPr>
            <p:spPr>
              <a:xfrm>
                <a:off x="0" y="114587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4" name="直接连接符 800"/>
              <p:cNvSpPr/>
              <p:nvPr/>
            </p:nvSpPr>
            <p:spPr>
              <a:xfrm>
                <a:off x="0" y="147286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5" name="直接连接符 801"/>
              <p:cNvSpPr/>
              <p:nvPr/>
            </p:nvSpPr>
            <p:spPr>
              <a:xfrm>
                <a:off x="0" y="171890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6" name="直接连接符 802"/>
              <p:cNvSpPr/>
              <p:nvPr/>
            </p:nvSpPr>
            <p:spPr>
              <a:xfrm>
                <a:off x="0" y="179985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7" name="直接连接符 803"/>
              <p:cNvSpPr/>
              <p:nvPr/>
            </p:nvSpPr>
            <p:spPr>
              <a:xfrm>
                <a:off x="0" y="188239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8" name="直接连接符 804"/>
              <p:cNvSpPr/>
              <p:nvPr/>
            </p:nvSpPr>
            <p:spPr>
              <a:xfrm>
                <a:off x="0" y="155540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59" name="直接连接符 805"/>
              <p:cNvSpPr/>
              <p:nvPr/>
            </p:nvSpPr>
            <p:spPr>
              <a:xfrm>
                <a:off x="0" y="163636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0" name="直接连接符 806"/>
              <p:cNvSpPr/>
              <p:nvPr/>
            </p:nvSpPr>
            <p:spPr>
              <a:xfrm>
                <a:off x="0" y="196335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1" name="直接连接符 807"/>
              <p:cNvSpPr/>
              <p:nvPr/>
            </p:nvSpPr>
            <p:spPr>
              <a:xfrm>
                <a:off x="0" y="220938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2" name="直接连接符 808"/>
              <p:cNvSpPr/>
              <p:nvPr/>
            </p:nvSpPr>
            <p:spPr>
              <a:xfrm>
                <a:off x="0" y="229192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3" name="直接连接符 809"/>
              <p:cNvSpPr/>
              <p:nvPr/>
            </p:nvSpPr>
            <p:spPr>
              <a:xfrm>
                <a:off x="0" y="237288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4" name="直接连接符 810"/>
              <p:cNvSpPr/>
              <p:nvPr/>
            </p:nvSpPr>
            <p:spPr>
              <a:xfrm>
                <a:off x="0" y="204589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5" name="直接连接符 811"/>
              <p:cNvSpPr/>
              <p:nvPr/>
            </p:nvSpPr>
            <p:spPr>
              <a:xfrm>
                <a:off x="0" y="212684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6" name="直接连接符 812"/>
              <p:cNvSpPr/>
              <p:nvPr/>
            </p:nvSpPr>
            <p:spPr>
              <a:xfrm>
                <a:off x="0" y="245542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7" name="直接连接符 813"/>
              <p:cNvSpPr/>
              <p:nvPr/>
            </p:nvSpPr>
            <p:spPr>
              <a:xfrm>
                <a:off x="0" y="269987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8" name="直接连接符 814"/>
              <p:cNvSpPr/>
              <p:nvPr/>
            </p:nvSpPr>
            <p:spPr>
              <a:xfrm>
                <a:off x="0" y="278241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69" name="直接连接符 815"/>
              <p:cNvSpPr/>
              <p:nvPr/>
            </p:nvSpPr>
            <p:spPr>
              <a:xfrm>
                <a:off x="0" y="286337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0" name="直接连接符 816"/>
              <p:cNvSpPr/>
              <p:nvPr/>
            </p:nvSpPr>
            <p:spPr>
              <a:xfrm>
                <a:off x="0" y="253637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1" name="直接连接符 817"/>
              <p:cNvSpPr/>
              <p:nvPr/>
            </p:nvSpPr>
            <p:spPr>
              <a:xfrm>
                <a:off x="0" y="261892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2" name="直接连接符 818"/>
              <p:cNvSpPr/>
              <p:nvPr/>
            </p:nvSpPr>
            <p:spPr>
              <a:xfrm>
                <a:off x="0" y="294591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3" name="直接连接符 819"/>
              <p:cNvSpPr/>
              <p:nvPr/>
            </p:nvSpPr>
            <p:spPr>
              <a:xfrm>
                <a:off x="0" y="319194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4" name="直接连接符 820"/>
              <p:cNvSpPr/>
              <p:nvPr/>
            </p:nvSpPr>
            <p:spPr>
              <a:xfrm>
                <a:off x="0" y="327290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5" name="直接连接符 821"/>
              <p:cNvSpPr/>
              <p:nvPr/>
            </p:nvSpPr>
            <p:spPr>
              <a:xfrm>
                <a:off x="0" y="335544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6" name="直接连接符 822"/>
              <p:cNvSpPr/>
              <p:nvPr/>
            </p:nvSpPr>
            <p:spPr>
              <a:xfrm>
                <a:off x="0" y="302845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7" name="直接连接符 823"/>
              <p:cNvSpPr/>
              <p:nvPr/>
            </p:nvSpPr>
            <p:spPr>
              <a:xfrm>
                <a:off x="0" y="310940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8" name="直接连接符 824"/>
              <p:cNvSpPr/>
              <p:nvPr/>
            </p:nvSpPr>
            <p:spPr>
              <a:xfrm>
                <a:off x="0" y="343639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79" name="直接连接符 825"/>
              <p:cNvSpPr/>
              <p:nvPr/>
            </p:nvSpPr>
            <p:spPr>
              <a:xfrm>
                <a:off x="0" y="368243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0" name="直接连接符 826"/>
              <p:cNvSpPr/>
              <p:nvPr/>
            </p:nvSpPr>
            <p:spPr>
              <a:xfrm>
                <a:off x="0" y="376497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1" name="直接连接符 827"/>
              <p:cNvSpPr/>
              <p:nvPr/>
            </p:nvSpPr>
            <p:spPr>
              <a:xfrm>
                <a:off x="0" y="384593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2" name="直接连接符 828"/>
              <p:cNvSpPr/>
              <p:nvPr/>
            </p:nvSpPr>
            <p:spPr>
              <a:xfrm>
                <a:off x="0" y="351893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3" name="直接连接符 829"/>
              <p:cNvSpPr/>
              <p:nvPr/>
            </p:nvSpPr>
            <p:spPr>
              <a:xfrm>
                <a:off x="0" y="359989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4" name="直接连接符 830"/>
              <p:cNvSpPr/>
              <p:nvPr/>
            </p:nvSpPr>
            <p:spPr>
              <a:xfrm>
                <a:off x="0" y="392847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5" name="直接连接符 831"/>
              <p:cNvSpPr/>
              <p:nvPr/>
            </p:nvSpPr>
            <p:spPr>
              <a:xfrm>
                <a:off x="0" y="417292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6" name="直接连接符 832"/>
              <p:cNvSpPr/>
              <p:nvPr/>
            </p:nvSpPr>
            <p:spPr>
              <a:xfrm>
                <a:off x="0" y="4255462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7" name="直接连接符 833"/>
              <p:cNvSpPr/>
              <p:nvPr/>
            </p:nvSpPr>
            <p:spPr>
              <a:xfrm>
                <a:off x="0" y="433641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8" name="直接连接符 834"/>
              <p:cNvSpPr/>
              <p:nvPr/>
            </p:nvSpPr>
            <p:spPr>
              <a:xfrm>
                <a:off x="0" y="400942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89" name="直接连接符 835"/>
              <p:cNvSpPr/>
              <p:nvPr/>
            </p:nvSpPr>
            <p:spPr>
              <a:xfrm>
                <a:off x="0" y="409196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0" name="直接连接符 836"/>
              <p:cNvSpPr/>
              <p:nvPr/>
            </p:nvSpPr>
            <p:spPr>
              <a:xfrm>
                <a:off x="0" y="4418957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1" name="直接连接符 837"/>
              <p:cNvSpPr/>
              <p:nvPr/>
            </p:nvSpPr>
            <p:spPr>
              <a:xfrm>
                <a:off x="0" y="466499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2" name="直接连接符 838"/>
              <p:cNvSpPr/>
              <p:nvPr/>
            </p:nvSpPr>
            <p:spPr>
              <a:xfrm>
                <a:off x="0" y="4745948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3" name="直接连接符 839"/>
              <p:cNvSpPr/>
              <p:nvPr/>
            </p:nvSpPr>
            <p:spPr>
              <a:xfrm>
                <a:off x="0" y="482848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4" name="直接连接符 840"/>
              <p:cNvSpPr/>
              <p:nvPr/>
            </p:nvSpPr>
            <p:spPr>
              <a:xfrm>
                <a:off x="0" y="450149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5" name="直接连接符 841"/>
              <p:cNvSpPr/>
              <p:nvPr/>
            </p:nvSpPr>
            <p:spPr>
              <a:xfrm>
                <a:off x="0" y="4582453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6" name="直接连接符 842"/>
              <p:cNvSpPr/>
              <p:nvPr/>
            </p:nvSpPr>
            <p:spPr>
              <a:xfrm>
                <a:off x="0" y="4909444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7" name="直接连接符 843"/>
              <p:cNvSpPr/>
              <p:nvPr/>
            </p:nvSpPr>
            <p:spPr>
              <a:xfrm>
                <a:off x="0" y="5155480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8" name="直接连接符 844"/>
              <p:cNvSpPr/>
              <p:nvPr/>
            </p:nvSpPr>
            <p:spPr>
              <a:xfrm>
                <a:off x="0" y="523802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099" name="直接连接符 845"/>
              <p:cNvSpPr/>
              <p:nvPr/>
            </p:nvSpPr>
            <p:spPr>
              <a:xfrm>
                <a:off x="0" y="5318976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0" name="直接连接符 846"/>
              <p:cNvSpPr/>
              <p:nvPr/>
            </p:nvSpPr>
            <p:spPr>
              <a:xfrm>
                <a:off x="0" y="4991985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1" name="直接连接符 847"/>
              <p:cNvSpPr/>
              <p:nvPr/>
            </p:nvSpPr>
            <p:spPr>
              <a:xfrm>
                <a:off x="0" y="5072939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2" name="直接连接符 848"/>
              <p:cNvSpPr/>
              <p:nvPr/>
            </p:nvSpPr>
            <p:spPr>
              <a:xfrm>
                <a:off x="0" y="540151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3" name="直接连接符 849"/>
              <p:cNvSpPr/>
              <p:nvPr/>
            </p:nvSpPr>
            <p:spPr>
              <a:xfrm>
                <a:off x="0" y="5645967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4" name="直接连接符 850"/>
              <p:cNvSpPr/>
              <p:nvPr/>
            </p:nvSpPr>
            <p:spPr>
              <a:xfrm>
                <a:off x="0" y="5728508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5" name="直接连接符 851"/>
              <p:cNvSpPr/>
              <p:nvPr/>
            </p:nvSpPr>
            <p:spPr>
              <a:xfrm>
                <a:off x="0" y="580946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6" name="直接连接符 852"/>
              <p:cNvSpPr/>
              <p:nvPr/>
            </p:nvSpPr>
            <p:spPr>
              <a:xfrm>
                <a:off x="0" y="5482471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7" name="直接连接符 853"/>
              <p:cNvSpPr/>
              <p:nvPr/>
            </p:nvSpPr>
            <p:spPr>
              <a:xfrm>
                <a:off x="0" y="5565012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8" name="直接连接符 854"/>
              <p:cNvSpPr/>
              <p:nvPr/>
            </p:nvSpPr>
            <p:spPr>
              <a:xfrm>
                <a:off x="0" y="5892003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09" name="直接连接符 855"/>
              <p:cNvSpPr/>
              <p:nvPr/>
            </p:nvSpPr>
            <p:spPr>
              <a:xfrm>
                <a:off x="0" y="613804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0" name="直接连接符 856"/>
              <p:cNvSpPr/>
              <p:nvPr/>
            </p:nvSpPr>
            <p:spPr>
              <a:xfrm>
                <a:off x="0" y="6218994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1" name="直接连接符 857"/>
              <p:cNvSpPr/>
              <p:nvPr/>
            </p:nvSpPr>
            <p:spPr>
              <a:xfrm>
                <a:off x="0" y="630153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2" name="直接连接符 858"/>
              <p:cNvSpPr/>
              <p:nvPr/>
            </p:nvSpPr>
            <p:spPr>
              <a:xfrm>
                <a:off x="0" y="597454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3" name="直接连接符 859"/>
              <p:cNvSpPr/>
              <p:nvPr/>
            </p:nvSpPr>
            <p:spPr>
              <a:xfrm>
                <a:off x="0" y="6055499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4" name="直接连接符 860"/>
              <p:cNvSpPr/>
              <p:nvPr/>
            </p:nvSpPr>
            <p:spPr>
              <a:xfrm>
                <a:off x="0" y="6382490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2" name="直接连接符 861"/>
              <p:cNvSpPr/>
              <p:nvPr/>
            </p:nvSpPr>
            <p:spPr>
              <a:xfrm>
                <a:off x="0" y="6628526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6" name="直接连接符 862"/>
              <p:cNvSpPr/>
              <p:nvPr/>
            </p:nvSpPr>
            <p:spPr>
              <a:xfrm>
                <a:off x="0" y="6465031"/>
                <a:ext cx="9144000" cy="1587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  <p:sp>
            <p:nvSpPr>
              <p:cNvPr id="1117" name="直接连接符 863"/>
              <p:cNvSpPr/>
              <p:nvPr/>
            </p:nvSpPr>
            <p:spPr>
              <a:xfrm>
                <a:off x="0" y="6545985"/>
                <a:ext cx="9144000" cy="1588"/>
              </a:xfrm>
              <a:prstGeom prst="line">
                <a:avLst/>
              </a:prstGeom>
              <a:ln w="3175" cap="flat" cmpd="sng">
                <a:solidFill>
                  <a:srgbClr val="D3AA73">
                    <a:alpha val="20000"/>
                  </a:srgbClr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350" noProof="1"/>
              </a:p>
            </p:txBody>
          </p:sp>
        </p:grpSp>
      </p:grp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fld id="{82F288E0-7875-42C4-84C8-98DBBD3BF4D2}" type="datetimeFigureOut">
              <a:rPr lang="zh-CN" altLang="en-US" smtClean="0"/>
              <a:pPr/>
              <a:t>2021/12/10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969697"/>
                </a:solidFill>
              </a:defRPr>
            </a:lvl1pPr>
          </a:lstStyle>
          <a:p>
            <a:fld id="{3B0FAFDC-3C87-4FE4-B8B2-677D64C3629B}" type="slidenum">
              <a:rPr lang="zh-CN" altLang="en-US" smtClean="0"/>
              <a:pPr/>
              <a:t>‹#›</a:t>
            </a:fld>
            <a:endParaRPr lang="en-US" altLang="zh-CN"/>
          </a:p>
        </p:txBody>
      </p:sp>
      <p:sp>
        <p:nvSpPr>
          <p:cNvPr id="1033" name="矩形 551"/>
          <p:cNvSpPr/>
          <p:nvPr/>
        </p:nvSpPr>
        <p:spPr>
          <a:xfrm>
            <a:off x="0" y="-12700"/>
            <a:ext cx="12192000" cy="128588"/>
          </a:xfrm>
          <a:prstGeom prst="rect">
            <a:avLst/>
          </a:prstGeom>
          <a:solidFill>
            <a:srgbClr val="D3AA73"/>
          </a:solidFill>
          <a:ln w="25400">
            <a:noFill/>
            <a:miter/>
          </a:ln>
        </p:spPr>
        <p:txBody>
          <a:bodyPr anchor="ctr"/>
          <a:lstStyle/>
          <a:p>
            <a:endParaRPr lang="zh-CN" altLang="zh-CN" sz="1350" noProof="1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" name="矩形 1"/>
          <p:cNvSpPr/>
          <p:nvPr/>
        </p:nvSpPr>
        <p:spPr>
          <a:xfrm>
            <a:off x="-8466" y="114300"/>
            <a:ext cx="1257300" cy="503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2228727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+mj-ea"/>
          <a:ea typeface="+mj-ea"/>
          <a:cs typeface="+mj-cs"/>
        </a:defRPr>
      </a:lvl1pPr>
      <a:lvl2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2pPr>
      <a:lvl3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3pPr>
      <a:lvl4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4pPr>
      <a:lvl5pPr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华文中宋" pitchFamily="2" charset="-122"/>
          <a:ea typeface="华文中宋" pitchFamily="2" charset="-122"/>
        </a:defRPr>
      </a:lvl9pPr>
    </p:titleStyle>
    <p:bodyStyle>
      <a:lvl1pPr marL="361950" indent="-361950" algn="just" defTabSz="685800" rtl="0" eaLnBrk="1" fontAlgn="base" hangingPunct="1">
        <a:lnSpc>
          <a:spcPct val="110000"/>
        </a:lnSpc>
        <a:spcBef>
          <a:spcPts val="12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m"/>
        <a:defRPr lang="zh-CN" altLang="en-US" sz="2800" kern="1200" dirty="0">
          <a:solidFill>
            <a:schemeClr val="accent1"/>
          </a:solidFill>
          <a:latin typeface="+mn-ea"/>
          <a:ea typeface="+mn-ea"/>
          <a:cs typeface="+mn-cs"/>
        </a:defRPr>
      </a:lvl1pPr>
      <a:lvl2pPr marL="361950" indent="-361950" algn="just" defTabSz="685800" rtl="0" eaLnBrk="1" fontAlgn="base" hangingPunct="1">
        <a:lnSpc>
          <a:spcPct val="120000"/>
        </a:lnSpc>
        <a:spcBef>
          <a:spcPct val="0"/>
        </a:spcBef>
        <a:spcAft>
          <a:spcPts val="1200"/>
        </a:spcAft>
        <a:buClr>
          <a:srgbClr val="F2C37D"/>
        </a:buClr>
        <a:buFont typeface="幼圆" pitchFamily="49" charset="-122"/>
        <a:buChar char=" "/>
        <a:defRPr kern="120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ts val="120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ts val="120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fontAlgn="base" hangingPunct="1">
        <a:lnSpc>
          <a:spcPct val="90000"/>
        </a:lnSpc>
        <a:spcBef>
          <a:spcPts val="375"/>
        </a:spcBef>
        <a:spcAft>
          <a:spcPts val="120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537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5335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9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 noChangeArrowheads="1"/>
          </p:cNvSpPr>
          <p:nvPr>
            <p:ph type="ctrTitle"/>
          </p:nvPr>
        </p:nvSpPr>
        <p:spPr bwMode="auto">
          <a:xfrm>
            <a:off x="2980531" y="2605088"/>
            <a:ext cx="6230938" cy="692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zh-CN" altLang="en-US" sz="4400" dirty="0">
                <a:solidFill>
                  <a:srgbClr val="002060"/>
                </a:solidFill>
                <a:latin typeface="+mn-lt"/>
                <a:ea typeface="+mn-ea"/>
                <a:cs typeface="+mn-ea"/>
                <a:sym typeface="+mn-lt"/>
              </a:rPr>
              <a:t>回忆鲁迅先生（节选）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593302" y="3505200"/>
            <a:ext cx="1005403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萧红</a:t>
            </a:r>
          </a:p>
        </p:txBody>
      </p:sp>
      <p:sp>
        <p:nvSpPr>
          <p:cNvPr id="8" name="流程图: 数据 7"/>
          <p:cNvSpPr/>
          <p:nvPr/>
        </p:nvSpPr>
        <p:spPr>
          <a:xfrm>
            <a:off x="1547813" y="1690688"/>
            <a:ext cx="3403600" cy="430212"/>
          </a:xfrm>
          <a:prstGeom prst="flowChartInputOutp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>
                <a:solidFill>
                  <a:srgbClr val="FFFFFF"/>
                </a:solidFill>
                <a:cs typeface="+mn-ea"/>
                <a:sym typeface="+mn-lt"/>
              </a:rPr>
              <a:t>人教版七年级下册</a:t>
            </a: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9667878" y="0"/>
            <a:ext cx="904875" cy="2605088"/>
            <a:chOff x="12826" y="-1"/>
            <a:chExt cx="1424" cy="4104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13533" y="-1"/>
              <a:ext cx="5" cy="264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椭圆 10"/>
            <p:cNvSpPr/>
            <p:nvPr/>
          </p:nvSpPr>
          <p:spPr>
            <a:xfrm>
              <a:off x="12826" y="2680"/>
              <a:ext cx="1424" cy="142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zh-CN" altLang="en-US" sz="1600" b="1" noProof="1">
                  <a:solidFill>
                    <a:srgbClr val="000000"/>
                  </a:solidFill>
                  <a:cs typeface="+mn-ea"/>
                  <a:sym typeface="+mn-lt"/>
                </a:rPr>
                <a:t>第一单元</a:t>
              </a:r>
            </a:p>
          </p:txBody>
        </p:sp>
      </p:grpSp>
      <p:sp>
        <p:nvSpPr>
          <p:cNvPr id="9" name="矩形 8"/>
          <p:cNvSpPr/>
          <p:nvPr/>
        </p:nvSpPr>
        <p:spPr>
          <a:xfrm>
            <a:off x="1524000" y="5859123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000" kern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4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  <p:bldP spid="5" grpId="3"/>
      <p:bldP spid="5" grpId="4"/>
      <p:bldP spid="5" grpId="5"/>
      <p:bldP spid="5" grpId="6"/>
      <p:bldP spid="5" grpId="7"/>
      <p:bldP spid="5" grpId="8"/>
      <p:bldP spid="5" grpId="9" bldLvl="0" animBg="1"/>
      <p:bldP spid="6" grpId="0"/>
      <p:bldP spid="6" grpId="1"/>
      <p:bldP spid="6" grpId="2"/>
      <p:bldP spid="6" grpId="3"/>
      <p:bldP spid="6" grpId="4"/>
      <p:bldP spid="6" grpId="5"/>
      <p:bldP spid="6" grpId="6"/>
      <p:bldP spid="6" grpId="7"/>
      <p:bldP spid="6" grpId="8"/>
      <p:bldP spid="6" grpId="9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2189956" y="865480"/>
            <a:ext cx="7812087" cy="547066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81000"/>
              </a:lnSpc>
            </a:pPr>
            <a:r>
              <a:rPr lang="en-US" altLang="zh-CN" sz="2400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《</a:t>
            </a:r>
            <a:r>
              <a:rPr sz="2400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在酒楼上</a:t>
            </a:r>
            <a:r>
              <a:rPr lang="en-US" altLang="zh-CN" sz="2400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》</a:t>
            </a:r>
          </a:p>
          <a:p>
            <a:pPr>
              <a:lnSpc>
                <a:spcPct val="81000"/>
              </a:lnSpc>
            </a:pPr>
            <a:r>
              <a:rPr sz="2400"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平庸对人的吞噬，绝望的反抗</a:t>
            </a:r>
          </a:p>
          <a:p>
            <a:pPr>
              <a:lnSpc>
                <a:spcPct val="81000"/>
              </a:lnSpc>
            </a:pPr>
            <a:r>
              <a:rPr lang="en-US" altLang="zh-CN" sz="2400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《</a:t>
            </a:r>
            <a:r>
              <a:rPr sz="2400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肥皂</a:t>
            </a:r>
            <a:r>
              <a:rPr lang="en-US" altLang="zh-CN" sz="2400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》</a:t>
            </a:r>
          </a:p>
          <a:p>
            <a:pPr>
              <a:lnSpc>
                <a:spcPct val="81000"/>
              </a:lnSpc>
            </a:pPr>
            <a:r>
              <a:rPr sz="2400"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对意淫的伪君子的幽默讽刺</a:t>
            </a:r>
          </a:p>
          <a:p>
            <a:pPr>
              <a:lnSpc>
                <a:spcPct val="81000"/>
              </a:lnSpc>
            </a:pPr>
            <a:r>
              <a:rPr lang="en-US" altLang="zh-CN" sz="2400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《</a:t>
            </a:r>
            <a:r>
              <a:rPr sz="2400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社戏</a:t>
            </a:r>
            <a:r>
              <a:rPr lang="en-US" altLang="zh-CN" sz="2400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》</a:t>
            </a:r>
          </a:p>
          <a:p>
            <a:pPr>
              <a:lnSpc>
                <a:spcPct val="81000"/>
              </a:lnSpc>
            </a:pPr>
            <a:r>
              <a:rPr sz="2400"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对纯正善良的人性的呼唤</a:t>
            </a:r>
          </a:p>
          <a:p>
            <a:pPr>
              <a:lnSpc>
                <a:spcPct val="81000"/>
              </a:lnSpc>
            </a:pPr>
            <a:r>
              <a:rPr lang="en-US" altLang="zh-CN" sz="2400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《</a:t>
            </a:r>
            <a:r>
              <a:rPr sz="2400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纪念刘和珍君</a:t>
            </a:r>
            <a:r>
              <a:rPr lang="en-US" altLang="zh-CN" sz="2400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》</a:t>
            </a:r>
          </a:p>
          <a:p>
            <a:pPr>
              <a:lnSpc>
                <a:spcPct val="81000"/>
              </a:lnSpc>
            </a:pPr>
            <a:r>
              <a:rPr sz="2400"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对生命的人道主义关怀，对革命的反思</a:t>
            </a:r>
          </a:p>
          <a:p>
            <a:pPr>
              <a:lnSpc>
                <a:spcPct val="81000"/>
              </a:lnSpc>
            </a:pPr>
            <a:r>
              <a:rPr lang="en-US" altLang="zh-CN" sz="2400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《</a:t>
            </a:r>
            <a:r>
              <a:rPr sz="2400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论“他妈的”</a:t>
            </a:r>
            <a:r>
              <a:rPr lang="en-US" altLang="zh-CN" sz="2400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》</a:t>
            </a:r>
          </a:p>
          <a:p>
            <a:pPr>
              <a:lnSpc>
                <a:spcPct val="81000"/>
              </a:lnSpc>
            </a:pPr>
            <a:r>
              <a:rPr sz="2400"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封建等级制度造成的卑劣心理</a:t>
            </a:r>
          </a:p>
          <a:p>
            <a:pPr>
              <a:lnSpc>
                <a:spcPct val="81000"/>
              </a:lnSpc>
            </a:pPr>
            <a:r>
              <a:rPr lang="en-US" altLang="zh-CN" sz="2400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《</a:t>
            </a:r>
            <a:r>
              <a:rPr sz="2400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论照相之类</a:t>
            </a:r>
            <a:r>
              <a:rPr lang="en-US" altLang="zh-CN" sz="2400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》</a:t>
            </a:r>
          </a:p>
          <a:p>
            <a:pPr>
              <a:lnSpc>
                <a:spcPct val="81000"/>
              </a:lnSpc>
            </a:pPr>
            <a:r>
              <a:rPr sz="2400"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封建性压抑下的性变态</a:t>
            </a:r>
          </a:p>
        </p:txBody>
      </p:sp>
      <p:sp>
        <p:nvSpPr>
          <p:cNvPr id="7" name="矩形 6"/>
          <p:cNvSpPr/>
          <p:nvPr/>
        </p:nvSpPr>
        <p:spPr>
          <a:xfrm>
            <a:off x="2149475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人物·介绍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81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71675" y="1082678"/>
            <a:ext cx="7467600" cy="4937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鲁迅的“敌人”：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2616200" y="1773238"/>
            <a:ext cx="7583488" cy="48958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周作人</a:t>
            </a:r>
          </a:p>
          <a:p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徐志摩</a:t>
            </a:r>
          </a:p>
          <a:p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梁实秋</a:t>
            </a:r>
          </a:p>
          <a:p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林语堂</a:t>
            </a:r>
          </a:p>
          <a:p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胡适</a:t>
            </a:r>
          </a:p>
          <a:p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郭沫若</a:t>
            </a:r>
          </a:p>
          <a:p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周扬    一生最痛恨的人</a:t>
            </a:r>
          </a:p>
        </p:txBody>
      </p:sp>
      <p:sp>
        <p:nvSpPr>
          <p:cNvPr id="7" name="矩形 6"/>
          <p:cNvSpPr/>
          <p:nvPr/>
        </p:nvSpPr>
        <p:spPr>
          <a:xfrm>
            <a:off x="2149475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人物·介绍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50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50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50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50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50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50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71675" y="1096963"/>
            <a:ext cx="7467600" cy="4937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鲁迅的“朋友”：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2832103" y="1700216"/>
            <a:ext cx="7656513" cy="46878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</a:pPr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闰土</a:t>
            </a:r>
          </a:p>
          <a:p>
            <a:pPr>
              <a:lnSpc>
                <a:spcPct val="90000"/>
              </a:lnSpc>
            </a:pPr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胡风</a:t>
            </a:r>
          </a:p>
          <a:p>
            <a:pPr>
              <a:lnSpc>
                <a:spcPct val="90000"/>
              </a:lnSpc>
            </a:pPr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冯雪峰</a:t>
            </a:r>
          </a:p>
          <a:p>
            <a:pPr>
              <a:lnSpc>
                <a:spcPct val="90000"/>
              </a:lnSpc>
            </a:pPr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萧红、萧军</a:t>
            </a:r>
          </a:p>
          <a:p>
            <a:pPr>
              <a:lnSpc>
                <a:spcPct val="90000"/>
              </a:lnSpc>
            </a:pPr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瞿秋白</a:t>
            </a:r>
          </a:p>
          <a:p>
            <a:pPr>
              <a:lnSpc>
                <a:spcPct val="90000"/>
              </a:lnSpc>
            </a:pPr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藤野</a:t>
            </a:r>
          </a:p>
          <a:p>
            <a:pPr>
              <a:lnSpc>
                <a:spcPct val="90000"/>
              </a:lnSpc>
            </a:pPr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张天翼</a:t>
            </a:r>
          </a:p>
          <a:p>
            <a:pPr>
              <a:lnSpc>
                <a:spcPct val="90000"/>
              </a:lnSpc>
            </a:pPr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郁达夫</a:t>
            </a:r>
          </a:p>
        </p:txBody>
      </p:sp>
      <p:sp>
        <p:nvSpPr>
          <p:cNvPr id="7" name="矩形 6"/>
          <p:cNvSpPr/>
          <p:nvPr/>
        </p:nvSpPr>
        <p:spPr>
          <a:xfrm>
            <a:off x="2149475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人物·介绍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6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6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6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60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内容占位符 1"/>
          <p:cNvSpPr>
            <a:spLocks noGrp="1" noChangeArrowheads="1"/>
          </p:cNvSpPr>
          <p:nvPr>
            <p:ph sz="quarter" idx="4294967295"/>
          </p:nvPr>
        </p:nvSpPr>
        <p:spPr bwMode="auto">
          <a:xfrm>
            <a:off x="2149475" y="1025525"/>
            <a:ext cx="7848600" cy="54006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b="1" dirty="0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萧红是一位能够驾驭多种文学体裁的女作家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，也是一位擅长回忆、酷爱回忆、经常从记忆深处挖掘写作素材的作家。一方面，她把生命灌注到她所回忆的人物身上； 另一方面，回忆又使萧红的生活充满了春日阳光般的温馨。在萧红带有回忆性或自传性的散文佳作中，首屈一指的则是她的长篇回忆录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《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回忆鲁迅先生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》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。鲁迅刚去世时，萧红写不出回忆鲁迅的文字。她在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1936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年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11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月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9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日致萧军信中说：“关于回忆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L(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指鲁迅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)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一类的文章，一时写不出，不是文章难作，倒是情绪方面难以处理。</a:t>
            </a:r>
          </a:p>
        </p:txBody>
      </p:sp>
      <p:sp>
        <p:nvSpPr>
          <p:cNvPr id="7" name="矩形 6"/>
          <p:cNvSpPr/>
          <p:nvPr/>
        </p:nvSpPr>
        <p:spPr>
          <a:xfrm>
            <a:off x="2149475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写作·背景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内容占位符 1"/>
          <p:cNvSpPr>
            <a:spLocks noGrp="1" noChangeArrowheads="1"/>
          </p:cNvSpPr>
          <p:nvPr>
            <p:ph sz="quarter" idx="4294967295"/>
          </p:nvPr>
        </p:nvSpPr>
        <p:spPr bwMode="auto">
          <a:xfrm>
            <a:off x="1706419" y="824345"/>
            <a:ext cx="8832272" cy="577041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本来是活人，强要说他死了！一这么想就非常难过。”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1938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年，萧红情绪的波澜稍有平息，便为我们撰写了两篇回忆鲁迅的文字，即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《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鲁迅先生记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(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一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)》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和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《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鲁迅先生记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(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二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)》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，同时收入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《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萧红散文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》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一书，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1940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年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6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月由香港大时代书局出版。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1939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年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3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月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14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日，萧红约许广平写一篇回忆鲁迅的长文，供她筹办的刊物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《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鲁迅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》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刊登。后来，许广平根据萧红和广大读者的需求，陆续完成了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《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欣慰的纪念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》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、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《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关于鲁迅的生活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》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等回忆录，为我们提供了研究鲁迅生活、思想和创作的必不可少的第一手资料。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1939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年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10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月，萧红也在重庆完成了两万四千字的长篇回忆录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——《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回忆鲁迅先生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》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，作为她纪念鲁迅逝世三周年的一瓣心香。</a:t>
            </a:r>
          </a:p>
        </p:txBody>
      </p:sp>
      <p:sp>
        <p:nvSpPr>
          <p:cNvPr id="7" name="矩形 6"/>
          <p:cNvSpPr/>
          <p:nvPr/>
        </p:nvSpPr>
        <p:spPr>
          <a:xfrm>
            <a:off x="2149475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写作·背景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3" name="Object 7"/>
          <p:cNvGraphicFramePr>
            <a:graphicFrameLocks noChangeAspect="1"/>
          </p:cNvGraphicFramePr>
          <p:nvPr/>
        </p:nvGraphicFramePr>
        <p:xfrm>
          <a:off x="2614613" y="2370138"/>
          <a:ext cx="6919912" cy="292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0" r:id="rId3" imgW="7668360" imgH="3244680" progId="Word.Document.8">
                  <p:embed/>
                </p:oleObj>
              </mc:Choice>
              <mc:Fallback>
                <p:oleObj r:id="rId3" imgW="7668360" imgH="3244680" progId="Word.Document.8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4613" y="2370138"/>
                        <a:ext cx="6919912" cy="2927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/>
          <p:nvPr/>
        </p:nvSpPr>
        <p:spPr>
          <a:xfrm>
            <a:off x="2149475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字·词·音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内容占位符 1"/>
          <p:cNvSpPr>
            <a:spLocks noGrp="1" noChangeArrowheads="1"/>
          </p:cNvSpPr>
          <p:nvPr>
            <p:ph sz="quarter" idx="4294967295"/>
          </p:nvPr>
        </p:nvSpPr>
        <p:spPr bwMode="auto">
          <a:xfrm>
            <a:off x="2586182" y="2413000"/>
            <a:ext cx="6858000" cy="2667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二、字形辨认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jiǔ(</a:t>
            </a:r>
            <a:r>
              <a:rPr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韭</a:t>
            </a:r>
            <a:r>
              <a:rPr lang="en-US"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)</a:t>
            </a:r>
            <a:r>
              <a:rPr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菜　　</a:t>
            </a:r>
            <a:r>
              <a:rPr lang="en-US"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zhān(</a:t>
            </a:r>
            <a:r>
              <a:rPr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毡</a:t>
            </a:r>
            <a:r>
              <a:rPr lang="en-US"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)</a:t>
            </a:r>
            <a:r>
              <a:rPr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帽　　保</a:t>
            </a:r>
            <a:r>
              <a:rPr lang="en-US"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mǔ(</a:t>
            </a:r>
            <a:r>
              <a:rPr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姆</a:t>
            </a:r>
            <a:r>
              <a:rPr lang="en-US"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)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包</a:t>
            </a:r>
            <a:r>
              <a:rPr lang="en-US"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fu(</a:t>
            </a:r>
            <a:r>
              <a:rPr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袱</a:t>
            </a:r>
            <a:r>
              <a:rPr lang="en-US"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)       </a:t>
            </a:r>
            <a:r>
              <a:rPr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明</a:t>
            </a:r>
            <a:r>
              <a:rPr lang="en-US"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lǎnɡ(</a:t>
            </a:r>
            <a:r>
              <a:rPr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朗</a:t>
            </a:r>
            <a:r>
              <a:rPr lang="en-US"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)            pí(</a:t>
            </a:r>
            <a:r>
              <a:rPr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脾</a:t>
            </a:r>
            <a:r>
              <a:rPr lang="en-US"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)</a:t>
            </a:r>
            <a:r>
              <a:rPr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气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cuī(</a:t>
            </a:r>
            <a:r>
              <a:rPr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催</a:t>
            </a:r>
            <a:r>
              <a:rPr lang="en-US"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)</a:t>
            </a:r>
            <a:r>
              <a:rPr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逼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endParaRPr b="1">
              <a:latin typeface="+mn-lt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9475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字·词·音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内容占位符 1"/>
          <p:cNvSpPr>
            <a:spLocks noGrp="1" noChangeArrowheads="1"/>
          </p:cNvSpPr>
          <p:nvPr>
            <p:ph sz="quarter" idx="4294967295"/>
          </p:nvPr>
        </p:nvSpPr>
        <p:spPr bwMode="auto">
          <a:xfrm>
            <a:off x="2028825" y="1181103"/>
            <a:ext cx="8001000" cy="54967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三、词语释义</a:t>
            </a:r>
          </a:p>
          <a:p>
            <a:pPr marL="0" indent="0">
              <a:spcBef>
                <a:spcPct val="0"/>
              </a:spcBef>
              <a:buNone/>
            </a:pP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①旷代：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___________________________________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__________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②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搭讪：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_______________________________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________________________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③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轻捷：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___________________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④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鉴赏：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__________________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⑤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规矩：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__________________________________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_________________________________________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______________________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⑥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柔和：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______________________</a:t>
            </a:r>
          </a:p>
          <a:p>
            <a:pPr marL="0" indent="0">
              <a:spcBef>
                <a:spcPct val="0"/>
              </a:spcBef>
              <a:buNone/>
            </a:pPr>
            <a:endParaRPr lang="en-US" b="1" dirty="0">
              <a:solidFill>
                <a:srgbClr val="000000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4339" name="矩形 2"/>
          <p:cNvSpPr>
            <a:spLocks noChangeArrowheads="1"/>
          </p:cNvSpPr>
          <p:nvPr/>
        </p:nvSpPr>
        <p:spPr bwMode="auto">
          <a:xfrm>
            <a:off x="3686175" y="1676403"/>
            <a:ext cx="6205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①</a:t>
            </a:r>
            <a:r>
              <a:rPr lang="zh-CN" alt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当代没人比得上。②经历很长久的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40" name="矩形 3"/>
          <p:cNvSpPr>
            <a:spLocks noChangeArrowheads="1"/>
          </p:cNvSpPr>
          <p:nvPr/>
        </p:nvSpPr>
        <p:spPr bwMode="auto">
          <a:xfrm>
            <a:off x="2352675" y="2162178"/>
            <a:ext cx="2209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时间。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41" name="矩形 4"/>
          <p:cNvSpPr>
            <a:spLocks noChangeArrowheads="1"/>
          </p:cNvSpPr>
          <p:nvPr/>
        </p:nvSpPr>
        <p:spPr bwMode="auto">
          <a:xfrm>
            <a:off x="3686175" y="2590803"/>
            <a:ext cx="6205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为了想跟人接近或把尴尬的局面敷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42" name="矩形 5"/>
          <p:cNvSpPr>
            <a:spLocks noChangeArrowheads="1"/>
          </p:cNvSpPr>
          <p:nvPr/>
        </p:nvSpPr>
        <p:spPr bwMode="auto">
          <a:xfrm>
            <a:off x="2295525" y="3095628"/>
            <a:ext cx="3505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/>
            <a:r>
              <a:rPr lang="zh-CN" alt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衍过去而找话说。</a:t>
            </a:r>
            <a:endParaRPr lang="en-US" sz="2800" b="1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43" name="矩形 6"/>
          <p:cNvSpPr>
            <a:spLocks noChangeArrowheads="1"/>
          </p:cNvSpPr>
          <p:nvPr/>
        </p:nvSpPr>
        <p:spPr bwMode="auto">
          <a:xfrm>
            <a:off x="3810000" y="3571878"/>
            <a:ext cx="3124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/>
            <a:r>
              <a:rPr lang="zh-CN" alt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轻快敏捷。</a:t>
            </a:r>
            <a:endParaRPr lang="en-US" sz="2800" b="1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44" name="矩形 7"/>
          <p:cNvSpPr>
            <a:spLocks noChangeArrowheads="1"/>
          </p:cNvSpPr>
          <p:nvPr/>
        </p:nvSpPr>
        <p:spPr bwMode="auto">
          <a:xfrm>
            <a:off x="3819525" y="4010028"/>
            <a:ext cx="3124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/>
            <a:r>
              <a:rPr lang="zh-CN" alt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鉴定和欣赏。</a:t>
            </a:r>
            <a:endParaRPr lang="en-US" sz="2800" b="1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45" name="矩形 8"/>
          <p:cNvSpPr>
            <a:spLocks noChangeArrowheads="1"/>
          </p:cNvSpPr>
          <p:nvPr/>
        </p:nvSpPr>
        <p:spPr bwMode="auto">
          <a:xfrm>
            <a:off x="3724275" y="4448178"/>
            <a:ext cx="6205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①</a:t>
            </a:r>
            <a:r>
              <a:rPr lang="zh-CN" alt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画圆形和方形的两种工具，比喻一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46" name="矩形 9"/>
          <p:cNvSpPr>
            <a:spLocks noChangeArrowheads="1"/>
          </p:cNvSpPr>
          <p:nvPr/>
        </p:nvSpPr>
        <p:spPr bwMode="auto">
          <a:xfrm>
            <a:off x="2143125" y="4981578"/>
            <a:ext cx="7772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/>
            <a:r>
              <a:rPr lang="zh-CN" alt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定的标准，法则或习惯。②</a:t>
            </a:r>
            <a:r>
              <a:rPr 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形为</a:t>
            </a:r>
            <a:r>
              <a:rPr 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端正老实；</a:t>
            </a:r>
            <a:endParaRPr lang="en-US" sz="2800" b="1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47" name="矩形 10"/>
          <p:cNvSpPr>
            <a:spLocks noChangeArrowheads="1"/>
          </p:cNvSpPr>
          <p:nvPr/>
        </p:nvSpPr>
        <p:spPr bwMode="auto">
          <a:xfrm>
            <a:off x="2305050" y="5429253"/>
            <a:ext cx="4267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0" hangingPunct="0"/>
            <a:r>
              <a:rPr lang="zh-CN" alt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合乎标准或常理。</a:t>
            </a:r>
            <a:endParaRPr lang="en-US" sz="2800" b="1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348" name="矩形 11"/>
          <p:cNvSpPr>
            <a:spLocks noChangeArrowheads="1"/>
          </p:cNvSpPr>
          <p:nvPr/>
        </p:nvSpPr>
        <p:spPr bwMode="auto">
          <a:xfrm>
            <a:off x="3857625" y="5934078"/>
            <a:ext cx="3962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温和而不强烈。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9475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字·词·音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/>
      <p:bldP spid="14341" grpId="0"/>
      <p:bldP spid="14342" grpId="0"/>
      <p:bldP spid="14343" grpId="0"/>
      <p:bldP spid="14344" grpId="0"/>
      <p:bldP spid="14345" grpId="0"/>
      <p:bldP spid="14346" grpId="0"/>
      <p:bldP spid="14347" grpId="0"/>
      <p:bldP spid="1434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6500" y="1323978"/>
            <a:ext cx="7391400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2159000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整体·感知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8" name="TextBox 3"/>
          <p:cNvSpPr txBox="1">
            <a:spLocks noChangeArrowheads="1"/>
          </p:cNvSpPr>
          <p:nvPr/>
        </p:nvSpPr>
        <p:spPr bwMode="auto">
          <a:xfrm>
            <a:off x="2286000" y="1311275"/>
            <a:ext cx="76200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．作者选择了哪些生活场景来表现鲁迅的性格？</a:t>
            </a:r>
          </a:p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【提示】　萧红的这篇怀人散文内容涉及鲁迅的饮食起居，待人接物，读书写作，在内容上没有严格的逻辑顺序，材料与材料之间互不关联，形成某种断裂，有些片断即使倒置似乎也无碍于文章的连贯。</a:t>
            </a:r>
          </a:p>
        </p:txBody>
      </p:sp>
      <p:sp>
        <p:nvSpPr>
          <p:cNvPr id="7" name="矩形 6"/>
          <p:cNvSpPr/>
          <p:nvPr/>
        </p:nvSpPr>
        <p:spPr>
          <a:xfrm>
            <a:off x="2159000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149475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课堂·导入</a:t>
            </a:r>
          </a:p>
        </p:txBody>
      </p:sp>
      <p:sp>
        <p:nvSpPr>
          <p:cNvPr id="4098" name="矩形 1"/>
          <p:cNvSpPr>
            <a:spLocks noChangeArrowheads="1"/>
          </p:cNvSpPr>
          <p:nvPr/>
        </p:nvSpPr>
        <p:spPr bwMode="auto">
          <a:xfrm>
            <a:off x="1859901" y="1046884"/>
            <a:ext cx="8472198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  </a:t>
            </a:r>
            <a:r>
              <a:rPr lang="zh-CN" altLang="en-US" sz="3200" b="1" dirty="0">
                <a:solidFill>
                  <a:srgbClr val="002060"/>
                </a:solidFill>
                <a:latin typeface="+mn-lt"/>
                <a:ea typeface="+mn-ea"/>
                <a:cs typeface="+mn-ea"/>
                <a:sym typeface="+mn-lt"/>
              </a:rPr>
              <a:t>  </a:t>
            </a:r>
            <a:r>
              <a:rPr lang="zh-CN" altLang="en-US" sz="32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对于普通人来说，伟人似乎总是高高在上，令人不可触及。但实际上，伟人也和普通人一样，拥有喜怒哀乐。本文作者通过女性的细心体察，敏锐捕捉到了鲁迅先生许多有灵性的生活细节，表现出鲁迅超群的智慧，广阔的胸襟和可亲可敬的个性品质。无怪乎，有人说：在林林总总的鲁迅回忆录中，萧红的</a:t>
            </a:r>
            <a:r>
              <a:rPr lang="en-US" altLang="zh-CN" sz="32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32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回忆鲁迅先生</a:t>
            </a:r>
            <a:r>
              <a:rPr lang="en-US" altLang="zh-CN" sz="32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32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可谓是一枝独秀。它不仅是鲁迅回忆录中的珍品，而且是中国现代怀人散文的楷模，是敬献于鲁迅灵前一个永不凋谢的花圈。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7350711" y="381740"/>
            <a:ext cx="1970842" cy="307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200" dirty="0">
                <a:solidFill>
                  <a:srgbClr val="FEE8DB"/>
                </a:solidFill>
                <a:latin typeface="Arial" pitchFamily="34" charset="0"/>
                <a:ea typeface="微软雅黑" pitchFamily="34" charset="-122"/>
              </a:rPr>
              <a:t>https://www.ypppt.com/</a:t>
            </a:r>
            <a:endParaRPr lang="zh-CN" altLang="en-US" sz="1200" dirty="0" smtClean="0">
              <a:solidFill>
                <a:srgbClr val="FEE8DB"/>
              </a:solidFill>
              <a:latin typeface="Arial" pitchFamily="34" charset="0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0"/>
          <p:cNvSpPr txBox="1">
            <a:spLocks noChangeArrowheads="1"/>
          </p:cNvSpPr>
          <p:nvPr/>
        </p:nvSpPr>
        <p:spPr bwMode="auto">
          <a:xfrm>
            <a:off x="2286000" y="1439866"/>
            <a:ext cx="7696200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这就表明，这是一篇非常情绪化的文章。作者动笔之前对于全篇的布局似乎漫不经心，全无预设。动笔之后，作者心底的感情如喷涌的泉水，飞湍的激流，尽情倾泻挥洒，形诸笔墨而成为艺术结晶。凡属作者感到有诗意潜质和倾诉冲动的内容她就断断续续写出，用感情的红线将素材的珍珠逐渐织成一幅清晰的画面。</a:t>
            </a:r>
          </a:p>
          <a:p>
            <a:pPr algn="just"/>
            <a:r>
              <a:rPr 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．文章第</a:t>
            </a:r>
            <a:r>
              <a:rPr 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自然段在没有描写鲁迅先生的容貌前先写他的笑声，有什么作用？</a:t>
            </a:r>
          </a:p>
        </p:txBody>
      </p:sp>
      <p:sp>
        <p:nvSpPr>
          <p:cNvPr id="7" name="矩形 6"/>
          <p:cNvSpPr/>
          <p:nvPr/>
        </p:nvSpPr>
        <p:spPr>
          <a:xfrm>
            <a:off x="2159000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2"/>
          <p:cNvSpPr txBox="1">
            <a:spLocks noChangeArrowheads="1"/>
          </p:cNvSpPr>
          <p:nvPr/>
        </p:nvSpPr>
        <p:spPr bwMode="auto">
          <a:xfrm>
            <a:off x="2133600" y="1439866"/>
            <a:ext cx="7772400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【提示】　文章开头就是神来之笔：“鲁迅先生的笑声是明朗的，是从心里的欢喜。若有人说了什么可笑的话，鲁迅先生笑得连烟卷都拿不住了，常常是笑得咳嗽起来。”寥寥几句，一个乐观爽朗、平易近人的鲁迅形象便跃然纸上，跟一些人心目中“多疑善怒”、“冷酷无情”的鲁迅形成了鲜明对照。这是萧红用自己心灵感受的非常个人化的鲁迅，是一个使常人敢于走近并能够伸手去触摸的可亲的鲁迅。</a:t>
            </a:r>
          </a:p>
        </p:txBody>
      </p:sp>
      <p:sp>
        <p:nvSpPr>
          <p:cNvPr id="7" name="矩形 6"/>
          <p:cNvSpPr/>
          <p:nvPr/>
        </p:nvSpPr>
        <p:spPr>
          <a:xfrm>
            <a:off x="2159000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11"/>
          <p:cNvSpPr txBox="1">
            <a:spLocks noChangeArrowheads="1"/>
          </p:cNvSpPr>
          <p:nvPr/>
        </p:nvSpPr>
        <p:spPr bwMode="auto">
          <a:xfrm>
            <a:off x="2209800" y="1187450"/>
            <a:ext cx="784860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．作者通过女性作者的细心体察，敏锐捕捉到了鲁迅先生许多有灵性的生活细节，表现出鲁迅的个性，情趣，魅力，气质，试从文中找出这些细微处加以分析。</a:t>
            </a:r>
          </a:p>
          <a:p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【点拨】　文章开始先写了鲁迅先生的笑，抓住他的笑是从心底涌出来的，是真诚的，是明朗的这个特点。  笑得连烟卷都拿不住，笑得咳嗽起来，这些地方具有浓厚的生活气息，使人感到亲切可信。萧红还形神兼备地描绘了鲁迅的一些习惯动作，比如走路很轻捷，“刚抓起帽子来往头上一扣，同时左腿就伸出去了”；</a:t>
            </a:r>
          </a:p>
        </p:txBody>
      </p:sp>
      <p:sp>
        <p:nvSpPr>
          <p:cNvPr id="7" name="矩形 6"/>
          <p:cNvSpPr/>
          <p:nvPr/>
        </p:nvSpPr>
        <p:spPr>
          <a:xfrm>
            <a:off x="2159000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4"/>
          <p:cNvSpPr txBox="1">
            <a:spLocks noChangeArrowheads="1"/>
          </p:cNvSpPr>
          <p:nvPr/>
        </p:nvSpPr>
        <p:spPr bwMode="auto">
          <a:xfrm>
            <a:off x="2133600" y="1066803"/>
            <a:ext cx="7696200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这些动作表现出鲁迅一往无前、义无返顾的大无畏精神。淡淡几笔，就画龙点睛般地勾画出一个独一无二、鲜灵生动的“活的鲁迅”。鲁迅先生不大注意人的衣裳，他说：“谁穿什么衣裳我看不见的</a:t>
            </a:r>
            <a:r>
              <a:rPr 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……”</a:t>
            </a: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他自己就从来不注重穿着，但却从不缺乏审美观，那些美学的诊断足见他独到的眼光，那根桃红色的束发的绸条马上引来了鲁迅的严正反对  “不要那样装她</a:t>
            </a:r>
            <a:r>
              <a:rPr 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……”</a:t>
            </a: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看来自然朴素、庄重严肃还是鲁迅追求的美的境界。“你不穿我才说的，你穿的时候，我一说你该不穿了。”如此一句简单的语言哪里可见鲁迅的尖锐与咄咄逼人，它体现了鲁迅怎样的人情练达啊。</a:t>
            </a:r>
          </a:p>
        </p:txBody>
      </p:sp>
      <p:sp>
        <p:nvSpPr>
          <p:cNvPr id="7" name="矩形 6"/>
          <p:cNvSpPr/>
          <p:nvPr/>
        </p:nvSpPr>
        <p:spPr>
          <a:xfrm>
            <a:off x="2159000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内容占位符 1"/>
          <p:cNvSpPr>
            <a:spLocks noGrp="1" noChangeArrowheads="1"/>
          </p:cNvSpPr>
          <p:nvPr>
            <p:ph sz="quarter" idx="4294967295"/>
          </p:nvPr>
        </p:nvSpPr>
        <p:spPr bwMode="auto">
          <a:xfrm>
            <a:off x="2159000" y="1454727"/>
            <a:ext cx="7924800" cy="48482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en-US" b="1" dirty="0">
                <a:latin typeface="+mn-lt"/>
                <a:cs typeface="+mn-ea"/>
                <a:sym typeface="+mn-lt"/>
              </a:rPr>
              <a:t>4</a:t>
            </a:r>
            <a:r>
              <a:rPr b="1" dirty="0">
                <a:latin typeface="+mn-lt"/>
                <a:cs typeface="+mn-ea"/>
                <a:sym typeface="+mn-lt"/>
              </a:rPr>
              <a:t>．感悟平凡鲁迅之中蕴含哪些不平凡？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【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点拨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】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　“心里的欢喜”“仿佛不顾一切”“旷代的全智者的催逼”的“眼光”。</a:t>
            </a:r>
          </a:p>
          <a:p>
            <a:pPr marL="0" indent="0">
              <a:spcBef>
                <a:spcPct val="0"/>
              </a:spcBef>
              <a:buNone/>
            </a:pP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“幻想”“安顿”“沉思”“谈得热闹”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……</a:t>
            </a:r>
          </a:p>
          <a:p>
            <a:pPr marL="0" indent="0">
              <a:spcBef>
                <a:spcPct val="0"/>
              </a:spcBef>
              <a:buNone/>
            </a:pP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(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要点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)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明朗背后的澄澈，轻捷背后的坚定，细致背后的宽厚，体贴背后的原则，以及不是流露的天真、处逆境而不弃追求，让我们看到了一个真实的鲁迅，即真人鲁迅，而“真”恰恰不易做到，尤其在那样的年代难能可贵，实可谓一字千钧，凡人鲁迅因坚持事实而铸就伟大。</a:t>
            </a:r>
          </a:p>
        </p:txBody>
      </p:sp>
      <p:sp>
        <p:nvSpPr>
          <p:cNvPr id="7" name="矩形 6"/>
          <p:cNvSpPr/>
          <p:nvPr/>
        </p:nvSpPr>
        <p:spPr>
          <a:xfrm>
            <a:off x="2159000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新课·讲解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charRg st="19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74">
                                            <p:txEl>
                                              <p:charRg st="19" end="5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charRg st="59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8674">
                                            <p:txEl>
                                              <p:charRg st="59" end="8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charRg st="80" end="20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8674">
                                            <p:txEl>
                                              <p:charRg st="80" end="20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5" name="内容占位符 2867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809276737"/>
              </p:ext>
            </p:extLst>
          </p:nvPr>
        </p:nvGraphicFramePr>
        <p:xfrm>
          <a:off x="2459037" y="2468995"/>
          <a:ext cx="7273925" cy="3521074"/>
        </p:xfrm>
        <a:graphic>
          <a:graphicData uri="http://schemas.openxmlformats.org/drawingml/2006/table">
            <a:tbl>
              <a:tblPr/>
              <a:tblGrid>
                <a:gridCol w="3529013"/>
                <a:gridCol w="3744912"/>
              </a:tblGrid>
              <a:tr h="579490">
                <a:tc>
                  <a:txBody>
                    <a:bodyPr/>
                    <a:lstStyle/>
                    <a:p>
                      <a:pPr marL="342900" lvl="0" indent="-342900" algn="ctr" eaLnBrk="1" hangingPunct="1">
                        <a:buNone/>
                      </a:pPr>
                      <a:r>
                        <a:rPr lang="zh-CN" altLang="en-US" sz="3200" b="1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生活中的鲁迅</a:t>
                      </a:r>
                    </a:p>
                  </a:txBody>
                  <a:tcPr marT="45724" marB="45724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ctr" eaLnBrk="1" hangingPunct="1">
                        <a:buNone/>
                      </a:pPr>
                      <a:r>
                        <a:rPr lang="zh-CN" altLang="en-US" sz="3200" b="1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萧红眼中的鲁迅</a:t>
                      </a:r>
                    </a:p>
                  </a:txBody>
                  <a:tcPr marT="45724" marB="45724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943">
                <a:tc>
                  <a:txBody>
                    <a:bodyPr/>
                    <a:lstStyle/>
                    <a:p>
                      <a:pPr marL="342900" lvl="0" indent="-342900" eaLnBrk="1" hangingPunct="1">
                        <a:buNone/>
                      </a:pPr>
                      <a:r>
                        <a:rPr lang="zh-CN" altLang="en-US" sz="3200" b="1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①人之子的鲁迅</a:t>
                      </a:r>
                    </a:p>
                  </a:txBody>
                  <a:tcPr marT="45724" marB="45724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</a:pPr>
                      <a:endParaRPr lang="zh-CN" altLang="en-US" sz="3200" b="1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24" marB="45724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90">
                <a:tc>
                  <a:txBody>
                    <a:bodyPr/>
                    <a:lstStyle/>
                    <a:p>
                      <a:pPr marL="342900" lvl="0" indent="-342900" eaLnBrk="1" hangingPunct="1">
                        <a:buNone/>
                      </a:pPr>
                      <a:r>
                        <a:rPr lang="zh-CN" altLang="en-US" sz="3200" b="1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②人之夫的鲁迅</a:t>
                      </a:r>
                    </a:p>
                  </a:txBody>
                  <a:tcPr marT="45724" marB="45724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</a:pPr>
                      <a:endParaRPr lang="zh-CN" altLang="en-US" sz="3200" b="1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24" marB="45724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72">
                <a:tc>
                  <a:txBody>
                    <a:bodyPr/>
                    <a:lstStyle/>
                    <a:p>
                      <a:pPr marL="342900" lvl="0" indent="-342900" eaLnBrk="1" hangingPunct="1">
                        <a:buNone/>
                      </a:pPr>
                      <a:r>
                        <a:rPr lang="zh-CN" altLang="en-US" sz="3200" b="1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③人之友的鲁迅</a:t>
                      </a:r>
                    </a:p>
                  </a:txBody>
                  <a:tcPr marT="45724" marB="45724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</a:pPr>
                      <a:endParaRPr lang="zh-CN" altLang="en-US" sz="3200" b="1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24" marB="45724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89">
                <a:tc>
                  <a:txBody>
                    <a:bodyPr/>
                    <a:lstStyle/>
                    <a:p>
                      <a:pPr marL="342900" lvl="0" indent="-342900" eaLnBrk="1" hangingPunct="1">
                        <a:buNone/>
                      </a:pPr>
                      <a:r>
                        <a:rPr lang="zh-CN" altLang="en-US" sz="3200" b="1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④人之主的鲁迅</a:t>
                      </a:r>
                    </a:p>
                  </a:txBody>
                  <a:tcPr marT="45724" marB="45724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</a:pPr>
                      <a:endParaRPr lang="zh-CN" altLang="en-US" sz="3200" b="1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24" marB="45724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90">
                <a:tc>
                  <a:txBody>
                    <a:bodyPr/>
                    <a:lstStyle/>
                    <a:p>
                      <a:pPr marL="342900" lvl="0" indent="-342900" eaLnBrk="1" hangingPunct="1">
                        <a:buNone/>
                      </a:pPr>
                      <a:r>
                        <a:rPr lang="zh-CN" altLang="en-US" sz="3200" b="1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⑤生活之主的鲁迅</a:t>
                      </a:r>
                    </a:p>
                  </a:txBody>
                  <a:tcPr marT="45724" marB="45724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</a:pPr>
                      <a:endParaRPr lang="zh-CN" altLang="en-US" sz="3200" b="1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T="45724" marB="45724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6" name="Text Box 92"/>
          <p:cNvSpPr txBox="1">
            <a:spLocks noChangeArrowheads="1"/>
          </p:cNvSpPr>
          <p:nvPr/>
        </p:nvSpPr>
        <p:spPr bwMode="auto">
          <a:xfrm>
            <a:off x="2333628" y="1517650"/>
            <a:ext cx="71993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萧红眼中的鲁迅是一个怎样的形象呢？</a:t>
            </a:r>
          </a:p>
        </p:txBody>
      </p:sp>
      <p:sp>
        <p:nvSpPr>
          <p:cNvPr id="2" name="矩形 1"/>
          <p:cNvSpPr/>
          <p:nvPr/>
        </p:nvSpPr>
        <p:spPr>
          <a:xfrm>
            <a:off x="2159000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问题·探究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9" name="内容占位符 2969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96518066"/>
              </p:ext>
            </p:extLst>
          </p:nvPr>
        </p:nvGraphicFramePr>
        <p:xfrm>
          <a:off x="2315368" y="1838036"/>
          <a:ext cx="7561263" cy="4178406"/>
        </p:xfrm>
        <a:graphic>
          <a:graphicData uri="http://schemas.openxmlformats.org/drawingml/2006/table">
            <a:tbl>
              <a:tblPr/>
              <a:tblGrid>
                <a:gridCol w="3668713"/>
                <a:gridCol w="3892550"/>
              </a:tblGrid>
              <a:tr h="579412">
                <a:tc>
                  <a:txBody>
                    <a:bodyPr/>
                    <a:lstStyle/>
                    <a:p>
                      <a:pPr marL="342900" lvl="0" indent="-342900" algn="ctr" eaLnBrk="1" hangingPunct="1">
                        <a:buNone/>
                      </a:pPr>
                      <a:r>
                        <a:rPr lang="zh-CN" altLang="en-US" sz="3200" b="1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生活中的鲁迅</a:t>
                      </a:r>
                    </a:p>
                  </a:txBody>
                  <a:tcPr marT="45718" marB="45718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ctr" eaLnBrk="1" hangingPunct="1">
                        <a:buNone/>
                      </a:pPr>
                      <a:r>
                        <a:rPr lang="zh-CN" altLang="en-US" sz="3200" b="1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萧红眼中的鲁迅</a:t>
                      </a:r>
                    </a:p>
                  </a:txBody>
                  <a:tcPr marT="45718" marB="45718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3858">
                <a:tc>
                  <a:txBody>
                    <a:bodyPr/>
                    <a:lstStyle/>
                    <a:p>
                      <a:pPr marL="342900" lvl="0" indent="-342900" eaLnBrk="1" hangingPunct="1">
                        <a:buNone/>
                      </a:pPr>
                      <a:r>
                        <a:rPr lang="zh-CN" altLang="en-US" sz="3200" b="1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①人之子的鲁迅</a:t>
                      </a:r>
                    </a:p>
                  </a:txBody>
                  <a:tcPr marT="45718" marB="45718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</a:pPr>
                      <a:r>
                        <a:rPr lang="zh-CN" altLang="en-US" sz="2800" b="1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一个孝敬父母的好儿子</a:t>
                      </a:r>
                      <a:r>
                        <a:rPr lang="zh-CN" altLang="en-US" sz="28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</a:p>
                  </a:txBody>
                  <a:tcPr marT="45718" marB="45718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12">
                <a:tc>
                  <a:txBody>
                    <a:bodyPr/>
                    <a:lstStyle/>
                    <a:p>
                      <a:pPr marL="342900" lvl="0" indent="-342900" eaLnBrk="1" hangingPunct="1">
                        <a:buNone/>
                      </a:pPr>
                      <a:r>
                        <a:rPr lang="zh-CN" altLang="en-US" sz="3200" b="1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②人之夫的鲁迅</a:t>
                      </a:r>
                    </a:p>
                  </a:txBody>
                  <a:tcPr marT="45718" marB="45718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</a:pPr>
                      <a:r>
                        <a:rPr lang="zh-CN" altLang="en-US" sz="2800" b="1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一个尊重妻子的好丈夫</a:t>
                      </a:r>
                      <a:r>
                        <a:rPr lang="zh-CN" altLang="en-US" sz="28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</a:p>
                  </a:txBody>
                  <a:tcPr marT="45718" marB="45718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5618">
                <a:tc>
                  <a:txBody>
                    <a:bodyPr/>
                    <a:lstStyle/>
                    <a:p>
                      <a:pPr marL="342900" lvl="0" indent="-342900" eaLnBrk="1" hangingPunct="1">
                        <a:buNone/>
                      </a:pPr>
                      <a:endParaRPr lang="zh-CN" altLang="en-US" sz="3200" b="1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342900" lvl="0" indent="-342900" eaLnBrk="1" hangingPunct="1">
                        <a:buNone/>
                      </a:pPr>
                      <a:endParaRPr lang="zh-CN" altLang="en-US" sz="3200" b="1" dirty="0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342900" lvl="0" indent="-342900" eaLnBrk="1" hangingPunct="1">
                        <a:buNone/>
                      </a:pPr>
                      <a:r>
                        <a:rPr lang="zh-CN" altLang="en-US" sz="3200" b="1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③人之友的鲁迅</a:t>
                      </a:r>
                    </a:p>
                  </a:txBody>
                  <a:tcPr marT="45718" marB="45718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</a:pPr>
                      <a:r>
                        <a:rPr lang="zh-CN" altLang="en-US" sz="2800" b="1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一个培植晚辈作家的慈祥宽厚的长者</a:t>
                      </a:r>
                    </a:p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</a:pPr>
                      <a:r>
                        <a:rPr lang="zh-CN" altLang="en-US" sz="2800" b="1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一个追求真理坚持真理的战士</a:t>
                      </a:r>
                    </a:p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</a:pPr>
                      <a:r>
                        <a:rPr lang="zh-CN" altLang="en-US" sz="2800" b="1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一个不卑不亢的学者</a:t>
                      </a:r>
                    </a:p>
                  </a:txBody>
                  <a:tcPr marT="45718" marB="45718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2159000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问题·探究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3" name="内容占位符 3072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57910040"/>
              </p:ext>
            </p:extLst>
          </p:nvPr>
        </p:nvGraphicFramePr>
        <p:xfrm>
          <a:off x="2315368" y="2406650"/>
          <a:ext cx="7561263" cy="2616200"/>
        </p:xfrm>
        <a:graphic>
          <a:graphicData uri="http://schemas.openxmlformats.org/drawingml/2006/table">
            <a:tbl>
              <a:tblPr/>
              <a:tblGrid>
                <a:gridCol w="3668713"/>
                <a:gridCol w="3892550"/>
              </a:tblGrid>
              <a:tr h="579508">
                <a:tc>
                  <a:txBody>
                    <a:bodyPr/>
                    <a:lstStyle/>
                    <a:p>
                      <a:pPr marL="342900" lvl="0" indent="-342900" algn="ctr" eaLnBrk="1" hangingPunct="1">
                        <a:buNone/>
                      </a:pPr>
                      <a:r>
                        <a:rPr lang="zh-CN" altLang="en-US" sz="3200" b="1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生活中的鲁迅</a:t>
                      </a:r>
                    </a:p>
                  </a:txBody>
                  <a:tcPr marT="45726" marB="45726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lvl="0" indent="-342900" algn="ctr" eaLnBrk="1" hangingPunct="1">
                        <a:buNone/>
                      </a:pPr>
                      <a:r>
                        <a:rPr lang="zh-CN" altLang="en-US" sz="3200" b="1" dirty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萧红眼中的鲁迅</a:t>
                      </a:r>
                    </a:p>
                  </a:txBody>
                  <a:tcPr marT="45726" marB="45726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57502">
                <a:tc>
                  <a:txBody>
                    <a:bodyPr/>
                    <a:lstStyle/>
                    <a:p>
                      <a:pPr marL="342900" lvl="0" indent="-342900" eaLnBrk="1" hangingPunct="1">
                        <a:buNone/>
                      </a:pPr>
                      <a:endParaRPr lang="zh-CN" altLang="en-US" sz="3200" b="1" dirty="0">
                        <a:solidFill>
                          <a:schemeClr val="tx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  <a:p>
                      <a:pPr marL="342900" lvl="0" indent="-342900" eaLnBrk="1" hangingPunct="1">
                        <a:buNone/>
                      </a:pPr>
                      <a:r>
                        <a:rPr lang="zh-CN" altLang="en-US" sz="3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④人之主的鲁迅</a:t>
                      </a:r>
                    </a:p>
                  </a:txBody>
                  <a:tcPr marT="45726" marB="45726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</a:pPr>
                      <a:r>
                        <a:rPr lang="zh-CN" altLang="en-US" sz="28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一个美满家庭的家长</a:t>
                      </a:r>
                    </a:p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</a:pPr>
                      <a:r>
                        <a:rPr lang="zh-CN" altLang="en-US" sz="28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一个和蔼宽厚的平易近人的老人</a:t>
                      </a:r>
                    </a:p>
                  </a:txBody>
                  <a:tcPr marT="45726" marB="45726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90">
                <a:tc>
                  <a:txBody>
                    <a:bodyPr/>
                    <a:lstStyle/>
                    <a:p>
                      <a:pPr marL="342900" lvl="0" indent="-342900" eaLnBrk="1" hangingPunct="1">
                        <a:buNone/>
                      </a:pPr>
                      <a:r>
                        <a:rPr lang="zh-CN" altLang="en-US" sz="32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⑤生活之主的鲁迅</a:t>
                      </a:r>
                    </a:p>
                  </a:txBody>
                  <a:tcPr marT="45726" marB="45726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eaLnBrk="1" hangingPunct="1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buNone/>
                      </a:pPr>
                      <a:r>
                        <a:rPr lang="zh-CN" altLang="en-US" sz="2800" b="1" dirty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ea"/>
                          <a:sym typeface="+mn-lt"/>
                        </a:rPr>
                        <a:t>潇洒、幽默、风趣、                            </a:t>
                      </a:r>
                    </a:p>
                  </a:txBody>
                  <a:tcPr marT="45726" marB="45726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矩形 1"/>
          <p:cNvSpPr/>
          <p:nvPr/>
        </p:nvSpPr>
        <p:spPr>
          <a:xfrm>
            <a:off x="2159000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问题·探究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4"/>
          <p:cNvSpPr txBox="1">
            <a:spLocks noChangeArrowheads="1"/>
          </p:cNvSpPr>
          <p:nvPr/>
        </p:nvSpPr>
        <p:spPr bwMode="auto">
          <a:xfrm>
            <a:off x="2171700" y="2085975"/>
            <a:ext cx="7380288" cy="421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b="1" dirty="0">
                <a:solidFill>
                  <a:srgbClr val="002060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36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本文与一般人物传记不同，是一篇回忆录。</a:t>
            </a:r>
          </a:p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萧红以细腻的感觉捕捉鲁迅先生日常生活中零碎的细节，随意点染；但</a:t>
            </a:r>
            <a:r>
              <a:rPr lang="zh-CN" altLang="en-US" sz="3600" b="1" u="sng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感情真挚而又深厚</a:t>
            </a:r>
            <a:r>
              <a:rPr lang="zh-CN" altLang="en-US" sz="36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en-US" sz="3600" b="1" u="sng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文笔散漫而又抒情</a:t>
            </a:r>
            <a:r>
              <a:rPr lang="zh-CN" altLang="en-US" sz="36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en-US" sz="3600" b="1" u="sng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展现出鲁迅先生丰富的性格特征</a:t>
            </a:r>
            <a:r>
              <a:rPr lang="zh-CN" altLang="en-US" sz="36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sp>
        <p:nvSpPr>
          <p:cNvPr id="31747" name="WordArt 5"/>
          <p:cNvSpPr>
            <a:spLocks noChangeArrowheads="1" noChangeShapeType="1" noTextEdit="1"/>
          </p:cNvSpPr>
          <p:nvPr/>
        </p:nvSpPr>
        <p:spPr bwMode="auto">
          <a:xfrm>
            <a:off x="4297363" y="852488"/>
            <a:ext cx="27813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54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本文特色</a:t>
            </a:r>
          </a:p>
        </p:txBody>
      </p:sp>
      <p:sp>
        <p:nvSpPr>
          <p:cNvPr id="2" name="矩形 1"/>
          <p:cNvSpPr/>
          <p:nvPr/>
        </p:nvSpPr>
        <p:spPr>
          <a:xfrm>
            <a:off x="2159000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问题·探究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1"/>
          <p:cNvSpPr txBox="1">
            <a:spLocks noChangeArrowheads="1"/>
          </p:cNvSpPr>
          <p:nvPr/>
        </p:nvSpPr>
        <p:spPr bwMode="auto">
          <a:xfrm>
            <a:off x="2209800" y="1617666"/>
            <a:ext cx="7848600" cy="393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800" b="1">
                <a:solidFill>
                  <a:srgbClr val="002060"/>
                </a:solidFill>
                <a:latin typeface="+mn-lt"/>
                <a:ea typeface="+mn-ea"/>
                <a:cs typeface="+mn-ea"/>
                <a:sym typeface="+mn-lt"/>
              </a:rPr>
              <a:t>细节描写</a:t>
            </a:r>
          </a:p>
          <a:p>
            <a:pPr algn="just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细节描写是本文最典型的特色。质朴无华，真情毕现。文章记述亲眼看到，亲耳听到的鲁迅先生的音容笑貌和言谈举止，通过小事表现日常生活中的鲁迅先生是那样亲切自然，真实感人。以小见大，以平凡表现伟大，更有力量，更具感染力</a:t>
            </a:r>
            <a:r>
              <a:rPr lang="zh-CN" altLang="en-US" sz="2800" b="1">
                <a:latin typeface="+mn-lt"/>
                <a:ea typeface="+mn-ea"/>
                <a:cs typeface="+mn-ea"/>
                <a:sym typeface="+mn-lt"/>
              </a:rPr>
              <a:t>。</a:t>
            </a:r>
            <a:endParaRPr lang="zh-CN" altLang="en-US" sz="28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770" name="TextBox 2"/>
          <p:cNvSpPr txBox="1">
            <a:spLocks noChangeArrowheads="1"/>
          </p:cNvSpPr>
          <p:nvPr/>
        </p:nvSpPr>
        <p:spPr bwMode="auto">
          <a:xfrm>
            <a:off x="4724400" y="1017591"/>
            <a:ext cx="2514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技法借鉴</a:t>
            </a:r>
          </a:p>
        </p:txBody>
      </p:sp>
      <p:sp>
        <p:nvSpPr>
          <p:cNvPr id="2" name="矩形 1"/>
          <p:cNvSpPr/>
          <p:nvPr/>
        </p:nvSpPr>
        <p:spPr>
          <a:xfrm>
            <a:off x="2159000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写法·指导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内容占位符 1"/>
          <p:cNvSpPr>
            <a:spLocks noGrp="1" noChangeArrowheads="1"/>
          </p:cNvSpPr>
          <p:nvPr>
            <p:ph sz="quarter" idx="4294967295"/>
          </p:nvPr>
        </p:nvSpPr>
        <p:spPr bwMode="auto">
          <a:xfrm>
            <a:off x="1884484" y="2235445"/>
            <a:ext cx="8423031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endParaRPr b="1" dirty="0">
              <a:solidFill>
                <a:srgbClr val="000000"/>
              </a:solidFill>
              <a:latin typeface="+mn-lt"/>
              <a:cs typeface="+mn-ea"/>
              <a:sym typeface="+mn-lt"/>
            </a:endParaRPr>
          </a:p>
          <a:p>
            <a:pPr marL="0" indent="0">
              <a:spcBef>
                <a:spcPct val="0"/>
              </a:spcBef>
              <a:buNone/>
            </a:pPr>
            <a:endParaRPr b="1" dirty="0">
              <a:solidFill>
                <a:srgbClr val="000000"/>
              </a:solidFill>
              <a:latin typeface="+mn-lt"/>
              <a:cs typeface="+mn-ea"/>
              <a:sym typeface="+mn-lt"/>
            </a:endParaRPr>
          </a:p>
          <a:p>
            <a:pPr marL="0" indent="0">
              <a:spcBef>
                <a:spcPct val="0"/>
              </a:spcBef>
              <a:buNone/>
            </a:pPr>
            <a:endParaRPr b="1" dirty="0">
              <a:solidFill>
                <a:srgbClr val="000000"/>
              </a:solidFill>
              <a:latin typeface="+mn-lt"/>
              <a:cs typeface="+mn-ea"/>
              <a:sym typeface="+mn-lt"/>
            </a:endParaRPr>
          </a:p>
          <a:p>
            <a:pPr marL="0" indent="0">
              <a:spcBef>
                <a:spcPct val="0"/>
              </a:spcBef>
              <a:buNone/>
            </a:pPr>
            <a:endParaRPr b="1" dirty="0">
              <a:solidFill>
                <a:srgbClr val="000000"/>
              </a:solidFill>
              <a:latin typeface="+mn-lt"/>
              <a:cs typeface="+mn-ea"/>
              <a:sym typeface="+mn-lt"/>
            </a:endParaRPr>
          </a:p>
          <a:p>
            <a:pPr marL="0" indent="0">
              <a:spcBef>
                <a:spcPct val="0"/>
              </a:spcBef>
              <a:buNone/>
            </a:pPr>
            <a:endParaRPr b="1" dirty="0">
              <a:solidFill>
                <a:srgbClr val="000000"/>
              </a:solidFill>
              <a:latin typeface="+mn-lt"/>
              <a:cs typeface="+mn-ea"/>
              <a:sym typeface="+mn-lt"/>
            </a:endParaRPr>
          </a:p>
          <a:p>
            <a:pPr marL="0" indent="0">
              <a:spcBef>
                <a:spcPct val="0"/>
              </a:spcBef>
              <a:buNone/>
            </a:pPr>
            <a:endParaRPr b="1" dirty="0">
              <a:solidFill>
                <a:srgbClr val="000000"/>
              </a:solidFill>
              <a:latin typeface="+mn-lt"/>
              <a:cs typeface="+mn-ea"/>
              <a:sym typeface="+mn-lt"/>
            </a:endParaRPr>
          </a:p>
          <a:p>
            <a:pPr marL="0" indent="0">
              <a:spcBef>
                <a:spcPct val="0"/>
              </a:spcBef>
              <a:buNone/>
            </a:pP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萧红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(1911—1942)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，中国现代著名女作家。黑龙江省呼兰县人，原名张乃莹，笔名悄吟、田娣。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02809" y="1060450"/>
            <a:ext cx="2748263" cy="388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2149475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作者·简介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1"/>
          <p:cNvSpPr txBox="1">
            <a:spLocks noChangeArrowheads="1"/>
          </p:cNvSpPr>
          <p:nvPr/>
        </p:nvSpPr>
        <p:spPr bwMode="auto">
          <a:xfrm>
            <a:off x="2057400" y="1263650"/>
            <a:ext cx="8077200" cy="440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萧红还形神兼备地描绘了鲁迅的一些习惯动作，比如走路很轻捷，“刚抓起帽子来往头上一扣，同时左腿就伸出去了”；这些动作表现出鲁迅一往无前、义无返顾的大无畏精神。淡淡几笔，就画龙点睛般地勾画出一个独一无二、鲜灵生动的“活的鲁迅”。鲁迅先生不大注意人的衣裳，他说：“谁穿什么衣裳我看不见的</a:t>
            </a:r>
            <a:r>
              <a:rPr 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……”</a:t>
            </a: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他自己就从来不注重穿着，但却从不缺乏审美观，那些美学的诊断足见他独到的眼光，那根桃红色的束发的绸条马上引来了鲁迅的严正反对“不要那样装饰她</a:t>
            </a:r>
            <a:r>
              <a:rPr 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……”</a:t>
            </a:r>
          </a:p>
        </p:txBody>
      </p:sp>
      <p:sp>
        <p:nvSpPr>
          <p:cNvPr id="2" name="矩形 1"/>
          <p:cNvSpPr/>
          <p:nvPr/>
        </p:nvSpPr>
        <p:spPr>
          <a:xfrm>
            <a:off x="2159000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写法·指导</a:t>
            </a: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内容占位符 1"/>
          <p:cNvSpPr>
            <a:spLocks noGrp="1" noChangeArrowheads="1"/>
          </p:cNvSpPr>
          <p:nvPr>
            <p:ph sz="quarter" idx="4294967295"/>
          </p:nvPr>
        </p:nvSpPr>
        <p:spPr bwMode="auto">
          <a:xfrm>
            <a:off x="2209800" y="1516495"/>
            <a:ext cx="7772400" cy="46863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sz="2400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看来自然朴素、庄重严肃还是鲁迅追求的美的境界。“你不穿我才说的，你穿的时候，我一说你该不穿了。”如此一句简单的语言哪里可见鲁迅的尖锐与咄咄逼人，它体现了鲁迅怎样的人情练达啊。鲁迅“喜欢吃硬的，油炸的，就是吃饭也欢喜吃硬饭”；就是生病的时候也不大吃牛奶、鸡汤。他从不在意用什么精致的东西，简单随意的生活也隐隐透露着鲁迅刚毅倔强的个性。他虽然胃不好，但对着萧红亲手做的点心，就算做的不好，鲁迅也还是在桌上举着筷子问许先生：“我再吃几个吗？”言辞间自然地流露出对妻子尊重与依赖的爱意，还有更多对小辈的体恤。</a:t>
            </a:r>
          </a:p>
        </p:txBody>
      </p:sp>
      <p:sp>
        <p:nvSpPr>
          <p:cNvPr id="2" name="矩形 1"/>
          <p:cNvSpPr/>
          <p:nvPr/>
        </p:nvSpPr>
        <p:spPr>
          <a:xfrm>
            <a:off x="2159000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问题·探究</a:t>
            </a: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8"/>
          <p:cNvSpPr txBox="1">
            <a:spLocks noChangeArrowheads="1"/>
          </p:cNvSpPr>
          <p:nvPr/>
        </p:nvSpPr>
        <p:spPr bwMode="auto">
          <a:xfrm>
            <a:off x="2362200" y="1704978"/>
            <a:ext cx="76962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zh-CN" altLang="en-US" sz="2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萧红曾经常出入于鲁迅先生的家中，她用自己的笔，把读者轻轻地领进鲁迅家敞开的大门，让读者看到鲁迅家庭的和谐、朴素的生活。这篇散文通过对鲁迅先生的笑声，走路，待人接物，读书，写作等生活细节的描述，展示了伟大的鲁迅先生的平凡生活，表现了鲁迅先生的审美情趣以及魅力气质，抒发了作者对鲁迅先生的热爱和怀念之情。</a:t>
            </a:r>
          </a:p>
        </p:txBody>
      </p:sp>
      <p:sp>
        <p:nvSpPr>
          <p:cNvPr id="2" name="矩形 1"/>
          <p:cNvSpPr/>
          <p:nvPr/>
        </p:nvSpPr>
        <p:spPr>
          <a:xfrm>
            <a:off x="2159000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课堂·小结</a:t>
            </a: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70655" y="2541905"/>
            <a:ext cx="4754880" cy="118872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7200" noProof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ea"/>
                <a:sym typeface="+mn-lt"/>
              </a:rPr>
              <a:t>谢谢观看！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524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内容占位符 1"/>
          <p:cNvSpPr>
            <a:spLocks noGrp="1" noChangeArrowheads="1"/>
          </p:cNvSpPr>
          <p:nvPr>
            <p:ph sz="quarter" idx="4294967295"/>
          </p:nvPr>
        </p:nvSpPr>
        <p:spPr bwMode="auto">
          <a:xfrm>
            <a:off x="2403763" y="1237673"/>
            <a:ext cx="7848600" cy="4572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被誉为“</a:t>
            </a:r>
            <a:r>
              <a:rPr lang="en-US"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_________________”</a:t>
            </a:r>
            <a:r>
              <a:rPr b="1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的萧红，是民国四大才女中命运最为悲苦的女性，也是一位传奇性人物，她有着与女词人李清照那样的生活经历，并一直处在极端苦难与坎坷之中，可谓是不幸中的更不幸者。然而她却以柔弱多病的身躯面对整个世俗，在民族的灾难中，经历了反叛、觉醒和抗争一次次与命运的搏击。</a:t>
            </a: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3733800" y="1371603"/>
            <a:ext cx="3530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30</a:t>
            </a:r>
            <a:r>
              <a:rPr lang="zh-CN" altLang="en-US" sz="28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年代的文学洛神</a:t>
            </a:r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9475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作者·简介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内容占位符 1"/>
          <p:cNvSpPr>
            <a:spLocks noGrp="1" noChangeArrowheads="1"/>
          </p:cNvSpPr>
          <p:nvPr>
            <p:ph sz="quarter" idx="4294967295"/>
          </p:nvPr>
        </p:nvSpPr>
        <p:spPr bwMode="auto">
          <a:xfrm>
            <a:off x="1892155" y="1360055"/>
            <a:ext cx="8407689" cy="491143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1933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年与萧军自费出版第一本作品合集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《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跋涉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》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。在鲁迅的帮助和支持下，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1935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年发表了成名作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《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生死场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》(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开始用笔名萧红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)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，蜚声文坛。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1936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年，为摆脱精神上的苦恼东渡日本，在东京写下了散文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《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孤独的生活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》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、长篇组诗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《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砂粒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》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等。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1940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年与端木蕻良同抵香港，不久发表了中篇小说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《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马伯乐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》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和著名长篇小说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《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呼兰河传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》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。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1941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年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12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月</a:t>
            </a:r>
            <a:r>
              <a:rPr lang="en-US"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8</a:t>
            </a:r>
            <a:r>
              <a:rPr b="1" dirty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日，太平洋战争爆发，日军占领了香港和九龙。重病的萧红，陷落在九龙。终于在最后一所临时医院里逝世。</a:t>
            </a:r>
          </a:p>
          <a:p>
            <a:pPr marL="0" indent="0">
              <a:spcBef>
                <a:spcPct val="0"/>
              </a:spcBef>
              <a:buNone/>
            </a:pPr>
            <a:endParaRPr b="1" dirty="0">
              <a:latin typeface="+mn-lt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9475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作者·简介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100143" y="922341"/>
            <a:ext cx="3262432" cy="58515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r>
              <a:rPr lang="zh-CN" altLang="en-US" sz="6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鲁迅：</a:t>
            </a:r>
          </a:p>
          <a:p>
            <a:endParaRPr lang="zh-CN" altLang="en-US" sz="60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  <a:p>
            <a:r>
              <a:rPr lang="zh-CN" altLang="en-US" sz="4000" b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深刻与伟大的另一面是平和</a:t>
            </a:r>
          </a:p>
        </p:txBody>
      </p:sp>
      <p:pic>
        <p:nvPicPr>
          <p:cNvPr id="9218" name="Picture 8" descr="%E9%B2%81%E8%BF%85l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8488" y="762003"/>
            <a:ext cx="3713162" cy="553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2149475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人物·介绍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6343474" y="762000"/>
            <a:ext cx="1200329" cy="40386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66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7843005" y="2362200"/>
            <a:ext cx="677108" cy="36576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  <a:defRPr/>
            </a:pPr>
            <a:endParaRPr kumimoji="1" lang="zh-CN" altLang="en-US" sz="3200" b="1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43" name="Text Box 7"/>
          <p:cNvSpPr txBox="1">
            <a:spLocks noChangeArrowheads="1"/>
          </p:cNvSpPr>
          <p:nvPr/>
        </p:nvSpPr>
        <p:spPr bwMode="auto">
          <a:xfrm>
            <a:off x="2251075" y="1379541"/>
            <a:ext cx="7812088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鲁迅（1881—1936），20世纪中国伟大的思想家和文学家，也是20世纪的文化巨人之一，鲁迅堪称现代中国的“民族魂”，文学不过是他传播思想的武器。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  鲁迅的作品对人的精神创伤与病态进行无止境的发掘，对中国人的“奴性”进行了彻底的批判，是对现代中国人的灵魂的伟大拷问 。</a:t>
            </a: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 他残酷地鞭打着人的灵魂，也反对任何形式的忍从，他始终维护人的思想的独立性和不妥协性。</a:t>
            </a:r>
          </a:p>
        </p:txBody>
      </p:sp>
      <p:sp>
        <p:nvSpPr>
          <p:cNvPr id="7" name="矩形 6"/>
          <p:cNvSpPr/>
          <p:nvPr/>
        </p:nvSpPr>
        <p:spPr>
          <a:xfrm>
            <a:off x="2149475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人物·介绍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24100" y="1373188"/>
            <a:ext cx="7467600" cy="4810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主要作品：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2257425" y="1981200"/>
            <a:ext cx="7367588" cy="46878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小说集：</a:t>
            </a:r>
            <a:r>
              <a:rPr lang="en-US" altLang="zh-CN"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《</a:t>
            </a:r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呐喊</a:t>
            </a:r>
            <a:r>
              <a:rPr lang="en-US" altLang="zh-CN"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》《</a:t>
            </a:r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彷徨</a:t>
            </a:r>
            <a:r>
              <a:rPr lang="en-US" altLang="zh-CN"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》《</a:t>
            </a:r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故事新编</a:t>
            </a:r>
            <a:r>
              <a:rPr lang="en-US" altLang="zh-CN"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》</a:t>
            </a:r>
          </a:p>
          <a:p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散文集：</a:t>
            </a:r>
            <a:r>
              <a:rPr lang="en-US" altLang="zh-CN"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《</a:t>
            </a:r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朝花夕拾</a:t>
            </a:r>
            <a:r>
              <a:rPr lang="en-US" altLang="zh-CN"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》</a:t>
            </a:r>
          </a:p>
          <a:p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散文诗集：</a:t>
            </a:r>
            <a:r>
              <a:rPr lang="en-US" altLang="zh-CN"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《</a:t>
            </a:r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野草</a:t>
            </a:r>
            <a:r>
              <a:rPr lang="en-US" altLang="zh-CN"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》</a:t>
            </a:r>
          </a:p>
          <a:p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杂文集：</a:t>
            </a:r>
            <a:r>
              <a:rPr lang="en-US" altLang="zh-CN"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16</a:t>
            </a:r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本</a:t>
            </a:r>
          </a:p>
          <a:p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还有书信、日记和学术著作等</a:t>
            </a:r>
            <a:endParaRPr b="1" smtClean="0">
              <a:latin typeface="+mn-lt"/>
              <a:cs typeface="+mn-ea"/>
              <a:sym typeface="+mn-lt"/>
            </a:endParaRPr>
          </a:p>
          <a:p>
            <a:endParaRPr lang="en-US" altLang="zh-CN" b="1" smtClean="0">
              <a:latin typeface="+mn-lt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49475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人物·介绍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31988" y="1019178"/>
            <a:ext cx="7467600" cy="4810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鲁迅重要文章的解读：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1955800" y="1584329"/>
            <a:ext cx="8555182" cy="456709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zh-CN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《</a:t>
            </a:r>
            <a:r>
              <a:rPr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祥林嫂</a:t>
            </a:r>
            <a:r>
              <a:rPr lang="en-US" altLang="zh-CN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》</a:t>
            </a:r>
          </a:p>
          <a:p>
            <a:pPr>
              <a:lnSpc>
                <a:spcPct val="90000"/>
              </a:lnSpc>
            </a:pPr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人性的残忍，“咀嚼人的灵魂”</a:t>
            </a:r>
          </a:p>
          <a:p>
            <a:pPr>
              <a:lnSpc>
                <a:spcPct val="90000"/>
              </a:lnSpc>
            </a:pPr>
            <a:r>
              <a:rPr lang="en-US" altLang="zh-CN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《</a:t>
            </a:r>
            <a:r>
              <a:rPr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药</a:t>
            </a:r>
            <a:r>
              <a:rPr lang="en-US" altLang="zh-CN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》</a:t>
            </a:r>
            <a:endParaRPr lang="en-US" altLang="zh-CN" b="1" smtClean="0">
              <a:solidFill>
                <a:srgbClr val="000000"/>
              </a:solidFill>
              <a:latin typeface="+mn-lt"/>
              <a:cs typeface="+mn-ea"/>
              <a:sym typeface="+mn-lt"/>
            </a:endParaRPr>
          </a:p>
          <a:p>
            <a:pPr>
              <a:lnSpc>
                <a:spcPct val="90000"/>
              </a:lnSpc>
            </a:pPr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启蒙的结果是被启蒙的对象活活吃掉</a:t>
            </a:r>
          </a:p>
          <a:p>
            <a:pPr>
              <a:lnSpc>
                <a:spcPct val="90000"/>
              </a:lnSpc>
            </a:pPr>
            <a:r>
              <a:rPr lang="en-US" altLang="zh-CN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《</a:t>
            </a:r>
            <a:r>
              <a:rPr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阿</a:t>
            </a:r>
            <a:r>
              <a:rPr lang="en-US" altLang="zh-CN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Q</a:t>
            </a:r>
            <a:r>
              <a:rPr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正传</a:t>
            </a:r>
            <a:r>
              <a:rPr lang="en-US" altLang="zh-CN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》</a:t>
            </a:r>
          </a:p>
          <a:p>
            <a:pPr>
              <a:lnSpc>
                <a:spcPct val="90000"/>
              </a:lnSpc>
            </a:pPr>
            <a:r>
              <a:rPr lang="en-US" altLang="zh-CN"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“</a:t>
            </a:r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精神胜利法”“民族的劣根”，呼唤生命的强者</a:t>
            </a:r>
          </a:p>
          <a:p>
            <a:pPr>
              <a:lnSpc>
                <a:spcPct val="90000"/>
              </a:lnSpc>
            </a:pPr>
            <a:r>
              <a:rPr lang="en-US" altLang="zh-CN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《</a:t>
            </a:r>
            <a:r>
              <a:rPr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狂人日记</a:t>
            </a:r>
            <a:r>
              <a:rPr lang="en-US" altLang="zh-CN" b="1" smtClean="0">
                <a:solidFill>
                  <a:srgbClr val="002060"/>
                </a:solidFill>
                <a:latin typeface="+mn-lt"/>
                <a:cs typeface="+mn-ea"/>
                <a:sym typeface="+mn-lt"/>
              </a:rPr>
              <a:t>》</a:t>
            </a:r>
          </a:p>
          <a:p>
            <a:pPr>
              <a:lnSpc>
                <a:spcPct val="90000"/>
              </a:lnSpc>
            </a:pPr>
            <a:r>
              <a:rPr b="1" smtClean="0">
                <a:solidFill>
                  <a:srgbClr val="000000"/>
                </a:solidFill>
                <a:latin typeface="+mn-lt"/>
                <a:cs typeface="+mn-ea"/>
                <a:sym typeface="+mn-lt"/>
              </a:rPr>
              <a:t>吃人的文化，打破“瞒”和“骗”</a:t>
            </a:r>
          </a:p>
        </p:txBody>
      </p:sp>
      <p:sp>
        <p:nvSpPr>
          <p:cNvPr id="7" name="矩形 6"/>
          <p:cNvSpPr/>
          <p:nvPr/>
        </p:nvSpPr>
        <p:spPr>
          <a:xfrm>
            <a:off x="2149475" y="127000"/>
            <a:ext cx="2319338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sz="2800" b="1" noProof="1">
                <a:solidFill>
                  <a:srgbClr val="00B0F0"/>
                </a:solidFill>
                <a:cs typeface="+mn-ea"/>
                <a:sym typeface="+mn-lt"/>
              </a:rPr>
              <a:t>人物·介绍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kso_RED8">
      <a:dk1>
        <a:srgbClr val="4B4D4F"/>
      </a:dk1>
      <a:lt1>
        <a:srgbClr val="FFFFFF"/>
      </a:lt1>
      <a:dk2>
        <a:srgbClr val="3D3F41"/>
      </a:dk2>
      <a:lt2>
        <a:srgbClr val="EEECE1"/>
      </a:lt2>
      <a:accent1>
        <a:srgbClr val="DC5C31"/>
      </a:accent1>
      <a:accent2>
        <a:srgbClr val="EA9B26"/>
      </a:accent2>
      <a:accent3>
        <a:srgbClr val="D36D8D"/>
      </a:accent3>
      <a:accent4>
        <a:srgbClr val="D46E5A"/>
      </a:accent4>
      <a:accent5>
        <a:srgbClr val="FCCF86"/>
      </a:accent5>
      <a:accent6>
        <a:srgbClr val="AA5ED4"/>
      </a:accent6>
      <a:hlink>
        <a:srgbClr val="00B0F0"/>
      </a:hlink>
      <a:folHlink>
        <a:srgbClr val="AFB2B4"/>
      </a:folHlink>
    </a:clrScheme>
    <a:fontScheme name="i0kx5xrc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itchFamily="34" charset="0"/>
            <a:ea typeface="微软雅黑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主题2">
  <a:themeElements>
    <a:clrScheme name="kso_RED8">
      <a:dk1>
        <a:srgbClr val="4B4D4F"/>
      </a:dk1>
      <a:lt1>
        <a:srgbClr val="FFFFFF"/>
      </a:lt1>
      <a:dk2>
        <a:srgbClr val="3D3F41"/>
      </a:dk2>
      <a:lt2>
        <a:srgbClr val="EEECE1"/>
      </a:lt2>
      <a:accent1>
        <a:srgbClr val="DC5C31"/>
      </a:accent1>
      <a:accent2>
        <a:srgbClr val="EA9B26"/>
      </a:accent2>
      <a:accent3>
        <a:srgbClr val="D36D8D"/>
      </a:accent3>
      <a:accent4>
        <a:srgbClr val="D46E5A"/>
      </a:accent4>
      <a:accent5>
        <a:srgbClr val="FCCF86"/>
      </a:accent5>
      <a:accent6>
        <a:srgbClr val="AA5ED4"/>
      </a:accent6>
      <a:hlink>
        <a:srgbClr val="00B0F0"/>
      </a:hlink>
      <a:folHlink>
        <a:srgbClr val="AFB2B4"/>
      </a:folHlink>
    </a:clrScheme>
    <a:fontScheme name="i0kx5xrc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itchFamily="34" charset="0"/>
            <a:ea typeface="微软雅黑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主题2" id="{2C574E62-91E3-47C0-97F5-3481D86FD52E}" vid="{49D0414C-3D6A-48A3-A1DC-E4DF95C4CEBC}"/>
    </a:ext>
  </a:extLst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i0kx5xrc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Pages>0</Pages>
  <Words>1701</Words>
  <Characters>0</Characters>
  <Application>Microsoft Office PowerPoint</Application>
  <PresentationFormat>宽屏</PresentationFormat>
  <Lines>0</Lines>
  <Paragraphs>186</Paragraphs>
  <Slides>34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4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9" baseType="lpstr">
      <vt:lpstr>Meiryo</vt:lpstr>
      <vt:lpstr>华文中宋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Wingdings</vt:lpstr>
      <vt:lpstr>第一PPT模板网-WWW.1PPT.COM</vt:lpstr>
      <vt:lpstr>主题2</vt:lpstr>
      <vt:lpstr>1_Office 主题</vt:lpstr>
      <vt:lpstr>Office Theme</vt:lpstr>
      <vt:lpstr>Microsoft Word 97 - 2003 文档</vt:lpstr>
      <vt:lpstr>回忆鲁迅先生（节选）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主要作品：</vt:lpstr>
      <vt:lpstr>鲁迅重要文章的解读：</vt:lpstr>
      <vt:lpstr>PowerPoint 演示文稿</vt:lpstr>
      <vt:lpstr>鲁迅的“敌人”：</vt:lpstr>
      <vt:lpstr>鲁迅的“朋友”：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25</cp:revision>
  <dcterms:created xsi:type="dcterms:W3CDTF">2015-11-16T01:00:00Z</dcterms:created>
  <dcterms:modified xsi:type="dcterms:W3CDTF">2021-12-10T02:58:37Z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