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7" r:id="rId2"/>
  </p:sldMasterIdLst>
  <p:notesMasterIdLst>
    <p:notesMasterId r:id="rId18"/>
  </p:notesMasterIdLst>
  <p:sldIdLst>
    <p:sldId id="343" r:id="rId3"/>
    <p:sldId id="354" r:id="rId4"/>
    <p:sldId id="345" r:id="rId5"/>
    <p:sldId id="346" r:id="rId6"/>
    <p:sldId id="350" r:id="rId7"/>
    <p:sldId id="349" r:id="rId8"/>
    <p:sldId id="351" r:id="rId9"/>
    <p:sldId id="329" r:id="rId10"/>
    <p:sldId id="336" r:id="rId11"/>
    <p:sldId id="352" r:id="rId12"/>
    <p:sldId id="348" r:id="rId13"/>
    <p:sldId id="353" r:id="rId14"/>
    <p:sldId id="331" r:id="rId15"/>
    <p:sldId id="366" r:id="rId16"/>
    <p:sldId id="367" r:id="rId17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19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52628"/>
    <a:srgbClr val="FFFF99"/>
    <a:srgbClr val="FF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26" autoAdjust="0"/>
    <p:restoredTop sz="96314" autoAdjust="0"/>
  </p:normalViewPr>
  <p:slideViewPr>
    <p:cSldViewPr snapToGrid="0" showGuides="1">
      <p:cViewPr varScale="1">
        <p:scale>
          <a:sx n="143" d="100"/>
          <a:sy n="143" d="100"/>
        </p:scale>
        <p:origin x="720" y="120"/>
      </p:cViewPr>
      <p:guideLst>
        <p:guide orient="horz" pos="1619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68" d="100"/>
        <a:sy n="168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4B68D78-F819-44EB-810C-0F28E206433D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EA12084-CED0-4CA2-A0C3-8B6F83C740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55210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EA12084-CED0-4CA2-A0C3-8B6F83C74001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516516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4DB662-B9B9-48E0-9B9A-295D1437B935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694794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4DB662-B9B9-48E0-9B9A-295D1437B935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438630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4DB662-B9B9-48E0-9B9A-295D1437B935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78599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EA12084-CED0-4CA2-A0C3-8B6F83C74001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953674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EA12084-CED0-4CA2-A0C3-8B6F83C74001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879020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优品</a:t>
            </a:r>
            <a:r>
              <a:rPr lang="en-US" altLang="zh-CN" dirty="0" smtClean="0"/>
              <a:t>PPT</a:t>
            </a:r>
            <a:r>
              <a:rPr lang="zh-CN" altLang="en-US" dirty="0" smtClean="0"/>
              <a:t> </a:t>
            </a:r>
            <a:r>
              <a:rPr lang="en-US" altLang="zh-CN" smtClean="0"/>
              <a:t>https://www.ypppt.com/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15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756804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4DB662-B9B9-48E0-9B9A-295D1437B935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58062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4DB662-B9B9-48E0-9B9A-295D1437B935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968303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4DB662-B9B9-48E0-9B9A-295D1437B935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08712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4DB662-B9B9-48E0-9B9A-295D1437B935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63648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4DB662-B9B9-48E0-9B9A-295D1437B935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767315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https://www.ypppt.com/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4DB662-B9B9-48E0-9B9A-295D1437B935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67782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EA12084-CED0-4CA2-A0C3-8B6F83C74001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484843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EA12084-CED0-4CA2-A0C3-8B6F83C74001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68352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21"/>
            <a:ext cx="7772400" cy="110251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5980"/>
            <a:ext cx="2057400" cy="4388644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5980"/>
            <a:ext cx="6019800" cy="4388644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>
          <a:xfrm>
            <a:off x="3974260" y="4475062"/>
            <a:ext cx="5169740" cy="668438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88903" y="51674"/>
            <a:ext cx="955101" cy="955101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>
          <a:xfrm>
            <a:off x="3974260" y="4475062"/>
            <a:ext cx="5169740" cy="668438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88903" y="51674"/>
            <a:ext cx="955101" cy="955101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>
          <a:xfrm>
            <a:off x="3974260" y="4475062"/>
            <a:ext cx="5169740" cy="668438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88903" y="51674"/>
            <a:ext cx="955101" cy="955101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117187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17321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87299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83423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95075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69448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576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532917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94361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125157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82246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30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30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5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791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5" y="1076328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5505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6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/>
              <a:t>2021/12/7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84" r:id="rId12"/>
    <p:sldLayoutId id="2147483685" r:id="rId13"/>
    <p:sldLayoutId id="2147483686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ts val="98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ts val="98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ts val="98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ts val="98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ts val="98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ts val="98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ts val="98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ts val="98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ts val="98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0372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pppt.com/jiaocheng/" TargetMode="External"/><Relationship Id="rId3" Type="http://schemas.openxmlformats.org/officeDocument/2006/relationships/hyperlink" Target="https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1.xml"/><Relationship Id="rId6" Type="http://schemas.openxmlformats.org/officeDocument/2006/relationships/hyperlink" Target="https://www.ypppt.com/tubiao/" TargetMode="External"/><Relationship Id="rId11" Type="http://schemas.openxmlformats.org/officeDocument/2006/relationships/hyperlink" Target="https://www.ypppt.com/kejian/" TargetMode="External"/><Relationship Id="rId5" Type="http://schemas.openxmlformats.org/officeDocument/2006/relationships/hyperlink" Target="https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s://www.ypppt.com/jieri/" TargetMode="External"/><Relationship Id="rId9" Type="http://schemas.openxmlformats.org/officeDocument/2006/relationships/hyperlink" Target="http://www.ypppt.com/ziti/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9087" y="332897"/>
            <a:ext cx="3330371" cy="4608447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694340" y="40511"/>
            <a:ext cx="1369606" cy="4172937"/>
          </a:xfrm>
          <a:prstGeom prst="rect">
            <a:avLst/>
          </a:prstGeom>
          <a:noFill/>
        </p:spPr>
        <p:txBody>
          <a:bodyPr vert="eaVert" wrap="none" lIns="68580" tIns="34290" rIns="68580" bIns="34290" rtlCol="0">
            <a:spAutoFit/>
          </a:bodyPr>
          <a:lstStyle/>
          <a:p>
            <a:r>
              <a:rPr lang="zh-CN" altLang="en-US" sz="8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钟齐志莽行书" panose="02010600030101010101" pitchFamily="2" charset="-122"/>
                <a:ea typeface="钟齐志莽行书" panose="02010600030101010101" pitchFamily="2" charset="-122"/>
              </a:rPr>
              <a:t>女娲造人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505519" y="2013311"/>
            <a:ext cx="877163" cy="1300356"/>
          </a:xfrm>
          <a:prstGeom prst="rect">
            <a:avLst/>
          </a:prstGeom>
          <a:noFill/>
        </p:spPr>
        <p:txBody>
          <a:bodyPr vert="eaVert" wrap="none" lIns="68580" tIns="34290" rIns="68580" bIns="34290" rtlCol="0">
            <a:spAutoFit/>
          </a:bodyPr>
          <a:lstStyle/>
          <a:p>
            <a:r>
              <a:rPr lang="zh-CN" altLang="en-US" sz="48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钟齐志莽行书" panose="02010600030101010101" pitchFamily="2" charset="-122"/>
                <a:ea typeface="钟齐志莽行书" panose="02010600030101010101" pitchFamily="2" charset="-122"/>
              </a:rPr>
              <a:t>袁珂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" name="组合 272"/>
          <p:cNvGrpSpPr/>
          <p:nvPr/>
        </p:nvGrpSpPr>
        <p:grpSpPr>
          <a:xfrm>
            <a:off x="45720" y="4279149"/>
            <a:ext cx="9144000" cy="698878"/>
            <a:chOff x="273821" y="2603766"/>
            <a:chExt cx="8372648" cy="698878"/>
          </a:xfrm>
        </p:grpSpPr>
        <p:sp>
          <p:nvSpPr>
            <p:cNvPr id="17" name="矩形 16"/>
            <p:cNvSpPr/>
            <p:nvPr/>
          </p:nvSpPr>
          <p:spPr>
            <a:xfrm>
              <a:off x="275232" y="2603766"/>
              <a:ext cx="8371237" cy="698878"/>
            </a:xfrm>
            <a:prstGeom prst="rect">
              <a:avLst/>
            </a:prstGeom>
            <a:noFill/>
            <a:ln w="12700">
              <a:solidFill>
                <a:srgbClr val="F7E59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/>
            </a:p>
          </p:txBody>
        </p:sp>
        <p:grpSp>
          <p:nvGrpSpPr>
            <p:cNvPr id="271" name="组合 270"/>
            <p:cNvGrpSpPr/>
            <p:nvPr/>
          </p:nvGrpSpPr>
          <p:grpSpPr>
            <a:xfrm>
              <a:off x="273821" y="2616201"/>
              <a:ext cx="8372648" cy="674009"/>
              <a:chOff x="228204" y="2628635"/>
              <a:chExt cx="8372648" cy="674009"/>
            </a:xfrm>
          </p:grpSpPr>
          <p:grpSp>
            <p:nvGrpSpPr>
              <p:cNvPr id="82" name="组合 81"/>
              <p:cNvGrpSpPr/>
              <p:nvPr/>
            </p:nvGrpSpPr>
            <p:grpSpPr>
              <a:xfrm>
                <a:off x="22820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36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7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8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9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0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1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2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3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4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5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6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7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8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9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0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1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2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3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4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5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6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7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8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9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0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1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2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3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4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5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6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7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8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9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0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1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2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3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4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5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6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7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8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9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0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1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358823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84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5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6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7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8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9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0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1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2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3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4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5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6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7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8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9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0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1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2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3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4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5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6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7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8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9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0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1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2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3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4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5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6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7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8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9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0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1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2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3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4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5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6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7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8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9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30" name="组合 129"/>
              <p:cNvGrpSpPr/>
              <p:nvPr/>
            </p:nvGrpSpPr>
            <p:grpSpPr>
              <a:xfrm>
                <a:off x="190821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31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2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3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4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5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6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7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8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9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0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1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2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3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4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5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6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7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8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9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0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1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2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3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4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5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6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7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8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9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0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1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2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3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4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5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6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7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8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9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0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1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2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3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4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5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6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77" name="组合 176"/>
              <p:cNvGrpSpPr/>
              <p:nvPr/>
            </p:nvGrpSpPr>
            <p:grpSpPr>
              <a:xfrm>
                <a:off x="526824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78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9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0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1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2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3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4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5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6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7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8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9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0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1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2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3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4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5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6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7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8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9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0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1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2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3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4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5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6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7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8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9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0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1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2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3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4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5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6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7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8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9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0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1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2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3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224" name="组合 223"/>
              <p:cNvGrpSpPr/>
              <p:nvPr/>
            </p:nvGrpSpPr>
            <p:grpSpPr>
              <a:xfrm>
                <a:off x="694826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225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6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7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8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9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0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1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2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3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4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5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6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7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8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9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0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1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2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3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4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5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6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7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8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9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0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1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2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3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4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5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6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7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8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9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0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1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2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3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4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5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6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7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8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9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70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</p:grpSp>
      </p:grpSp>
      <p:pic>
        <p:nvPicPr>
          <p:cNvPr id="10" name="Picture 4" descr="D:\下载\19b88c0c01e426b2ec95de788116f9ad.png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187566" y="3269459"/>
            <a:ext cx="1890236" cy="1887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4038" y="149437"/>
            <a:ext cx="5286750" cy="438582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2400" b="1" spc="45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阅读课文，了解人物形象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325725" y="2270732"/>
            <a:ext cx="6675150" cy="23544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zh-CN" altLang="en-US" sz="2700" b="1" spc="225" dirty="0">
                <a:solidFill>
                  <a:srgbClr val="FF0000"/>
                </a:solidFill>
                <a:latin typeface="+mj-ea"/>
              </a:rPr>
              <a:t>女娲形象：</a:t>
            </a:r>
          </a:p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zh-CN" altLang="en-US" sz="2700" b="1" spc="225" dirty="0">
                <a:solidFill>
                  <a:srgbClr val="0066FF"/>
                </a:solidFill>
                <a:latin typeface="+mj-ea"/>
                <a:ea typeface="+mj-ea"/>
              </a:rPr>
              <a:t>神人共一，</a:t>
            </a:r>
            <a:r>
              <a:rPr lang="zh-CN" altLang="en-US" sz="2700" b="1" spc="225" dirty="0">
                <a:solidFill>
                  <a:srgbClr val="00B050"/>
                </a:solidFill>
                <a:latin typeface="+mj-ea"/>
              </a:rPr>
              <a:t>具有母亲的伟大和无私</a:t>
            </a: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zh-CN" altLang="en-US" sz="2700" b="1" spc="225" dirty="0">
              <a:solidFill>
                <a:srgbClr val="00B050"/>
              </a:solidFill>
              <a:latin typeface="+mj-ea"/>
              <a:ea typeface="+mj-ea"/>
            </a:endParaRP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426244" y="518160"/>
            <a:ext cx="6373654" cy="6438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68580" tIns="34290" rIns="68580" bIns="34290" numCol="1" anchor="t" anchorCtr="0" compatLnSpc="1"/>
          <a:lstStyle>
            <a:lvl1pPr marL="0" indent="0" algn="ctr" rtl="0" fontAlgn="base">
              <a:spcBef>
                <a:spcPct val="20000"/>
              </a:spcBef>
              <a:spcAft>
                <a:spcPct val="0"/>
              </a:spcAft>
              <a:buClr>
                <a:srgbClr val="996633"/>
              </a:buClr>
              <a:buSzPct val="70000"/>
              <a:buFont typeface="Wingdings" panose="05000000000000000000" pitchFamily="2" charset="2"/>
              <a:buNone/>
              <a:defRPr sz="2550" kern="1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defRPr>
            </a:lvl1pPr>
            <a:lvl2pPr marL="557530" indent="-214630" algn="l" rtl="0" fontAlgn="base">
              <a:spcBef>
                <a:spcPct val="20000"/>
              </a:spcBef>
              <a:spcAft>
                <a:spcPct val="0"/>
              </a:spcAft>
              <a:buClr>
                <a:srgbClr val="996633"/>
              </a:buClr>
              <a:buSzPct val="70000"/>
              <a:buFont typeface="Wingdings" panose="05000000000000000000" pitchFamily="2" charset="2"/>
              <a:buChar char="z"/>
              <a:defRPr sz="2100" kern="1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defRPr>
            </a:lvl2pPr>
            <a:lvl3pPr marL="857250" indent="-171450" algn="l" rtl="0" fontAlgn="base">
              <a:spcBef>
                <a:spcPct val="20000"/>
              </a:spcBef>
              <a:spcAft>
                <a:spcPct val="0"/>
              </a:spcAft>
              <a:buClr>
                <a:srgbClr val="996633"/>
              </a:buClr>
              <a:buSzPct val="70000"/>
              <a:buFont typeface="Wingdings" panose="05000000000000000000" pitchFamily="2" charset="2"/>
              <a:buChar char="z"/>
              <a:defRPr sz="1800" kern="1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defRPr>
            </a:lvl3pPr>
            <a:lvl4pPr marL="1200150" indent="-171450" algn="l" rtl="0" fontAlgn="base">
              <a:spcBef>
                <a:spcPct val="20000"/>
              </a:spcBef>
              <a:spcAft>
                <a:spcPct val="0"/>
              </a:spcAft>
              <a:buClr>
                <a:srgbClr val="996633"/>
              </a:buClr>
              <a:buSzPct val="70000"/>
              <a:buFont typeface="Wingdings" panose="05000000000000000000" pitchFamily="2" charset="2"/>
              <a:buChar char="z"/>
              <a:defRPr sz="1500" kern="1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defRPr>
            </a:lvl4pPr>
            <a:lvl5pPr marL="1543050" indent="-171450" algn="l" rtl="0" fontAlgn="base">
              <a:spcBef>
                <a:spcPct val="20000"/>
              </a:spcBef>
              <a:spcAft>
                <a:spcPct val="0"/>
              </a:spcAft>
              <a:buClr>
                <a:srgbClr val="996633"/>
              </a:buClr>
              <a:buSzPct val="70000"/>
              <a:buFont typeface="Wingdings" panose="05000000000000000000" pitchFamily="2" charset="2"/>
              <a:buChar char="z"/>
              <a:defRPr sz="1500" kern="1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altLang="zh-CN" sz="2700" b="1" spc="225" dirty="0">
                <a:solidFill>
                  <a:schemeClr val="bg1">
                    <a:lumMod val="95000"/>
                  </a:schemeClr>
                </a:solidFill>
                <a:effectLst/>
                <a:latin typeface="+mj-ea"/>
                <a:ea typeface="+mj-ea"/>
              </a:rPr>
              <a:t>4</a:t>
            </a:r>
            <a:r>
              <a:rPr lang="zh-CN" altLang="en-US" sz="2700" b="1" spc="225" dirty="0">
                <a:solidFill>
                  <a:schemeClr val="bg1">
                    <a:lumMod val="95000"/>
                  </a:schemeClr>
                </a:solidFill>
                <a:effectLst/>
                <a:latin typeface="+mj-ea"/>
                <a:ea typeface="+mj-ea"/>
              </a:rPr>
              <a:t>、请同学们来总结女娲的人物形象     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218122" y="1162051"/>
            <a:ext cx="7573328" cy="1038746"/>
          </a:xfrm>
          <a:prstGeom prst="rect">
            <a:avLst/>
          </a:prstGeom>
          <a:noFill/>
        </p:spPr>
        <p:txBody>
          <a:bodyPr wrap="square" lIns="68580" tIns="34290" rIns="68580" bIns="3429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100" b="1" spc="225" dirty="0"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  <a:sym typeface="+mn-ea"/>
              </a:rPr>
              <a:t>（方法指导：先用括号标出描写女娲的重要词句，然后分析女娲是怎样一个形象。）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ldLvl="0" animBg="1"/>
      <p:bldP spid="5" grpId="0" bldLvl="0" animBg="1"/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0" y="214684"/>
            <a:ext cx="5269388" cy="438582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2400" b="1" spc="45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阅读课文，了解人物形象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1428750" y="2225993"/>
            <a:ext cx="2353628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b="1" spc="225" dirty="0">
                <a:solidFill>
                  <a:srgbClr val="FF0000"/>
                </a:solidFill>
                <a:latin typeface="+mj-ea"/>
                <a:ea typeface="+mj-ea"/>
              </a:rPr>
              <a:t>一天变化七十次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1428755" y="2590325"/>
            <a:ext cx="3016091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b="1" spc="225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揉黄泥造人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1428754" y="2981803"/>
            <a:ext cx="1971199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b="1" spc="225" dirty="0">
                <a:solidFill>
                  <a:srgbClr val="FF0000"/>
                </a:solidFill>
                <a:latin typeface="+mj-ea"/>
                <a:ea typeface="+mj-ea"/>
              </a:rPr>
              <a:t>挥洒泥浆造人</a:t>
            </a:r>
          </a:p>
        </p:txBody>
      </p:sp>
      <p:sp>
        <p:nvSpPr>
          <p:cNvPr id="7" name="右大括号 6"/>
          <p:cNvSpPr/>
          <p:nvPr/>
        </p:nvSpPr>
        <p:spPr bwMode="auto">
          <a:xfrm>
            <a:off x="3745231" y="2225995"/>
            <a:ext cx="122396" cy="1147286"/>
          </a:xfrm>
          <a:prstGeom prst="rightBrace">
            <a:avLst/>
          </a:prstGeom>
          <a:noFill/>
          <a:ln w="12700" cap="sq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68580" tIns="34290" rIns="68580" bIns="34290" numCol="1" rtlCol="0" anchor="t" anchorCtr="0" compatLnSpc="1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z="2100" b="1" spc="225">
              <a:solidFill>
                <a:srgbClr val="FF0000"/>
              </a:solidFill>
              <a:latin typeface="+mj-ea"/>
              <a:ea typeface="+mj-ea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955257" y="2567464"/>
            <a:ext cx="2361724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400" b="1" spc="225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神的非凡能力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1633281" y="3720753"/>
            <a:ext cx="1914724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b="1" spc="225" dirty="0"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寂寞孤独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1633284" y="4145016"/>
            <a:ext cx="1900237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b="1" spc="225" dirty="0">
                <a:solidFill>
                  <a:srgbClr val="00B050"/>
                </a:solidFill>
                <a:latin typeface="+mj-ea"/>
                <a:ea typeface="+mj-ea"/>
              </a:rPr>
              <a:t>自豪欣慰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1633284" y="4569280"/>
            <a:ext cx="1689665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b="1" spc="225" dirty="0"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忙碌疲倦</a:t>
            </a:r>
          </a:p>
        </p:txBody>
      </p:sp>
      <p:sp>
        <p:nvSpPr>
          <p:cNvPr id="14" name="右大括号 13"/>
          <p:cNvSpPr/>
          <p:nvPr/>
        </p:nvSpPr>
        <p:spPr bwMode="auto">
          <a:xfrm>
            <a:off x="3742373" y="3814288"/>
            <a:ext cx="122396" cy="1039178"/>
          </a:xfrm>
          <a:prstGeom prst="rightBrace">
            <a:avLst/>
          </a:prstGeom>
          <a:noFill/>
          <a:ln w="12700" cap="sq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68580" tIns="34290" rIns="68580" bIns="34290" numCol="1" rtlCol="0" anchor="t" anchorCtr="0" compatLnSpc="1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z="2100" b="1" spc="225">
              <a:latin typeface="+mj-ea"/>
              <a:ea typeface="+mj-ea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3921442" y="4137660"/>
            <a:ext cx="2506028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400" b="1" spc="225" dirty="0">
                <a:solidFill>
                  <a:srgbClr val="FF0000"/>
                </a:solidFill>
                <a:latin typeface="+mj-ea"/>
                <a:ea typeface="+mj-ea"/>
              </a:rPr>
              <a:t>人的喜怒哀乐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827250" y="2142174"/>
            <a:ext cx="501015" cy="1315745"/>
          </a:xfrm>
          <a:prstGeom prst="rect">
            <a:avLst/>
          </a:prstGeom>
          <a:solidFill>
            <a:srgbClr val="00B050"/>
          </a:solidFill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700" b="1" spc="450" dirty="0">
                <a:solidFill>
                  <a:schemeClr val="bg1"/>
                </a:solidFill>
                <a:latin typeface="+mj-ea"/>
                <a:ea typeface="+mj-ea"/>
              </a:rPr>
              <a:t>神性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842491" y="3720943"/>
            <a:ext cx="471011" cy="1315745"/>
          </a:xfrm>
          <a:prstGeom prst="rect">
            <a:avLst/>
          </a:prstGeom>
          <a:solidFill>
            <a:srgbClr val="FF0000"/>
          </a:solidFill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700" b="1" spc="450" dirty="0">
                <a:solidFill>
                  <a:schemeClr val="bg1"/>
                </a:solidFill>
                <a:latin typeface="+mj-ea"/>
                <a:ea typeface="+mj-ea"/>
              </a:rPr>
              <a:t>人</a:t>
            </a:r>
            <a:endParaRPr lang="en-US" altLang="zh-CN" sz="2700" b="1" spc="450" dirty="0">
              <a:solidFill>
                <a:schemeClr val="bg1"/>
              </a:solidFill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lang="zh-CN" altLang="en-US" sz="2700" b="1" spc="450" dirty="0">
                <a:solidFill>
                  <a:schemeClr val="bg1"/>
                </a:solidFill>
                <a:latin typeface="+mj-ea"/>
                <a:ea typeface="+mj-ea"/>
              </a:rPr>
              <a:t>性</a:t>
            </a: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1232713" y="748534"/>
            <a:ext cx="6670002" cy="692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spcBef>
                <a:spcPct val="50000"/>
              </a:spcBef>
            </a:pPr>
            <a:r>
              <a:rPr lang="zh-CN" altLang="en-US" sz="2700" b="1" spc="225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故事中哪些内容体现出女娲的</a:t>
            </a:r>
            <a:r>
              <a:rPr lang="zh-CN" altLang="en-US" sz="2700" b="1" spc="225" dirty="0">
                <a:solidFill>
                  <a:srgbClr val="0066FF"/>
                </a:solidFill>
                <a:latin typeface="+mj-ea"/>
                <a:ea typeface="+mj-ea"/>
              </a:rPr>
              <a:t>“神”性</a:t>
            </a:r>
            <a:r>
              <a:rPr lang="zh-CN" altLang="en-US" sz="2700" b="1" spc="225" dirty="0">
                <a:latin typeface="+mj-ea"/>
                <a:ea typeface="+mj-ea"/>
              </a:rPr>
              <a:t>？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5973132" y="2544128"/>
            <a:ext cx="3305175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400" b="1" spc="225" dirty="0">
                <a:solidFill>
                  <a:srgbClr val="FF0000"/>
                </a:solidFill>
                <a:latin typeface="+mj-ea"/>
                <a:ea typeface="+mj-ea"/>
              </a:rPr>
              <a:t>（想象大胆奇特）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5973128" y="4131469"/>
            <a:ext cx="3009900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400" b="1" spc="225" dirty="0">
                <a:solidFill>
                  <a:schemeClr val="accent5">
                    <a:lumMod val="75000"/>
                  </a:schemeClr>
                </a:solidFill>
                <a:latin typeface="+mj-ea"/>
                <a:ea typeface="+mj-ea"/>
              </a:rPr>
              <a:t>（想象真实合理）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1137154" y="1300641"/>
            <a:ext cx="5789084" cy="692497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</a:bodyPr>
          <a:lstStyle/>
          <a:p>
            <a:pPr algn="ctr">
              <a:lnSpc>
                <a:spcPct val="150000"/>
              </a:lnSpc>
              <a:spcBef>
                <a:spcPct val="50000"/>
              </a:spcBef>
            </a:pPr>
            <a:r>
              <a:rPr lang="zh-CN" altLang="en-US" sz="2700" b="1" spc="225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  <a:sym typeface="+mn-ea"/>
              </a:rPr>
              <a:t>哪些内容体现出女娲的</a:t>
            </a:r>
            <a:r>
              <a:rPr lang="zh-CN" altLang="en-US" sz="2700" b="1" spc="225" dirty="0">
                <a:solidFill>
                  <a:srgbClr val="0066FF"/>
                </a:solidFill>
                <a:latin typeface="+mj-ea"/>
                <a:ea typeface="+mj-ea"/>
                <a:sym typeface="+mn-ea"/>
              </a:rPr>
              <a:t>“人”性</a:t>
            </a:r>
            <a:r>
              <a:rPr lang="zh-CN" altLang="en-US" sz="2700" b="1" spc="225" dirty="0">
                <a:latin typeface="+mj-ea"/>
                <a:ea typeface="+mj-ea"/>
                <a:sym typeface="+mn-ea"/>
              </a:rPr>
              <a:t>？</a:t>
            </a:r>
            <a:endParaRPr lang="zh-CN" altLang="en-US" sz="2700" b="1" spc="225" dirty="0">
              <a:latin typeface="+mj-ea"/>
              <a:ea typeface="+mj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bldLvl="0" animBg="1"/>
      <p:bldP spid="8" grpId="0"/>
      <p:bldP spid="9" grpId="0"/>
      <p:bldP spid="11" grpId="0"/>
      <p:bldP spid="13" grpId="0"/>
      <p:bldP spid="14" grpId="0" bldLvl="0" animBg="1"/>
      <p:bldP spid="15" grpId="0"/>
      <p:bldP spid="16" grpId="0" bldLvl="0" animBg="1"/>
      <p:bldP spid="18" grpId="0" bldLvl="0" animBg="1"/>
      <p:bldP spid="20" grpId="0"/>
      <p:bldP spid="21" grpId="0"/>
      <p:bldP spid="2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-439888" y="82762"/>
            <a:ext cx="3047049" cy="438582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2400" b="1" spc="45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女娲造人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687358" y="1353503"/>
            <a:ext cx="3698081" cy="438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b="1" spc="225" dirty="0">
                <a:solidFill>
                  <a:srgbClr val="0066FF"/>
                </a:solidFill>
                <a:latin typeface="+mj-ea"/>
                <a:ea typeface="+mj-ea"/>
              </a:rPr>
              <a:t>女娲造出人之后的欢笑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444341" y="627699"/>
            <a:ext cx="8362950" cy="3781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68580" tIns="34290" rIns="68580" bIns="34290" numCol="1" anchor="t" anchorCtr="0" compatLnSpc="1"/>
          <a:lstStyle>
            <a:lvl1pPr marL="0" indent="0" algn="ctr" rtl="0" fontAlgn="base">
              <a:spcBef>
                <a:spcPct val="20000"/>
              </a:spcBef>
              <a:spcAft>
                <a:spcPct val="0"/>
              </a:spcAft>
              <a:buClr>
                <a:srgbClr val="996633"/>
              </a:buClr>
              <a:buSzPct val="70000"/>
              <a:buFont typeface="Wingdings" panose="05000000000000000000" pitchFamily="2" charset="2"/>
              <a:buNone/>
              <a:defRPr sz="2550" kern="1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defRPr>
            </a:lvl1pPr>
            <a:lvl2pPr marL="557530" indent="-214630" algn="l" rtl="0" fontAlgn="base">
              <a:spcBef>
                <a:spcPct val="20000"/>
              </a:spcBef>
              <a:spcAft>
                <a:spcPct val="0"/>
              </a:spcAft>
              <a:buClr>
                <a:srgbClr val="996633"/>
              </a:buClr>
              <a:buSzPct val="70000"/>
              <a:buFont typeface="Wingdings" panose="05000000000000000000" pitchFamily="2" charset="2"/>
              <a:buChar char="z"/>
              <a:defRPr sz="2100" kern="1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defRPr>
            </a:lvl2pPr>
            <a:lvl3pPr marL="857250" indent="-171450" algn="l" rtl="0" fontAlgn="base">
              <a:spcBef>
                <a:spcPct val="20000"/>
              </a:spcBef>
              <a:spcAft>
                <a:spcPct val="0"/>
              </a:spcAft>
              <a:buClr>
                <a:srgbClr val="996633"/>
              </a:buClr>
              <a:buSzPct val="70000"/>
              <a:buFont typeface="Wingdings" panose="05000000000000000000" pitchFamily="2" charset="2"/>
              <a:buChar char="z"/>
              <a:defRPr sz="1800" kern="1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defRPr>
            </a:lvl3pPr>
            <a:lvl4pPr marL="1200150" indent="-171450" algn="l" rtl="0" fontAlgn="base">
              <a:spcBef>
                <a:spcPct val="20000"/>
              </a:spcBef>
              <a:spcAft>
                <a:spcPct val="0"/>
              </a:spcAft>
              <a:buClr>
                <a:srgbClr val="996633"/>
              </a:buClr>
              <a:buSzPct val="70000"/>
              <a:buFont typeface="Wingdings" panose="05000000000000000000" pitchFamily="2" charset="2"/>
              <a:buChar char="z"/>
              <a:defRPr sz="1500" kern="1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defRPr>
            </a:lvl4pPr>
            <a:lvl5pPr marL="1543050" indent="-171450" algn="l" rtl="0" fontAlgn="base">
              <a:spcBef>
                <a:spcPct val="20000"/>
              </a:spcBef>
              <a:spcAft>
                <a:spcPct val="0"/>
              </a:spcAft>
              <a:buClr>
                <a:srgbClr val="996633"/>
              </a:buClr>
              <a:buSzPct val="70000"/>
              <a:buFont typeface="Wingdings" panose="05000000000000000000" pitchFamily="2" charset="2"/>
              <a:buChar char="z"/>
              <a:defRPr sz="1500" kern="12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altLang="zh-CN" sz="3000" b="1" spc="225" dirty="0">
                <a:solidFill>
                  <a:schemeClr val="bg1">
                    <a:lumMod val="95000"/>
                  </a:schemeClr>
                </a:solidFill>
                <a:effectLst/>
                <a:latin typeface="+mj-ea"/>
                <a:ea typeface="+mj-ea"/>
              </a:rPr>
              <a:t>2</a:t>
            </a:r>
            <a:r>
              <a:rPr lang="zh-CN" altLang="en-US" sz="3000" b="1" spc="225" dirty="0">
                <a:solidFill>
                  <a:schemeClr val="bg1">
                    <a:lumMod val="95000"/>
                  </a:schemeClr>
                </a:solidFill>
                <a:effectLst/>
                <a:latin typeface="+mj-ea"/>
                <a:ea typeface="+mj-ea"/>
              </a:rPr>
              <a:t>、全文充溢着喜悦的情感，找出具体的例子。     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444448" y="1991052"/>
            <a:ext cx="1026114" cy="484748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700" b="1" spc="225" dirty="0">
                <a:solidFill>
                  <a:srgbClr val="00B050"/>
                </a:solidFill>
                <a:latin typeface="+mj-ea"/>
                <a:ea typeface="+mj-ea"/>
              </a:rPr>
              <a:t>喜悦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4979675" y="1353505"/>
            <a:ext cx="3621881" cy="807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zh-CN" altLang="en-US" sz="2400" b="1" spc="225" dirty="0">
                <a:solidFill>
                  <a:srgbClr val="FF0000"/>
                </a:solidFill>
                <a:latin typeface="+mj-ea"/>
                <a:ea typeface="+mj-ea"/>
              </a:rPr>
              <a:t>（体现了人类创造成功的喜悦）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4885164" y="2307184"/>
            <a:ext cx="3795752" cy="807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zh-CN" altLang="en-US" sz="2400" b="1" spc="225" dirty="0">
                <a:solidFill>
                  <a:srgbClr val="00B050"/>
                </a:solidFill>
                <a:latin typeface="+mj-ea"/>
                <a:ea typeface="+mj-ea"/>
              </a:rPr>
              <a:t>（人类自身获得生命后的喜悦）</a:t>
            </a: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687354" y="2382203"/>
            <a:ext cx="2578894" cy="438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b="1" spc="225" dirty="0">
                <a:solidFill>
                  <a:srgbClr val="0066FF"/>
                </a:solidFill>
                <a:latin typeface="+mj-ea"/>
                <a:ea typeface="+mj-ea"/>
              </a:rPr>
              <a:t>许多小人的欢呼</a:t>
            </a:r>
          </a:p>
        </p:txBody>
      </p:sp>
      <p:sp>
        <p:nvSpPr>
          <p:cNvPr id="10" name="左大括号 9"/>
          <p:cNvSpPr/>
          <p:nvPr/>
        </p:nvSpPr>
        <p:spPr bwMode="auto">
          <a:xfrm>
            <a:off x="1470665" y="1569246"/>
            <a:ext cx="116681" cy="1250633"/>
          </a:xfrm>
          <a:prstGeom prst="leftBrace">
            <a:avLst/>
          </a:prstGeom>
          <a:noFill/>
          <a:ln w="28575" cap="sq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68580" tIns="34290" rIns="68580" bIns="34290" numCol="1" rtlCol="0" anchor="t" anchorCtr="0" compatLnSpc="1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z="1800" b="1" spc="225">
              <a:solidFill>
                <a:srgbClr val="FFFFCC"/>
              </a:solidFill>
              <a:latin typeface="+mj-ea"/>
              <a:ea typeface="+mj-ea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200506" y="3557111"/>
            <a:ext cx="1784509" cy="484748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700" b="1" spc="225" dirty="0">
                <a:solidFill>
                  <a:srgbClr val="FF0000"/>
                </a:solidFill>
                <a:latin typeface="+mj-ea"/>
                <a:ea typeface="+mj-ea"/>
              </a:rPr>
              <a:t>喜悦延伸：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1985014" y="3114200"/>
            <a:ext cx="6230303" cy="173124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 b="1" spc="225" dirty="0"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有了人类，大自然才有了生气，有了人类，女娲不再寂寞；有了人类，世间才有温馨，有爱，有创造。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ldLvl="0" animBg="1"/>
      <p:bldP spid="5" grpId="0" bldLvl="0" animBg="1"/>
      <p:bldP spid="6" grpId="0"/>
      <p:bldP spid="7" grpId="0" bldLvl="0" animBg="1"/>
      <p:bldP spid="8" grpId="0" bldLvl="0" animBg="1"/>
      <p:bldP spid="9" grpId="0" bldLvl="0" animBg="1"/>
      <p:bldP spid="10" grpId="0" bldLvl="0" animBg="1"/>
      <p:bldP spid="11" grpId="0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4" y="332686"/>
            <a:ext cx="3047049" cy="438582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2400" b="1" spc="45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课堂小结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1078711" y="1287304"/>
            <a:ext cx="7148989" cy="2569934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ts val="3900"/>
              </a:lnSpc>
            </a:pPr>
            <a:r>
              <a:rPr lang="en-US" altLang="zh-CN" sz="2700" b="1" dirty="0">
                <a:solidFill>
                  <a:schemeClr val="bg1"/>
                </a:solidFill>
              </a:rPr>
              <a:t>    </a:t>
            </a:r>
            <a:r>
              <a:rPr lang="zh-CN" altLang="en-US" sz="2700" b="1" dirty="0">
                <a:solidFill>
                  <a:schemeClr val="bg1"/>
                </a:solidFill>
              </a:rPr>
              <a:t>女娲造人，体现了人类可贵的创造力和探求精神，也使我们感受到生而为人的自豪。今天，我们面对的广大世界，依然有许多未知领域，等待我们去探求、去追索、去感受那种创造成功的喜悦。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 autoUpdateAnimBg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9087" y="352979"/>
            <a:ext cx="3330371" cy="4608447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912148" y="483694"/>
            <a:ext cx="1369606" cy="4172937"/>
          </a:xfrm>
          <a:prstGeom prst="rect">
            <a:avLst/>
          </a:prstGeom>
          <a:noFill/>
        </p:spPr>
        <p:txBody>
          <a:bodyPr vert="eaVert" wrap="none" lIns="68580" tIns="34290" rIns="68580" bIns="34290" rtlCol="0">
            <a:spAutoFit/>
          </a:bodyPr>
          <a:lstStyle/>
          <a:p>
            <a:r>
              <a:rPr lang="zh-CN" altLang="en-US" sz="8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钟齐志莽行书" panose="02010600030101010101" pitchFamily="2" charset="-122"/>
                <a:ea typeface="钟齐志莽行书" panose="02010600030101010101" pitchFamily="2" charset="-122"/>
              </a:rPr>
              <a:t>谢谢聆听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" y="2212399"/>
            <a:ext cx="9143999" cy="492919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5000" tIns="0" rIns="135000" bIns="0" anchor="ctr"/>
          <a:lstStyle/>
          <a:p>
            <a:pPr algn="ctr">
              <a:defRPr/>
            </a:pPr>
            <a:r>
              <a:rPr lang="en-US" altLang="zh-CN" sz="21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                                             www.ypppt.com</a:t>
            </a:r>
            <a:endParaRPr lang="zh-CN" altLang="en-US" sz="21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1636569"/>
            <a:ext cx="9143999" cy="58145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>
              <a:defRPr/>
            </a:pP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更多精品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12" name="矩形 11"/>
          <p:cNvSpPr/>
          <p:nvPr/>
        </p:nvSpPr>
        <p:spPr>
          <a:xfrm>
            <a:off x="1936373" y="2940767"/>
            <a:ext cx="5179807" cy="126957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www.ypppt.com/ziti/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www.ypppt.com/gushi/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www.ypppt.com/kejian/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69506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44766" y="2100207"/>
            <a:ext cx="8997806" cy="1251064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273" name="组合 272"/>
          <p:cNvGrpSpPr/>
          <p:nvPr/>
        </p:nvGrpSpPr>
        <p:grpSpPr>
          <a:xfrm>
            <a:off x="-63818" y="4352016"/>
            <a:ext cx="9144000" cy="698878"/>
            <a:chOff x="273821" y="2603766"/>
            <a:chExt cx="8372648" cy="698878"/>
          </a:xfrm>
        </p:grpSpPr>
        <p:sp>
          <p:nvSpPr>
            <p:cNvPr id="17" name="矩形 16"/>
            <p:cNvSpPr/>
            <p:nvPr/>
          </p:nvSpPr>
          <p:spPr>
            <a:xfrm>
              <a:off x="275232" y="2603766"/>
              <a:ext cx="8371237" cy="698878"/>
            </a:xfrm>
            <a:prstGeom prst="rect">
              <a:avLst/>
            </a:prstGeom>
            <a:noFill/>
            <a:ln w="12700">
              <a:solidFill>
                <a:srgbClr val="F7E59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/>
            </a:p>
          </p:txBody>
        </p:sp>
        <p:grpSp>
          <p:nvGrpSpPr>
            <p:cNvPr id="271" name="组合 270"/>
            <p:cNvGrpSpPr/>
            <p:nvPr/>
          </p:nvGrpSpPr>
          <p:grpSpPr>
            <a:xfrm>
              <a:off x="273821" y="2616201"/>
              <a:ext cx="8372648" cy="674009"/>
              <a:chOff x="228204" y="2628635"/>
              <a:chExt cx="8372648" cy="674009"/>
            </a:xfrm>
          </p:grpSpPr>
          <p:grpSp>
            <p:nvGrpSpPr>
              <p:cNvPr id="82" name="组合 81"/>
              <p:cNvGrpSpPr/>
              <p:nvPr/>
            </p:nvGrpSpPr>
            <p:grpSpPr>
              <a:xfrm>
                <a:off x="22820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36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7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8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9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0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1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2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3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4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5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6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7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8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9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0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1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2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3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4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5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6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7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8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9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0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1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2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3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4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5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6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7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8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9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0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1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2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3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4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5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6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7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8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9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0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1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358823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84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5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6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7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8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9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0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1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2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3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4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5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6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7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8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9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0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1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2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3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4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5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6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7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8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9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0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1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2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3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4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5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6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7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8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9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0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1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2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3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4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5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6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7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8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9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30" name="组合 129"/>
              <p:cNvGrpSpPr/>
              <p:nvPr/>
            </p:nvGrpSpPr>
            <p:grpSpPr>
              <a:xfrm>
                <a:off x="190821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31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2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3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4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5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6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7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8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9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0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1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2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3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4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5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6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7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8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9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0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1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2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3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4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5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6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7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8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9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0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1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2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3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4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5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6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7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8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9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0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1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2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3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4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5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6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77" name="组合 176"/>
              <p:cNvGrpSpPr/>
              <p:nvPr/>
            </p:nvGrpSpPr>
            <p:grpSpPr>
              <a:xfrm>
                <a:off x="526824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78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9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0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1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2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3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4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5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6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7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8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9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0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1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2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3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4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5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6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7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8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9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0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1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2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3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4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5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6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7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8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9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0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1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2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3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4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5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6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7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8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9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0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1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2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3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224" name="组合 223"/>
              <p:cNvGrpSpPr/>
              <p:nvPr/>
            </p:nvGrpSpPr>
            <p:grpSpPr>
              <a:xfrm>
                <a:off x="694826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225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6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7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8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9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0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1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2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3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4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5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6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7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8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9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0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1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2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3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4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5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6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7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8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9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0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1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2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3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4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5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6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7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8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9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0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1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2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3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4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5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6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7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8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9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70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</p:grpSp>
      </p:grpSp>
      <p:pic>
        <p:nvPicPr>
          <p:cNvPr id="10" name="Picture 4" descr="D:\下载\19b88c0c01e426b2ec95de788116f9ad.png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14761" y="3696179"/>
            <a:ext cx="1463040" cy="14606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 cstate="email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38590" y="2483096"/>
            <a:ext cx="2828812" cy="1805523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 cstate="email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76601" y="2483095"/>
            <a:ext cx="1802413" cy="1805522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 rotWithShape="1">
          <a:blip r:embed="rId6" cstate="email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776601" y="921268"/>
            <a:ext cx="1802413" cy="1562006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7" cstate="email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9067" y="921268"/>
            <a:ext cx="2828813" cy="1562006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5123799" y="2036411"/>
            <a:ext cx="4328249" cy="131574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700" b="1" spc="225" dirty="0">
                <a:solidFill>
                  <a:schemeClr val="bg1"/>
                </a:solidFill>
              </a:rPr>
              <a:t>读图，你知道是中国</a:t>
            </a:r>
            <a:endParaRPr lang="en-US" altLang="zh-CN" sz="2700" b="1" spc="225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2700" b="1" spc="225" dirty="0">
                <a:solidFill>
                  <a:schemeClr val="bg1"/>
                </a:solidFill>
              </a:rPr>
              <a:t>哪些神话故事吗？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6487729" y="273653"/>
            <a:ext cx="163613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50" dirty="0">
                <a:solidFill>
                  <a:srgbClr val="252628"/>
                </a:solidFill>
              </a:rPr>
              <a:t>https://www.ypppt.com/</a:t>
            </a:r>
            <a:endParaRPr lang="zh-CN" altLang="en-US" sz="1050" dirty="0">
              <a:solidFill>
                <a:srgbClr val="252628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311944" y="45722"/>
            <a:ext cx="3985260" cy="838691"/>
          </a:xfrm>
          <a:prstGeom prst="rect">
            <a:avLst/>
          </a:prstGeom>
          <a:noFill/>
        </p:spPr>
        <p:txBody>
          <a:bodyPr vert="horz" wrap="square" lIns="68580" tIns="34290" rIns="68580" bIns="34290" rtlCol="0">
            <a:spAutoFit/>
          </a:bodyPr>
          <a:lstStyle/>
          <a:p>
            <a:r>
              <a:rPr lang="zh-CN" altLang="en-US" sz="5000" dirty="0">
                <a:blipFill dpi="0"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钟齐志莽行书" panose="02010600030101010101" pitchFamily="2" charset="-122"/>
                <a:ea typeface="钟齐志莽行书" panose="02010600030101010101" pitchFamily="2" charset="-122"/>
              </a:rPr>
              <a:t>神话特点</a:t>
            </a:r>
          </a:p>
        </p:txBody>
      </p:sp>
      <p:grpSp>
        <p:nvGrpSpPr>
          <p:cNvPr id="273" name="组合 272"/>
          <p:cNvGrpSpPr/>
          <p:nvPr/>
        </p:nvGrpSpPr>
        <p:grpSpPr>
          <a:xfrm>
            <a:off x="2401" y="4331121"/>
            <a:ext cx="9144000" cy="698878"/>
            <a:chOff x="273821" y="2603766"/>
            <a:chExt cx="8372648" cy="698878"/>
          </a:xfrm>
        </p:grpSpPr>
        <p:sp>
          <p:nvSpPr>
            <p:cNvPr id="17" name="矩形 16"/>
            <p:cNvSpPr/>
            <p:nvPr/>
          </p:nvSpPr>
          <p:spPr>
            <a:xfrm>
              <a:off x="275232" y="2603766"/>
              <a:ext cx="8371237" cy="698878"/>
            </a:xfrm>
            <a:prstGeom prst="rect">
              <a:avLst/>
            </a:prstGeom>
            <a:noFill/>
            <a:ln w="12700">
              <a:solidFill>
                <a:srgbClr val="F7E59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/>
            </a:p>
          </p:txBody>
        </p:sp>
        <p:grpSp>
          <p:nvGrpSpPr>
            <p:cNvPr id="271" name="组合 270"/>
            <p:cNvGrpSpPr/>
            <p:nvPr/>
          </p:nvGrpSpPr>
          <p:grpSpPr>
            <a:xfrm>
              <a:off x="273821" y="2616201"/>
              <a:ext cx="8372648" cy="674009"/>
              <a:chOff x="228204" y="2628635"/>
              <a:chExt cx="8372648" cy="674009"/>
            </a:xfrm>
          </p:grpSpPr>
          <p:grpSp>
            <p:nvGrpSpPr>
              <p:cNvPr id="82" name="组合 81"/>
              <p:cNvGrpSpPr/>
              <p:nvPr/>
            </p:nvGrpSpPr>
            <p:grpSpPr>
              <a:xfrm>
                <a:off x="22820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36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7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8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9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0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1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2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3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4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5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6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7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8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9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0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1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2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3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4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5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6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7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8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9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0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1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2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3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4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5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6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7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8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9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0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1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2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3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4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5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6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7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8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9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0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1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358823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84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5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6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7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8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9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0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1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2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3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4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5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6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7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8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9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0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1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2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3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4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5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6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7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8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9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0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1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2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3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4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5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6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7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8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9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0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1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2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3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4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5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6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7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8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9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30" name="组合 129"/>
              <p:cNvGrpSpPr/>
              <p:nvPr/>
            </p:nvGrpSpPr>
            <p:grpSpPr>
              <a:xfrm>
                <a:off x="190821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31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2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3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4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5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6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7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8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9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0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1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2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3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4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5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6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7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8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9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0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1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2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3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4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5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6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7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8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9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0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1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2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3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4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5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6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7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8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9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0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1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2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3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4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5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6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77" name="组合 176"/>
              <p:cNvGrpSpPr/>
              <p:nvPr/>
            </p:nvGrpSpPr>
            <p:grpSpPr>
              <a:xfrm>
                <a:off x="526824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78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9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0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1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2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3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4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5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6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7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8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9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0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1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2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3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4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5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6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7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8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9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0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1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2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3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4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5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6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7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8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9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0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1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2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3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4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5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6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7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8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9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0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1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2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3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224" name="组合 223"/>
              <p:cNvGrpSpPr/>
              <p:nvPr/>
            </p:nvGrpSpPr>
            <p:grpSpPr>
              <a:xfrm>
                <a:off x="694826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225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6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7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8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9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0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1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2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3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4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5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6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7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8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9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0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1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2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3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4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5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6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7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8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9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0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1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2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3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4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5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6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7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8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9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0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1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2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3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4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5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6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7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8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9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70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</p:grpSp>
      </p:grpSp>
      <p:pic>
        <p:nvPicPr>
          <p:cNvPr id="10" name="Picture 4" descr="D:\下载\19b88c0c01e426b2ec95de788116f9ad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14761" y="3696179"/>
            <a:ext cx="1463040" cy="14606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 Box 5"/>
          <p:cNvSpPr txBox="1">
            <a:spLocks noChangeArrowheads="1"/>
          </p:cNvSpPr>
          <p:nvPr/>
        </p:nvSpPr>
        <p:spPr bwMode="auto">
          <a:xfrm>
            <a:off x="71438" y="751999"/>
            <a:ext cx="9144476" cy="36009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 fontAlgn="base">
              <a:lnSpc>
                <a:spcPct val="150000"/>
              </a:lnSpc>
              <a:spcBef>
                <a:spcPct val="5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700" b="1" spc="225" dirty="0">
                <a:solidFill>
                  <a:srgbClr val="FF0000"/>
                </a:solidFill>
                <a:latin typeface="+mj-ea"/>
                <a:ea typeface="+mj-ea"/>
              </a:rPr>
              <a:t>是远古人民表现对自然及文化现象的理解与想象的故事。</a:t>
            </a:r>
            <a:r>
              <a:rPr lang="zh-CN" altLang="en-US" sz="2400" b="1" spc="225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它是人类早期的不自觉的艺术创作。神话并非现实生活的科学反映，</a:t>
            </a:r>
            <a:r>
              <a:rPr lang="zh-CN" altLang="en-US" sz="2400" b="1" spc="225" dirty="0">
                <a:solidFill>
                  <a:srgbClr val="00B050"/>
                </a:solidFill>
                <a:latin typeface="+mj-ea"/>
                <a:ea typeface="+mj-ea"/>
              </a:rPr>
              <a:t>由于远古时代生产力的水平很低，人们对世界、自然现象和原始社会文化</a:t>
            </a:r>
            <a:r>
              <a:rPr lang="zh-CN" altLang="en-US" sz="2400" b="1" spc="225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生活的起源和变化，不能作出科学的解释，只能以他们贫乏的生活经验为基础，</a:t>
            </a:r>
            <a:r>
              <a:rPr lang="zh-CN" altLang="en-US" sz="2700" b="1" spc="225" dirty="0">
                <a:solidFill>
                  <a:srgbClr val="FF0000"/>
                </a:solidFill>
                <a:latin typeface="+mj-ea"/>
                <a:ea typeface="+mj-ea"/>
              </a:rPr>
              <a:t>借助想象和幻想把自然力和客观世界进行拟人化。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1462270" y="45083"/>
            <a:ext cx="2703304" cy="838691"/>
          </a:xfrm>
          <a:prstGeom prst="rect">
            <a:avLst/>
          </a:prstGeom>
          <a:noFill/>
        </p:spPr>
        <p:txBody>
          <a:bodyPr vert="horz" wrap="none" lIns="68580" tIns="34290" rIns="68580" bIns="34290" rtlCol="0">
            <a:spAutoFit/>
          </a:bodyPr>
          <a:lstStyle/>
          <a:p>
            <a:r>
              <a:rPr lang="zh-CN" altLang="en-US" sz="5000" dirty="0">
                <a:blipFill dpi="0"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钟齐志莽行书" panose="02010600030101010101" pitchFamily="2" charset="-122"/>
                <a:ea typeface="钟齐志莽行书" panose="02010600030101010101" pitchFamily="2" charset="-122"/>
              </a:rPr>
              <a:t>作者简介</a:t>
            </a:r>
          </a:p>
        </p:txBody>
      </p:sp>
      <p:grpSp>
        <p:nvGrpSpPr>
          <p:cNvPr id="273" name="组合 272"/>
          <p:cNvGrpSpPr/>
          <p:nvPr/>
        </p:nvGrpSpPr>
        <p:grpSpPr>
          <a:xfrm>
            <a:off x="10001" y="4370115"/>
            <a:ext cx="9144000" cy="698878"/>
            <a:chOff x="273821" y="2603766"/>
            <a:chExt cx="8372648" cy="698878"/>
          </a:xfrm>
        </p:grpSpPr>
        <p:sp>
          <p:nvSpPr>
            <p:cNvPr id="17" name="矩形 16"/>
            <p:cNvSpPr/>
            <p:nvPr/>
          </p:nvSpPr>
          <p:spPr>
            <a:xfrm>
              <a:off x="275232" y="2603766"/>
              <a:ext cx="8371237" cy="698878"/>
            </a:xfrm>
            <a:prstGeom prst="rect">
              <a:avLst/>
            </a:prstGeom>
            <a:noFill/>
            <a:ln w="12700">
              <a:solidFill>
                <a:srgbClr val="F7E59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/>
            </a:p>
          </p:txBody>
        </p:sp>
        <p:grpSp>
          <p:nvGrpSpPr>
            <p:cNvPr id="271" name="组合 270"/>
            <p:cNvGrpSpPr/>
            <p:nvPr/>
          </p:nvGrpSpPr>
          <p:grpSpPr>
            <a:xfrm>
              <a:off x="273821" y="2616201"/>
              <a:ext cx="8372648" cy="674009"/>
              <a:chOff x="228204" y="2628635"/>
              <a:chExt cx="8372648" cy="674009"/>
            </a:xfrm>
          </p:grpSpPr>
          <p:grpSp>
            <p:nvGrpSpPr>
              <p:cNvPr id="82" name="组合 81"/>
              <p:cNvGrpSpPr/>
              <p:nvPr/>
            </p:nvGrpSpPr>
            <p:grpSpPr>
              <a:xfrm>
                <a:off x="22820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36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7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8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9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0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1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2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3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4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5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6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7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8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9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0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1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2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3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4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5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6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7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8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9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0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1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2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3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4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5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6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7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8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9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0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1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2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3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4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5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6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7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8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9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0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1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358823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84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5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6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7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8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9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0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1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2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3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4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5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6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7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8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9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0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1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2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3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4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5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6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7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8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9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0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1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2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3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4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5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6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7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8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9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0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1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2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3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4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5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6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7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8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9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30" name="组合 129"/>
              <p:cNvGrpSpPr/>
              <p:nvPr/>
            </p:nvGrpSpPr>
            <p:grpSpPr>
              <a:xfrm>
                <a:off x="190821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31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2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3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4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5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6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7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8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9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0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1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2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3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4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5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6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7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8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9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0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1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2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3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4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5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6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7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8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9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0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1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2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3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4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5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6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7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8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9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0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1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2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3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4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5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6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77" name="组合 176"/>
              <p:cNvGrpSpPr/>
              <p:nvPr/>
            </p:nvGrpSpPr>
            <p:grpSpPr>
              <a:xfrm>
                <a:off x="526824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78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9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0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1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2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3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4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5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6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7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8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9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0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1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2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3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4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5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6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7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8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9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0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1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2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3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4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5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6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7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8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9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0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1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2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3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4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5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6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7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8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9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0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1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2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3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224" name="组合 223"/>
              <p:cNvGrpSpPr/>
              <p:nvPr/>
            </p:nvGrpSpPr>
            <p:grpSpPr>
              <a:xfrm>
                <a:off x="694826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225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6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7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8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9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0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1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2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3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4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5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6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7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8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9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0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1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2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3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4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5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6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7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8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9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0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1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2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3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4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5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6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7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8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9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0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1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2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3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4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5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6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7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8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9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70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</p:grpSp>
      </p:grpSp>
      <p:pic>
        <p:nvPicPr>
          <p:cNvPr id="10" name="Picture 4" descr="D:\下载\19b88c0c01e426b2ec95de788116f9ad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345281" y="-579118"/>
            <a:ext cx="1890236" cy="1887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309562" y="1095706"/>
            <a:ext cx="6268203" cy="318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50000"/>
              </a:spcBef>
            </a:pPr>
            <a:r>
              <a:rPr kumimoji="1" lang="zh-CN" altLang="en-US" sz="2700" b="1" spc="225" dirty="0">
                <a:latin typeface="+mj-ea"/>
                <a:ea typeface="+mj-ea"/>
              </a:rPr>
              <a:t>       </a:t>
            </a:r>
            <a:r>
              <a:rPr kumimoji="1" lang="zh-CN" altLang="en-US" sz="2700" b="1" spc="225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袁珂，生于</a:t>
            </a:r>
            <a:r>
              <a:rPr kumimoji="1" lang="en-US" altLang="zh-CN" sz="2700" b="1" spc="225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1916</a:t>
            </a:r>
            <a:r>
              <a:rPr kumimoji="1" lang="zh-CN" altLang="en-US" sz="2700" b="1" spc="225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年，</a:t>
            </a:r>
            <a:r>
              <a:rPr kumimoji="1" lang="zh-CN" altLang="en-US" sz="2700" b="1" spc="225" dirty="0">
                <a:solidFill>
                  <a:srgbClr val="FF0000"/>
                </a:solidFill>
                <a:latin typeface="+mj-ea"/>
                <a:ea typeface="+mj-ea"/>
              </a:rPr>
              <a:t>神话学家。</a:t>
            </a:r>
            <a:r>
              <a:rPr kumimoji="1" lang="zh-CN" altLang="en-US" sz="2700" b="1" spc="225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四川省新繁县人。论著有</a:t>
            </a:r>
            <a:r>
              <a:rPr kumimoji="1" lang="en-US" altLang="zh-CN" sz="2700" b="1" spc="225" dirty="0">
                <a:solidFill>
                  <a:srgbClr val="00B050"/>
                </a:solidFill>
                <a:latin typeface="+mj-ea"/>
                <a:ea typeface="+mj-ea"/>
              </a:rPr>
              <a:t>《</a:t>
            </a:r>
            <a:r>
              <a:rPr kumimoji="1" lang="zh-CN" altLang="en-US" sz="2700" b="1" spc="225" dirty="0">
                <a:solidFill>
                  <a:srgbClr val="00B050"/>
                </a:solidFill>
                <a:latin typeface="+mj-ea"/>
                <a:ea typeface="+mj-ea"/>
              </a:rPr>
              <a:t>中国神话传说</a:t>
            </a:r>
            <a:r>
              <a:rPr kumimoji="1" lang="en-US" altLang="zh-CN" sz="2700" b="1" spc="225" dirty="0">
                <a:solidFill>
                  <a:srgbClr val="00B050"/>
                </a:solidFill>
                <a:latin typeface="+mj-ea"/>
                <a:ea typeface="+mj-ea"/>
              </a:rPr>
              <a:t>》</a:t>
            </a:r>
            <a:r>
              <a:rPr kumimoji="1" lang="zh-CN" altLang="en-US" sz="2700" b="1" spc="225" dirty="0">
                <a:solidFill>
                  <a:srgbClr val="00B050"/>
                </a:solidFill>
                <a:latin typeface="+mj-ea"/>
                <a:ea typeface="+mj-ea"/>
              </a:rPr>
              <a:t>、</a:t>
            </a:r>
            <a:r>
              <a:rPr kumimoji="1" lang="en-US" altLang="zh-CN" sz="2700" b="1" spc="225" dirty="0">
                <a:solidFill>
                  <a:srgbClr val="00B050"/>
                </a:solidFill>
                <a:latin typeface="+mj-ea"/>
                <a:ea typeface="+mj-ea"/>
              </a:rPr>
              <a:t>《</a:t>
            </a:r>
            <a:r>
              <a:rPr kumimoji="1" lang="zh-CN" altLang="en-US" sz="2700" b="1" spc="225" dirty="0">
                <a:solidFill>
                  <a:srgbClr val="00B050"/>
                </a:solidFill>
                <a:latin typeface="+mj-ea"/>
                <a:ea typeface="+mj-ea"/>
              </a:rPr>
              <a:t>山海经校注</a:t>
            </a:r>
            <a:r>
              <a:rPr kumimoji="1" lang="en-US" altLang="zh-CN" sz="2700" b="1" spc="225" dirty="0">
                <a:solidFill>
                  <a:srgbClr val="00B050"/>
                </a:solidFill>
                <a:latin typeface="+mj-ea"/>
                <a:ea typeface="+mj-ea"/>
              </a:rPr>
              <a:t>》</a:t>
            </a:r>
            <a:r>
              <a:rPr kumimoji="1" lang="zh-CN" altLang="en-US" sz="2700" b="1" spc="225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等。</a:t>
            </a:r>
            <a:r>
              <a:rPr kumimoji="1" lang="en-US" altLang="zh-CN" sz="2700" b="1" spc="225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《</a:t>
            </a:r>
            <a:r>
              <a:rPr kumimoji="1" lang="zh-CN" altLang="en-US" sz="2700" b="1" spc="225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中国古代神话</a:t>
            </a:r>
            <a:r>
              <a:rPr kumimoji="1" lang="en-US" altLang="zh-CN" sz="2700" b="1" spc="225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》</a:t>
            </a:r>
            <a:r>
              <a:rPr kumimoji="1" lang="zh-CN" altLang="en-US" sz="2700" b="1" spc="225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是中国</a:t>
            </a:r>
            <a:r>
              <a:rPr kumimoji="1" lang="zh-CN" altLang="en-US" sz="2700" b="1" spc="225" dirty="0">
                <a:solidFill>
                  <a:srgbClr val="FF0000"/>
                </a:solidFill>
                <a:latin typeface="+mj-ea"/>
                <a:ea typeface="+mj-ea"/>
              </a:rPr>
              <a:t>第一部汉民族古代神话专著。</a:t>
            </a: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5" cstate="screen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>
          <a:xfrm>
            <a:off x="6809315" y="753519"/>
            <a:ext cx="2187615" cy="25908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180023" y="-17619"/>
            <a:ext cx="3329464" cy="838691"/>
          </a:xfrm>
          <a:prstGeom prst="rect">
            <a:avLst/>
          </a:prstGeom>
          <a:noFill/>
        </p:spPr>
        <p:txBody>
          <a:bodyPr vert="horz" wrap="square" lIns="68580" tIns="34290" rIns="68580" bIns="34290" rtlCol="0">
            <a:spAutoFit/>
          </a:bodyPr>
          <a:lstStyle/>
          <a:p>
            <a:r>
              <a:rPr lang="zh-CN" altLang="en-US" sz="5000" dirty="0">
                <a:blipFill dpi="0"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钟齐志莽行书" panose="02010600030101010101" pitchFamily="2" charset="-122"/>
                <a:ea typeface="钟齐志莽行书" panose="02010600030101010101" pitchFamily="2" charset="-122"/>
              </a:rPr>
              <a:t>字音字形</a:t>
            </a:r>
          </a:p>
        </p:txBody>
      </p:sp>
      <p:grpSp>
        <p:nvGrpSpPr>
          <p:cNvPr id="273" name="组合 272"/>
          <p:cNvGrpSpPr/>
          <p:nvPr/>
        </p:nvGrpSpPr>
        <p:grpSpPr>
          <a:xfrm>
            <a:off x="27146" y="4415358"/>
            <a:ext cx="9144000" cy="698878"/>
            <a:chOff x="273821" y="2603766"/>
            <a:chExt cx="8372648" cy="698878"/>
          </a:xfrm>
        </p:grpSpPr>
        <p:sp>
          <p:nvSpPr>
            <p:cNvPr id="17" name="矩形 16"/>
            <p:cNvSpPr/>
            <p:nvPr/>
          </p:nvSpPr>
          <p:spPr>
            <a:xfrm>
              <a:off x="275232" y="2603766"/>
              <a:ext cx="8371237" cy="698878"/>
            </a:xfrm>
            <a:prstGeom prst="rect">
              <a:avLst/>
            </a:prstGeom>
            <a:noFill/>
            <a:ln w="12700">
              <a:solidFill>
                <a:srgbClr val="F7E59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/>
            </a:p>
          </p:txBody>
        </p:sp>
        <p:grpSp>
          <p:nvGrpSpPr>
            <p:cNvPr id="271" name="组合 270"/>
            <p:cNvGrpSpPr/>
            <p:nvPr/>
          </p:nvGrpSpPr>
          <p:grpSpPr>
            <a:xfrm>
              <a:off x="273821" y="2616201"/>
              <a:ext cx="8372648" cy="674009"/>
              <a:chOff x="228204" y="2628635"/>
              <a:chExt cx="8372648" cy="674009"/>
            </a:xfrm>
          </p:grpSpPr>
          <p:grpSp>
            <p:nvGrpSpPr>
              <p:cNvPr id="82" name="组合 81"/>
              <p:cNvGrpSpPr/>
              <p:nvPr/>
            </p:nvGrpSpPr>
            <p:grpSpPr>
              <a:xfrm>
                <a:off x="22820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36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7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8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9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0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1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2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3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4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5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6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7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8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9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0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1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2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3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4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5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6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7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8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9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0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1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2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3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4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5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6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7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8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9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0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1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2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3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4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5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6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7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8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9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0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1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358823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84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5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6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7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8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9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0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1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2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3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4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5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6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7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8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9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0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1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2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3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4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5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6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7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8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9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0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1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2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3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4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5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6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7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8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9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0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1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2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3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4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5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6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7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8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9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30" name="组合 129"/>
              <p:cNvGrpSpPr/>
              <p:nvPr/>
            </p:nvGrpSpPr>
            <p:grpSpPr>
              <a:xfrm>
                <a:off x="190821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31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2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3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4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5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6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7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8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9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0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1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2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3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4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5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6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7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8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9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0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1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2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3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4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5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6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7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8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9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0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1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2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3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4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5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6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7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8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9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0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1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2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3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4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5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6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77" name="组合 176"/>
              <p:cNvGrpSpPr/>
              <p:nvPr/>
            </p:nvGrpSpPr>
            <p:grpSpPr>
              <a:xfrm>
                <a:off x="526824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78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9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0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1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2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3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4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5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6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7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8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9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0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1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2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3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4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5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6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7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8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9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0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1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2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3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4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5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6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7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8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9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0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1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2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3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4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5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6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7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8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9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0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1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2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3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224" name="组合 223"/>
              <p:cNvGrpSpPr/>
              <p:nvPr/>
            </p:nvGrpSpPr>
            <p:grpSpPr>
              <a:xfrm>
                <a:off x="694826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225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6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7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8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9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0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1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2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3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4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5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6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7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8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9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0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1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2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3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4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5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6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7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8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9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0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1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2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3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4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5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6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7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8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9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0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1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2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3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4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5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6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7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8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9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70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</p:grpSp>
      </p:grpSp>
      <p:pic>
        <p:nvPicPr>
          <p:cNvPr id="10" name="Picture 4" descr="D:\下载\19b88c0c01e426b2ec95de788116f9ad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53814" y="-287655"/>
            <a:ext cx="1630204" cy="16278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1083015" y="609458"/>
            <a:ext cx="810815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kumimoji="1" lang="en-US" altLang="zh-CN" sz="2100" b="1" dirty="0" err="1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wā</a:t>
            </a: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2703931" y="608506"/>
            <a:ext cx="1134665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kumimoji="1" lang="en-US" altLang="zh-CN" sz="2100" b="1" dirty="0" err="1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zhēn</a:t>
            </a: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3813828" y="608506"/>
            <a:ext cx="863204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kumimoji="1" lang="en-US" altLang="zh-CN" sz="2100" b="1" dirty="0" err="1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róu</a:t>
            </a:r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5217211" y="609458"/>
            <a:ext cx="1458515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kumimoji="1" lang="en-US" altLang="zh-CN" sz="2100" b="1" dirty="0" err="1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chéng</a:t>
            </a:r>
          </a:p>
        </p:txBody>
      </p:sp>
      <p:sp>
        <p:nvSpPr>
          <p:cNvPr id="9" name="Text Box 10"/>
          <p:cNvSpPr txBox="1">
            <a:spLocks noChangeArrowheads="1"/>
          </p:cNvSpPr>
          <p:nvPr/>
        </p:nvSpPr>
        <p:spPr bwMode="auto">
          <a:xfrm>
            <a:off x="6605111" y="609602"/>
            <a:ext cx="2045970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kumimoji="1" lang="en-US" altLang="zh-CN" sz="2100" b="1" dirty="0" err="1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chān</a:t>
            </a:r>
            <a:r>
              <a:rPr kumimoji="1" lang="en-US" altLang="zh-CN" sz="2100" b="1" dirty="0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   </a:t>
            </a:r>
            <a:r>
              <a:rPr kumimoji="1" lang="en-US" altLang="zh-CN" sz="2100" b="1" dirty="0" err="1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huo</a:t>
            </a:r>
          </a:p>
        </p:txBody>
      </p:sp>
      <p:sp>
        <p:nvSpPr>
          <p:cNvPr id="2" name="矩形 1"/>
          <p:cNvSpPr/>
          <p:nvPr/>
        </p:nvSpPr>
        <p:spPr>
          <a:xfrm>
            <a:off x="711998" y="841535"/>
            <a:ext cx="7841933" cy="62324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400" b="1" spc="225" dirty="0">
                <a:solidFill>
                  <a:schemeClr val="bg2">
                    <a:lumMod val="90000"/>
                  </a:schemeClr>
                </a:solidFill>
              </a:rPr>
              <a:t>女娲      莽莽榛榛      揉团     澄澈          掺     和</a:t>
            </a:r>
          </a:p>
        </p:txBody>
      </p:sp>
      <p:sp>
        <p:nvSpPr>
          <p:cNvPr id="3" name="矩形 2"/>
          <p:cNvSpPr/>
          <p:nvPr/>
        </p:nvSpPr>
        <p:spPr>
          <a:xfrm>
            <a:off x="626269" y="1775939"/>
            <a:ext cx="7064216" cy="62324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400" b="1" spc="225" dirty="0">
                <a:solidFill>
                  <a:schemeClr val="bg2">
                    <a:lumMod val="90000"/>
                  </a:schemeClr>
                </a:solidFill>
              </a:rPr>
              <a:t>开辟    崛起    蓬勃    气概     绵延    泥潭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965359" y="1547813"/>
            <a:ext cx="449482" cy="438582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  <a:scene3d>
              <a:camera prst="orthographicFront"/>
              <a:lightRig rig="threePt" dir="t"/>
            </a:scene3d>
          </a:bodyPr>
          <a:lstStyle/>
          <a:p>
            <a:pPr algn="l"/>
            <a:r>
              <a:rPr kumimoji="1" lang="en-US" altLang="zh-CN" sz="2400" b="1" dirty="0" err="1">
                <a:solidFill>
                  <a:schemeClr val="bg2">
                    <a:lumMod val="90000"/>
                  </a:schemeClr>
                </a:solidFill>
                <a:latin typeface="+mj-ea"/>
                <a:ea typeface="+mj-ea"/>
              </a:rPr>
              <a:t>pì</a:t>
            </a:r>
            <a:endParaRPr kumimoji="1" lang="en-US" altLang="zh-CN" sz="2400" b="1" dirty="0" err="1">
              <a:solidFill>
                <a:schemeClr val="bg2">
                  <a:lumMod val="90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1674496" y="1592105"/>
            <a:ext cx="742832" cy="392415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  <a:scene3d>
              <a:camera prst="orthographicFront"/>
              <a:lightRig rig="threePt" dir="t"/>
            </a:scene3d>
          </a:bodyPr>
          <a:lstStyle/>
          <a:p>
            <a:pPr algn="l"/>
            <a:r>
              <a:rPr lang="zh-CN" altLang="en-US" sz="2100">
                <a:solidFill>
                  <a:schemeClr val="bg2">
                    <a:lumMod val="9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jué qǐ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2650335" y="1592105"/>
            <a:ext cx="1026563" cy="392415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  <a:scene3d>
              <a:camera prst="orthographicFront"/>
              <a:lightRig rig="threePt" dir="t"/>
            </a:scene3d>
          </a:bodyPr>
          <a:lstStyle/>
          <a:p>
            <a:pPr algn="l"/>
            <a:r>
              <a:rPr lang="zh-CN" altLang="en-US" sz="2100" dirty="0">
                <a:solidFill>
                  <a:schemeClr val="bg2">
                    <a:lumMod val="90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péng bó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3888108" y="1594010"/>
            <a:ext cx="715389" cy="392415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  <a:scene3d>
              <a:camera prst="orthographicFront"/>
              <a:lightRig rig="threePt" dir="t"/>
            </a:scene3d>
          </a:bodyPr>
          <a:lstStyle/>
          <a:p>
            <a:pPr algn="l"/>
            <a:r>
              <a:rPr lang="zh-CN" altLang="en-US" sz="2100">
                <a:solidFill>
                  <a:schemeClr val="bg2">
                    <a:lumMod val="9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qì gài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4916808" y="1594010"/>
            <a:ext cx="1133067" cy="392415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  <a:scene3d>
              <a:camera prst="orthographicFront"/>
              <a:lightRig rig="threePt" dir="t"/>
            </a:scene3d>
          </a:bodyPr>
          <a:lstStyle/>
          <a:p>
            <a:pPr algn="l"/>
            <a:r>
              <a:rPr lang="zh-CN" altLang="en-US" sz="2100">
                <a:solidFill>
                  <a:schemeClr val="bg2">
                    <a:lumMod val="90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mián yán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6316028" y="1545908"/>
            <a:ext cx="636746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  <a:scene3d>
              <a:camera prst="orthographicFront"/>
              <a:lightRig rig="threePt" dir="t"/>
            </a:scene3d>
          </a:bodyPr>
          <a:lstStyle/>
          <a:p>
            <a:pPr algn="l"/>
            <a:r>
              <a:rPr lang="zh-CN" altLang="en-US" sz="2400">
                <a:solidFill>
                  <a:schemeClr val="bg2">
                    <a:lumMod val="9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tán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283157" y="2281714"/>
            <a:ext cx="7332777" cy="2146742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700" b="1" spc="225" dirty="0">
                <a:solidFill>
                  <a:schemeClr val="accent2">
                    <a:lumMod val="75000"/>
                  </a:schemeClr>
                </a:solidFill>
                <a:sym typeface="+mn-ea"/>
              </a:rPr>
              <a:t>解释下列词语</a:t>
            </a:r>
            <a:r>
              <a:rPr lang="en-US" altLang="zh-CN" sz="2700" b="1" spc="225" dirty="0">
                <a:solidFill>
                  <a:schemeClr val="accent2">
                    <a:lumMod val="75000"/>
                  </a:schemeClr>
                </a:solidFill>
                <a:sym typeface="+mn-ea"/>
              </a:rPr>
              <a:t>:</a:t>
            </a:r>
            <a:r>
              <a:rPr lang="zh-CN" altLang="en-US" sz="2700" b="1" spc="225" dirty="0">
                <a:solidFill>
                  <a:schemeClr val="accent2">
                    <a:lumMod val="75000"/>
                  </a:schemeClr>
                </a:solidFill>
                <a:sym typeface="+mn-ea"/>
              </a:rPr>
              <a:t> </a:t>
            </a:r>
            <a:endParaRPr lang="zh-CN" altLang="en-US" sz="2700" b="1" spc="225" dirty="0">
              <a:solidFill>
                <a:schemeClr val="accent2">
                  <a:lumMod val="75000"/>
                </a:schemeClr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zh-CN" altLang="en-US" sz="2100" b="1" spc="225" dirty="0">
                <a:solidFill>
                  <a:schemeClr val="bg2">
                    <a:lumMod val="90000"/>
                  </a:schemeClr>
                </a:solidFill>
                <a:sym typeface="+mn-ea"/>
              </a:rPr>
              <a:t>生气蓬勃：富有朝气，充满活力。蓬勃，旺盛的样子。</a:t>
            </a:r>
            <a:endParaRPr lang="zh-CN" altLang="en-US" sz="2100" b="1" spc="225" dirty="0">
              <a:solidFill>
                <a:schemeClr val="bg2">
                  <a:lumMod val="90000"/>
                </a:schemeClr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zh-CN" altLang="en-US" sz="2100" b="1" spc="225" dirty="0">
                <a:solidFill>
                  <a:schemeClr val="bg2">
                    <a:lumMod val="90000"/>
                  </a:schemeClr>
                </a:solidFill>
                <a:sym typeface="+mn-ea"/>
              </a:rPr>
              <a:t>兴高采烈：兴致高，情绪热烈。采，神采，神色。</a:t>
            </a:r>
            <a:endParaRPr lang="zh-CN" altLang="en-US" sz="2100" b="1" spc="225" dirty="0">
              <a:solidFill>
                <a:schemeClr val="bg2">
                  <a:lumMod val="90000"/>
                </a:schemeClr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zh-CN" altLang="en-US" sz="2100" b="1" spc="225" dirty="0">
                <a:solidFill>
                  <a:schemeClr val="bg2">
                    <a:lumMod val="90000"/>
                  </a:schemeClr>
                </a:solidFill>
                <a:sym typeface="+mn-ea"/>
              </a:rPr>
              <a:t>疲倦不堪：形容非常疲乏。堪，忍受。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6" grpId="0" bldLvl="0" animBg="1"/>
      <p:bldP spid="7" grpId="0" bldLvl="0" animBg="1"/>
      <p:bldP spid="8" grpId="0" bldLvl="0" animBg="1"/>
      <p:bldP spid="9" grpId="0" bldLvl="0" animBg="1"/>
      <p:bldP spid="2" grpId="0"/>
      <p:bldP spid="3" grpId="0"/>
      <p:bldP spid="11" grpId="0"/>
      <p:bldP spid="4" grpId="0"/>
      <p:bldP spid="13" grpId="0"/>
      <p:bldP spid="15" grpId="0"/>
      <p:bldP spid="16" grpId="0"/>
      <p:bldP spid="14" grpId="0"/>
      <p:bldP spid="1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/>
          <p:cNvPicPr>
            <a:picLocks noChangeAspect="1"/>
          </p:cNvPicPr>
          <p:nvPr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3714" y="1774032"/>
            <a:ext cx="2290286" cy="3238024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498158" y="777719"/>
            <a:ext cx="5722620" cy="530915"/>
          </a:xfrm>
          <a:prstGeom prst="rect">
            <a:avLst/>
          </a:prstGeom>
          <a:solidFill>
            <a:schemeClr val="accent5">
              <a:lumMod val="50000"/>
              <a:alpha val="85000"/>
            </a:schemeClr>
          </a:solidFill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3000" b="1" dirty="0">
                <a:solidFill>
                  <a:schemeClr val="bg1">
                    <a:lumMod val="95000"/>
                  </a:schemeClr>
                </a:solidFill>
              </a:rPr>
              <a:t>1</a:t>
            </a:r>
            <a:r>
              <a:rPr lang="zh-CN" altLang="en-US" sz="3000" b="1" dirty="0">
                <a:solidFill>
                  <a:schemeClr val="bg1">
                    <a:lumMod val="95000"/>
                  </a:schemeClr>
                </a:solidFill>
              </a:rPr>
              <a:t>、女娲为什么要创作人类？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1271115" y="1382555"/>
            <a:ext cx="6024563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（从课文中划出相关语段）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-5239" y="169915"/>
            <a:ext cx="5286750" cy="438582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2400" b="1" spc="45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阅读课文，了解人物形象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330897" y="1791178"/>
            <a:ext cx="6635591" cy="2977738"/>
          </a:xfrm>
          <a:prstGeom prst="rect">
            <a:avLst/>
          </a:prstGeom>
          <a:noFill/>
        </p:spPr>
        <p:txBody>
          <a:bodyPr wrap="square" lIns="68580" tIns="34290" rIns="68580" bIns="34290" rtlCol="0" anchor="t">
            <a:spAutoFit/>
          </a:bodyPr>
          <a:lstStyle/>
          <a:p>
            <a:r>
              <a:rPr lang="zh-CN" altLang="en-US" sz="2100" dirty="0">
                <a:solidFill>
                  <a:schemeClr val="bg1">
                    <a:lumMod val="9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a,天地开辟以后,天上有了太阳、月亮和星星地上有了山川草木,甚至有了鸟兽虫鱼了,可是单单没有人类。这世间,无论怎样说吧,总不免显得有些荒凉寂寞。</a:t>
            </a:r>
            <a:endParaRPr lang="zh-CN" altLang="en-US" sz="2100" dirty="0"/>
          </a:p>
          <a:p>
            <a:r>
              <a:rPr lang="zh-CN" altLang="en-US" sz="21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b.有一天,大神女娲行走在这片莽莽榛榛的原野上,看看周围的景象,感到非常孤独。她觉得在这天地之间,应该添一点儿什么东西进去,让它生气蓬勃起来才好。</a:t>
            </a:r>
          </a:p>
          <a:p>
            <a:r>
              <a:rPr lang="zh-CN" altLang="en-US" sz="2100" dirty="0">
                <a:solidFill>
                  <a:schemeClr val="bg1">
                    <a:lumMod val="9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C.她忽然灵机一动:世间各种各样的生物都有了,单单没有像自己一样的生物,那为什么不创造一种像自己的生物加入世间呢?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/>
      <p:bldP spid="4" grpId="0"/>
      <p:bldP spid="5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381157" y="363694"/>
            <a:ext cx="692497" cy="1915909"/>
          </a:xfrm>
          <a:prstGeom prst="rect">
            <a:avLst/>
          </a:prstGeom>
          <a:noFill/>
        </p:spPr>
        <p:txBody>
          <a:bodyPr vert="eaVert" wrap="none" lIns="68580" tIns="34290" rIns="68580" bIns="34290" rtlCol="0">
            <a:spAutoFit/>
          </a:bodyPr>
          <a:lstStyle/>
          <a:p>
            <a:r>
              <a:rPr lang="zh-CN" altLang="en-US" sz="3600">
                <a:blipFill dpi="0"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钟齐志莽行书" panose="02010600030101010101" pitchFamily="2" charset="-122"/>
                <a:ea typeface="钟齐志莽行书" panose="02010600030101010101" pitchFamily="2" charset="-122"/>
              </a:rPr>
              <a:t>作者简介</a:t>
            </a:r>
          </a:p>
        </p:txBody>
      </p:sp>
      <p:grpSp>
        <p:nvGrpSpPr>
          <p:cNvPr id="273" name="组合 272"/>
          <p:cNvGrpSpPr/>
          <p:nvPr/>
        </p:nvGrpSpPr>
        <p:grpSpPr>
          <a:xfrm>
            <a:off x="-21475" y="4170888"/>
            <a:ext cx="9144000" cy="698878"/>
            <a:chOff x="273821" y="2603766"/>
            <a:chExt cx="8372648" cy="698878"/>
          </a:xfrm>
        </p:grpSpPr>
        <p:sp>
          <p:nvSpPr>
            <p:cNvPr id="17" name="矩形 16"/>
            <p:cNvSpPr/>
            <p:nvPr/>
          </p:nvSpPr>
          <p:spPr>
            <a:xfrm>
              <a:off x="275232" y="2603766"/>
              <a:ext cx="8371237" cy="698878"/>
            </a:xfrm>
            <a:prstGeom prst="rect">
              <a:avLst/>
            </a:prstGeom>
            <a:noFill/>
            <a:ln w="12700">
              <a:solidFill>
                <a:srgbClr val="F7E59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/>
            </a:p>
          </p:txBody>
        </p:sp>
        <p:grpSp>
          <p:nvGrpSpPr>
            <p:cNvPr id="271" name="组合 270"/>
            <p:cNvGrpSpPr/>
            <p:nvPr/>
          </p:nvGrpSpPr>
          <p:grpSpPr>
            <a:xfrm>
              <a:off x="273821" y="2616201"/>
              <a:ext cx="8372648" cy="674009"/>
              <a:chOff x="228204" y="2628635"/>
              <a:chExt cx="8372648" cy="674009"/>
            </a:xfrm>
          </p:grpSpPr>
          <p:grpSp>
            <p:nvGrpSpPr>
              <p:cNvPr id="82" name="组合 81"/>
              <p:cNvGrpSpPr/>
              <p:nvPr/>
            </p:nvGrpSpPr>
            <p:grpSpPr>
              <a:xfrm>
                <a:off x="22820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36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7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8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39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0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1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2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3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4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5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6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7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8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49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0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1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2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3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4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5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6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7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8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59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0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1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2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3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4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5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6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7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8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69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0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1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2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3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4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5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6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7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8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79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0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1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358823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84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5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6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7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8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89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0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1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2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3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4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5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6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7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8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99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0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1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2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3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4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5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6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7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8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09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0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1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2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3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4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5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6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7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8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19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0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1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2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3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4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5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6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7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8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29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30" name="组合 129"/>
              <p:cNvGrpSpPr/>
              <p:nvPr/>
            </p:nvGrpSpPr>
            <p:grpSpPr>
              <a:xfrm>
                <a:off x="190821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31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2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3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4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5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6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7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8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39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0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1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2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3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4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5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6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7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8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49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0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1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2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3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4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5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6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7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8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59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0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1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2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3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4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5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6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7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8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69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0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1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2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3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4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5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6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177" name="组合 176"/>
              <p:cNvGrpSpPr/>
              <p:nvPr/>
            </p:nvGrpSpPr>
            <p:grpSpPr>
              <a:xfrm>
                <a:off x="5268249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178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79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0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1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2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3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4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5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6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7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8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89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0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1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2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3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4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5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6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7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8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199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0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1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2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3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4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5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6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7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8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09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0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1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2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3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4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5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6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7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8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19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0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1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2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3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  <p:grpSp>
            <p:nvGrpSpPr>
              <p:cNvPr id="224" name="组合 223"/>
              <p:cNvGrpSpPr/>
              <p:nvPr/>
            </p:nvGrpSpPr>
            <p:grpSpPr>
              <a:xfrm>
                <a:off x="6948264" y="2628635"/>
                <a:ext cx="1652588" cy="674009"/>
                <a:chOff x="2104818" y="-884634"/>
                <a:chExt cx="1860550" cy="758826"/>
              </a:xfrm>
              <a:solidFill>
                <a:srgbClr val="F7E59B"/>
              </a:solidFill>
            </p:grpSpPr>
            <p:sp>
              <p:nvSpPr>
                <p:cNvPr id="225" name="Freeform 5"/>
                <p:cNvSpPr>
                  <a:spLocks noEditPoints="1"/>
                </p:cNvSpPr>
                <p:nvPr/>
              </p:nvSpPr>
              <p:spPr bwMode="auto">
                <a:xfrm>
                  <a:off x="2106406" y="-884634"/>
                  <a:ext cx="1836738" cy="749300"/>
                </a:xfrm>
                <a:custGeom>
                  <a:avLst/>
                  <a:gdLst>
                    <a:gd name="T0" fmla="*/ 3012 w 3112"/>
                    <a:gd name="T1" fmla="*/ 1063 h 1267"/>
                    <a:gd name="T2" fmla="*/ 309 w 3112"/>
                    <a:gd name="T3" fmla="*/ 1234 h 1267"/>
                    <a:gd name="T4" fmla="*/ 96 w 3112"/>
                    <a:gd name="T5" fmla="*/ 360 h 1267"/>
                    <a:gd name="T6" fmla="*/ 479 w 3112"/>
                    <a:gd name="T7" fmla="*/ 237 h 1267"/>
                    <a:gd name="T8" fmla="*/ 885 w 3112"/>
                    <a:gd name="T9" fmla="*/ 136 h 1267"/>
                    <a:gd name="T10" fmla="*/ 1758 w 3112"/>
                    <a:gd name="T11" fmla="*/ 98 h 1267"/>
                    <a:gd name="T12" fmla="*/ 2536 w 3112"/>
                    <a:gd name="T13" fmla="*/ 7 h 1267"/>
                    <a:gd name="T14" fmla="*/ 2749 w 3112"/>
                    <a:gd name="T15" fmla="*/ 102 h 1267"/>
                    <a:gd name="T16" fmla="*/ 2623 w 3112"/>
                    <a:gd name="T17" fmla="*/ 370 h 1267"/>
                    <a:gd name="T18" fmla="*/ 2704 w 3112"/>
                    <a:gd name="T19" fmla="*/ 865 h 1267"/>
                    <a:gd name="T20" fmla="*/ 2488 w 3112"/>
                    <a:gd name="T21" fmla="*/ 763 h 1267"/>
                    <a:gd name="T22" fmla="*/ 2384 w 3112"/>
                    <a:gd name="T23" fmla="*/ 133 h 1267"/>
                    <a:gd name="T24" fmla="*/ 2207 w 3112"/>
                    <a:gd name="T25" fmla="*/ 459 h 1267"/>
                    <a:gd name="T26" fmla="*/ 1989 w 3112"/>
                    <a:gd name="T27" fmla="*/ 686 h 1267"/>
                    <a:gd name="T28" fmla="*/ 2196 w 3112"/>
                    <a:gd name="T29" fmla="*/ 552 h 1267"/>
                    <a:gd name="T30" fmla="*/ 2689 w 3112"/>
                    <a:gd name="T31" fmla="*/ 1087 h 1267"/>
                    <a:gd name="T32" fmla="*/ 1044 w 3112"/>
                    <a:gd name="T33" fmla="*/ 567 h 1267"/>
                    <a:gd name="T34" fmla="*/ 1125 w 3112"/>
                    <a:gd name="T35" fmla="*/ 366 h 1267"/>
                    <a:gd name="T36" fmla="*/ 733 w 3112"/>
                    <a:gd name="T37" fmla="*/ 182 h 1267"/>
                    <a:gd name="T38" fmla="*/ 690 w 3112"/>
                    <a:gd name="T39" fmla="*/ 878 h 1267"/>
                    <a:gd name="T40" fmla="*/ 428 w 3112"/>
                    <a:gd name="T41" fmla="*/ 824 h 1267"/>
                    <a:gd name="T42" fmla="*/ 381 w 3112"/>
                    <a:gd name="T43" fmla="*/ 270 h 1267"/>
                    <a:gd name="T44" fmla="*/ 132 w 3112"/>
                    <a:gd name="T45" fmla="*/ 282 h 1267"/>
                    <a:gd name="T46" fmla="*/ 152 w 3112"/>
                    <a:gd name="T47" fmla="*/ 1046 h 1267"/>
                    <a:gd name="T48" fmla="*/ 564 w 3112"/>
                    <a:gd name="T49" fmla="*/ 1134 h 1267"/>
                    <a:gd name="T50" fmla="*/ 885 w 3112"/>
                    <a:gd name="T51" fmla="*/ 657 h 1267"/>
                    <a:gd name="T52" fmla="*/ 963 w 3112"/>
                    <a:gd name="T53" fmla="*/ 655 h 1267"/>
                    <a:gd name="T54" fmla="*/ 1046 w 3112"/>
                    <a:gd name="T55" fmla="*/ 886 h 1267"/>
                    <a:gd name="T56" fmla="*/ 1115 w 3112"/>
                    <a:gd name="T57" fmla="*/ 1030 h 1267"/>
                    <a:gd name="T58" fmla="*/ 272 w 3112"/>
                    <a:gd name="T59" fmla="*/ 1033 h 1267"/>
                    <a:gd name="T60" fmla="*/ 1945 w 3112"/>
                    <a:gd name="T61" fmla="*/ 972 h 1267"/>
                    <a:gd name="T62" fmla="*/ 1318 w 3112"/>
                    <a:gd name="T63" fmla="*/ 1003 h 1267"/>
                    <a:gd name="T64" fmla="*/ 587 w 3112"/>
                    <a:gd name="T65" fmla="*/ 171 h 1267"/>
                    <a:gd name="T66" fmla="*/ 1717 w 3112"/>
                    <a:gd name="T67" fmla="*/ 445 h 1267"/>
                    <a:gd name="T68" fmla="*/ 1684 w 3112"/>
                    <a:gd name="T69" fmla="*/ 255 h 1267"/>
                    <a:gd name="T70" fmla="*/ 2064 w 3112"/>
                    <a:gd name="T71" fmla="*/ 1212 h 1267"/>
                    <a:gd name="T72" fmla="*/ 2527 w 3112"/>
                    <a:gd name="T73" fmla="*/ 325 h 1267"/>
                    <a:gd name="T74" fmla="*/ 2963 w 3112"/>
                    <a:gd name="T75" fmla="*/ 1068 h 1267"/>
                    <a:gd name="T76" fmla="*/ 1434 w 3112"/>
                    <a:gd name="T77" fmla="*/ 615 h 1267"/>
                    <a:gd name="T78" fmla="*/ 2166 w 3112"/>
                    <a:gd name="T79" fmla="*/ 89 h 1267"/>
                    <a:gd name="T80" fmla="*/ 854 w 3112"/>
                    <a:gd name="T81" fmla="*/ 1193 h 1267"/>
                    <a:gd name="T82" fmla="*/ 1606 w 3112"/>
                    <a:gd name="T83" fmla="*/ 873 h 1267"/>
                    <a:gd name="T84" fmla="*/ 2549 w 3112"/>
                    <a:gd name="T85" fmla="*/ 1179 h 1267"/>
                    <a:gd name="T86" fmla="*/ 1221 w 3112"/>
                    <a:gd name="T87" fmla="*/ 641 h 1267"/>
                    <a:gd name="T88" fmla="*/ 2813 w 3112"/>
                    <a:gd name="T89" fmla="*/ 1189 h 1267"/>
                    <a:gd name="T90" fmla="*/ 1876 w 3112"/>
                    <a:gd name="T91" fmla="*/ 549 h 1267"/>
                    <a:gd name="T92" fmla="*/ 1139 w 3112"/>
                    <a:gd name="T93" fmla="*/ 315 h 1267"/>
                    <a:gd name="T94" fmla="*/ 1333 w 3112"/>
                    <a:gd name="T95" fmla="*/ 849 h 1267"/>
                    <a:gd name="T96" fmla="*/ 2118 w 3112"/>
                    <a:gd name="T97" fmla="*/ 651 h 1267"/>
                    <a:gd name="T98" fmla="*/ 1846 w 3112"/>
                    <a:gd name="T99" fmla="*/ 1048 h 1267"/>
                    <a:gd name="T100" fmla="*/ 1533 w 3112"/>
                    <a:gd name="T101" fmla="*/ 1208 h 1267"/>
                    <a:gd name="T102" fmla="*/ 1746 w 3112"/>
                    <a:gd name="T103" fmla="*/ 1024 h 1267"/>
                    <a:gd name="T104" fmla="*/ 2506 w 3112"/>
                    <a:gd name="T105" fmla="*/ 623 h 1267"/>
                    <a:gd name="T106" fmla="*/ 419 w 3112"/>
                    <a:gd name="T107" fmla="*/ 1185 h 1267"/>
                    <a:gd name="T108" fmla="*/ 1610 w 3112"/>
                    <a:gd name="T109" fmla="*/ 803 h 1267"/>
                    <a:gd name="T110" fmla="*/ 2681 w 3112"/>
                    <a:gd name="T111" fmla="*/ 317 h 1267"/>
                    <a:gd name="T112" fmla="*/ 2067 w 3112"/>
                    <a:gd name="T113" fmla="*/ 1141 h 1267"/>
                    <a:gd name="T114" fmla="*/ 2862 w 3112"/>
                    <a:gd name="T115" fmla="*/ 731 h 1267"/>
                    <a:gd name="T116" fmla="*/ 2044 w 3112"/>
                    <a:gd name="T117" fmla="*/ 1146 h 1267"/>
                    <a:gd name="T118" fmla="*/ 1925 w 3112"/>
                    <a:gd name="T119" fmla="*/ 156 h 1267"/>
                    <a:gd name="T120" fmla="*/ 1070 w 3112"/>
                    <a:gd name="T121" fmla="*/ 1134 h 1267"/>
                    <a:gd name="T122" fmla="*/ 1030 w 3112"/>
                    <a:gd name="T123" fmla="*/ 1179 h 1267"/>
                    <a:gd name="T124" fmla="*/ 2737 w 3112"/>
                    <a:gd name="T125" fmla="*/ 1181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2" h="1267">
                      <a:moveTo>
                        <a:pt x="2915" y="973"/>
                      </a:moveTo>
                      <a:cubicBezTo>
                        <a:pt x="2910" y="971"/>
                        <a:pt x="2906" y="968"/>
                        <a:pt x="2903" y="967"/>
                      </a:cubicBezTo>
                      <a:cubicBezTo>
                        <a:pt x="2887" y="979"/>
                        <a:pt x="2872" y="990"/>
                        <a:pt x="2854" y="1003"/>
                      </a:cubicBezTo>
                      <a:cubicBezTo>
                        <a:pt x="2864" y="1005"/>
                        <a:pt x="2871" y="1005"/>
                        <a:pt x="2879" y="1006"/>
                      </a:cubicBezTo>
                      <a:cubicBezTo>
                        <a:pt x="2879" y="1015"/>
                        <a:pt x="2877" y="1021"/>
                        <a:pt x="2868" y="1028"/>
                      </a:cubicBezTo>
                      <a:cubicBezTo>
                        <a:pt x="2852" y="1040"/>
                        <a:pt x="2849" y="1056"/>
                        <a:pt x="2870" y="1071"/>
                      </a:cubicBezTo>
                      <a:cubicBezTo>
                        <a:pt x="2856" y="1070"/>
                        <a:pt x="2845" y="1069"/>
                        <a:pt x="2835" y="1068"/>
                      </a:cubicBezTo>
                      <a:cubicBezTo>
                        <a:pt x="2835" y="1070"/>
                        <a:pt x="2834" y="1072"/>
                        <a:pt x="2834" y="1073"/>
                      </a:cubicBezTo>
                      <a:cubicBezTo>
                        <a:pt x="2838" y="1078"/>
                        <a:pt x="2843" y="1083"/>
                        <a:pt x="2848" y="1088"/>
                      </a:cubicBezTo>
                      <a:cubicBezTo>
                        <a:pt x="2855" y="1073"/>
                        <a:pt x="2865" y="1079"/>
                        <a:pt x="2875" y="1082"/>
                      </a:cubicBezTo>
                      <a:cubicBezTo>
                        <a:pt x="2867" y="1089"/>
                        <a:pt x="2859" y="1096"/>
                        <a:pt x="2851" y="1102"/>
                      </a:cubicBezTo>
                      <a:cubicBezTo>
                        <a:pt x="2847" y="1100"/>
                        <a:pt x="2843" y="1097"/>
                        <a:pt x="2839" y="1094"/>
                      </a:cubicBezTo>
                      <a:cubicBezTo>
                        <a:pt x="2835" y="1092"/>
                        <a:pt x="2831" y="1089"/>
                        <a:pt x="2825" y="1086"/>
                      </a:cubicBezTo>
                      <a:cubicBezTo>
                        <a:pt x="2829" y="1075"/>
                        <a:pt x="2834" y="1064"/>
                        <a:pt x="2838" y="1056"/>
                      </a:cubicBezTo>
                      <a:cubicBezTo>
                        <a:pt x="2835" y="1049"/>
                        <a:pt x="2833" y="1043"/>
                        <a:pt x="2831" y="1037"/>
                      </a:cubicBezTo>
                      <a:cubicBezTo>
                        <a:pt x="2828" y="1037"/>
                        <a:pt x="2824" y="1036"/>
                        <a:pt x="2823" y="1036"/>
                      </a:cubicBezTo>
                      <a:cubicBezTo>
                        <a:pt x="2820" y="1044"/>
                        <a:pt x="2819" y="1055"/>
                        <a:pt x="2814" y="1059"/>
                      </a:cubicBezTo>
                      <a:cubicBezTo>
                        <a:pt x="2810" y="1062"/>
                        <a:pt x="2800" y="1057"/>
                        <a:pt x="2791" y="1055"/>
                      </a:cubicBezTo>
                      <a:cubicBezTo>
                        <a:pt x="2797" y="1078"/>
                        <a:pt x="2787" y="1106"/>
                        <a:pt x="2812" y="1127"/>
                      </a:cubicBezTo>
                      <a:cubicBezTo>
                        <a:pt x="2805" y="1128"/>
                        <a:pt x="2797" y="1129"/>
                        <a:pt x="2789" y="1130"/>
                      </a:cubicBezTo>
                      <a:cubicBezTo>
                        <a:pt x="2802" y="1134"/>
                        <a:pt x="2813" y="1139"/>
                        <a:pt x="2819" y="1120"/>
                      </a:cubicBezTo>
                      <a:cubicBezTo>
                        <a:pt x="2819" y="1117"/>
                        <a:pt x="2824" y="1116"/>
                        <a:pt x="2827" y="1114"/>
                      </a:cubicBezTo>
                      <a:cubicBezTo>
                        <a:pt x="2830" y="1121"/>
                        <a:pt x="2833" y="1128"/>
                        <a:pt x="2836" y="1135"/>
                      </a:cubicBezTo>
                      <a:cubicBezTo>
                        <a:pt x="2835" y="1136"/>
                        <a:pt x="2831" y="1137"/>
                        <a:pt x="2830" y="1139"/>
                      </a:cubicBezTo>
                      <a:cubicBezTo>
                        <a:pt x="2827" y="1147"/>
                        <a:pt x="2840" y="1181"/>
                        <a:pt x="2848" y="1185"/>
                      </a:cubicBezTo>
                      <a:cubicBezTo>
                        <a:pt x="2850" y="1186"/>
                        <a:pt x="2854" y="1182"/>
                        <a:pt x="2857" y="1180"/>
                      </a:cubicBezTo>
                      <a:cubicBezTo>
                        <a:pt x="2873" y="1168"/>
                        <a:pt x="2868" y="1154"/>
                        <a:pt x="2861" y="1140"/>
                      </a:cubicBezTo>
                      <a:cubicBezTo>
                        <a:pt x="2865" y="1138"/>
                        <a:pt x="2869" y="1136"/>
                        <a:pt x="2874" y="1134"/>
                      </a:cubicBezTo>
                      <a:cubicBezTo>
                        <a:pt x="2869" y="1127"/>
                        <a:pt x="2865" y="1121"/>
                        <a:pt x="2861" y="1115"/>
                      </a:cubicBezTo>
                      <a:cubicBezTo>
                        <a:pt x="2881" y="1130"/>
                        <a:pt x="2886" y="1113"/>
                        <a:pt x="2892" y="1099"/>
                      </a:cubicBezTo>
                      <a:cubicBezTo>
                        <a:pt x="2906" y="1118"/>
                        <a:pt x="2906" y="1118"/>
                        <a:pt x="2911" y="1110"/>
                      </a:cubicBezTo>
                      <a:cubicBezTo>
                        <a:pt x="2911" y="1109"/>
                        <a:pt x="2911" y="1109"/>
                        <a:pt x="2911" y="1109"/>
                      </a:cubicBezTo>
                      <a:cubicBezTo>
                        <a:pt x="2909" y="1117"/>
                        <a:pt x="2907" y="1125"/>
                        <a:pt x="2904" y="1135"/>
                      </a:cubicBezTo>
                      <a:cubicBezTo>
                        <a:pt x="2904" y="1135"/>
                        <a:pt x="2907" y="1137"/>
                        <a:pt x="2915" y="1143"/>
                      </a:cubicBezTo>
                      <a:cubicBezTo>
                        <a:pt x="2903" y="1142"/>
                        <a:pt x="2897" y="1141"/>
                        <a:pt x="2893" y="1140"/>
                      </a:cubicBezTo>
                      <a:cubicBezTo>
                        <a:pt x="2886" y="1158"/>
                        <a:pt x="2881" y="1176"/>
                        <a:pt x="2872" y="1192"/>
                      </a:cubicBezTo>
                      <a:cubicBezTo>
                        <a:pt x="2863" y="1207"/>
                        <a:pt x="2849" y="1206"/>
                        <a:pt x="2823" y="1192"/>
                      </a:cubicBezTo>
                      <a:cubicBezTo>
                        <a:pt x="2826" y="1209"/>
                        <a:pt x="2838" y="1212"/>
                        <a:pt x="2851" y="1212"/>
                      </a:cubicBezTo>
                      <a:cubicBezTo>
                        <a:pt x="2890" y="1211"/>
                        <a:pt x="2893" y="1180"/>
                        <a:pt x="2899" y="1152"/>
                      </a:cubicBezTo>
                      <a:cubicBezTo>
                        <a:pt x="2929" y="1158"/>
                        <a:pt x="2931" y="1158"/>
                        <a:pt x="2934" y="1127"/>
                      </a:cubicBezTo>
                      <a:cubicBezTo>
                        <a:pt x="2936" y="1097"/>
                        <a:pt x="2932" y="1066"/>
                        <a:pt x="2932" y="1036"/>
                      </a:cubicBezTo>
                      <a:cubicBezTo>
                        <a:pt x="2932" y="997"/>
                        <a:pt x="2932" y="959"/>
                        <a:pt x="2932" y="918"/>
                      </a:cubicBezTo>
                      <a:cubicBezTo>
                        <a:pt x="2947" y="917"/>
                        <a:pt x="2964" y="916"/>
                        <a:pt x="2980" y="915"/>
                      </a:cubicBezTo>
                      <a:cubicBezTo>
                        <a:pt x="2991" y="925"/>
                        <a:pt x="3003" y="934"/>
                        <a:pt x="3013" y="944"/>
                      </a:cubicBezTo>
                      <a:cubicBezTo>
                        <a:pt x="3025" y="956"/>
                        <a:pt x="3023" y="970"/>
                        <a:pt x="3007" y="975"/>
                      </a:cubicBezTo>
                      <a:cubicBezTo>
                        <a:pt x="2986" y="982"/>
                        <a:pt x="2975" y="996"/>
                        <a:pt x="2972" y="1015"/>
                      </a:cubicBezTo>
                      <a:cubicBezTo>
                        <a:pt x="2984" y="1017"/>
                        <a:pt x="2995" y="1018"/>
                        <a:pt x="3007" y="1020"/>
                      </a:cubicBezTo>
                      <a:cubicBezTo>
                        <a:pt x="3007" y="1022"/>
                        <a:pt x="3007" y="1024"/>
                        <a:pt x="3007" y="1027"/>
                      </a:cubicBezTo>
                      <a:cubicBezTo>
                        <a:pt x="2999" y="1030"/>
                        <a:pt x="2992" y="1032"/>
                        <a:pt x="2982" y="1036"/>
                      </a:cubicBezTo>
                      <a:cubicBezTo>
                        <a:pt x="2985" y="1030"/>
                        <a:pt x="2987" y="1027"/>
                        <a:pt x="2989" y="1024"/>
                      </a:cubicBezTo>
                      <a:cubicBezTo>
                        <a:pt x="2988" y="1023"/>
                        <a:pt x="2987" y="1022"/>
                        <a:pt x="2985" y="1021"/>
                      </a:cubicBezTo>
                      <a:cubicBezTo>
                        <a:pt x="2980" y="1027"/>
                        <a:pt x="2976" y="1033"/>
                        <a:pt x="2969" y="1042"/>
                      </a:cubicBezTo>
                      <a:cubicBezTo>
                        <a:pt x="2981" y="1043"/>
                        <a:pt x="2989" y="1043"/>
                        <a:pt x="2997" y="1044"/>
                      </a:cubicBezTo>
                      <a:cubicBezTo>
                        <a:pt x="3001" y="1058"/>
                        <a:pt x="2984" y="1076"/>
                        <a:pt x="3010" y="1084"/>
                      </a:cubicBezTo>
                      <a:cubicBezTo>
                        <a:pt x="3011" y="1076"/>
                        <a:pt x="3012" y="1070"/>
                        <a:pt x="3012" y="1063"/>
                      </a:cubicBezTo>
                      <a:cubicBezTo>
                        <a:pt x="3061" y="1049"/>
                        <a:pt x="3075" y="1089"/>
                        <a:pt x="3095" y="1122"/>
                      </a:cubicBezTo>
                      <a:cubicBezTo>
                        <a:pt x="3103" y="1092"/>
                        <a:pt x="3100" y="1084"/>
                        <a:pt x="3082" y="1077"/>
                      </a:cubicBezTo>
                      <a:cubicBezTo>
                        <a:pt x="3087" y="1057"/>
                        <a:pt x="3093" y="1038"/>
                        <a:pt x="3097" y="1018"/>
                      </a:cubicBezTo>
                      <a:cubicBezTo>
                        <a:pt x="3098" y="1007"/>
                        <a:pt x="3098" y="994"/>
                        <a:pt x="3080" y="992"/>
                      </a:cubicBezTo>
                      <a:cubicBezTo>
                        <a:pt x="3074" y="992"/>
                        <a:pt x="3069" y="987"/>
                        <a:pt x="3065" y="985"/>
                      </a:cubicBezTo>
                      <a:cubicBezTo>
                        <a:pt x="3074" y="970"/>
                        <a:pt x="3085" y="957"/>
                        <a:pt x="3088" y="942"/>
                      </a:cubicBezTo>
                      <a:cubicBezTo>
                        <a:pt x="3092" y="926"/>
                        <a:pt x="3087" y="909"/>
                        <a:pt x="3086" y="893"/>
                      </a:cubicBezTo>
                      <a:cubicBezTo>
                        <a:pt x="3052" y="891"/>
                        <a:pt x="3031" y="875"/>
                        <a:pt x="3034" y="853"/>
                      </a:cubicBezTo>
                      <a:cubicBezTo>
                        <a:pt x="3036" y="839"/>
                        <a:pt x="3044" y="824"/>
                        <a:pt x="3055" y="816"/>
                      </a:cubicBezTo>
                      <a:cubicBezTo>
                        <a:pt x="3066" y="809"/>
                        <a:pt x="3083" y="810"/>
                        <a:pt x="3097" y="806"/>
                      </a:cubicBezTo>
                      <a:cubicBezTo>
                        <a:pt x="3083" y="806"/>
                        <a:pt x="3068" y="806"/>
                        <a:pt x="3054" y="806"/>
                      </a:cubicBezTo>
                      <a:cubicBezTo>
                        <a:pt x="3051" y="806"/>
                        <a:pt x="3049" y="811"/>
                        <a:pt x="3045" y="813"/>
                      </a:cubicBezTo>
                      <a:cubicBezTo>
                        <a:pt x="3043" y="815"/>
                        <a:pt x="3038" y="817"/>
                        <a:pt x="3036" y="816"/>
                      </a:cubicBezTo>
                      <a:cubicBezTo>
                        <a:pt x="3030" y="810"/>
                        <a:pt x="3020" y="803"/>
                        <a:pt x="3019" y="795"/>
                      </a:cubicBezTo>
                      <a:cubicBezTo>
                        <a:pt x="3018" y="788"/>
                        <a:pt x="3023" y="777"/>
                        <a:pt x="3029" y="772"/>
                      </a:cubicBezTo>
                      <a:cubicBezTo>
                        <a:pt x="3035" y="766"/>
                        <a:pt x="3045" y="765"/>
                        <a:pt x="3053" y="761"/>
                      </a:cubicBezTo>
                      <a:cubicBezTo>
                        <a:pt x="3050" y="757"/>
                        <a:pt x="3047" y="753"/>
                        <a:pt x="3044" y="748"/>
                      </a:cubicBezTo>
                      <a:cubicBezTo>
                        <a:pt x="3054" y="751"/>
                        <a:pt x="3064" y="756"/>
                        <a:pt x="3074" y="757"/>
                      </a:cubicBezTo>
                      <a:cubicBezTo>
                        <a:pt x="3083" y="757"/>
                        <a:pt x="3092" y="752"/>
                        <a:pt x="3103" y="749"/>
                      </a:cubicBezTo>
                      <a:cubicBezTo>
                        <a:pt x="3103" y="657"/>
                        <a:pt x="3103" y="563"/>
                        <a:pt x="3103" y="469"/>
                      </a:cubicBezTo>
                      <a:cubicBezTo>
                        <a:pt x="3106" y="469"/>
                        <a:pt x="3109" y="469"/>
                        <a:pt x="3112" y="469"/>
                      </a:cubicBezTo>
                      <a:cubicBezTo>
                        <a:pt x="3110" y="711"/>
                        <a:pt x="3108" y="952"/>
                        <a:pt x="3105" y="1193"/>
                      </a:cubicBezTo>
                      <a:cubicBezTo>
                        <a:pt x="3104" y="1193"/>
                        <a:pt x="3103" y="1193"/>
                        <a:pt x="3101" y="1194"/>
                      </a:cubicBezTo>
                      <a:cubicBezTo>
                        <a:pt x="3101" y="1177"/>
                        <a:pt x="3101" y="1160"/>
                        <a:pt x="3101" y="1140"/>
                      </a:cubicBezTo>
                      <a:cubicBezTo>
                        <a:pt x="3093" y="1150"/>
                        <a:pt x="3090" y="1157"/>
                        <a:pt x="3083" y="1162"/>
                      </a:cubicBezTo>
                      <a:cubicBezTo>
                        <a:pt x="3078" y="1166"/>
                        <a:pt x="3069" y="1166"/>
                        <a:pt x="3062" y="1168"/>
                      </a:cubicBezTo>
                      <a:cubicBezTo>
                        <a:pt x="3063" y="1170"/>
                        <a:pt x="3063" y="1172"/>
                        <a:pt x="3063" y="1173"/>
                      </a:cubicBezTo>
                      <a:cubicBezTo>
                        <a:pt x="3068" y="1173"/>
                        <a:pt x="3072" y="1172"/>
                        <a:pt x="3082" y="1171"/>
                      </a:cubicBezTo>
                      <a:cubicBezTo>
                        <a:pt x="3073" y="1181"/>
                        <a:pt x="3069" y="1192"/>
                        <a:pt x="3061" y="1194"/>
                      </a:cubicBezTo>
                      <a:cubicBezTo>
                        <a:pt x="3053" y="1196"/>
                        <a:pt x="3043" y="1189"/>
                        <a:pt x="3032" y="1189"/>
                      </a:cubicBezTo>
                      <a:cubicBezTo>
                        <a:pt x="3045" y="1200"/>
                        <a:pt x="3057" y="1215"/>
                        <a:pt x="3077" y="1206"/>
                      </a:cubicBezTo>
                      <a:cubicBezTo>
                        <a:pt x="3075" y="1228"/>
                        <a:pt x="3063" y="1230"/>
                        <a:pt x="3045" y="1230"/>
                      </a:cubicBezTo>
                      <a:cubicBezTo>
                        <a:pt x="2934" y="1230"/>
                        <a:pt x="2823" y="1232"/>
                        <a:pt x="2712" y="1232"/>
                      </a:cubicBezTo>
                      <a:cubicBezTo>
                        <a:pt x="2624" y="1233"/>
                        <a:pt x="2536" y="1233"/>
                        <a:pt x="2448" y="1234"/>
                      </a:cubicBezTo>
                      <a:cubicBezTo>
                        <a:pt x="2336" y="1235"/>
                        <a:pt x="2224" y="1236"/>
                        <a:pt x="2112" y="1236"/>
                      </a:cubicBezTo>
                      <a:cubicBezTo>
                        <a:pt x="1928" y="1237"/>
                        <a:pt x="1744" y="1238"/>
                        <a:pt x="1559" y="1239"/>
                      </a:cubicBezTo>
                      <a:cubicBezTo>
                        <a:pt x="1359" y="1240"/>
                        <a:pt x="1160" y="1242"/>
                        <a:pt x="960" y="1243"/>
                      </a:cubicBezTo>
                      <a:cubicBezTo>
                        <a:pt x="817" y="1244"/>
                        <a:pt x="674" y="1246"/>
                        <a:pt x="531" y="1248"/>
                      </a:cubicBezTo>
                      <a:cubicBezTo>
                        <a:pt x="469" y="1248"/>
                        <a:pt x="408" y="1249"/>
                        <a:pt x="347" y="1250"/>
                      </a:cubicBezTo>
                      <a:cubicBezTo>
                        <a:pt x="340" y="1250"/>
                        <a:pt x="332" y="1249"/>
                        <a:pt x="325" y="1245"/>
                      </a:cubicBezTo>
                      <a:cubicBezTo>
                        <a:pt x="348" y="1233"/>
                        <a:pt x="373" y="1243"/>
                        <a:pt x="402" y="1241"/>
                      </a:cubicBezTo>
                      <a:cubicBezTo>
                        <a:pt x="393" y="1231"/>
                        <a:pt x="387" y="1224"/>
                        <a:pt x="383" y="1220"/>
                      </a:cubicBezTo>
                      <a:cubicBezTo>
                        <a:pt x="390" y="1203"/>
                        <a:pt x="397" y="1187"/>
                        <a:pt x="403" y="1171"/>
                      </a:cubicBezTo>
                      <a:cubicBezTo>
                        <a:pt x="411" y="1172"/>
                        <a:pt x="420" y="1172"/>
                        <a:pt x="428" y="1174"/>
                      </a:cubicBezTo>
                      <a:cubicBezTo>
                        <a:pt x="434" y="1176"/>
                        <a:pt x="439" y="1178"/>
                        <a:pt x="444" y="1182"/>
                      </a:cubicBezTo>
                      <a:cubicBezTo>
                        <a:pt x="449" y="1187"/>
                        <a:pt x="452" y="1197"/>
                        <a:pt x="458" y="1198"/>
                      </a:cubicBezTo>
                      <a:cubicBezTo>
                        <a:pt x="470" y="1201"/>
                        <a:pt x="484" y="1203"/>
                        <a:pt x="495" y="1199"/>
                      </a:cubicBezTo>
                      <a:cubicBezTo>
                        <a:pt x="512" y="1193"/>
                        <a:pt x="513" y="1175"/>
                        <a:pt x="513" y="1160"/>
                      </a:cubicBezTo>
                      <a:cubicBezTo>
                        <a:pt x="513" y="1140"/>
                        <a:pt x="500" y="1125"/>
                        <a:pt x="479" y="1118"/>
                      </a:cubicBezTo>
                      <a:cubicBezTo>
                        <a:pt x="476" y="1117"/>
                        <a:pt x="472" y="1116"/>
                        <a:pt x="469" y="1116"/>
                      </a:cubicBezTo>
                      <a:cubicBezTo>
                        <a:pt x="431" y="1116"/>
                        <a:pt x="405" y="1098"/>
                        <a:pt x="390" y="1062"/>
                      </a:cubicBezTo>
                      <a:cubicBezTo>
                        <a:pt x="390" y="1086"/>
                        <a:pt x="390" y="1111"/>
                        <a:pt x="390" y="1136"/>
                      </a:cubicBezTo>
                      <a:cubicBezTo>
                        <a:pt x="389" y="1145"/>
                        <a:pt x="389" y="1154"/>
                        <a:pt x="387" y="1162"/>
                      </a:cubicBezTo>
                      <a:cubicBezTo>
                        <a:pt x="383" y="1182"/>
                        <a:pt x="372" y="1188"/>
                        <a:pt x="353" y="1181"/>
                      </a:cubicBezTo>
                      <a:cubicBezTo>
                        <a:pt x="349" y="1207"/>
                        <a:pt x="339" y="1229"/>
                        <a:pt x="309" y="1234"/>
                      </a:cubicBezTo>
                      <a:cubicBezTo>
                        <a:pt x="312" y="1240"/>
                        <a:pt x="315" y="1244"/>
                        <a:pt x="319" y="1251"/>
                      </a:cubicBezTo>
                      <a:cubicBezTo>
                        <a:pt x="297" y="1251"/>
                        <a:pt x="276" y="1251"/>
                        <a:pt x="256" y="1251"/>
                      </a:cubicBezTo>
                      <a:cubicBezTo>
                        <a:pt x="256" y="1251"/>
                        <a:pt x="256" y="1250"/>
                        <a:pt x="256" y="1250"/>
                      </a:cubicBezTo>
                      <a:cubicBezTo>
                        <a:pt x="260" y="1249"/>
                        <a:pt x="264" y="1249"/>
                        <a:pt x="268" y="1248"/>
                      </a:cubicBezTo>
                      <a:cubicBezTo>
                        <a:pt x="278" y="1246"/>
                        <a:pt x="281" y="1241"/>
                        <a:pt x="274" y="1231"/>
                      </a:cubicBezTo>
                      <a:cubicBezTo>
                        <a:pt x="264" y="1214"/>
                        <a:pt x="255" y="1196"/>
                        <a:pt x="244" y="1176"/>
                      </a:cubicBezTo>
                      <a:cubicBezTo>
                        <a:pt x="211" y="1171"/>
                        <a:pt x="207" y="1166"/>
                        <a:pt x="205" y="1125"/>
                      </a:cubicBezTo>
                      <a:cubicBezTo>
                        <a:pt x="205" y="1113"/>
                        <a:pt x="205" y="1101"/>
                        <a:pt x="206" y="1089"/>
                      </a:cubicBezTo>
                      <a:cubicBezTo>
                        <a:pt x="206" y="1078"/>
                        <a:pt x="206" y="1067"/>
                        <a:pt x="206" y="1051"/>
                      </a:cubicBezTo>
                      <a:cubicBezTo>
                        <a:pt x="198" y="1065"/>
                        <a:pt x="195" y="1078"/>
                        <a:pt x="188" y="1085"/>
                      </a:cubicBezTo>
                      <a:cubicBezTo>
                        <a:pt x="173" y="1099"/>
                        <a:pt x="157" y="1112"/>
                        <a:pt x="140" y="1120"/>
                      </a:cubicBezTo>
                      <a:cubicBezTo>
                        <a:pt x="114" y="1131"/>
                        <a:pt x="105" y="1151"/>
                        <a:pt x="100" y="1175"/>
                      </a:cubicBezTo>
                      <a:cubicBezTo>
                        <a:pt x="96" y="1194"/>
                        <a:pt x="111" y="1209"/>
                        <a:pt x="131" y="1211"/>
                      </a:cubicBezTo>
                      <a:cubicBezTo>
                        <a:pt x="137" y="1212"/>
                        <a:pt x="144" y="1215"/>
                        <a:pt x="154" y="1218"/>
                      </a:cubicBezTo>
                      <a:cubicBezTo>
                        <a:pt x="156" y="1216"/>
                        <a:pt x="163" y="1209"/>
                        <a:pt x="162" y="1203"/>
                      </a:cubicBezTo>
                      <a:cubicBezTo>
                        <a:pt x="159" y="1182"/>
                        <a:pt x="171" y="1176"/>
                        <a:pt x="188" y="1173"/>
                      </a:cubicBezTo>
                      <a:cubicBezTo>
                        <a:pt x="192" y="1172"/>
                        <a:pt x="196" y="1170"/>
                        <a:pt x="200" y="1168"/>
                      </a:cubicBezTo>
                      <a:cubicBezTo>
                        <a:pt x="226" y="1191"/>
                        <a:pt x="227" y="1197"/>
                        <a:pt x="203" y="1236"/>
                      </a:cubicBezTo>
                      <a:cubicBezTo>
                        <a:pt x="195" y="1250"/>
                        <a:pt x="190" y="1265"/>
                        <a:pt x="169" y="1252"/>
                      </a:cubicBezTo>
                      <a:cubicBezTo>
                        <a:pt x="165" y="1249"/>
                        <a:pt x="157" y="1251"/>
                        <a:pt x="151" y="1253"/>
                      </a:cubicBezTo>
                      <a:cubicBezTo>
                        <a:pt x="103" y="1264"/>
                        <a:pt x="71" y="1225"/>
                        <a:pt x="64" y="1189"/>
                      </a:cubicBezTo>
                      <a:cubicBezTo>
                        <a:pt x="63" y="1186"/>
                        <a:pt x="62" y="1183"/>
                        <a:pt x="57" y="1180"/>
                      </a:cubicBezTo>
                      <a:cubicBezTo>
                        <a:pt x="57" y="1199"/>
                        <a:pt x="57" y="1219"/>
                        <a:pt x="57" y="1240"/>
                      </a:cubicBezTo>
                      <a:cubicBezTo>
                        <a:pt x="66" y="1243"/>
                        <a:pt x="76" y="1246"/>
                        <a:pt x="90" y="1251"/>
                      </a:cubicBezTo>
                      <a:cubicBezTo>
                        <a:pt x="58" y="1267"/>
                        <a:pt x="47" y="1261"/>
                        <a:pt x="47" y="1231"/>
                      </a:cubicBezTo>
                      <a:cubicBezTo>
                        <a:pt x="43" y="1098"/>
                        <a:pt x="40" y="965"/>
                        <a:pt x="36" y="832"/>
                      </a:cubicBezTo>
                      <a:cubicBezTo>
                        <a:pt x="34" y="747"/>
                        <a:pt x="33" y="661"/>
                        <a:pt x="31" y="575"/>
                      </a:cubicBezTo>
                      <a:cubicBezTo>
                        <a:pt x="31" y="568"/>
                        <a:pt x="32" y="562"/>
                        <a:pt x="33" y="555"/>
                      </a:cubicBezTo>
                      <a:cubicBezTo>
                        <a:pt x="35" y="555"/>
                        <a:pt x="38" y="555"/>
                        <a:pt x="40" y="554"/>
                      </a:cubicBezTo>
                      <a:cubicBezTo>
                        <a:pt x="41" y="571"/>
                        <a:pt x="43" y="588"/>
                        <a:pt x="44" y="604"/>
                      </a:cubicBezTo>
                      <a:cubicBezTo>
                        <a:pt x="44" y="656"/>
                        <a:pt x="44" y="707"/>
                        <a:pt x="44" y="758"/>
                      </a:cubicBezTo>
                      <a:cubicBezTo>
                        <a:pt x="44" y="762"/>
                        <a:pt x="47" y="768"/>
                        <a:pt x="50" y="770"/>
                      </a:cubicBezTo>
                      <a:cubicBezTo>
                        <a:pt x="53" y="772"/>
                        <a:pt x="59" y="769"/>
                        <a:pt x="63" y="768"/>
                      </a:cubicBezTo>
                      <a:cubicBezTo>
                        <a:pt x="62" y="763"/>
                        <a:pt x="60" y="759"/>
                        <a:pt x="59" y="755"/>
                      </a:cubicBezTo>
                      <a:cubicBezTo>
                        <a:pt x="59" y="747"/>
                        <a:pt x="57" y="739"/>
                        <a:pt x="59" y="732"/>
                      </a:cubicBezTo>
                      <a:cubicBezTo>
                        <a:pt x="63" y="721"/>
                        <a:pt x="62" y="714"/>
                        <a:pt x="47" y="713"/>
                      </a:cubicBezTo>
                      <a:cubicBezTo>
                        <a:pt x="47" y="711"/>
                        <a:pt x="47" y="709"/>
                        <a:pt x="47" y="707"/>
                      </a:cubicBezTo>
                      <a:cubicBezTo>
                        <a:pt x="55" y="704"/>
                        <a:pt x="62" y="702"/>
                        <a:pt x="63" y="701"/>
                      </a:cubicBezTo>
                      <a:cubicBezTo>
                        <a:pt x="77" y="683"/>
                        <a:pt x="87" y="666"/>
                        <a:pt x="101" y="654"/>
                      </a:cubicBezTo>
                      <a:cubicBezTo>
                        <a:pt x="114" y="643"/>
                        <a:pt x="113" y="635"/>
                        <a:pt x="104" y="625"/>
                      </a:cubicBezTo>
                      <a:cubicBezTo>
                        <a:pt x="88" y="607"/>
                        <a:pt x="82" y="581"/>
                        <a:pt x="94" y="561"/>
                      </a:cubicBezTo>
                      <a:cubicBezTo>
                        <a:pt x="99" y="553"/>
                        <a:pt x="108" y="548"/>
                        <a:pt x="115" y="541"/>
                      </a:cubicBezTo>
                      <a:cubicBezTo>
                        <a:pt x="114" y="540"/>
                        <a:pt x="112" y="538"/>
                        <a:pt x="111" y="536"/>
                      </a:cubicBezTo>
                      <a:cubicBezTo>
                        <a:pt x="109" y="541"/>
                        <a:pt x="108" y="546"/>
                        <a:pt x="107" y="550"/>
                      </a:cubicBezTo>
                      <a:cubicBezTo>
                        <a:pt x="106" y="549"/>
                        <a:pt x="104" y="547"/>
                        <a:pt x="102" y="545"/>
                      </a:cubicBezTo>
                      <a:cubicBezTo>
                        <a:pt x="102" y="537"/>
                        <a:pt x="102" y="529"/>
                        <a:pt x="102" y="521"/>
                      </a:cubicBezTo>
                      <a:cubicBezTo>
                        <a:pt x="95" y="524"/>
                        <a:pt x="90" y="526"/>
                        <a:pt x="85" y="529"/>
                      </a:cubicBezTo>
                      <a:cubicBezTo>
                        <a:pt x="84" y="522"/>
                        <a:pt x="80" y="512"/>
                        <a:pt x="83" y="510"/>
                      </a:cubicBezTo>
                      <a:cubicBezTo>
                        <a:pt x="89" y="504"/>
                        <a:pt x="99" y="502"/>
                        <a:pt x="108" y="498"/>
                      </a:cubicBezTo>
                      <a:cubicBezTo>
                        <a:pt x="107" y="496"/>
                        <a:pt x="103" y="492"/>
                        <a:pt x="100" y="487"/>
                      </a:cubicBezTo>
                      <a:cubicBezTo>
                        <a:pt x="96" y="481"/>
                        <a:pt x="93" y="476"/>
                        <a:pt x="87" y="467"/>
                      </a:cubicBezTo>
                      <a:cubicBezTo>
                        <a:pt x="95" y="466"/>
                        <a:pt x="102" y="465"/>
                        <a:pt x="113" y="464"/>
                      </a:cubicBezTo>
                      <a:cubicBezTo>
                        <a:pt x="107" y="449"/>
                        <a:pt x="102" y="434"/>
                        <a:pt x="96" y="420"/>
                      </a:cubicBezTo>
                      <a:cubicBezTo>
                        <a:pt x="117" y="414"/>
                        <a:pt x="116" y="414"/>
                        <a:pt x="105" y="391"/>
                      </a:cubicBezTo>
                      <a:cubicBezTo>
                        <a:pt x="101" y="382"/>
                        <a:pt x="99" y="371"/>
                        <a:pt x="96" y="360"/>
                      </a:cubicBezTo>
                      <a:cubicBezTo>
                        <a:pt x="101" y="361"/>
                        <a:pt x="106" y="361"/>
                        <a:pt x="116" y="362"/>
                      </a:cubicBezTo>
                      <a:cubicBezTo>
                        <a:pt x="110" y="346"/>
                        <a:pt x="104" y="332"/>
                        <a:pt x="97" y="317"/>
                      </a:cubicBezTo>
                      <a:cubicBezTo>
                        <a:pt x="103" y="317"/>
                        <a:pt x="108" y="317"/>
                        <a:pt x="115" y="317"/>
                      </a:cubicBezTo>
                      <a:cubicBezTo>
                        <a:pt x="110" y="300"/>
                        <a:pt x="105" y="284"/>
                        <a:pt x="100" y="267"/>
                      </a:cubicBezTo>
                      <a:cubicBezTo>
                        <a:pt x="105" y="267"/>
                        <a:pt x="109" y="268"/>
                        <a:pt x="113" y="268"/>
                      </a:cubicBezTo>
                      <a:cubicBezTo>
                        <a:pt x="112" y="258"/>
                        <a:pt x="111" y="249"/>
                        <a:pt x="110" y="239"/>
                      </a:cubicBezTo>
                      <a:cubicBezTo>
                        <a:pt x="68" y="236"/>
                        <a:pt x="47" y="198"/>
                        <a:pt x="51" y="160"/>
                      </a:cubicBezTo>
                      <a:cubicBezTo>
                        <a:pt x="53" y="141"/>
                        <a:pt x="51" y="121"/>
                        <a:pt x="51" y="101"/>
                      </a:cubicBezTo>
                      <a:cubicBezTo>
                        <a:pt x="48" y="101"/>
                        <a:pt x="45" y="100"/>
                        <a:pt x="42" y="100"/>
                      </a:cubicBezTo>
                      <a:cubicBezTo>
                        <a:pt x="41" y="108"/>
                        <a:pt x="38" y="116"/>
                        <a:pt x="38" y="124"/>
                      </a:cubicBezTo>
                      <a:cubicBezTo>
                        <a:pt x="40" y="192"/>
                        <a:pt x="44" y="260"/>
                        <a:pt x="45" y="329"/>
                      </a:cubicBezTo>
                      <a:cubicBezTo>
                        <a:pt x="45" y="385"/>
                        <a:pt x="43" y="442"/>
                        <a:pt x="43" y="499"/>
                      </a:cubicBezTo>
                      <a:cubicBezTo>
                        <a:pt x="43" y="508"/>
                        <a:pt x="44" y="517"/>
                        <a:pt x="44" y="527"/>
                      </a:cubicBezTo>
                      <a:cubicBezTo>
                        <a:pt x="44" y="533"/>
                        <a:pt x="42" y="540"/>
                        <a:pt x="37" y="546"/>
                      </a:cubicBezTo>
                      <a:cubicBezTo>
                        <a:pt x="32" y="386"/>
                        <a:pt x="29" y="225"/>
                        <a:pt x="31" y="63"/>
                      </a:cubicBezTo>
                      <a:cubicBezTo>
                        <a:pt x="110" y="63"/>
                        <a:pt x="188" y="63"/>
                        <a:pt x="266" y="63"/>
                      </a:cubicBezTo>
                      <a:cubicBezTo>
                        <a:pt x="263" y="68"/>
                        <a:pt x="260" y="73"/>
                        <a:pt x="258" y="77"/>
                      </a:cubicBezTo>
                      <a:cubicBezTo>
                        <a:pt x="259" y="79"/>
                        <a:pt x="259" y="81"/>
                        <a:pt x="260" y="81"/>
                      </a:cubicBezTo>
                      <a:cubicBezTo>
                        <a:pt x="276" y="87"/>
                        <a:pt x="292" y="91"/>
                        <a:pt x="301" y="69"/>
                      </a:cubicBezTo>
                      <a:cubicBezTo>
                        <a:pt x="302" y="64"/>
                        <a:pt x="315" y="63"/>
                        <a:pt x="322" y="63"/>
                      </a:cubicBezTo>
                      <a:cubicBezTo>
                        <a:pt x="368" y="62"/>
                        <a:pt x="414" y="62"/>
                        <a:pt x="460" y="62"/>
                      </a:cubicBezTo>
                      <a:cubicBezTo>
                        <a:pt x="525" y="62"/>
                        <a:pt x="590" y="61"/>
                        <a:pt x="655" y="60"/>
                      </a:cubicBezTo>
                      <a:cubicBezTo>
                        <a:pt x="683" y="60"/>
                        <a:pt x="710" y="60"/>
                        <a:pt x="738" y="60"/>
                      </a:cubicBezTo>
                      <a:cubicBezTo>
                        <a:pt x="744" y="60"/>
                        <a:pt x="750" y="61"/>
                        <a:pt x="761" y="62"/>
                      </a:cubicBezTo>
                      <a:cubicBezTo>
                        <a:pt x="753" y="66"/>
                        <a:pt x="750" y="70"/>
                        <a:pt x="747" y="70"/>
                      </a:cubicBezTo>
                      <a:cubicBezTo>
                        <a:pt x="715" y="70"/>
                        <a:pt x="684" y="70"/>
                        <a:pt x="652" y="69"/>
                      </a:cubicBezTo>
                      <a:cubicBezTo>
                        <a:pt x="633" y="69"/>
                        <a:pt x="613" y="67"/>
                        <a:pt x="593" y="67"/>
                      </a:cubicBezTo>
                      <a:cubicBezTo>
                        <a:pt x="581" y="67"/>
                        <a:pt x="569" y="68"/>
                        <a:pt x="556" y="69"/>
                      </a:cubicBezTo>
                      <a:cubicBezTo>
                        <a:pt x="492" y="67"/>
                        <a:pt x="427" y="63"/>
                        <a:pt x="360" y="73"/>
                      </a:cubicBezTo>
                      <a:cubicBezTo>
                        <a:pt x="351" y="65"/>
                        <a:pt x="344" y="64"/>
                        <a:pt x="323" y="71"/>
                      </a:cubicBezTo>
                      <a:cubicBezTo>
                        <a:pt x="314" y="83"/>
                        <a:pt x="308" y="90"/>
                        <a:pt x="303" y="98"/>
                      </a:cubicBezTo>
                      <a:cubicBezTo>
                        <a:pt x="301" y="97"/>
                        <a:pt x="300" y="96"/>
                        <a:pt x="299" y="95"/>
                      </a:cubicBezTo>
                      <a:cubicBezTo>
                        <a:pt x="302" y="90"/>
                        <a:pt x="305" y="85"/>
                        <a:pt x="308" y="80"/>
                      </a:cubicBezTo>
                      <a:cubicBezTo>
                        <a:pt x="293" y="99"/>
                        <a:pt x="273" y="89"/>
                        <a:pt x="255" y="89"/>
                      </a:cubicBezTo>
                      <a:cubicBezTo>
                        <a:pt x="257" y="114"/>
                        <a:pt x="289" y="84"/>
                        <a:pt x="289" y="110"/>
                      </a:cubicBezTo>
                      <a:cubicBezTo>
                        <a:pt x="283" y="111"/>
                        <a:pt x="277" y="111"/>
                        <a:pt x="271" y="112"/>
                      </a:cubicBezTo>
                      <a:cubicBezTo>
                        <a:pt x="269" y="114"/>
                        <a:pt x="268" y="116"/>
                        <a:pt x="267" y="118"/>
                      </a:cubicBezTo>
                      <a:cubicBezTo>
                        <a:pt x="273" y="124"/>
                        <a:pt x="279" y="135"/>
                        <a:pt x="286" y="136"/>
                      </a:cubicBezTo>
                      <a:cubicBezTo>
                        <a:pt x="309" y="138"/>
                        <a:pt x="333" y="138"/>
                        <a:pt x="356" y="137"/>
                      </a:cubicBezTo>
                      <a:cubicBezTo>
                        <a:pt x="365" y="137"/>
                        <a:pt x="373" y="133"/>
                        <a:pt x="382" y="131"/>
                      </a:cubicBezTo>
                      <a:cubicBezTo>
                        <a:pt x="382" y="130"/>
                        <a:pt x="382" y="128"/>
                        <a:pt x="381" y="127"/>
                      </a:cubicBezTo>
                      <a:cubicBezTo>
                        <a:pt x="377" y="125"/>
                        <a:pt x="373" y="123"/>
                        <a:pt x="369" y="122"/>
                      </a:cubicBezTo>
                      <a:cubicBezTo>
                        <a:pt x="380" y="123"/>
                        <a:pt x="390" y="125"/>
                        <a:pt x="405" y="127"/>
                      </a:cubicBezTo>
                      <a:cubicBezTo>
                        <a:pt x="416" y="114"/>
                        <a:pt x="431" y="94"/>
                        <a:pt x="464" y="96"/>
                      </a:cubicBezTo>
                      <a:cubicBezTo>
                        <a:pt x="446" y="123"/>
                        <a:pt x="430" y="147"/>
                        <a:pt x="413" y="173"/>
                      </a:cubicBezTo>
                      <a:cubicBezTo>
                        <a:pt x="415" y="180"/>
                        <a:pt x="418" y="192"/>
                        <a:pt x="421" y="203"/>
                      </a:cubicBezTo>
                      <a:cubicBezTo>
                        <a:pt x="433" y="247"/>
                        <a:pt x="447" y="291"/>
                        <a:pt x="476" y="328"/>
                      </a:cubicBezTo>
                      <a:cubicBezTo>
                        <a:pt x="492" y="348"/>
                        <a:pt x="512" y="357"/>
                        <a:pt x="537" y="355"/>
                      </a:cubicBezTo>
                      <a:cubicBezTo>
                        <a:pt x="546" y="354"/>
                        <a:pt x="554" y="347"/>
                        <a:pt x="563" y="343"/>
                      </a:cubicBezTo>
                      <a:cubicBezTo>
                        <a:pt x="562" y="341"/>
                        <a:pt x="561" y="339"/>
                        <a:pt x="561" y="337"/>
                      </a:cubicBezTo>
                      <a:cubicBezTo>
                        <a:pt x="553" y="339"/>
                        <a:pt x="545" y="340"/>
                        <a:pt x="534" y="342"/>
                      </a:cubicBezTo>
                      <a:cubicBezTo>
                        <a:pt x="544" y="323"/>
                        <a:pt x="551" y="308"/>
                        <a:pt x="560" y="289"/>
                      </a:cubicBezTo>
                      <a:cubicBezTo>
                        <a:pt x="555" y="287"/>
                        <a:pt x="547" y="278"/>
                        <a:pt x="542" y="280"/>
                      </a:cubicBezTo>
                      <a:cubicBezTo>
                        <a:pt x="525" y="286"/>
                        <a:pt x="516" y="279"/>
                        <a:pt x="504" y="268"/>
                      </a:cubicBezTo>
                      <a:cubicBezTo>
                        <a:pt x="494" y="258"/>
                        <a:pt x="474" y="258"/>
                        <a:pt x="479" y="237"/>
                      </a:cubicBezTo>
                      <a:cubicBezTo>
                        <a:pt x="456" y="225"/>
                        <a:pt x="456" y="207"/>
                        <a:pt x="457" y="184"/>
                      </a:cubicBezTo>
                      <a:cubicBezTo>
                        <a:pt x="458" y="172"/>
                        <a:pt x="451" y="159"/>
                        <a:pt x="459" y="145"/>
                      </a:cubicBezTo>
                      <a:cubicBezTo>
                        <a:pt x="464" y="136"/>
                        <a:pt x="467" y="124"/>
                        <a:pt x="471" y="112"/>
                      </a:cubicBezTo>
                      <a:cubicBezTo>
                        <a:pt x="473" y="118"/>
                        <a:pt x="475" y="124"/>
                        <a:pt x="477" y="129"/>
                      </a:cubicBezTo>
                      <a:cubicBezTo>
                        <a:pt x="479" y="129"/>
                        <a:pt x="481" y="129"/>
                        <a:pt x="482" y="128"/>
                      </a:cubicBezTo>
                      <a:cubicBezTo>
                        <a:pt x="479" y="114"/>
                        <a:pt x="475" y="99"/>
                        <a:pt x="471" y="82"/>
                      </a:cubicBezTo>
                      <a:cubicBezTo>
                        <a:pt x="451" y="90"/>
                        <a:pt x="431" y="97"/>
                        <a:pt x="413" y="105"/>
                      </a:cubicBezTo>
                      <a:cubicBezTo>
                        <a:pt x="397" y="113"/>
                        <a:pt x="382" y="122"/>
                        <a:pt x="363" y="111"/>
                      </a:cubicBezTo>
                      <a:cubicBezTo>
                        <a:pt x="365" y="115"/>
                        <a:pt x="367" y="119"/>
                        <a:pt x="370" y="122"/>
                      </a:cubicBezTo>
                      <a:cubicBezTo>
                        <a:pt x="365" y="117"/>
                        <a:pt x="358" y="112"/>
                        <a:pt x="355" y="106"/>
                      </a:cubicBezTo>
                      <a:cubicBezTo>
                        <a:pt x="354" y="103"/>
                        <a:pt x="360" y="97"/>
                        <a:pt x="364" y="91"/>
                      </a:cubicBezTo>
                      <a:cubicBezTo>
                        <a:pt x="379" y="113"/>
                        <a:pt x="384" y="113"/>
                        <a:pt x="405" y="103"/>
                      </a:cubicBezTo>
                      <a:cubicBezTo>
                        <a:pt x="420" y="95"/>
                        <a:pt x="436" y="87"/>
                        <a:pt x="452" y="82"/>
                      </a:cubicBezTo>
                      <a:cubicBezTo>
                        <a:pt x="467" y="77"/>
                        <a:pt x="483" y="77"/>
                        <a:pt x="497" y="75"/>
                      </a:cubicBezTo>
                      <a:cubicBezTo>
                        <a:pt x="491" y="87"/>
                        <a:pt x="487" y="96"/>
                        <a:pt x="482" y="106"/>
                      </a:cubicBezTo>
                      <a:cubicBezTo>
                        <a:pt x="484" y="107"/>
                        <a:pt x="486" y="109"/>
                        <a:pt x="488" y="110"/>
                      </a:cubicBezTo>
                      <a:cubicBezTo>
                        <a:pt x="511" y="96"/>
                        <a:pt x="534" y="82"/>
                        <a:pt x="557" y="68"/>
                      </a:cubicBezTo>
                      <a:cubicBezTo>
                        <a:pt x="555" y="72"/>
                        <a:pt x="552" y="75"/>
                        <a:pt x="548" y="82"/>
                      </a:cubicBezTo>
                      <a:cubicBezTo>
                        <a:pt x="560" y="79"/>
                        <a:pt x="569" y="77"/>
                        <a:pt x="578" y="75"/>
                      </a:cubicBezTo>
                      <a:cubicBezTo>
                        <a:pt x="578" y="76"/>
                        <a:pt x="578" y="78"/>
                        <a:pt x="577" y="79"/>
                      </a:cubicBezTo>
                      <a:cubicBezTo>
                        <a:pt x="586" y="81"/>
                        <a:pt x="594" y="83"/>
                        <a:pt x="602" y="83"/>
                      </a:cubicBezTo>
                      <a:cubicBezTo>
                        <a:pt x="614" y="82"/>
                        <a:pt x="625" y="78"/>
                        <a:pt x="636" y="78"/>
                      </a:cubicBezTo>
                      <a:cubicBezTo>
                        <a:pt x="644" y="78"/>
                        <a:pt x="653" y="83"/>
                        <a:pt x="662" y="85"/>
                      </a:cubicBezTo>
                      <a:cubicBezTo>
                        <a:pt x="658" y="84"/>
                        <a:pt x="655" y="83"/>
                        <a:pt x="652" y="82"/>
                      </a:cubicBezTo>
                      <a:cubicBezTo>
                        <a:pt x="652" y="85"/>
                        <a:pt x="651" y="87"/>
                        <a:pt x="651" y="90"/>
                      </a:cubicBezTo>
                      <a:cubicBezTo>
                        <a:pt x="643" y="89"/>
                        <a:pt x="636" y="87"/>
                        <a:pt x="625" y="85"/>
                      </a:cubicBezTo>
                      <a:cubicBezTo>
                        <a:pt x="632" y="95"/>
                        <a:pt x="637" y="102"/>
                        <a:pt x="645" y="112"/>
                      </a:cubicBezTo>
                      <a:cubicBezTo>
                        <a:pt x="633" y="108"/>
                        <a:pt x="625" y="105"/>
                        <a:pt x="618" y="102"/>
                      </a:cubicBezTo>
                      <a:cubicBezTo>
                        <a:pt x="618" y="103"/>
                        <a:pt x="618" y="103"/>
                        <a:pt x="618" y="104"/>
                      </a:cubicBezTo>
                      <a:cubicBezTo>
                        <a:pt x="622" y="108"/>
                        <a:pt x="626" y="112"/>
                        <a:pt x="633" y="118"/>
                      </a:cubicBezTo>
                      <a:cubicBezTo>
                        <a:pt x="625" y="118"/>
                        <a:pt x="622" y="118"/>
                        <a:pt x="619" y="118"/>
                      </a:cubicBezTo>
                      <a:cubicBezTo>
                        <a:pt x="609" y="108"/>
                        <a:pt x="597" y="110"/>
                        <a:pt x="592" y="122"/>
                      </a:cubicBezTo>
                      <a:cubicBezTo>
                        <a:pt x="591" y="127"/>
                        <a:pt x="595" y="134"/>
                        <a:pt x="596" y="140"/>
                      </a:cubicBezTo>
                      <a:cubicBezTo>
                        <a:pt x="601" y="137"/>
                        <a:pt x="606" y="134"/>
                        <a:pt x="611" y="132"/>
                      </a:cubicBezTo>
                      <a:cubicBezTo>
                        <a:pt x="610" y="130"/>
                        <a:pt x="609" y="129"/>
                        <a:pt x="609" y="128"/>
                      </a:cubicBezTo>
                      <a:cubicBezTo>
                        <a:pt x="605" y="128"/>
                        <a:pt x="601" y="127"/>
                        <a:pt x="597" y="127"/>
                      </a:cubicBezTo>
                      <a:cubicBezTo>
                        <a:pt x="597" y="125"/>
                        <a:pt x="597" y="123"/>
                        <a:pt x="597" y="120"/>
                      </a:cubicBezTo>
                      <a:cubicBezTo>
                        <a:pt x="604" y="120"/>
                        <a:pt x="612" y="119"/>
                        <a:pt x="619" y="118"/>
                      </a:cubicBezTo>
                      <a:cubicBezTo>
                        <a:pt x="623" y="122"/>
                        <a:pt x="626" y="126"/>
                        <a:pt x="630" y="129"/>
                      </a:cubicBezTo>
                      <a:cubicBezTo>
                        <a:pt x="637" y="136"/>
                        <a:pt x="645" y="141"/>
                        <a:pt x="652" y="147"/>
                      </a:cubicBezTo>
                      <a:cubicBezTo>
                        <a:pt x="650" y="139"/>
                        <a:pt x="646" y="128"/>
                        <a:pt x="642" y="118"/>
                      </a:cubicBezTo>
                      <a:cubicBezTo>
                        <a:pt x="643" y="117"/>
                        <a:pt x="644" y="116"/>
                        <a:pt x="645" y="115"/>
                      </a:cubicBezTo>
                      <a:cubicBezTo>
                        <a:pt x="650" y="123"/>
                        <a:pt x="656" y="130"/>
                        <a:pt x="661" y="138"/>
                      </a:cubicBezTo>
                      <a:cubicBezTo>
                        <a:pt x="662" y="130"/>
                        <a:pt x="660" y="123"/>
                        <a:pt x="658" y="117"/>
                      </a:cubicBezTo>
                      <a:cubicBezTo>
                        <a:pt x="655" y="108"/>
                        <a:pt x="653" y="99"/>
                        <a:pt x="650" y="90"/>
                      </a:cubicBezTo>
                      <a:cubicBezTo>
                        <a:pt x="655" y="94"/>
                        <a:pt x="664" y="98"/>
                        <a:pt x="665" y="103"/>
                      </a:cubicBezTo>
                      <a:cubicBezTo>
                        <a:pt x="668" y="115"/>
                        <a:pt x="668" y="128"/>
                        <a:pt x="670" y="145"/>
                      </a:cubicBezTo>
                      <a:cubicBezTo>
                        <a:pt x="689" y="125"/>
                        <a:pt x="682" y="111"/>
                        <a:pt x="672" y="96"/>
                      </a:cubicBezTo>
                      <a:cubicBezTo>
                        <a:pt x="677" y="94"/>
                        <a:pt x="681" y="93"/>
                        <a:pt x="686" y="91"/>
                      </a:cubicBezTo>
                      <a:cubicBezTo>
                        <a:pt x="696" y="100"/>
                        <a:pt x="705" y="109"/>
                        <a:pt x="716" y="118"/>
                      </a:cubicBezTo>
                      <a:cubicBezTo>
                        <a:pt x="724" y="124"/>
                        <a:pt x="733" y="128"/>
                        <a:pt x="741" y="133"/>
                      </a:cubicBezTo>
                      <a:cubicBezTo>
                        <a:pt x="742" y="132"/>
                        <a:pt x="744" y="131"/>
                        <a:pt x="745" y="129"/>
                      </a:cubicBezTo>
                      <a:cubicBezTo>
                        <a:pt x="744" y="125"/>
                        <a:pt x="743" y="121"/>
                        <a:pt x="741" y="112"/>
                      </a:cubicBezTo>
                      <a:cubicBezTo>
                        <a:pt x="764" y="136"/>
                        <a:pt x="788" y="139"/>
                        <a:pt x="814" y="136"/>
                      </a:cubicBezTo>
                      <a:cubicBezTo>
                        <a:pt x="838" y="134"/>
                        <a:pt x="862" y="136"/>
                        <a:pt x="885" y="136"/>
                      </a:cubicBezTo>
                      <a:cubicBezTo>
                        <a:pt x="885" y="138"/>
                        <a:pt x="885" y="141"/>
                        <a:pt x="885" y="143"/>
                      </a:cubicBezTo>
                      <a:cubicBezTo>
                        <a:pt x="844" y="143"/>
                        <a:pt x="803" y="143"/>
                        <a:pt x="762" y="143"/>
                      </a:cubicBezTo>
                      <a:cubicBezTo>
                        <a:pt x="762" y="145"/>
                        <a:pt x="762" y="146"/>
                        <a:pt x="762" y="148"/>
                      </a:cubicBezTo>
                      <a:cubicBezTo>
                        <a:pt x="770" y="148"/>
                        <a:pt x="778" y="148"/>
                        <a:pt x="786" y="148"/>
                      </a:cubicBezTo>
                      <a:cubicBezTo>
                        <a:pt x="816" y="149"/>
                        <a:pt x="846" y="150"/>
                        <a:pt x="875" y="149"/>
                      </a:cubicBezTo>
                      <a:cubicBezTo>
                        <a:pt x="883" y="149"/>
                        <a:pt x="890" y="143"/>
                        <a:pt x="896" y="139"/>
                      </a:cubicBezTo>
                      <a:cubicBezTo>
                        <a:pt x="902" y="135"/>
                        <a:pt x="908" y="130"/>
                        <a:pt x="914" y="125"/>
                      </a:cubicBezTo>
                      <a:cubicBezTo>
                        <a:pt x="918" y="129"/>
                        <a:pt x="921" y="133"/>
                        <a:pt x="924" y="136"/>
                      </a:cubicBezTo>
                      <a:cubicBezTo>
                        <a:pt x="928" y="126"/>
                        <a:pt x="932" y="117"/>
                        <a:pt x="936" y="106"/>
                      </a:cubicBezTo>
                      <a:cubicBezTo>
                        <a:pt x="936" y="105"/>
                        <a:pt x="933" y="101"/>
                        <a:pt x="928" y="93"/>
                      </a:cubicBezTo>
                      <a:cubicBezTo>
                        <a:pt x="939" y="95"/>
                        <a:pt x="945" y="96"/>
                        <a:pt x="953" y="98"/>
                      </a:cubicBezTo>
                      <a:cubicBezTo>
                        <a:pt x="946" y="114"/>
                        <a:pt x="929" y="128"/>
                        <a:pt x="946" y="143"/>
                      </a:cubicBezTo>
                      <a:cubicBezTo>
                        <a:pt x="954" y="150"/>
                        <a:pt x="966" y="152"/>
                        <a:pt x="977" y="156"/>
                      </a:cubicBezTo>
                      <a:cubicBezTo>
                        <a:pt x="978" y="154"/>
                        <a:pt x="979" y="152"/>
                        <a:pt x="981" y="150"/>
                      </a:cubicBezTo>
                      <a:cubicBezTo>
                        <a:pt x="977" y="143"/>
                        <a:pt x="974" y="136"/>
                        <a:pt x="970" y="127"/>
                      </a:cubicBezTo>
                      <a:cubicBezTo>
                        <a:pt x="966" y="131"/>
                        <a:pt x="963" y="134"/>
                        <a:pt x="961" y="137"/>
                      </a:cubicBezTo>
                      <a:cubicBezTo>
                        <a:pt x="960" y="136"/>
                        <a:pt x="959" y="135"/>
                        <a:pt x="960" y="135"/>
                      </a:cubicBezTo>
                      <a:cubicBezTo>
                        <a:pt x="964" y="127"/>
                        <a:pt x="969" y="120"/>
                        <a:pt x="973" y="114"/>
                      </a:cubicBezTo>
                      <a:cubicBezTo>
                        <a:pt x="986" y="132"/>
                        <a:pt x="997" y="145"/>
                        <a:pt x="1006" y="156"/>
                      </a:cubicBezTo>
                      <a:cubicBezTo>
                        <a:pt x="1018" y="157"/>
                        <a:pt x="1029" y="154"/>
                        <a:pt x="1036" y="159"/>
                      </a:cubicBezTo>
                      <a:cubicBezTo>
                        <a:pt x="1058" y="171"/>
                        <a:pt x="1076" y="171"/>
                        <a:pt x="1093" y="151"/>
                      </a:cubicBezTo>
                      <a:cubicBezTo>
                        <a:pt x="1095" y="149"/>
                        <a:pt x="1098" y="148"/>
                        <a:pt x="1101" y="146"/>
                      </a:cubicBezTo>
                      <a:cubicBezTo>
                        <a:pt x="1101" y="146"/>
                        <a:pt x="1101" y="146"/>
                        <a:pt x="1101" y="146"/>
                      </a:cubicBezTo>
                      <a:cubicBezTo>
                        <a:pt x="1106" y="138"/>
                        <a:pt x="1115" y="131"/>
                        <a:pt x="1116" y="123"/>
                      </a:cubicBezTo>
                      <a:cubicBezTo>
                        <a:pt x="1117" y="108"/>
                        <a:pt x="1113" y="93"/>
                        <a:pt x="1111" y="78"/>
                      </a:cubicBezTo>
                      <a:cubicBezTo>
                        <a:pt x="1111" y="78"/>
                        <a:pt x="1111" y="78"/>
                        <a:pt x="1111" y="78"/>
                      </a:cubicBezTo>
                      <a:cubicBezTo>
                        <a:pt x="1131" y="77"/>
                        <a:pt x="1142" y="87"/>
                        <a:pt x="1145" y="109"/>
                      </a:cubicBezTo>
                      <a:cubicBezTo>
                        <a:pt x="1162" y="96"/>
                        <a:pt x="1177" y="85"/>
                        <a:pt x="1191" y="74"/>
                      </a:cubicBezTo>
                      <a:cubicBezTo>
                        <a:pt x="1191" y="87"/>
                        <a:pt x="1191" y="101"/>
                        <a:pt x="1191" y="116"/>
                      </a:cubicBezTo>
                      <a:cubicBezTo>
                        <a:pt x="1195" y="106"/>
                        <a:pt x="1198" y="97"/>
                        <a:pt x="1202" y="87"/>
                      </a:cubicBezTo>
                      <a:cubicBezTo>
                        <a:pt x="1203" y="91"/>
                        <a:pt x="1204" y="95"/>
                        <a:pt x="1204" y="99"/>
                      </a:cubicBezTo>
                      <a:cubicBezTo>
                        <a:pt x="1205" y="98"/>
                        <a:pt x="1206" y="98"/>
                        <a:pt x="1206" y="98"/>
                      </a:cubicBezTo>
                      <a:cubicBezTo>
                        <a:pt x="1206" y="90"/>
                        <a:pt x="1206" y="83"/>
                        <a:pt x="1206" y="76"/>
                      </a:cubicBezTo>
                      <a:cubicBezTo>
                        <a:pt x="1200" y="75"/>
                        <a:pt x="1195" y="75"/>
                        <a:pt x="1191" y="74"/>
                      </a:cubicBezTo>
                      <a:cubicBezTo>
                        <a:pt x="1209" y="57"/>
                        <a:pt x="1214" y="77"/>
                        <a:pt x="1222" y="86"/>
                      </a:cubicBezTo>
                      <a:cubicBezTo>
                        <a:pt x="1230" y="96"/>
                        <a:pt x="1236" y="108"/>
                        <a:pt x="1243" y="119"/>
                      </a:cubicBezTo>
                      <a:cubicBezTo>
                        <a:pt x="1235" y="127"/>
                        <a:pt x="1224" y="136"/>
                        <a:pt x="1213" y="146"/>
                      </a:cubicBezTo>
                      <a:cubicBezTo>
                        <a:pt x="1214" y="147"/>
                        <a:pt x="1214" y="149"/>
                        <a:pt x="1214" y="151"/>
                      </a:cubicBezTo>
                      <a:cubicBezTo>
                        <a:pt x="1242" y="151"/>
                        <a:pt x="1269" y="153"/>
                        <a:pt x="1296" y="150"/>
                      </a:cubicBezTo>
                      <a:cubicBezTo>
                        <a:pt x="1305" y="149"/>
                        <a:pt x="1313" y="137"/>
                        <a:pt x="1321" y="131"/>
                      </a:cubicBezTo>
                      <a:cubicBezTo>
                        <a:pt x="1327" y="127"/>
                        <a:pt x="1333" y="123"/>
                        <a:pt x="1340" y="118"/>
                      </a:cubicBezTo>
                      <a:cubicBezTo>
                        <a:pt x="1338" y="115"/>
                        <a:pt x="1335" y="112"/>
                        <a:pt x="1332" y="108"/>
                      </a:cubicBezTo>
                      <a:cubicBezTo>
                        <a:pt x="1332" y="108"/>
                        <a:pt x="1332" y="106"/>
                        <a:pt x="1333" y="106"/>
                      </a:cubicBezTo>
                      <a:cubicBezTo>
                        <a:pt x="1371" y="102"/>
                        <a:pt x="1396" y="67"/>
                        <a:pt x="1435" y="64"/>
                      </a:cubicBezTo>
                      <a:cubicBezTo>
                        <a:pt x="1277" y="64"/>
                        <a:pt x="1118" y="64"/>
                        <a:pt x="966" y="64"/>
                      </a:cubicBezTo>
                      <a:cubicBezTo>
                        <a:pt x="958" y="76"/>
                        <a:pt x="953" y="84"/>
                        <a:pt x="950" y="87"/>
                      </a:cubicBezTo>
                      <a:cubicBezTo>
                        <a:pt x="935" y="80"/>
                        <a:pt x="923" y="74"/>
                        <a:pt x="908" y="67"/>
                      </a:cubicBezTo>
                      <a:cubicBezTo>
                        <a:pt x="908" y="69"/>
                        <a:pt x="908" y="65"/>
                        <a:pt x="908" y="57"/>
                      </a:cubicBezTo>
                      <a:cubicBezTo>
                        <a:pt x="1193" y="57"/>
                        <a:pt x="1479" y="57"/>
                        <a:pt x="1765" y="57"/>
                      </a:cubicBezTo>
                      <a:cubicBezTo>
                        <a:pt x="1765" y="58"/>
                        <a:pt x="1765" y="59"/>
                        <a:pt x="1765" y="61"/>
                      </a:cubicBezTo>
                      <a:cubicBezTo>
                        <a:pt x="1733" y="61"/>
                        <a:pt x="1701" y="61"/>
                        <a:pt x="1670" y="61"/>
                      </a:cubicBezTo>
                      <a:cubicBezTo>
                        <a:pt x="1670" y="62"/>
                        <a:pt x="1670" y="64"/>
                        <a:pt x="1670" y="66"/>
                      </a:cubicBezTo>
                      <a:cubicBezTo>
                        <a:pt x="1679" y="67"/>
                        <a:pt x="1688" y="69"/>
                        <a:pt x="1697" y="70"/>
                      </a:cubicBezTo>
                      <a:cubicBezTo>
                        <a:pt x="1709" y="72"/>
                        <a:pt x="1721" y="67"/>
                        <a:pt x="1728" y="85"/>
                      </a:cubicBezTo>
                      <a:cubicBezTo>
                        <a:pt x="1731" y="92"/>
                        <a:pt x="1748" y="95"/>
                        <a:pt x="1758" y="98"/>
                      </a:cubicBezTo>
                      <a:cubicBezTo>
                        <a:pt x="1768" y="101"/>
                        <a:pt x="1779" y="102"/>
                        <a:pt x="1789" y="104"/>
                      </a:cubicBezTo>
                      <a:cubicBezTo>
                        <a:pt x="1786" y="115"/>
                        <a:pt x="1810" y="145"/>
                        <a:pt x="1826" y="152"/>
                      </a:cubicBezTo>
                      <a:cubicBezTo>
                        <a:pt x="1823" y="160"/>
                        <a:pt x="1819" y="168"/>
                        <a:pt x="1815" y="179"/>
                      </a:cubicBezTo>
                      <a:cubicBezTo>
                        <a:pt x="1825" y="178"/>
                        <a:pt x="1831" y="177"/>
                        <a:pt x="1842" y="176"/>
                      </a:cubicBezTo>
                      <a:cubicBezTo>
                        <a:pt x="1834" y="171"/>
                        <a:pt x="1831" y="169"/>
                        <a:pt x="1828" y="167"/>
                      </a:cubicBezTo>
                      <a:cubicBezTo>
                        <a:pt x="1838" y="165"/>
                        <a:pt x="1847" y="164"/>
                        <a:pt x="1856" y="162"/>
                      </a:cubicBezTo>
                      <a:cubicBezTo>
                        <a:pt x="1856" y="161"/>
                        <a:pt x="1856" y="159"/>
                        <a:pt x="1855" y="158"/>
                      </a:cubicBezTo>
                      <a:cubicBezTo>
                        <a:pt x="1846" y="156"/>
                        <a:pt x="1836" y="154"/>
                        <a:pt x="1826" y="152"/>
                      </a:cubicBezTo>
                      <a:cubicBezTo>
                        <a:pt x="1853" y="151"/>
                        <a:pt x="1880" y="149"/>
                        <a:pt x="1907" y="148"/>
                      </a:cubicBezTo>
                      <a:cubicBezTo>
                        <a:pt x="1908" y="146"/>
                        <a:pt x="1909" y="145"/>
                        <a:pt x="1909" y="144"/>
                      </a:cubicBezTo>
                      <a:cubicBezTo>
                        <a:pt x="1902" y="140"/>
                        <a:pt x="1895" y="136"/>
                        <a:pt x="1887" y="132"/>
                      </a:cubicBezTo>
                      <a:cubicBezTo>
                        <a:pt x="1895" y="130"/>
                        <a:pt x="1902" y="128"/>
                        <a:pt x="1911" y="125"/>
                      </a:cubicBezTo>
                      <a:cubicBezTo>
                        <a:pt x="1908" y="116"/>
                        <a:pt x="1905" y="106"/>
                        <a:pt x="1902" y="95"/>
                      </a:cubicBezTo>
                      <a:cubicBezTo>
                        <a:pt x="1895" y="107"/>
                        <a:pt x="1889" y="116"/>
                        <a:pt x="1884" y="126"/>
                      </a:cubicBezTo>
                      <a:cubicBezTo>
                        <a:pt x="1884" y="127"/>
                        <a:pt x="1886" y="130"/>
                        <a:pt x="1888" y="132"/>
                      </a:cubicBezTo>
                      <a:cubicBezTo>
                        <a:pt x="1885" y="129"/>
                        <a:pt x="1879" y="124"/>
                        <a:pt x="1879" y="123"/>
                      </a:cubicBezTo>
                      <a:cubicBezTo>
                        <a:pt x="1891" y="103"/>
                        <a:pt x="1903" y="84"/>
                        <a:pt x="1916" y="65"/>
                      </a:cubicBezTo>
                      <a:cubicBezTo>
                        <a:pt x="1917" y="63"/>
                        <a:pt x="1924" y="63"/>
                        <a:pt x="1927" y="65"/>
                      </a:cubicBezTo>
                      <a:cubicBezTo>
                        <a:pt x="1937" y="73"/>
                        <a:pt x="1946" y="83"/>
                        <a:pt x="1957" y="91"/>
                      </a:cubicBezTo>
                      <a:cubicBezTo>
                        <a:pt x="1962" y="95"/>
                        <a:pt x="1972" y="98"/>
                        <a:pt x="1975" y="96"/>
                      </a:cubicBezTo>
                      <a:cubicBezTo>
                        <a:pt x="1989" y="84"/>
                        <a:pt x="2000" y="69"/>
                        <a:pt x="2014" y="57"/>
                      </a:cubicBezTo>
                      <a:cubicBezTo>
                        <a:pt x="2019" y="53"/>
                        <a:pt x="2027" y="52"/>
                        <a:pt x="2034" y="52"/>
                      </a:cubicBezTo>
                      <a:cubicBezTo>
                        <a:pt x="2094" y="51"/>
                        <a:pt x="2153" y="51"/>
                        <a:pt x="2213" y="51"/>
                      </a:cubicBezTo>
                      <a:cubicBezTo>
                        <a:pt x="2213" y="49"/>
                        <a:pt x="2214" y="47"/>
                        <a:pt x="2215" y="44"/>
                      </a:cubicBezTo>
                      <a:cubicBezTo>
                        <a:pt x="2209" y="42"/>
                        <a:pt x="2204" y="38"/>
                        <a:pt x="2199" y="38"/>
                      </a:cubicBezTo>
                      <a:cubicBezTo>
                        <a:pt x="2185" y="39"/>
                        <a:pt x="2172" y="44"/>
                        <a:pt x="2158" y="44"/>
                      </a:cubicBezTo>
                      <a:cubicBezTo>
                        <a:pt x="2140" y="44"/>
                        <a:pt x="2122" y="39"/>
                        <a:pt x="2104" y="39"/>
                      </a:cubicBezTo>
                      <a:cubicBezTo>
                        <a:pt x="2029" y="39"/>
                        <a:pt x="1954" y="39"/>
                        <a:pt x="1878" y="40"/>
                      </a:cubicBezTo>
                      <a:cubicBezTo>
                        <a:pt x="1791" y="40"/>
                        <a:pt x="1705" y="41"/>
                        <a:pt x="1618" y="42"/>
                      </a:cubicBezTo>
                      <a:cubicBezTo>
                        <a:pt x="1512" y="43"/>
                        <a:pt x="1407" y="44"/>
                        <a:pt x="1301" y="45"/>
                      </a:cubicBezTo>
                      <a:cubicBezTo>
                        <a:pt x="1238" y="45"/>
                        <a:pt x="1175" y="45"/>
                        <a:pt x="1112" y="45"/>
                      </a:cubicBezTo>
                      <a:cubicBezTo>
                        <a:pt x="985" y="45"/>
                        <a:pt x="858" y="46"/>
                        <a:pt x="731" y="46"/>
                      </a:cubicBezTo>
                      <a:cubicBezTo>
                        <a:pt x="693" y="46"/>
                        <a:pt x="655" y="44"/>
                        <a:pt x="617" y="46"/>
                      </a:cubicBezTo>
                      <a:cubicBezTo>
                        <a:pt x="567" y="48"/>
                        <a:pt x="518" y="43"/>
                        <a:pt x="469" y="43"/>
                      </a:cubicBezTo>
                      <a:cubicBezTo>
                        <a:pt x="370" y="44"/>
                        <a:pt x="271" y="45"/>
                        <a:pt x="172" y="46"/>
                      </a:cubicBezTo>
                      <a:cubicBezTo>
                        <a:pt x="127" y="47"/>
                        <a:pt x="81" y="49"/>
                        <a:pt x="36" y="50"/>
                      </a:cubicBezTo>
                      <a:cubicBezTo>
                        <a:pt x="25" y="50"/>
                        <a:pt x="18" y="52"/>
                        <a:pt x="18" y="66"/>
                      </a:cubicBezTo>
                      <a:cubicBezTo>
                        <a:pt x="19" y="109"/>
                        <a:pt x="19" y="151"/>
                        <a:pt x="19" y="193"/>
                      </a:cubicBezTo>
                      <a:cubicBezTo>
                        <a:pt x="20" y="271"/>
                        <a:pt x="20" y="349"/>
                        <a:pt x="21" y="427"/>
                      </a:cubicBezTo>
                      <a:cubicBezTo>
                        <a:pt x="21" y="459"/>
                        <a:pt x="22" y="492"/>
                        <a:pt x="23" y="524"/>
                      </a:cubicBezTo>
                      <a:cubicBezTo>
                        <a:pt x="23" y="531"/>
                        <a:pt x="23" y="537"/>
                        <a:pt x="23" y="544"/>
                      </a:cubicBezTo>
                      <a:cubicBezTo>
                        <a:pt x="4" y="549"/>
                        <a:pt x="1" y="539"/>
                        <a:pt x="1" y="525"/>
                      </a:cubicBezTo>
                      <a:cubicBezTo>
                        <a:pt x="1" y="391"/>
                        <a:pt x="1" y="256"/>
                        <a:pt x="1" y="122"/>
                      </a:cubicBezTo>
                      <a:cubicBezTo>
                        <a:pt x="1" y="96"/>
                        <a:pt x="2" y="71"/>
                        <a:pt x="1" y="46"/>
                      </a:cubicBezTo>
                      <a:cubicBezTo>
                        <a:pt x="0" y="31"/>
                        <a:pt x="6" y="26"/>
                        <a:pt x="20" y="26"/>
                      </a:cubicBezTo>
                      <a:cubicBezTo>
                        <a:pt x="102" y="26"/>
                        <a:pt x="184" y="27"/>
                        <a:pt x="266" y="25"/>
                      </a:cubicBezTo>
                      <a:cubicBezTo>
                        <a:pt x="420" y="23"/>
                        <a:pt x="574" y="18"/>
                        <a:pt x="728" y="16"/>
                      </a:cubicBezTo>
                      <a:cubicBezTo>
                        <a:pt x="858" y="15"/>
                        <a:pt x="989" y="15"/>
                        <a:pt x="1119" y="15"/>
                      </a:cubicBezTo>
                      <a:cubicBezTo>
                        <a:pt x="1237" y="14"/>
                        <a:pt x="1356" y="12"/>
                        <a:pt x="1474" y="12"/>
                      </a:cubicBezTo>
                      <a:cubicBezTo>
                        <a:pt x="1553" y="11"/>
                        <a:pt x="1632" y="14"/>
                        <a:pt x="1711" y="14"/>
                      </a:cubicBezTo>
                      <a:cubicBezTo>
                        <a:pt x="1801" y="14"/>
                        <a:pt x="1891" y="12"/>
                        <a:pt x="1982" y="12"/>
                      </a:cubicBezTo>
                      <a:cubicBezTo>
                        <a:pt x="2055" y="11"/>
                        <a:pt x="2128" y="10"/>
                        <a:pt x="2201" y="10"/>
                      </a:cubicBezTo>
                      <a:cubicBezTo>
                        <a:pt x="2212" y="10"/>
                        <a:pt x="2224" y="11"/>
                        <a:pt x="2234" y="14"/>
                      </a:cubicBezTo>
                      <a:cubicBezTo>
                        <a:pt x="2265" y="24"/>
                        <a:pt x="2293" y="9"/>
                        <a:pt x="2323" y="9"/>
                      </a:cubicBezTo>
                      <a:cubicBezTo>
                        <a:pt x="2394" y="9"/>
                        <a:pt x="2465" y="7"/>
                        <a:pt x="2536" y="7"/>
                      </a:cubicBezTo>
                      <a:cubicBezTo>
                        <a:pt x="2591" y="6"/>
                        <a:pt x="2646" y="6"/>
                        <a:pt x="2701" y="5"/>
                      </a:cubicBezTo>
                      <a:cubicBezTo>
                        <a:pt x="2753" y="5"/>
                        <a:pt x="2804" y="5"/>
                        <a:pt x="2855" y="5"/>
                      </a:cubicBezTo>
                      <a:cubicBezTo>
                        <a:pt x="2925" y="4"/>
                        <a:pt x="2995" y="3"/>
                        <a:pt x="3065" y="2"/>
                      </a:cubicBezTo>
                      <a:cubicBezTo>
                        <a:pt x="3078" y="1"/>
                        <a:pt x="3092" y="0"/>
                        <a:pt x="3095" y="23"/>
                      </a:cubicBezTo>
                      <a:cubicBezTo>
                        <a:pt x="3077" y="21"/>
                        <a:pt x="3060" y="20"/>
                        <a:pt x="3044" y="18"/>
                      </a:cubicBezTo>
                      <a:cubicBezTo>
                        <a:pt x="3044" y="15"/>
                        <a:pt x="3044" y="20"/>
                        <a:pt x="3043" y="20"/>
                      </a:cubicBezTo>
                      <a:cubicBezTo>
                        <a:pt x="3020" y="20"/>
                        <a:pt x="2996" y="30"/>
                        <a:pt x="2975" y="14"/>
                      </a:cubicBezTo>
                      <a:cubicBezTo>
                        <a:pt x="2972" y="12"/>
                        <a:pt x="2968" y="11"/>
                        <a:pt x="2966" y="12"/>
                      </a:cubicBezTo>
                      <a:cubicBezTo>
                        <a:pt x="2929" y="35"/>
                        <a:pt x="2888" y="23"/>
                        <a:pt x="2849" y="26"/>
                      </a:cubicBezTo>
                      <a:cubicBezTo>
                        <a:pt x="2812" y="29"/>
                        <a:pt x="2775" y="29"/>
                        <a:pt x="2737" y="29"/>
                      </a:cubicBezTo>
                      <a:cubicBezTo>
                        <a:pt x="2658" y="30"/>
                        <a:pt x="2578" y="30"/>
                        <a:pt x="2499" y="31"/>
                      </a:cubicBezTo>
                      <a:cubicBezTo>
                        <a:pt x="2448" y="32"/>
                        <a:pt x="2398" y="36"/>
                        <a:pt x="2347" y="38"/>
                      </a:cubicBezTo>
                      <a:cubicBezTo>
                        <a:pt x="2328" y="39"/>
                        <a:pt x="2310" y="36"/>
                        <a:pt x="2291" y="35"/>
                      </a:cubicBezTo>
                      <a:cubicBezTo>
                        <a:pt x="2284" y="35"/>
                        <a:pt x="2278" y="38"/>
                        <a:pt x="2272" y="39"/>
                      </a:cubicBezTo>
                      <a:cubicBezTo>
                        <a:pt x="2272" y="42"/>
                        <a:pt x="2272" y="44"/>
                        <a:pt x="2272" y="47"/>
                      </a:cubicBezTo>
                      <a:cubicBezTo>
                        <a:pt x="2281" y="48"/>
                        <a:pt x="2290" y="50"/>
                        <a:pt x="2299" y="50"/>
                      </a:cubicBezTo>
                      <a:cubicBezTo>
                        <a:pt x="2350" y="49"/>
                        <a:pt x="2402" y="48"/>
                        <a:pt x="2453" y="48"/>
                      </a:cubicBezTo>
                      <a:cubicBezTo>
                        <a:pt x="2460" y="47"/>
                        <a:pt x="2466" y="49"/>
                        <a:pt x="2473" y="49"/>
                      </a:cubicBezTo>
                      <a:cubicBezTo>
                        <a:pt x="2458" y="51"/>
                        <a:pt x="2443" y="53"/>
                        <a:pt x="2428" y="54"/>
                      </a:cubicBezTo>
                      <a:cubicBezTo>
                        <a:pt x="2391" y="56"/>
                        <a:pt x="2354" y="58"/>
                        <a:pt x="2317" y="59"/>
                      </a:cubicBezTo>
                      <a:cubicBezTo>
                        <a:pt x="2286" y="60"/>
                        <a:pt x="2254" y="59"/>
                        <a:pt x="2221" y="59"/>
                      </a:cubicBezTo>
                      <a:cubicBezTo>
                        <a:pt x="2226" y="76"/>
                        <a:pt x="2233" y="92"/>
                        <a:pt x="2214" y="105"/>
                      </a:cubicBezTo>
                      <a:cubicBezTo>
                        <a:pt x="2212" y="106"/>
                        <a:pt x="2213" y="113"/>
                        <a:pt x="2211" y="122"/>
                      </a:cubicBezTo>
                      <a:cubicBezTo>
                        <a:pt x="2257" y="122"/>
                        <a:pt x="2301" y="123"/>
                        <a:pt x="2344" y="122"/>
                      </a:cubicBezTo>
                      <a:cubicBezTo>
                        <a:pt x="2354" y="121"/>
                        <a:pt x="2364" y="115"/>
                        <a:pt x="2375" y="111"/>
                      </a:cubicBezTo>
                      <a:cubicBezTo>
                        <a:pt x="2350" y="87"/>
                        <a:pt x="2351" y="77"/>
                        <a:pt x="2373" y="66"/>
                      </a:cubicBezTo>
                      <a:cubicBezTo>
                        <a:pt x="2381" y="98"/>
                        <a:pt x="2382" y="98"/>
                        <a:pt x="2414" y="84"/>
                      </a:cubicBezTo>
                      <a:cubicBezTo>
                        <a:pt x="2424" y="80"/>
                        <a:pt x="2434" y="74"/>
                        <a:pt x="2445" y="72"/>
                      </a:cubicBezTo>
                      <a:cubicBezTo>
                        <a:pt x="2470" y="66"/>
                        <a:pt x="2496" y="63"/>
                        <a:pt x="2521" y="60"/>
                      </a:cubicBezTo>
                      <a:cubicBezTo>
                        <a:pt x="2518" y="53"/>
                        <a:pt x="2514" y="52"/>
                        <a:pt x="2472" y="50"/>
                      </a:cubicBezTo>
                      <a:cubicBezTo>
                        <a:pt x="2510" y="48"/>
                        <a:pt x="2548" y="47"/>
                        <a:pt x="2586" y="46"/>
                      </a:cubicBezTo>
                      <a:cubicBezTo>
                        <a:pt x="2602" y="45"/>
                        <a:pt x="2617" y="45"/>
                        <a:pt x="2632" y="50"/>
                      </a:cubicBezTo>
                      <a:cubicBezTo>
                        <a:pt x="2625" y="50"/>
                        <a:pt x="2618" y="50"/>
                        <a:pt x="2611" y="50"/>
                      </a:cubicBezTo>
                      <a:cubicBezTo>
                        <a:pt x="2598" y="50"/>
                        <a:pt x="2588" y="54"/>
                        <a:pt x="2585" y="68"/>
                      </a:cubicBezTo>
                      <a:cubicBezTo>
                        <a:pt x="2578" y="74"/>
                        <a:pt x="2572" y="80"/>
                        <a:pt x="2568" y="84"/>
                      </a:cubicBezTo>
                      <a:cubicBezTo>
                        <a:pt x="2559" y="81"/>
                        <a:pt x="2550" y="79"/>
                        <a:pt x="2542" y="76"/>
                      </a:cubicBezTo>
                      <a:cubicBezTo>
                        <a:pt x="2541" y="78"/>
                        <a:pt x="2540" y="80"/>
                        <a:pt x="2539" y="82"/>
                      </a:cubicBezTo>
                      <a:cubicBezTo>
                        <a:pt x="2547" y="89"/>
                        <a:pt x="2554" y="96"/>
                        <a:pt x="2562" y="103"/>
                      </a:cubicBezTo>
                      <a:cubicBezTo>
                        <a:pt x="2562" y="104"/>
                        <a:pt x="2561" y="105"/>
                        <a:pt x="2561" y="106"/>
                      </a:cubicBezTo>
                      <a:cubicBezTo>
                        <a:pt x="2555" y="105"/>
                        <a:pt x="2550" y="104"/>
                        <a:pt x="2544" y="102"/>
                      </a:cubicBezTo>
                      <a:cubicBezTo>
                        <a:pt x="2544" y="108"/>
                        <a:pt x="2543" y="113"/>
                        <a:pt x="2543" y="122"/>
                      </a:cubicBezTo>
                      <a:cubicBezTo>
                        <a:pt x="2555" y="116"/>
                        <a:pt x="2564" y="111"/>
                        <a:pt x="2573" y="107"/>
                      </a:cubicBezTo>
                      <a:cubicBezTo>
                        <a:pt x="2577" y="113"/>
                        <a:pt x="2582" y="119"/>
                        <a:pt x="2587" y="125"/>
                      </a:cubicBezTo>
                      <a:cubicBezTo>
                        <a:pt x="2579" y="108"/>
                        <a:pt x="2580" y="93"/>
                        <a:pt x="2589" y="84"/>
                      </a:cubicBezTo>
                      <a:cubicBezTo>
                        <a:pt x="2587" y="75"/>
                        <a:pt x="2586" y="71"/>
                        <a:pt x="2584" y="67"/>
                      </a:cubicBezTo>
                      <a:cubicBezTo>
                        <a:pt x="2591" y="66"/>
                        <a:pt x="2597" y="66"/>
                        <a:pt x="2603" y="64"/>
                      </a:cubicBezTo>
                      <a:cubicBezTo>
                        <a:pt x="2639" y="53"/>
                        <a:pt x="2673" y="56"/>
                        <a:pt x="2707" y="74"/>
                      </a:cubicBezTo>
                      <a:cubicBezTo>
                        <a:pt x="2716" y="79"/>
                        <a:pt x="2728" y="82"/>
                        <a:pt x="2739" y="84"/>
                      </a:cubicBezTo>
                      <a:cubicBezTo>
                        <a:pt x="2745" y="84"/>
                        <a:pt x="2752" y="80"/>
                        <a:pt x="2757" y="76"/>
                      </a:cubicBezTo>
                      <a:cubicBezTo>
                        <a:pt x="2762" y="72"/>
                        <a:pt x="2765" y="67"/>
                        <a:pt x="2769" y="62"/>
                      </a:cubicBezTo>
                      <a:cubicBezTo>
                        <a:pt x="2772" y="69"/>
                        <a:pt x="2774" y="76"/>
                        <a:pt x="2778" y="85"/>
                      </a:cubicBezTo>
                      <a:cubicBezTo>
                        <a:pt x="2755" y="87"/>
                        <a:pt x="2736" y="89"/>
                        <a:pt x="2717" y="91"/>
                      </a:cubicBezTo>
                      <a:cubicBezTo>
                        <a:pt x="2722" y="98"/>
                        <a:pt x="2725" y="112"/>
                        <a:pt x="2740" y="97"/>
                      </a:cubicBezTo>
                      <a:cubicBezTo>
                        <a:pt x="2744" y="93"/>
                        <a:pt x="2752" y="93"/>
                        <a:pt x="2760" y="96"/>
                      </a:cubicBezTo>
                      <a:cubicBezTo>
                        <a:pt x="2756" y="98"/>
                        <a:pt x="2753" y="100"/>
                        <a:pt x="2749" y="102"/>
                      </a:cubicBezTo>
                      <a:cubicBezTo>
                        <a:pt x="2748" y="104"/>
                        <a:pt x="2748" y="106"/>
                        <a:pt x="2747" y="108"/>
                      </a:cubicBezTo>
                      <a:cubicBezTo>
                        <a:pt x="2758" y="110"/>
                        <a:pt x="2768" y="114"/>
                        <a:pt x="2779" y="115"/>
                      </a:cubicBezTo>
                      <a:cubicBezTo>
                        <a:pt x="2803" y="115"/>
                        <a:pt x="2827" y="115"/>
                        <a:pt x="2851" y="115"/>
                      </a:cubicBezTo>
                      <a:cubicBezTo>
                        <a:pt x="2864" y="114"/>
                        <a:pt x="2875" y="117"/>
                        <a:pt x="2878" y="132"/>
                      </a:cubicBezTo>
                      <a:cubicBezTo>
                        <a:pt x="2880" y="118"/>
                        <a:pt x="2881" y="104"/>
                        <a:pt x="2883" y="85"/>
                      </a:cubicBezTo>
                      <a:cubicBezTo>
                        <a:pt x="2877" y="93"/>
                        <a:pt x="2874" y="98"/>
                        <a:pt x="2872" y="102"/>
                      </a:cubicBezTo>
                      <a:cubicBezTo>
                        <a:pt x="2869" y="96"/>
                        <a:pt x="2866" y="89"/>
                        <a:pt x="2863" y="84"/>
                      </a:cubicBezTo>
                      <a:cubicBezTo>
                        <a:pt x="2870" y="79"/>
                        <a:pt x="2877" y="72"/>
                        <a:pt x="2885" y="68"/>
                      </a:cubicBezTo>
                      <a:cubicBezTo>
                        <a:pt x="2896" y="63"/>
                        <a:pt x="2908" y="62"/>
                        <a:pt x="2918" y="58"/>
                      </a:cubicBezTo>
                      <a:cubicBezTo>
                        <a:pt x="2931" y="52"/>
                        <a:pt x="2940" y="56"/>
                        <a:pt x="2946" y="68"/>
                      </a:cubicBezTo>
                      <a:cubicBezTo>
                        <a:pt x="2927" y="74"/>
                        <a:pt x="2931" y="90"/>
                        <a:pt x="2934" y="104"/>
                      </a:cubicBezTo>
                      <a:cubicBezTo>
                        <a:pt x="2928" y="99"/>
                        <a:pt x="2922" y="95"/>
                        <a:pt x="2918" y="90"/>
                      </a:cubicBezTo>
                      <a:cubicBezTo>
                        <a:pt x="2915" y="86"/>
                        <a:pt x="2914" y="79"/>
                        <a:pt x="2906" y="71"/>
                      </a:cubicBezTo>
                      <a:cubicBezTo>
                        <a:pt x="2902" y="81"/>
                        <a:pt x="2895" y="90"/>
                        <a:pt x="2893" y="100"/>
                      </a:cubicBezTo>
                      <a:cubicBezTo>
                        <a:pt x="2890" y="109"/>
                        <a:pt x="2891" y="118"/>
                        <a:pt x="2892" y="128"/>
                      </a:cubicBezTo>
                      <a:cubicBezTo>
                        <a:pt x="2893" y="139"/>
                        <a:pt x="2899" y="145"/>
                        <a:pt x="2912" y="142"/>
                      </a:cubicBezTo>
                      <a:cubicBezTo>
                        <a:pt x="2912" y="142"/>
                        <a:pt x="2913" y="143"/>
                        <a:pt x="2913" y="144"/>
                      </a:cubicBezTo>
                      <a:cubicBezTo>
                        <a:pt x="2917" y="150"/>
                        <a:pt x="2920" y="157"/>
                        <a:pt x="2923" y="164"/>
                      </a:cubicBezTo>
                      <a:cubicBezTo>
                        <a:pt x="2928" y="159"/>
                        <a:pt x="2932" y="152"/>
                        <a:pt x="2937" y="150"/>
                      </a:cubicBezTo>
                      <a:cubicBezTo>
                        <a:pt x="2949" y="145"/>
                        <a:pt x="2962" y="141"/>
                        <a:pt x="2969" y="158"/>
                      </a:cubicBezTo>
                      <a:cubicBezTo>
                        <a:pt x="2976" y="178"/>
                        <a:pt x="2972" y="197"/>
                        <a:pt x="2958" y="205"/>
                      </a:cubicBezTo>
                      <a:cubicBezTo>
                        <a:pt x="2952" y="208"/>
                        <a:pt x="2945" y="211"/>
                        <a:pt x="2938" y="214"/>
                      </a:cubicBezTo>
                      <a:cubicBezTo>
                        <a:pt x="2938" y="214"/>
                        <a:pt x="2938" y="214"/>
                        <a:pt x="2938" y="214"/>
                      </a:cubicBezTo>
                      <a:cubicBezTo>
                        <a:pt x="2946" y="206"/>
                        <a:pt x="2953" y="198"/>
                        <a:pt x="2961" y="190"/>
                      </a:cubicBezTo>
                      <a:cubicBezTo>
                        <a:pt x="2941" y="179"/>
                        <a:pt x="2917" y="166"/>
                        <a:pt x="2891" y="152"/>
                      </a:cubicBezTo>
                      <a:cubicBezTo>
                        <a:pt x="2891" y="175"/>
                        <a:pt x="2891" y="197"/>
                        <a:pt x="2890" y="219"/>
                      </a:cubicBezTo>
                      <a:cubicBezTo>
                        <a:pt x="2890" y="232"/>
                        <a:pt x="2888" y="244"/>
                        <a:pt x="2888" y="257"/>
                      </a:cubicBezTo>
                      <a:cubicBezTo>
                        <a:pt x="2888" y="272"/>
                        <a:pt x="2881" y="277"/>
                        <a:pt x="2865" y="274"/>
                      </a:cubicBezTo>
                      <a:cubicBezTo>
                        <a:pt x="2865" y="280"/>
                        <a:pt x="2865" y="285"/>
                        <a:pt x="2863" y="290"/>
                      </a:cubicBezTo>
                      <a:cubicBezTo>
                        <a:pt x="2861" y="298"/>
                        <a:pt x="2856" y="306"/>
                        <a:pt x="2853" y="314"/>
                      </a:cubicBezTo>
                      <a:cubicBezTo>
                        <a:pt x="2847" y="308"/>
                        <a:pt x="2840" y="302"/>
                        <a:pt x="2834" y="296"/>
                      </a:cubicBezTo>
                      <a:cubicBezTo>
                        <a:pt x="2831" y="310"/>
                        <a:pt x="2828" y="326"/>
                        <a:pt x="2823" y="342"/>
                      </a:cubicBezTo>
                      <a:cubicBezTo>
                        <a:pt x="2822" y="346"/>
                        <a:pt x="2818" y="350"/>
                        <a:pt x="2815" y="353"/>
                      </a:cubicBezTo>
                      <a:cubicBezTo>
                        <a:pt x="2811" y="349"/>
                        <a:pt x="2805" y="345"/>
                        <a:pt x="2804" y="340"/>
                      </a:cubicBezTo>
                      <a:cubicBezTo>
                        <a:pt x="2803" y="326"/>
                        <a:pt x="2804" y="312"/>
                        <a:pt x="2804" y="298"/>
                      </a:cubicBezTo>
                      <a:cubicBezTo>
                        <a:pt x="2796" y="302"/>
                        <a:pt x="2790" y="306"/>
                        <a:pt x="2784" y="310"/>
                      </a:cubicBezTo>
                      <a:cubicBezTo>
                        <a:pt x="2780" y="299"/>
                        <a:pt x="2776" y="288"/>
                        <a:pt x="2772" y="277"/>
                      </a:cubicBezTo>
                      <a:cubicBezTo>
                        <a:pt x="2771" y="277"/>
                        <a:pt x="2771" y="278"/>
                        <a:pt x="2770" y="278"/>
                      </a:cubicBezTo>
                      <a:cubicBezTo>
                        <a:pt x="2765" y="269"/>
                        <a:pt x="2758" y="261"/>
                        <a:pt x="2756" y="252"/>
                      </a:cubicBezTo>
                      <a:cubicBezTo>
                        <a:pt x="2753" y="239"/>
                        <a:pt x="2749" y="221"/>
                        <a:pt x="2755" y="211"/>
                      </a:cubicBezTo>
                      <a:cubicBezTo>
                        <a:pt x="2768" y="190"/>
                        <a:pt x="2757" y="171"/>
                        <a:pt x="2758" y="152"/>
                      </a:cubicBezTo>
                      <a:cubicBezTo>
                        <a:pt x="2756" y="153"/>
                        <a:pt x="2753" y="155"/>
                        <a:pt x="2752" y="154"/>
                      </a:cubicBezTo>
                      <a:cubicBezTo>
                        <a:pt x="2749" y="151"/>
                        <a:pt x="2746" y="147"/>
                        <a:pt x="2742" y="143"/>
                      </a:cubicBezTo>
                      <a:cubicBezTo>
                        <a:pt x="2740" y="148"/>
                        <a:pt x="2735" y="153"/>
                        <a:pt x="2735" y="158"/>
                      </a:cubicBezTo>
                      <a:cubicBezTo>
                        <a:pt x="2735" y="181"/>
                        <a:pt x="2736" y="205"/>
                        <a:pt x="2735" y="229"/>
                      </a:cubicBezTo>
                      <a:cubicBezTo>
                        <a:pt x="2735" y="247"/>
                        <a:pt x="2744" y="267"/>
                        <a:pt x="2724" y="282"/>
                      </a:cubicBezTo>
                      <a:cubicBezTo>
                        <a:pt x="2721" y="283"/>
                        <a:pt x="2723" y="292"/>
                        <a:pt x="2723" y="297"/>
                      </a:cubicBezTo>
                      <a:cubicBezTo>
                        <a:pt x="2722" y="310"/>
                        <a:pt x="2720" y="323"/>
                        <a:pt x="2706" y="321"/>
                      </a:cubicBezTo>
                      <a:cubicBezTo>
                        <a:pt x="2699" y="338"/>
                        <a:pt x="2694" y="353"/>
                        <a:pt x="2687" y="368"/>
                      </a:cubicBezTo>
                      <a:cubicBezTo>
                        <a:pt x="2686" y="368"/>
                        <a:pt x="2677" y="365"/>
                        <a:pt x="2671" y="363"/>
                      </a:cubicBezTo>
                      <a:cubicBezTo>
                        <a:pt x="2670" y="365"/>
                        <a:pt x="2669" y="370"/>
                        <a:pt x="2667" y="375"/>
                      </a:cubicBezTo>
                      <a:cubicBezTo>
                        <a:pt x="2666" y="375"/>
                        <a:pt x="2665" y="376"/>
                        <a:pt x="2663" y="376"/>
                      </a:cubicBezTo>
                      <a:cubicBezTo>
                        <a:pt x="2662" y="369"/>
                        <a:pt x="2660" y="362"/>
                        <a:pt x="2659" y="353"/>
                      </a:cubicBezTo>
                      <a:cubicBezTo>
                        <a:pt x="2655" y="360"/>
                        <a:pt x="2653" y="365"/>
                        <a:pt x="2650" y="370"/>
                      </a:cubicBezTo>
                      <a:cubicBezTo>
                        <a:pt x="2641" y="370"/>
                        <a:pt x="2632" y="370"/>
                        <a:pt x="2623" y="370"/>
                      </a:cubicBezTo>
                      <a:cubicBezTo>
                        <a:pt x="2640" y="374"/>
                        <a:pt x="2638" y="385"/>
                        <a:pt x="2634" y="398"/>
                      </a:cubicBezTo>
                      <a:cubicBezTo>
                        <a:pt x="2631" y="407"/>
                        <a:pt x="2630" y="416"/>
                        <a:pt x="2629" y="425"/>
                      </a:cubicBezTo>
                      <a:cubicBezTo>
                        <a:pt x="2609" y="418"/>
                        <a:pt x="2604" y="406"/>
                        <a:pt x="2607" y="372"/>
                      </a:cubicBezTo>
                      <a:cubicBezTo>
                        <a:pt x="2603" y="379"/>
                        <a:pt x="2597" y="388"/>
                        <a:pt x="2591" y="397"/>
                      </a:cubicBezTo>
                      <a:cubicBezTo>
                        <a:pt x="2586" y="390"/>
                        <a:pt x="2581" y="383"/>
                        <a:pt x="2577" y="376"/>
                      </a:cubicBezTo>
                      <a:cubicBezTo>
                        <a:pt x="2565" y="414"/>
                        <a:pt x="2569" y="414"/>
                        <a:pt x="2595" y="458"/>
                      </a:cubicBezTo>
                      <a:cubicBezTo>
                        <a:pt x="2589" y="458"/>
                        <a:pt x="2583" y="458"/>
                        <a:pt x="2579" y="458"/>
                      </a:cubicBezTo>
                      <a:cubicBezTo>
                        <a:pt x="2575" y="464"/>
                        <a:pt x="2572" y="469"/>
                        <a:pt x="2568" y="476"/>
                      </a:cubicBezTo>
                      <a:cubicBezTo>
                        <a:pt x="2573" y="476"/>
                        <a:pt x="2579" y="476"/>
                        <a:pt x="2582" y="476"/>
                      </a:cubicBezTo>
                      <a:cubicBezTo>
                        <a:pt x="2586" y="504"/>
                        <a:pt x="2590" y="532"/>
                        <a:pt x="2593" y="560"/>
                      </a:cubicBezTo>
                      <a:cubicBezTo>
                        <a:pt x="2594" y="560"/>
                        <a:pt x="2594" y="560"/>
                        <a:pt x="2594" y="559"/>
                      </a:cubicBezTo>
                      <a:cubicBezTo>
                        <a:pt x="2594" y="575"/>
                        <a:pt x="2594" y="590"/>
                        <a:pt x="2594" y="607"/>
                      </a:cubicBezTo>
                      <a:cubicBezTo>
                        <a:pt x="2611" y="573"/>
                        <a:pt x="2626" y="541"/>
                        <a:pt x="2642" y="509"/>
                      </a:cubicBezTo>
                      <a:cubicBezTo>
                        <a:pt x="2639" y="509"/>
                        <a:pt x="2636" y="509"/>
                        <a:pt x="2634" y="509"/>
                      </a:cubicBezTo>
                      <a:cubicBezTo>
                        <a:pt x="2629" y="501"/>
                        <a:pt x="2619" y="492"/>
                        <a:pt x="2620" y="486"/>
                      </a:cubicBezTo>
                      <a:cubicBezTo>
                        <a:pt x="2626" y="462"/>
                        <a:pt x="2648" y="476"/>
                        <a:pt x="2661" y="473"/>
                      </a:cubicBezTo>
                      <a:cubicBezTo>
                        <a:pt x="2655" y="442"/>
                        <a:pt x="2664" y="417"/>
                        <a:pt x="2684" y="394"/>
                      </a:cubicBezTo>
                      <a:cubicBezTo>
                        <a:pt x="2696" y="417"/>
                        <a:pt x="2704" y="389"/>
                        <a:pt x="2715" y="392"/>
                      </a:cubicBezTo>
                      <a:cubicBezTo>
                        <a:pt x="2712" y="402"/>
                        <a:pt x="2708" y="413"/>
                        <a:pt x="2705" y="423"/>
                      </a:cubicBezTo>
                      <a:cubicBezTo>
                        <a:pt x="2704" y="427"/>
                        <a:pt x="2703" y="431"/>
                        <a:pt x="2702" y="436"/>
                      </a:cubicBezTo>
                      <a:cubicBezTo>
                        <a:pt x="2701" y="435"/>
                        <a:pt x="2701" y="435"/>
                        <a:pt x="2700" y="435"/>
                      </a:cubicBezTo>
                      <a:cubicBezTo>
                        <a:pt x="2700" y="427"/>
                        <a:pt x="2699" y="419"/>
                        <a:pt x="2698" y="408"/>
                      </a:cubicBezTo>
                      <a:cubicBezTo>
                        <a:pt x="2694" y="412"/>
                        <a:pt x="2692" y="413"/>
                        <a:pt x="2692" y="415"/>
                      </a:cubicBezTo>
                      <a:cubicBezTo>
                        <a:pt x="2691" y="427"/>
                        <a:pt x="2691" y="439"/>
                        <a:pt x="2691" y="456"/>
                      </a:cubicBezTo>
                      <a:cubicBezTo>
                        <a:pt x="2698" y="452"/>
                        <a:pt x="2703" y="449"/>
                        <a:pt x="2704" y="446"/>
                      </a:cubicBezTo>
                      <a:cubicBezTo>
                        <a:pt x="2706" y="439"/>
                        <a:pt x="2705" y="431"/>
                        <a:pt x="2705" y="423"/>
                      </a:cubicBezTo>
                      <a:cubicBezTo>
                        <a:pt x="2713" y="417"/>
                        <a:pt x="2721" y="412"/>
                        <a:pt x="2729" y="406"/>
                      </a:cubicBezTo>
                      <a:cubicBezTo>
                        <a:pt x="2733" y="403"/>
                        <a:pt x="2737" y="398"/>
                        <a:pt x="2741" y="394"/>
                      </a:cubicBezTo>
                      <a:cubicBezTo>
                        <a:pt x="2742" y="395"/>
                        <a:pt x="2743" y="397"/>
                        <a:pt x="2745" y="398"/>
                      </a:cubicBezTo>
                      <a:cubicBezTo>
                        <a:pt x="2743" y="401"/>
                        <a:pt x="2741" y="405"/>
                        <a:pt x="2739" y="410"/>
                      </a:cubicBezTo>
                      <a:cubicBezTo>
                        <a:pt x="2746" y="406"/>
                        <a:pt x="2752" y="404"/>
                        <a:pt x="2760" y="400"/>
                      </a:cubicBezTo>
                      <a:cubicBezTo>
                        <a:pt x="2752" y="413"/>
                        <a:pt x="2746" y="423"/>
                        <a:pt x="2737" y="436"/>
                      </a:cubicBezTo>
                      <a:cubicBezTo>
                        <a:pt x="2756" y="438"/>
                        <a:pt x="2770" y="439"/>
                        <a:pt x="2786" y="440"/>
                      </a:cubicBezTo>
                      <a:cubicBezTo>
                        <a:pt x="2778" y="454"/>
                        <a:pt x="2749" y="442"/>
                        <a:pt x="2754" y="467"/>
                      </a:cubicBezTo>
                      <a:cubicBezTo>
                        <a:pt x="2763" y="468"/>
                        <a:pt x="2772" y="469"/>
                        <a:pt x="2779" y="469"/>
                      </a:cubicBezTo>
                      <a:cubicBezTo>
                        <a:pt x="2772" y="481"/>
                        <a:pt x="2766" y="491"/>
                        <a:pt x="2762" y="501"/>
                      </a:cubicBezTo>
                      <a:cubicBezTo>
                        <a:pt x="2756" y="519"/>
                        <a:pt x="2742" y="520"/>
                        <a:pt x="2725" y="520"/>
                      </a:cubicBezTo>
                      <a:cubicBezTo>
                        <a:pt x="2727" y="527"/>
                        <a:pt x="2730" y="533"/>
                        <a:pt x="2730" y="539"/>
                      </a:cubicBezTo>
                      <a:cubicBezTo>
                        <a:pt x="2733" y="560"/>
                        <a:pt x="2727" y="565"/>
                        <a:pt x="2707" y="560"/>
                      </a:cubicBezTo>
                      <a:cubicBezTo>
                        <a:pt x="2705" y="559"/>
                        <a:pt x="2700" y="560"/>
                        <a:pt x="2698" y="561"/>
                      </a:cubicBezTo>
                      <a:cubicBezTo>
                        <a:pt x="2682" y="573"/>
                        <a:pt x="2664" y="583"/>
                        <a:pt x="2652" y="598"/>
                      </a:cubicBezTo>
                      <a:cubicBezTo>
                        <a:pt x="2639" y="614"/>
                        <a:pt x="2629" y="629"/>
                        <a:pt x="2607" y="618"/>
                      </a:cubicBezTo>
                      <a:cubicBezTo>
                        <a:pt x="2609" y="643"/>
                        <a:pt x="2624" y="643"/>
                        <a:pt x="2643" y="644"/>
                      </a:cubicBezTo>
                      <a:cubicBezTo>
                        <a:pt x="2661" y="645"/>
                        <a:pt x="2680" y="651"/>
                        <a:pt x="2695" y="660"/>
                      </a:cubicBezTo>
                      <a:cubicBezTo>
                        <a:pt x="2715" y="673"/>
                        <a:pt x="2733" y="679"/>
                        <a:pt x="2756" y="670"/>
                      </a:cubicBezTo>
                      <a:cubicBezTo>
                        <a:pt x="2760" y="668"/>
                        <a:pt x="2766" y="670"/>
                        <a:pt x="2771" y="670"/>
                      </a:cubicBezTo>
                      <a:cubicBezTo>
                        <a:pt x="2770" y="676"/>
                        <a:pt x="2772" y="685"/>
                        <a:pt x="2768" y="688"/>
                      </a:cubicBezTo>
                      <a:cubicBezTo>
                        <a:pt x="2762" y="694"/>
                        <a:pt x="2752" y="702"/>
                        <a:pt x="2745" y="701"/>
                      </a:cubicBezTo>
                      <a:cubicBezTo>
                        <a:pt x="2710" y="694"/>
                        <a:pt x="2679" y="712"/>
                        <a:pt x="2644" y="714"/>
                      </a:cubicBezTo>
                      <a:cubicBezTo>
                        <a:pt x="2670" y="727"/>
                        <a:pt x="2666" y="770"/>
                        <a:pt x="2704" y="770"/>
                      </a:cubicBezTo>
                      <a:cubicBezTo>
                        <a:pt x="2706" y="770"/>
                        <a:pt x="2709" y="776"/>
                        <a:pt x="2710" y="779"/>
                      </a:cubicBezTo>
                      <a:cubicBezTo>
                        <a:pt x="2712" y="796"/>
                        <a:pt x="2714" y="813"/>
                        <a:pt x="2715" y="830"/>
                      </a:cubicBezTo>
                      <a:cubicBezTo>
                        <a:pt x="2716" y="834"/>
                        <a:pt x="2712" y="838"/>
                        <a:pt x="2710" y="844"/>
                      </a:cubicBezTo>
                      <a:cubicBezTo>
                        <a:pt x="2723" y="854"/>
                        <a:pt x="2746" y="859"/>
                        <a:pt x="2736" y="885"/>
                      </a:cubicBezTo>
                      <a:cubicBezTo>
                        <a:pt x="2720" y="888"/>
                        <a:pt x="2707" y="884"/>
                        <a:pt x="2704" y="865"/>
                      </a:cubicBezTo>
                      <a:cubicBezTo>
                        <a:pt x="2701" y="843"/>
                        <a:pt x="2684" y="854"/>
                        <a:pt x="2673" y="850"/>
                      </a:cubicBezTo>
                      <a:cubicBezTo>
                        <a:pt x="2664" y="846"/>
                        <a:pt x="2655" y="840"/>
                        <a:pt x="2646" y="839"/>
                      </a:cubicBezTo>
                      <a:cubicBezTo>
                        <a:pt x="2627" y="837"/>
                        <a:pt x="2631" y="824"/>
                        <a:pt x="2630" y="813"/>
                      </a:cubicBezTo>
                      <a:cubicBezTo>
                        <a:pt x="2628" y="796"/>
                        <a:pt x="2614" y="784"/>
                        <a:pt x="2595" y="785"/>
                      </a:cubicBezTo>
                      <a:cubicBezTo>
                        <a:pt x="2598" y="802"/>
                        <a:pt x="2582" y="824"/>
                        <a:pt x="2613" y="834"/>
                      </a:cubicBezTo>
                      <a:cubicBezTo>
                        <a:pt x="2608" y="837"/>
                        <a:pt x="2605" y="839"/>
                        <a:pt x="2600" y="841"/>
                      </a:cubicBezTo>
                      <a:cubicBezTo>
                        <a:pt x="2606" y="845"/>
                        <a:pt x="2611" y="850"/>
                        <a:pt x="2618" y="855"/>
                      </a:cubicBezTo>
                      <a:cubicBezTo>
                        <a:pt x="2608" y="861"/>
                        <a:pt x="2599" y="866"/>
                        <a:pt x="2585" y="874"/>
                      </a:cubicBezTo>
                      <a:cubicBezTo>
                        <a:pt x="2585" y="875"/>
                        <a:pt x="2582" y="882"/>
                        <a:pt x="2580" y="889"/>
                      </a:cubicBezTo>
                      <a:cubicBezTo>
                        <a:pt x="2600" y="894"/>
                        <a:pt x="2602" y="900"/>
                        <a:pt x="2591" y="926"/>
                      </a:cubicBezTo>
                      <a:cubicBezTo>
                        <a:pt x="2600" y="929"/>
                        <a:pt x="2608" y="931"/>
                        <a:pt x="2616" y="933"/>
                      </a:cubicBezTo>
                      <a:cubicBezTo>
                        <a:pt x="2605" y="947"/>
                        <a:pt x="2595" y="958"/>
                        <a:pt x="2585" y="969"/>
                      </a:cubicBezTo>
                      <a:cubicBezTo>
                        <a:pt x="2593" y="970"/>
                        <a:pt x="2599" y="971"/>
                        <a:pt x="2606" y="971"/>
                      </a:cubicBezTo>
                      <a:cubicBezTo>
                        <a:pt x="2606" y="973"/>
                        <a:pt x="2606" y="974"/>
                        <a:pt x="2606" y="976"/>
                      </a:cubicBezTo>
                      <a:cubicBezTo>
                        <a:pt x="2603" y="977"/>
                        <a:pt x="2600" y="979"/>
                        <a:pt x="2596" y="981"/>
                      </a:cubicBezTo>
                      <a:cubicBezTo>
                        <a:pt x="2601" y="990"/>
                        <a:pt x="2605" y="999"/>
                        <a:pt x="2611" y="1010"/>
                      </a:cubicBezTo>
                      <a:cubicBezTo>
                        <a:pt x="2606" y="1010"/>
                        <a:pt x="2603" y="1010"/>
                        <a:pt x="2597" y="1010"/>
                      </a:cubicBezTo>
                      <a:cubicBezTo>
                        <a:pt x="2601" y="1023"/>
                        <a:pt x="2604" y="1035"/>
                        <a:pt x="2609" y="1049"/>
                      </a:cubicBezTo>
                      <a:cubicBezTo>
                        <a:pt x="2604" y="1047"/>
                        <a:pt x="2598" y="1046"/>
                        <a:pt x="2589" y="1044"/>
                      </a:cubicBezTo>
                      <a:cubicBezTo>
                        <a:pt x="2594" y="1051"/>
                        <a:pt x="2598" y="1056"/>
                        <a:pt x="2603" y="1064"/>
                      </a:cubicBezTo>
                      <a:cubicBezTo>
                        <a:pt x="2598" y="1064"/>
                        <a:pt x="2595" y="1064"/>
                        <a:pt x="2596" y="1064"/>
                      </a:cubicBezTo>
                      <a:cubicBezTo>
                        <a:pt x="2588" y="1086"/>
                        <a:pt x="2581" y="1105"/>
                        <a:pt x="2572" y="1128"/>
                      </a:cubicBezTo>
                      <a:cubicBezTo>
                        <a:pt x="2568" y="1118"/>
                        <a:pt x="2564" y="1111"/>
                        <a:pt x="2561" y="1103"/>
                      </a:cubicBezTo>
                      <a:cubicBezTo>
                        <a:pt x="2557" y="1104"/>
                        <a:pt x="2553" y="1105"/>
                        <a:pt x="2548" y="1106"/>
                      </a:cubicBezTo>
                      <a:cubicBezTo>
                        <a:pt x="2548" y="1103"/>
                        <a:pt x="2548" y="1101"/>
                        <a:pt x="2548" y="1101"/>
                      </a:cubicBezTo>
                      <a:cubicBezTo>
                        <a:pt x="2567" y="1088"/>
                        <a:pt x="2556" y="1071"/>
                        <a:pt x="2553" y="1056"/>
                      </a:cubicBezTo>
                      <a:cubicBezTo>
                        <a:pt x="2550" y="1038"/>
                        <a:pt x="2540" y="1021"/>
                        <a:pt x="2559" y="1006"/>
                      </a:cubicBezTo>
                      <a:cubicBezTo>
                        <a:pt x="2540" y="994"/>
                        <a:pt x="2538" y="981"/>
                        <a:pt x="2550" y="962"/>
                      </a:cubicBezTo>
                      <a:cubicBezTo>
                        <a:pt x="2544" y="964"/>
                        <a:pt x="2540" y="965"/>
                        <a:pt x="2531" y="968"/>
                      </a:cubicBezTo>
                      <a:cubicBezTo>
                        <a:pt x="2538" y="954"/>
                        <a:pt x="2544" y="943"/>
                        <a:pt x="2551" y="929"/>
                      </a:cubicBezTo>
                      <a:cubicBezTo>
                        <a:pt x="2541" y="930"/>
                        <a:pt x="2536" y="931"/>
                        <a:pt x="2531" y="931"/>
                      </a:cubicBezTo>
                      <a:cubicBezTo>
                        <a:pt x="2530" y="930"/>
                        <a:pt x="2530" y="929"/>
                        <a:pt x="2529" y="927"/>
                      </a:cubicBezTo>
                      <a:cubicBezTo>
                        <a:pt x="2533" y="925"/>
                        <a:pt x="2538" y="922"/>
                        <a:pt x="2544" y="919"/>
                      </a:cubicBezTo>
                      <a:cubicBezTo>
                        <a:pt x="2537" y="916"/>
                        <a:pt x="2531" y="914"/>
                        <a:pt x="2528" y="913"/>
                      </a:cubicBezTo>
                      <a:cubicBezTo>
                        <a:pt x="2534" y="903"/>
                        <a:pt x="2540" y="894"/>
                        <a:pt x="2544" y="885"/>
                      </a:cubicBezTo>
                      <a:cubicBezTo>
                        <a:pt x="2545" y="883"/>
                        <a:pt x="2537" y="879"/>
                        <a:pt x="2532" y="875"/>
                      </a:cubicBezTo>
                      <a:cubicBezTo>
                        <a:pt x="2538" y="864"/>
                        <a:pt x="2544" y="852"/>
                        <a:pt x="2551" y="839"/>
                      </a:cubicBezTo>
                      <a:cubicBezTo>
                        <a:pt x="2546" y="839"/>
                        <a:pt x="2539" y="840"/>
                        <a:pt x="2533" y="840"/>
                      </a:cubicBezTo>
                      <a:cubicBezTo>
                        <a:pt x="2532" y="839"/>
                        <a:pt x="2532" y="837"/>
                        <a:pt x="2531" y="835"/>
                      </a:cubicBezTo>
                      <a:cubicBezTo>
                        <a:pt x="2536" y="833"/>
                        <a:pt x="2541" y="831"/>
                        <a:pt x="2543" y="830"/>
                      </a:cubicBezTo>
                      <a:cubicBezTo>
                        <a:pt x="2546" y="819"/>
                        <a:pt x="2548" y="809"/>
                        <a:pt x="2551" y="799"/>
                      </a:cubicBezTo>
                      <a:cubicBezTo>
                        <a:pt x="2547" y="798"/>
                        <a:pt x="2542" y="796"/>
                        <a:pt x="2536" y="794"/>
                      </a:cubicBezTo>
                      <a:cubicBezTo>
                        <a:pt x="2553" y="781"/>
                        <a:pt x="2556" y="766"/>
                        <a:pt x="2543" y="750"/>
                      </a:cubicBezTo>
                      <a:cubicBezTo>
                        <a:pt x="2533" y="761"/>
                        <a:pt x="2523" y="771"/>
                        <a:pt x="2515" y="783"/>
                      </a:cubicBezTo>
                      <a:cubicBezTo>
                        <a:pt x="2508" y="794"/>
                        <a:pt x="2507" y="808"/>
                        <a:pt x="2499" y="818"/>
                      </a:cubicBezTo>
                      <a:cubicBezTo>
                        <a:pt x="2492" y="827"/>
                        <a:pt x="2494" y="844"/>
                        <a:pt x="2475" y="844"/>
                      </a:cubicBezTo>
                      <a:cubicBezTo>
                        <a:pt x="2465" y="844"/>
                        <a:pt x="2455" y="854"/>
                        <a:pt x="2447" y="858"/>
                      </a:cubicBezTo>
                      <a:cubicBezTo>
                        <a:pt x="2451" y="869"/>
                        <a:pt x="2453" y="877"/>
                        <a:pt x="2456" y="885"/>
                      </a:cubicBezTo>
                      <a:cubicBezTo>
                        <a:pt x="2449" y="884"/>
                        <a:pt x="2442" y="884"/>
                        <a:pt x="2437" y="883"/>
                      </a:cubicBezTo>
                      <a:cubicBezTo>
                        <a:pt x="2426" y="885"/>
                        <a:pt x="2417" y="887"/>
                        <a:pt x="2408" y="888"/>
                      </a:cubicBezTo>
                      <a:cubicBezTo>
                        <a:pt x="2409" y="881"/>
                        <a:pt x="2410" y="873"/>
                        <a:pt x="2411" y="861"/>
                      </a:cubicBezTo>
                      <a:cubicBezTo>
                        <a:pt x="2404" y="849"/>
                        <a:pt x="2406" y="837"/>
                        <a:pt x="2419" y="840"/>
                      </a:cubicBezTo>
                      <a:cubicBezTo>
                        <a:pt x="2428" y="843"/>
                        <a:pt x="2435" y="848"/>
                        <a:pt x="2446" y="854"/>
                      </a:cubicBezTo>
                      <a:cubicBezTo>
                        <a:pt x="2434" y="831"/>
                        <a:pt x="2448" y="800"/>
                        <a:pt x="2467" y="789"/>
                      </a:cubicBezTo>
                      <a:cubicBezTo>
                        <a:pt x="2476" y="784"/>
                        <a:pt x="2482" y="772"/>
                        <a:pt x="2488" y="763"/>
                      </a:cubicBezTo>
                      <a:cubicBezTo>
                        <a:pt x="2495" y="750"/>
                        <a:pt x="2500" y="737"/>
                        <a:pt x="2507" y="719"/>
                      </a:cubicBezTo>
                      <a:cubicBezTo>
                        <a:pt x="2495" y="717"/>
                        <a:pt x="2480" y="713"/>
                        <a:pt x="2465" y="710"/>
                      </a:cubicBezTo>
                      <a:cubicBezTo>
                        <a:pt x="2447" y="706"/>
                        <a:pt x="2429" y="701"/>
                        <a:pt x="2411" y="697"/>
                      </a:cubicBezTo>
                      <a:cubicBezTo>
                        <a:pt x="2407" y="696"/>
                        <a:pt x="2401" y="696"/>
                        <a:pt x="2396" y="696"/>
                      </a:cubicBezTo>
                      <a:cubicBezTo>
                        <a:pt x="2384" y="695"/>
                        <a:pt x="2371" y="695"/>
                        <a:pt x="2359" y="692"/>
                      </a:cubicBezTo>
                      <a:cubicBezTo>
                        <a:pt x="2355" y="691"/>
                        <a:pt x="2350" y="681"/>
                        <a:pt x="2349" y="675"/>
                      </a:cubicBezTo>
                      <a:cubicBezTo>
                        <a:pt x="2349" y="670"/>
                        <a:pt x="2353" y="662"/>
                        <a:pt x="2358" y="659"/>
                      </a:cubicBezTo>
                      <a:cubicBezTo>
                        <a:pt x="2361" y="657"/>
                        <a:pt x="2370" y="660"/>
                        <a:pt x="2374" y="664"/>
                      </a:cubicBezTo>
                      <a:cubicBezTo>
                        <a:pt x="2389" y="676"/>
                        <a:pt x="2402" y="681"/>
                        <a:pt x="2421" y="670"/>
                      </a:cubicBezTo>
                      <a:cubicBezTo>
                        <a:pt x="2448" y="655"/>
                        <a:pt x="2477" y="642"/>
                        <a:pt x="2510" y="659"/>
                      </a:cubicBezTo>
                      <a:cubicBezTo>
                        <a:pt x="2510" y="656"/>
                        <a:pt x="2511" y="654"/>
                        <a:pt x="2511" y="651"/>
                      </a:cubicBezTo>
                      <a:cubicBezTo>
                        <a:pt x="2498" y="647"/>
                        <a:pt x="2484" y="642"/>
                        <a:pt x="2468" y="637"/>
                      </a:cubicBezTo>
                      <a:cubicBezTo>
                        <a:pt x="2474" y="632"/>
                        <a:pt x="2476" y="630"/>
                        <a:pt x="2477" y="629"/>
                      </a:cubicBezTo>
                      <a:cubicBezTo>
                        <a:pt x="2462" y="612"/>
                        <a:pt x="2447" y="594"/>
                        <a:pt x="2427" y="571"/>
                      </a:cubicBezTo>
                      <a:cubicBezTo>
                        <a:pt x="2425" y="558"/>
                        <a:pt x="2419" y="553"/>
                        <a:pt x="2392" y="553"/>
                      </a:cubicBezTo>
                      <a:cubicBezTo>
                        <a:pt x="2391" y="546"/>
                        <a:pt x="2390" y="539"/>
                        <a:pt x="2388" y="532"/>
                      </a:cubicBezTo>
                      <a:cubicBezTo>
                        <a:pt x="2399" y="528"/>
                        <a:pt x="2413" y="544"/>
                        <a:pt x="2418" y="529"/>
                      </a:cubicBezTo>
                      <a:cubicBezTo>
                        <a:pt x="2401" y="523"/>
                        <a:pt x="2381" y="520"/>
                        <a:pt x="2367" y="509"/>
                      </a:cubicBezTo>
                      <a:cubicBezTo>
                        <a:pt x="2352" y="498"/>
                        <a:pt x="2342" y="479"/>
                        <a:pt x="2328" y="461"/>
                      </a:cubicBezTo>
                      <a:cubicBezTo>
                        <a:pt x="2338" y="459"/>
                        <a:pt x="2342" y="459"/>
                        <a:pt x="2346" y="458"/>
                      </a:cubicBezTo>
                      <a:cubicBezTo>
                        <a:pt x="2346" y="453"/>
                        <a:pt x="2346" y="447"/>
                        <a:pt x="2346" y="439"/>
                      </a:cubicBezTo>
                      <a:cubicBezTo>
                        <a:pt x="2353" y="444"/>
                        <a:pt x="2357" y="448"/>
                        <a:pt x="2361" y="450"/>
                      </a:cubicBezTo>
                      <a:cubicBezTo>
                        <a:pt x="2364" y="445"/>
                        <a:pt x="2368" y="440"/>
                        <a:pt x="2370" y="434"/>
                      </a:cubicBezTo>
                      <a:cubicBezTo>
                        <a:pt x="2371" y="430"/>
                        <a:pt x="2369" y="425"/>
                        <a:pt x="2369" y="420"/>
                      </a:cubicBezTo>
                      <a:cubicBezTo>
                        <a:pt x="2379" y="421"/>
                        <a:pt x="2390" y="422"/>
                        <a:pt x="2402" y="424"/>
                      </a:cubicBezTo>
                      <a:cubicBezTo>
                        <a:pt x="2401" y="415"/>
                        <a:pt x="2399" y="409"/>
                        <a:pt x="2398" y="403"/>
                      </a:cubicBezTo>
                      <a:cubicBezTo>
                        <a:pt x="2408" y="404"/>
                        <a:pt x="2417" y="405"/>
                        <a:pt x="2425" y="406"/>
                      </a:cubicBezTo>
                      <a:cubicBezTo>
                        <a:pt x="2426" y="403"/>
                        <a:pt x="2427" y="401"/>
                        <a:pt x="2429" y="399"/>
                      </a:cubicBezTo>
                      <a:cubicBezTo>
                        <a:pt x="2440" y="415"/>
                        <a:pt x="2451" y="432"/>
                        <a:pt x="2463" y="449"/>
                      </a:cubicBezTo>
                      <a:cubicBezTo>
                        <a:pt x="2468" y="455"/>
                        <a:pt x="2473" y="461"/>
                        <a:pt x="2478" y="467"/>
                      </a:cubicBezTo>
                      <a:cubicBezTo>
                        <a:pt x="2479" y="468"/>
                        <a:pt x="2482" y="469"/>
                        <a:pt x="2482" y="470"/>
                      </a:cubicBezTo>
                      <a:cubicBezTo>
                        <a:pt x="2482" y="491"/>
                        <a:pt x="2493" y="508"/>
                        <a:pt x="2506" y="523"/>
                      </a:cubicBezTo>
                      <a:cubicBezTo>
                        <a:pt x="2515" y="534"/>
                        <a:pt x="2521" y="547"/>
                        <a:pt x="2528" y="559"/>
                      </a:cubicBezTo>
                      <a:cubicBezTo>
                        <a:pt x="2530" y="559"/>
                        <a:pt x="2533" y="559"/>
                        <a:pt x="2536" y="559"/>
                      </a:cubicBezTo>
                      <a:cubicBezTo>
                        <a:pt x="2539" y="548"/>
                        <a:pt x="2547" y="537"/>
                        <a:pt x="2545" y="528"/>
                      </a:cubicBezTo>
                      <a:cubicBezTo>
                        <a:pt x="2543" y="516"/>
                        <a:pt x="2562" y="505"/>
                        <a:pt x="2544" y="494"/>
                      </a:cubicBezTo>
                      <a:cubicBezTo>
                        <a:pt x="2542" y="492"/>
                        <a:pt x="2545" y="479"/>
                        <a:pt x="2548" y="473"/>
                      </a:cubicBezTo>
                      <a:cubicBezTo>
                        <a:pt x="2550" y="468"/>
                        <a:pt x="2554" y="464"/>
                        <a:pt x="2557" y="459"/>
                      </a:cubicBezTo>
                      <a:cubicBezTo>
                        <a:pt x="2551" y="459"/>
                        <a:pt x="2546" y="459"/>
                        <a:pt x="2541" y="458"/>
                      </a:cubicBezTo>
                      <a:cubicBezTo>
                        <a:pt x="2538" y="458"/>
                        <a:pt x="2536" y="457"/>
                        <a:pt x="2533" y="456"/>
                      </a:cubicBezTo>
                      <a:cubicBezTo>
                        <a:pt x="2562" y="414"/>
                        <a:pt x="2563" y="411"/>
                        <a:pt x="2554" y="387"/>
                      </a:cubicBezTo>
                      <a:cubicBezTo>
                        <a:pt x="2550" y="393"/>
                        <a:pt x="2545" y="398"/>
                        <a:pt x="2539" y="407"/>
                      </a:cubicBezTo>
                      <a:cubicBezTo>
                        <a:pt x="2534" y="397"/>
                        <a:pt x="2530" y="390"/>
                        <a:pt x="2527" y="382"/>
                      </a:cubicBezTo>
                      <a:cubicBezTo>
                        <a:pt x="2522" y="395"/>
                        <a:pt x="2518" y="408"/>
                        <a:pt x="2515" y="420"/>
                      </a:cubicBezTo>
                      <a:cubicBezTo>
                        <a:pt x="2493" y="413"/>
                        <a:pt x="2489" y="397"/>
                        <a:pt x="2493" y="378"/>
                      </a:cubicBezTo>
                      <a:cubicBezTo>
                        <a:pt x="2485" y="386"/>
                        <a:pt x="2478" y="392"/>
                        <a:pt x="2471" y="398"/>
                      </a:cubicBezTo>
                      <a:cubicBezTo>
                        <a:pt x="2464" y="388"/>
                        <a:pt x="2457" y="379"/>
                        <a:pt x="2450" y="369"/>
                      </a:cubicBezTo>
                      <a:cubicBezTo>
                        <a:pt x="2434" y="376"/>
                        <a:pt x="2424" y="369"/>
                        <a:pt x="2424" y="346"/>
                      </a:cubicBezTo>
                      <a:cubicBezTo>
                        <a:pt x="2423" y="336"/>
                        <a:pt x="2428" y="325"/>
                        <a:pt x="2411" y="323"/>
                      </a:cubicBezTo>
                      <a:cubicBezTo>
                        <a:pt x="2407" y="322"/>
                        <a:pt x="2404" y="306"/>
                        <a:pt x="2402" y="297"/>
                      </a:cubicBezTo>
                      <a:cubicBezTo>
                        <a:pt x="2401" y="286"/>
                        <a:pt x="2405" y="275"/>
                        <a:pt x="2390" y="269"/>
                      </a:cubicBezTo>
                      <a:cubicBezTo>
                        <a:pt x="2386" y="267"/>
                        <a:pt x="2385" y="257"/>
                        <a:pt x="2384" y="251"/>
                      </a:cubicBezTo>
                      <a:cubicBezTo>
                        <a:pt x="2384" y="235"/>
                        <a:pt x="2384" y="219"/>
                        <a:pt x="2387" y="202"/>
                      </a:cubicBezTo>
                      <a:cubicBezTo>
                        <a:pt x="2389" y="209"/>
                        <a:pt x="2391" y="216"/>
                        <a:pt x="2393" y="223"/>
                      </a:cubicBezTo>
                      <a:cubicBezTo>
                        <a:pt x="2394" y="193"/>
                        <a:pt x="2399" y="162"/>
                        <a:pt x="2384" y="133"/>
                      </a:cubicBezTo>
                      <a:cubicBezTo>
                        <a:pt x="2385" y="149"/>
                        <a:pt x="2386" y="165"/>
                        <a:pt x="2388" y="181"/>
                      </a:cubicBezTo>
                      <a:cubicBezTo>
                        <a:pt x="2387" y="182"/>
                        <a:pt x="2386" y="182"/>
                        <a:pt x="2385" y="182"/>
                      </a:cubicBezTo>
                      <a:cubicBezTo>
                        <a:pt x="2383" y="175"/>
                        <a:pt x="2382" y="168"/>
                        <a:pt x="2379" y="162"/>
                      </a:cubicBezTo>
                      <a:cubicBezTo>
                        <a:pt x="2377" y="158"/>
                        <a:pt x="2373" y="154"/>
                        <a:pt x="2369" y="151"/>
                      </a:cubicBezTo>
                      <a:cubicBezTo>
                        <a:pt x="2367" y="155"/>
                        <a:pt x="2362" y="160"/>
                        <a:pt x="2362" y="164"/>
                      </a:cubicBezTo>
                      <a:cubicBezTo>
                        <a:pt x="2361" y="184"/>
                        <a:pt x="2362" y="204"/>
                        <a:pt x="2362" y="224"/>
                      </a:cubicBezTo>
                      <a:cubicBezTo>
                        <a:pt x="2362" y="230"/>
                        <a:pt x="2366" y="241"/>
                        <a:pt x="2352" y="237"/>
                      </a:cubicBezTo>
                      <a:cubicBezTo>
                        <a:pt x="2351" y="236"/>
                        <a:pt x="2349" y="234"/>
                        <a:pt x="2349" y="233"/>
                      </a:cubicBezTo>
                      <a:cubicBezTo>
                        <a:pt x="2351" y="207"/>
                        <a:pt x="2354" y="182"/>
                        <a:pt x="2357" y="156"/>
                      </a:cubicBezTo>
                      <a:cubicBezTo>
                        <a:pt x="2356" y="156"/>
                        <a:pt x="2355" y="156"/>
                        <a:pt x="2353" y="156"/>
                      </a:cubicBezTo>
                      <a:cubicBezTo>
                        <a:pt x="2351" y="171"/>
                        <a:pt x="2349" y="187"/>
                        <a:pt x="2347" y="202"/>
                      </a:cubicBezTo>
                      <a:cubicBezTo>
                        <a:pt x="2344" y="201"/>
                        <a:pt x="2342" y="201"/>
                        <a:pt x="2339" y="200"/>
                      </a:cubicBezTo>
                      <a:cubicBezTo>
                        <a:pt x="2341" y="184"/>
                        <a:pt x="2342" y="167"/>
                        <a:pt x="2344" y="149"/>
                      </a:cubicBezTo>
                      <a:cubicBezTo>
                        <a:pt x="2314" y="149"/>
                        <a:pt x="2284" y="149"/>
                        <a:pt x="2254" y="150"/>
                      </a:cubicBezTo>
                      <a:cubicBezTo>
                        <a:pt x="2250" y="150"/>
                        <a:pt x="2244" y="157"/>
                        <a:pt x="2244" y="160"/>
                      </a:cubicBezTo>
                      <a:cubicBezTo>
                        <a:pt x="2246" y="189"/>
                        <a:pt x="2248" y="218"/>
                        <a:pt x="2267" y="243"/>
                      </a:cubicBezTo>
                      <a:cubicBezTo>
                        <a:pt x="2277" y="256"/>
                        <a:pt x="2286" y="261"/>
                        <a:pt x="2298" y="246"/>
                      </a:cubicBezTo>
                      <a:cubicBezTo>
                        <a:pt x="2298" y="245"/>
                        <a:pt x="2300" y="245"/>
                        <a:pt x="2302" y="245"/>
                      </a:cubicBezTo>
                      <a:cubicBezTo>
                        <a:pt x="2301" y="249"/>
                        <a:pt x="2301" y="253"/>
                        <a:pt x="2300" y="257"/>
                      </a:cubicBezTo>
                      <a:cubicBezTo>
                        <a:pt x="2302" y="258"/>
                        <a:pt x="2304" y="259"/>
                        <a:pt x="2306" y="260"/>
                      </a:cubicBezTo>
                      <a:cubicBezTo>
                        <a:pt x="2318" y="243"/>
                        <a:pt x="2330" y="226"/>
                        <a:pt x="2346" y="205"/>
                      </a:cubicBezTo>
                      <a:cubicBezTo>
                        <a:pt x="2344" y="214"/>
                        <a:pt x="2344" y="220"/>
                        <a:pt x="2342" y="226"/>
                      </a:cubicBezTo>
                      <a:cubicBezTo>
                        <a:pt x="2338" y="237"/>
                        <a:pt x="2343" y="239"/>
                        <a:pt x="2353" y="237"/>
                      </a:cubicBezTo>
                      <a:cubicBezTo>
                        <a:pt x="2350" y="241"/>
                        <a:pt x="2347" y="246"/>
                        <a:pt x="2344" y="250"/>
                      </a:cubicBezTo>
                      <a:cubicBezTo>
                        <a:pt x="2345" y="251"/>
                        <a:pt x="2346" y="252"/>
                        <a:pt x="2347" y="253"/>
                      </a:cubicBezTo>
                      <a:cubicBezTo>
                        <a:pt x="2350" y="251"/>
                        <a:pt x="2353" y="249"/>
                        <a:pt x="2358" y="246"/>
                      </a:cubicBezTo>
                      <a:cubicBezTo>
                        <a:pt x="2365" y="261"/>
                        <a:pt x="2356" y="266"/>
                        <a:pt x="2342" y="266"/>
                      </a:cubicBezTo>
                      <a:cubicBezTo>
                        <a:pt x="2342" y="275"/>
                        <a:pt x="2344" y="282"/>
                        <a:pt x="2342" y="288"/>
                      </a:cubicBezTo>
                      <a:cubicBezTo>
                        <a:pt x="2339" y="297"/>
                        <a:pt x="2333" y="305"/>
                        <a:pt x="2329" y="314"/>
                      </a:cubicBezTo>
                      <a:cubicBezTo>
                        <a:pt x="2323" y="308"/>
                        <a:pt x="2317" y="303"/>
                        <a:pt x="2310" y="297"/>
                      </a:cubicBezTo>
                      <a:cubicBezTo>
                        <a:pt x="2308" y="311"/>
                        <a:pt x="2306" y="327"/>
                        <a:pt x="2303" y="342"/>
                      </a:cubicBezTo>
                      <a:cubicBezTo>
                        <a:pt x="2302" y="346"/>
                        <a:pt x="2296" y="352"/>
                        <a:pt x="2293" y="351"/>
                      </a:cubicBezTo>
                      <a:cubicBezTo>
                        <a:pt x="2288" y="350"/>
                        <a:pt x="2282" y="345"/>
                        <a:pt x="2281" y="340"/>
                      </a:cubicBezTo>
                      <a:cubicBezTo>
                        <a:pt x="2277" y="324"/>
                        <a:pt x="2275" y="306"/>
                        <a:pt x="2271" y="285"/>
                      </a:cubicBezTo>
                      <a:cubicBezTo>
                        <a:pt x="2270" y="292"/>
                        <a:pt x="2270" y="296"/>
                        <a:pt x="2269" y="300"/>
                      </a:cubicBezTo>
                      <a:cubicBezTo>
                        <a:pt x="2266" y="305"/>
                        <a:pt x="2263" y="310"/>
                        <a:pt x="2259" y="315"/>
                      </a:cubicBezTo>
                      <a:cubicBezTo>
                        <a:pt x="2256" y="310"/>
                        <a:pt x="2249" y="305"/>
                        <a:pt x="2249" y="300"/>
                      </a:cubicBezTo>
                      <a:cubicBezTo>
                        <a:pt x="2247" y="286"/>
                        <a:pt x="2245" y="275"/>
                        <a:pt x="2230" y="269"/>
                      </a:cubicBezTo>
                      <a:cubicBezTo>
                        <a:pt x="2226" y="267"/>
                        <a:pt x="2224" y="257"/>
                        <a:pt x="2223" y="251"/>
                      </a:cubicBezTo>
                      <a:cubicBezTo>
                        <a:pt x="2223" y="229"/>
                        <a:pt x="2224" y="207"/>
                        <a:pt x="2224" y="186"/>
                      </a:cubicBezTo>
                      <a:cubicBezTo>
                        <a:pt x="2224" y="168"/>
                        <a:pt x="2224" y="168"/>
                        <a:pt x="2204" y="162"/>
                      </a:cubicBezTo>
                      <a:cubicBezTo>
                        <a:pt x="2206" y="170"/>
                        <a:pt x="2208" y="177"/>
                        <a:pt x="2209" y="184"/>
                      </a:cubicBezTo>
                      <a:cubicBezTo>
                        <a:pt x="2212" y="204"/>
                        <a:pt x="2206" y="220"/>
                        <a:pt x="2186" y="229"/>
                      </a:cubicBezTo>
                      <a:cubicBezTo>
                        <a:pt x="2174" y="235"/>
                        <a:pt x="2157" y="240"/>
                        <a:pt x="2164" y="256"/>
                      </a:cubicBezTo>
                      <a:cubicBezTo>
                        <a:pt x="2168" y="265"/>
                        <a:pt x="2183" y="271"/>
                        <a:pt x="2194" y="273"/>
                      </a:cubicBezTo>
                      <a:cubicBezTo>
                        <a:pt x="2213" y="276"/>
                        <a:pt x="2223" y="286"/>
                        <a:pt x="2231" y="301"/>
                      </a:cubicBezTo>
                      <a:cubicBezTo>
                        <a:pt x="2239" y="317"/>
                        <a:pt x="2232" y="335"/>
                        <a:pt x="2216" y="343"/>
                      </a:cubicBezTo>
                      <a:cubicBezTo>
                        <a:pt x="2210" y="347"/>
                        <a:pt x="2202" y="348"/>
                        <a:pt x="2197" y="353"/>
                      </a:cubicBezTo>
                      <a:cubicBezTo>
                        <a:pt x="2193" y="357"/>
                        <a:pt x="2192" y="365"/>
                        <a:pt x="2189" y="371"/>
                      </a:cubicBezTo>
                      <a:cubicBezTo>
                        <a:pt x="2196" y="372"/>
                        <a:pt x="2204" y="376"/>
                        <a:pt x="2210" y="374"/>
                      </a:cubicBezTo>
                      <a:cubicBezTo>
                        <a:pt x="2221" y="373"/>
                        <a:pt x="2232" y="364"/>
                        <a:pt x="2242" y="365"/>
                      </a:cubicBezTo>
                      <a:cubicBezTo>
                        <a:pt x="2261" y="367"/>
                        <a:pt x="2279" y="375"/>
                        <a:pt x="2287" y="396"/>
                      </a:cubicBezTo>
                      <a:cubicBezTo>
                        <a:pt x="2291" y="408"/>
                        <a:pt x="2286" y="447"/>
                        <a:pt x="2277" y="456"/>
                      </a:cubicBezTo>
                      <a:cubicBezTo>
                        <a:pt x="2266" y="468"/>
                        <a:pt x="2248" y="467"/>
                        <a:pt x="2235" y="454"/>
                      </a:cubicBezTo>
                      <a:cubicBezTo>
                        <a:pt x="2218" y="437"/>
                        <a:pt x="2216" y="437"/>
                        <a:pt x="2207" y="459"/>
                      </a:cubicBezTo>
                      <a:cubicBezTo>
                        <a:pt x="2203" y="469"/>
                        <a:pt x="2199" y="476"/>
                        <a:pt x="2185" y="475"/>
                      </a:cubicBezTo>
                      <a:cubicBezTo>
                        <a:pt x="2165" y="474"/>
                        <a:pt x="2163" y="479"/>
                        <a:pt x="2173" y="497"/>
                      </a:cubicBezTo>
                      <a:cubicBezTo>
                        <a:pt x="2171" y="498"/>
                        <a:pt x="2170" y="499"/>
                        <a:pt x="2168" y="500"/>
                      </a:cubicBezTo>
                      <a:cubicBezTo>
                        <a:pt x="2165" y="494"/>
                        <a:pt x="2159" y="487"/>
                        <a:pt x="2159" y="481"/>
                      </a:cubicBezTo>
                      <a:cubicBezTo>
                        <a:pt x="2159" y="477"/>
                        <a:pt x="2168" y="472"/>
                        <a:pt x="2173" y="469"/>
                      </a:cubicBezTo>
                      <a:cubicBezTo>
                        <a:pt x="2181" y="464"/>
                        <a:pt x="2197" y="474"/>
                        <a:pt x="2195" y="454"/>
                      </a:cubicBezTo>
                      <a:cubicBezTo>
                        <a:pt x="2192" y="457"/>
                        <a:pt x="2189" y="459"/>
                        <a:pt x="2185" y="462"/>
                      </a:cubicBezTo>
                      <a:cubicBezTo>
                        <a:pt x="2185" y="458"/>
                        <a:pt x="2183" y="454"/>
                        <a:pt x="2184" y="452"/>
                      </a:cubicBezTo>
                      <a:cubicBezTo>
                        <a:pt x="2190" y="441"/>
                        <a:pt x="2194" y="424"/>
                        <a:pt x="2203" y="421"/>
                      </a:cubicBezTo>
                      <a:cubicBezTo>
                        <a:pt x="2212" y="418"/>
                        <a:pt x="2226" y="430"/>
                        <a:pt x="2237" y="435"/>
                      </a:cubicBezTo>
                      <a:cubicBezTo>
                        <a:pt x="2241" y="437"/>
                        <a:pt x="2247" y="442"/>
                        <a:pt x="2248" y="441"/>
                      </a:cubicBezTo>
                      <a:cubicBezTo>
                        <a:pt x="2251" y="438"/>
                        <a:pt x="2255" y="433"/>
                        <a:pt x="2256" y="429"/>
                      </a:cubicBezTo>
                      <a:cubicBezTo>
                        <a:pt x="2258" y="418"/>
                        <a:pt x="2260" y="407"/>
                        <a:pt x="2260" y="396"/>
                      </a:cubicBezTo>
                      <a:cubicBezTo>
                        <a:pt x="2261" y="391"/>
                        <a:pt x="2259" y="384"/>
                        <a:pt x="2256" y="382"/>
                      </a:cubicBezTo>
                      <a:cubicBezTo>
                        <a:pt x="2253" y="380"/>
                        <a:pt x="2246" y="382"/>
                        <a:pt x="2242" y="384"/>
                      </a:cubicBezTo>
                      <a:cubicBezTo>
                        <a:pt x="2234" y="389"/>
                        <a:pt x="2229" y="398"/>
                        <a:pt x="2222" y="400"/>
                      </a:cubicBezTo>
                      <a:cubicBezTo>
                        <a:pt x="2212" y="403"/>
                        <a:pt x="2199" y="405"/>
                        <a:pt x="2190" y="402"/>
                      </a:cubicBezTo>
                      <a:cubicBezTo>
                        <a:pt x="2184" y="400"/>
                        <a:pt x="2182" y="388"/>
                        <a:pt x="2179" y="379"/>
                      </a:cubicBezTo>
                      <a:cubicBezTo>
                        <a:pt x="2174" y="362"/>
                        <a:pt x="2178" y="350"/>
                        <a:pt x="2194" y="337"/>
                      </a:cubicBezTo>
                      <a:cubicBezTo>
                        <a:pt x="2211" y="324"/>
                        <a:pt x="2207" y="306"/>
                        <a:pt x="2189" y="293"/>
                      </a:cubicBezTo>
                      <a:cubicBezTo>
                        <a:pt x="2147" y="266"/>
                        <a:pt x="2143" y="251"/>
                        <a:pt x="2165" y="205"/>
                      </a:cubicBezTo>
                      <a:cubicBezTo>
                        <a:pt x="2181" y="204"/>
                        <a:pt x="2199" y="199"/>
                        <a:pt x="2197" y="180"/>
                      </a:cubicBezTo>
                      <a:cubicBezTo>
                        <a:pt x="2195" y="160"/>
                        <a:pt x="2175" y="171"/>
                        <a:pt x="2163" y="170"/>
                      </a:cubicBezTo>
                      <a:cubicBezTo>
                        <a:pt x="2162" y="170"/>
                        <a:pt x="2161" y="172"/>
                        <a:pt x="2160" y="172"/>
                      </a:cubicBezTo>
                      <a:cubicBezTo>
                        <a:pt x="2162" y="172"/>
                        <a:pt x="2164" y="172"/>
                        <a:pt x="2166" y="173"/>
                      </a:cubicBezTo>
                      <a:cubicBezTo>
                        <a:pt x="2166" y="184"/>
                        <a:pt x="2166" y="195"/>
                        <a:pt x="2166" y="206"/>
                      </a:cubicBezTo>
                      <a:cubicBezTo>
                        <a:pt x="2158" y="201"/>
                        <a:pt x="2151" y="197"/>
                        <a:pt x="2142" y="192"/>
                      </a:cubicBezTo>
                      <a:cubicBezTo>
                        <a:pt x="2140" y="197"/>
                        <a:pt x="2138" y="201"/>
                        <a:pt x="2137" y="205"/>
                      </a:cubicBezTo>
                      <a:cubicBezTo>
                        <a:pt x="2113" y="195"/>
                        <a:pt x="2090" y="186"/>
                        <a:pt x="2068" y="177"/>
                      </a:cubicBezTo>
                      <a:cubicBezTo>
                        <a:pt x="2066" y="179"/>
                        <a:pt x="2064" y="181"/>
                        <a:pt x="2062" y="184"/>
                      </a:cubicBezTo>
                      <a:cubicBezTo>
                        <a:pt x="2071" y="188"/>
                        <a:pt x="2079" y="192"/>
                        <a:pt x="2087" y="197"/>
                      </a:cubicBezTo>
                      <a:cubicBezTo>
                        <a:pt x="2086" y="199"/>
                        <a:pt x="2086" y="202"/>
                        <a:pt x="2085" y="204"/>
                      </a:cubicBezTo>
                      <a:cubicBezTo>
                        <a:pt x="2075" y="210"/>
                        <a:pt x="2066" y="216"/>
                        <a:pt x="2056" y="219"/>
                      </a:cubicBezTo>
                      <a:cubicBezTo>
                        <a:pt x="2046" y="223"/>
                        <a:pt x="2034" y="222"/>
                        <a:pt x="2023" y="227"/>
                      </a:cubicBezTo>
                      <a:cubicBezTo>
                        <a:pt x="2019" y="228"/>
                        <a:pt x="2015" y="237"/>
                        <a:pt x="2014" y="243"/>
                      </a:cubicBezTo>
                      <a:cubicBezTo>
                        <a:pt x="2013" y="254"/>
                        <a:pt x="2013" y="265"/>
                        <a:pt x="2012" y="276"/>
                      </a:cubicBezTo>
                      <a:cubicBezTo>
                        <a:pt x="2015" y="274"/>
                        <a:pt x="2018" y="271"/>
                        <a:pt x="2021" y="268"/>
                      </a:cubicBezTo>
                      <a:cubicBezTo>
                        <a:pt x="2025" y="277"/>
                        <a:pt x="2030" y="285"/>
                        <a:pt x="2033" y="294"/>
                      </a:cubicBezTo>
                      <a:cubicBezTo>
                        <a:pt x="2035" y="301"/>
                        <a:pt x="2035" y="308"/>
                        <a:pt x="2035" y="315"/>
                      </a:cubicBezTo>
                      <a:cubicBezTo>
                        <a:pt x="2035" y="322"/>
                        <a:pt x="2030" y="330"/>
                        <a:pt x="2032" y="337"/>
                      </a:cubicBezTo>
                      <a:cubicBezTo>
                        <a:pt x="2041" y="369"/>
                        <a:pt x="2034" y="396"/>
                        <a:pt x="2020" y="425"/>
                      </a:cubicBezTo>
                      <a:cubicBezTo>
                        <a:pt x="2012" y="443"/>
                        <a:pt x="2014" y="466"/>
                        <a:pt x="2015" y="487"/>
                      </a:cubicBezTo>
                      <a:cubicBezTo>
                        <a:pt x="2016" y="498"/>
                        <a:pt x="2023" y="508"/>
                        <a:pt x="2028" y="518"/>
                      </a:cubicBezTo>
                      <a:cubicBezTo>
                        <a:pt x="2030" y="519"/>
                        <a:pt x="2032" y="519"/>
                        <a:pt x="2035" y="519"/>
                      </a:cubicBezTo>
                      <a:cubicBezTo>
                        <a:pt x="2028" y="525"/>
                        <a:pt x="2022" y="531"/>
                        <a:pt x="2016" y="539"/>
                      </a:cubicBezTo>
                      <a:cubicBezTo>
                        <a:pt x="2014" y="542"/>
                        <a:pt x="2013" y="548"/>
                        <a:pt x="2014" y="552"/>
                      </a:cubicBezTo>
                      <a:cubicBezTo>
                        <a:pt x="2015" y="558"/>
                        <a:pt x="2018" y="563"/>
                        <a:pt x="2020" y="569"/>
                      </a:cubicBezTo>
                      <a:cubicBezTo>
                        <a:pt x="2019" y="570"/>
                        <a:pt x="2017" y="572"/>
                        <a:pt x="2016" y="574"/>
                      </a:cubicBezTo>
                      <a:cubicBezTo>
                        <a:pt x="2006" y="569"/>
                        <a:pt x="1996" y="564"/>
                        <a:pt x="1984" y="558"/>
                      </a:cubicBezTo>
                      <a:cubicBezTo>
                        <a:pt x="1986" y="563"/>
                        <a:pt x="1987" y="569"/>
                        <a:pt x="1989" y="575"/>
                      </a:cubicBezTo>
                      <a:cubicBezTo>
                        <a:pt x="1986" y="575"/>
                        <a:pt x="1983" y="576"/>
                        <a:pt x="1979" y="576"/>
                      </a:cubicBezTo>
                      <a:cubicBezTo>
                        <a:pt x="1991" y="591"/>
                        <a:pt x="2002" y="606"/>
                        <a:pt x="2016" y="623"/>
                      </a:cubicBezTo>
                      <a:cubicBezTo>
                        <a:pt x="2006" y="623"/>
                        <a:pt x="1999" y="624"/>
                        <a:pt x="1986" y="624"/>
                      </a:cubicBezTo>
                      <a:cubicBezTo>
                        <a:pt x="1995" y="643"/>
                        <a:pt x="2002" y="660"/>
                        <a:pt x="2010" y="678"/>
                      </a:cubicBezTo>
                      <a:cubicBezTo>
                        <a:pt x="2003" y="680"/>
                        <a:pt x="1996" y="683"/>
                        <a:pt x="1989" y="686"/>
                      </a:cubicBezTo>
                      <a:cubicBezTo>
                        <a:pt x="1994" y="693"/>
                        <a:pt x="2000" y="699"/>
                        <a:pt x="2009" y="711"/>
                      </a:cubicBezTo>
                      <a:cubicBezTo>
                        <a:pt x="1993" y="713"/>
                        <a:pt x="1981" y="714"/>
                        <a:pt x="1970" y="715"/>
                      </a:cubicBezTo>
                      <a:cubicBezTo>
                        <a:pt x="1976" y="699"/>
                        <a:pt x="1983" y="682"/>
                        <a:pt x="1989" y="664"/>
                      </a:cubicBezTo>
                      <a:cubicBezTo>
                        <a:pt x="1980" y="671"/>
                        <a:pt x="1974" y="676"/>
                        <a:pt x="1967" y="681"/>
                      </a:cubicBezTo>
                      <a:cubicBezTo>
                        <a:pt x="1965" y="680"/>
                        <a:pt x="1963" y="679"/>
                        <a:pt x="1961" y="677"/>
                      </a:cubicBezTo>
                      <a:cubicBezTo>
                        <a:pt x="1972" y="652"/>
                        <a:pt x="1983" y="626"/>
                        <a:pt x="1994" y="599"/>
                      </a:cubicBezTo>
                      <a:cubicBezTo>
                        <a:pt x="1981" y="592"/>
                        <a:pt x="1975" y="594"/>
                        <a:pt x="1974" y="611"/>
                      </a:cubicBezTo>
                      <a:cubicBezTo>
                        <a:pt x="1974" y="626"/>
                        <a:pt x="1967" y="629"/>
                        <a:pt x="1955" y="622"/>
                      </a:cubicBezTo>
                      <a:cubicBezTo>
                        <a:pt x="1962" y="602"/>
                        <a:pt x="1968" y="582"/>
                        <a:pt x="1975" y="563"/>
                      </a:cubicBezTo>
                      <a:cubicBezTo>
                        <a:pt x="1974" y="562"/>
                        <a:pt x="1972" y="562"/>
                        <a:pt x="1971" y="561"/>
                      </a:cubicBezTo>
                      <a:cubicBezTo>
                        <a:pt x="1966" y="565"/>
                        <a:pt x="1962" y="568"/>
                        <a:pt x="1956" y="572"/>
                      </a:cubicBezTo>
                      <a:cubicBezTo>
                        <a:pt x="1949" y="543"/>
                        <a:pt x="1943" y="516"/>
                        <a:pt x="1937" y="488"/>
                      </a:cubicBezTo>
                      <a:cubicBezTo>
                        <a:pt x="1898" y="543"/>
                        <a:pt x="1913" y="644"/>
                        <a:pt x="1970" y="715"/>
                      </a:cubicBezTo>
                      <a:cubicBezTo>
                        <a:pt x="1984" y="724"/>
                        <a:pt x="1998" y="732"/>
                        <a:pt x="2010" y="743"/>
                      </a:cubicBezTo>
                      <a:cubicBezTo>
                        <a:pt x="2017" y="749"/>
                        <a:pt x="2023" y="757"/>
                        <a:pt x="2026" y="765"/>
                      </a:cubicBezTo>
                      <a:cubicBezTo>
                        <a:pt x="2030" y="775"/>
                        <a:pt x="2023" y="777"/>
                        <a:pt x="2013" y="779"/>
                      </a:cubicBezTo>
                      <a:cubicBezTo>
                        <a:pt x="2006" y="781"/>
                        <a:pt x="2000" y="790"/>
                        <a:pt x="1995" y="799"/>
                      </a:cubicBezTo>
                      <a:cubicBezTo>
                        <a:pt x="2026" y="798"/>
                        <a:pt x="2061" y="817"/>
                        <a:pt x="2079" y="773"/>
                      </a:cubicBezTo>
                      <a:cubicBezTo>
                        <a:pt x="2072" y="740"/>
                        <a:pt x="2064" y="704"/>
                        <a:pt x="2058" y="667"/>
                      </a:cubicBezTo>
                      <a:cubicBezTo>
                        <a:pt x="2057" y="659"/>
                        <a:pt x="2064" y="650"/>
                        <a:pt x="2067" y="643"/>
                      </a:cubicBezTo>
                      <a:cubicBezTo>
                        <a:pt x="2066" y="634"/>
                        <a:pt x="2064" y="624"/>
                        <a:pt x="2062" y="615"/>
                      </a:cubicBezTo>
                      <a:cubicBezTo>
                        <a:pt x="2064" y="614"/>
                        <a:pt x="2064" y="614"/>
                        <a:pt x="2064" y="614"/>
                      </a:cubicBezTo>
                      <a:cubicBezTo>
                        <a:pt x="2073" y="614"/>
                        <a:pt x="2082" y="614"/>
                        <a:pt x="2091" y="614"/>
                      </a:cubicBezTo>
                      <a:cubicBezTo>
                        <a:pt x="2091" y="614"/>
                        <a:pt x="2091" y="614"/>
                        <a:pt x="2091" y="614"/>
                      </a:cubicBezTo>
                      <a:cubicBezTo>
                        <a:pt x="2092" y="618"/>
                        <a:pt x="2095" y="626"/>
                        <a:pt x="2094" y="627"/>
                      </a:cubicBezTo>
                      <a:cubicBezTo>
                        <a:pt x="2081" y="637"/>
                        <a:pt x="2090" y="643"/>
                        <a:pt x="2096" y="651"/>
                      </a:cubicBezTo>
                      <a:cubicBezTo>
                        <a:pt x="2099" y="655"/>
                        <a:pt x="2100" y="662"/>
                        <a:pt x="2099" y="667"/>
                      </a:cubicBezTo>
                      <a:cubicBezTo>
                        <a:pt x="2096" y="698"/>
                        <a:pt x="2091" y="730"/>
                        <a:pt x="2088" y="761"/>
                      </a:cubicBezTo>
                      <a:cubicBezTo>
                        <a:pt x="2086" y="783"/>
                        <a:pt x="2099" y="799"/>
                        <a:pt x="2119" y="805"/>
                      </a:cubicBezTo>
                      <a:cubicBezTo>
                        <a:pt x="2133" y="810"/>
                        <a:pt x="2148" y="815"/>
                        <a:pt x="2161" y="823"/>
                      </a:cubicBezTo>
                      <a:cubicBezTo>
                        <a:pt x="2176" y="834"/>
                        <a:pt x="2174" y="851"/>
                        <a:pt x="2170" y="867"/>
                      </a:cubicBezTo>
                      <a:cubicBezTo>
                        <a:pt x="2156" y="865"/>
                        <a:pt x="2141" y="875"/>
                        <a:pt x="2139" y="889"/>
                      </a:cubicBezTo>
                      <a:cubicBezTo>
                        <a:pt x="2134" y="931"/>
                        <a:pt x="2153" y="987"/>
                        <a:pt x="2209" y="998"/>
                      </a:cubicBezTo>
                      <a:cubicBezTo>
                        <a:pt x="2207" y="976"/>
                        <a:pt x="2225" y="986"/>
                        <a:pt x="2235" y="980"/>
                      </a:cubicBezTo>
                      <a:cubicBezTo>
                        <a:pt x="2252" y="971"/>
                        <a:pt x="2267" y="957"/>
                        <a:pt x="2286" y="943"/>
                      </a:cubicBezTo>
                      <a:cubicBezTo>
                        <a:pt x="2277" y="938"/>
                        <a:pt x="2271" y="935"/>
                        <a:pt x="2264" y="932"/>
                      </a:cubicBezTo>
                      <a:cubicBezTo>
                        <a:pt x="2232" y="920"/>
                        <a:pt x="2225" y="898"/>
                        <a:pt x="2246" y="871"/>
                      </a:cubicBezTo>
                      <a:cubicBezTo>
                        <a:pt x="2251" y="866"/>
                        <a:pt x="2260" y="864"/>
                        <a:pt x="2267" y="861"/>
                      </a:cubicBezTo>
                      <a:cubicBezTo>
                        <a:pt x="2259" y="850"/>
                        <a:pt x="2247" y="840"/>
                        <a:pt x="2247" y="829"/>
                      </a:cubicBezTo>
                      <a:cubicBezTo>
                        <a:pt x="2247" y="822"/>
                        <a:pt x="2263" y="814"/>
                        <a:pt x="2274" y="806"/>
                      </a:cubicBezTo>
                      <a:cubicBezTo>
                        <a:pt x="2267" y="794"/>
                        <a:pt x="2258" y="797"/>
                        <a:pt x="2247" y="799"/>
                      </a:cubicBezTo>
                      <a:cubicBezTo>
                        <a:pt x="2219" y="804"/>
                        <a:pt x="2191" y="805"/>
                        <a:pt x="2167" y="782"/>
                      </a:cubicBezTo>
                      <a:cubicBezTo>
                        <a:pt x="2159" y="774"/>
                        <a:pt x="2145" y="773"/>
                        <a:pt x="2137" y="765"/>
                      </a:cubicBezTo>
                      <a:cubicBezTo>
                        <a:pt x="2128" y="756"/>
                        <a:pt x="2119" y="744"/>
                        <a:pt x="2118" y="733"/>
                      </a:cubicBezTo>
                      <a:cubicBezTo>
                        <a:pt x="2114" y="704"/>
                        <a:pt x="2113" y="676"/>
                        <a:pt x="2113" y="647"/>
                      </a:cubicBezTo>
                      <a:cubicBezTo>
                        <a:pt x="2113" y="635"/>
                        <a:pt x="2120" y="625"/>
                        <a:pt x="2134" y="624"/>
                      </a:cubicBezTo>
                      <a:cubicBezTo>
                        <a:pt x="2146" y="622"/>
                        <a:pt x="2158" y="619"/>
                        <a:pt x="2163" y="635"/>
                      </a:cubicBezTo>
                      <a:cubicBezTo>
                        <a:pt x="2167" y="645"/>
                        <a:pt x="2172" y="654"/>
                        <a:pt x="2177" y="664"/>
                      </a:cubicBezTo>
                      <a:cubicBezTo>
                        <a:pt x="2199" y="667"/>
                        <a:pt x="2207" y="678"/>
                        <a:pt x="2204" y="702"/>
                      </a:cubicBezTo>
                      <a:cubicBezTo>
                        <a:pt x="2202" y="718"/>
                        <a:pt x="2219" y="742"/>
                        <a:pt x="2232" y="750"/>
                      </a:cubicBezTo>
                      <a:cubicBezTo>
                        <a:pt x="2248" y="759"/>
                        <a:pt x="2261" y="771"/>
                        <a:pt x="2278" y="785"/>
                      </a:cubicBezTo>
                      <a:cubicBezTo>
                        <a:pt x="2275" y="747"/>
                        <a:pt x="2236" y="727"/>
                        <a:pt x="2246" y="690"/>
                      </a:cubicBezTo>
                      <a:cubicBezTo>
                        <a:pt x="2209" y="668"/>
                        <a:pt x="2203" y="633"/>
                        <a:pt x="2234" y="600"/>
                      </a:cubicBezTo>
                      <a:cubicBezTo>
                        <a:pt x="2225" y="593"/>
                        <a:pt x="2216" y="586"/>
                        <a:pt x="2210" y="578"/>
                      </a:cubicBezTo>
                      <a:cubicBezTo>
                        <a:pt x="2203" y="571"/>
                        <a:pt x="2196" y="561"/>
                        <a:pt x="2196" y="552"/>
                      </a:cubicBezTo>
                      <a:cubicBezTo>
                        <a:pt x="2195" y="527"/>
                        <a:pt x="2211" y="511"/>
                        <a:pt x="2233" y="501"/>
                      </a:cubicBezTo>
                      <a:cubicBezTo>
                        <a:pt x="2250" y="492"/>
                        <a:pt x="2289" y="497"/>
                        <a:pt x="2295" y="512"/>
                      </a:cubicBezTo>
                      <a:cubicBezTo>
                        <a:pt x="2305" y="535"/>
                        <a:pt x="2324" y="539"/>
                        <a:pt x="2340" y="552"/>
                      </a:cubicBezTo>
                      <a:cubicBezTo>
                        <a:pt x="2375" y="578"/>
                        <a:pt x="2371" y="621"/>
                        <a:pt x="2338" y="651"/>
                      </a:cubicBezTo>
                      <a:cubicBezTo>
                        <a:pt x="2325" y="663"/>
                        <a:pt x="2321" y="684"/>
                        <a:pt x="2313" y="700"/>
                      </a:cubicBezTo>
                      <a:cubicBezTo>
                        <a:pt x="2310" y="706"/>
                        <a:pt x="2308" y="713"/>
                        <a:pt x="2304" y="717"/>
                      </a:cubicBezTo>
                      <a:cubicBezTo>
                        <a:pt x="2284" y="733"/>
                        <a:pt x="2296" y="753"/>
                        <a:pt x="2297" y="771"/>
                      </a:cubicBezTo>
                      <a:cubicBezTo>
                        <a:pt x="2297" y="773"/>
                        <a:pt x="2303" y="775"/>
                        <a:pt x="2306" y="776"/>
                      </a:cubicBezTo>
                      <a:cubicBezTo>
                        <a:pt x="2300" y="785"/>
                        <a:pt x="2296" y="794"/>
                        <a:pt x="2291" y="802"/>
                      </a:cubicBezTo>
                      <a:cubicBezTo>
                        <a:pt x="2292" y="803"/>
                        <a:pt x="2293" y="804"/>
                        <a:pt x="2295" y="805"/>
                      </a:cubicBezTo>
                      <a:cubicBezTo>
                        <a:pt x="2301" y="798"/>
                        <a:pt x="2305" y="789"/>
                        <a:pt x="2312" y="784"/>
                      </a:cubicBezTo>
                      <a:cubicBezTo>
                        <a:pt x="2319" y="779"/>
                        <a:pt x="2328" y="777"/>
                        <a:pt x="2338" y="773"/>
                      </a:cubicBezTo>
                      <a:cubicBezTo>
                        <a:pt x="2338" y="770"/>
                        <a:pt x="2338" y="764"/>
                        <a:pt x="2339" y="754"/>
                      </a:cubicBezTo>
                      <a:cubicBezTo>
                        <a:pt x="2350" y="758"/>
                        <a:pt x="2359" y="761"/>
                        <a:pt x="2372" y="765"/>
                      </a:cubicBezTo>
                      <a:cubicBezTo>
                        <a:pt x="2369" y="758"/>
                        <a:pt x="2366" y="753"/>
                        <a:pt x="2364" y="749"/>
                      </a:cubicBezTo>
                      <a:cubicBezTo>
                        <a:pt x="2377" y="750"/>
                        <a:pt x="2391" y="751"/>
                        <a:pt x="2408" y="753"/>
                      </a:cubicBezTo>
                      <a:cubicBezTo>
                        <a:pt x="2405" y="746"/>
                        <a:pt x="2403" y="742"/>
                        <a:pt x="2402" y="740"/>
                      </a:cubicBezTo>
                      <a:cubicBezTo>
                        <a:pt x="2414" y="738"/>
                        <a:pt x="2426" y="736"/>
                        <a:pt x="2440" y="733"/>
                      </a:cubicBezTo>
                      <a:cubicBezTo>
                        <a:pt x="2439" y="732"/>
                        <a:pt x="2440" y="733"/>
                        <a:pt x="2440" y="734"/>
                      </a:cubicBezTo>
                      <a:cubicBezTo>
                        <a:pt x="2448" y="758"/>
                        <a:pt x="2406" y="799"/>
                        <a:pt x="2381" y="797"/>
                      </a:cubicBezTo>
                      <a:cubicBezTo>
                        <a:pt x="2356" y="795"/>
                        <a:pt x="2329" y="799"/>
                        <a:pt x="2303" y="801"/>
                      </a:cubicBezTo>
                      <a:cubicBezTo>
                        <a:pt x="2303" y="803"/>
                        <a:pt x="2303" y="805"/>
                        <a:pt x="2303" y="807"/>
                      </a:cubicBezTo>
                      <a:cubicBezTo>
                        <a:pt x="2311" y="810"/>
                        <a:pt x="2319" y="814"/>
                        <a:pt x="2327" y="815"/>
                      </a:cubicBezTo>
                      <a:cubicBezTo>
                        <a:pt x="2347" y="817"/>
                        <a:pt x="2349" y="826"/>
                        <a:pt x="2338" y="841"/>
                      </a:cubicBezTo>
                      <a:cubicBezTo>
                        <a:pt x="2334" y="845"/>
                        <a:pt x="2332" y="850"/>
                        <a:pt x="2328" y="856"/>
                      </a:cubicBezTo>
                      <a:cubicBezTo>
                        <a:pt x="2336" y="865"/>
                        <a:pt x="2352" y="862"/>
                        <a:pt x="2359" y="878"/>
                      </a:cubicBezTo>
                      <a:cubicBezTo>
                        <a:pt x="2372" y="907"/>
                        <a:pt x="2367" y="923"/>
                        <a:pt x="2337" y="932"/>
                      </a:cubicBezTo>
                      <a:cubicBezTo>
                        <a:pt x="2330" y="934"/>
                        <a:pt x="2325" y="939"/>
                        <a:pt x="2319" y="943"/>
                      </a:cubicBezTo>
                      <a:cubicBezTo>
                        <a:pt x="2335" y="956"/>
                        <a:pt x="2349" y="967"/>
                        <a:pt x="2364" y="979"/>
                      </a:cubicBezTo>
                      <a:cubicBezTo>
                        <a:pt x="2366" y="981"/>
                        <a:pt x="2370" y="982"/>
                        <a:pt x="2372" y="982"/>
                      </a:cubicBezTo>
                      <a:cubicBezTo>
                        <a:pt x="2404" y="976"/>
                        <a:pt x="2414" y="1005"/>
                        <a:pt x="2432" y="1021"/>
                      </a:cubicBezTo>
                      <a:cubicBezTo>
                        <a:pt x="2434" y="1023"/>
                        <a:pt x="2433" y="1036"/>
                        <a:pt x="2429" y="1038"/>
                      </a:cubicBezTo>
                      <a:cubicBezTo>
                        <a:pt x="2417" y="1046"/>
                        <a:pt x="2404" y="1052"/>
                        <a:pt x="2388" y="1061"/>
                      </a:cubicBezTo>
                      <a:cubicBezTo>
                        <a:pt x="2390" y="1067"/>
                        <a:pt x="2392" y="1076"/>
                        <a:pt x="2395" y="1089"/>
                      </a:cubicBezTo>
                      <a:cubicBezTo>
                        <a:pt x="2402" y="1082"/>
                        <a:pt x="2405" y="1077"/>
                        <a:pt x="2409" y="1074"/>
                      </a:cubicBezTo>
                      <a:cubicBezTo>
                        <a:pt x="2421" y="1065"/>
                        <a:pt x="2434" y="1061"/>
                        <a:pt x="2444" y="1074"/>
                      </a:cubicBezTo>
                      <a:cubicBezTo>
                        <a:pt x="2449" y="1080"/>
                        <a:pt x="2446" y="1091"/>
                        <a:pt x="2447" y="1100"/>
                      </a:cubicBezTo>
                      <a:cubicBezTo>
                        <a:pt x="2440" y="1099"/>
                        <a:pt x="2434" y="1098"/>
                        <a:pt x="2423" y="1096"/>
                      </a:cubicBezTo>
                      <a:cubicBezTo>
                        <a:pt x="2424" y="1102"/>
                        <a:pt x="2425" y="1109"/>
                        <a:pt x="2427" y="1117"/>
                      </a:cubicBezTo>
                      <a:cubicBezTo>
                        <a:pt x="2432" y="1134"/>
                        <a:pt x="2439" y="1151"/>
                        <a:pt x="2440" y="1168"/>
                      </a:cubicBezTo>
                      <a:cubicBezTo>
                        <a:pt x="2440" y="1182"/>
                        <a:pt x="2432" y="1196"/>
                        <a:pt x="2427" y="1211"/>
                      </a:cubicBezTo>
                      <a:cubicBezTo>
                        <a:pt x="2427" y="1211"/>
                        <a:pt x="2431" y="1212"/>
                        <a:pt x="2432" y="1211"/>
                      </a:cubicBezTo>
                      <a:cubicBezTo>
                        <a:pt x="2448" y="1191"/>
                        <a:pt x="2464" y="1171"/>
                        <a:pt x="2480" y="1152"/>
                      </a:cubicBezTo>
                      <a:cubicBezTo>
                        <a:pt x="2482" y="1149"/>
                        <a:pt x="2485" y="1147"/>
                        <a:pt x="2488" y="1147"/>
                      </a:cubicBezTo>
                      <a:cubicBezTo>
                        <a:pt x="2502" y="1145"/>
                        <a:pt x="2517" y="1145"/>
                        <a:pt x="2531" y="1144"/>
                      </a:cubicBezTo>
                      <a:cubicBezTo>
                        <a:pt x="2562" y="1142"/>
                        <a:pt x="2581" y="1162"/>
                        <a:pt x="2600" y="1183"/>
                      </a:cubicBezTo>
                      <a:cubicBezTo>
                        <a:pt x="2579" y="1193"/>
                        <a:pt x="2592" y="1208"/>
                        <a:pt x="2595" y="1223"/>
                      </a:cubicBezTo>
                      <a:cubicBezTo>
                        <a:pt x="2586" y="1222"/>
                        <a:pt x="2579" y="1222"/>
                        <a:pt x="2571" y="1222"/>
                      </a:cubicBezTo>
                      <a:cubicBezTo>
                        <a:pt x="2571" y="1223"/>
                        <a:pt x="2571" y="1224"/>
                        <a:pt x="2571" y="1226"/>
                      </a:cubicBezTo>
                      <a:cubicBezTo>
                        <a:pt x="2592" y="1226"/>
                        <a:pt x="2613" y="1226"/>
                        <a:pt x="2639" y="1226"/>
                      </a:cubicBezTo>
                      <a:cubicBezTo>
                        <a:pt x="2607" y="1201"/>
                        <a:pt x="2601" y="1171"/>
                        <a:pt x="2603" y="1139"/>
                      </a:cubicBezTo>
                      <a:cubicBezTo>
                        <a:pt x="2595" y="1133"/>
                        <a:pt x="2588" y="1127"/>
                        <a:pt x="2584" y="1123"/>
                      </a:cubicBezTo>
                      <a:cubicBezTo>
                        <a:pt x="2600" y="1109"/>
                        <a:pt x="2613" y="1098"/>
                        <a:pt x="2626" y="1086"/>
                      </a:cubicBezTo>
                      <a:cubicBezTo>
                        <a:pt x="2643" y="1070"/>
                        <a:pt x="2663" y="1066"/>
                        <a:pt x="2685" y="1068"/>
                      </a:cubicBezTo>
                      <a:cubicBezTo>
                        <a:pt x="2687" y="1074"/>
                        <a:pt x="2688" y="1081"/>
                        <a:pt x="2689" y="1087"/>
                      </a:cubicBezTo>
                      <a:cubicBezTo>
                        <a:pt x="2702" y="1082"/>
                        <a:pt x="2702" y="1082"/>
                        <a:pt x="2709" y="1059"/>
                      </a:cubicBezTo>
                      <a:cubicBezTo>
                        <a:pt x="2704" y="1054"/>
                        <a:pt x="2696" y="1050"/>
                        <a:pt x="2696" y="1046"/>
                      </a:cubicBezTo>
                      <a:cubicBezTo>
                        <a:pt x="2700" y="1024"/>
                        <a:pt x="2716" y="1031"/>
                        <a:pt x="2731" y="1034"/>
                      </a:cubicBezTo>
                      <a:cubicBezTo>
                        <a:pt x="2734" y="1007"/>
                        <a:pt x="2714" y="997"/>
                        <a:pt x="2699" y="986"/>
                      </a:cubicBezTo>
                      <a:cubicBezTo>
                        <a:pt x="2678" y="972"/>
                        <a:pt x="2677" y="971"/>
                        <a:pt x="2694" y="952"/>
                      </a:cubicBezTo>
                      <a:cubicBezTo>
                        <a:pt x="2697" y="948"/>
                        <a:pt x="2701" y="945"/>
                        <a:pt x="2703" y="941"/>
                      </a:cubicBezTo>
                      <a:cubicBezTo>
                        <a:pt x="2712" y="921"/>
                        <a:pt x="2727" y="915"/>
                        <a:pt x="2748" y="919"/>
                      </a:cubicBezTo>
                      <a:cubicBezTo>
                        <a:pt x="2769" y="923"/>
                        <a:pt x="2774" y="905"/>
                        <a:pt x="2783" y="893"/>
                      </a:cubicBezTo>
                      <a:cubicBezTo>
                        <a:pt x="2789" y="883"/>
                        <a:pt x="2795" y="872"/>
                        <a:pt x="2803" y="863"/>
                      </a:cubicBezTo>
                      <a:cubicBezTo>
                        <a:pt x="2809" y="856"/>
                        <a:pt x="2817" y="850"/>
                        <a:pt x="2823" y="843"/>
                      </a:cubicBezTo>
                      <a:cubicBezTo>
                        <a:pt x="2828" y="835"/>
                        <a:pt x="2834" y="827"/>
                        <a:pt x="2820" y="819"/>
                      </a:cubicBezTo>
                      <a:cubicBezTo>
                        <a:pt x="2813" y="815"/>
                        <a:pt x="2811" y="802"/>
                        <a:pt x="2808" y="792"/>
                      </a:cubicBezTo>
                      <a:cubicBezTo>
                        <a:pt x="2787" y="778"/>
                        <a:pt x="2763" y="764"/>
                        <a:pt x="2767" y="731"/>
                      </a:cubicBezTo>
                      <a:cubicBezTo>
                        <a:pt x="2768" y="725"/>
                        <a:pt x="2777" y="720"/>
                        <a:pt x="2782" y="714"/>
                      </a:cubicBezTo>
                      <a:cubicBezTo>
                        <a:pt x="2785" y="714"/>
                        <a:pt x="2789" y="715"/>
                        <a:pt x="2792" y="716"/>
                      </a:cubicBezTo>
                      <a:cubicBezTo>
                        <a:pt x="2786" y="690"/>
                        <a:pt x="2783" y="662"/>
                        <a:pt x="2773" y="638"/>
                      </a:cubicBezTo>
                      <a:cubicBezTo>
                        <a:pt x="2768" y="626"/>
                        <a:pt x="2750" y="619"/>
                        <a:pt x="2737" y="610"/>
                      </a:cubicBezTo>
                      <a:cubicBezTo>
                        <a:pt x="2731" y="605"/>
                        <a:pt x="2719" y="599"/>
                        <a:pt x="2719" y="593"/>
                      </a:cubicBezTo>
                      <a:cubicBezTo>
                        <a:pt x="2718" y="585"/>
                        <a:pt x="2724" y="574"/>
                        <a:pt x="2730" y="569"/>
                      </a:cubicBezTo>
                      <a:cubicBezTo>
                        <a:pt x="2745" y="557"/>
                        <a:pt x="2764" y="551"/>
                        <a:pt x="2778" y="539"/>
                      </a:cubicBezTo>
                      <a:cubicBezTo>
                        <a:pt x="2792" y="529"/>
                        <a:pt x="2803" y="515"/>
                        <a:pt x="2812" y="500"/>
                      </a:cubicBezTo>
                      <a:cubicBezTo>
                        <a:pt x="2815" y="497"/>
                        <a:pt x="2807" y="482"/>
                        <a:pt x="2801" y="479"/>
                      </a:cubicBezTo>
                      <a:cubicBezTo>
                        <a:pt x="2788" y="472"/>
                        <a:pt x="2792" y="464"/>
                        <a:pt x="2797" y="456"/>
                      </a:cubicBezTo>
                      <a:cubicBezTo>
                        <a:pt x="2806" y="445"/>
                        <a:pt x="2815" y="435"/>
                        <a:pt x="2825" y="426"/>
                      </a:cubicBezTo>
                      <a:cubicBezTo>
                        <a:pt x="2834" y="416"/>
                        <a:pt x="2863" y="419"/>
                        <a:pt x="2872" y="428"/>
                      </a:cubicBezTo>
                      <a:cubicBezTo>
                        <a:pt x="2880" y="436"/>
                        <a:pt x="2888" y="444"/>
                        <a:pt x="2897" y="452"/>
                      </a:cubicBezTo>
                      <a:cubicBezTo>
                        <a:pt x="2905" y="460"/>
                        <a:pt x="2910" y="468"/>
                        <a:pt x="2898" y="476"/>
                      </a:cubicBezTo>
                      <a:cubicBezTo>
                        <a:pt x="2890" y="482"/>
                        <a:pt x="2874" y="485"/>
                        <a:pt x="2880" y="499"/>
                      </a:cubicBezTo>
                      <a:cubicBezTo>
                        <a:pt x="2886" y="513"/>
                        <a:pt x="2895" y="531"/>
                        <a:pt x="2907" y="535"/>
                      </a:cubicBezTo>
                      <a:cubicBezTo>
                        <a:pt x="2929" y="542"/>
                        <a:pt x="2941" y="560"/>
                        <a:pt x="2960" y="570"/>
                      </a:cubicBezTo>
                      <a:cubicBezTo>
                        <a:pt x="2966" y="573"/>
                        <a:pt x="2969" y="582"/>
                        <a:pt x="2976" y="592"/>
                      </a:cubicBezTo>
                      <a:cubicBezTo>
                        <a:pt x="2964" y="592"/>
                        <a:pt x="2959" y="592"/>
                        <a:pt x="2953" y="592"/>
                      </a:cubicBezTo>
                      <a:cubicBezTo>
                        <a:pt x="2954" y="591"/>
                        <a:pt x="2955" y="590"/>
                        <a:pt x="2956" y="588"/>
                      </a:cubicBezTo>
                      <a:cubicBezTo>
                        <a:pt x="2951" y="582"/>
                        <a:pt x="2946" y="576"/>
                        <a:pt x="2940" y="570"/>
                      </a:cubicBezTo>
                      <a:cubicBezTo>
                        <a:pt x="2941" y="579"/>
                        <a:pt x="2942" y="589"/>
                        <a:pt x="2943" y="598"/>
                      </a:cubicBezTo>
                      <a:cubicBezTo>
                        <a:pt x="2950" y="599"/>
                        <a:pt x="2957" y="601"/>
                        <a:pt x="2964" y="602"/>
                      </a:cubicBezTo>
                      <a:cubicBezTo>
                        <a:pt x="2910" y="621"/>
                        <a:pt x="2911" y="667"/>
                        <a:pt x="2907" y="711"/>
                      </a:cubicBezTo>
                      <a:cubicBezTo>
                        <a:pt x="2933" y="721"/>
                        <a:pt x="2938" y="741"/>
                        <a:pt x="2919" y="762"/>
                      </a:cubicBezTo>
                      <a:cubicBezTo>
                        <a:pt x="2909" y="773"/>
                        <a:pt x="2896" y="782"/>
                        <a:pt x="2884" y="793"/>
                      </a:cubicBezTo>
                      <a:cubicBezTo>
                        <a:pt x="2892" y="813"/>
                        <a:pt x="2873" y="817"/>
                        <a:pt x="2859" y="825"/>
                      </a:cubicBezTo>
                      <a:cubicBezTo>
                        <a:pt x="2864" y="840"/>
                        <a:pt x="2869" y="854"/>
                        <a:pt x="2887" y="861"/>
                      </a:cubicBezTo>
                      <a:cubicBezTo>
                        <a:pt x="2900" y="867"/>
                        <a:pt x="2910" y="878"/>
                        <a:pt x="2912" y="894"/>
                      </a:cubicBezTo>
                      <a:cubicBezTo>
                        <a:pt x="2914" y="905"/>
                        <a:pt x="2926" y="912"/>
                        <a:pt x="2920" y="929"/>
                      </a:cubicBezTo>
                      <a:cubicBezTo>
                        <a:pt x="2912" y="952"/>
                        <a:pt x="2919" y="979"/>
                        <a:pt x="2918" y="1004"/>
                      </a:cubicBezTo>
                      <a:cubicBezTo>
                        <a:pt x="2918" y="1009"/>
                        <a:pt x="2913" y="1014"/>
                        <a:pt x="2911" y="1019"/>
                      </a:cubicBezTo>
                      <a:cubicBezTo>
                        <a:pt x="2909" y="1018"/>
                        <a:pt x="2907" y="1017"/>
                        <a:pt x="2906" y="1016"/>
                      </a:cubicBezTo>
                      <a:cubicBezTo>
                        <a:pt x="2909" y="1012"/>
                        <a:pt x="2912" y="1008"/>
                        <a:pt x="2911" y="1009"/>
                      </a:cubicBezTo>
                      <a:cubicBezTo>
                        <a:pt x="2905" y="999"/>
                        <a:pt x="2901" y="992"/>
                        <a:pt x="2896" y="984"/>
                      </a:cubicBezTo>
                      <a:cubicBezTo>
                        <a:pt x="2904" y="980"/>
                        <a:pt x="2909" y="976"/>
                        <a:pt x="2915" y="973"/>
                      </a:cubicBezTo>
                      <a:cubicBezTo>
                        <a:pt x="2913" y="958"/>
                        <a:pt x="2912" y="944"/>
                        <a:pt x="2911" y="929"/>
                      </a:cubicBezTo>
                      <a:cubicBezTo>
                        <a:pt x="2897" y="929"/>
                        <a:pt x="2891" y="939"/>
                        <a:pt x="2895" y="961"/>
                      </a:cubicBezTo>
                      <a:cubicBezTo>
                        <a:pt x="2898" y="952"/>
                        <a:pt x="2901" y="945"/>
                        <a:pt x="2904" y="939"/>
                      </a:cubicBezTo>
                      <a:cubicBezTo>
                        <a:pt x="2908" y="951"/>
                        <a:pt x="2911" y="962"/>
                        <a:pt x="2915" y="973"/>
                      </a:cubicBezTo>
                      <a:close/>
                      <a:moveTo>
                        <a:pt x="1043" y="565"/>
                      </a:moveTo>
                      <a:cubicBezTo>
                        <a:pt x="1044" y="567"/>
                        <a:pt x="1044" y="567"/>
                        <a:pt x="1044" y="567"/>
                      </a:cubicBezTo>
                      <a:cubicBezTo>
                        <a:pt x="1043" y="559"/>
                        <a:pt x="1042" y="550"/>
                        <a:pt x="1041" y="546"/>
                      </a:cubicBezTo>
                      <a:cubicBezTo>
                        <a:pt x="1035" y="539"/>
                        <a:pt x="1031" y="533"/>
                        <a:pt x="1027" y="528"/>
                      </a:cubicBezTo>
                      <a:cubicBezTo>
                        <a:pt x="1033" y="525"/>
                        <a:pt x="1040" y="521"/>
                        <a:pt x="1047" y="519"/>
                      </a:cubicBezTo>
                      <a:cubicBezTo>
                        <a:pt x="1056" y="517"/>
                        <a:pt x="1065" y="517"/>
                        <a:pt x="1074" y="519"/>
                      </a:cubicBezTo>
                      <a:cubicBezTo>
                        <a:pt x="1079" y="520"/>
                        <a:pt x="1083" y="525"/>
                        <a:pt x="1087" y="528"/>
                      </a:cubicBezTo>
                      <a:cubicBezTo>
                        <a:pt x="1083" y="532"/>
                        <a:pt x="1079" y="535"/>
                        <a:pt x="1075" y="538"/>
                      </a:cubicBezTo>
                      <a:cubicBezTo>
                        <a:pt x="1073" y="540"/>
                        <a:pt x="1071" y="540"/>
                        <a:pt x="1066" y="542"/>
                      </a:cubicBezTo>
                      <a:cubicBezTo>
                        <a:pt x="1086" y="573"/>
                        <a:pt x="1083" y="605"/>
                        <a:pt x="1079" y="638"/>
                      </a:cubicBezTo>
                      <a:cubicBezTo>
                        <a:pt x="1074" y="641"/>
                        <a:pt x="1069" y="644"/>
                        <a:pt x="1063" y="649"/>
                      </a:cubicBezTo>
                      <a:cubicBezTo>
                        <a:pt x="1072" y="657"/>
                        <a:pt x="1078" y="662"/>
                        <a:pt x="1084" y="667"/>
                      </a:cubicBezTo>
                      <a:cubicBezTo>
                        <a:pt x="1082" y="667"/>
                        <a:pt x="1080" y="667"/>
                        <a:pt x="1079" y="667"/>
                      </a:cubicBezTo>
                      <a:cubicBezTo>
                        <a:pt x="1074" y="701"/>
                        <a:pt x="1069" y="734"/>
                        <a:pt x="1064" y="768"/>
                      </a:cubicBezTo>
                      <a:cubicBezTo>
                        <a:pt x="1064" y="773"/>
                        <a:pt x="1064" y="780"/>
                        <a:pt x="1066" y="783"/>
                      </a:cubicBezTo>
                      <a:cubicBezTo>
                        <a:pt x="1082" y="807"/>
                        <a:pt x="1106" y="814"/>
                        <a:pt x="1133" y="809"/>
                      </a:cubicBezTo>
                      <a:cubicBezTo>
                        <a:pt x="1137" y="809"/>
                        <a:pt x="1140" y="805"/>
                        <a:pt x="1146" y="802"/>
                      </a:cubicBezTo>
                      <a:cubicBezTo>
                        <a:pt x="1138" y="797"/>
                        <a:pt x="1134" y="795"/>
                        <a:pt x="1130" y="792"/>
                      </a:cubicBezTo>
                      <a:cubicBezTo>
                        <a:pt x="1123" y="788"/>
                        <a:pt x="1108" y="789"/>
                        <a:pt x="1114" y="775"/>
                      </a:cubicBezTo>
                      <a:cubicBezTo>
                        <a:pt x="1117" y="766"/>
                        <a:pt x="1125" y="758"/>
                        <a:pt x="1133" y="751"/>
                      </a:cubicBezTo>
                      <a:cubicBezTo>
                        <a:pt x="1138" y="746"/>
                        <a:pt x="1147" y="747"/>
                        <a:pt x="1152" y="742"/>
                      </a:cubicBezTo>
                      <a:cubicBezTo>
                        <a:pt x="1218" y="676"/>
                        <a:pt x="1240" y="590"/>
                        <a:pt x="1199" y="503"/>
                      </a:cubicBezTo>
                      <a:cubicBezTo>
                        <a:pt x="1198" y="501"/>
                        <a:pt x="1194" y="499"/>
                        <a:pt x="1194" y="499"/>
                      </a:cubicBezTo>
                      <a:cubicBezTo>
                        <a:pt x="1191" y="509"/>
                        <a:pt x="1188" y="519"/>
                        <a:pt x="1184" y="529"/>
                      </a:cubicBezTo>
                      <a:cubicBezTo>
                        <a:pt x="1188" y="530"/>
                        <a:pt x="1193" y="532"/>
                        <a:pt x="1199" y="533"/>
                      </a:cubicBezTo>
                      <a:cubicBezTo>
                        <a:pt x="1190" y="544"/>
                        <a:pt x="1200" y="569"/>
                        <a:pt x="1175" y="565"/>
                      </a:cubicBezTo>
                      <a:cubicBezTo>
                        <a:pt x="1170" y="575"/>
                        <a:pt x="1165" y="585"/>
                        <a:pt x="1161" y="594"/>
                      </a:cubicBezTo>
                      <a:cubicBezTo>
                        <a:pt x="1168" y="605"/>
                        <a:pt x="1174" y="617"/>
                        <a:pt x="1184" y="632"/>
                      </a:cubicBezTo>
                      <a:cubicBezTo>
                        <a:pt x="1172" y="628"/>
                        <a:pt x="1165" y="626"/>
                        <a:pt x="1160" y="625"/>
                      </a:cubicBezTo>
                      <a:cubicBezTo>
                        <a:pt x="1161" y="617"/>
                        <a:pt x="1161" y="611"/>
                        <a:pt x="1161" y="606"/>
                      </a:cubicBezTo>
                      <a:cubicBezTo>
                        <a:pt x="1159" y="605"/>
                        <a:pt x="1158" y="605"/>
                        <a:pt x="1156" y="605"/>
                      </a:cubicBezTo>
                      <a:cubicBezTo>
                        <a:pt x="1144" y="637"/>
                        <a:pt x="1170" y="659"/>
                        <a:pt x="1180" y="685"/>
                      </a:cubicBezTo>
                      <a:cubicBezTo>
                        <a:pt x="1159" y="691"/>
                        <a:pt x="1161" y="674"/>
                        <a:pt x="1157" y="662"/>
                      </a:cubicBezTo>
                      <a:cubicBezTo>
                        <a:pt x="1129" y="687"/>
                        <a:pt x="1176" y="696"/>
                        <a:pt x="1167" y="716"/>
                      </a:cubicBezTo>
                      <a:cubicBezTo>
                        <a:pt x="1158" y="716"/>
                        <a:pt x="1150" y="717"/>
                        <a:pt x="1143" y="718"/>
                      </a:cubicBezTo>
                      <a:cubicBezTo>
                        <a:pt x="1143" y="700"/>
                        <a:pt x="1143" y="683"/>
                        <a:pt x="1143" y="661"/>
                      </a:cubicBezTo>
                      <a:cubicBezTo>
                        <a:pt x="1137" y="674"/>
                        <a:pt x="1134" y="681"/>
                        <a:pt x="1130" y="688"/>
                      </a:cubicBezTo>
                      <a:cubicBezTo>
                        <a:pt x="1128" y="687"/>
                        <a:pt x="1126" y="685"/>
                        <a:pt x="1124" y="684"/>
                      </a:cubicBezTo>
                      <a:cubicBezTo>
                        <a:pt x="1132" y="672"/>
                        <a:pt x="1140" y="660"/>
                        <a:pt x="1147" y="649"/>
                      </a:cubicBezTo>
                      <a:cubicBezTo>
                        <a:pt x="1146" y="635"/>
                        <a:pt x="1145" y="620"/>
                        <a:pt x="1144" y="602"/>
                      </a:cubicBezTo>
                      <a:cubicBezTo>
                        <a:pt x="1139" y="613"/>
                        <a:pt x="1135" y="621"/>
                        <a:pt x="1131" y="630"/>
                      </a:cubicBezTo>
                      <a:cubicBezTo>
                        <a:pt x="1129" y="629"/>
                        <a:pt x="1127" y="629"/>
                        <a:pt x="1125" y="628"/>
                      </a:cubicBezTo>
                      <a:cubicBezTo>
                        <a:pt x="1128" y="619"/>
                        <a:pt x="1131" y="610"/>
                        <a:pt x="1136" y="601"/>
                      </a:cubicBezTo>
                      <a:cubicBezTo>
                        <a:pt x="1141" y="589"/>
                        <a:pt x="1149" y="577"/>
                        <a:pt x="1133" y="566"/>
                      </a:cubicBezTo>
                      <a:cubicBezTo>
                        <a:pt x="1126" y="562"/>
                        <a:pt x="1123" y="553"/>
                        <a:pt x="1118" y="546"/>
                      </a:cubicBezTo>
                      <a:cubicBezTo>
                        <a:pt x="1126" y="548"/>
                        <a:pt x="1133" y="551"/>
                        <a:pt x="1135" y="552"/>
                      </a:cubicBezTo>
                      <a:cubicBezTo>
                        <a:pt x="1142" y="543"/>
                        <a:pt x="1146" y="538"/>
                        <a:pt x="1149" y="534"/>
                      </a:cubicBezTo>
                      <a:cubicBezTo>
                        <a:pt x="1148" y="532"/>
                        <a:pt x="1145" y="529"/>
                        <a:pt x="1142" y="525"/>
                      </a:cubicBezTo>
                      <a:cubicBezTo>
                        <a:pt x="1149" y="523"/>
                        <a:pt x="1155" y="521"/>
                        <a:pt x="1162" y="518"/>
                      </a:cubicBezTo>
                      <a:cubicBezTo>
                        <a:pt x="1163" y="512"/>
                        <a:pt x="1164" y="507"/>
                        <a:pt x="1166" y="496"/>
                      </a:cubicBezTo>
                      <a:cubicBezTo>
                        <a:pt x="1169" y="506"/>
                        <a:pt x="1170" y="510"/>
                        <a:pt x="1171" y="514"/>
                      </a:cubicBezTo>
                      <a:cubicBezTo>
                        <a:pt x="1179" y="501"/>
                        <a:pt x="1182" y="488"/>
                        <a:pt x="1175" y="483"/>
                      </a:cubicBezTo>
                      <a:cubicBezTo>
                        <a:pt x="1176" y="479"/>
                        <a:pt x="1180" y="472"/>
                        <a:pt x="1178" y="469"/>
                      </a:cubicBezTo>
                      <a:cubicBezTo>
                        <a:pt x="1171" y="457"/>
                        <a:pt x="1161" y="446"/>
                        <a:pt x="1155" y="438"/>
                      </a:cubicBezTo>
                      <a:cubicBezTo>
                        <a:pt x="1153" y="431"/>
                        <a:pt x="1152" y="425"/>
                        <a:pt x="1152" y="426"/>
                      </a:cubicBezTo>
                      <a:cubicBezTo>
                        <a:pt x="1136" y="428"/>
                        <a:pt x="1136" y="414"/>
                        <a:pt x="1134" y="405"/>
                      </a:cubicBezTo>
                      <a:cubicBezTo>
                        <a:pt x="1130" y="393"/>
                        <a:pt x="1128" y="380"/>
                        <a:pt x="1125" y="366"/>
                      </a:cubicBezTo>
                      <a:cubicBezTo>
                        <a:pt x="1116" y="367"/>
                        <a:pt x="1106" y="370"/>
                        <a:pt x="1112" y="384"/>
                      </a:cubicBezTo>
                      <a:cubicBezTo>
                        <a:pt x="1122" y="410"/>
                        <a:pt x="1134" y="435"/>
                        <a:pt x="1146" y="461"/>
                      </a:cubicBezTo>
                      <a:cubicBezTo>
                        <a:pt x="1146" y="462"/>
                        <a:pt x="1145" y="463"/>
                        <a:pt x="1145" y="465"/>
                      </a:cubicBezTo>
                      <a:cubicBezTo>
                        <a:pt x="1141" y="465"/>
                        <a:pt x="1136" y="465"/>
                        <a:pt x="1127" y="465"/>
                      </a:cubicBezTo>
                      <a:cubicBezTo>
                        <a:pt x="1132" y="486"/>
                        <a:pt x="1138" y="506"/>
                        <a:pt x="1143" y="526"/>
                      </a:cubicBezTo>
                      <a:cubicBezTo>
                        <a:pt x="1138" y="525"/>
                        <a:pt x="1133" y="523"/>
                        <a:pt x="1128" y="522"/>
                      </a:cubicBezTo>
                      <a:cubicBezTo>
                        <a:pt x="1125" y="530"/>
                        <a:pt x="1122" y="538"/>
                        <a:pt x="1119" y="546"/>
                      </a:cubicBezTo>
                      <a:cubicBezTo>
                        <a:pt x="1110" y="543"/>
                        <a:pt x="1097" y="543"/>
                        <a:pt x="1102" y="527"/>
                      </a:cubicBezTo>
                      <a:cubicBezTo>
                        <a:pt x="1107" y="527"/>
                        <a:pt x="1111" y="526"/>
                        <a:pt x="1114" y="525"/>
                      </a:cubicBezTo>
                      <a:cubicBezTo>
                        <a:pt x="1112" y="496"/>
                        <a:pt x="1128" y="468"/>
                        <a:pt x="1114" y="437"/>
                      </a:cubicBezTo>
                      <a:cubicBezTo>
                        <a:pt x="1110" y="446"/>
                        <a:pt x="1108" y="452"/>
                        <a:pt x="1105" y="460"/>
                      </a:cubicBezTo>
                      <a:cubicBezTo>
                        <a:pt x="1092" y="452"/>
                        <a:pt x="1082" y="446"/>
                        <a:pt x="1069" y="438"/>
                      </a:cubicBezTo>
                      <a:cubicBezTo>
                        <a:pt x="1075" y="432"/>
                        <a:pt x="1078" y="426"/>
                        <a:pt x="1083" y="423"/>
                      </a:cubicBezTo>
                      <a:cubicBezTo>
                        <a:pt x="1088" y="421"/>
                        <a:pt x="1095" y="422"/>
                        <a:pt x="1102" y="421"/>
                      </a:cubicBezTo>
                      <a:cubicBezTo>
                        <a:pt x="1089" y="387"/>
                        <a:pt x="1089" y="386"/>
                        <a:pt x="1099" y="341"/>
                      </a:cubicBezTo>
                      <a:cubicBezTo>
                        <a:pt x="1100" y="338"/>
                        <a:pt x="1097" y="334"/>
                        <a:pt x="1095" y="331"/>
                      </a:cubicBezTo>
                      <a:cubicBezTo>
                        <a:pt x="1092" y="321"/>
                        <a:pt x="1088" y="312"/>
                        <a:pt x="1085" y="303"/>
                      </a:cubicBezTo>
                      <a:cubicBezTo>
                        <a:pt x="1110" y="295"/>
                        <a:pt x="1117" y="284"/>
                        <a:pt x="1113" y="261"/>
                      </a:cubicBezTo>
                      <a:cubicBezTo>
                        <a:pt x="1108" y="238"/>
                        <a:pt x="1099" y="228"/>
                        <a:pt x="1080" y="233"/>
                      </a:cubicBezTo>
                      <a:cubicBezTo>
                        <a:pt x="1059" y="237"/>
                        <a:pt x="1048" y="228"/>
                        <a:pt x="1038" y="214"/>
                      </a:cubicBezTo>
                      <a:cubicBezTo>
                        <a:pt x="1047" y="206"/>
                        <a:pt x="1055" y="198"/>
                        <a:pt x="1063" y="190"/>
                      </a:cubicBezTo>
                      <a:cubicBezTo>
                        <a:pt x="1035" y="177"/>
                        <a:pt x="1017" y="225"/>
                        <a:pt x="988" y="202"/>
                      </a:cubicBezTo>
                      <a:cubicBezTo>
                        <a:pt x="978" y="206"/>
                        <a:pt x="968" y="209"/>
                        <a:pt x="953" y="215"/>
                      </a:cubicBezTo>
                      <a:cubicBezTo>
                        <a:pt x="957" y="201"/>
                        <a:pt x="960" y="191"/>
                        <a:pt x="963" y="181"/>
                      </a:cubicBezTo>
                      <a:cubicBezTo>
                        <a:pt x="959" y="181"/>
                        <a:pt x="955" y="181"/>
                        <a:pt x="951" y="181"/>
                      </a:cubicBezTo>
                      <a:cubicBezTo>
                        <a:pt x="926" y="183"/>
                        <a:pt x="917" y="198"/>
                        <a:pt x="926" y="221"/>
                      </a:cubicBezTo>
                      <a:cubicBezTo>
                        <a:pt x="927" y="222"/>
                        <a:pt x="927" y="225"/>
                        <a:pt x="927" y="227"/>
                      </a:cubicBezTo>
                      <a:cubicBezTo>
                        <a:pt x="927" y="226"/>
                        <a:pt x="927" y="226"/>
                        <a:pt x="927" y="226"/>
                      </a:cubicBezTo>
                      <a:cubicBezTo>
                        <a:pt x="913" y="219"/>
                        <a:pt x="912" y="208"/>
                        <a:pt x="917" y="195"/>
                      </a:cubicBezTo>
                      <a:cubicBezTo>
                        <a:pt x="922" y="182"/>
                        <a:pt x="919" y="172"/>
                        <a:pt x="904" y="168"/>
                      </a:cubicBezTo>
                      <a:cubicBezTo>
                        <a:pt x="903" y="180"/>
                        <a:pt x="901" y="190"/>
                        <a:pt x="900" y="200"/>
                      </a:cubicBezTo>
                      <a:cubicBezTo>
                        <a:pt x="898" y="200"/>
                        <a:pt x="897" y="200"/>
                        <a:pt x="895" y="200"/>
                      </a:cubicBezTo>
                      <a:cubicBezTo>
                        <a:pt x="895" y="195"/>
                        <a:pt x="895" y="189"/>
                        <a:pt x="894" y="184"/>
                      </a:cubicBezTo>
                      <a:cubicBezTo>
                        <a:pt x="893" y="184"/>
                        <a:pt x="891" y="184"/>
                        <a:pt x="890" y="185"/>
                      </a:cubicBezTo>
                      <a:cubicBezTo>
                        <a:pt x="892" y="195"/>
                        <a:pt x="895" y="205"/>
                        <a:pt x="898" y="216"/>
                      </a:cubicBezTo>
                      <a:cubicBezTo>
                        <a:pt x="895" y="218"/>
                        <a:pt x="891" y="220"/>
                        <a:pt x="883" y="226"/>
                      </a:cubicBezTo>
                      <a:cubicBezTo>
                        <a:pt x="892" y="226"/>
                        <a:pt x="896" y="226"/>
                        <a:pt x="902" y="226"/>
                      </a:cubicBezTo>
                      <a:cubicBezTo>
                        <a:pt x="902" y="236"/>
                        <a:pt x="901" y="245"/>
                        <a:pt x="901" y="252"/>
                      </a:cubicBezTo>
                      <a:cubicBezTo>
                        <a:pt x="891" y="255"/>
                        <a:pt x="883" y="258"/>
                        <a:pt x="873" y="261"/>
                      </a:cubicBezTo>
                      <a:cubicBezTo>
                        <a:pt x="880" y="268"/>
                        <a:pt x="885" y="271"/>
                        <a:pt x="886" y="273"/>
                      </a:cubicBezTo>
                      <a:cubicBezTo>
                        <a:pt x="885" y="283"/>
                        <a:pt x="884" y="290"/>
                        <a:pt x="882" y="297"/>
                      </a:cubicBezTo>
                      <a:cubicBezTo>
                        <a:pt x="881" y="306"/>
                        <a:pt x="880" y="315"/>
                        <a:pt x="874" y="321"/>
                      </a:cubicBezTo>
                      <a:cubicBezTo>
                        <a:pt x="864" y="332"/>
                        <a:pt x="852" y="341"/>
                        <a:pt x="840" y="351"/>
                      </a:cubicBezTo>
                      <a:cubicBezTo>
                        <a:pt x="839" y="351"/>
                        <a:pt x="840" y="353"/>
                        <a:pt x="840" y="355"/>
                      </a:cubicBezTo>
                      <a:cubicBezTo>
                        <a:pt x="844" y="355"/>
                        <a:pt x="847" y="355"/>
                        <a:pt x="850" y="355"/>
                      </a:cubicBezTo>
                      <a:cubicBezTo>
                        <a:pt x="846" y="361"/>
                        <a:pt x="838" y="363"/>
                        <a:pt x="838" y="362"/>
                      </a:cubicBezTo>
                      <a:cubicBezTo>
                        <a:pt x="830" y="345"/>
                        <a:pt x="823" y="327"/>
                        <a:pt x="818" y="313"/>
                      </a:cubicBezTo>
                      <a:cubicBezTo>
                        <a:pt x="815" y="316"/>
                        <a:pt x="809" y="321"/>
                        <a:pt x="804" y="326"/>
                      </a:cubicBezTo>
                      <a:cubicBezTo>
                        <a:pt x="799" y="319"/>
                        <a:pt x="794" y="313"/>
                        <a:pt x="790" y="305"/>
                      </a:cubicBezTo>
                      <a:cubicBezTo>
                        <a:pt x="787" y="298"/>
                        <a:pt x="785" y="290"/>
                        <a:pt x="781" y="283"/>
                      </a:cubicBezTo>
                      <a:cubicBezTo>
                        <a:pt x="778" y="277"/>
                        <a:pt x="771" y="272"/>
                        <a:pt x="771" y="267"/>
                      </a:cubicBezTo>
                      <a:cubicBezTo>
                        <a:pt x="769" y="239"/>
                        <a:pt x="768" y="211"/>
                        <a:pt x="766" y="183"/>
                      </a:cubicBezTo>
                      <a:cubicBezTo>
                        <a:pt x="766" y="179"/>
                        <a:pt x="763" y="170"/>
                        <a:pt x="760" y="170"/>
                      </a:cubicBezTo>
                      <a:cubicBezTo>
                        <a:pt x="755" y="169"/>
                        <a:pt x="748" y="171"/>
                        <a:pt x="743" y="174"/>
                      </a:cubicBezTo>
                      <a:cubicBezTo>
                        <a:pt x="739" y="176"/>
                        <a:pt x="736" y="180"/>
                        <a:pt x="733" y="182"/>
                      </a:cubicBezTo>
                      <a:cubicBezTo>
                        <a:pt x="737" y="185"/>
                        <a:pt x="740" y="188"/>
                        <a:pt x="745" y="192"/>
                      </a:cubicBezTo>
                      <a:cubicBezTo>
                        <a:pt x="736" y="196"/>
                        <a:pt x="732" y="198"/>
                        <a:pt x="727" y="200"/>
                      </a:cubicBezTo>
                      <a:cubicBezTo>
                        <a:pt x="729" y="208"/>
                        <a:pt x="730" y="215"/>
                        <a:pt x="732" y="225"/>
                      </a:cubicBezTo>
                      <a:cubicBezTo>
                        <a:pt x="734" y="218"/>
                        <a:pt x="736" y="214"/>
                        <a:pt x="737" y="211"/>
                      </a:cubicBezTo>
                      <a:cubicBezTo>
                        <a:pt x="739" y="224"/>
                        <a:pt x="736" y="238"/>
                        <a:pt x="740" y="249"/>
                      </a:cubicBezTo>
                      <a:cubicBezTo>
                        <a:pt x="747" y="271"/>
                        <a:pt x="747" y="277"/>
                        <a:pt x="727" y="287"/>
                      </a:cubicBezTo>
                      <a:cubicBezTo>
                        <a:pt x="727" y="294"/>
                        <a:pt x="728" y="302"/>
                        <a:pt x="727" y="309"/>
                      </a:cubicBezTo>
                      <a:cubicBezTo>
                        <a:pt x="726" y="319"/>
                        <a:pt x="726" y="332"/>
                        <a:pt x="720" y="336"/>
                      </a:cubicBezTo>
                      <a:cubicBezTo>
                        <a:pt x="710" y="344"/>
                        <a:pt x="710" y="352"/>
                        <a:pt x="710" y="362"/>
                      </a:cubicBezTo>
                      <a:cubicBezTo>
                        <a:pt x="709" y="383"/>
                        <a:pt x="700" y="389"/>
                        <a:pt x="683" y="384"/>
                      </a:cubicBezTo>
                      <a:cubicBezTo>
                        <a:pt x="675" y="393"/>
                        <a:pt x="669" y="402"/>
                        <a:pt x="661" y="409"/>
                      </a:cubicBezTo>
                      <a:cubicBezTo>
                        <a:pt x="660" y="410"/>
                        <a:pt x="650" y="402"/>
                        <a:pt x="645" y="399"/>
                      </a:cubicBezTo>
                      <a:cubicBezTo>
                        <a:pt x="641" y="413"/>
                        <a:pt x="644" y="431"/>
                        <a:pt x="626" y="443"/>
                      </a:cubicBezTo>
                      <a:cubicBezTo>
                        <a:pt x="619" y="427"/>
                        <a:pt x="614" y="413"/>
                        <a:pt x="609" y="399"/>
                      </a:cubicBezTo>
                      <a:cubicBezTo>
                        <a:pt x="603" y="419"/>
                        <a:pt x="593" y="416"/>
                        <a:pt x="582" y="400"/>
                      </a:cubicBezTo>
                      <a:cubicBezTo>
                        <a:pt x="568" y="433"/>
                        <a:pt x="600" y="448"/>
                        <a:pt x="604" y="474"/>
                      </a:cubicBezTo>
                      <a:cubicBezTo>
                        <a:pt x="597" y="474"/>
                        <a:pt x="591" y="474"/>
                        <a:pt x="583" y="474"/>
                      </a:cubicBezTo>
                      <a:cubicBezTo>
                        <a:pt x="607" y="504"/>
                        <a:pt x="578" y="541"/>
                        <a:pt x="601" y="575"/>
                      </a:cubicBezTo>
                      <a:cubicBezTo>
                        <a:pt x="611" y="559"/>
                        <a:pt x="620" y="546"/>
                        <a:pt x="629" y="533"/>
                      </a:cubicBezTo>
                      <a:cubicBezTo>
                        <a:pt x="647" y="518"/>
                        <a:pt x="650" y="510"/>
                        <a:pt x="641" y="486"/>
                      </a:cubicBezTo>
                      <a:cubicBezTo>
                        <a:pt x="651" y="481"/>
                        <a:pt x="663" y="478"/>
                        <a:pt x="670" y="470"/>
                      </a:cubicBezTo>
                      <a:cubicBezTo>
                        <a:pt x="684" y="452"/>
                        <a:pt x="695" y="433"/>
                        <a:pt x="708" y="414"/>
                      </a:cubicBezTo>
                      <a:cubicBezTo>
                        <a:pt x="709" y="416"/>
                        <a:pt x="710" y="417"/>
                        <a:pt x="711" y="419"/>
                      </a:cubicBezTo>
                      <a:cubicBezTo>
                        <a:pt x="720" y="419"/>
                        <a:pt x="728" y="419"/>
                        <a:pt x="738" y="419"/>
                      </a:cubicBezTo>
                      <a:cubicBezTo>
                        <a:pt x="736" y="424"/>
                        <a:pt x="734" y="430"/>
                        <a:pt x="733" y="435"/>
                      </a:cubicBezTo>
                      <a:cubicBezTo>
                        <a:pt x="742" y="436"/>
                        <a:pt x="751" y="437"/>
                        <a:pt x="760" y="437"/>
                      </a:cubicBezTo>
                      <a:cubicBezTo>
                        <a:pt x="759" y="439"/>
                        <a:pt x="758" y="440"/>
                        <a:pt x="757" y="442"/>
                      </a:cubicBezTo>
                      <a:cubicBezTo>
                        <a:pt x="767" y="449"/>
                        <a:pt x="776" y="456"/>
                        <a:pt x="787" y="465"/>
                      </a:cubicBezTo>
                      <a:cubicBezTo>
                        <a:pt x="789" y="469"/>
                        <a:pt x="793" y="477"/>
                        <a:pt x="797" y="485"/>
                      </a:cubicBezTo>
                      <a:cubicBezTo>
                        <a:pt x="794" y="491"/>
                        <a:pt x="789" y="498"/>
                        <a:pt x="786" y="505"/>
                      </a:cubicBezTo>
                      <a:cubicBezTo>
                        <a:pt x="777" y="529"/>
                        <a:pt x="741" y="534"/>
                        <a:pt x="744" y="566"/>
                      </a:cubicBezTo>
                      <a:cubicBezTo>
                        <a:pt x="744" y="567"/>
                        <a:pt x="743" y="569"/>
                        <a:pt x="741" y="569"/>
                      </a:cubicBezTo>
                      <a:cubicBezTo>
                        <a:pt x="725" y="573"/>
                        <a:pt x="714" y="581"/>
                        <a:pt x="702" y="596"/>
                      </a:cubicBezTo>
                      <a:cubicBezTo>
                        <a:pt x="691" y="610"/>
                        <a:pt x="682" y="627"/>
                        <a:pt x="665" y="637"/>
                      </a:cubicBezTo>
                      <a:cubicBezTo>
                        <a:pt x="671" y="640"/>
                        <a:pt x="674" y="642"/>
                        <a:pt x="678" y="645"/>
                      </a:cubicBezTo>
                      <a:cubicBezTo>
                        <a:pt x="670" y="651"/>
                        <a:pt x="664" y="656"/>
                        <a:pt x="657" y="662"/>
                      </a:cubicBezTo>
                      <a:cubicBezTo>
                        <a:pt x="673" y="667"/>
                        <a:pt x="688" y="670"/>
                        <a:pt x="701" y="677"/>
                      </a:cubicBezTo>
                      <a:cubicBezTo>
                        <a:pt x="727" y="690"/>
                        <a:pt x="751" y="689"/>
                        <a:pt x="780" y="667"/>
                      </a:cubicBezTo>
                      <a:cubicBezTo>
                        <a:pt x="780" y="681"/>
                        <a:pt x="783" y="693"/>
                        <a:pt x="779" y="696"/>
                      </a:cubicBezTo>
                      <a:cubicBezTo>
                        <a:pt x="770" y="703"/>
                        <a:pt x="757" y="712"/>
                        <a:pt x="747" y="710"/>
                      </a:cubicBezTo>
                      <a:cubicBezTo>
                        <a:pt x="730" y="707"/>
                        <a:pt x="715" y="711"/>
                        <a:pt x="700" y="718"/>
                      </a:cubicBezTo>
                      <a:cubicBezTo>
                        <a:pt x="694" y="721"/>
                        <a:pt x="687" y="721"/>
                        <a:pt x="681" y="723"/>
                      </a:cubicBezTo>
                      <a:cubicBezTo>
                        <a:pt x="660" y="726"/>
                        <a:pt x="639" y="730"/>
                        <a:pt x="619" y="733"/>
                      </a:cubicBezTo>
                      <a:cubicBezTo>
                        <a:pt x="642" y="737"/>
                        <a:pt x="651" y="755"/>
                        <a:pt x="659" y="774"/>
                      </a:cubicBezTo>
                      <a:cubicBezTo>
                        <a:pt x="664" y="786"/>
                        <a:pt x="670" y="793"/>
                        <a:pt x="683" y="798"/>
                      </a:cubicBezTo>
                      <a:cubicBezTo>
                        <a:pt x="689" y="800"/>
                        <a:pt x="695" y="811"/>
                        <a:pt x="698" y="819"/>
                      </a:cubicBezTo>
                      <a:cubicBezTo>
                        <a:pt x="704" y="832"/>
                        <a:pt x="707" y="846"/>
                        <a:pt x="711" y="857"/>
                      </a:cubicBezTo>
                      <a:cubicBezTo>
                        <a:pt x="720" y="854"/>
                        <a:pt x="727" y="853"/>
                        <a:pt x="734" y="851"/>
                      </a:cubicBezTo>
                      <a:cubicBezTo>
                        <a:pt x="733" y="857"/>
                        <a:pt x="731" y="864"/>
                        <a:pt x="730" y="870"/>
                      </a:cubicBezTo>
                      <a:cubicBezTo>
                        <a:pt x="730" y="876"/>
                        <a:pt x="732" y="882"/>
                        <a:pt x="732" y="887"/>
                      </a:cubicBezTo>
                      <a:cubicBezTo>
                        <a:pt x="732" y="891"/>
                        <a:pt x="731" y="896"/>
                        <a:pt x="728" y="897"/>
                      </a:cubicBezTo>
                      <a:cubicBezTo>
                        <a:pt x="726" y="899"/>
                        <a:pt x="719" y="899"/>
                        <a:pt x="718" y="897"/>
                      </a:cubicBezTo>
                      <a:cubicBezTo>
                        <a:pt x="712" y="888"/>
                        <a:pt x="707" y="886"/>
                        <a:pt x="698" y="892"/>
                      </a:cubicBezTo>
                      <a:cubicBezTo>
                        <a:pt x="696" y="893"/>
                        <a:pt x="688" y="891"/>
                        <a:pt x="688" y="890"/>
                      </a:cubicBezTo>
                      <a:cubicBezTo>
                        <a:pt x="687" y="886"/>
                        <a:pt x="688" y="881"/>
                        <a:pt x="690" y="878"/>
                      </a:cubicBezTo>
                      <a:cubicBezTo>
                        <a:pt x="692" y="874"/>
                        <a:pt x="696" y="872"/>
                        <a:pt x="702" y="867"/>
                      </a:cubicBezTo>
                      <a:cubicBezTo>
                        <a:pt x="689" y="860"/>
                        <a:pt x="677" y="855"/>
                        <a:pt x="666" y="847"/>
                      </a:cubicBezTo>
                      <a:cubicBezTo>
                        <a:pt x="659" y="842"/>
                        <a:pt x="652" y="836"/>
                        <a:pt x="647" y="828"/>
                      </a:cubicBezTo>
                      <a:cubicBezTo>
                        <a:pt x="641" y="818"/>
                        <a:pt x="639" y="805"/>
                        <a:pt x="632" y="796"/>
                      </a:cubicBezTo>
                      <a:cubicBezTo>
                        <a:pt x="623" y="782"/>
                        <a:pt x="610" y="770"/>
                        <a:pt x="599" y="757"/>
                      </a:cubicBezTo>
                      <a:cubicBezTo>
                        <a:pt x="598" y="758"/>
                        <a:pt x="596" y="758"/>
                        <a:pt x="595" y="758"/>
                      </a:cubicBezTo>
                      <a:cubicBezTo>
                        <a:pt x="599" y="766"/>
                        <a:pt x="603" y="774"/>
                        <a:pt x="607" y="783"/>
                      </a:cubicBezTo>
                      <a:cubicBezTo>
                        <a:pt x="584" y="797"/>
                        <a:pt x="613" y="820"/>
                        <a:pt x="601" y="833"/>
                      </a:cubicBezTo>
                      <a:cubicBezTo>
                        <a:pt x="608" y="837"/>
                        <a:pt x="615" y="841"/>
                        <a:pt x="622" y="845"/>
                      </a:cubicBezTo>
                      <a:cubicBezTo>
                        <a:pt x="621" y="846"/>
                        <a:pt x="620" y="848"/>
                        <a:pt x="619" y="850"/>
                      </a:cubicBezTo>
                      <a:cubicBezTo>
                        <a:pt x="615" y="849"/>
                        <a:pt x="610" y="848"/>
                        <a:pt x="599" y="845"/>
                      </a:cubicBezTo>
                      <a:cubicBezTo>
                        <a:pt x="614" y="860"/>
                        <a:pt x="606" y="865"/>
                        <a:pt x="594" y="868"/>
                      </a:cubicBezTo>
                      <a:cubicBezTo>
                        <a:pt x="602" y="871"/>
                        <a:pt x="607" y="873"/>
                        <a:pt x="608" y="873"/>
                      </a:cubicBezTo>
                      <a:cubicBezTo>
                        <a:pt x="606" y="888"/>
                        <a:pt x="605" y="899"/>
                        <a:pt x="602" y="910"/>
                      </a:cubicBezTo>
                      <a:cubicBezTo>
                        <a:pt x="597" y="929"/>
                        <a:pt x="618" y="926"/>
                        <a:pt x="626" y="938"/>
                      </a:cubicBezTo>
                      <a:cubicBezTo>
                        <a:pt x="616" y="938"/>
                        <a:pt x="609" y="937"/>
                        <a:pt x="601" y="937"/>
                      </a:cubicBezTo>
                      <a:cubicBezTo>
                        <a:pt x="600" y="938"/>
                        <a:pt x="599" y="940"/>
                        <a:pt x="597" y="942"/>
                      </a:cubicBezTo>
                      <a:cubicBezTo>
                        <a:pt x="604" y="950"/>
                        <a:pt x="611" y="958"/>
                        <a:pt x="621" y="970"/>
                      </a:cubicBezTo>
                      <a:cubicBezTo>
                        <a:pt x="611" y="967"/>
                        <a:pt x="604" y="965"/>
                        <a:pt x="594" y="962"/>
                      </a:cubicBezTo>
                      <a:cubicBezTo>
                        <a:pt x="601" y="974"/>
                        <a:pt x="606" y="982"/>
                        <a:pt x="613" y="994"/>
                      </a:cubicBezTo>
                      <a:cubicBezTo>
                        <a:pt x="605" y="992"/>
                        <a:pt x="601" y="992"/>
                        <a:pt x="594" y="991"/>
                      </a:cubicBezTo>
                      <a:cubicBezTo>
                        <a:pt x="600" y="998"/>
                        <a:pt x="603" y="1003"/>
                        <a:pt x="608" y="1009"/>
                      </a:cubicBezTo>
                      <a:cubicBezTo>
                        <a:pt x="602" y="1009"/>
                        <a:pt x="598" y="1009"/>
                        <a:pt x="593" y="1008"/>
                      </a:cubicBezTo>
                      <a:cubicBezTo>
                        <a:pt x="599" y="1018"/>
                        <a:pt x="604" y="1027"/>
                        <a:pt x="610" y="1037"/>
                      </a:cubicBezTo>
                      <a:cubicBezTo>
                        <a:pt x="606" y="1039"/>
                        <a:pt x="602" y="1040"/>
                        <a:pt x="597" y="1042"/>
                      </a:cubicBezTo>
                      <a:cubicBezTo>
                        <a:pt x="601" y="1050"/>
                        <a:pt x="603" y="1056"/>
                        <a:pt x="607" y="1064"/>
                      </a:cubicBezTo>
                      <a:cubicBezTo>
                        <a:pt x="602" y="1065"/>
                        <a:pt x="598" y="1067"/>
                        <a:pt x="595" y="1068"/>
                      </a:cubicBezTo>
                      <a:cubicBezTo>
                        <a:pt x="596" y="1075"/>
                        <a:pt x="598" y="1082"/>
                        <a:pt x="599" y="1088"/>
                      </a:cubicBezTo>
                      <a:cubicBezTo>
                        <a:pt x="595" y="1089"/>
                        <a:pt x="591" y="1090"/>
                        <a:pt x="587" y="1091"/>
                      </a:cubicBezTo>
                      <a:cubicBezTo>
                        <a:pt x="596" y="1116"/>
                        <a:pt x="595" y="1118"/>
                        <a:pt x="578" y="1126"/>
                      </a:cubicBezTo>
                      <a:cubicBezTo>
                        <a:pt x="572" y="1118"/>
                        <a:pt x="566" y="1110"/>
                        <a:pt x="561" y="1105"/>
                      </a:cubicBezTo>
                      <a:cubicBezTo>
                        <a:pt x="560" y="1086"/>
                        <a:pt x="565" y="1063"/>
                        <a:pt x="556" y="1054"/>
                      </a:cubicBezTo>
                      <a:cubicBezTo>
                        <a:pt x="541" y="1039"/>
                        <a:pt x="555" y="1029"/>
                        <a:pt x="553" y="1016"/>
                      </a:cubicBezTo>
                      <a:cubicBezTo>
                        <a:pt x="549" y="1015"/>
                        <a:pt x="544" y="1015"/>
                        <a:pt x="539" y="1014"/>
                      </a:cubicBezTo>
                      <a:cubicBezTo>
                        <a:pt x="546" y="1002"/>
                        <a:pt x="558" y="990"/>
                        <a:pt x="533" y="985"/>
                      </a:cubicBezTo>
                      <a:cubicBezTo>
                        <a:pt x="542" y="979"/>
                        <a:pt x="548" y="974"/>
                        <a:pt x="554" y="970"/>
                      </a:cubicBezTo>
                      <a:cubicBezTo>
                        <a:pt x="547" y="962"/>
                        <a:pt x="551" y="938"/>
                        <a:pt x="563" y="927"/>
                      </a:cubicBezTo>
                      <a:cubicBezTo>
                        <a:pt x="559" y="924"/>
                        <a:pt x="555" y="921"/>
                        <a:pt x="551" y="919"/>
                      </a:cubicBezTo>
                      <a:cubicBezTo>
                        <a:pt x="554" y="913"/>
                        <a:pt x="557" y="909"/>
                        <a:pt x="559" y="905"/>
                      </a:cubicBezTo>
                      <a:cubicBezTo>
                        <a:pt x="554" y="905"/>
                        <a:pt x="550" y="906"/>
                        <a:pt x="546" y="906"/>
                      </a:cubicBezTo>
                      <a:cubicBezTo>
                        <a:pt x="546" y="905"/>
                        <a:pt x="546" y="904"/>
                        <a:pt x="545" y="903"/>
                      </a:cubicBezTo>
                      <a:cubicBezTo>
                        <a:pt x="552" y="900"/>
                        <a:pt x="558" y="896"/>
                        <a:pt x="561" y="895"/>
                      </a:cubicBezTo>
                      <a:cubicBezTo>
                        <a:pt x="561" y="887"/>
                        <a:pt x="561" y="881"/>
                        <a:pt x="561" y="875"/>
                      </a:cubicBezTo>
                      <a:cubicBezTo>
                        <a:pt x="552" y="871"/>
                        <a:pt x="541" y="862"/>
                        <a:pt x="541" y="855"/>
                      </a:cubicBezTo>
                      <a:cubicBezTo>
                        <a:pt x="544" y="840"/>
                        <a:pt x="552" y="825"/>
                        <a:pt x="558" y="808"/>
                      </a:cubicBezTo>
                      <a:cubicBezTo>
                        <a:pt x="537" y="815"/>
                        <a:pt x="552" y="800"/>
                        <a:pt x="549" y="796"/>
                      </a:cubicBezTo>
                      <a:cubicBezTo>
                        <a:pt x="532" y="796"/>
                        <a:pt x="520" y="811"/>
                        <a:pt x="521" y="827"/>
                      </a:cubicBezTo>
                      <a:cubicBezTo>
                        <a:pt x="522" y="835"/>
                        <a:pt x="520" y="849"/>
                        <a:pt x="516" y="850"/>
                      </a:cubicBezTo>
                      <a:cubicBezTo>
                        <a:pt x="496" y="856"/>
                        <a:pt x="479" y="872"/>
                        <a:pt x="455" y="867"/>
                      </a:cubicBezTo>
                      <a:cubicBezTo>
                        <a:pt x="450" y="866"/>
                        <a:pt x="440" y="874"/>
                        <a:pt x="439" y="879"/>
                      </a:cubicBezTo>
                      <a:cubicBezTo>
                        <a:pt x="436" y="898"/>
                        <a:pt x="423" y="898"/>
                        <a:pt x="411" y="898"/>
                      </a:cubicBezTo>
                      <a:cubicBezTo>
                        <a:pt x="407" y="890"/>
                        <a:pt x="404" y="883"/>
                        <a:pt x="400" y="875"/>
                      </a:cubicBezTo>
                      <a:cubicBezTo>
                        <a:pt x="413" y="869"/>
                        <a:pt x="425" y="864"/>
                        <a:pt x="438" y="859"/>
                      </a:cubicBezTo>
                      <a:cubicBezTo>
                        <a:pt x="432" y="846"/>
                        <a:pt x="428" y="835"/>
                        <a:pt x="423" y="824"/>
                      </a:cubicBezTo>
                      <a:cubicBezTo>
                        <a:pt x="425" y="824"/>
                        <a:pt x="427" y="824"/>
                        <a:pt x="428" y="824"/>
                      </a:cubicBezTo>
                      <a:cubicBezTo>
                        <a:pt x="430" y="816"/>
                        <a:pt x="431" y="807"/>
                        <a:pt x="434" y="799"/>
                      </a:cubicBezTo>
                      <a:cubicBezTo>
                        <a:pt x="436" y="792"/>
                        <a:pt x="441" y="780"/>
                        <a:pt x="444" y="781"/>
                      </a:cubicBezTo>
                      <a:cubicBezTo>
                        <a:pt x="460" y="782"/>
                        <a:pt x="470" y="773"/>
                        <a:pt x="474" y="761"/>
                      </a:cubicBezTo>
                      <a:cubicBezTo>
                        <a:pt x="479" y="745"/>
                        <a:pt x="491" y="736"/>
                        <a:pt x="502" y="724"/>
                      </a:cubicBezTo>
                      <a:cubicBezTo>
                        <a:pt x="503" y="723"/>
                        <a:pt x="503" y="721"/>
                        <a:pt x="504" y="718"/>
                      </a:cubicBezTo>
                      <a:cubicBezTo>
                        <a:pt x="499" y="717"/>
                        <a:pt x="495" y="716"/>
                        <a:pt x="490" y="716"/>
                      </a:cubicBezTo>
                      <a:cubicBezTo>
                        <a:pt x="463" y="716"/>
                        <a:pt x="436" y="715"/>
                        <a:pt x="408" y="717"/>
                      </a:cubicBezTo>
                      <a:cubicBezTo>
                        <a:pt x="380" y="719"/>
                        <a:pt x="365" y="705"/>
                        <a:pt x="373" y="682"/>
                      </a:cubicBezTo>
                      <a:cubicBezTo>
                        <a:pt x="382" y="683"/>
                        <a:pt x="393" y="681"/>
                        <a:pt x="399" y="685"/>
                      </a:cubicBezTo>
                      <a:cubicBezTo>
                        <a:pt x="418" y="697"/>
                        <a:pt x="429" y="686"/>
                        <a:pt x="441" y="677"/>
                      </a:cubicBezTo>
                      <a:cubicBezTo>
                        <a:pt x="466" y="660"/>
                        <a:pt x="491" y="646"/>
                        <a:pt x="522" y="653"/>
                      </a:cubicBezTo>
                      <a:cubicBezTo>
                        <a:pt x="529" y="642"/>
                        <a:pt x="529" y="635"/>
                        <a:pt x="516" y="630"/>
                      </a:cubicBezTo>
                      <a:cubicBezTo>
                        <a:pt x="509" y="627"/>
                        <a:pt x="503" y="622"/>
                        <a:pt x="498" y="617"/>
                      </a:cubicBezTo>
                      <a:cubicBezTo>
                        <a:pt x="489" y="607"/>
                        <a:pt x="480" y="596"/>
                        <a:pt x="470" y="586"/>
                      </a:cubicBezTo>
                      <a:cubicBezTo>
                        <a:pt x="453" y="570"/>
                        <a:pt x="438" y="568"/>
                        <a:pt x="424" y="581"/>
                      </a:cubicBezTo>
                      <a:cubicBezTo>
                        <a:pt x="400" y="570"/>
                        <a:pt x="414" y="549"/>
                        <a:pt x="413" y="531"/>
                      </a:cubicBezTo>
                      <a:cubicBezTo>
                        <a:pt x="377" y="536"/>
                        <a:pt x="379" y="496"/>
                        <a:pt x="355" y="484"/>
                      </a:cubicBezTo>
                      <a:cubicBezTo>
                        <a:pt x="362" y="484"/>
                        <a:pt x="369" y="486"/>
                        <a:pt x="375" y="486"/>
                      </a:cubicBezTo>
                      <a:cubicBezTo>
                        <a:pt x="381" y="485"/>
                        <a:pt x="388" y="482"/>
                        <a:pt x="394" y="480"/>
                      </a:cubicBezTo>
                      <a:cubicBezTo>
                        <a:pt x="389" y="474"/>
                        <a:pt x="386" y="466"/>
                        <a:pt x="380" y="461"/>
                      </a:cubicBezTo>
                      <a:cubicBezTo>
                        <a:pt x="376" y="458"/>
                        <a:pt x="369" y="460"/>
                        <a:pt x="365" y="457"/>
                      </a:cubicBezTo>
                      <a:cubicBezTo>
                        <a:pt x="358" y="454"/>
                        <a:pt x="352" y="449"/>
                        <a:pt x="346" y="444"/>
                      </a:cubicBezTo>
                      <a:cubicBezTo>
                        <a:pt x="347" y="443"/>
                        <a:pt x="347" y="442"/>
                        <a:pt x="348" y="442"/>
                      </a:cubicBezTo>
                      <a:cubicBezTo>
                        <a:pt x="364" y="447"/>
                        <a:pt x="380" y="453"/>
                        <a:pt x="396" y="459"/>
                      </a:cubicBezTo>
                      <a:cubicBezTo>
                        <a:pt x="397" y="457"/>
                        <a:pt x="399" y="455"/>
                        <a:pt x="400" y="453"/>
                      </a:cubicBezTo>
                      <a:cubicBezTo>
                        <a:pt x="393" y="442"/>
                        <a:pt x="387" y="431"/>
                        <a:pt x="381" y="419"/>
                      </a:cubicBezTo>
                      <a:cubicBezTo>
                        <a:pt x="382" y="418"/>
                        <a:pt x="383" y="417"/>
                        <a:pt x="384" y="415"/>
                      </a:cubicBezTo>
                      <a:cubicBezTo>
                        <a:pt x="399" y="422"/>
                        <a:pt x="415" y="430"/>
                        <a:pt x="436" y="439"/>
                      </a:cubicBezTo>
                      <a:cubicBezTo>
                        <a:pt x="431" y="428"/>
                        <a:pt x="427" y="420"/>
                        <a:pt x="423" y="412"/>
                      </a:cubicBezTo>
                      <a:cubicBezTo>
                        <a:pt x="428" y="414"/>
                        <a:pt x="436" y="416"/>
                        <a:pt x="443" y="417"/>
                      </a:cubicBezTo>
                      <a:cubicBezTo>
                        <a:pt x="445" y="413"/>
                        <a:pt x="447" y="409"/>
                        <a:pt x="449" y="405"/>
                      </a:cubicBezTo>
                      <a:cubicBezTo>
                        <a:pt x="474" y="425"/>
                        <a:pt x="488" y="449"/>
                        <a:pt x="488" y="481"/>
                      </a:cubicBezTo>
                      <a:cubicBezTo>
                        <a:pt x="493" y="482"/>
                        <a:pt x="498" y="481"/>
                        <a:pt x="502" y="483"/>
                      </a:cubicBezTo>
                      <a:cubicBezTo>
                        <a:pt x="509" y="487"/>
                        <a:pt x="516" y="490"/>
                        <a:pt x="520" y="496"/>
                      </a:cubicBezTo>
                      <a:cubicBezTo>
                        <a:pt x="522" y="498"/>
                        <a:pt x="515" y="506"/>
                        <a:pt x="513" y="511"/>
                      </a:cubicBezTo>
                      <a:cubicBezTo>
                        <a:pt x="511" y="517"/>
                        <a:pt x="507" y="522"/>
                        <a:pt x="507" y="527"/>
                      </a:cubicBezTo>
                      <a:cubicBezTo>
                        <a:pt x="510" y="553"/>
                        <a:pt x="524" y="574"/>
                        <a:pt x="544" y="597"/>
                      </a:cubicBezTo>
                      <a:cubicBezTo>
                        <a:pt x="558" y="553"/>
                        <a:pt x="535" y="508"/>
                        <a:pt x="568" y="470"/>
                      </a:cubicBezTo>
                      <a:cubicBezTo>
                        <a:pt x="555" y="473"/>
                        <a:pt x="548" y="475"/>
                        <a:pt x="538" y="477"/>
                      </a:cubicBezTo>
                      <a:cubicBezTo>
                        <a:pt x="551" y="446"/>
                        <a:pt x="572" y="421"/>
                        <a:pt x="561" y="382"/>
                      </a:cubicBezTo>
                      <a:cubicBezTo>
                        <a:pt x="559" y="401"/>
                        <a:pt x="556" y="413"/>
                        <a:pt x="537" y="411"/>
                      </a:cubicBezTo>
                      <a:cubicBezTo>
                        <a:pt x="534" y="411"/>
                        <a:pt x="530" y="425"/>
                        <a:pt x="526" y="432"/>
                      </a:cubicBezTo>
                      <a:cubicBezTo>
                        <a:pt x="523" y="436"/>
                        <a:pt x="520" y="440"/>
                        <a:pt x="517" y="444"/>
                      </a:cubicBezTo>
                      <a:cubicBezTo>
                        <a:pt x="513" y="441"/>
                        <a:pt x="508" y="438"/>
                        <a:pt x="507" y="434"/>
                      </a:cubicBezTo>
                      <a:cubicBezTo>
                        <a:pt x="503" y="419"/>
                        <a:pt x="500" y="405"/>
                        <a:pt x="497" y="392"/>
                      </a:cubicBezTo>
                      <a:cubicBezTo>
                        <a:pt x="490" y="396"/>
                        <a:pt x="483" y="400"/>
                        <a:pt x="477" y="404"/>
                      </a:cubicBezTo>
                      <a:cubicBezTo>
                        <a:pt x="472" y="394"/>
                        <a:pt x="467" y="384"/>
                        <a:pt x="462" y="375"/>
                      </a:cubicBezTo>
                      <a:cubicBezTo>
                        <a:pt x="442" y="386"/>
                        <a:pt x="438" y="381"/>
                        <a:pt x="434" y="340"/>
                      </a:cubicBezTo>
                      <a:cubicBezTo>
                        <a:pt x="403" y="337"/>
                        <a:pt x="414" y="312"/>
                        <a:pt x="412" y="294"/>
                      </a:cubicBezTo>
                      <a:cubicBezTo>
                        <a:pt x="396" y="289"/>
                        <a:pt x="393" y="283"/>
                        <a:pt x="393" y="263"/>
                      </a:cubicBezTo>
                      <a:cubicBezTo>
                        <a:pt x="394" y="235"/>
                        <a:pt x="394" y="208"/>
                        <a:pt x="394" y="181"/>
                      </a:cubicBezTo>
                      <a:cubicBezTo>
                        <a:pt x="394" y="176"/>
                        <a:pt x="389" y="172"/>
                        <a:pt x="387" y="168"/>
                      </a:cubicBezTo>
                      <a:cubicBezTo>
                        <a:pt x="384" y="173"/>
                        <a:pt x="379" y="177"/>
                        <a:pt x="378" y="182"/>
                      </a:cubicBezTo>
                      <a:cubicBezTo>
                        <a:pt x="377" y="188"/>
                        <a:pt x="378" y="194"/>
                        <a:pt x="379" y="200"/>
                      </a:cubicBezTo>
                      <a:cubicBezTo>
                        <a:pt x="380" y="223"/>
                        <a:pt x="383" y="247"/>
                        <a:pt x="381" y="270"/>
                      </a:cubicBezTo>
                      <a:cubicBezTo>
                        <a:pt x="380" y="282"/>
                        <a:pt x="370" y="293"/>
                        <a:pt x="367" y="305"/>
                      </a:cubicBezTo>
                      <a:cubicBezTo>
                        <a:pt x="360" y="330"/>
                        <a:pt x="357" y="332"/>
                        <a:pt x="335" y="319"/>
                      </a:cubicBezTo>
                      <a:cubicBezTo>
                        <a:pt x="334" y="336"/>
                        <a:pt x="333" y="352"/>
                        <a:pt x="332" y="370"/>
                      </a:cubicBezTo>
                      <a:cubicBezTo>
                        <a:pt x="306" y="370"/>
                        <a:pt x="317" y="340"/>
                        <a:pt x="302" y="333"/>
                      </a:cubicBezTo>
                      <a:cubicBezTo>
                        <a:pt x="278" y="339"/>
                        <a:pt x="276" y="336"/>
                        <a:pt x="273" y="301"/>
                      </a:cubicBezTo>
                      <a:cubicBezTo>
                        <a:pt x="255" y="296"/>
                        <a:pt x="251" y="290"/>
                        <a:pt x="251" y="265"/>
                      </a:cubicBezTo>
                      <a:cubicBezTo>
                        <a:pt x="251" y="236"/>
                        <a:pt x="251" y="207"/>
                        <a:pt x="251" y="177"/>
                      </a:cubicBezTo>
                      <a:cubicBezTo>
                        <a:pt x="248" y="175"/>
                        <a:pt x="245" y="173"/>
                        <a:pt x="242" y="171"/>
                      </a:cubicBezTo>
                      <a:cubicBezTo>
                        <a:pt x="240" y="176"/>
                        <a:pt x="240" y="182"/>
                        <a:pt x="238" y="184"/>
                      </a:cubicBezTo>
                      <a:cubicBezTo>
                        <a:pt x="230" y="190"/>
                        <a:pt x="220" y="194"/>
                        <a:pt x="212" y="199"/>
                      </a:cubicBezTo>
                      <a:cubicBezTo>
                        <a:pt x="205" y="204"/>
                        <a:pt x="198" y="209"/>
                        <a:pt x="191" y="214"/>
                      </a:cubicBezTo>
                      <a:cubicBezTo>
                        <a:pt x="196" y="221"/>
                        <a:pt x="200" y="230"/>
                        <a:pt x="207" y="233"/>
                      </a:cubicBezTo>
                      <a:cubicBezTo>
                        <a:pt x="233" y="247"/>
                        <a:pt x="235" y="268"/>
                        <a:pt x="211" y="286"/>
                      </a:cubicBezTo>
                      <a:cubicBezTo>
                        <a:pt x="201" y="294"/>
                        <a:pt x="193" y="305"/>
                        <a:pt x="184" y="314"/>
                      </a:cubicBezTo>
                      <a:cubicBezTo>
                        <a:pt x="185" y="317"/>
                        <a:pt x="187" y="319"/>
                        <a:pt x="188" y="322"/>
                      </a:cubicBezTo>
                      <a:cubicBezTo>
                        <a:pt x="197" y="321"/>
                        <a:pt x="207" y="321"/>
                        <a:pt x="216" y="319"/>
                      </a:cubicBezTo>
                      <a:cubicBezTo>
                        <a:pt x="232" y="315"/>
                        <a:pt x="243" y="319"/>
                        <a:pt x="246" y="338"/>
                      </a:cubicBezTo>
                      <a:cubicBezTo>
                        <a:pt x="247" y="345"/>
                        <a:pt x="248" y="352"/>
                        <a:pt x="248" y="359"/>
                      </a:cubicBezTo>
                      <a:cubicBezTo>
                        <a:pt x="248" y="375"/>
                        <a:pt x="240" y="383"/>
                        <a:pt x="225" y="382"/>
                      </a:cubicBezTo>
                      <a:cubicBezTo>
                        <a:pt x="216" y="382"/>
                        <a:pt x="207" y="382"/>
                        <a:pt x="194" y="382"/>
                      </a:cubicBezTo>
                      <a:cubicBezTo>
                        <a:pt x="201" y="395"/>
                        <a:pt x="206" y="405"/>
                        <a:pt x="212" y="414"/>
                      </a:cubicBezTo>
                      <a:cubicBezTo>
                        <a:pt x="220" y="427"/>
                        <a:pt x="221" y="442"/>
                        <a:pt x="210" y="448"/>
                      </a:cubicBezTo>
                      <a:cubicBezTo>
                        <a:pt x="193" y="458"/>
                        <a:pt x="188" y="470"/>
                        <a:pt x="190" y="493"/>
                      </a:cubicBezTo>
                      <a:cubicBezTo>
                        <a:pt x="174" y="479"/>
                        <a:pt x="175" y="467"/>
                        <a:pt x="184" y="457"/>
                      </a:cubicBezTo>
                      <a:cubicBezTo>
                        <a:pt x="196" y="443"/>
                        <a:pt x="192" y="429"/>
                        <a:pt x="183" y="416"/>
                      </a:cubicBezTo>
                      <a:cubicBezTo>
                        <a:pt x="165" y="389"/>
                        <a:pt x="167" y="381"/>
                        <a:pt x="199" y="371"/>
                      </a:cubicBezTo>
                      <a:cubicBezTo>
                        <a:pt x="211" y="367"/>
                        <a:pt x="218" y="361"/>
                        <a:pt x="216" y="348"/>
                      </a:cubicBezTo>
                      <a:cubicBezTo>
                        <a:pt x="214" y="334"/>
                        <a:pt x="204" y="338"/>
                        <a:pt x="195" y="336"/>
                      </a:cubicBezTo>
                      <a:cubicBezTo>
                        <a:pt x="184" y="334"/>
                        <a:pt x="169" y="330"/>
                        <a:pt x="165" y="322"/>
                      </a:cubicBezTo>
                      <a:cubicBezTo>
                        <a:pt x="160" y="313"/>
                        <a:pt x="164" y="298"/>
                        <a:pt x="167" y="287"/>
                      </a:cubicBezTo>
                      <a:cubicBezTo>
                        <a:pt x="169" y="281"/>
                        <a:pt x="176" y="277"/>
                        <a:pt x="181" y="273"/>
                      </a:cubicBezTo>
                      <a:cubicBezTo>
                        <a:pt x="204" y="255"/>
                        <a:pt x="203" y="253"/>
                        <a:pt x="182" y="232"/>
                      </a:cubicBezTo>
                      <a:cubicBezTo>
                        <a:pt x="176" y="226"/>
                        <a:pt x="172" y="214"/>
                        <a:pt x="172" y="205"/>
                      </a:cubicBezTo>
                      <a:cubicBezTo>
                        <a:pt x="172" y="192"/>
                        <a:pt x="182" y="184"/>
                        <a:pt x="195" y="182"/>
                      </a:cubicBezTo>
                      <a:cubicBezTo>
                        <a:pt x="206" y="180"/>
                        <a:pt x="217" y="177"/>
                        <a:pt x="229" y="174"/>
                      </a:cubicBezTo>
                      <a:cubicBezTo>
                        <a:pt x="222" y="158"/>
                        <a:pt x="213" y="140"/>
                        <a:pt x="235" y="135"/>
                      </a:cubicBezTo>
                      <a:cubicBezTo>
                        <a:pt x="249" y="131"/>
                        <a:pt x="246" y="125"/>
                        <a:pt x="246" y="117"/>
                      </a:cubicBezTo>
                      <a:cubicBezTo>
                        <a:pt x="250" y="117"/>
                        <a:pt x="254" y="117"/>
                        <a:pt x="258" y="118"/>
                      </a:cubicBezTo>
                      <a:cubicBezTo>
                        <a:pt x="230" y="82"/>
                        <a:pt x="230" y="82"/>
                        <a:pt x="218" y="85"/>
                      </a:cubicBezTo>
                      <a:cubicBezTo>
                        <a:pt x="226" y="92"/>
                        <a:pt x="233" y="99"/>
                        <a:pt x="240" y="105"/>
                      </a:cubicBezTo>
                      <a:cubicBezTo>
                        <a:pt x="228" y="106"/>
                        <a:pt x="220" y="111"/>
                        <a:pt x="217" y="125"/>
                      </a:cubicBezTo>
                      <a:cubicBezTo>
                        <a:pt x="214" y="142"/>
                        <a:pt x="205" y="154"/>
                        <a:pt x="183" y="149"/>
                      </a:cubicBezTo>
                      <a:cubicBezTo>
                        <a:pt x="193" y="128"/>
                        <a:pt x="175" y="119"/>
                        <a:pt x="165" y="109"/>
                      </a:cubicBezTo>
                      <a:cubicBezTo>
                        <a:pt x="155" y="99"/>
                        <a:pt x="139" y="96"/>
                        <a:pt x="124" y="99"/>
                      </a:cubicBezTo>
                      <a:cubicBezTo>
                        <a:pt x="124" y="101"/>
                        <a:pt x="124" y="103"/>
                        <a:pt x="123" y="105"/>
                      </a:cubicBezTo>
                      <a:cubicBezTo>
                        <a:pt x="130" y="106"/>
                        <a:pt x="138" y="108"/>
                        <a:pt x="146" y="109"/>
                      </a:cubicBezTo>
                      <a:cubicBezTo>
                        <a:pt x="146" y="121"/>
                        <a:pt x="146" y="132"/>
                        <a:pt x="146" y="143"/>
                      </a:cubicBezTo>
                      <a:cubicBezTo>
                        <a:pt x="144" y="144"/>
                        <a:pt x="143" y="145"/>
                        <a:pt x="141" y="146"/>
                      </a:cubicBezTo>
                      <a:cubicBezTo>
                        <a:pt x="133" y="122"/>
                        <a:pt x="116" y="130"/>
                        <a:pt x="103" y="135"/>
                      </a:cubicBezTo>
                      <a:cubicBezTo>
                        <a:pt x="88" y="141"/>
                        <a:pt x="82" y="170"/>
                        <a:pt x="90" y="189"/>
                      </a:cubicBezTo>
                      <a:cubicBezTo>
                        <a:pt x="97" y="171"/>
                        <a:pt x="108" y="156"/>
                        <a:pt x="128" y="162"/>
                      </a:cubicBezTo>
                      <a:cubicBezTo>
                        <a:pt x="138" y="165"/>
                        <a:pt x="148" y="176"/>
                        <a:pt x="151" y="186"/>
                      </a:cubicBezTo>
                      <a:cubicBezTo>
                        <a:pt x="157" y="209"/>
                        <a:pt x="147" y="227"/>
                        <a:pt x="125" y="235"/>
                      </a:cubicBezTo>
                      <a:cubicBezTo>
                        <a:pt x="125" y="246"/>
                        <a:pt x="124" y="264"/>
                        <a:pt x="125" y="264"/>
                      </a:cubicBezTo>
                      <a:cubicBezTo>
                        <a:pt x="140" y="266"/>
                        <a:pt x="132" y="276"/>
                        <a:pt x="132" y="282"/>
                      </a:cubicBezTo>
                      <a:cubicBezTo>
                        <a:pt x="131" y="293"/>
                        <a:pt x="127" y="302"/>
                        <a:pt x="124" y="314"/>
                      </a:cubicBezTo>
                      <a:cubicBezTo>
                        <a:pt x="128" y="315"/>
                        <a:pt x="132" y="317"/>
                        <a:pt x="140" y="320"/>
                      </a:cubicBezTo>
                      <a:cubicBezTo>
                        <a:pt x="135" y="330"/>
                        <a:pt x="130" y="338"/>
                        <a:pt x="126" y="347"/>
                      </a:cubicBezTo>
                      <a:cubicBezTo>
                        <a:pt x="125" y="350"/>
                        <a:pt x="126" y="358"/>
                        <a:pt x="128" y="359"/>
                      </a:cubicBezTo>
                      <a:cubicBezTo>
                        <a:pt x="151" y="369"/>
                        <a:pt x="137" y="385"/>
                        <a:pt x="131" y="394"/>
                      </a:cubicBezTo>
                      <a:cubicBezTo>
                        <a:pt x="121" y="410"/>
                        <a:pt x="123" y="418"/>
                        <a:pt x="144" y="422"/>
                      </a:cubicBezTo>
                      <a:cubicBezTo>
                        <a:pt x="138" y="433"/>
                        <a:pt x="133" y="443"/>
                        <a:pt x="129" y="453"/>
                      </a:cubicBezTo>
                      <a:cubicBezTo>
                        <a:pt x="127" y="456"/>
                        <a:pt x="126" y="461"/>
                        <a:pt x="127" y="463"/>
                      </a:cubicBezTo>
                      <a:cubicBezTo>
                        <a:pt x="129" y="465"/>
                        <a:pt x="134" y="466"/>
                        <a:pt x="138" y="467"/>
                      </a:cubicBezTo>
                      <a:cubicBezTo>
                        <a:pt x="141" y="468"/>
                        <a:pt x="145" y="468"/>
                        <a:pt x="150" y="469"/>
                      </a:cubicBezTo>
                      <a:cubicBezTo>
                        <a:pt x="141" y="482"/>
                        <a:pt x="133" y="494"/>
                        <a:pt x="123" y="509"/>
                      </a:cubicBezTo>
                      <a:cubicBezTo>
                        <a:pt x="135" y="500"/>
                        <a:pt x="146" y="493"/>
                        <a:pt x="154" y="507"/>
                      </a:cubicBezTo>
                      <a:cubicBezTo>
                        <a:pt x="157" y="511"/>
                        <a:pt x="155" y="519"/>
                        <a:pt x="155" y="526"/>
                      </a:cubicBezTo>
                      <a:cubicBezTo>
                        <a:pt x="148" y="524"/>
                        <a:pt x="143" y="522"/>
                        <a:pt x="136" y="520"/>
                      </a:cubicBezTo>
                      <a:cubicBezTo>
                        <a:pt x="136" y="528"/>
                        <a:pt x="138" y="535"/>
                        <a:pt x="137" y="541"/>
                      </a:cubicBezTo>
                      <a:cubicBezTo>
                        <a:pt x="137" y="545"/>
                        <a:pt x="132" y="549"/>
                        <a:pt x="129" y="553"/>
                      </a:cubicBezTo>
                      <a:cubicBezTo>
                        <a:pt x="150" y="561"/>
                        <a:pt x="157" y="608"/>
                        <a:pt x="139" y="624"/>
                      </a:cubicBezTo>
                      <a:cubicBezTo>
                        <a:pt x="133" y="630"/>
                        <a:pt x="130" y="639"/>
                        <a:pt x="123" y="648"/>
                      </a:cubicBezTo>
                      <a:cubicBezTo>
                        <a:pt x="134" y="649"/>
                        <a:pt x="139" y="649"/>
                        <a:pt x="144" y="650"/>
                      </a:cubicBezTo>
                      <a:cubicBezTo>
                        <a:pt x="167" y="655"/>
                        <a:pt x="178" y="681"/>
                        <a:pt x="163" y="698"/>
                      </a:cubicBezTo>
                      <a:cubicBezTo>
                        <a:pt x="152" y="710"/>
                        <a:pt x="155" y="715"/>
                        <a:pt x="167" y="723"/>
                      </a:cubicBezTo>
                      <a:cubicBezTo>
                        <a:pt x="176" y="730"/>
                        <a:pt x="183" y="742"/>
                        <a:pt x="167" y="751"/>
                      </a:cubicBezTo>
                      <a:cubicBezTo>
                        <a:pt x="153" y="759"/>
                        <a:pt x="160" y="769"/>
                        <a:pt x="167" y="775"/>
                      </a:cubicBezTo>
                      <a:cubicBezTo>
                        <a:pt x="180" y="786"/>
                        <a:pt x="177" y="792"/>
                        <a:pt x="165" y="801"/>
                      </a:cubicBezTo>
                      <a:cubicBezTo>
                        <a:pt x="160" y="804"/>
                        <a:pt x="156" y="818"/>
                        <a:pt x="158" y="820"/>
                      </a:cubicBezTo>
                      <a:cubicBezTo>
                        <a:pt x="173" y="837"/>
                        <a:pt x="164" y="846"/>
                        <a:pt x="150" y="855"/>
                      </a:cubicBezTo>
                      <a:cubicBezTo>
                        <a:pt x="144" y="851"/>
                        <a:pt x="138" y="848"/>
                        <a:pt x="131" y="844"/>
                      </a:cubicBezTo>
                      <a:cubicBezTo>
                        <a:pt x="133" y="837"/>
                        <a:pt x="137" y="831"/>
                        <a:pt x="138" y="825"/>
                      </a:cubicBezTo>
                      <a:cubicBezTo>
                        <a:pt x="139" y="817"/>
                        <a:pt x="141" y="804"/>
                        <a:pt x="137" y="800"/>
                      </a:cubicBezTo>
                      <a:cubicBezTo>
                        <a:pt x="122" y="788"/>
                        <a:pt x="123" y="780"/>
                        <a:pt x="138" y="770"/>
                      </a:cubicBezTo>
                      <a:cubicBezTo>
                        <a:pt x="141" y="768"/>
                        <a:pt x="140" y="755"/>
                        <a:pt x="137" y="753"/>
                      </a:cubicBezTo>
                      <a:cubicBezTo>
                        <a:pt x="122" y="744"/>
                        <a:pt x="127" y="736"/>
                        <a:pt x="133" y="725"/>
                      </a:cubicBezTo>
                      <a:cubicBezTo>
                        <a:pt x="136" y="720"/>
                        <a:pt x="138" y="710"/>
                        <a:pt x="136" y="708"/>
                      </a:cubicBezTo>
                      <a:cubicBezTo>
                        <a:pt x="120" y="694"/>
                        <a:pt x="127" y="681"/>
                        <a:pt x="138" y="667"/>
                      </a:cubicBezTo>
                      <a:cubicBezTo>
                        <a:pt x="110" y="667"/>
                        <a:pt x="94" y="678"/>
                        <a:pt x="87" y="701"/>
                      </a:cubicBezTo>
                      <a:cubicBezTo>
                        <a:pt x="93" y="704"/>
                        <a:pt x="99" y="707"/>
                        <a:pt x="105" y="710"/>
                      </a:cubicBezTo>
                      <a:cubicBezTo>
                        <a:pt x="105" y="712"/>
                        <a:pt x="104" y="713"/>
                        <a:pt x="104" y="715"/>
                      </a:cubicBezTo>
                      <a:cubicBezTo>
                        <a:pt x="99" y="715"/>
                        <a:pt x="95" y="716"/>
                        <a:pt x="95" y="716"/>
                      </a:cubicBezTo>
                      <a:cubicBezTo>
                        <a:pt x="91" y="737"/>
                        <a:pt x="88" y="754"/>
                        <a:pt x="85" y="772"/>
                      </a:cubicBezTo>
                      <a:cubicBezTo>
                        <a:pt x="109" y="771"/>
                        <a:pt x="116" y="793"/>
                        <a:pt x="130" y="805"/>
                      </a:cubicBezTo>
                      <a:cubicBezTo>
                        <a:pt x="133" y="807"/>
                        <a:pt x="132" y="817"/>
                        <a:pt x="130" y="820"/>
                      </a:cubicBezTo>
                      <a:cubicBezTo>
                        <a:pt x="121" y="828"/>
                        <a:pt x="111" y="834"/>
                        <a:pt x="101" y="841"/>
                      </a:cubicBezTo>
                      <a:cubicBezTo>
                        <a:pt x="120" y="887"/>
                        <a:pt x="108" y="908"/>
                        <a:pt x="65" y="907"/>
                      </a:cubicBezTo>
                      <a:cubicBezTo>
                        <a:pt x="60" y="915"/>
                        <a:pt x="56" y="923"/>
                        <a:pt x="51" y="932"/>
                      </a:cubicBezTo>
                      <a:cubicBezTo>
                        <a:pt x="59" y="951"/>
                        <a:pt x="68" y="971"/>
                        <a:pt x="77" y="993"/>
                      </a:cubicBezTo>
                      <a:cubicBezTo>
                        <a:pt x="76" y="993"/>
                        <a:pt x="72" y="995"/>
                        <a:pt x="67" y="996"/>
                      </a:cubicBezTo>
                      <a:cubicBezTo>
                        <a:pt x="55" y="999"/>
                        <a:pt x="48" y="1016"/>
                        <a:pt x="55" y="1026"/>
                      </a:cubicBezTo>
                      <a:cubicBezTo>
                        <a:pt x="57" y="1030"/>
                        <a:pt x="62" y="1034"/>
                        <a:pt x="61" y="1036"/>
                      </a:cubicBezTo>
                      <a:cubicBezTo>
                        <a:pt x="54" y="1057"/>
                        <a:pt x="66" y="1072"/>
                        <a:pt x="79" y="1089"/>
                      </a:cubicBezTo>
                      <a:cubicBezTo>
                        <a:pt x="46" y="1098"/>
                        <a:pt x="56" y="1123"/>
                        <a:pt x="57" y="1145"/>
                      </a:cubicBezTo>
                      <a:cubicBezTo>
                        <a:pt x="71" y="1116"/>
                        <a:pt x="82" y="1083"/>
                        <a:pt x="117" y="1079"/>
                      </a:cubicBezTo>
                      <a:cubicBezTo>
                        <a:pt x="124" y="1089"/>
                        <a:pt x="128" y="1096"/>
                        <a:pt x="133" y="1102"/>
                      </a:cubicBezTo>
                      <a:cubicBezTo>
                        <a:pt x="136" y="1094"/>
                        <a:pt x="140" y="1086"/>
                        <a:pt x="142" y="1078"/>
                      </a:cubicBezTo>
                      <a:cubicBezTo>
                        <a:pt x="143" y="1074"/>
                        <a:pt x="142" y="1070"/>
                        <a:pt x="140" y="1067"/>
                      </a:cubicBezTo>
                      <a:cubicBezTo>
                        <a:pt x="132" y="1053"/>
                        <a:pt x="142" y="1049"/>
                        <a:pt x="152" y="1046"/>
                      </a:cubicBezTo>
                      <a:cubicBezTo>
                        <a:pt x="158" y="1045"/>
                        <a:pt x="164" y="1047"/>
                        <a:pt x="169" y="1048"/>
                      </a:cubicBezTo>
                      <a:cubicBezTo>
                        <a:pt x="174" y="1023"/>
                        <a:pt x="166" y="1012"/>
                        <a:pt x="140" y="998"/>
                      </a:cubicBezTo>
                      <a:cubicBezTo>
                        <a:pt x="132" y="994"/>
                        <a:pt x="126" y="983"/>
                        <a:pt x="122" y="974"/>
                      </a:cubicBezTo>
                      <a:cubicBezTo>
                        <a:pt x="121" y="971"/>
                        <a:pt x="131" y="964"/>
                        <a:pt x="136" y="959"/>
                      </a:cubicBezTo>
                      <a:cubicBezTo>
                        <a:pt x="144" y="952"/>
                        <a:pt x="152" y="945"/>
                        <a:pt x="161" y="939"/>
                      </a:cubicBezTo>
                      <a:cubicBezTo>
                        <a:pt x="168" y="935"/>
                        <a:pt x="176" y="931"/>
                        <a:pt x="184" y="931"/>
                      </a:cubicBezTo>
                      <a:cubicBezTo>
                        <a:pt x="214" y="930"/>
                        <a:pt x="216" y="929"/>
                        <a:pt x="231" y="899"/>
                      </a:cubicBezTo>
                      <a:cubicBezTo>
                        <a:pt x="235" y="890"/>
                        <a:pt x="245" y="881"/>
                        <a:pt x="254" y="876"/>
                      </a:cubicBezTo>
                      <a:cubicBezTo>
                        <a:pt x="274" y="867"/>
                        <a:pt x="280" y="845"/>
                        <a:pt x="265" y="827"/>
                      </a:cubicBezTo>
                      <a:cubicBezTo>
                        <a:pt x="261" y="822"/>
                        <a:pt x="259" y="814"/>
                        <a:pt x="254" y="803"/>
                      </a:cubicBezTo>
                      <a:cubicBezTo>
                        <a:pt x="233" y="796"/>
                        <a:pt x="214" y="775"/>
                        <a:pt x="216" y="755"/>
                      </a:cubicBezTo>
                      <a:cubicBezTo>
                        <a:pt x="217" y="747"/>
                        <a:pt x="226" y="740"/>
                        <a:pt x="231" y="732"/>
                      </a:cubicBezTo>
                      <a:cubicBezTo>
                        <a:pt x="240" y="703"/>
                        <a:pt x="230" y="673"/>
                        <a:pt x="217" y="645"/>
                      </a:cubicBezTo>
                      <a:cubicBezTo>
                        <a:pt x="213" y="638"/>
                        <a:pt x="203" y="627"/>
                        <a:pt x="197" y="628"/>
                      </a:cubicBezTo>
                      <a:cubicBezTo>
                        <a:pt x="171" y="632"/>
                        <a:pt x="171" y="614"/>
                        <a:pt x="169" y="601"/>
                      </a:cubicBezTo>
                      <a:cubicBezTo>
                        <a:pt x="184" y="586"/>
                        <a:pt x="196" y="567"/>
                        <a:pt x="213" y="560"/>
                      </a:cubicBezTo>
                      <a:cubicBezTo>
                        <a:pt x="238" y="548"/>
                        <a:pt x="258" y="536"/>
                        <a:pt x="259" y="505"/>
                      </a:cubicBezTo>
                      <a:cubicBezTo>
                        <a:pt x="254" y="501"/>
                        <a:pt x="246" y="498"/>
                        <a:pt x="242" y="492"/>
                      </a:cubicBezTo>
                      <a:cubicBezTo>
                        <a:pt x="238" y="488"/>
                        <a:pt x="234" y="480"/>
                        <a:pt x="236" y="476"/>
                      </a:cubicBezTo>
                      <a:cubicBezTo>
                        <a:pt x="243" y="464"/>
                        <a:pt x="251" y="451"/>
                        <a:pt x="261" y="443"/>
                      </a:cubicBezTo>
                      <a:cubicBezTo>
                        <a:pt x="285" y="423"/>
                        <a:pt x="287" y="420"/>
                        <a:pt x="268" y="399"/>
                      </a:cubicBezTo>
                      <a:cubicBezTo>
                        <a:pt x="276" y="389"/>
                        <a:pt x="283" y="379"/>
                        <a:pt x="290" y="370"/>
                      </a:cubicBezTo>
                      <a:cubicBezTo>
                        <a:pt x="292" y="371"/>
                        <a:pt x="293" y="372"/>
                        <a:pt x="295" y="373"/>
                      </a:cubicBezTo>
                      <a:cubicBezTo>
                        <a:pt x="291" y="385"/>
                        <a:pt x="290" y="393"/>
                        <a:pt x="306" y="391"/>
                      </a:cubicBezTo>
                      <a:cubicBezTo>
                        <a:pt x="309" y="391"/>
                        <a:pt x="312" y="396"/>
                        <a:pt x="315" y="399"/>
                      </a:cubicBezTo>
                      <a:cubicBezTo>
                        <a:pt x="313" y="402"/>
                        <a:pt x="311" y="407"/>
                        <a:pt x="308" y="407"/>
                      </a:cubicBezTo>
                      <a:cubicBezTo>
                        <a:pt x="291" y="409"/>
                        <a:pt x="294" y="417"/>
                        <a:pt x="302" y="426"/>
                      </a:cubicBezTo>
                      <a:cubicBezTo>
                        <a:pt x="313" y="439"/>
                        <a:pt x="325" y="450"/>
                        <a:pt x="335" y="463"/>
                      </a:cubicBezTo>
                      <a:cubicBezTo>
                        <a:pt x="343" y="471"/>
                        <a:pt x="353" y="478"/>
                        <a:pt x="338" y="492"/>
                      </a:cubicBezTo>
                      <a:cubicBezTo>
                        <a:pt x="323" y="506"/>
                        <a:pt x="324" y="524"/>
                        <a:pt x="341" y="538"/>
                      </a:cubicBezTo>
                      <a:cubicBezTo>
                        <a:pt x="357" y="551"/>
                        <a:pt x="377" y="560"/>
                        <a:pt x="393" y="572"/>
                      </a:cubicBezTo>
                      <a:cubicBezTo>
                        <a:pt x="404" y="580"/>
                        <a:pt x="412" y="591"/>
                        <a:pt x="422" y="600"/>
                      </a:cubicBezTo>
                      <a:cubicBezTo>
                        <a:pt x="412" y="609"/>
                        <a:pt x="403" y="620"/>
                        <a:pt x="392" y="626"/>
                      </a:cubicBezTo>
                      <a:cubicBezTo>
                        <a:pt x="378" y="633"/>
                        <a:pt x="368" y="641"/>
                        <a:pt x="365" y="655"/>
                      </a:cubicBezTo>
                      <a:cubicBezTo>
                        <a:pt x="360" y="677"/>
                        <a:pt x="357" y="698"/>
                        <a:pt x="355" y="720"/>
                      </a:cubicBezTo>
                      <a:cubicBezTo>
                        <a:pt x="354" y="725"/>
                        <a:pt x="358" y="733"/>
                        <a:pt x="361" y="734"/>
                      </a:cubicBezTo>
                      <a:cubicBezTo>
                        <a:pt x="378" y="741"/>
                        <a:pt x="376" y="753"/>
                        <a:pt x="372" y="765"/>
                      </a:cubicBezTo>
                      <a:cubicBezTo>
                        <a:pt x="365" y="787"/>
                        <a:pt x="348" y="798"/>
                        <a:pt x="332" y="803"/>
                      </a:cubicBezTo>
                      <a:cubicBezTo>
                        <a:pt x="329" y="814"/>
                        <a:pt x="328" y="822"/>
                        <a:pt x="324" y="829"/>
                      </a:cubicBezTo>
                      <a:cubicBezTo>
                        <a:pt x="312" y="853"/>
                        <a:pt x="315" y="863"/>
                        <a:pt x="338" y="877"/>
                      </a:cubicBezTo>
                      <a:cubicBezTo>
                        <a:pt x="347" y="882"/>
                        <a:pt x="357" y="889"/>
                        <a:pt x="361" y="898"/>
                      </a:cubicBezTo>
                      <a:cubicBezTo>
                        <a:pt x="372" y="924"/>
                        <a:pt x="387" y="936"/>
                        <a:pt x="414" y="932"/>
                      </a:cubicBezTo>
                      <a:cubicBezTo>
                        <a:pt x="420" y="931"/>
                        <a:pt x="429" y="934"/>
                        <a:pt x="434" y="938"/>
                      </a:cubicBezTo>
                      <a:cubicBezTo>
                        <a:pt x="444" y="946"/>
                        <a:pt x="452" y="957"/>
                        <a:pt x="461" y="967"/>
                      </a:cubicBezTo>
                      <a:cubicBezTo>
                        <a:pt x="476" y="984"/>
                        <a:pt x="473" y="993"/>
                        <a:pt x="453" y="1005"/>
                      </a:cubicBezTo>
                      <a:cubicBezTo>
                        <a:pt x="440" y="1012"/>
                        <a:pt x="426" y="1022"/>
                        <a:pt x="425" y="1043"/>
                      </a:cubicBezTo>
                      <a:cubicBezTo>
                        <a:pt x="434" y="1040"/>
                        <a:pt x="441" y="1038"/>
                        <a:pt x="448" y="1035"/>
                      </a:cubicBezTo>
                      <a:cubicBezTo>
                        <a:pt x="451" y="1045"/>
                        <a:pt x="465" y="1052"/>
                        <a:pt x="449" y="1064"/>
                      </a:cubicBezTo>
                      <a:cubicBezTo>
                        <a:pt x="445" y="1068"/>
                        <a:pt x="449" y="1084"/>
                        <a:pt x="450" y="1094"/>
                      </a:cubicBezTo>
                      <a:cubicBezTo>
                        <a:pt x="451" y="1097"/>
                        <a:pt x="457" y="1098"/>
                        <a:pt x="460" y="1100"/>
                      </a:cubicBezTo>
                      <a:cubicBezTo>
                        <a:pt x="462" y="1093"/>
                        <a:pt x="464" y="1087"/>
                        <a:pt x="467" y="1080"/>
                      </a:cubicBezTo>
                      <a:cubicBezTo>
                        <a:pt x="467" y="1079"/>
                        <a:pt x="468" y="1078"/>
                        <a:pt x="470" y="1077"/>
                      </a:cubicBezTo>
                      <a:cubicBezTo>
                        <a:pt x="491" y="1075"/>
                        <a:pt x="507" y="1086"/>
                        <a:pt x="524" y="1097"/>
                      </a:cubicBezTo>
                      <a:cubicBezTo>
                        <a:pt x="536" y="1105"/>
                        <a:pt x="540" y="1127"/>
                        <a:pt x="561" y="1120"/>
                      </a:cubicBezTo>
                      <a:cubicBezTo>
                        <a:pt x="562" y="1125"/>
                        <a:pt x="566" y="1131"/>
                        <a:pt x="564" y="1134"/>
                      </a:cubicBezTo>
                      <a:cubicBezTo>
                        <a:pt x="561" y="1139"/>
                        <a:pt x="555" y="1141"/>
                        <a:pt x="550" y="1145"/>
                      </a:cubicBezTo>
                      <a:cubicBezTo>
                        <a:pt x="551" y="1182"/>
                        <a:pt x="544" y="1216"/>
                        <a:pt x="510" y="1240"/>
                      </a:cubicBezTo>
                      <a:cubicBezTo>
                        <a:pt x="532" y="1240"/>
                        <a:pt x="551" y="1240"/>
                        <a:pt x="571" y="1240"/>
                      </a:cubicBezTo>
                      <a:cubicBezTo>
                        <a:pt x="573" y="1240"/>
                        <a:pt x="575" y="1239"/>
                        <a:pt x="578" y="1238"/>
                      </a:cubicBezTo>
                      <a:cubicBezTo>
                        <a:pt x="578" y="1237"/>
                        <a:pt x="578" y="1235"/>
                        <a:pt x="578" y="1234"/>
                      </a:cubicBezTo>
                      <a:cubicBezTo>
                        <a:pt x="571" y="1232"/>
                        <a:pt x="563" y="1231"/>
                        <a:pt x="557" y="1230"/>
                      </a:cubicBezTo>
                      <a:cubicBezTo>
                        <a:pt x="556" y="1218"/>
                        <a:pt x="552" y="1205"/>
                        <a:pt x="555" y="1194"/>
                      </a:cubicBezTo>
                      <a:cubicBezTo>
                        <a:pt x="564" y="1161"/>
                        <a:pt x="598" y="1147"/>
                        <a:pt x="630" y="1159"/>
                      </a:cubicBezTo>
                      <a:cubicBezTo>
                        <a:pt x="636" y="1161"/>
                        <a:pt x="643" y="1166"/>
                        <a:pt x="646" y="1164"/>
                      </a:cubicBezTo>
                      <a:cubicBezTo>
                        <a:pt x="660" y="1155"/>
                        <a:pt x="664" y="1166"/>
                        <a:pt x="672" y="1174"/>
                      </a:cubicBezTo>
                      <a:cubicBezTo>
                        <a:pt x="689" y="1191"/>
                        <a:pt x="707" y="1206"/>
                        <a:pt x="726" y="1222"/>
                      </a:cubicBezTo>
                      <a:cubicBezTo>
                        <a:pt x="724" y="1223"/>
                        <a:pt x="722" y="1224"/>
                        <a:pt x="720" y="1225"/>
                      </a:cubicBezTo>
                      <a:cubicBezTo>
                        <a:pt x="715" y="1206"/>
                        <a:pt x="705" y="1187"/>
                        <a:pt x="706" y="1169"/>
                      </a:cubicBezTo>
                      <a:cubicBezTo>
                        <a:pt x="708" y="1150"/>
                        <a:pt x="720" y="1132"/>
                        <a:pt x="729" y="1110"/>
                      </a:cubicBezTo>
                      <a:cubicBezTo>
                        <a:pt x="719" y="1111"/>
                        <a:pt x="710" y="1113"/>
                        <a:pt x="700" y="1114"/>
                      </a:cubicBezTo>
                      <a:cubicBezTo>
                        <a:pt x="695" y="1105"/>
                        <a:pt x="695" y="1094"/>
                        <a:pt x="708" y="1086"/>
                      </a:cubicBezTo>
                      <a:cubicBezTo>
                        <a:pt x="727" y="1074"/>
                        <a:pt x="739" y="1086"/>
                        <a:pt x="750" y="1102"/>
                      </a:cubicBezTo>
                      <a:cubicBezTo>
                        <a:pt x="760" y="1077"/>
                        <a:pt x="757" y="1069"/>
                        <a:pt x="734" y="1062"/>
                      </a:cubicBezTo>
                      <a:cubicBezTo>
                        <a:pt x="727" y="1060"/>
                        <a:pt x="719" y="1058"/>
                        <a:pt x="713" y="1055"/>
                      </a:cubicBezTo>
                      <a:cubicBezTo>
                        <a:pt x="704" y="1050"/>
                        <a:pt x="701" y="1044"/>
                        <a:pt x="710" y="1034"/>
                      </a:cubicBezTo>
                      <a:cubicBezTo>
                        <a:pt x="720" y="1023"/>
                        <a:pt x="728" y="1010"/>
                        <a:pt x="739" y="999"/>
                      </a:cubicBezTo>
                      <a:cubicBezTo>
                        <a:pt x="744" y="994"/>
                        <a:pt x="752" y="989"/>
                        <a:pt x="759" y="989"/>
                      </a:cubicBezTo>
                      <a:cubicBezTo>
                        <a:pt x="789" y="990"/>
                        <a:pt x="806" y="969"/>
                        <a:pt x="830" y="954"/>
                      </a:cubicBezTo>
                      <a:cubicBezTo>
                        <a:pt x="818" y="948"/>
                        <a:pt x="809" y="943"/>
                        <a:pt x="800" y="940"/>
                      </a:cubicBezTo>
                      <a:cubicBezTo>
                        <a:pt x="779" y="932"/>
                        <a:pt x="771" y="914"/>
                        <a:pt x="784" y="894"/>
                      </a:cubicBezTo>
                      <a:cubicBezTo>
                        <a:pt x="791" y="883"/>
                        <a:pt x="801" y="874"/>
                        <a:pt x="810" y="863"/>
                      </a:cubicBezTo>
                      <a:cubicBezTo>
                        <a:pt x="791" y="838"/>
                        <a:pt x="790" y="834"/>
                        <a:pt x="797" y="828"/>
                      </a:cubicBezTo>
                      <a:cubicBezTo>
                        <a:pt x="811" y="818"/>
                        <a:pt x="836" y="820"/>
                        <a:pt x="844" y="833"/>
                      </a:cubicBezTo>
                      <a:cubicBezTo>
                        <a:pt x="846" y="815"/>
                        <a:pt x="827" y="804"/>
                        <a:pt x="802" y="809"/>
                      </a:cubicBezTo>
                      <a:cubicBezTo>
                        <a:pt x="812" y="807"/>
                        <a:pt x="822" y="805"/>
                        <a:pt x="834" y="802"/>
                      </a:cubicBezTo>
                      <a:cubicBezTo>
                        <a:pt x="825" y="796"/>
                        <a:pt x="817" y="791"/>
                        <a:pt x="809" y="786"/>
                      </a:cubicBezTo>
                      <a:cubicBezTo>
                        <a:pt x="804" y="781"/>
                        <a:pt x="798" y="777"/>
                        <a:pt x="788" y="768"/>
                      </a:cubicBezTo>
                      <a:cubicBezTo>
                        <a:pt x="772" y="769"/>
                        <a:pt x="763" y="789"/>
                        <a:pt x="775" y="808"/>
                      </a:cubicBezTo>
                      <a:cubicBezTo>
                        <a:pt x="753" y="804"/>
                        <a:pt x="727" y="808"/>
                        <a:pt x="716" y="780"/>
                      </a:cubicBezTo>
                      <a:cubicBezTo>
                        <a:pt x="715" y="779"/>
                        <a:pt x="713" y="778"/>
                        <a:pt x="712" y="778"/>
                      </a:cubicBezTo>
                      <a:cubicBezTo>
                        <a:pt x="690" y="776"/>
                        <a:pt x="693" y="760"/>
                        <a:pt x="696" y="747"/>
                      </a:cubicBezTo>
                      <a:cubicBezTo>
                        <a:pt x="699" y="733"/>
                        <a:pt x="709" y="729"/>
                        <a:pt x="725" y="727"/>
                      </a:cubicBezTo>
                      <a:cubicBezTo>
                        <a:pt x="753" y="724"/>
                        <a:pt x="779" y="722"/>
                        <a:pt x="803" y="741"/>
                      </a:cubicBezTo>
                      <a:cubicBezTo>
                        <a:pt x="809" y="746"/>
                        <a:pt x="818" y="749"/>
                        <a:pt x="822" y="756"/>
                      </a:cubicBezTo>
                      <a:cubicBezTo>
                        <a:pt x="829" y="769"/>
                        <a:pt x="834" y="784"/>
                        <a:pt x="840" y="798"/>
                      </a:cubicBezTo>
                      <a:cubicBezTo>
                        <a:pt x="849" y="777"/>
                        <a:pt x="852" y="757"/>
                        <a:pt x="840" y="737"/>
                      </a:cubicBezTo>
                      <a:cubicBezTo>
                        <a:pt x="827" y="716"/>
                        <a:pt x="816" y="693"/>
                        <a:pt x="803" y="671"/>
                      </a:cubicBezTo>
                      <a:cubicBezTo>
                        <a:pt x="802" y="669"/>
                        <a:pt x="800" y="666"/>
                        <a:pt x="797" y="664"/>
                      </a:cubicBezTo>
                      <a:cubicBezTo>
                        <a:pt x="762" y="645"/>
                        <a:pt x="772" y="589"/>
                        <a:pt x="799" y="570"/>
                      </a:cubicBezTo>
                      <a:cubicBezTo>
                        <a:pt x="796" y="575"/>
                        <a:pt x="794" y="580"/>
                        <a:pt x="792" y="584"/>
                      </a:cubicBezTo>
                      <a:cubicBezTo>
                        <a:pt x="777" y="612"/>
                        <a:pt x="779" y="639"/>
                        <a:pt x="800" y="654"/>
                      </a:cubicBezTo>
                      <a:cubicBezTo>
                        <a:pt x="808" y="641"/>
                        <a:pt x="801" y="617"/>
                        <a:pt x="826" y="615"/>
                      </a:cubicBezTo>
                      <a:cubicBezTo>
                        <a:pt x="833" y="624"/>
                        <a:pt x="839" y="632"/>
                        <a:pt x="846" y="642"/>
                      </a:cubicBezTo>
                      <a:cubicBezTo>
                        <a:pt x="836" y="649"/>
                        <a:pt x="826" y="654"/>
                        <a:pt x="820" y="662"/>
                      </a:cubicBezTo>
                      <a:cubicBezTo>
                        <a:pt x="815" y="668"/>
                        <a:pt x="813" y="680"/>
                        <a:pt x="814" y="688"/>
                      </a:cubicBezTo>
                      <a:cubicBezTo>
                        <a:pt x="817" y="699"/>
                        <a:pt x="825" y="696"/>
                        <a:pt x="833" y="691"/>
                      </a:cubicBezTo>
                      <a:cubicBezTo>
                        <a:pt x="846" y="684"/>
                        <a:pt x="860" y="677"/>
                        <a:pt x="874" y="670"/>
                      </a:cubicBezTo>
                      <a:cubicBezTo>
                        <a:pt x="869" y="667"/>
                        <a:pt x="864" y="663"/>
                        <a:pt x="858" y="659"/>
                      </a:cubicBezTo>
                      <a:cubicBezTo>
                        <a:pt x="859" y="657"/>
                        <a:pt x="859" y="656"/>
                        <a:pt x="860" y="654"/>
                      </a:cubicBezTo>
                      <a:cubicBezTo>
                        <a:pt x="868" y="655"/>
                        <a:pt x="877" y="656"/>
                        <a:pt x="885" y="657"/>
                      </a:cubicBezTo>
                      <a:cubicBezTo>
                        <a:pt x="884" y="645"/>
                        <a:pt x="883" y="634"/>
                        <a:pt x="882" y="623"/>
                      </a:cubicBezTo>
                      <a:cubicBezTo>
                        <a:pt x="874" y="621"/>
                        <a:pt x="866" y="619"/>
                        <a:pt x="854" y="616"/>
                      </a:cubicBezTo>
                      <a:cubicBezTo>
                        <a:pt x="860" y="615"/>
                        <a:pt x="861" y="614"/>
                        <a:pt x="863" y="613"/>
                      </a:cubicBezTo>
                      <a:cubicBezTo>
                        <a:pt x="864" y="613"/>
                        <a:pt x="864" y="613"/>
                        <a:pt x="865" y="612"/>
                      </a:cubicBezTo>
                      <a:cubicBezTo>
                        <a:pt x="853" y="605"/>
                        <a:pt x="841" y="598"/>
                        <a:pt x="828" y="590"/>
                      </a:cubicBezTo>
                      <a:cubicBezTo>
                        <a:pt x="833" y="584"/>
                        <a:pt x="838" y="576"/>
                        <a:pt x="842" y="570"/>
                      </a:cubicBezTo>
                      <a:cubicBezTo>
                        <a:pt x="859" y="576"/>
                        <a:pt x="875" y="582"/>
                        <a:pt x="894" y="589"/>
                      </a:cubicBezTo>
                      <a:cubicBezTo>
                        <a:pt x="893" y="576"/>
                        <a:pt x="892" y="568"/>
                        <a:pt x="892" y="562"/>
                      </a:cubicBezTo>
                      <a:cubicBezTo>
                        <a:pt x="857" y="540"/>
                        <a:pt x="827" y="551"/>
                        <a:pt x="798" y="571"/>
                      </a:cubicBezTo>
                      <a:cubicBezTo>
                        <a:pt x="806" y="563"/>
                        <a:pt x="815" y="556"/>
                        <a:pt x="823" y="548"/>
                      </a:cubicBezTo>
                      <a:cubicBezTo>
                        <a:pt x="827" y="544"/>
                        <a:pt x="834" y="540"/>
                        <a:pt x="834" y="536"/>
                      </a:cubicBezTo>
                      <a:cubicBezTo>
                        <a:pt x="834" y="520"/>
                        <a:pt x="844" y="516"/>
                        <a:pt x="856" y="513"/>
                      </a:cubicBezTo>
                      <a:cubicBezTo>
                        <a:pt x="866" y="510"/>
                        <a:pt x="876" y="504"/>
                        <a:pt x="885" y="501"/>
                      </a:cubicBezTo>
                      <a:cubicBezTo>
                        <a:pt x="894" y="499"/>
                        <a:pt x="903" y="499"/>
                        <a:pt x="912" y="498"/>
                      </a:cubicBezTo>
                      <a:cubicBezTo>
                        <a:pt x="912" y="500"/>
                        <a:pt x="913" y="502"/>
                        <a:pt x="913" y="504"/>
                      </a:cubicBezTo>
                      <a:cubicBezTo>
                        <a:pt x="908" y="503"/>
                        <a:pt x="904" y="502"/>
                        <a:pt x="899" y="503"/>
                      </a:cubicBezTo>
                      <a:cubicBezTo>
                        <a:pt x="883" y="508"/>
                        <a:pt x="866" y="514"/>
                        <a:pt x="850" y="521"/>
                      </a:cubicBezTo>
                      <a:cubicBezTo>
                        <a:pt x="844" y="523"/>
                        <a:pt x="842" y="532"/>
                        <a:pt x="838" y="538"/>
                      </a:cubicBezTo>
                      <a:cubicBezTo>
                        <a:pt x="840" y="540"/>
                        <a:pt x="841" y="542"/>
                        <a:pt x="843" y="544"/>
                      </a:cubicBezTo>
                      <a:cubicBezTo>
                        <a:pt x="850" y="541"/>
                        <a:pt x="857" y="538"/>
                        <a:pt x="864" y="536"/>
                      </a:cubicBezTo>
                      <a:cubicBezTo>
                        <a:pt x="864" y="535"/>
                        <a:pt x="864" y="534"/>
                        <a:pt x="863" y="534"/>
                      </a:cubicBezTo>
                      <a:cubicBezTo>
                        <a:pt x="874" y="529"/>
                        <a:pt x="884" y="525"/>
                        <a:pt x="894" y="520"/>
                      </a:cubicBezTo>
                      <a:cubicBezTo>
                        <a:pt x="894" y="518"/>
                        <a:pt x="893" y="516"/>
                        <a:pt x="893" y="515"/>
                      </a:cubicBezTo>
                      <a:cubicBezTo>
                        <a:pt x="902" y="519"/>
                        <a:pt x="912" y="523"/>
                        <a:pt x="922" y="528"/>
                      </a:cubicBezTo>
                      <a:cubicBezTo>
                        <a:pt x="923" y="526"/>
                        <a:pt x="923" y="525"/>
                        <a:pt x="924" y="524"/>
                      </a:cubicBezTo>
                      <a:cubicBezTo>
                        <a:pt x="921" y="520"/>
                        <a:pt x="919" y="516"/>
                        <a:pt x="916" y="513"/>
                      </a:cubicBezTo>
                      <a:cubicBezTo>
                        <a:pt x="917" y="512"/>
                        <a:pt x="918" y="510"/>
                        <a:pt x="919" y="509"/>
                      </a:cubicBezTo>
                      <a:cubicBezTo>
                        <a:pt x="925" y="513"/>
                        <a:pt x="933" y="515"/>
                        <a:pt x="938" y="521"/>
                      </a:cubicBezTo>
                      <a:cubicBezTo>
                        <a:pt x="946" y="533"/>
                        <a:pt x="935" y="574"/>
                        <a:pt x="922" y="581"/>
                      </a:cubicBezTo>
                      <a:cubicBezTo>
                        <a:pt x="906" y="591"/>
                        <a:pt x="900" y="608"/>
                        <a:pt x="909" y="624"/>
                      </a:cubicBezTo>
                      <a:cubicBezTo>
                        <a:pt x="919" y="640"/>
                        <a:pt x="910" y="688"/>
                        <a:pt x="894" y="695"/>
                      </a:cubicBezTo>
                      <a:cubicBezTo>
                        <a:pt x="881" y="701"/>
                        <a:pt x="880" y="709"/>
                        <a:pt x="882" y="720"/>
                      </a:cubicBezTo>
                      <a:cubicBezTo>
                        <a:pt x="886" y="739"/>
                        <a:pt x="882" y="755"/>
                        <a:pt x="870" y="771"/>
                      </a:cubicBezTo>
                      <a:cubicBezTo>
                        <a:pt x="864" y="779"/>
                        <a:pt x="861" y="790"/>
                        <a:pt x="857" y="800"/>
                      </a:cubicBezTo>
                      <a:cubicBezTo>
                        <a:pt x="859" y="801"/>
                        <a:pt x="860" y="802"/>
                        <a:pt x="862" y="803"/>
                      </a:cubicBezTo>
                      <a:cubicBezTo>
                        <a:pt x="880" y="784"/>
                        <a:pt x="898" y="764"/>
                        <a:pt x="915" y="744"/>
                      </a:cubicBezTo>
                      <a:cubicBezTo>
                        <a:pt x="916" y="745"/>
                        <a:pt x="918" y="746"/>
                        <a:pt x="919" y="747"/>
                      </a:cubicBezTo>
                      <a:cubicBezTo>
                        <a:pt x="903" y="766"/>
                        <a:pt x="888" y="785"/>
                        <a:pt x="869" y="809"/>
                      </a:cubicBezTo>
                      <a:cubicBezTo>
                        <a:pt x="902" y="787"/>
                        <a:pt x="931" y="767"/>
                        <a:pt x="964" y="746"/>
                      </a:cubicBezTo>
                      <a:cubicBezTo>
                        <a:pt x="950" y="744"/>
                        <a:pt x="940" y="743"/>
                        <a:pt x="936" y="742"/>
                      </a:cubicBezTo>
                      <a:cubicBezTo>
                        <a:pt x="937" y="736"/>
                        <a:pt x="938" y="731"/>
                        <a:pt x="938" y="727"/>
                      </a:cubicBezTo>
                      <a:cubicBezTo>
                        <a:pt x="935" y="711"/>
                        <a:pt x="932" y="696"/>
                        <a:pt x="946" y="683"/>
                      </a:cubicBezTo>
                      <a:cubicBezTo>
                        <a:pt x="951" y="678"/>
                        <a:pt x="952" y="671"/>
                        <a:pt x="956" y="665"/>
                      </a:cubicBezTo>
                      <a:cubicBezTo>
                        <a:pt x="958" y="661"/>
                        <a:pt x="961" y="658"/>
                        <a:pt x="963" y="654"/>
                      </a:cubicBezTo>
                      <a:cubicBezTo>
                        <a:pt x="967" y="671"/>
                        <a:pt x="960" y="682"/>
                        <a:pt x="949" y="694"/>
                      </a:cubicBezTo>
                      <a:cubicBezTo>
                        <a:pt x="943" y="701"/>
                        <a:pt x="945" y="715"/>
                        <a:pt x="945" y="725"/>
                      </a:cubicBezTo>
                      <a:cubicBezTo>
                        <a:pt x="945" y="728"/>
                        <a:pt x="952" y="732"/>
                        <a:pt x="956" y="732"/>
                      </a:cubicBezTo>
                      <a:cubicBezTo>
                        <a:pt x="958" y="732"/>
                        <a:pt x="964" y="726"/>
                        <a:pt x="963" y="723"/>
                      </a:cubicBezTo>
                      <a:cubicBezTo>
                        <a:pt x="961" y="698"/>
                        <a:pt x="977" y="694"/>
                        <a:pt x="1001" y="693"/>
                      </a:cubicBezTo>
                      <a:cubicBezTo>
                        <a:pt x="991" y="685"/>
                        <a:pt x="984" y="680"/>
                        <a:pt x="977" y="675"/>
                      </a:cubicBezTo>
                      <a:cubicBezTo>
                        <a:pt x="980" y="674"/>
                        <a:pt x="982" y="674"/>
                        <a:pt x="986" y="673"/>
                      </a:cubicBezTo>
                      <a:cubicBezTo>
                        <a:pt x="981" y="671"/>
                        <a:pt x="977" y="669"/>
                        <a:pt x="973" y="668"/>
                      </a:cubicBezTo>
                      <a:cubicBezTo>
                        <a:pt x="974" y="665"/>
                        <a:pt x="974" y="665"/>
                        <a:pt x="974" y="664"/>
                      </a:cubicBezTo>
                      <a:cubicBezTo>
                        <a:pt x="977" y="656"/>
                        <a:pt x="979" y="647"/>
                        <a:pt x="981" y="638"/>
                      </a:cubicBezTo>
                      <a:cubicBezTo>
                        <a:pt x="975" y="644"/>
                        <a:pt x="969" y="649"/>
                        <a:pt x="963" y="655"/>
                      </a:cubicBezTo>
                      <a:cubicBezTo>
                        <a:pt x="964" y="632"/>
                        <a:pt x="973" y="624"/>
                        <a:pt x="990" y="631"/>
                      </a:cubicBezTo>
                      <a:cubicBezTo>
                        <a:pt x="1005" y="638"/>
                        <a:pt x="1022" y="670"/>
                        <a:pt x="1020" y="686"/>
                      </a:cubicBezTo>
                      <a:cubicBezTo>
                        <a:pt x="1018" y="700"/>
                        <a:pt x="1017" y="714"/>
                        <a:pt x="1015" y="729"/>
                      </a:cubicBezTo>
                      <a:cubicBezTo>
                        <a:pt x="1014" y="737"/>
                        <a:pt x="1015" y="748"/>
                        <a:pt x="1010" y="752"/>
                      </a:cubicBezTo>
                      <a:cubicBezTo>
                        <a:pt x="991" y="768"/>
                        <a:pt x="972" y="785"/>
                        <a:pt x="949" y="796"/>
                      </a:cubicBezTo>
                      <a:cubicBezTo>
                        <a:pt x="931" y="805"/>
                        <a:pt x="910" y="813"/>
                        <a:pt x="887" y="808"/>
                      </a:cubicBezTo>
                      <a:cubicBezTo>
                        <a:pt x="878" y="806"/>
                        <a:pt x="867" y="814"/>
                        <a:pt x="859" y="817"/>
                      </a:cubicBezTo>
                      <a:cubicBezTo>
                        <a:pt x="869" y="825"/>
                        <a:pt x="885" y="830"/>
                        <a:pt x="886" y="838"/>
                      </a:cubicBezTo>
                      <a:cubicBezTo>
                        <a:pt x="887" y="847"/>
                        <a:pt x="875" y="858"/>
                        <a:pt x="867" y="870"/>
                      </a:cubicBezTo>
                      <a:cubicBezTo>
                        <a:pt x="891" y="873"/>
                        <a:pt x="906" y="887"/>
                        <a:pt x="903" y="912"/>
                      </a:cubicBezTo>
                      <a:cubicBezTo>
                        <a:pt x="900" y="938"/>
                        <a:pt x="873" y="941"/>
                        <a:pt x="856" y="954"/>
                      </a:cubicBezTo>
                      <a:cubicBezTo>
                        <a:pt x="874" y="965"/>
                        <a:pt x="889" y="981"/>
                        <a:pt x="907" y="985"/>
                      </a:cubicBezTo>
                      <a:cubicBezTo>
                        <a:pt x="925" y="988"/>
                        <a:pt x="928" y="996"/>
                        <a:pt x="930" y="1009"/>
                      </a:cubicBezTo>
                      <a:cubicBezTo>
                        <a:pt x="976" y="999"/>
                        <a:pt x="1011" y="944"/>
                        <a:pt x="1001" y="899"/>
                      </a:cubicBezTo>
                      <a:cubicBezTo>
                        <a:pt x="997" y="882"/>
                        <a:pt x="986" y="874"/>
                        <a:pt x="968" y="876"/>
                      </a:cubicBezTo>
                      <a:cubicBezTo>
                        <a:pt x="960" y="855"/>
                        <a:pt x="966" y="840"/>
                        <a:pt x="987" y="831"/>
                      </a:cubicBezTo>
                      <a:cubicBezTo>
                        <a:pt x="1000" y="825"/>
                        <a:pt x="1012" y="819"/>
                        <a:pt x="1025" y="813"/>
                      </a:cubicBezTo>
                      <a:cubicBezTo>
                        <a:pt x="1037" y="807"/>
                        <a:pt x="1056" y="779"/>
                        <a:pt x="1055" y="768"/>
                      </a:cubicBezTo>
                      <a:cubicBezTo>
                        <a:pt x="1050" y="734"/>
                        <a:pt x="1044" y="700"/>
                        <a:pt x="1039" y="664"/>
                      </a:cubicBezTo>
                      <a:cubicBezTo>
                        <a:pt x="1041" y="662"/>
                        <a:pt x="1047" y="658"/>
                        <a:pt x="1052" y="654"/>
                      </a:cubicBezTo>
                      <a:cubicBezTo>
                        <a:pt x="1050" y="654"/>
                        <a:pt x="1048" y="654"/>
                        <a:pt x="1046" y="654"/>
                      </a:cubicBezTo>
                      <a:cubicBezTo>
                        <a:pt x="1044" y="642"/>
                        <a:pt x="1041" y="630"/>
                        <a:pt x="1039" y="618"/>
                      </a:cubicBezTo>
                      <a:cubicBezTo>
                        <a:pt x="1060" y="626"/>
                        <a:pt x="1063" y="625"/>
                        <a:pt x="1067" y="603"/>
                      </a:cubicBezTo>
                      <a:cubicBezTo>
                        <a:pt x="1061" y="606"/>
                        <a:pt x="1056" y="609"/>
                        <a:pt x="1050" y="612"/>
                      </a:cubicBezTo>
                      <a:cubicBezTo>
                        <a:pt x="1054" y="585"/>
                        <a:pt x="1052" y="574"/>
                        <a:pt x="1043" y="565"/>
                      </a:cubicBezTo>
                      <a:close/>
                      <a:moveTo>
                        <a:pt x="2026" y="1063"/>
                      </a:moveTo>
                      <a:cubicBezTo>
                        <a:pt x="2026" y="1067"/>
                        <a:pt x="2024" y="1072"/>
                        <a:pt x="2025" y="1077"/>
                      </a:cubicBezTo>
                      <a:cubicBezTo>
                        <a:pt x="2026" y="1083"/>
                        <a:pt x="2030" y="1088"/>
                        <a:pt x="2034" y="1096"/>
                      </a:cubicBezTo>
                      <a:cubicBezTo>
                        <a:pt x="2044" y="1095"/>
                        <a:pt x="2045" y="1093"/>
                        <a:pt x="2042" y="1071"/>
                      </a:cubicBezTo>
                      <a:cubicBezTo>
                        <a:pt x="2041" y="1060"/>
                        <a:pt x="2034" y="1058"/>
                        <a:pt x="2026" y="1063"/>
                      </a:cubicBezTo>
                      <a:cubicBezTo>
                        <a:pt x="2024" y="1042"/>
                        <a:pt x="2012" y="1055"/>
                        <a:pt x="2001" y="1055"/>
                      </a:cubicBezTo>
                      <a:cubicBezTo>
                        <a:pt x="2004" y="1050"/>
                        <a:pt x="2008" y="1048"/>
                        <a:pt x="2012" y="1046"/>
                      </a:cubicBezTo>
                      <a:cubicBezTo>
                        <a:pt x="2015" y="1044"/>
                        <a:pt x="2021" y="1041"/>
                        <a:pt x="2022" y="1039"/>
                      </a:cubicBezTo>
                      <a:cubicBezTo>
                        <a:pt x="2022" y="1036"/>
                        <a:pt x="2017" y="1029"/>
                        <a:pt x="2016" y="1029"/>
                      </a:cubicBezTo>
                      <a:cubicBezTo>
                        <a:pt x="2005" y="1031"/>
                        <a:pt x="1994" y="1035"/>
                        <a:pt x="1987" y="1037"/>
                      </a:cubicBezTo>
                      <a:cubicBezTo>
                        <a:pt x="1990" y="1052"/>
                        <a:pt x="1992" y="1062"/>
                        <a:pt x="1993" y="1068"/>
                      </a:cubicBezTo>
                      <a:cubicBezTo>
                        <a:pt x="2007" y="1066"/>
                        <a:pt x="2016" y="1064"/>
                        <a:pt x="2026" y="1063"/>
                      </a:cubicBezTo>
                      <a:close/>
                      <a:moveTo>
                        <a:pt x="1247" y="933"/>
                      </a:moveTo>
                      <a:cubicBezTo>
                        <a:pt x="1240" y="947"/>
                        <a:pt x="1234" y="960"/>
                        <a:pt x="1248" y="973"/>
                      </a:cubicBezTo>
                      <a:cubicBezTo>
                        <a:pt x="1251" y="966"/>
                        <a:pt x="1251" y="959"/>
                        <a:pt x="1252" y="952"/>
                      </a:cubicBezTo>
                      <a:cubicBezTo>
                        <a:pt x="1253" y="945"/>
                        <a:pt x="1260" y="936"/>
                        <a:pt x="1246" y="933"/>
                      </a:cubicBezTo>
                      <a:cubicBezTo>
                        <a:pt x="1245" y="931"/>
                        <a:pt x="1244" y="928"/>
                        <a:pt x="1242" y="926"/>
                      </a:cubicBezTo>
                      <a:cubicBezTo>
                        <a:pt x="1242" y="875"/>
                        <a:pt x="1203" y="875"/>
                        <a:pt x="1167" y="874"/>
                      </a:cubicBezTo>
                      <a:cubicBezTo>
                        <a:pt x="1184" y="872"/>
                        <a:pt x="1201" y="873"/>
                        <a:pt x="1217" y="872"/>
                      </a:cubicBezTo>
                      <a:cubicBezTo>
                        <a:pt x="1228" y="871"/>
                        <a:pt x="1234" y="875"/>
                        <a:pt x="1239" y="886"/>
                      </a:cubicBezTo>
                      <a:cubicBezTo>
                        <a:pt x="1254" y="922"/>
                        <a:pt x="1277" y="951"/>
                        <a:pt x="1316" y="964"/>
                      </a:cubicBezTo>
                      <a:cubicBezTo>
                        <a:pt x="1321" y="966"/>
                        <a:pt x="1328" y="963"/>
                        <a:pt x="1337" y="962"/>
                      </a:cubicBezTo>
                      <a:cubicBezTo>
                        <a:pt x="1332" y="956"/>
                        <a:pt x="1331" y="955"/>
                        <a:pt x="1330" y="955"/>
                      </a:cubicBezTo>
                      <a:cubicBezTo>
                        <a:pt x="1286" y="943"/>
                        <a:pt x="1259" y="915"/>
                        <a:pt x="1247" y="871"/>
                      </a:cubicBezTo>
                      <a:cubicBezTo>
                        <a:pt x="1246" y="867"/>
                        <a:pt x="1237" y="862"/>
                        <a:pt x="1231" y="862"/>
                      </a:cubicBezTo>
                      <a:cubicBezTo>
                        <a:pt x="1209" y="860"/>
                        <a:pt x="1186" y="859"/>
                        <a:pt x="1163" y="859"/>
                      </a:cubicBezTo>
                      <a:cubicBezTo>
                        <a:pt x="1128" y="859"/>
                        <a:pt x="1092" y="859"/>
                        <a:pt x="1058" y="859"/>
                      </a:cubicBezTo>
                      <a:cubicBezTo>
                        <a:pt x="1055" y="886"/>
                        <a:pt x="1055" y="911"/>
                        <a:pt x="1049" y="934"/>
                      </a:cubicBezTo>
                      <a:cubicBezTo>
                        <a:pt x="1044" y="958"/>
                        <a:pt x="1034" y="980"/>
                        <a:pt x="1011" y="992"/>
                      </a:cubicBezTo>
                      <a:cubicBezTo>
                        <a:pt x="1030" y="961"/>
                        <a:pt x="1052" y="931"/>
                        <a:pt x="1046" y="886"/>
                      </a:cubicBezTo>
                      <a:cubicBezTo>
                        <a:pt x="1040" y="896"/>
                        <a:pt x="1038" y="907"/>
                        <a:pt x="1033" y="908"/>
                      </a:cubicBezTo>
                      <a:cubicBezTo>
                        <a:pt x="1016" y="912"/>
                        <a:pt x="1017" y="926"/>
                        <a:pt x="1012" y="938"/>
                      </a:cubicBezTo>
                      <a:cubicBezTo>
                        <a:pt x="1007" y="952"/>
                        <a:pt x="1001" y="969"/>
                        <a:pt x="990" y="979"/>
                      </a:cubicBezTo>
                      <a:cubicBezTo>
                        <a:pt x="972" y="996"/>
                        <a:pt x="950" y="1009"/>
                        <a:pt x="930" y="1024"/>
                      </a:cubicBezTo>
                      <a:cubicBezTo>
                        <a:pt x="952" y="1017"/>
                        <a:pt x="976" y="1010"/>
                        <a:pt x="1001" y="1002"/>
                      </a:cubicBezTo>
                      <a:cubicBezTo>
                        <a:pt x="998" y="1005"/>
                        <a:pt x="995" y="1010"/>
                        <a:pt x="991" y="1012"/>
                      </a:cubicBezTo>
                      <a:cubicBezTo>
                        <a:pt x="926" y="1041"/>
                        <a:pt x="855" y="1034"/>
                        <a:pt x="785" y="1039"/>
                      </a:cubicBezTo>
                      <a:cubicBezTo>
                        <a:pt x="793" y="1083"/>
                        <a:pt x="774" y="1114"/>
                        <a:pt x="739" y="1139"/>
                      </a:cubicBezTo>
                      <a:cubicBezTo>
                        <a:pt x="750" y="1143"/>
                        <a:pt x="757" y="1145"/>
                        <a:pt x="765" y="1148"/>
                      </a:cubicBezTo>
                      <a:cubicBezTo>
                        <a:pt x="805" y="1091"/>
                        <a:pt x="805" y="1091"/>
                        <a:pt x="809" y="1048"/>
                      </a:cubicBezTo>
                      <a:cubicBezTo>
                        <a:pt x="842" y="1048"/>
                        <a:pt x="876" y="1045"/>
                        <a:pt x="909" y="1049"/>
                      </a:cubicBezTo>
                      <a:cubicBezTo>
                        <a:pt x="976" y="1057"/>
                        <a:pt x="1039" y="1023"/>
                        <a:pt x="1060" y="959"/>
                      </a:cubicBezTo>
                      <a:cubicBezTo>
                        <a:pt x="1069" y="931"/>
                        <a:pt x="1073" y="901"/>
                        <a:pt x="1079" y="871"/>
                      </a:cubicBezTo>
                      <a:cubicBezTo>
                        <a:pt x="1083" y="871"/>
                        <a:pt x="1088" y="872"/>
                        <a:pt x="1099" y="873"/>
                      </a:cubicBezTo>
                      <a:cubicBezTo>
                        <a:pt x="1091" y="875"/>
                        <a:pt x="1089" y="876"/>
                        <a:pt x="1086" y="877"/>
                      </a:cubicBezTo>
                      <a:cubicBezTo>
                        <a:pt x="1092" y="881"/>
                        <a:pt x="1098" y="882"/>
                        <a:pt x="1104" y="882"/>
                      </a:cubicBezTo>
                      <a:cubicBezTo>
                        <a:pt x="1132" y="883"/>
                        <a:pt x="1159" y="884"/>
                        <a:pt x="1187" y="883"/>
                      </a:cubicBezTo>
                      <a:cubicBezTo>
                        <a:pt x="1211" y="882"/>
                        <a:pt x="1229" y="887"/>
                        <a:pt x="1235" y="913"/>
                      </a:cubicBezTo>
                      <a:cubicBezTo>
                        <a:pt x="1229" y="910"/>
                        <a:pt x="1223" y="907"/>
                        <a:pt x="1217" y="905"/>
                      </a:cubicBezTo>
                      <a:cubicBezTo>
                        <a:pt x="1214" y="904"/>
                        <a:pt x="1209" y="904"/>
                        <a:pt x="1207" y="905"/>
                      </a:cubicBezTo>
                      <a:cubicBezTo>
                        <a:pt x="1205" y="907"/>
                        <a:pt x="1204" y="911"/>
                        <a:pt x="1204" y="914"/>
                      </a:cubicBezTo>
                      <a:cubicBezTo>
                        <a:pt x="1205" y="921"/>
                        <a:pt x="1207" y="928"/>
                        <a:pt x="1207" y="931"/>
                      </a:cubicBezTo>
                      <a:cubicBezTo>
                        <a:pt x="1217" y="933"/>
                        <a:pt x="1223" y="935"/>
                        <a:pt x="1230" y="936"/>
                      </a:cubicBezTo>
                      <a:cubicBezTo>
                        <a:pt x="1236" y="936"/>
                        <a:pt x="1241" y="934"/>
                        <a:pt x="1247" y="933"/>
                      </a:cubicBezTo>
                      <a:close/>
                      <a:moveTo>
                        <a:pt x="1171" y="972"/>
                      </a:moveTo>
                      <a:cubicBezTo>
                        <a:pt x="1169" y="973"/>
                        <a:pt x="1168" y="973"/>
                        <a:pt x="1166" y="974"/>
                      </a:cubicBezTo>
                      <a:cubicBezTo>
                        <a:pt x="1163" y="956"/>
                        <a:pt x="1147" y="966"/>
                        <a:pt x="1137" y="961"/>
                      </a:cubicBezTo>
                      <a:cubicBezTo>
                        <a:pt x="1135" y="960"/>
                        <a:pt x="1128" y="965"/>
                        <a:pt x="1128" y="967"/>
                      </a:cubicBezTo>
                      <a:cubicBezTo>
                        <a:pt x="1127" y="978"/>
                        <a:pt x="1128" y="988"/>
                        <a:pt x="1129" y="998"/>
                      </a:cubicBezTo>
                      <a:cubicBezTo>
                        <a:pt x="1122" y="998"/>
                        <a:pt x="1115" y="997"/>
                        <a:pt x="1105" y="996"/>
                      </a:cubicBezTo>
                      <a:cubicBezTo>
                        <a:pt x="1105" y="996"/>
                        <a:pt x="1103" y="993"/>
                        <a:pt x="1100" y="988"/>
                      </a:cubicBezTo>
                      <a:cubicBezTo>
                        <a:pt x="1095" y="992"/>
                        <a:pt x="1091" y="996"/>
                        <a:pt x="1086" y="1000"/>
                      </a:cubicBezTo>
                      <a:cubicBezTo>
                        <a:pt x="1088" y="1001"/>
                        <a:pt x="1090" y="1002"/>
                        <a:pt x="1092" y="1003"/>
                      </a:cubicBezTo>
                      <a:cubicBezTo>
                        <a:pt x="1090" y="1010"/>
                        <a:pt x="1089" y="1017"/>
                        <a:pt x="1087" y="1024"/>
                      </a:cubicBezTo>
                      <a:cubicBezTo>
                        <a:pt x="1081" y="1027"/>
                        <a:pt x="1075" y="1030"/>
                        <a:pt x="1068" y="1032"/>
                      </a:cubicBezTo>
                      <a:cubicBezTo>
                        <a:pt x="1069" y="1031"/>
                        <a:pt x="1069" y="1029"/>
                        <a:pt x="1069" y="1028"/>
                      </a:cubicBezTo>
                      <a:cubicBezTo>
                        <a:pt x="1064" y="1027"/>
                        <a:pt x="1058" y="1025"/>
                        <a:pt x="1053" y="1024"/>
                      </a:cubicBezTo>
                      <a:cubicBezTo>
                        <a:pt x="1052" y="1026"/>
                        <a:pt x="1051" y="1029"/>
                        <a:pt x="1050" y="1032"/>
                      </a:cubicBezTo>
                      <a:cubicBezTo>
                        <a:pt x="1058" y="1035"/>
                        <a:pt x="1065" y="1039"/>
                        <a:pt x="1074" y="1043"/>
                      </a:cubicBezTo>
                      <a:cubicBezTo>
                        <a:pt x="1075" y="1051"/>
                        <a:pt x="1076" y="1063"/>
                        <a:pt x="1092" y="1058"/>
                      </a:cubicBezTo>
                      <a:cubicBezTo>
                        <a:pt x="1088" y="1069"/>
                        <a:pt x="1084" y="1080"/>
                        <a:pt x="1080" y="1091"/>
                      </a:cubicBezTo>
                      <a:cubicBezTo>
                        <a:pt x="1068" y="1092"/>
                        <a:pt x="1056" y="1094"/>
                        <a:pt x="1044" y="1096"/>
                      </a:cubicBezTo>
                      <a:cubicBezTo>
                        <a:pt x="1045" y="1098"/>
                        <a:pt x="1045" y="1101"/>
                        <a:pt x="1045" y="1104"/>
                      </a:cubicBezTo>
                      <a:cubicBezTo>
                        <a:pt x="1058" y="1104"/>
                        <a:pt x="1071" y="1104"/>
                        <a:pt x="1085" y="1104"/>
                      </a:cubicBezTo>
                      <a:cubicBezTo>
                        <a:pt x="1083" y="1100"/>
                        <a:pt x="1081" y="1095"/>
                        <a:pt x="1079" y="1090"/>
                      </a:cubicBezTo>
                      <a:cubicBezTo>
                        <a:pt x="1085" y="1094"/>
                        <a:pt x="1090" y="1098"/>
                        <a:pt x="1098" y="1103"/>
                      </a:cubicBezTo>
                      <a:cubicBezTo>
                        <a:pt x="1099" y="1098"/>
                        <a:pt x="1100" y="1093"/>
                        <a:pt x="1100" y="1093"/>
                      </a:cubicBezTo>
                      <a:cubicBezTo>
                        <a:pt x="1109" y="1093"/>
                        <a:pt x="1116" y="1092"/>
                        <a:pt x="1123" y="1092"/>
                      </a:cubicBezTo>
                      <a:cubicBezTo>
                        <a:pt x="1122" y="1081"/>
                        <a:pt x="1121" y="1069"/>
                        <a:pt x="1120" y="1058"/>
                      </a:cubicBezTo>
                      <a:cubicBezTo>
                        <a:pt x="1117" y="1060"/>
                        <a:pt x="1115" y="1062"/>
                        <a:pt x="1113" y="1064"/>
                      </a:cubicBezTo>
                      <a:cubicBezTo>
                        <a:pt x="1106" y="1062"/>
                        <a:pt x="1098" y="1060"/>
                        <a:pt x="1091" y="1058"/>
                      </a:cubicBezTo>
                      <a:cubicBezTo>
                        <a:pt x="1091" y="1049"/>
                        <a:pt x="1091" y="1039"/>
                        <a:pt x="1091" y="1029"/>
                      </a:cubicBezTo>
                      <a:cubicBezTo>
                        <a:pt x="1094" y="1027"/>
                        <a:pt x="1099" y="1026"/>
                        <a:pt x="1101" y="1023"/>
                      </a:cubicBezTo>
                      <a:cubicBezTo>
                        <a:pt x="1106" y="1018"/>
                        <a:pt x="1109" y="1013"/>
                        <a:pt x="1113" y="1007"/>
                      </a:cubicBezTo>
                      <a:cubicBezTo>
                        <a:pt x="1114" y="1015"/>
                        <a:pt x="1114" y="1022"/>
                        <a:pt x="1115" y="1030"/>
                      </a:cubicBezTo>
                      <a:cubicBezTo>
                        <a:pt x="1115" y="1031"/>
                        <a:pt x="1116" y="1031"/>
                        <a:pt x="1117" y="1033"/>
                      </a:cubicBezTo>
                      <a:cubicBezTo>
                        <a:pt x="1122" y="1030"/>
                        <a:pt x="1127" y="1028"/>
                        <a:pt x="1131" y="1026"/>
                      </a:cubicBezTo>
                      <a:cubicBezTo>
                        <a:pt x="1129" y="1035"/>
                        <a:pt x="1126" y="1043"/>
                        <a:pt x="1123" y="1057"/>
                      </a:cubicBezTo>
                      <a:cubicBezTo>
                        <a:pt x="1126" y="1059"/>
                        <a:pt x="1133" y="1065"/>
                        <a:pt x="1143" y="1074"/>
                      </a:cubicBezTo>
                      <a:cubicBezTo>
                        <a:pt x="1143" y="1066"/>
                        <a:pt x="1143" y="1062"/>
                        <a:pt x="1143" y="1059"/>
                      </a:cubicBezTo>
                      <a:cubicBezTo>
                        <a:pt x="1151" y="1061"/>
                        <a:pt x="1157" y="1063"/>
                        <a:pt x="1163" y="1065"/>
                      </a:cubicBezTo>
                      <a:cubicBezTo>
                        <a:pt x="1168" y="1076"/>
                        <a:pt x="1148" y="1092"/>
                        <a:pt x="1170" y="1102"/>
                      </a:cubicBezTo>
                      <a:cubicBezTo>
                        <a:pt x="1172" y="1074"/>
                        <a:pt x="1190" y="1109"/>
                        <a:pt x="1197" y="1093"/>
                      </a:cubicBezTo>
                      <a:cubicBezTo>
                        <a:pt x="1193" y="1090"/>
                        <a:pt x="1188" y="1087"/>
                        <a:pt x="1184" y="1084"/>
                      </a:cubicBezTo>
                      <a:cubicBezTo>
                        <a:pt x="1189" y="1079"/>
                        <a:pt x="1193" y="1076"/>
                        <a:pt x="1198" y="1072"/>
                      </a:cubicBezTo>
                      <a:cubicBezTo>
                        <a:pt x="1189" y="1063"/>
                        <a:pt x="1176" y="1061"/>
                        <a:pt x="1162" y="1065"/>
                      </a:cubicBezTo>
                      <a:cubicBezTo>
                        <a:pt x="1159" y="1048"/>
                        <a:pt x="1168" y="1037"/>
                        <a:pt x="1179" y="1030"/>
                      </a:cubicBezTo>
                      <a:cubicBezTo>
                        <a:pt x="1188" y="1031"/>
                        <a:pt x="1194" y="1032"/>
                        <a:pt x="1201" y="1033"/>
                      </a:cubicBezTo>
                      <a:cubicBezTo>
                        <a:pt x="1199" y="1045"/>
                        <a:pt x="1188" y="1059"/>
                        <a:pt x="1206" y="1069"/>
                      </a:cubicBezTo>
                      <a:cubicBezTo>
                        <a:pt x="1209" y="1060"/>
                        <a:pt x="1212" y="1052"/>
                        <a:pt x="1215" y="1041"/>
                      </a:cubicBezTo>
                      <a:cubicBezTo>
                        <a:pt x="1219" y="1052"/>
                        <a:pt x="1221" y="1060"/>
                        <a:pt x="1224" y="1070"/>
                      </a:cubicBezTo>
                      <a:cubicBezTo>
                        <a:pt x="1229" y="1066"/>
                        <a:pt x="1232" y="1064"/>
                        <a:pt x="1233" y="1063"/>
                      </a:cubicBezTo>
                      <a:cubicBezTo>
                        <a:pt x="1232" y="1049"/>
                        <a:pt x="1231" y="1039"/>
                        <a:pt x="1230" y="1031"/>
                      </a:cubicBezTo>
                      <a:cubicBezTo>
                        <a:pt x="1217" y="1032"/>
                        <a:pt x="1209" y="1033"/>
                        <a:pt x="1200" y="1033"/>
                      </a:cubicBezTo>
                      <a:cubicBezTo>
                        <a:pt x="1200" y="1024"/>
                        <a:pt x="1201" y="1014"/>
                        <a:pt x="1200" y="1004"/>
                      </a:cubicBezTo>
                      <a:cubicBezTo>
                        <a:pt x="1199" y="1001"/>
                        <a:pt x="1196" y="998"/>
                        <a:pt x="1193" y="995"/>
                      </a:cubicBezTo>
                      <a:cubicBezTo>
                        <a:pt x="1207" y="997"/>
                        <a:pt x="1221" y="1000"/>
                        <a:pt x="1235" y="1002"/>
                      </a:cubicBezTo>
                      <a:cubicBezTo>
                        <a:pt x="1236" y="1007"/>
                        <a:pt x="1239" y="1014"/>
                        <a:pt x="1237" y="1017"/>
                      </a:cubicBezTo>
                      <a:cubicBezTo>
                        <a:pt x="1226" y="1032"/>
                        <a:pt x="1241" y="1033"/>
                        <a:pt x="1247" y="1040"/>
                      </a:cubicBezTo>
                      <a:cubicBezTo>
                        <a:pt x="1249" y="1029"/>
                        <a:pt x="1251" y="1021"/>
                        <a:pt x="1253" y="1008"/>
                      </a:cubicBezTo>
                      <a:cubicBezTo>
                        <a:pt x="1259" y="1020"/>
                        <a:pt x="1262" y="1027"/>
                        <a:pt x="1266" y="1033"/>
                      </a:cubicBezTo>
                      <a:cubicBezTo>
                        <a:pt x="1269" y="1025"/>
                        <a:pt x="1270" y="1020"/>
                        <a:pt x="1270" y="1014"/>
                      </a:cubicBezTo>
                      <a:cubicBezTo>
                        <a:pt x="1270" y="1008"/>
                        <a:pt x="1268" y="1003"/>
                        <a:pt x="1268" y="998"/>
                      </a:cubicBezTo>
                      <a:cubicBezTo>
                        <a:pt x="1266" y="1000"/>
                        <a:pt x="1265" y="1002"/>
                        <a:pt x="1263" y="1004"/>
                      </a:cubicBezTo>
                      <a:cubicBezTo>
                        <a:pt x="1257" y="1003"/>
                        <a:pt x="1250" y="1002"/>
                        <a:pt x="1244" y="1001"/>
                      </a:cubicBezTo>
                      <a:cubicBezTo>
                        <a:pt x="1241" y="1001"/>
                        <a:pt x="1237" y="1002"/>
                        <a:pt x="1234" y="1003"/>
                      </a:cubicBezTo>
                      <a:cubicBezTo>
                        <a:pt x="1243" y="979"/>
                        <a:pt x="1233" y="965"/>
                        <a:pt x="1206" y="965"/>
                      </a:cubicBezTo>
                      <a:cubicBezTo>
                        <a:pt x="1199" y="960"/>
                        <a:pt x="1191" y="954"/>
                        <a:pt x="1185" y="950"/>
                      </a:cubicBezTo>
                      <a:cubicBezTo>
                        <a:pt x="1180" y="942"/>
                        <a:pt x="1176" y="936"/>
                        <a:pt x="1172" y="929"/>
                      </a:cubicBezTo>
                      <a:cubicBezTo>
                        <a:pt x="1172" y="923"/>
                        <a:pt x="1169" y="917"/>
                        <a:pt x="1170" y="911"/>
                      </a:cubicBezTo>
                      <a:cubicBezTo>
                        <a:pt x="1173" y="897"/>
                        <a:pt x="1172" y="895"/>
                        <a:pt x="1156" y="895"/>
                      </a:cubicBezTo>
                      <a:cubicBezTo>
                        <a:pt x="1154" y="895"/>
                        <a:pt x="1152" y="895"/>
                        <a:pt x="1150" y="895"/>
                      </a:cubicBezTo>
                      <a:cubicBezTo>
                        <a:pt x="1128" y="894"/>
                        <a:pt x="1127" y="896"/>
                        <a:pt x="1133" y="918"/>
                      </a:cubicBezTo>
                      <a:cubicBezTo>
                        <a:pt x="1135" y="923"/>
                        <a:pt x="1134" y="929"/>
                        <a:pt x="1134" y="934"/>
                      </a:cubicBezTo>
                      <a:cubicBezTo>
                        <a:pt x="1128" y="932"/>
                        <a:pt x="1122" y="929"/>
                        <a:pt x="1111" y="924"/>
                      </a:cubicBezTo>
                      <a:cubicBezTo>
                        <a:pt x="1115" y="941"/>
                        <a:pt x="1118" y="952"/>
                        <a:pt x="1121" y="964"/>
                      </a:cubicBezTo>
                      <a:cubicBezTo>
                        <a:pt x="1128" y="953"/>
                        <a:pt x="1133" y="946"/>
                        <a:pt x="1137" y="938"/>
                      </a:cubicBezTo>
                      <a:cubicBezTo>
                        <a:pt x="1138" y="938"/>
                        <a:pt x="1135" y="935"/>
                        <a:pt x="1134" y="934"/>
                      </a:cubicBezTo>
                      <a:cubicBezTo>
                        <a:pt x="1140" y="932"/>
                        <a:pt x="1146" y="929"/>
                        <a:pt x="1153" y="928"/>
                      </a:cubicBezTo>
                      <a:cubicBezTo>
                        <a:pt x="1159" y="927"/>
                        <a:pt x="1166" y="928"/>
                        <a:pt x="1173" y="929"/>
                      </a:cubicBezTo>
                      <a:cubicBezTo>
                        <a:pt x="1161" y="943"/>
                        <a:pt x="1168" y="958"/>
                        <a:pt x="1171" y="972"/>
                      </a:cubicBezTo>
                      <a:close/>
                      <a:moveTo>
                        <a:pt x="260" y="1070"/>
                      </a:moveTo>
                      <a:cubicBezTo>
                        <a:pt x="256" y="1074"/>
                        <a:pt x="252" y="1079"/>
                        <a:pt x="249" y="1084"/>
                      </a:cubicBezTo>
                      <a:cubicBezTo>
                        <a:pt x="247" y="1086"/>
                        <a:pt x="246" y="1090"/>
                        <a:pt x="245" y="1092"/>
                      </a:cubicBezTo>
                      <a:cubicBezTo>
                        <a:pt x="248" y="1094"/>
                        <a:pt x="252" y="1094"/>
                        <a:pt x="254" y="1096"/>
                      </a:cubicBezTo>
                      <a:cubicBezTo>
                        <a:pt x="261" y="1100"/>
                        <a:pt x="272" y="1104"/>
                        <a:pt x="274" y="1110"/>
                      </a:cubicBezTo>
                      <a:cubicBezTo>
                        <a:pt x="279" y="1121"/>
                        <a:pt x="278" y="1135"/>
                        <a:pt x="280" y="1149"/>
                      </a:cubicBezTo>
                      <a:cubicBezTo>
                        <a:pt x="295" y="1129"/>
                        <a:pt x="294" y="1125"/>
                        <a:pt x="281" y="1108"/>
                      </a:cubicBezTo>
                      <a:cubicBezTo>
                        <a:pt x="273" y="1096"/>
                        <a:pt x="267" y="1083"/>
                        <a:pt x="259" y="1070"/>
                      </a:cubicBezTo>
                      <a:cubicBezTo>
                        <a:pt x="273" y="1067"/>
                        <a:pt x="275" y="1061"/>
                        <a:pt x="272" y="1033"/>
                      </a:cubicBezTo>
                      <a:cubicBezTo>
                        <a:pt x="265" y="1050"/>
                        <a:pt x="256" y="1046"/>
                        <a:pt x="245" y="1036"/>
                      </a:cubicBezTo>
                      <a:cubicBezTo>
                        <a:pt x="248" y="1050"/>
                        <a:pt x="234" y="1068"/>
                        <a:pt x="260" y="1070"/>
                      </a:cubicBezTo>
                      <a:close/>
                      <a:moveTo>
                        <a:pt x="1169" y="816"/>
                      </a:moveTo>
                      <a:cubicBezTo>
                        <a:pt x="1125" y="816"/>
                        <a:pt x="1081" y="816"/>
                        <a:pt x="1037" y="816"/>
                      </a:cubicBezTo>
                      <a:cubicBezTo>
                        <a:pt x="1037" y="818"/>
                        <a:pt x="1037" y="820"/>
                        <a:pt x="1037" y="822"/>
                      </a:cubicBezTo>
                      <a:cubicBezTo>
                        <a:pt x="1048" y="821"/>
                        <a:pt x="1059" y="818"/>
                        <a:pt x="1070" y="819"/>
                      </a:cubicBezTo>
                      <a:cubicBezTo>
                        <a:pt x="1103" y="823"/>
                        <a:pt x="1137" y="831"/>
                        <a:pt x="1170" y="816"/>
                      </a:cubicBezTo>
                      <a:cubicBezTo>
                        <a:pt x="1173" y="818"/>
                        <a:pt x="1177" y="821"/>
                        <a:pt x="1181" y="822"/>
                      </a:cubicBezTo>
                      <a:cubicBezTo>
                        <a:pt x="1199" y="825"/>
                        <a:pt x="1218" y="822"/>
                        <a:pt x="1232" y="835"/>
                      </a:cubicBezTo>
                      <a:cubicBezTo>
                        <a:pt x="1243" y="833"/>
                        <a:pt x="1253" y="831"/>
                        <a:pt x="1264" y="829"/>
                      </a:cubicBezTo>
                      <a:cubicBezTo>
                        <a:pt x="1264" y="827"/>
                        <a:pt x="1264" y="826"/>
                        <a:pt x="1265" y="824"/>
                      </a:cubicBezTo>
                      <a:cubicBezTo>
                        <a:pt x="1252" y="821"/>
                        <a:pt x="1239" y="817"/>
                        <a:pt x="1225" y="816"/>
                      </a:cubicBezTo>
                      <a:cubicBezTo>
                        <a:pt x="1207" y="815"/>
                        <a:pt x="1188" y="816"/>
                        <a:pt x="1169" y="816"/>
                      </a:cubicBezTo>
                      <a:close/>
                      <a:moveTo>
                        <a:pt x="1978" y="925"/>
                      </a:moveTo>
                      <a:cubicBezTo>
                        <a:pt x="1989" y="924"/>
                        <a:pt x="2000" y="922"/>
                        <a:pt x="2012" y="920"/>
                      </a:cubicBezTo>
                      <a:cubicBezTo>
                        <a:pt x="2012" y="914"/>
                        <a:pt x="2011" y="909"/>
                        <a:pt x="2010" y="904"/>
                      </a:cubicBezTo>
                      <a:cubicBezTo>
                        <a:pt x="2008" y="888"/>
                        <a:pt x="1997" y="881"/>
                        <a:pt x="1983" y="889"/>
                      </a:cubicBezTo>
                      <a:cubicBezTo>
                        <a:pt x="1966" y="899"/>
                        <a:pt x="1977" y="913"/>
                        <a:pt x="1979" y="926"/>
                      </a:cubicBezTo>
                      <a:cubicBezTo>
                        <a:pt x="1973" y="927"/>
                        <a:pt x="1967" y="928"/>
                        <a:pt x="1961" y="928"/>
                      </a:cubicBezTo>
                      <a:cubicBezTo>
                        <a:pt x="1961" y="926"/>
                        <a:pt x="1961" y="923"/>
                        <a:pt x="1962" y="919"/>
                      </a:cubicBezTo>
                      <a:cubicBezTo>
                        <a:pt x="1940" y="940"/>
                        <a:pt x="1939" y="955"/>
                        <a:pt x="1958" y="968"/>
                      </a:cubicBezTo>
                      <a:cubicBezTo>
                        <a:pt x="1958" y="957"/>
                        <a:pt x="1958" y="948"/>
                        <a:pt x="1958" y="940"/>
                      </a:cubicBezTo>
                      <a:cubicBezTo>
                        <a:pt x="1959" y="939"/>
                        <a:pt x="1961" y="938"/>
                        <a:pt x="1962" y="938"/>
                      </a:cubicBezTo>
                      <a:cubicBezTo>
                        <a:pt x="1966" y="946"/>
                        <a:pt x="1971" y="953"/>
                        <a:pt x="1975" y="961"/>
                      </a:cubicBezTo>
                      <a:cubicBezTo>
                        <a:pt x="1977" y="961"/>
                        <a:pt x="1979" y="961"/>
                        <a:pt x="1981" y="960"/>
                      </a:cubicBezTo>
                      <a:cubicBezTo>
                        <a:pt x="1980" y="949"/>
                        <a:pt x="1979" y="937"/>
                        <a:pt x="1978" y="925"/>
                      </a:cubicBezTo>
                      <a:close/>
                      <a:moveTo>
                        <a:pt x="1911" y="1006"/>
                      </a:moveTo>
                      <a:cubicBezTo>
                        <a:pt x="1911" y="1006"/>
                        <a:pt x="1911" y="1006"/>
                        <a:pt x="1911" y="1006"/>
                      </a:cubicBezTo>
                      <a:cubicBezTo>
                        <a:pt x="1935" y="1011"/>
                        <a:pt x="1921" y="990"/>
                        <a:pt x="1931" y="980"/>
                      </a:cubicBezTo>
                      <a:cubicBezTo>
                        <a:pt x="1933" y="987"/>
                        <a:pt x="1935" y="995"/>
                        <a:pt x="1937" y="1003"/>
                      </a:cubicBezTo>
                      <a:cubicBezTo>
                        <a:pt x="1942" y="1000"/>
                        <a:pt x="1946" y="998"/>
                        <a:pt x="1950" y="995"/>
                      </a:cubicBezTo>
                      <a:cubicBezTo>
                        <a:pt x="1949" y="1008"/>
                        <a:pt x="1948" y="1019"/>
                        <a:pt x="1948" y="1032"/>
                      </a:cubicBezTo>
                      <a:cubicBezTo>
                        <a:pt x="1950" y="1034"/>
                        <a:pt x="1954" y="1038"/>
                        <a:pt x="1958" y="1042"/>
                      </a:cubicBezTo>
                      <a:cubicBezTo>
                        <a:pt x="1988" y="1004"/>
                        <a:pt x="1988" y="1004"/>
                        <a:pt x="1982" y="991"/>
                      </a:cubicBezTo>
                      <a:cubicBezTo>
                        <a:pt x="1989" y="998"/>
                        <a:pt x="1997" y="1005"/>
                        <a:pt x="2004" y="1012"/>
                      </a:cubicBezTo>
                      <a:cubicBezTo>
                        <a:pt x="2006" y="1009"/>
                        <a:pt x="2011" y="1004"/>
                        <a:pt x="2015" y="999"/>
                      </a:cubicBezTo>
                      <a:cubicBezTo>
                        <a:pt x="2020" y="1006"/>
                        <a:pt x="2032" y="1009"/>
                        <a:pt x="2023" y="1021"/>
                      </a:cubicBezTo>
                      <a:cubicBezTo>
                        <a:pt x="2022" y="1023"/>
                        <a:pt x="2028" y="1029"/>
                        <a:pt x="2028" y="1028"/>
                      </a:cubicBezTo>
                      <a:cubicBezTo>
                        <a:pt x="2040" y="1025"/>
                        <a:pt x="2048" y="1023"/>
                        <a:pt x="2056" y="1021"/>
                      </a:cubicBezTo>
                      <a:cubicBezTo>
                        <a:pt x="2054" y="1020"/>
                        <a:pt x="2053" y="1019"/>
                        <a:pt x="2051" y="1018"/>
                      </a:cubicBezTo>
                      <a:cubicBezTo>
                        <a:pt x="2055" y="1009"/>
                        <a:pt x="2059" y="1000"/>
                        <a:pt x="2063" y="991"/>
                      </a:cubicBezTo>
                      <a:cubicBezTo>
                        <a:pt x="2066" y="984"/>
                        <a:pt x="2069" y="978"/>
                        <a:pt x="2070" y="975"/>
                      </a:cubicBezTo>
                      <a:cubicBezTo>
                        <a:pt x="2053" y="970"/>
                        <a:pt x="2042" y="967"/>
                        <a:pt x="2030" y="963"/>
                      </a:cubicBezTo>
                      <a:cubicBezTo>
                        <a:pt x="2034" y="960"/>
                        <a:pt x="2033" y="947"/>
                        <a:pt x="2045" y="956"/>
                      </a:cubicBezTo>
                      <a:cubicBezTo>
                        <a:pt x="2046" y="956"/>
                        <a:pt x="2054" y="952"/>
                        <a:pt x="2053" y="951"/>
                      </a:cubicBezTo>
                      <a:cubicBezTo>
                        <a:pt x="2050" y="939"/>
                        <a:pt x="2046" y="927"/>
                        <a:pt x="2042" y="916"/>
                      </a:cubicBezTo>
                      <a:cubicBezTo>
                        <a:pt x="2030" y="920"/>
                        <a:pt x="2019" y="924"/>
                        <a:pt x="2008" y="928"/>
                      </a:cubicBezTo>
                      <a:cubicBezTo>
                        <a:pt x="2009" y="930"/>
                        <a:pt x="2009" y="932"/>
                        <a:pt x="2010" y="934"/>
                      </a:cubicBezTo>
                      <a:cubicBezTo>
                        <a:pt x="2014" y="935"/>
                        <a:pt x="2018" y="936"/>
                        <a:pt x="2026" y="937"/>
                      </a:cubicBezTo>
                      <a:cubicBezTo>
                        <a:pt x="2010" y="946"/>
                        <a:pt x="2008" y="953"/>
                        <a:pt x="2021" y="961"/>
                      </a:cubicBezTo>
                      <a:cubicBezTo>
                        <a:pt x="2015" y="957"/>
                        <a:pt x="2008" y="953"/>
                        <a:pt x="2003" y="950"/>
                      </a:cubicBezTo>
                      <a:cubicBezTo>
                        <a:pt x="1996" y="956"/>
                        <a:pt x="1989" y="961"/>
                        <a:pt x="1987" y="964"/>
                      </a:cubicBezTo>
                      <a:cubicBezTo>
                        <a:pt x="1984" y="975"/>
                        <a:pt x="1982" y="983"/>
                        <a:pt x="1981" y="991"/>
                      </a:cubicBezTo>
                      <a:cubicBezTo>
                        <a:pt x="1976" y="994"/>
                        <a:pt x="1971" y="997"/>
                        <a:pt x="1967" y="1000"/>
                      </a:cubicBezTo>
                      <a:cubicBezTo>
                        <a:pt x="1960" y="988"/>
                        <a:pt x="1936" y="991"/>
                        <a:pt x="1945" y="972"/>
                      </a:cubicBezTo>
                      <a:cubicBezTo>
                        <a:pt x="1934" y="970"/>
                        <a:pt x="1924" y="968"/>
                        <a:pt x="1915" y="967"/>
                      </a:cubicBezTo>
                      <a:cubicBezTo>
                        <a:pt x="1912" y="957"/>
                        <a:pt x="1909" y="948"/>
                        <a:pt x="1905" y="933"/>
                      </a:cubicBezTo>
                      <a:cubicBezTo>
                        <a:pt x="1897" y="943"/>
                        <a:pt x="1892" y="950"/>
                        <a:pt x="1887" y="956"/>
                      </a:cubicBezTo>
                      <a:cubicBezTo>
                        <a:pt x="1882" y="962"/>
                        <a:pt x="1878" y="968"/>
                        <a:pt x="1873" y="973"/>
                      </a:cubicBezTo>
                      <a:cubicBezTo>
                        <a:pt x="1866" y="975"/>
                        <a:pt x="1859" y="975"/>
                        <a:pt x="1853" y="978"/>
                      </a:cubicBezTo>
                      <a:cubicBezTo>
                        <a:pt x="1846" y="980"/>
                        <a:pt x="1836" y="985"/>
                        <a:pt x="1836" y="990"/>
                      </a:cubicBezTo>
                      <a:cubicBezTo>
                        <a:pt x="1835" y="999"/>
                        <a:pt x="1835" y="1013"/>
                        <a:pt x="1848" y="1014"/>
                      </a:cubicBezTo>
                      <a:cubicBezTo>
                        <a:pt x="1860" y="1015"/>
                        <a:pt x="1871" y="1012"/>
                        <a:pt x="1883" y="1011"/>
                      </a:cubicBezTo>
                      <a:cubicBezTo>
                        <a:pt x="1882" y="1022"/>
                        <a:pt x="1880" y="1033"/>
                        <a:pt x="1879" y="1044"/>
                      </a:cubicBezTo>
                      <a:cubicBezTo>
                        <a:pt x="1890" y="1043"/>
                        <a:pt x="1898" y="1045"/>
                        <a:pt x="1904" y="1041"/>
                      </a:cubicBezTo>
                      <a:cubicBezTo>
                        <a:pt x="1909" y="1039"/>
                        <a:pt x="1913" y="1031"/>
                        <a:pt x="1914" y="1025"/>
                      </a:cubicBezTo>
                      <a:cubicBezTo>
                        <a:pt x="1915" y="1019"/>
                        <a:pt x="1912" y="1012"/>
                        <a:pt x="1911" y="1006"/>
                      </a:cubicBezTo>
                      <a:close/>
                      <a:moveTo>
                        <a:pt x="2839" y="550"/>
                      </a:moveTo>
                      <a:cubicBezTo>
                        <a:pt x="2836" y="553"/>
                        <a:pt x="2832" y="556"/>
                        <a:pt x="2828" y="559"/>
                      </a:cubicBezTo>
                      <a:cubicBezTo>
                        <a:pt x="2824" y="562"/>
                        <a:pt x="2820" y="564"/>
                        <a:pt x="2816" y="567"/>
                      </a:cubicBezTo>
                      <a:cubicBezTo>
                        <a:pt x="2817" y="568"/>
                        <a:pt x="2818" y="570"/>
                        <a:pt x="2819" y="571"/>
                      </a:cubicBezTo>
                      <a:cubicBezTo>
                        <a:pt x="2830" y="565"/>
                        <a:pt x="2830" y="565"/>
                        <a:pt x="2832" y="576"/>
                      </a:cubicBezTo>
                      <a:cubicBezTo>
                        <a:pt x="2833" y="579"/>
                        <a:pt x="2837" y="583"/>
                        <a:pt x="2839" y="583"/>
                      </a:cubicBezTo>
                      <a:cubicBezTo>
                        <a:pt x="2853" y="581"/>
                        <a:pt x="2868" y="579"/>
                        <a:pt x="2875" y="563"/>
                      </a:cubicBezTo>
                      <a:cubicBezTo>
                        <a:pt x="2862" y="559"/>
                        <a:pt x="2850" y="554"/>
                        <a:pt x="2839" y="550"/>
                      </a:cubicBezTo>
                      <a:cubicBezTo>
                        <a:pt x="2860" y="549"/>
                        <a:pt x="2880" y="547"/>
                        <a:pt x="2901" y="546"/>
                      </a:cubicBezTo>
                      <a:cubicBezTo>
                        <a:pt x="2901" y="545"/>
                        <a:pt x="2901" y="545"/>
                        <a:pt x="2901" y="544"/>
                      </a:cubicBezTo>
                      <a:cubicBezTo>
                        <a:pt x="2886" y="543"/>
                        <a:pt x="2871" y="542"/>
                        <a:pt x="2857" y="541"/>
                      </a:cubicBezTo>
                      <a:cubicBezTo>
                        <a:pt x="2858" y="536"/>
                        <a:pt x="2859" y="531"/>
                        <a:pt x="2860" y="526"/>
                      </a:cubicBezTo>
                      <a:cubicBezTo>
                        <a:pt x="2852" y="527"/>
                        <a:pt x="2846" y="528"/>
                        <a:pt x="2836" y="529"/>
                      </a:cubicBezTo>
                      <a:cubicBezTo>
                        <a:pt x="2841" y="511"/>
                        <a:pt x="2846" y="497"/>
                        <a:pt x="2851" y="481"/>
                      </a:cubicBezTo>
                      <a:cubicBezTo>
                        <a:pt x="2842" y="482"/>
                        <a:pt x="2831" y="484"/>
                        <a:pt x="2819" y="486"/>
                      </a:cubicBezTo>
                      <a:cubicBezTo>
                        <a:pt x="2820" y="488"/>
                        <a:pt x="2820" y="489"/>
                        <a:pt x="2820" y="491"/>
                      </a:cubicBezTo>
                      <a:cubicBezTo>
                        <a:pt x="2825" y="491"/>
                        <a:pt x="2830" y="490"/>
                        <a:pt x="2837" y="490"/>
                      </a:cubicBezTo>
                      <a:cubicBezTo>
                        <a:pt x="2832" y="506"/>
                        <a:pt x="2841" y="523"/>
                        <a:pt x="2821" y="531"/>
                      </a:cubicBezTo>
                      <a:cubicBezTo>
                        <a:pt x="2820" y="532"/>
                        <a:pt x="2818" y="530"/>
                        <a:pt x="2816" y="529"/>
                      </a:cubicBezTo>
                      <a:cubicBezTo>
                        <a:pt x="2817" y="524"/>
                        <a:pt x="2817" y="519"/>
                        <a:pt x="2818" y="512"/>
                      </a:cubicBezTo>
                      <a:cubicBezTo>
                        <a:pt x="2807" y="525"/>
                        <a:pt x="2797" y="537"/>
                        <a:pt x="2788" y="547"/>
                      </a:cubicBezTo>
                      <a:cubicBezTo>
                        <a:pt x="2804" y="548"/>
                        <a:pt x="2822" y="549"/>
                        <a:pt x="2839" y="550"/>
                      </a:cubicBezTo>
                      <a:close/>
                      <a:moveTo>
                        <a:pt x="1758" y="620"/>
                      </a:moveTo>
                      <a:cubicBezTo>
                        <a:pt x="1781" y="599"/>
                        <a:pt x="1810" y="585"/>
                        <a:pt x="1827" y="557"/>
                      </a:cubicBezTo>
                      <a:cubicBezTo>
                        <a:pt x="1836" y="543"/>
                        <a:pt x="1823" y="538"/>
                        <a:pt x="1822" y="529"/>
                      </a:cubicBezTo>
                      <a:cubicBezTo>
                        <a:pt x="1822" y="526"/>
                        <a:pt x="1816" y="523"/>
                        <a:pt x="1813" y="523"/>
                      </a:cubicBezTo>
                      <a:cubicBezTo>
                        <a:pt x="1810" y="524"/>
                        <a:pt x="1806" y="528"/>
                        <a:pt x="1806" y="532"/>
                      </a:cubicBezTo>
                      <a:cubicBezTo>
                        <a:pt x="1806" y="535"/>
                        <a:pt x="1808" y="539"/>
                        <a:pt x="1811" y="541"/>
                      </a:cubicBezTo>
                      <a:cubicBezTo>
                        <a:pt x="1813" y="543"/>
                        <a:pt x="1817" y="543"/>
                        <a:pt x="1820" y="544"/>
                      </a:cubicBezTo>
                      <a:cubicBezTo>
                        <a:pt x="1813" y="547"/>
                        <a:pt x="1808" y="545"/>
                        <a:pt x="1803" y="545"/>
                      </a:cubicBezTo>
                      <a:cubicBezTo>
                        <a:pt x="1798" y="545"/>
                        <a:pt x="1790" y="546"/>
                        <a:pt x="1788" y="550"/>
                      </a:cubicBezTo>
                      <a:cubicBezTo>
                        <a:pt x="1779" y="562"/>
                        <a:pt x="1772" y="576"/>
                        <a:pt x="1765" y="589"/>
                      </a:cubicBezTo>
                      <a:cubicBezTo>
                        <a:pt x="1766" y="590"/>
                        <a:pt x="1767" y="592"/>
                        <a:pt x="1768" y="593"/>
                      </a:cubicBezTo>
                      <a:cubicBezTo>
                        <a:pt x="1783" y="581"/>
                        <a:pt x="1799" y="569"/>
                        <a:pt x="1814" y="557"/>
                      </a:cubicBezTo>
                      <a:cubicBezTo>
                        <a:pt x="1815" y="558"/>
                        <a:pt x="1817" y="560"/>
                        <a:pt x="1818" y="561"/>
                      </a:cubicBezTo>
                      <a:cubicBezTo>
                        <a:pt x="1802" y="574"/>
                        <a:pt x="1786" y="586"/>
                        <a:pt x="1769" y="599"/>
                      </a:cubicBezTo>
                      <a:cubicBezTo>
                        <a:pt x="1762" y="604"/>
                        <a:pt x="1751" y="607"/>
                        <a:pt x="1758" y="620"/>
                      </a:cubicBezTo>
                      <a:cubicBezTo>
                        <a:pt x="1734" y="619"/>
                        <a:pt x="1718" y="637"/>
                        <a:pt x="1725" y="657"/>
                      </a:cubicBezTo>
                      <a:cubicBezTo>
                        <a:pt x="1736" y="644"/>
                        <a:pt x="1747" y="632"/>
                        <a:pt x="1758" y="620"/>
                      </a:cubicBezTo>
                      <a:close/>
                      <a:moveTo>
                        <a:pt x="1307" y="978"/>
                      </a:moveTo>
                      <a:cubicBezTo>
                        <a:pt x="1322" y="983"/>
                        <a:pt x="1336" y="989"/>
                        <a:pt x="1351" y="994"/>
                      </a:cubicBezTo>
                      <a:cubicBezTo>
                        <a:pt x="1329" y="994"/>
                        <a:pt x="1332" y="1013"/>
                        <a:pt x="1322" y="1026"/>
                      </a:cubicBezTo>
                      <a:cubicBezTo>
                        <a:pt x="1321" y="1018"/>
                        <a:pt x="1320" y="1010"/>
                        <a:pt x="1318" y="1003"/>
                      </a:cubicBezTo>
                      <a:cubicBezTo>
                        <a:pt x="1316" y="1003"/>
                        <a:pt x="1314" y="1002"/>
                        <a:pt x="1312" y="1002"/>
                      </a:cubicBezTo>
                      <a:cubicBezTo>
                        <a:pt x="1310" y="1014"/>
                        <a:pt x="1308" y="1026"/>
                        <a:pt x="1307" y="1034"/>
                      </a:cubicBezTo>
                      <a:cubicBezTo>
                        <a:pt x="1318" y="1036"/>
                        <a:pt x="1323" y="1037"/>
                        <a:pt x="1328" y="1037"/>
                      </a:cubicBezTo>
                      <a:cubicBezTo>
                        <a:pt x="1332" y="1038"/>
                        <a:pt x="1335" y="1039"/>
                        <a:pt x="1338" y="1038"/>
                      </a:cubicBezTo>
                      <a:cubicBezTo>
                        <a:pt x="1340" y="1037"/>
                        <a:pt x="1343" y="1032"/>
                        <a:pt x="1343" y="1032"/>
                      </a:cubicBezTo>
                      <a:cubicBezTo>
                        <a:pt x="1328" y="1018"/>
                        <a:pt x="1348" y="1014"/>
                        <a:pt x="1350" y="1005"/>
                      </a:cubicBezTo>
                      <a:cubicBezTo>
                        <a:pt x="1351" y="1001"/>
                        <a:pt x="1350" y="997"/>
                        <a:pt x="1350" y="993"/>
                      </a:cubicBezTo>
                      <a:cubicBezTo>
                        <a:pt x="1382" y="997"/>
                        <a:pt x="1414" y="1001"/>
                        <a:pt x="1448" y="1004"/>
                      </a:cubicBezTo>
                      <a:cubicBezTo>
                        <a:pt x="1448" y="1009"/>
                        <a:pt x="1448" y="1015"/>
                        <a:pt x="1448" y="1025"/>
                      </a:cubicBezTo>
                      <a:cubicBezTo>
                        <a:pt x="1452" y="1013"/>
                        <a:pt x="1454" y="1006"/>
                        <a:pt x="1457" y="998"/>
                      </a:cubicBezTo>
                      <a:cubicBezTo>
                        <a:pt x="1424" y="995"/>
                        <a:pt x="1391" y="992"/>
                        <a:pt x="1359" y="989"/>
                      </a:cubicBezTo>
                      <a:cubicBezTo>
                        <a:pt x="1359" y="987"/>
                        <a:pt x="1359" y="985"/>
                        <a:pt x="1360" y="983"/>
                      </a:cubicBezTo>
                      <a:cubicBezTo>
                        <a:pt x="1387" y="979"/>
                        <a:pt x="1420" y="1005"/>
                        <a:pt x="1439" y="964"/>
                      </a:cubicBezTo>
                      <a:cubicBezTo>
                        <a:pt x="1421" y="966"/>
                        <a:pt x="1404" y="971"/>
                        <a:pt x="1387" y="974"/>
                      </a:cubicBezTo>
                      <a:cubicBezTo>
                        <a:pt x="1373" y="977"/>
                        <a:pt x="1359" y="976"/>
                        <a:pt x="1344" y="976"/>
                      </a:cubicBezTo>
                      <a:cubicBezTo>
                        <a:pt x="1345" y="978"/>
                        <a:pt x="1345" y="980"/>
                        <a:pt x="1345" y="982"/>
                      </a:cubicBezTo>
                      <a:cubicBezTo>
                        <a:pt x="1332" y="978"/>
                        <a:pt x="1319" y="974"/>
                        <a:pt x="1304" y="970"/>
                      </a:cubicBezTo>
                      <a:cubicBezTo>
                        <a:pt x="1306" y="974"/>
                        <a:pt x="1307" y="977"/>
                        <a:pt x="1308" y="979"/>
                      </a:cubicBezTo>
                      <a:cubicBezTo>
                        <a:pt x="1297" y="976"/>
                        <a:pt x="1287" y="973"/>
                        <a:pt x="1278" y="970"/>
                      </a:cubicBezTo>
                      <a:cubicBezTo>
                        <a:pt x="1275" y="981"/>
                        <a:pt x="1274" y="988"/>
                        <a:pt x="1271" y="999"/>
                      </a:cubicBezTo>
                      <a:cubicBezTo>
                        <a:pt x="1283" y="1000"/>
                        <a:pt x="1296" y="1001"/>
                        <a:pt x="1307" y="1002"/>
                      </a:cubicBezTo>
                      <a:cubicBezTo>
                        <a:pt x="1307" y="993"/>
                        <a:pt x="1307" y="986"/>
                        <a:pt x="1307" y="978"/>
                      </a:cubicBezTo>
                      <a:close/>
                      <a:moveTo>
                        <a:pt x="2406" y="1172"/>
                      </a:moveTo>
                      <a:cubicBezTo>
                        <a:pt x="2403" y="1164"/>
                        <a:pt x="2399" y="1156"/>
                        <a:pt x="2395" y="1148"/>
                      </a:cubicBezTo>
                      <a:cubicBezTo>
                        <a:pt x="2392" y="1179"/>
                        <a:pt x="2380" y="1202"/>
                        <a:pt x="2353" y="1211"/>
                      </a:cubicBezTo>
                      <a:cubicBezTo>
                        <a:pt x="2318" y="1221"/>
                        <a:pt x="2281" y="1227"/>
                        <a:pt x="2249" y="1196"/>
                      </a:cubicBezTo>
                      <a:cubicBezTo>
                        <a:pt x="2251" y="1202"/>
                        <a:pt x="2252" y="1208"/>
                        <a:pt x="2253" y="1215"/>
                      </a:cubicBezTo>
                      <a:cubicBezTo>
                        <a:pt x="2248" y="1217"/>
                        <a:pt x="2244" y="1220"/>
                        <a:pt x="2235" y="1227"/>
                      </a:cubicBezTo>
                      <a:cubicBezTo>
                        <a:pt x="2278" y="1227"/>
                        <a:pt x="2315" y="1227"/>
                        <a:pt x="2352" y="1227"/>
                      </a:cubicBezTo>
                      <a:cubicBezTo>
                        <a:pt x="2357" y="1226"/>
                        <a:pt x="2362" y="1224"/>
                        <a:pt x="2365" y="1221"/>
                      </a:cubicBezTo>
                      <a:cubicBezTo>
                        <a:pt x="2379" y="1207"/>
                        <a:pt x="2393" y="1192"/>
                        <a:pt x="2407" y="1178"/>
                      </a:cubicBezTo>
                      <a:cubicBezTo>
                        <a:pt x="2411" y="1184"/>
                        <a:pt x="2415" y="1190"/>
                        <a:pt x="2421" y="1199"/>
                      </a:cubicBezTo>
                      <a:cubicBezTo>
                        <a:pt x="2426" y="1190"/>
                        <a:pt x="2430" y="1182"/>
                        <a:pt x="2432" y="1178"/>
                      </a:cubicBezTo>
                      <a:cubicBezTo>
                        <a:pt x="2421" y="1172"/>
                        <a:pt x="2413" y="1167"/>
                        <a:pt x="2403" y="1161"/>
                      </a:cubicBezTo>
                      <a:cubicBezTo>
                        <a:pt x="2405" y="1166"/>
                        <a:pt x="2406" y="1169"/>
                        <a:pt x="2406" y="1172"/>
                      </a:cubicBezTo>
                      <a:close/>
                      <a:moveTo>
                        <a:pt x="1436" y="352"/>
                      </a:moveTo>
                      <a:cubicBezTo>
                        <a:pt x="1436" y="352"/>
                        <a:pt x="1436" y="352"/>
                        <a:pt x="1436" y="352"/>
                      </a:cubicBezTo>
                      <a:cubicBezTo>
                        <a:pt x="1420" y="341"/>
                        <a:pt x="1403" y="331"/>
                        <a:pt x="1385" y="319"/>
                      </a:cubicBezTo>
                      <a:cubicBezTo>
                        <a:pt x="1385" y="332"/>
                        <a:pt x="1385" y="341"/>
                        <a:pt x="1385" y="347"/>
                      </a:cubicBezTo>
                      <a:cubicBezTo>
                        <a:pt x="1390" y="343"/>
                        <a:pt x="1397" y="336"/>
                        <a:pt x="1402" y="337"/>
                      </a:cubicBezTo>
                      <a:cubicBezTo>
                        <a:pt x="1407" y="338"/>
                        <a:pt x="1414" y="347"/>
                        <a:pt x="1414" y="353"/>
                      </a:cubicBezTo>
                      <a:cubicBezTo>
                        <a:pt x="1416" y="376"/>
                        <a:pt x="1415" y="400"/>
                        <a:pt x="1415" y="423"/>
                      </a:cubicBezTo>
                      <a:cubicBezTo>
                        <a:pt x="1389" y="420"/>
                        <a:pt x="1397" y="397"/>
                        <a:pt x="1389" y="384"/>
                      </a:cubicBezTo>
                      <a:cubicBezTo>
                        <a:pt x="1373" y="433"/>
                        <a:pt x="1420" y="432"/>
                        <a:pt x="1447" y="455"/>
                      </a:cubicBezTo>
                      <a:cubicBezTo>
                        <a:pt x="1440" y="458"/>
                        <a:pt x="1435" y="461"/>
                        <a:pt x="1430" y="463"/>
                      </a:cubicBezTo>
                      <a:cubicBezTo>
                        <a:pt x="1431" y="465"/>
                        <a:pt x="1433" y="467"/>
                        <a:pt x="1434" y="468"/>
                      </a:cubicBezTo>
                      <a:cubicBezTo>
                        <a:pt x="1441" y="464"/>
                        <a:pt x="1448" y="455"/>
                        <a:pt x="1454" y="456"/>
                      </a:cubicBezTo>
                      <a:cubicBezTo>
                        <a:pt x="1466" y="457"/>
                        <a:pt x="1476" y="464"/>
                        <a:pt x="1487" y="468"/>
                      </a:cubicBezTo>
                      <a:cubicBezTo>
                        <a:pt x="1487" y="443"/>
                        <a:pt x="1486" y="419"/>
                        <a:pt x="1487" y="396"/>
                      </a:cubicBezTo>
                      <a:cubicBezTo>
                        <a:pt x="1488" y="382"/>
                        <a:pt x="1482" y="374"/>
                        <a:pt x="1472" y="369"/>
                      </a:cubicBezTo>
                      <a:cubicBezTo>
                        <a:pt x="1460" y="363"/>
                        <a:pt x="1448" y="358"/>
                        <a:pt x="1436" y="352"/>
                      </a:cubicBezTo>
                      <a:close/>
                      <a:moveTo>
                        <a:pt x="603" y="159"/>
                      </a:moveTo>
                      <a:cubicBezTo>
                        <a:pt x="600" y="155"/>
                        <a:pt x="598" y="148"/>
                        <a:pt x="595" y="148"/>
                      </a:cubicBezTo>
                      <a:cubicBezTo>
                        <a:pt x="573" y="147"/>
                        <a:pt x="550" y="147"/>
                        <a:pt x="523" y="147"/>
                      </a:cubicBezTo>
                      <a:cubicBezTo>
                        <a:pt x="542" y="177"/>
                        <a:pt x="567" y="165"/>
                        <a:pt x="587" y="171"/>
                      </a:cubicBezTo>
                      <a:cubicBezTo>
                        <a:pt x="586" y="169"/>
                        <a:pt x="586" y="167"/>
                        <a:pt x="585" y="165"/>
                      </a:cubicBezTo>
                      <a:cubicBezTo>
                        <a:pt x="591" y="163"/>
                        <a:pt x="597" y="161"/>
                        <a:pt x="603" y="159"/>
                      </a:cubicBezTo>
                      <a:cubicBezTo>
                        <a:pt x="606" y="163"/>
                        <a:pt x="607" y="170"/>
                        <a:pt x="611" y="171"/>
                      </a:cubicBezTo>
                      <a:cubicBezTo>
                        <a:pt x="622" y="174"/>
                        <a:pt x="629" y="179"/>
                        <a:pt x="630" y="193"/>
                      </a:cubicBezTo>
                      <a:cubicBezTo>
                        <a:pt x="631" y="199"/>
                        <a:pt x="640" y="205"/>
                        <a:pt x="645" y="211"/>
                      </a:cubicBezTo>
                      <a:cubicBezTo>
                        <a:pt x="647" y="209"/>
                        <a:pt x="648" y="208"/>
                        <a:pt x="650" y="207"/>
                      </a:cubicBezTo>
                      <a:cubicBezTo>
                        <a:pt x="648" y="203"/>
                        <a:pt x="645" y="199"/>
                        <a:pt x="639" y="191"/>
                      </a:cubicBezTo>
                      <a:cubicBezTo>
                        <a:pt x="649" y="195"/>
                        <a:pt x="655" y="196"/>
                        <a:pt x="658" y="200"/>
                      </a:cubicBezTo>
                      <a:cubicBezTo>
                        <a:pt x="661" y="203"/>
                        <a:pt x="661" y="209"/>
                        <a:pt x="661" y="214"/>
                      </a:cubicBezTo>
                      <a:cubicBezTo>
                        <a:pt x="663" y="214"/>
                        <a:pt x="664" y="214"/>
                        <a:pt x="666" y="214"/>
                      </a:cubicBezTo>
                      <a:cubicBezTo>
                        <a:pt x="666" y="207"/>
                        <a:pt x="666" y="201"/>
                        <a:pt x="666" y="194"/>
                      </a:cubicBezTo>
                      <a:cubicBezTo>
                        <a:pt x="667" y="194"/>
                        <a:pt x="669" y="194"/>
                        <a:pt x="671" y="194"/>
                      </a:cubicBezTo>
                      <a:cubicBezTo>
                        <a:pt x="671" y="201"/>
                        <a:pt x="674" y="211"/>
                        <a:pt x="671" y="214"/>
                      </a:cubicBezTo>
                      <a:cubicBezTo>
                        <a:pt x="658" y="225"/>
                        <a:pt x="654" y="240"/>
                        <a:pt x="650" y="255"/>
                      </a:cubicBezTo>
                      <a:cubicBezTo>
                        <a:pt x="650" y="257"/>
                        <a:pt x="646" y="258"/>
                        <a:pt x="647" y="258"/>
                      </a:cubicBezTo>
                      <a:cubicBezTo>
                        <a:pt x="637" y="254"/>
                        <a:pt x="629" y="252"/>
                        <a:pt x="622" y="249"/>
                      </a:cubicBezTo>
                      <a:cubicBezTo>
                        <a:pt x="619" y="251"/>
                        <a:pt x="617" y="253"/>
                        <a:pt x="615" y="255"/>
                      </a:cubicBezTo>
                      <a:cubicBezTo>
                        <a:pt x="638" y="255"/>
                        <a:pt x="632" y="267"/>
                        <a:pt x="626" y="272"/>
                      </a:cubicBezTo>
                      <a:cubicBezTo>
                        <a:pt x="618" y="277"/>
                        <a:pt x="607" y="278"/>
                        <a:pt x="598" y="280"/>
                      </a:cubicBezTo>
                      <a:cubicBezTo>
                        <a:pt x="592" y="282"/>
                        <a:pt x="586" y="282"/>
                        <a:pt x="582" y="285"/>
                      </a:cubicBezTo>
                      <a:cubicBezTo>
                        <a:pt x="580" y="287"/>
                        <a:pt x="580" y="294"/>
                        <a:pt x="582" y="298"/>
                      </a:cubicBezTo>
                      <a:cubicBezTo>
                        <a:pt x="589" y="312"/>
                        <a:pt x="598" y="325"/>
                        <a:pt x="607" y="341"/>
                      </a:cubicBezTo>
                      <a:cubicBezTo>
                        <a:pt x="600" y="342"/>
                        <a:pt x="593" y="344"/>
                        <a:pt x="587" y="345"/>
                      </a:cubicBezTo>
                      <a:cubicBezTo>
                        <a:pt x="586" y="346"/>
                        <a:pt x="586" y="348"/>
                        <a:pt x="586" y="350"/>
                      </a:cubicBezTo>
                      <a:cubicBezTo>
                        <a:pt x="598" y="351"/>
                        <a:pt x="609" y="355"/>
                        <a:pt x="621" y="354"/>
                      </a:cubicBezTo>
                      <a:cubicBezTo>
                        <a:pt x="648" y="352"/>
                        <a:pt x="664" y="334"/>
                        <a:pt x="675" y="312"/>
                      </a:cubicBezTo>
                      <a:cubicBezTo>
                        <a:pt x="690" y="282"/>
                        <a:pt x="699" y="248"/>
                        <a:pt x="713" y="217"/>
                      </a:cubicBezTo>
                      <a:cubicBezTo>
                        <a:pt x="728" y="185"/>
                        <a:pt x="717" y="159"/>
                        <a:pt x="701" y="133"/>
                      </a:cubicBezTo>
                      <a:cubicBezTo>
                        <a:pt x="699" y="129"/>
                        <a:pt x="695" y="125"/>
                        <a:pt x="693" y="123"/>
                      </a:cubicBezTo>
                      <a:cubicBezTo>
                        <a:pt x="685" y="134"/>
                        <a:pt x="678" y="144"/>
                        <a:pt x="670" y="153"/>
                      </a:cubicBezTo>
                      <a:cubicBezTo>
                        <a:pt x="672" y="161"/>
                        <a:pt x="673" y="172"/>
                        <a:pt x="675" y="182"/>
                      </a:cubicBezTo>
                      <a:cubicBezTo>
                        <a:pt x="673" y="183"/>
                        <a:pt x="670" y="185"/>
                        <a:pt x="668" y="186"/>
                      </a:cubicBezTo>
                      <a:cubicBezTo>
                        <a:pt x="646" y="177"/>
                        <a:pt x="625" y="168"/>
                        <a:pt x="603" y="159"/>
                      </a:cubicBezTo>
                      <a:close/>
                      <a:moveTo>
                        <a:pt x="1396" y="482"/>
                      </a:moveTo>
                      <a:cubicBezTo>
                        <a:pt x="1411" y="482"/>
                        <a:pt x="1418" y="487"/>
                        <a:pt x="1416" y="502"/>
                      </a:cubicBezTo>
                      <a:cubicBezTo>
                        <a:pt x="1415" y="511"/>
                        <a:pt x="1416" y="521"/>
                        <a:pt x="1416" y="530"/>
                      </a:cubicBezTo>
                      <a:cubicBezTo>
                        <a:pt x="1415" y="549"/>
                        <a:pt x="1415" y="569"/>
                        <a:pt x="1415" y="588"/>
                      </a:cubicBezTo>
                      <a:cubicBezTo>
                        <a:pt x="1419" y="588"/>
                        <a:pt x="1422" y="588"/>
                        <a:pt x="1425" y="588"/>
                      </a:cubicBezTo>
                      <a:cubicBezTo>
                        <a:pt x="1425" y="557"/>
                        <a:pt x="1425" y="526"/>
                        <a:pt x="1425" y="496"/>
                      </a:cubicBezTo>
                      <a:cubicBezTo>
                        <a:pt x="1445" y="495"/>
                        <a:pt x="1448" y="505"/>
                        <a:pt x="1448" y="518"/>
                      </a:cubicBezTo>
                      <a:cubicBezTo>
                        <a:pt x="1449" y="537"/>
                        <a:pt x="1449" y="555"/>
                        <a:pt x="1449" y="573"/>
                      </a:cubicBezTo>
                      <a:cubicBezTo>
                        <a:pt x="1452" y="573"/>
                        <a:pt x="1456" y="574"/>
                        <a:pt x="1460" y="574"/>
                      </a:cubicBezTo>
                      <a:cubicBezTo>
                        <a:pt x="1461" y="552"/>
                        <a:pt x="1462" y="530"/>
                        <a:pt x="1463" y="509"/>
                      </a:cubicBezTo>
                      <a:cubicBezTo>
                        <a:pt x="1489" y="507"/>
                        <a:pt x="1478" y="533"/>
                        <a:pt x="1489" y="549"/>
                      </a:cubicBezTo>
                      <a:cubicBezTo>
                        <a:pt x="1491" y="531"/>
                        <a:pt x="1496" y="520"/>
                        <a:pt x="1507" y="509"/>
                      </a:cubicBezTo>
                      <a:cubicBezTo>
                        <a:pt x="1527" y="488"/>
                        <a:pt x="1549" y="472"/>
                        <a:pt x="1577" y="462"/>
                      </a:cubicBezTo>
                      <a:cubicBezTo>
                        <a:pt x="1588" y="457"/>
                        <a:pt x="1597" y="444"/>
                        <a:pt x="1607" y="435"/>
                      </a:cubicBezTo>
                      <a:cubicBezTo>
                        <a:pt x="1610" y="432"/>
                        <a:pt x="1613" y="429"/>
                        <a:pt x="1616" y="427"/>
                      </a:cubicBezTo>
                      <a:cubicBezTo>
                        <a:pt x="1618" y="430"/>
                        <a:pt x="1620" y="433"/>
                        <a:pt x="1622" y="437"/>
                      </a:cubicBezTo>
                      <a:cubicBezTo>
                        <a:pt x="1625" y="443"/>
                        <a:pt x="1628" y="448"/>
                        <a:pt x="1633" y="457"/>
                      </a:cubicBezTo>
                      <a:cubicBezTo>
                        <a:pt x="1637" y="450"/>
                        <a:pt x="1638" y="448"/>
                        <a:pt x="1639" y="446"/>
                      </a:cubicBezTo>
                      <a:cubicBezTo>
                        <a:pt x="1653" y="420"/>
                        <a:pt x="1692" y="397"/>
                        <a:pt x="1719" y="402"/>
                      </a:cubicBezTo>
                      <a:cubicBezTo>
                        <a:pt x="1725" y="403"/>
                        <a:pt x="1730" y="409"/>
                        <a:pt x="1736" y="413"/>
                      </a:cubicBezTo>
                      <a:cubicBezTo>
                        <a:pt x="1733" y="418"/>
                        <a:pt x="1729" y="422"/>
                        <a:pt x="1727" y="427"/>
                      </a:cubicBezTo>
                      <a:cubicBezTo>
                        <a:pt x="1723" y="433"/>
                        <a:pt x="1717" y="439"/>
                        <a:pt x="1717" y="445"/>
                      </a:cubicBezTo>
                      <a:cubicBezTo>
                        <a:pt x="1718" y="484"/>
                        <a:pt x="1732" y="519"/>
                        <a:pt x="1750" y="558"/>
                      </a:cubicBezTo>
                      <a:cubicBezTo>
                        <a:pt x="1781" y="519"/>
                        <a:pt x="1810" y="484"/>
                        <a:pt x="1839" y="448"/>
                      </a:cubicBezTo>
                      <a:cubicBezTo>
                        <a:pt x="1841" y="445"/>
                        <a:pt x="1843" y="441"/>
                        <a:pt x="1844" y="437"/>
                      </a:cubicBezTo>
                      <a:cubicBezTo>
                        <a:pt x="1849" y="421"/>
                        <a:pt x="1855" y="408"/>
                        <a:pt x="1874" y="407"/>
                      </a:cubicBezTo>
                      <a:cubicBezTo>
                        <a:pt x="1876" y="391"/>
                        <a:pt x="1878" y="377"/>
                        <a:pt x="1879" y="367"/>
                      </a:cubicBezTo>
                      <a:cubicBezTo>
                        <a:pt x="1849" y="369"/>
                        <a:pt x="1821" y="374"/>
                        <a:pt x="1793" y="372"/>
                      </a:cubicBezTo>
                      <a:cubicBezTo>
                        <a:pt x="1738" y="369"/>
                        <a:pt x="1721" y="362"/>
                        <a:pt x="1710" y="348"/>
                      </a:cubicBezTo>
                      <a:cubicBezTo>
                        <a:pt x="1732" y="346"/>
                        <a:pt x="1753" y="345"/>
                        <a:pt x="1774" y="343"/>
                      </a:cubicBezTo>
                      <a:cubicBezTo>
                        <a:pt x="1774" y="343"/>
                        <a:pt x="1774" y="342"/>
                        <a:pt x="1774" y="341"/>
                      </a:cubicBezTo>
                      <a:cubicBezTo>
                        <a:pt x="1765" y="340"/>
                        <a:pt x="1755" y="339"/>
                        <a:pt x="1746" y="337"/>
                      </a:cubicBezTo>
                      <a:cubicBezTo>
                        <a:pt x="1764" y="333"/>
                        <a:pt x="1782" y="331"/>
                        <a:pt x="1800" y="330"/>
                      </a:cubicBezTo>
                      <a:cubicBezTo>
                        <a:pt x="1802" y="329"/>
                        <a:pt x="1807" y="331"/>
                        <a:pt x="1808" y="334"/>
                      </a:cubicBezTo>
                      <a:cubicBezTo>
                        <a:pt x="1814" y="353"/>
                        <a:pt x="1826" y="340"/>
                        <a:pt x="1836" y="338"/>
                      </a:cubicBezTo>
                      <a:cubicBezTo>
                        <a:pt x="1832" y="336"/>
                        <a:pt x="1827" y="334"/>
                        <a:pt x="1823" y="333"/>
                      </a:cubicBezTo>
                      <a:cubicBezTo>
                        <a:pt x="1844" y="328"/>
                        <a:pt x="1866" y="329"/>
                        <a:pt x="1887" y="328"/>
                      </a:cubicBezTo>
                      <a:cubicBezTo>
                        <a:pt x="1900" y="328"/>
                        <a:pt x="1902" y="321"/>
                        <a:pt x="1897" y="310"/>
                      </a:cubicBezTo>
                      <a:cubicBezTo>
                        <a:pt x="1889" y="311"/>
                        <a:pt x="1883" y="312"/>
                        <a:pt x="1876" y="313"/>
                      </a:cubicBezTo>
                      <a:cubicBezTo>
                        <a:pt x="1876" y="311"/>
                        <a:pt x="1876" y="309"/>
                        <a:pt x="1875" y="307"/>
                      </a:cubicBezTo>
                      <a:cubicBezTo>
                        <a:pt x="1885" y="306"/>
                        <a:pt x="1894" y="306"/>
                        <a:pt x="1904" y="304"/>
                      </a:cubicBezTo>
                      <a:cubicBezTo>
                        <a:pt x="1909" y="303"/>
                        <a:pt x="1915" y="300"/>
                        <a:pt x="1917" y="296"/>
                      </a:cubicBezTo>
                      <a:cubicBezTo>
                        <a:pt x="1921" y="289"/>
                        <a:pt x="1921" y="281"/>
                        <a:pt x="1922" y="278"/>
                      </a:cubicBezTo>
                      <a:cubicBezTo>
                        <a:pt x="1912" y="268"/>
                        <a:pt x="1904" y="260"/>
                        <a:pt x="1894" y="249"/>
                      </a:cubicBezTo>
                      <a:cubicBezTo>
                        <a:pt x="1903" y="244"/>
                        <a:pt x="1908" y="241"/>
                        <a:pt x="1914" y="238"/>
                      </a:cubicBezTo>
                      <a:cubicBezTo>
                        <a:pt x="1913" y="231"/>
                        <a:pt x="1913" y="225"/>
                        <a:pt x="1912" y="215"/>
                      </a:cubicBezTo>
                      <a:cubicBezTo>
                        <a:pt x="1902" y="225"/>
                        <a:pt x="1895" y="232"/>
                        <a:pt x="1888" y="240"/>
                      </a:cubicBezTo>
                      <a:cubicBezTo>
                        <a:pt x="1884" y="245"/>
                        <a:pt x="1881" y="253"/>
                        <a:pt x="1877" y="254"/>
                      </a:cubicBezTo>
                      <a:cubicBezTo>
                        <a:pt x="1864" y="257"/>
                        <a:pt x="1851" y="257"/>
                        <a:pt x="1838" y="258"/>
                      </a:cubicBezTo>
                      <a:cubicBezTo>
                        <a:pt x="1828" y="259"/>
                        <a:pt x="1818" y="261"/>
                        <a:pt x="1808" y="262"/>
                      </a:cubicBezTo>
                      <a:cubicBezTo>
                        <a:pt x="1810" y="269"/>
                        <a:pt x="1814" y="276"/>
                        <a:pt x="1812" y="278"/>
                      </a:cubicBezTo>
                      <a:cubicBezTo>
                        <a:pt x="1809" y="282"/>
                        <a:pt x="1803" y="283"/>
                        <a:pt x="1799" y="284"/>
                      </a:cubicBezTo>
                      <a:cubicBezTo>
                        <a:pt x="1799" y="271"/>
                        <a:pt x="1799" y="261"/>
                        <a:pt x="1799" y="247"/>
                      </a:cubicBezTo>
                      <a:cubicBezTo>
                        <a:pt x="1789" y="249"/>
                        <a:pt x="1782" y="251"/>
                        <a:pt x="1774" y="253"/>
                      </a:cubicBezTo>
                      <a:cubicBezTo>
                        <a:pt x="1769" y="256"/>
                        <a:pt x="1763" y="262"/>
                        <a:pt x="1758" y="261"/>
                      </a:cubicBezTo>
                      <a:cubicBezTo>
                        <a:pt x="1728" y="257"/>
                        <a:pt x="1698" y="264"/>
                        <a:pt x="1669" y="267"/>
                      </a:cubicBezTo>
                      <a:cubicBezTo>
                        <a:pt x="1654" y="269"/>
                        <a:pt x="1645" y="268"/>
                        <a:pt x="1643" y="251"/>
                      </a:cubicBezTo>
                      <a:cubicBezTo>
                        <a:pt x="1621" y="272"/>
                        <a:pt x="1617" y="273"/>
                        <a:pt x="1598" y="266"/>
                      </a:cubicBezTo>
                      <a:cubicBezTo>
                        <a:pt x="1605" y="264"/>
                        <a:pt x="1611" y="262"/>
                        <a:pt x="1623" y="259"/>
                      </a:cubicBezTo>
                      <a:cubicBezTo>
                        <a:pt x="1603" y="255"/>
                        <a:pt x="1589" y="252"/>
                        <a:pt x="1574" y="249"/>
                      </a:cubicBezTo>
                      <a:cubicBezTo>
                        <a:pt x="1574" y="250"/>
                        <a:pt x="1574" y="251"/>
                        <a:pt x="1573" y="252"/>
                      </a:cubicBezTo>
                      <a:cubicBezTo>
                        <a:pt x="1576" y="253"/>
                        <a:pt x="1578" y="254"/>
                        <a:pt x="1581" y="255"/>
                      </a:cubicBezTo>
                      <a:cubicBezTo>
                        <a:pt x="1567" y="254"/>
                        <a:pt x="1555" y="249"/>
                        <a:pt x="1542" y="243"/>
                      </a:cubicBezTo>
                      <a:cubicBezTo>
                        <a:pt x="1542" y="243"/>
                        <a:pt x="1543" y="241"/>
                        <a:pt x="1543" y="239"/>
                      </a:cubicBezTo>
                      <a:cubicBezTo>
                        <a:pt x="1548" y="239"/>
                        <a:pt x="1553" y="239"/>
                        <a:pt x="1558" y="239"/>
                      </a:cubicBezTo>
                      <a:cubicBezTo>
                        <a:pt x="1558" y="238"/>
                        <a:pt x="1559" y="237"/>
                        <a:pt x="1559" y="235"/>
                      </a:cubicBezTo>
                      <a:cubicBezTo>
                        <a:pt x="1544" y="233"/>
                        <a:pt x="1530" y="230"/>
                        <a:pt x="1515" y="228"/>
                      </a:cubicBezTo>
                      <a:cubicBezTo>
                        <a:pt x="1533" y="226"/>
                        <a:pt x="1550" y="229"/>
                        <a:pt x="1567" y="232"/>
                      </a:cubicBezTo>
                      <a:cubicBezTo>
                        <a:pt x="1577" y="233"/>
                        <a:pt x="1587" y="232"/>
                        <a:pt x="1598" y="233"/>
                      </a:cubicBezTo>
                      <a:cubicBezTo>
                        <a:pt x="1597" y="215"/>
                        <a:pt x="1610" y="225"/>
                        <a:pt x="1616" y="225"/>
                      </a:cubicBezTo>
                      <a:cubicBezTo>
                        <a:pt x="1632" y="225"/>
                        <a:pt x="1648" y="227"/>
                        <a:pt x="1663" y="227"/>
                      </a:cubicBezTo>
                      <a:cubicBezTo>
                        <a:pt x="1677" y="227"/>
                        <a:pt x="1690" y="224"/>
                        <a:pt x="1705" y="221"/>
                      </a:cubicBezTo>
                      <a:cubicBezTo>
                        <a:pt x="1694" y="228"/>
                        <a:pt x="1685" y="233"/>
                        <a:pt x="1675" y="238"/>
                      </a:cubicBezTo>
                      <a:cubicBezTo>
                        <a:pt x="1682" y="242"/>
                        <a:pt x="1685" y="244"/>
                        <a:pt x="1692" y="247"/>
                      </a:cubicBezTo>
                      <a:cubicBezTo>
                        <a:pt x="1676" y="249"/>
                        <a:pt x="1663" y="250"/>
                        <a:pt x="1651" y="251"/>
                      </a:cubicBezTo>
                      <a:cubicBezTo>
                        <a:pt x="1651" y="253"/>
                        <a:pt x="1651" y="256"/>
                        <a:pt x="1651" y="258"/>
                      </a:cubicBezTo>
                      <a:cubicBezTo>
                        <a:pt x="1662" y="257"/>
                        <a:pt x="1673" y="257"/>
                        <a:pt x="1684" y="255"/>
                      </a:cubicBezTo>
                      <a:cubicBezTo>
                        <a:pt x="1691" y="253"/>
                        <a:pt x="1697" y="247"/>
                        <a:pt x="1703" y="243"/>
                      </a:cubicBezTo>
                      <a:cubicBezTo>
                        <a:pt x="1720" y="232"/>
                        <a:pt x="1738" y="221"/>
                        <a:pt x="1760" y="207"/>
                      </a:cubicBezTo>
                      <a:cubicBezTo>
                        <a:pt x="1655" y="212"/>
                        <a:pt x="1557" y="217"/>
                        <a:pt x="1457" y="223"/>
                      </a:cubicBezTo>
                      <a:cubicBezTo>
                        <a:pt x="1473" y="215"/>
                        <a:pt x="1488" y="209"/>
                        <a:pt x="1502" y="203"/>
                      </a:cubicBezTo>
                      <a:cubicBezTo>
                        <a:pt x="1494" y="199"/>
                        <a:pt x="1480" y="200"/>
                        <a:pt x="1479" y="197"/>
                      </a:cubicBezTo>
                      <a:cubicBezTo>
                        <a:pt x="1474" y="183"/>
                        <a:pt x="1463" y="191"/>
                        <a:pt x="1455" y="189"/>
                      </a:cubicBezTo>
                      <a:cubicBezTo>
                        <a:pt x="1431" y="184"/>
                        <a:pt x="1404" y="201"/>
                        <a:pt x="1381" y="180"/>
                      </a:cubicBezTo>
                      <a:cubicBezTo>
                        <a:pt x="1379" y="178"/>
                        <a:pt x="1363" y="191"/>
                        <a:pt x="1354" y="197"/>
                      </a:cubicBezTo>
                      <a:cubicBezTo>
                        <a:pt x="1355" y="200"/>
                        <a:pt x="1356" y="202"/>
                        <a:pt x="1357" y="204"/>
                      </a:cubicBezTo>
                      <a:cubicBezTo>
                        <a:pt x="1369" y="204"/>
                        <a:pt x="1382" y="205"/>
                        <a:pt x="1394" y="206"/>
                      </a:cubicBezTo>
                      <a:cubicBezTo>
                        <a:pt x="1402" y="207"/>
                        <a:pt x="1413" y="206"/>
                        <a:pt x="1419" y="211"/>
                      </a:cubicBezTo>
                      <a:cubicBezTo>
                        <a:pt x="1456" y="241"/>
                        <a:pt x="1493" y="273"/>
                        <a:pt x="1531" y="305"/>
                      </a:cubicBezTo>
                      <a:cubicBezTo>
                        <a:pt x="1525" y="311"/>
                        <a:pt x="1519" y="317"/>
                        <a:pt x="1512" y="322"/>
                      </a:cubicBezTo>
                      <a:cubicBezTo>
                        <a:pt x="1489" y="339"/>
                        <a:pt x="1487" y="348"/>
                        <a:pt x="1504" y="369"/>
                      </a:cubicBezTo>
                      <a:cubicBezTo>
                        <a:pt x="1500" y="375"/>
                        <a:pt x="1494" y="381"/>
                        <a:pt x="1494" y="387"/>
                      </a:cubicBezTo>
                      <a:cubicBezTo>
                        <a:pt x="1493" y="414"/>
                        <a:pt x="1495" y="441"/>
                        <a:pt x="1496" y="468"/>
                      </a:cubicBezTo>
                      <a:cubicBezTo>
                        <a:pt x="1497" y="481"/>
                        <a:pt x="1499" y="493"/>
                        <a:pt x="1500" y="508"/>
                      </a:cubicBezTo>
                      <a:cubicBezTo>
                        <a:pt x="1462" y="491"/>
                        <a:pt x="1428" y="476"/>
                        <a:pt x="1391" y="460"/>
                      </a:cubicBezTo>
                      <a:cubicBezTo>
                        <a:pt x="1390" y="476"/>
                        <a:pt x="1389" y="490"/>
                        <a:pt x="1388" y="503"/>
                      </a:cubicBezTo>
                      <a:cubicBezTo>
                        <a:pt x="1390" y="503"/>
                        <a:pt x="1392" y="503"/>
                        <a:pt x="1394" y="503"/>
                      </a:cubicBezTo>
                      <a:cubicBezTo>
                        <a:pt x="1395" y="496"/>
                        <a:pt x="1396" y="490"/>
                        <a:pt x="1396" y="482"/>
                      </a:cubicBezTo>
                      <a:close/>
                      <a:moveTo>
                        <a:pt x="924" y="1232"/>
                      </a:moveTo>
                      <a:cubicBezTo>
                        <a:pt x="1132" y="1232"/>
                        <a:pt x="1345" y="1232"/>
                        <a:pt x="1558" y="1232"/>
                      </a:cubicBezTo>
                      <a:cubicBezTo>
                        <a:pt x="1558" y="1230"/>
                        <a:pt x="1558" y="1228"/>
                        <a:pt x="1558" y="1225"/>
                      </a:cubicBezTo>
                      <a:cubicBezTo>
                        <a:pt x="1542" y="1221"/>
                        <a:pt x="1524" y="1220"/>
                        <a:pt x="1521" y="1199"/>
                      </a:cubicBezTo>
                      <a:cubicBezTo>
                        <a:pt x="1519" y="1185"/>
                        <a:pt x="1520" y="1171"/>
                        <a:pt x="1519" y="1154"/>
                      </a:cubicBezTo>
                      <a:cubicBezTo>
                        <a:pt x="1491" y="1159"/>
                        <a:pt x="1463" y="1164"/>
                        <a:pt x="1434" y="1169"/>
                      </a:cubicBezTo>
                      <a:cubicBezTo>
                        <a:pt x="1436" y="1160"/>
                        <a:pt x="1437" y="1154"/>
                        <a:pt x="1437" y="1149"/>
                      </a:cubicBezTo>
                      <a:cubicBezTo>
                        <a:pt x="1425" y="1152"/>
                        <a:pt x="1412" y="1155"/>
                        <a:pt x="1400" y="1158"/>
                      </a:cubicBezTo>
                      <a:cubicBezTo>
                        <a:pt x="1399" y="1151"/>
                        <a:pt x="1398" y="1148"/>
                        <a:pt x="1397" y="1145"/>
                      </a:cubicBezTo>
                      <a:cubicBezTo>
                        <a:pt x="1384" y="1152"/>
                        <a:pt x="1371" y="1159"/>
                        <a:pt x="1357" y="1166"/>
                      </a:cubicBezTo>
                      <a:cubicBezTo>
                        <a:pt x="1350" y="1140"/>
                        <a:pt x="1363" y="1129"/>
                        <a:pt x="1383" y="1121"/>
                      </a:cubicBezTo>
                      <a:cubicBezTo>
                        <a:pt x="1369" y="1122"/>
                        <a:pt x="1355" y="1124"/>
                        <a:pt x="1339" y="1127"/>
                      </a:cubicBezTo>
                      <a:cubicBezTo>
                        <a:pt x="1342" y="1118"/>
                        <a:pt x="1343" y="1113"/>
                        <a:pt x="1346" y="1106"/>
                      </a:cubicBezTo>
                      <a:cubicBezTo>
                        <a:pt x="1340" y="1107"/>
                        <a:pt x="1336" y="1106"/>
                        <a:pt x="1335" y="1108"/>
                      </a:cubicBezTo>
                      <a:cubicBezTo>
                        <a:pt x="1324" y="1123"/>
                        <a:pt x="1313" y="1138"/>
                        <a:pt x="1303" y="1154"/>
                      </a:cubicBezTo>
                      <a:cubicBezTo>
                        <a:pt x="1302" y="1156"/>
                        <a:pt x="1310" y="1164"/>
                        <a:pt x="1315" y="1168"/>
                      </a:cubicBezTo>
                      <a:cubicBezTo>
                        <a:pt x="1317" y="1170"/>
                        <a:pt x="1322" y="1168"/>
                        <a:pt x="1326" y="1167"/>
                      </a:cubicBezTo>
                      <a:cubicBezTo>
                        <a:pt x="1313" y="1200"/>
                        <a:pt x="1289" y="1199"/>
                        <a:pt x="1247" y="1164"/>
                      </a:cubicBezTo>
                      <a:cubicBezTo>
                        <a:pt x="1234" y="1175"/>
                        <a:pt x="1221" y="1184"/>
                        <a:pt x="1206" y="1166"/>
                      </a:cubicBezTo>
                      <a:cubicBezTo>
                        <a:pt x="1205" y="1164"/>
                        <a:pt x="1200" y="1164"/>
                        <a:pt x="1197" y="1164"/>
                      </a:cubicBezTo>
                      <a:cubicBezTo>
                        <a:pt x="1169" y="1163"/>
                        <a:pt x="1142" y="1163"/>
                        <a:pt x="1114" y="1163"/>
                      </a:cubicBezTo>
                      <a:cubicBezTo>
                        <a:pt x="1109" y="1163"/>
                        <a:pt x="1103" y="1165"/>
                        <a:pt x="1100" y="1168"/>
                      </a:cubicBezTo>
                      <a:cubicBezTo>
                        <a:pt x="1092" y="1177"/>
                        <a:pt x="1086" y="1188"/>
                        <a:pt x="1079" y="1198"/>
                      </a:cubicBezTo>
                      <a:cubicBezTo>
                        <a:pt x="1082" y="1205"/>
                        <a:pt x="1084" y="1212"/>
                        <a:pt x="1087" y="1218"/>
                      </a:cubicBezTo>
                      <a:cubicBezTo>
                        <a:pt x="1059" y="1213"/>
                        <a:pt x="1034" y="1208"/>
                        <a:pt x="1010" y="1203"/>
                      </a:cubicBezTo>
                      <a:cubicBezTo>
                        <a:pt x="1006" y="1210"/>
                        <a:pt x="1003" y="1217"/>
                        <a:pt x="997" y="1226"/>
                      </a:cubicBezTo>
                      <a:cubicBezTo>
                        <a:pt x="989" y="1199"/>
                        <a:pt x="980" y="1192"/>
                        <a:pt x="966" y="1200"/>
                      </a:cubicBezTo>
                      <a:cubicBezTo>
                        <a:pt x="962" y="1194"/>
                        <a:pt x="958" y="1188"/>
                        <a:pt x="955" y="1183"/>
                      </a:cubicBezTo>
                      <a:cubicBezTo>
                        <a:pt x="943" y="1202"/>
                        <a:pt x="932" y="1219"/>
                        <a:pt x="924" y="1232"/>
                      </a:cubicBezTo>
                      <a:close/>
                      <a:moveTo>
                        <a:pt x="2184" y="1194"/>
                      </a:moveTo>
                      <a:cubicBezTo>
                        <a:pt x="2174" y="1192"/>
                        <a:pt x="2163" y="1188"/>
                        <a:pt x="2164" y="1206"/>
                      </a:cubicBezTo>
                      <a:cubicBezTo>
                        <a:pt x="2164" y="1207"/>
                        <a:pt x="2153" y="1210"/>
                        <a:pt x="2148" y="1208"/>
                      </a:cubicBezTo>
                      <a:cubicBezTo>
                        <a:pt x="2144" y="1206"/>
                        <a:pt x="2143" y="1199"/>
                        <a:pt x="2141" y="1196"/>
                      </a:cubicBezTo>
                      <a:cubicBezTo>
                        <a:pt x="2115" y="1201"/>
                        <a:pt x="2091" y="1206"/>
                        <a:pt x="2064" y="1212"/>
                      </a:cubicBezTo>
                      <a:cubicBezTo>
                        <a:pt x="2066" y="1204"/>
                        <a:pt x="2072" y="1192"/>
                        <a:pt x="2069" y="1188"/>
                      </a:cubicBezTo>
                      <a:cubicBezTo>
                        <a:pt x="2059" y="1176"/>
                        <a:pt x="2055" y="1155"/>
                        <a:pt x="2029" y="1158"/>
                      </a:cubicBezTo>
                      <a:cubicBezTo>
                        <a:pt x="2001" y="1161"/>
                        <a:pt x="1971" y="1158"/>
                        <a:pt x="1942" y="1159"/>
                      </a:cubicBezTo>
                      <a:cubicBezTo>
                        <a:pt x="1926" y="1159"/>
                        <a:pt x="1911" y="1162"/>
                        <a:pt x="1895" y="1164"/>
                      </a:cubicBezTo>
                      <a:cubicBezTo>
                        <a:pt x="1895" y="1162"/>
                        <a:pt x="1894" y="1160"/>
                        <a:pt x="1894" y="1159"/>
                      </a:cubicBezTo>
                      <a:cubicBezTo>
                        <a:pt x="1860" y="1190"/>
                        <a:pt x="1834" y="1191"/>
                        <a:pt x="1826" y="1162"/>
                      </a:cubicBezTo>
                      <a:cubicBezTo>
                        <a:pt x="1833" y="1159"/>
                        <a:pt x="1841" y="1156"/>
                        <a:pt x="1848" y="1153"/>
                      </a:cubicBezTo>
                      <a:cubicBezTo>
                        <a:pt x="1847" y="1151"/>
                        <a:pt x="1847" y="1149"/>
                        <a:pt x="1846" y="1147"/>
                      </a:cubicBezTo>
                      <a:cubicBezTo>
                        <a:pt x="1840" y="1147"/>
                        <a:pt x="1835" y="1146"/>
                        <a:pt x="1829" y="1145"/>
                      </a:cubicBezTo>
                      <a:cubicBezTo>
                        <a:pt x="1828" y="1119"/>
                        <a:pt x="1819" y="1099"/>
                        <a:pt x="1810" y="1104"/>
                      </a:cubicBezTo>
                      <a:cubicBezTo>
                        <a:pt x="1811" y="1110"/>
                        <a:pt x="1811" y="1115"/>
                        <a:pt x="1812" y="1122"/>
                      </a:cubicBezTo>
                      <a:cubicBezTo>
                        <a:pt x="1804" y="1122"/>
                        <a:pt x="1797" y="1123"/>
                        <a:pt x="1791" y="1122"/>
                      </a:cubicBezTo>
                      <a:cubicBezTo>
                        <a:pt x="1785" y="1120"/>
                        <a:pt x="1779" y="1116"/>
                        <a:pt x="1772" y="1113"/>
                      </a:cubicBezTo>
                      <a:cubicBezTo>
                        <a:pt x="1798" y="1138"/>
                        <a:pt x="1800" y="1146"/>
                        <a:pt x="1784" y="1162"/>
                      </a:cubicBezTo>
                      <a:cubicBezTo>
                        <a:pt x="1774" y="1154"/>
                        <a:pt x="1764" y="1147"/>
                        <a:pt x="1754" y="1139"/>
                      </a:cubicBezTo>
                      <a:cubicBezTo>
                        <a:pt x="1745" y="1167"/>
                        <a:pt x="1728" y="1141"/>
                        <a:pt x="1715" y="1143"/>
                      </a:cubicBezTo>
                      <a:cubicBezTo>
                        <a:pt x="1715" y="1150"/>
                        <a:pt x="1714" y="1156"/>
                        <a:pt x="1714" y="1162"/>
                      </a:cubicBezTo>
                      <a:cubicBezTo>
                        <a:pt x="1679" y="1158"/>
                        <a:pt x="1646" y="1154"/>
                        <a:pt x="1610" y="1150"/>
                      </a:cubicBezTo>
                      <a:cubicBezTo>
                        <a:pt x="1619" y="1158"/>
                        <a:pt x="1625" y="1163"/>
                        <a:pt x="1627" y="1165"/>
                      </a:cubicBezTo>
                      <a:cubicBezTo>
                        <a:pt x="1626" y="1177"/>
                        <a:pt x="1625" y="1185"/>
                        <a:pt x="1626" y="1193"/>
                      </a:cubicBezTo>
                      <a:cubicBezTo>
                        <a:pt x="1627" y="1213"/>
                        <a:pt x="1618" y="1224"/>
                        <a:pt x="1597" y="1225"/>
                      </a:cubicBezTo>
                      <a:cubicBezTo>
                        <a:pt x="1594" y="1225"/>
                        <a:pt x="1591" y="1226"/>
                        <a:pt x="1589" y="1226"/>
                      </a:cubicBezTo>
                      <a:cubicBezTo>
                        <a:pt x="1589" y="1227"/>
                        <a:pt x="1589" y="1228"/>
                        <a:pt x="1589" y="1228"/>
                      </a:cubicBezTo>
                      <a:cubicBezTo>
                        <a:pt x="1799" y="1228"/>
                        <a:pt x="2010" y="1228"/>
                        <a:pt x="2223" y="1228"/>
                      </a:cubicBezTo>
                      <a:cubicBezTo>
                        <a:pt x="2210" y="1210"/>
                        <a:pt x="2200" y="1196"/>
                        <a:pt x="2190" y="1182"/>
                      </a:cubicBezTo>
                      <a:cubicBezTo>
                        <a:pt x="2189" y="1183"/>
                        <a:pt x="2187" y="1188"/>
                        <a:pt x="2184" y="1194"/>
                      </a:cubicBezTo>
                      <a:close/>
                      <a:moveTo>
                        <a:pt x="2595" y="133"/>
                      </a:moveTo>
                      <a:cubicBezTo>
                        <a:pt x="2586" y="132"/>
                        <a:pt x="2572" y="127"/>
                        <a:pt x="2558" y="129"/>
                      </a:cubicBezTo>
                      <a:cubicBezTo>
                        <a:pt x="2546" y="131"/>
                        <a:pt x="2528" y="125"/>
                        <a:pt x="2521" y="144"/>
                      </a:cubicBezTo>
                      <a:cubicBezTo>
                        <a:pt x="2517" y="156"/>
                        <a:pt x="2511" y="168"/>
                        <a:pt x="2506" y="179"/>
                      </a:cubicBezTo>
                      <a:cubicBezTo>
                        <a:pt x="2505" y="183"/>
                        <a:pt x="2502" y="188"/>
                        <a:pt x="2497" y="191"/>
                      </a:cubicBezTo>
                      <a:cubicBezTo>
                        <a:pt x="2490" y="195"/>
                        <a:pt x="2482" y="199"/>
                        <a:pt x="2474" y="202"/>
                      </a:cubicBezTo>
                      <a:cubicBezTo>
                        <a:pt x="2474" y="196"/>
                        <a:pt x="2474" y="190"/>
                        <a:pt x="2474" y="184"/>
                      </a:cubicBezTo>
                      <a:cubicBezTo>
                        <a:pt x="2474" y="178"/>
                        <a:pt x="2473" y="173"/>
                        <a:pt x="2473" y="168"/>
                      </a:cubicBezTo>
                      <a:cubicBezTo>
                        <a:pt x="2472" y="168"/>
                        <a:pt x="2470" y="168"/>
                        <a:pt x="2469" y="168"/>
                      </a:cubicBezTo>
                      <a:cubicBezTo>
                        <a:pt x="2468" y="173"/>
                        <a:pt x="2468" y="177"/>
                        <a:pt x="2467" y="182"/>
                      </a:cubicBezTo>
                      <a:cubicBezTo>
                        <a:pt x="2444" y="167"/>
                        <a:pt x="2453" y="150"/>
                        <a:pt x="2462" y="134"/>
                      </a:cubicBezTo>
                      <a:cubicBezTo>
                        <a:pt x="2454" y="129"/>
                        <a:pt x="2448" y="124"/>
                        <a:pt x="2442" y="119"/>
                      </a:cubicBezTo>
                      <a:cubicBezTo>
                        <a:pt x="2442" y="118"/>
                        <a:pt x="2443" y="117"/>
                        <a:pt x="2444" y="116"/>
                      </a:cubicBezTo>
                      <a:cubicBezTo>
                        <a:pt x="2448" y="118"/>
                        <a:pt x="2451" y="119"/>
                        <a:pt x="2454" y="120"/>
                      </a:cubicBezTo>
                      <a:cubicBezTo>
                        <a:pt x="2456" y="111"/>
                        <a:pt x="2457" y="103"/>
                        <a:pt x="2459" y="94"/>
                      </a:cubicBezTo>
                      <a:cubicBezTo>
                        <a:pt x="2461" y="95"/>
                        <a:pt x="2464" y="95"/>
                        <a:pt x="2467" y="96"/>
                      </a:cubicBezTo>
                      <a:cubicBezTo>
                        <a:pt x="2466" y="103"/>
                        <a:pt x="2465" y="110"/>
                        <a:pt x="2464" y="116"/>
                      </a:cubicBezTo>
                      <a:cubicBezTo>
                        <a:pt x="2468" y="116"/>
                        <a:pt x="2471" y="116"/>
                        <a:pt x="2475" y="116"/>
                      </a:cubicBezTo>
                      <a:cubicBezTo>
                        <a:pt x="2469" y="132"/>
                        <a:pt x="2463" y="146"/>
                        <a:pt x="2458" y="160"/>
                      </a:cubicBezTo>
                      <a:cubicBezTo>
                        <a:pt x="2476" y="135"/>
                        <a:pt x="2496" y="114"/>
                        <a:pt x="2520" y="95"/>
                      </a:cubicBezTo>
                      <a:cubicBezTo>
                        <a:pt x="2510" y="95"/>
                        <a:pt x="2499" y="96"/>
                        <a:pt x="2487" y="97"/>
                      </a:cubicBezTo>
                      <a:cubicBezTo>
                        <a:pt x="2486" y="90"/>
                        <a:pt x="2486" y="83"/>
                        <a:pt x="2485" y="76"/>
                      </a:cubicBezTo>
                      <a:cubicBezTo>
                        <a:pt x="2477" y="75"/>
                        <a:pt x="2465" y="70"/>
                        <a:pt x="2462" y="74"/>
                      </a:cubicBezTo>
                      <a:cubicBezTo>
                        <a:pt x="2445" y="92"/>
                        <a:pt x="2430" y="113"/>
                        <a:pt x="2415" y="133"/>
                      </a:cubicBezTo>
                      <a:cubicBezTo>
                        <a:pt x="2410" y="139"/>
                        <a:pt x="2407" y="146"/>
                        <a:pt x="2401" y="157"/>
                      </a:cubicBezTo>
                      <a:cubicBezTo>
                        <a:pt x="2410" y="186"/>
                        <a:pt x="2419" y="219"/>
                        <a:pt x="2432" y="251"/>
                      </a:cubicBezTo>
                      <a:cubicBezTo>
                        <a:pt x="2447" y="284"/>
                        <a:pt x="2466" y="315"/>
                        <a:pt x="2497" y="335"/>
                      </a:cubicBezTo>
                      <a:cubicBezTo>
                        <a:pt x="2517" y="348"/>
                        <a:pt x="2534" y="346"/>
                        <a:pt x="2545" y="332"/>
                      </a:cubicBezTo>
                      <a:cubicBezTo>
                        <a:pt x="2539" y="329"/>
                        <a:pt x="2532" y="327"/>
                        <a:pt x="2527" y="325"/>
                      </a:cubicBezTo>
                      <a:cubicBezTo>
                        <a:pt x="2537" y="308"/>
                        <a:pt x="2546" y="294"/>
                        <a:pt x="2558" y="275"/>
                      </a:cubicBezTo>
                      <a:cubicBezTo>
                        <a:pt x="2548" y="272"/>
                        <a:pt x="2539" y="270"/>
                        <a:pt x="2530" y="267"/>
                      </a:cubicBezTo>
                      <a:cubicBezTo>
                        <a:pt x="2523" y="265"/>
                        <a:pt x="2516" y="262"/>
                        <a:pt x="2510" y="258"/>
                      </a:cubicBezTo>
                      <a:cubicBezTo>
                        <a:pt x="2505" y="256"/>
                        <a:pt x="2499" y="253"/>
                        <a:pt x="2495" y="249"/>
                      </a:cubicBezTo>
                      <a:cubicBezTo>
                        <a:pt x="2483" y="235"/>
                        <a:pt x="2471" y="222"/>
                        <a:pt x="2460" y="208"/>
                      </a:cubicBezTo>
                      <a:cubicBezTo>
                        <a:pt x="2457" y="204"/>
                        <a:pt x="2458" y="197"/>
                        <a:pt x="2458" y="189"/>
                      </a:cubicBezTo>
                      <a:cubicBezTo>
                        <a:pt x="2469" y="204"/>
                        <a:pt x="2479" y="217"/>
                        <a:pt x="2488" y="227"/>
                      </a:cubicBezTo>
                      <a:cubicBezTo>
                        <a:pt x="2487" y="207"/>
                        <a:pt x="2507" y="188"/>
                        <a:pt x="2523" y="193"/>
                      </a:cubicBezTo>
                      <a:cubicBezTo>
                        <a:pt x="2522" y="201"/>
                        <a:pt x="2521" y="209"/>
                        <a:pt x="2519" y="217"/>
                      </a:cubicBezTo>
                      <a:cubicBezTo>
                        <a:pt x="2521" y="217"/>
                        <a:pt x="2523" y="218"/>
                        <a:pt x="2525" y="218"/>
                      </a:cubicBezTo>
                      <a:cubicBezTo>
                        <a:pt x="2528" y="209"/>
                        <a:pt x="2532" y="200"/>
                        <a:pt x="2533" y="196"/>
                      </a:cubicBezTo>
                      <a:cubicBezTo>
                        <a:pt x="2529" y="186"/>
                        <a:pt x="2522" y="176"/>
                        <a:pt x="2524" y="174"/>
                      </a:cubicBezTo>
                      <a:cubicBezTo>
                        <a:pt x="2532" y="166"/>
                        <a:pt x="2542" y="160"/>
                        <a:pt x="2553" y="151"/>
                      </a:cubicBezTo>
                      <a:cubicBezTo>
                        <a:pt x="2555" y="160"/>
                        <a:pt x="2555" y="164"/>
                        <a:pt x="2556" y="169"/>
                      </a:cubicBezTo>
                      <a:cubicBezTo>
                        <a:pt x="2558" y="165"/>
                        <a:pt x="2559" y="163"/>
                        <a:pt x="2561" y="160"/>
                      </a:cubicBezTo>
                      <a:cubicBezTo>
                        <a:pt x="2563" y="165"/>
                        <a:pt x="2565" y="169"/>
                        <a:pt x="2565" y="169"/>
                      </a:cubicBezTo>
                      <a:cubicBezTo>
                        <a:pt x="2571" y="162"/>
                        <a:pt x="2581" y="150"/>
                        <a:pt x="2583" y="151"/>
                      </a:cubicBezTo>
                      <a:cubicBezTo>
                        <a:pt x="2593" y="158"/>
                        <a:pt x="2601" y="167"/>
                        <a:pt x="2610" y="176"/>
                      </a:cubicBezTo>
                      <a:cubicBezTo>
                        <a:pt x="2618" y="184"/>
                        <a:pt x="2625" y="193"/>
                        <a:pt x="2633" y="201"/>
                      </a:cubicBezTo>
                      <a:cubicBezTo>
                        <a:pt x="2633" y="200"/>
                        <a:pt x="2634" y="200"/>
                        <a:pt x="2635" y="199"/>
                      </a:cubicBezTo>
                      <a:cubicBezTo>
                        <a:pt x="2622" y="178"/>
                        <a:pt x="2610" y="157"/>
                        <a:pt x="2595" y="133"/>
                      </a:cubicBezTo>
                      <a:close/>
                      <a:moveTo>
                        <a:pt x="2057" y="869"/>
                      </a:moveTo>
                      <a:cubicBezTo>
                        <a:pt x="2066" y="900"/>
                        <a:pt x="2073" y="929"/>
                        <a:pt x="2083" y="957"/>
                      </a:cubicBezTo>
                      <a:cubicBezTo>
                        <a:pt x="2108" y="1023"/>
                        <a:pt x="2175" y="1058"/>
                        <a:pt x="2241" y="1041"/>
                      </a:cubicBezTo>
                      <a:cubicBezTo>
                        <a:pt x="2243" y="1040"/>
                        <a:pt x="2246" y="1040"/>
                        <a:pt x="2248" y="1040"/>
                      </a:cubicBezTo>
                      <a:cubicBezTo>
                        <a:pt x="2267" y="1041"/>
                        <a:pt x="2287" y="1043"/>
                        <a:pt x="2306" y="1042"/>
                      </a:cubicBezTo>
                      <a:cubicBezTo>
                        <a:pt x="2324" y="1040"/>
                        <a:pt x="2329" y="1050"/>
                        <a:pt x="2335" y="1064"/>
                      </a:cubicBezTo>
                      <a:cubicBezTo>
                        <a:pt x="2341" y="1080"/>
                        <a:pt x="2350" y="1094"/>
                        <a:pt x="2360" y="1108"/>
                      </a:cubicBezTo>
                      <a:cubicBezTo>
                        <a:pt x="2367" y="1117"/>
                        <a:pt x="2377" y="1124"/>
                        <a:pt x="2387" y="1133"/>
                      </a:cubicBezTo>
                      <a:cubicBezTo>
                        <a:pt x="2391" y="1131"/>
                        <a:pt x="2396" y="1129"/>
                        <a:pt x="2404" y="1126"/>
                      </a:cubicBezTo>
                      <a:cubicBezTo>
                        <a:pt x="2391" y="1111"/>
                        <a:pt x="2376" y="1099"/>
                        <a:pt x="2367" y="1083"/>
                      </a:cubicBezTo>
                      <a:cubicBezTo>
                        <a:pt x="2358" y="1068"/>
                        <a:pt x="2356" y="1049"/>
                        <a:pt x="2350" y="1030"/>
                      </a:cubicBezTo>
                      <a:cubicBezTo>
                        <a:pt x="2351" y="1030"/>
                        <a:pt x="2348" y="1029"/>
                        <a:pt x="2346" y="1029"/>
                      </a:cubicBezTo>
                      <a:cubicBezTo>
                        <a:pt x="2300" y="1027"/>
                        <a:pt x="2254" y="1025"/>
                        <a:pt x="2207" y="1023"/>
                      </a:cubicBezTo>
                      <a:cubicBezTo>
                        <a:pt x="2150" y="1020"/>
                        <a:pt x="2094" y="967"/>
                        <a:pt x="2087" y="908"/>
                      </a:cubicBezTo>
                      <a:cubicBezTo>
                        <a:pt x="2085" y="889"/>
                        <a:pt x="2083" y="870"/>
                        <a:pt x="2082" y="853"/>
                      </a:cubicBezTo>
                      <a:cubicBezTo>
                        <a:pt x="2020" y="853"/>
                        <a:pt x="1958" y="853"/>
                        <a:pt x="1896" y="853"/>
                      </a:cubicBezTo>
                      <a:cubicBezTo>
                        <a:pt x="1893" y="907"/>
                        <a:pt x="1859" y="931"/>
                        <a:pt x="1816" y="949"/>
                      </a:cubicBezTo>
                      <a:cubicBezTo>
                        <a:pt x="1819" y="963"/>
                        <a:pt x="1826" y="964"/>
                        <a:pt x="1838" y="958"/>
                      </a:cubicBezTo>
                      <a:cubicBezTo>
                        <a:pt x="1871" y="942"/>
                        <a:pt x="1896" y="919"/>
                        <a:pt x="1906" y="882"/>
                      </a:cubicBezTo>
                      <a:cubicBezTo>
                        <a:pt x="1909" y="872"/>
                        <a:pt x="1914" y="869"/>
                        <a:pt x="1924" y="869"/>
                      </a:cubicBezTo>
                      <a:cubicBezTo>
                        <a:pt x="1969" y="869"/>
                        <a:pt x="2014" y="869"/>
                        <a:pt x="2057" y="869"/>
                      </a:cubicBezTo>
                      <a:close/>
                      <a:moveTo>
                        <a:pt x="2874" y="1223"/>
                      </a:moveTo>
                      <a:cubicBezTo>
                        <a:pt x="2894" y="1223"/>
                        <a:pt x="2917" y="1223"/>
                        <a:pt x="2944" y="1223"/>
                      </a:cubicBezTo>
                      <a:cubicBezTo>
                        <a:pt x="2950" y="1197"/>
                        <a:pt x="2957" y="1171"/>
                        <a:pt x="2962" y="1148"/>
                      </a:cubicBezTo>
                      <a:cubicBezTo>
                        <a:pt x="2994" y="1147"/>
                        <a:pt x="3014" y="1160"/>
                        <a:pt x="3009" y="1190"/>
                      </a:cubicBezTo>
                      <a:cubicBezTo>
                        <a:pt x="3003" y="1196"/>
                        <a:pt x="2998" y="1200"/>
                        <a:pt x="2994" y="1204"/>
                      </a:cubicBezTo>
                      <a:cubicBezTo>
                        <a:pt x="2995" y="1206"/>
                        <a:pt x="2997" y="1207"/>
                        <a:pt x="2998" y="1209"/>
                      </a:cubicBezTo>
                      <a:cubicBezTo>
                        <a:pt x="3007" y="1205"/>
                        <a:pt x="3016" y="1202"/>
                        <a:pt x="3025" y="1199"/>
                      </a:cubicBezTo>
                      <a:cubicBezTo>
                        <a:pt x="3025" y="1192"/>
                        <a:pt x="3026" y="1184"/>
                        <a:pt x="3026" y="1176"/>
                      </a:cubicBezTo>
                      <a:cubicBezTo>
                        <a:pt x="3039" y="1180"/>
                        <a:pt x="3048" y="1184"/>
                        <a:pt x="3053" y="1185"/>
                      </a:cubicBezTo>
                      <a:cubicBezTo>
                        <a:pt x="3055" y="1176"/>
                        <a:pt x="3056" y="1170"/>
                        <a:pt x="3058" y="1163"/>
                      </a:cubicBezTo>
                      <a:cubicBezTo>
                        <a:pt x="3060" y="1155"/>
                        <a:pt x="3065" y="1146"/>
                        <a:pt x="3065" y="1138"/>
                      </a:cubicBezTo>
                      <a:cubicBezTo>
                        <a:pt x="3064" y="1113"/>
                        <a:pt x="3046" y="1097"/>
                        <a:pt x="3014" y="1095"/>
                      </a:cubicBezTo>
                      <a:cubicBezTo>
                        <a:pt x="2993" y="1094"/>
                        <a:pt x="2976" y="1086"/>
                        <a:pt x="2963" y="1068"/>
                      </a:cubicBezTo>
                      <a:cubicBezTo>
                        <a:pt x="2947" y="1045"/>
                        <a:pt x="2944" y="1019"/>
                        <a:pt x="2949" y="992"/>
                      </a:cubicBezTo>
                      <a:cubicBezTo>
                        <a:pt x="2951" y="986"/>
                        <a:pt x="2951" y="980"/>
                        <a:pt x="2952" y="974"/>
                      </a:cubicBezTo>
                      <a:cubicBezTo>
                        <a:pt x="2950" y="974"/>
                        <a:pt x="2948" y="973"/>
                        <a:pt x="2946" y="973"/>
                      </a:cubicBezTo>
                      <a:cubicBezTo>
                        <a:pt x="2944" y="977"/>
                        <a:pt x="2941" y="980"/>
                        <a:pt x="2941" y="984"/>
                      </a:cubicBezTo>
                      <a:cubicBezTo>
                        <a:pt x="2941" y="1006"/>
                        <a:pt x="2943" y="1028"/>
                        <a:pt x="2943" y="1050"/>
                      </a:cubicBezTo>
                      <a:cubicBezTo>
                        <a:pt x="2944" y="1078"/>
                        <a:pt x="2946" y="1107"/>
                        <a:pt x="2944" y="1135"/>
                      </a:cubicBezTo>
                      <a:cubicBezTo>
                        <a:pt x="2941" y="1163"/>
                        <a:pt x="2931" y="1169"/>
                        <a:pt x="2911" y="1165"/>
                      </a:cubicBezTo>
                      <a:cubicBezTo>
                        <a:pt x="2898" y="1186"/>
                        <a:pt x="2886" y="1204"/>
                        <a:pt x="2874" y="1223"/>
                      </a:cubicBezTo>
                      <a:close/>
                      <a:moveTo>
                        <a:pt x="2760" y="978"/>
                      </a:moveTo>
                      <a:cubicBezTo>
                        <a:pt x="2758" y="977"/>
                        <a:pt x="2756" y="977"/>
                        <a:pt x="2754" y="976"/>
                      </a:cubicBezTo>
                      <a:cubicBezTo>
                        <a:pt x="2752" y="980"/>
                        <a:pt x="2748" y="983"/>
                        <a:pt x="2748" y="986"/>
                      </a:cubicBezTo>
                      <a:cubicBezTo>
                        <a:pt x="2748" y="993"/>
                        <a:pt x="2751" y="999"/>
                        <a:pt x="2752" y="1006"/>
                      </a:cubicBezTo>
                      <a:cubicBezTo>
                        <a:pt x="2756" y="1032"/>
                        <a:pt x="2754" y="1057"/>
                        <a:pt x="2739" y="1081"/>
                      </a:cubicBezTo>
                      <a:cubicBezTo>
                        <a:pt x="2727" y="1100"/>
                        <a:pt x="2707" y="1097"/>
                        <a:pt x="2690" y="1102"/>
                      </a:cubicBezTo>
                      <a:cubicBezTo>
                        <a:pt x="2666" y="1108"/>
                        <a:pt x="2647" y="1121"/>
                        <a:pt x="2640" y="1145"/>
                      </a:cubicBezTo>
                      <a:cubicBezTo>
                        <a:pt x="2637" y="1155"/>
                        <a:pt x="2638" y="1168"/>
                        <a:pt x="2643" y="1176"/>
                      </a:cubicBezTo>
                      <a:cubicBezTo>
                        <a:pt x="2651" y="1186"/>
                        <a:pt x="2664" y="1195"/>
                        <a:pt x="2678" y="1178"/>
                      </a:cubicBezTo>
                      <a:cubicBezTo>
                        <a:pt x="2679" y="1188"/>
                        <a:pt x="2680" y="1196"/>
                        <a:pt x="2681" y="1204"/>
                      </a:cubicBezTo>
                      <a:cubicBezTo>
                        <a:pt x="2683" y="1204"/>
                        <a:pt x="2685" y="1204"/>
                        <a:pt x="2687" y="1204"/>
                      </a:cubicBezTo>
                      <a:cubicBezTo>
                        <a:pt x="2690" y="1196"/>
                        <a:pt x="2695" y="1189"/>
                        <a:pt x="2696" y="1181"/>
                      </a:cubicBezTo>
                      <a:cubicBezTo>
                        <a:pt x="2698" y="1162"/>
                        <a:pt x="2710" y="1160"/>
                        <a:pt x="2724" y="1161"/>
                      </a:cubicBezTo>
                      <a:cubicBezTo>
                        <a:pt x="2733" y="1162"/>
                        <a:pt x="2741" y="1161"/>
                        <a:pt x="2753" y="1161"/>
                      </a:cubicBezTo>
                      <a:cubicBezTo>
                        <a:pt x="2754" y="1172"/>
                        <a:pt x="2754" y="1187"/>
                        <a:pt x="2758" y="1201"/>
                      </a:cubicBezTo>
                      <a:cubicBezTo>
                        <a:pt x="2762" y="1210"/>
                        <a:pt x="2771" y="1223"/>
                        <a:pt x="2779" y="1224"/>
                      </a:cubicBezTo>
                      <a:cubicBezTo>
                        <a:pt x="2803" y="1228"/>
                        <a:pt x="2828" y="1226"/>
                        <a:pt x="2853" y="1226"/>
                      </a:cubicBezTo>
                      <a:cubicBezTo>
                        <a:pt x="2822" y="1221"/>
                        <a:pt x="2806" y="1203"/>
                        <a:pt x="2799" y="1175"/>
                      </a:cubicBezTo>
                      <a:cubicBezTo>
                        <a:pt x="2798" y="1172"/>
                        <a:pt x="2792" y="1167"/>
                        <a:pt x="2789" y="1167"/>
                      </a:cubicBezTo>
                      <a:cubicBezTo>
                        <a:pt x="2768" y="1167"/>
                        <a:pt x="2764" y="1152"/>
                        <a:pt x="2762" y="1137"/>
                      </a:cubicBezTo>
                      <a:cubicBezTo>
                        <a:pt x="2760" y="1113"/>
                        <a:pt x="2760" y="1089"/>
                        <a:pt x="2760" y="1065"/>
                      </a:cubicBezTo>
                      <a:cubicBezTo>
                        <a:pt x="2760" y="1036"/>
                        <a:pt x="2760" y="1007"/>
                        <a:pt x="2760" y="978"/>
                      </a:cubicBezTo>
                      <a:close/>
                      <a:moveTo>
                        <a:pt x="1284" y="673"/>
                      </a:moveTo>
                      <a:cubicBezTo>
                        <a:pt x="1267" y="698"/>
                        <a:pt x="1278" y="721"/>
                        <a:pt x="1286" y="742"/>
                      </a:cubicBezTo>
                      <a:cubicBezTo>
                        <a:pt x="1295" y="764"/>
                        <a:pt x="1307" y="784"/>
                        <a:pt x="1318" y="805"/>
                      </a:cubicBezTo>
                      <a:cubicBezTo>
                        <a:pt x="1319" y="798"/>
                        <a:pt x="1319" y="791"/>
                        <a:pt x="1320" y="784"/>
                      </a:cubicBezTo>
                      <a:cubicBezTo>
                        <a:pt x="1325" y="783"/>
                        <a:pt x="1330" y="783"/>
                        <a:pt x="1334" y="783"/>
                      </a:cubicBezTo>
                      <a:cubicBezTo>
                        <a:pt x="1328" y="774"/>
                        <a:pt x="1322" y="768"/>
                        <a:pt x="1320" y="761"/>
                      </a:cubicBezTo>
                      <a:cubicBezTo>
                        <a:pt x="1315" y="744"/>
                        <a:pt x="1312" y="726"/>
                        <a:pt x="1308" y="706"/>
                      </a:cubicBezTo>
                      <a:cubicBezTo>
                        <a:pt x="1322" y="695"/>
                        <a:pt x="1336" y="681"/>
                        <a:pt x="1327" y="659"/>
                      </a:cubicBezTo>
                      <a:cubicBezTo>
                        <a:pt x="1333" y="658"/>
                        <a:pt x="1339" y="657"/>
                        <a:pt x="1342" y="656"/>
                      </a:cubicBezTo>
                      <a:cubicBezTo>
                        <a:pt x="1348" y="662"/>
                        <a:pt x="1355" y="672"/>
                        <a:pt x="1361" y="672"/>
                      </a:cubicBezTo>
                      <a:cubicBezTo>
                        <a:pt x="1369" y="671"/>
                        <a:pt x="1376" y="663"/>
                        <a:pt x="1386" y="656"/>
                      </a:cubicBezTo>
                      <a:cubicBezTo>
                        <a:pt x="1381" y="669"/>
                        <a:pt x="1376" y="681"/>
                        <a:pt x="1371" y="695"/>
                      </a:cubicBezTo>
                      <a:cubicBezTo>
                        <a:pt x="1381" y="704"/>
                        <a:pt x="1395" y="710"/>
                        <a:pt x="1412" y="707"/>
                      </a:cubicBezTo>
                      <a:cubicBezTo>
                        <a:pt x="1416" y="706"/>
                        <a:pt x="1421" y="708"/>
                        <a:pt x="1425" y="709"/>
                      </a:cubicBezTo>
                      <a:cubicBezTo>
                        <a:pt x="1421" y="711"/>
                        <a:pt x="1418" y="715"/>
                        <a:pt x="1414" y="717"/>
                      </a:cubicBezTo>
                      <a:cubicBezTo>
                        <a:pt x="1412" y="719"/>
                        <a:pt x="1409" y="719"/>
                        <a:pt x="1406" y="721"/>
                      </a:cubicBezTo>
                      <a:cubicBezTo>
                        <a:pt x="1413" y="728"/>
                        <a:pt x="1420" y="731"/>
                        <a:pt x="1428" y="732"/>
                      </a:cubicBezTo>
                      <a:cubicBezTo>
                        <a:pt x="1437" y="733"/>
                        <a:pt x="1446" y="731"/>
                        <a:pt x="1455" y="731"/>
                      </a:cubicBezTo>
                      <a:cubicBezTo>
                        <a:pt x="1452" y="722"/>
                        <a:pt x="1449" y="712"/>
                        <a:pt x="1444" y="703"/>
                      </a:cubicBezTo>
                      <a:cubicBezTo>
                        <a:pt x="1438" y="694"/>
                        <a:pt x="1430" y="687"/>
                        <a:pt x="1422" y="678"/>
                      </a:cubicBezTo>
                      <a:cubicBezTo>
                        <a:pt x="1399" y="685"/>
                        <a:pt x="1384" y="674"/>
                        <a:pt x="1389" y="650"/>
                      </a:cubicBezTo>
                      <a:cubicBezTo>
                        <a:pt x="1391" y="651"/>
                        <a:pt x="1392" y="651"/>
                        <a:pt x="1393" y="652"/>
                      </a:cubicBezTo>
                      <a:cubicBezTo>
                        <a:pt x="1398" y="661"/>
                        <a:pt x="1399" y="675"/>
                        <a:pt x="1414" y="669"/>
                      </a:cubicBezTo>
                      <a:cubicBezTo>
                        <a:pt x="1429" y="664"/>
                        <a:pt x="1429" y="651"/>
                        <a:pt x="1423" y="639"/>
                      </a:cubicBezTo>
                      <a:cubicBezTo>
                        <a:pt x="1417" y="626"/>
                        <a:pt x="1422" y="620"/>
                        <a:pt x="1434" y="615"/>
                      </a:cubicBezTo>
                      <a:cubicBezTo>
                        <a:pt x="1447" y="610"/>
                        <a:pt x="1457" y="601"/>
                        <a:pt x="1447" y="583"/>
                      </a:cubicBezTo>
                      <a:cubicBezTo>
                        <a:pt x="1438" y="588"/>
                        <a:pt x="1428" y="599"/>
                        <a:pt x="1420" y="598"/>
                      </a:cubicBezTo>
                      <a:cubicBezTo>
                        <a:pt x="1403" y="596"/>
                        <a:pt x="1398" y="606"/>
                        <a:pt x="1392" y="617"/>
                      </a:cubicBezTo>
                      <a:cubicBezTo>
                        <a:pt x="1378" y="642"/>
                        <a:pt x="1378" y="641"/>
                        <a:pt x="1352" y="626"/>
                      </a:cubicBezTo>
                      <a:cubicBezTo>
                        <a:pt x="1342" y="620"/>
                        <a:pt x="1328" y="618"/>
                        <a:pt x="1317" y="620"/>
                      </a:cubicBezTo>
                      <a:cubicBezTo>
                        <a:pt x="1297" y="623"/>
                        <a:pt x="1291" y="640"/>
                        <a:pt x="1299" y="657"/>
                      </a:cubicBezTo>
                      <a:cubicBezTo>
                        <a:pt x="1302" y="664"/>
                        <a:pt x="1302" y="672"/>
                        <a:pt x="1304" y="683"/>
                      </a:cubicBezTo>
                      <a:cubicBezTo>
                        <a:pt x="1294" y="678"/>
                        <a:pt x="1289" y="676"/>
                        <a:pt x="1284" y="673"/>
                      </a:cubicBezTo>
                      <a:close/>
                      <a:moveTo>
                        <a:pt x="2691" y="95"/>
                      </a:moveTo>
                      <a:cubicBezTo>
                        <a:pt x="2692" y="100"/>
                        <a:pt x="2694" y="104"/>
                        <a:pt x="2696" y="108"/>
                      </a:cubicBezTo>
                      <a:cubicBezTo>
                        <a:pt x="2683" y="117"/>
                        <a:pt x="2671" y="126"/>
                        <a:pt x="2658" y="134"/>
                      </a:cubicBezTo>
                      <a:cubicBezTo>
                        <a:pt x="2641" y="123"/>
                        <a:pt x="2643" y="99"/>
                        <a:pt x="2620" y="103"/>
                      </a:cubicBezTo>
                      <a:cubicBezTo>
                        <a:pt x="2626" y="108"/>
                        <a:pt x="2635" y="112"/>
                        <a:pt x="2636" y="117"/>
                      </a:cubicBezTo>
                      <a:cubicBezTo>
                        <a:pt x="2641" y="141"/>
                        <a:pt x="2658" y="135"/>
                        <a:pt x="2677" y="134"/>
                      </a:cubicBezTo>
                      <a:cubicBezTo>
                        <a:pt x="2676" y="145"/>
                        <a:pt x="2675" y="155"/>
                        <a:pt x="2674" y="166"/>
                      </a:cubicBezTo>
                      <a:cubicBezTo>
                        <a:pt x="2673" y="169"/>
                        <a:pt x="2671" y="174"/>
                        <a:pt x="2673" y="176"/>
                      </a:cubicBezTo>
                      <a:cubicBezTo>
                        <a:pt x="2686" y="198"/>
                        <a:pt x="2674" y="208"/>
                        <a:pt x="2655" y="214"/>
                      </a:cubicBezTo>
                      <a:cubicBezTo>
                        <a:pt x="2659" y="234"/>
                        <a:pt x="2654" y="246"/>
                        <a:pt x="2633" y="247"/>
                      </a:cubicBezTo>
                      <a:cubicBezTo>
                        <a:pt x="2631" y="247"/>
                        <a:pt x="2627" y="248"/>
                        <a:pt x="2627" y="250"/>
                      </a:cubicBezTo>
                      <a:cubicBezTo>
                        <a:pt x="2620" y="271"/>
                        <a:pt x="2605" y="266"/>
                        <a:pt x="2590" y="261"/>
                      </a:cubicBezTo>
                      <a:cubicBezTo>
                        <a:pt x="2585" y="268"/>
                        <a:pt x="2580" y="274"/>
                        <a:pt x="2575" y="280"/>
                      </a:cubicBezTo>
                      <a:cubicBezTo>
                        <a:pt x="2585" y="295"/>
                        <a:pt x="2595" y="308"/>
                        <a:pt x="2605" y="323"/>
                      </a:cubicBezTo>
                      <a:cubicBezTo>
                        <a:pt x="2597" y="325"/>
                        <a:pt x="2590" y="326"/>
                        <a:pt x="2582" y="328"/>
                      </a:cubicBezTo>
                      <a:cubicBezTo>
                        <a:pt x="2582" y="329"/>
                        <a:pt x="2582" y="331"/>
                        <a:pt x="2582" y="333"/>
                      </a:cubicBezTo>
                      <a:cubicBezTo>
                        <a:pt x="2590" y="335"/>
                        <a:pt x="2598" y="338"/>
                        <a:pt x="2607" y="338"/>
                      </a:cubicBezTo>
                      <a:cubicBezTo>
                        <a:pt x="2635" y="340"/>
                        <a:pt x="2653" y="321"/>
                        <a:pt x="2665" y="302"/>
                      </a:cubicBezTo>
                      <a:cubicBezTo>
                        <a:pt x="2681" y="277"/>
                        <a:pt x="2695" y="249"/>
                        <a:pt x="2703" y="220"/>
                      </a:cubicBezTo>
                      <a:cubicBezTo>
                        <a:pt x="2710" y="193"/>
                        <a:pt x="2727" y="164"/>
                        <a:pt x="2706" y="134"/>
                      </a:cubicBezTo>
                      <a:cubicBezTo>
                        <a:pt x="2698" y="123"/>
                        <a:pt x="2695" y="108"/>
                        <a:pt x="2691" y="95"/>
                      </a:cubicBezTo>
                      <a:close/>
                      <a:moveTo>
                        <a:pt x="1616" y="709"/>
                      </a:moveTo>
                      <a:cubicBezTo>
                        <a:pt x="1612" y="711"/>
                        <a:pt x="1610" y="713"/>
                        <a:pt x="1607" y="714"/>
                      </a:cubicBezTo>
                      <a:cubicBezTo>
                        <a:pt x="1582" y="724"/>
                        <a:pt x="1578" y="740"/>
                        <a:pt x="1595" y="761"/>
                      </a:cubicBezTo>
                      <a:cubicBezTo>
                        <a:pt x="1622" y="794"/>
                        <a:pt x="1633" y="799"/>
                        <a:pt x="1673" y="783"/>
                      </a:cubicBezTo>
                      <a:cubicBezTo>
                        <a:pt x="1704" y="770"/>
                        <a:pt x="1739" y="764"/>
                        <a:pt x="1764" y="735"/>
                      </a:cubicBezTo>
                      <a:cubicBezTo>
                        <a:pt x="1736" y="705"/>
                        <a:pt x="1700" y="698"/>
                        <a:pt x="1661" y="692"/>
                      </a:cubicBezTo>
                      <a:cubicBezTo>
                        <a:pt x="1661" y="701"/>
                        <a:pt x="1661" y="707"/>
                        <a:pt x="1661" y="713"/>
                      </a:cubicBezTo>
                      <a:cubicBezTo>
                        <a:pt x="1659" y="715"/>
                        <a:pt x="1656" y="717"/>
                        <a:pt x="1654" y="720"/>
                      </a:cubicBezTo>
                      <a:cubicBezTo>
                        <a:pt x="1651" y="713"/>
                        <a:pt x="1648" y="706"/>
                        <a:pt x="1645" y="700"/>
                      </a:cubicBezTo>
                      <a:cubicBezTo>
                        <a:pt x="1629" y="716"/>
                        <a:pt x="1632" y="697"/>
                        <a:pt x="1627" y="690"/>
                      </a:cubicBezTo>
                      <a:cubicBezTo>
                        <a:pt x="1621" y="692"/>
                        <a:pt x="1615" y="695"/>
                        <a:pt x="1608" y="699"/>
                      </a:cubicBezTo>
                      <a:cubicBezTo>
                        <a:pt x="1611" y="703"/>
                        <a:pt x="1613" y="706"/>
                        <a:pt x="1616" y="709"/>
                      </a:cubicBezTo>
                      <a:close/>
                      <a:moveTo>
                        <a:pt x="2036" y="58"/>
                      </a:moveTo>
                      <a:cubicBezTo>
                        <a:pt x="2063" y="83"/>
                        <a:pt x="2066" y="107"/>
                        <a:pt x="2048" y="128"/>
                      </a:cubicBezTo>
                      <a:cubicBezTo>
                        <a:pt x="2044" y="132"/>
                        <a:pt x="2036" y="132"/>
                        <a:pt x="2030" y="135"/>
                      </a:cubicBezTo>
                      <a:cubicBezTo>
                        <a:pt x="2031" y="129"/>
                        <a:pt x="2032" y="124"/>
                        <a:pt x="2034" y="118"/>
                      </a:cubicBezTo>
                      <a:cubicBezTo>
                        <a:pt x="2031" y="117"/>
                        <a:pt x="2028" y="116"/>
                        <a:pt x="2023" y="114"/>
                      </a:cubicBezTo>
                      <a:cubicBezTo>
                        <a:pt x="2023" y="131"/>
                        <a:pt x="2021" y="147"/>
                        <a:pt x="2039" y="154"/>
                      </a:cubicBezTo>
                      <a:cubicBezTo>
                        <a:pt x="2055" y="162"/>
                        <a:pt x="2069" y="160"/>
                        <a:pt x="2083" y="148"/>
                      </a:cubicBezTo>
                      <a:cubicBezTo>
                        <a:pt x="2090" y="142"/>
                        <a:pt x="2100" y="140"/>
                        <a:pt x="2108" y="136"/>
                      </a:cubicBezTo>
                      <a:cubicBezTo>
                        <a:pt x="2110" y="144"/>
                        <a:pt x="2111" y="150"/>
                        <a:pt x="2113" y="159"/>
                      </a:cubicBezTo>
                      <a:cubicBezTo>
                        <a:pt x="2126" y="140"/>
                        <a:pt x="2137" y="123"/>
                        <a:pt x="2149" y="104"/>
                      </a:cubicBezTo>
                      <a:cubicBezTo>
                        <a:pt x="2165" y="103"/>
                        <a:pt x="2152" y="117"/>
                        <a:pt x="2154" y="124"/>
                      </a:cubicBezTo>
                      <a:cubicBezTo>
                        <a:pt x="2155" y="129"/>
                        <a:pt x="2155" y="134"/>
                        <a:pt x="2156" y="139"/>
                      </a:cubicBezTo>
                      <a:cubicBezTo>
                        <a:pt x="2162" y="137"/>
                        <a:pt x="2170" y="137"/>
                        <a:pt x="2174" y="132"/>
                      </a:cubicBezTo>
                      <a:cubicBezTo>
                        <a:pt x="2187" y="115"/>
                        <a:pt x="2186" y="107"/>
                        <a:pt x="2166" y="89"/>
                      </a:cubicBezTo>
                      <a:cubicBezTo>
                        <a:pt x="2176" y="84"/>
                        <a:pt x="2185" y="79"/>
                        <a:pt x="2194" y="74"/>
                      </a:cubicBezTo>
                      <a:cubicBezTo>
                        <a:pt x="2185" y="63"/>
                        <a:pt x="2174" y="58"/>
                        <a:pt x="2157" y="68"/>
                      </a:cubicBezTo>
                      <a:cubicBezTo>
                        <a:pt x="2164" y="70"/>
                        <a:pt x="2168" y="70"/>
                        <a:pt x="2172" y="71"/>
                      </a:cubicBezTo>
                      <a:cubicBezTo>
                        <a:pt x="2165" y="75"/>
                        <a:pt x="2159" y="79"/>
                        <a:pt x="2150" y="83"/>
                      </a:cubicBezTo>
                      <a:cubicBezTo>
                        <a:pt x="2152" y="73"/>
                        <a:pt x="2154" y="65"/>
                        <a:pt x="2155" y="58"/>
                      </a:cubicBezTo>
                      <a:cubicBezTo>
                        <a:pt x="2116" y="58"/>
                        <a:pt x="2078" y="58"/>
                        <a:pt x="2036" y="58"/>
                      </a:cubicBezTo>
                      <a:close/>
                      <a:moveTo>
                        <a:pt x="2336" y="565"/>
                      </a:moveTo>
                      <a:cubicBezTo>
                        <a:pt x="2333" y="562"/>
                        <a:pt x="2330" y="557"/>
                        <a:pt x="2327" y="556"/>
                      </a:cubicBezTo>
                      <a:cubicBezTo>
                        <a:pt x="2309" y="551"/>
                        <a:pt x="2291" y="546"/>
                        <a:pt x="2273" y="543"/>
                      </a:cubicBezTo>
                      <a:cubicBezTo>
                        <a:pt x="2264" y="541"/>
                        <a:pt x="2254" y="541"/>
                        <a:pt x="2245" y="540"/>
                      </a:cubicBezTo>
                      <a:cubicBezTo>
                        <a:pt x="2243" y="533"/>
                        <a:pt x="2241" y="526"/>
                        <a:pt x="2239" y="519"/>
                      </a:cubicBezTo>
                      <a:cubicBezTo>
                        <a:pt x="2232" y="520"/>
                        <a:pt x="2226" y="519"/>
                        <a:pt x="2222" y="521"/>
                      </a:cubicBezTo>
                      <a:cubicBezTo>
                        <a:pt x="2215" y="527"/>
                        <a:pt x="2206" y="534"/>
                        <a:pt x="2204" y="543"/>
                      </a:cubicBezTo>
                      <a:cubicBezTo>
                        <a:pt x="2202" y="551"/>
                        <a:pt x="2206" y="568"/>
                        <a:pt x="2210" y="569"/>
                      </a:cubicBezTo>
                      <a:cubicBezTo>
                        <a:pt x="2230" y="574"/>
                        <a:pt x="2235" y="590"/>
                        <a:pt x="2240" y="599"/>
                      </a:cubicBezTo>
                      <a:cubicBezTo>
                        <a:pt x="2231" y="614"/>
                        <a:pt x="2220" y="626"/>
                        <a:pt x="2220" y="638"/>
                      </a:cubicBezTo>
                      <a:cubicBezTo>
                        <a:pt x="2220" y="650"/>
                        <a:pt x="2230" y="663"/>
                        <a:pt x="2237" y="674"/>
                      </a:cubicBezTo>
                      <a:cubicBezTo>
                        <a:pt x="2238" y="676"/>
                        <a:pt x="2247" y="676"/>
                        <a:pt x="2251" y="675"/>
                      </a:cubicBezTo>
                      <a:cubicBezTo>
                        <a:pt x="2257" y="673"/>
                        <a:pt x="2261" y="669"/>
                        <a:pt x="2266" y="665"/>
                      </a:cubicBezTo>
                      <a:cubicBezTo>
                        <a:pt x="2280" y="656"/>
                        <a:pt x="2294" y="646"/>
                        <a:pt x="2313" y="633"/>
                      </a:cubicBezTo>
                      <a:cubicBezTo>
                        <a:pt x="2299" y="631"/>
                        <a:pt x="2291" y="630"/>
                        <a:pt x="2279" y="628"/>
                      </a:cubicBezTo>
                      <a:cubicBezTo>
                        <a:pt x="2290" y="617"/>
                        <a:pt x="2299" y="608"/>
                        <a:pt x="2309" y="598"/>
                      </a:cubicBezTo>
                      <a:cubicBezTo>
                        <a:pt x="2308" y="593"/>
                        <a:pt x="2306" y="586"/>
                        <a:pt x="2305" y="579"/>
                      </a:cubicBezTo>
                      <a:cubicBezTo>
                        <a:pt x="2306" y="578"/>
                        <a:pt x="2309" y="578"/>
                        <a:pt x="2312" y="577"/>
                      </a:cubicBezTo>
                      <a:cubicBezTo>
                        <a:pt x="2312" y="576"/>
                        <a:pt x="2312" y="575"/>
                        <a:pt x="2312" y="574"/>
                      </a:cubicBezTo>
                      <a:cubicBezTo>
                        <a:pt x="2299" y="572"/>
                        <a:pt x="2286" y="570"/>
                        <a:pt x="2274" y="567"/>
                      </a:cubicBezTo>
                      <a:cubicBezTo>
                        <a:pt x="2274" y="566"/>
                        <a:pt x="2274" y="566"/>
                        <a:pt x="2274" y="565"/>
                      </a:cubicBezTo>
                      <a:cubicBezTo>
                        <a:pt x="2295" y="565"/>
                        <a:pt x="2315" y="565"/>
                        <a:pt x="2336" y="565"/>
                      </a:cubicBezTo>
                      <a:close/>
                      <a:moveTo>
                        <a:pt x="2771" y="143"/>
                      </a:moveTo>
                      <a:cubicBezTo>
                        <a:pt x="2765" y="181"/>
                        <a:pt x="2771" y="203"/>
                        <a:pt x="2792" y="234"/>
                      </a:cubicBezTo>
                      <a:cubicBezTo>
                        <a:pt x="2804" y="253"/>
                        <a:pt x="2828" y="255"/>
                        <a:pt x="2842" y="238"/>
                      </a:cubicBezTo>
                      <a:cubicBezTo>
                        <a:pt x="2864" y="212"/>
                        <a:pt x="2868" y="178"/>
                        <a:pt x="2875" y="143"/>
                      </a:cubicBezTo>
                      <a:cubicBezTo>
                        <a:pt x="2838" y="143"/>
                        <a:pt x="2804" y="143"/>
                        <a:pt x="2771" y="143"/>
                      </a:cubicBezTo>
                      <a:close/>
                      <a:moveTo>
                        <a:pt x="777" y="168"/>
                      </a:moveTo>
                      <a:cubicBezTo>
                        <a:pt x="787" y="201"/>
                        <a:pt x="794" y="230"/>
                        <a:pt x="806" y="256"/>
                      </a:cubicBezTo>
                      <a:cubicBezTo>
                        <a:pt x="810" y="265"/>
                        <a:pt x="826" y="272"/>
                        <a:pt x="837" y="273"/>
                      </a:cubicBezTo>
                      <a:cubicBezTo>
                        <a:pt x="845" y="274"/>
                        <a:pt x="857" y="264"/>
                        <a:pt x="860" y="256"/>
                      </a:cubicBezTo>
                      <a:cubicBezTo>
                        <a:pt x="870" y="228"/>
                        <a:pt x="877" y="199"/>
                        <a:pt x="886" y="168"/>
                      </a:cubicBezTo>
                      <a:cubicBezTo>
                        <a:pt x="848" y="168"/>
                        <a:pt x="816" y="168"/>
                        <a:pt x="777" y="168"/>
                      </a:cubicBezTo>
                      <a:close/>
                      <a:moveTo>
                        <a:pt x="265" y="172"/>
                      </a:moveTo>
                      <a:cubicBezTo>
                        <a:pt x="273" y="200"/>
                        <a:pt x="278" y="223"/>
                        <a:pt x="287" y="244"/>
                      </a:cubicBezTo>
                      <a:cubicBezTo>
                        <a:pt x="292" y="255"/>
                        <a:pt x="306" y="267"/>
                        <a:pt x="317" y="268"/>
                      </a:cubicBezTo>
                      <a:cubicBezTo>
                        <a:pt x="327" y="268"/>
                        <a:pt x="344" y="257"/>
                        <a:pt x="347" y="247"/>
                      </a:cubicBezTo>
                      <a:cubicBezTo>
                        <a:pt x="357" y="223"/>
                        <a:pt x="360" y="197"/>
                        <a:pt x="366" y="172"/>
                      </a:cubicBezTo>
                      <a:cubicBezTo>
                        <a:pt x="330" y="172"/>
                        <a:pt x="298" y="172"/>
                        <a:pt x="265" y="172"/>
                      </a:cubicBezTo>
                      <a:close/>
                      <a:moveTo>
                        <a:pt x="916" y="1196"/>
                      </a:moveTo>
                      <a:cubicBezTo>
                        <a:pt x="934" y="1185"/>
                        <a:pt x="923" y="1176"/>
                        <a:pt x="916" y="1168"/>
                      </a:cubicBezTo>
                      <a:cubicBezTo>
                        <a:pt x="899" y="1149"/>
                        <a:pt x="847" y="1142"/>
                        <a:pt x="824" y="1154"/>
                      </a:cubicBezTo>
                      <a:cubicBezTo>
                        <a:pt x="804" y="1165"/>
                        <a:pt x="799" y="1183"/>
                        <a:pt x="813" y="1196"/>
                      </a:cubicBezTo>
                      <a:cubicBezTo>
                        <a:pt x="827" y="1208"/>
                        <a:pt x="844" y="1213"/>
                        <a:pt x="861" y="1205"/>
                      </a:cubicBezTo>
                      <a:cubicBezTo>
                        <a:pt x="868" y="1202"/>
                        <a:pt x="872" y="1195"/>
                        <a:pt x="877" y="1190"/>
                      </a:cubicBezTo>
                      <a:cubicBezTo>
                        <a:pt x="872" y="1186"/>
                        <a:pt x="867" y="1179"/>
                        <a:pt x="861" y="1178"/>
                      </a:cubicBezTo>
                      <a:cubicBezTo>
                        <a:pt x="854" y="1176"/>
                        <a:pt x="846" y="1179"/>
                        <a:pt x="839" y="1181"/>
                      </a:cubicBezTo>
                      <a:cubicBezTo>
                        <a:pt x="839" y="1183"/>
                        <a:pt x="840" y="1185"/>
                        <a:pt x="840" y="1187"/>
                      </a:cubicBezTo>
                      <a:cubicBezTo>
                        <a:pt x="845" y="1189"/>
                        <a:pt x="849" y="1191"/>
                        <a:pt x="854" y="1193"/>
                      </a:cubicBezTo>
                      <a:cubicBezTo>
                        <a:pt x="854" y="1195"/>
                        <a:pt x="853" y="1196"/>
                        <a:pt x="852" y="1198"/>
                      </a:cubicBezTo>
                      <a:cubicBezTo>
                        <a:pt x="845" y="1195"/>
                        <a:pt x="837" y="1193"/>
                        <a:pt x="831" y="1189"/>
                      </a:cubicBezTo>
                      <a:cubicBezTo>
                        <a:pt x="829" y="1188"/>
                        <a:pt x="828" y="1178"/>
                        <a:pt x="830" y="1177"/>
                      </a:cubicBezTo>
                      <a:cubicBezTo>
                        <a:pt x="839" y="1172"/>
                        <a:pt x="850" y="1164"/>
                        <a:pt x="860" y="1164"/>
                      </a:cubicBezTo>
                      <a:cubicBezTo>
                        <a:pt x="873" y="1164"/>
                        <a:pt x="889" y="1168"/>
                        <a:pt x="891" y="1186"/>
                      </a:cubicBezTo>
                      <a:cubicBezTo>
                        <a:pt x="893" y="1200"/>
                        <a:pt x="887" y="1210"/>
                        <a:pt x="874" y="1216"/>
                      </a:cubicBezTo>
                      <a:cubicBezTo>
                        <a:pt x="826" y="1238"/>
                        <a:pt x="771" y="1214"/>
                        <a:pt x="755" y="1157"/>
                      </a:cubicBezTo>
                      <a:cubicBezTo>
                        <a:pt x="750" y="1173"/>
                        <a:pt x="746" y="1184"/>
                        <a:pt x="741" y="1198"/>
                      </a:cubicBezTo>
                      <a:cubicBezTo>
                        <a:pt x="748" y="1195"/>
                        <a:pt x="752" y="1193"/>
                        <a:pt x="756" y="1191"/>
                      </a:cubicBezTo>
                      <a:cubicBezTo>
                        <a:pt x="767" y="1233"/>
                        <a:pt x="834" y="1252"/>
                        <a:pt x="891" y="1234"/>
                      </a:cubicBezTo>
                      <a:cubicBezTo>
                        <a:pt x="893" y="1221"/>
                        <a:pt x="894" y="1210"/>
                        <a:pt x="897" y="1200"/>
                      </a:cubicBezTo>
                      <a:cubicBezTo>
                        <a:pt x="899" y="1193"/>
                        <a:pt x="904" y="1187"/>
                        <a:pt x="908" y="1180"/>
                      </a:cubicBezTo>
                      <a:cubicBezTo>
                        <a:pt x="910" y="1181"/>
                        <a:pt x="912" y="1182"/>
                        <a:pt x="913" y="1183"/>
                      </a:cubicBezTo>
                      <a:cubicBezTo>
                        <a:pt x="914" y="1187"/>
                        <a:pt x="915" y="1191"/>
                        <a:pt x="916" y="1196"/>
                      </a:cubicBezTo>
                      <a:close/>
                      <a:moveTo>
                        <a:pt x="2531" y="645"/>
                      </a:moveTo>
                      <a:cubicBezTo>
                        <a:pt x="2528" y="647"/>
                        <a:pt x="2519" y="651"/>
                        <a:pt x="2517" y="657"/>
                      </a:cubicBezTo>
                      <a:cubicBezTo>
                        <a:pt x="2516" y="664"/>
                        <a:pt x="2519" y="674"/>
                        <a:pt x="2524" y="678"/>
                      </a:cubicBezTo>
                      <a:cubicBezTo>
                        <a:pt x="2546" y="698"/>
                        <a:pt x="2568" y="717"/>
                        <a:pt x="2599" y="723"/>
                      </a:cubicBezTo>
                      <a:cubicBezTo>
                        <a:pt x="2611" y="725"/>
                        <a:pt x="2625" y="719"/>
                        <a:pt x="2621" y="709"/>
                      </a:cubicBezTo>
                      <a:cubicBezTo>
                        <a:pt x="2614" y="691"/>
                        <a:pt x="2606" y="672"/>
                        <a:pt x="2596" y="655"/>
                      </a:cubicBezTo>
                      <a:cubicBezTo>
                        <a:pt x="2589" y="642"/>
                        <a:pt x="2578" y="631"/>
                        <a:pt x="2567" y="618"/>
                      </a:cubicBezTo>
                      <a:cubicBezTo>
                        <a:pt x="2560" y="624"/>
                        <a:pt x="2548" y="630"/>
                        <a:pt x="2548" y="637"/>
                      </a:cubicBezTo>
                      <a:cubicBezTo>
                        <a:pt x="2548" y="646"/>
                        <a:pt x="2557" y="656"/>
                        <a:pt x="2562" y="665"/>
                      </a:cubicBezTo>
                      <a:cubicBezTo>
                        <a:pt x="2561" y="667"/>
                        <a:pt x="2560" y="668"/>
                        <a:pt x="2558" y="669"/>
                      </a:cubicBezTo>
                      <a:cubicBezTo>
                        <a:pt x="2550" y="662"/>
                        <a:pt x="2543" y="655"/>
                        <a:pt x="2531" y="645"/>
                      </a:cubicBezTo>
                      <a:close/>
                      <a:moveTo>
                        <a:pt x="260" y="1148"/>
                      </a:moveTo>
                      <a:cubicBezTo>
                        <a:pt x="240" y="1158"/>
                        <a:pt x="221" y="1145"/>
                        <a:pt x="222" y="1121"/>
                      </a:cubicBezTo>
                      <a:cubicBezTo>
                        <a:pt x="223" y="1081"/>
                        <a:pt x="225" y="1041"/>
                        <a:pt x="226" y="1001"/>
                      </a:cubicBezTo>
                      <a:cubicBezTo>
                        <a:pt x="226" y="982"/>
                        <a:pt x="226" y="963"/>
                        <a:pt x="226" y="944"/>
                      </a:cubicBezTo>
                      <a:cubicBezTo>
                        <a:pt x="223" y="944"/>
                        <a:pt x="221" y="944"/>
                        <a:pt x="218" y="944"/>
                      </a:cubicBezTo>
                      <a:cubicBezTo>
                        <a:pt x="217" y="949"/>
                        <a:pt x="215" y="954"/>
                        <a:pt x="215" y="960"/>
                      </a:cubicBezTo>
                      <a:cubicBezTo>
                        <a:pt x="215" y="1018"/>
                        <a:pt x="215" y="1075"/>
                        <a:pt x="217" y="1133"/>
                      </a:cubicBezTo>
                      <a:cubicBezTo>
                        <a:pt x="217" y="1143"/>
                        <a:pt x="221" y="1155"/>
                        <a:pt x="228" y="1161"/>
                      </a:cubicBezTo>
                      <a:cubicBezTo>
                        <a:pt x="233" y="1166"/>
                        <a:pt x="245" y="1163"/>
                        <a:pt x="255" y="1163"/>
                      </a:cubicBezTo>
                      <a:cubicBezTo>
                        <a:pt x="258" y="1174"/>
                        <a:pt x="258" y="1188"/>
                        <a:pt x="265" y="1197"/>
                      </a:cubicBezTo>
                      <a:cubicBezTo>
                        <a:pt x="274" y="1210"/>
                        <a:pt x="287" y="1223"/>
                        <a:pt x="301" y="1227"/>
                      </a:cubicBezTo>
                      <a:cubicBezTo>
                        <a:pt x="308" y="1230"/>
                        <a:pt x="323" y="1216"/>
                        <a:pt x="331" y="1206"/>
                      </a:cubicBezTo>
                      <a:cubicBezTo>
                        <a:pt x="337" y="1198"/>
                        <a:pt x="339" y="1186"/>
                        <a:pt x="343" y="1175"/>
                      </a:cubicBezTo>
                      <a:cubicBezTo>
                        <a:pt x="345" y="1171"/>
                        <a:pt x="346" y="1167"/>
                        <a:pt x="348" y="1163"/>
                      </a:cubicBezTo>
                      <a:cubicBezTo>
                        <a:pt x="374" y="1177"/>
                        <a:pt x="375" y="1177"/>
                        <a:pt x="379" y="1147"/>
                      </a:cubicBezTo>
                      <a:cubicBezTo>
                        <a:pt x="379" y="1142"/>
                        <a:pt x="379" y="1137"/>
                        <a:pt x="379" y="1132"/>
                      </a:cubicBezTo>
                      <a:cubicBezTo>
                        <a:pt x="380" y="1072"/>
                        <a:pt x="380" y="1012"/>
                        <a:pt x="381" y="953"/>
                      </a:cubicBezTo>
                      <a:cubicBezTo>
                        <a:pt x="381" y="950"/>
                        <a:pt x="379" y="947"/>
                        <a:pt x="378" y="945"/>
                      </a:cubicBezTo>
                      <a:cubicBezTo>
                        <a:pt x="372" y="951"/>
                        <a:pt x="372" y="957"/>
                        <a:pt x="372" y="963"/>
                      </a:cubicBezTo>
                      <a:cubicBezTo>
                        <a:pt x="371" y="1014"/>
                        <a:pt x="372" y="1066"/>
                        <a:pt x="372" y="1118"/>
                      </a:cubicBezTo>
                      <a:cubicBezTo>
                        <a:pt x="371" y="1151"/>
                        <a:pt x="366" y="1157"/>
                        <a:pt x="339" y="1157"/>
                      </a:cubicBezTo>
                      <a:cubicBezTo>
                        <a:pt x="338" y="1165"/>
                        <a:pt x="337" y="1174"/>
                        <a:pt x="335" y="1182"/>
                      </a:cubicBezTo>
                      <a:cubicBezTo>
                        <a:pt x="331" y="1198"/>
                        <a:pt x="325" y="1214"/>
                        <a:pt x="306" y="1216"/>
                      </a:cubicBezTo>
                      <a:cubicBezTo>
                        <a:pt x="287" y="1219"/>
                        <a:pt x="275" y="1208"/>
                        <a:pt x="269" y="1190"/>
                      </a:cubicBezTo>
                      <a:cubicBezTo>
                        <a:pt x="266" y="1177"/>
                        <a:pt x="264" y="1163"/>
                        <a:pt x="260" y="1148"/>
                      </a:cubicBezTo>
                      <a:close/>
                      <a:moveTo>
                        <a:pt x="1763" y="861"/>
                      </a:moveTo>
                      <a:cubicBezTo>
                        <a:pt x="1747" y="861"/>
                        <a:pt x="1733" y="862"/>
                        <a:pt x="1719" y="861"/>
                      </a:cubicBezTo>
                      <a:cubicBezTo>
                        <a:pt x="1690" y="858"/>
                        <a:pt x="1662" y="854"/>
                        <a:pt x="1633" y="851"/>
                      </a:cubicBezTo>
                      <a:cubicBezTo>
                        <a:pt x="1631" y="851"/>
                        <a:pt x="1629" y="856"/>
                        <a:pt x="1626" y="858"/>
                      </a:cubicBezTo>
                      <a:cubicBezTo>
                        <a:pt x="1619" y="863"/>
                        <a:pt x="1612" y="874"/>
                        <a:pt x="1606" y="873"/>
                      </a:cubicBezTo>
                      <a:cubicBezTo>
                        <a:pt x="1584" y="870"/>
                        <a:pt x="1564" y="864"/>
                        <a:pt x="1545" y="881"/>
                      </a:cubicBezTo>
                      <a:cubicBezTo>
                        <a:pt x="1537" y="888"/>
                        <a:pt x="1524" y="888"/>
                        <a:pt x="1508" y="893"/>
                      </a:cubicBezTo>
                      <a:cubicBezTo>
                        <a:pt x="1586" y="901"/>
                        <a:pt x="1586" y="901"/>
                        <a:pt x="1602" y="888"/>
                      </a:cubicBezTo>
                      <a:cubicBezTo>
                        <a:pt x="1598" y="887"/>
                        <a:pt x="1595" y="886"/>
                        <a:pt x="1592" y="884"/>
                      </a:cubicBezTo>
                      <a:cubicBezTo>
                        <a:pt x="1598" y="880"/>
                        <a:pt x="1604" y="879"/>
                        <a:pt x="1610" y="878"/>
                      </a:cubicBezTo>
                      <a:cubicBezTo>
                        <a:pt x="1641" y="876"/>
                        <a:pt x="1671" y="873"/>
                        <a:pt x="1701" y="871"/>
                      </a:cubicBezTo>
                      <a:cubicBezTo>
                        <a:pt x="1706" y="871"/>
                        <a:pt x="1711" y="871"/>
                        <a:pt x="1715" y="874"/>
                      </a:cubicBezTo>
                      <a:cubicBezTo>
                        <a:pt x="1717" y="875"/>
                        <a:pt x="1718" y="883"/>
                        <a:pt x="1717" y="884"/>
                      </a:cubicBezTo>
                      <a:cubicBezTo>
                        <a:pt x="1713" y="887"/>
                        <a:pt x="1708" y="889"/>
                        <a:pt x="1703" y="889"/>
                      </a:cubicBezTo>
                      <a:cubicBezTo>
                        <a:pt x="1686" y="890"/>
                        <a:pt x="1670" y="891"/>
                        <a:pt x="1653" y="892"/>
                      </a:cubicBezTo>
                      <a:cubicBezTo>
                        <a:pt x="1679" y="896"/>
                        <a:pt x="1705" y="894"/>
                        <a:pt x="1730" y="896"/>
                      </a:cubicBezTo>
                      <a:cubicBezTo>
                        <a:pt x="1750" y="897"/>
                        <a:pt x="1755" y="887"/>
                        <a:pt x="1757" y="871"/>
                      </a:cubicBezTo>
                      <a:cubicBezTo>
                        <a:pt x="1757" y="869"/>
                        <a:pt x="1759" y="866"/>
                        <a:pt x="1763" y="861"/>
                      </a:cubicBezTo>
                      <a:close/>
                      <a:moveTo>
                        <a:pt x="1506" y="717"/>
                      </a:moveTo>
                      <a:cubicBezTo>
                        <a:pt x="1505" y="719"/>
                        <a:pt x="1504" y="721"/>
                        <a:pt x="1502" y="723"/>
                      </a:cubicBezTo>
                      <a:cubicBezTo>
                        <a:pt x="1511" y="745"/>
                        <a:pt x="1519" y="766"/>
                        <a:pt x="1527" y="788"/>
                      </a:cubicBezTo>
                      <a:cubicBezTo>
                        <a:pt x="1528" y="790"/>
                        <a:pt x="1531" y="790"/>
                        <a:pt x="1532" y="791"/>
                      </a:cubicBezTo>
                      <a:cubicBezTo>
                        <a:pt x="1534" y="794"/>
                        <a:pt x="1537" y="797"/>
                        <a:pt x="1538" y="800"/>
                      </a:cubicBezTo>
                      <a:cubicBezTo>
                        <a:pt x="1548" y="826"/>
                        <a:pt x="1548" y="860"/>
                        <a:pt x="1589" y="857"/>
                      </a:cubicBezTo>
                      <a:cubicBezTo>
                        <a:pt x="1593" y="857"/>
                        <a:pt x="1596" y="861"/>
                        <a:pt x="1600" y="862"/>
                      </a:cubicBezTo>
                      <a:cubicBezTo>
                        <a:pt x="1605" y="863"/>
                        <a:pt x="1610" y="862"/>
                        <a:pt x="1614" y="862"/>
                      </a:cubicBezTo>
                      <a:cubicBezTo>
                        <a:pt x="1600" y="851"/>
                        <a:pt x="1582" y="841"/>
                        <a:pt x="1572" y="827"/>
                      </a:cubicBezTo>
                      <a:cubicBezTo>
                        <a:pt x="1563" y="814"/>
                        <a:pt x="1562" y="794"/>
                        <a:pt x="1556" y="779"/>
                      </a:cubicBezTo>
                      <a:cubicBezTo>
                        <a:pt x="1551" y="766"/>
                        <a:pt x="1543" y="755"/>
                        <a:pt x="1536" y="743"/>
                      </a:cubicBezTo>
                      <a:cubicBezTo>
                        <a:pt x="1536" y="743"/>
                        <a:pt x="1539" y="739"/>
                        <a:pt x="1542" y="736"/>
                      </a:cubicBezTo>
                      <a:cubicBezTo>
                        <a:pt x="1530" y="729"/>
                        <a:pt x="1518" y="723"/>
                        <a:pt x="1506" y="717"/>
                      </a:cubicBezTo>
                      <a:close/>
                      <a:moveTo>
                        <a:pt x="2318" y="1186"/>
                      </a:moveTo>
                      <a:cubicBezTo>
                        <a:pt x="2310" y="1177"/>
                        <a:pt x="2304" y="1165"/>
                        <a:pt x="2300" y="1166"/>
                      </a:cubicBezTo>
                      <a:cubicBezTo>
                        <a:pt x="2290" y="1167"/>
                        <a:pt x="2282" y="1175"/>
                        <a:pt x="2273" y="1180"/>
                      </a:cubicBezTo>
                      <a:cubicBezTo>
                        <a:pt x="2278" y="1185"/>
                        <a:pt x="2282" y="1194"/>
                        <a:pt x="2287" y="1195"/>
                      </a:cubicBezTo>
                      <a:cubicBezTo>
                        <a:pt x="2299" y="1197"/>
                        <a:pt x="2313" y="1198"/>
                        <a:pt x="2326" y="1195"/>
                      </a:cubicBezTo>
                      <a:cubicBezTo>
                        <a:pt x="2334" y="1193"/>
                        <a:pt x="2345" y="1183"/>
                        <a:pt x="2345" y="1176"/>
                      </a:cubicBezTo>
                      <a:cubicBezTo>
                        <a:pt x="2346" y="1168"/>
                        <a:pt x="2338" y="1153"/>
                        <a:pt x="2331" y="1151"/>
                      </a:cubicBezTo>
                      <a:cubicBezTo>
                        <a:pt x="2311" y="1146"/>
                        <a:pt x="2290" y="1142"/>
                        <a:pt x="2269" y="1143"/>
                      </a:cubicBezTo>
                      <a:cubicBezTo>
                        <a:pt x="2243" y="1145"/>
                        <a:pt x="2227" y="1162"/>
                        <a:pt x="2225" y="1179"/>
                      </a:cubicBezTo>
                      <a:cubicBezTo>
                        <a:pt x="2234" y="1180"/>
                        <a:pt x="2243" y="1181"/>
                        <a:pt x="2252" y="1182"/>
                      </a:cubicBezTo>
                      <a:cubicBezTo>
                        <a:pt x="2258" y="1162"/>
                        <a:pt x="2287" y="1148"/>
                        <a:pt x="2309" y="1156"/>
                      </a:cubicBezTo>
                      <a:cubicBezTo>
                        <a:pt x="2315" y="1158"/>
                        <a:pt x="2322" y="1163"/>
                        <a:pt x="2323" y="1168"/>
                      </a:cubicBezTo>
                      <a:cubicBezTo>
                        <a:pt x="2324" y="1174"/>
                        <a:pt x="2320" y="1181"/>
                        <a:pt x="2318" y="1186"/>
                      </a:cubicBezTo>
                      <a:close/>
                      <a:moveTo>
                        <a:pt x="605" y="673"/>
                      </a:moveTo>
                      <a:cubicBezTo>
                        <a:pt x="593" y="679"/>
                        <a:pt x="581" y="685"/>
                        <a:pt x="566" y="693"/>
                      </a:cubicBezTo>
                      <a:cubicBezTo>
                        <a:pt x="571" y="674"/>
                        <a:pt x="594" y="663"/>
                        <a:pt x="580" y="641"/>
                      </a:cubicBezTo>
                      <a:cubicBezTo>
                        <a:pt x="576" y="647"/>
                        <a:pt x="574" y="653"/>
                        <a:pt x="571" y="654"/>
                      </a:cubicBezTo>
                      <a:cubicBezTo>
                        <a:pt x="542" y="662"/>
                        <a:pt x="536" y="686"/>
                        <a:pt x="529" y="710"/>
                      </a:cubicBezTo>
                      <a:cubicBezTo>
                        <a:pt x="524" y="726"/>
                        <a:pt x="528" y="731"/>
                        <a:pt x="545" y="730"/>
                      </a:cubicBezTo>
                      <a:cubicBezTo>
                        <a:pt x="575" y="728"/>
                        <a:pt x="597" y="710"/>
                        <a:pt x="605" y="673"/>
                      </a:cubicBezTo>
                      <a:close/>
                      <a:moveTo>
                        <a:pt x="2549" y="1179"/>
                      </a:moveTo>
                      <a:cubicBezTo>
                        <a:pt x="2539" y="1185"/>
                        <a:pt x="2522" y="1182"/>
                        <a:pt x="2524" y="1198"/>
                      </a:cubicBezTo>
                      <a:cubicBezTo>
                        <a:pt x="2536" y="1194"/>
                        <a:pt x="2547" y="1191"/>
                        <a:pt x="2560" y="1186"/>
                      </a:cubicBezTo>
                      <a:cubicBezTo>
                        <a:pt x="2563" y="1168"/>
                        <a:pt x="2559" y="1165"/>
                        <a:pt x="2512" y="1161"/>
                      </a:cubicBezTo>
                      <a:cubicBezTo>
                        <a:pt x="2509" y="1170"/>
                        <a:pt x="2505" y="1186"/>
                        <a:pt x="2504" y="1186"/>
                      </a:cubicBezTo>
                      <a:cubicBezTo>
                        <a:pt x="2479" y="1181"/>
                        <a:pt x="2470" y="1203"/>
                        <a:pt x="2453" y="1212"/>
                      </a:cubicBezTo>
                      <a:cubicBezTo>
                        <a:pt x="2442" y="1217"/>
                        <a:pt x="2430" y="1222"/>
                        <a:pt x="2419" y="1227"/>
                      </a:cubicBezTo>
                      <a:cubicBezTo>
                        <a:pt x="2452" y="1227"/>
                        <a:pt x="2486" y="1227"/>
                        <a:pt x="2520" y="1227"/>
                      </a:cubicBezTo>
                      <a:cubicBezTo>
                        <a:pt x="2507" y="1188"/>
                        <a:pt x="2517" y="1172"/>
                        <a:pt x="2549" y="1179"/>
                      </a:cubicBezTo>
                      <a:close/>
                      <a:moveTo>
                        <a:pt x="1866" y="847"/>
                      </a:moveTo>
                      <a:cubicBezTo>
                        <a:pt x="1890" y="846"/>
                        <a:pt x="1912" y="845"/>
                        <a:pt x="1935" y="844"/>
                      </a:cubicBezTo>
                      <a:cubicBezTo>
                        <a:pt x="1935" y="842"/>
                        <a:pt x="1934" y="840"/>
                        <a:pt x="1934" y="838"/>
                      </a:cubicBezTo>
                      <a:cubicBezTo>
                        <a:pt x="1890" y="847"/>
                        <a:pt x="1840" y="823"/>
                        <a:pt x="1800" y="868"/>
                      </a:cubicBezTo>
                      <a:cubicBezTo>
                        <a:pt x="1837" y="875"/>
                        <a:pt x="1825" y="901"/>
                        <a:pt x="1825" y="923"/>
                      </a:cubicBezTo>
                      <a:cubicBezTo>
                        <a:pt x="1856" y="906"/>
                        <a:pt x="1868" y="881"/>
                        <a:pt x="1866" y="847"/>
                      </a:cubicBezTo>
                      <a:close/>
                      <a:moveTo>
                        <a:pt x="1930" y="215"/>
                      </a:moveTo>
                      <a:cubicBezTo>
                        <a:pt x="1930" y="242"/>
                        <a:pt x="1930" y="267"/>
                        <a:pt x="1930" y="292"/>
                      </a:cubicBezTo>
                      <a:cubicBezTo>
                        <a:pt x="1947" y="291"/>
                        <a:pt x="1962" y="290"/>
                        <a:pt x="1977" y="289"/>
                      </a:cubicBezTo>
                      <a:cubicBezTo>
                        <a:pt x="1980" y="276"/>
                        <a:pt x="1981" y="264"/>
                        <a:pt x="1970" y="254"/>
                      </a:cubicBezTo>
                      <a:cubicBezTo>
                        <a:pt x="1969" y="253"/>
                        <a:pt x="1970" y="250"/>
                        <a:pt x="1971" y="247"/>
                      </a:cubicBezTo>
                      <a:cubicBezTo>
                        <a:pt x="1974" y="234"/>
                        <a:pt x="1977" y="221"/>
                        <a:pt x="1980" y="212"/>
                      </a:cubicBezTo>
                      <a:cubicBezTo>
                        <a:pt x="1963" y="213"/>
                        <a:pt x="1946" y="214"/>
                        <a:pt x="1930" y="215"/>
                      </a:cubicBezTo>
                      <a:close/>
                      <a:moveTo>
                        <a:pt x="1087" y="1127"/>
                      </a:moveTo>
                      <a:cubicBezTo>
                        <a:pt x="1086" y="1129"/>
                        <a:pt x="1085" y="1131"/>
                        <a:pt x="1084" y="1133"/>
                      </a:cubicBezTo>
                      <a:cubicBezTo>
                        <a:pt x="1091" y="1135"/>
                        <a:pt x="1099" y="1139"/>
                        <a:pt x="1106" y="1139"/>
                      </a:cubicBezTo>
                      <a:cubicBezTo>
                        <a:pt x="1138" y="1139"/>
                        <a:pt x="1171" y="1139"/>
                        <a:pt x="1204" y="1138"/>
                      </a:cubicBezTo>
                      <a:cubicBezTo>
                        <a:pt x="1220" y="1138"/>
                        <a:pt x="1237" y="1142"/>
                        <a:pt x="1241" y="1118"/>
                      </a:cubicBezTo>
                      <a:cubicBezTo>
                        <a:pt x="1243" y="1111"/>
                        <a:pt x="1253" y="1102"/>
                        <a:pt x="1261" y="1099"/>
                      </a:cubicBezTo>
                      <a:cubicBezTo>
                        <a:pt x="1283" y="1092"/>
                        <a:pt x="1305" y="1085"/>
                        <a:pt x="1327" y="1082"/>
                      </a:cubicBezTo>
                      <a:cubicBezTo>
                        <a:pt x="1344" y="1081"/>
                        <a:pt x="1363" y="1087"/>
                        <a:pt x="1383" y="1089"/>
                      </a:cubicBezTo>
                      <a:cubicBezTo>
                        <a:pt x="1380" y="1085"/>
                        <a:pt x="1377" y="1080"/>
                        <a:pt x="1374" y="1079"/>
                      </a:cubicBezTo>
                      <a:cubicBezTo>
                        <a:pt x="1338" y="1068"/>
                        <a:pt x="1255" y="1077"/>
                        <a:pt x="1226" y="1115"/>
                      </a:cubicBezTo>
                      <a:cubicBezTo>
                        <a:pt x="1221" y="1122"/>
                        <a:pt x="1209" y="1126"/>
                        <a:pt x="1200" y="1127"/>
                      </a:cubicBezTo>
                      <a:cubicBezTo>
                        <a:pt x="1162" y="1128"/>
                        <a:pt x="1124" y="1127"/>
                        <a:pt x="1087" y="1127"/>
                      </a:cubicBezTo>
                      <a:close/>
                      <a:moveTo>
                        <a:pt x="1770" y="1077"/>
                      </a:moveTo>
                      <a:cubicBezTo>
                        <a:pt x="1771" y="1079"/>
                        <a:pt x="1771" y="1081"/>
                        <a:pt x="1772" y="1082"/>
                      </a:cubicBezTo>
                      <a:cubicBezTo>
                        <a:pt x="1785" y="1080"/>
                        <a:pt x="1797" y="1075"/>
                        <a:pt x="1810" y="1075"/>
                      </a:cubicBezTo>
                      <a:cubicBezTo>
                        <a:pt x="1827" y="1075"/>
                        <a:pt x="1844" y="1081"/>
                        <a:pt x="1861" y="1082"/>
                      </a:cubicBezTo>
                      <a:cubicBezTo>
                        <a:pt x="1891" y="1083"/>
                        <a:pt x="1904" y="1091"/>
                        <a:pt x="1912" y="1120"/>
                      </a:cubicBezTo>
                      <a:cubicBezTo>
                        <a:pt x="1915" y="1130"/>
                        <a:pt x="1918" y="1136"/>
                        <a:pt x="1931" y="1135"/>
                      </a:cubicBezTo>
                      <a:cubicBezTo>
                        <a:pt x="1970" y="1134"/>
                        <a:pt x="2009" y="1134"/>
                        <a:pt x="2048" y="1132"/>
                      </a:cubicBezTo>
                      <a:cubicBezTo>
                        <a:pt x="2054" y="1132"/>
                        <a:pt x="2060" y="1127"/>
                        <a:pt x="2065" y="1124"/>
                      </a:cubicBezTo>
                      <a:cubicBezTo>
                        <a:pt x="2027" y="1121"/>
                        <a:pt x="1991" y="1122"/>
                        <a:pt x="1955" y="1121"/>
                      </a:cubicBezTo>
                      <a:cubicBezTo>
                        <a:pt x="1944" y="1120"/>
                        <a:pt x="1928" y="1117"/>
                        <a:pt x="1926" y="1110"/>
                      </a:cubicBezTo>
                      <a:cubicBezTo>
                        <a:pt x="1917" y="1091"/>
                        <a:pt x="1902" y="1082"/>
                        <a:pt x="1884" y="1080"/>
                      </a:cubicBezTo>
                      <a:cubicBezTo>
                        <a:pt x="1851" y="1075"/>
                        <a:pt x="1817" y="1074"/>
                        <a:pt x="1784" y="1072"/>
                      </a:cubicBezTo>
                      <a:cubicBezTo>
                        <a:pt x="1779" y="1072"/>
                        <a:pt x="1775" y="1075"/>
                        <a:pt x="1770" y="1077"/>
                      </a:cubicBezTo>
                      <a:close/>
                      <a:moveTo>
                        <a:pt x="725" y="1238"/>
                      </a:moveTo>
                      <a:cubicBezTo>
                        <a:pt x="708" y="1229"/>
                        <a:pt x="694" y="1225"/>
                        <a:pt x="685" y="1215"/>
                      </a:cubicBezTo>
                      <a:cubicBezTo>
                        <a:pt x="675" y="1204"/>
                        <a:pt x="666" y="1196"/>
                        <a:pt x="650" y="1198"/>
                      </a:cubicBezTo>
                      <a:cubicBezTo>
                        <a:pt x="646" y="1198"/>
                        <a:pt x="638" y="1192"/>
                        <a:pt x="638" y="1189"/>
                      </a:cubicBezTo>
                      <a:cubicBezTo>
                        <a:pt x="639" y="1175"/>
                        <a:pt x="629" y="1171"/>
                        <a:pt x="620" y="1173"/>
                      </a:cubicBezTo>
                      <a:cubicBezTo>
                        <a:pt x="610" y="1175"/>
                        <a:pt x="600" y="1183"/>
                        <a:pt x="591" y="1189"/>
                      </a:cubicBezTo>
                      <a:cubicBezTo>
                        <a:pt x="589" y="1190"/>
                        <a:pt x="593" y="1203"/>
                        <a:pt x="597" y="1204"/>
                      </a:cubicBezTo>
                      <a:cubicBezTo>
                        <a:pt x="604" y="1207"/>
                        <a:pt x="612" y="1205"/>
                        <a:pt x="620" y="1205"/>
                      </a:cubicBezTo>
                      <a:cubicBezTo>
                        <a:pt x="620" y="1204"/>
                        <a:pt x="621" y="1203"/>
                        <a:pt x="621" y="1202"/>
                      </a:cubicBezTo>
                      <a:cubicBezTo>
                        <a:pt x="617" y="1200"/>
                        <a:pt x="614" y="1198"/>
                        <a:pt x="610" y="1196"/>
                      </a:cubicBezTo>
                      <a:cubicBezTo>
                        <a:pt x="611" y="1194"/>
                        <a:pt x="612" y="1193"/>
                        <a:pt x="612" y="1191"/>
                      </a:cubicBezTo>
                      <a:cubicBezTo>
                        <a:pt x="619" y="1194"/>
                        <a:pt x="630" y="1195"/>
                        <a:pt x="632" y="1199"/>
                      </a:cubicBezTo>
                      <a:cubicBezTo>
                        <a:pt x="637" y="1211"/>
                        <a:pt x="637" y="1224"/>
                        <a:pt x="639" y="1238"/>
                      </a:cubicBezTo>
                      <a:cubicBezTo>
                        <a:pt x="664" y="1238"/>
                        <a:pt x="692" y="1238"/>
                        <a:pt x="725" y="1238"/>
                      </a:cubicBezTo>
                      <a:close/>
                      <a:moveTo>
                        <a:pt x="1236" y="533"/>
                      </a:moveTo>
                      <a:cubicBezTo>
                        <a:pt x="1233" y="533"/>
                        <a:pt x="1230" y="533"/>
                        <a:pt x="1227" y="533"/>
                      </a:cubicBezTo>
                      <a:cubicBezTo>
                        <a:pt x="1225" y="569"/>
                        <a:pt x="1229" y="607"/>
                        <a:pt x="1221" y="641"/>
                      </a:cubicBezTo>
                      <a:cubicBezTo>
                        <a:pt x="1212" y="676"/>
                        <a:pt x="1190" y="708"/>
                        <a:pt x="1175" y="741"/>
                      </a:cubicBezTo>
                      <a:cubicBezTo>
                        <a:pt x="1186" y="746"/>
                        <a:pt x="1195" y="738"/>
                        <a:pt x="1203" y="726"/>
                      </a:cubicBezTo>
                      <a:cubicBezTo>
                        <a:pt x="1223" y="695"/>
                        <a:pt x="1234" y="663"/>
                        <a:pt x="1236" y="627"/>
                      </a:cubicBezTo>
                      <a:cubicBezTo>
                        <a:pt x="1238" y="596"/>
                        <a:pt x="1236" y="565"/>
                        <a:pt x="1236" y="533"/>
                      </a:cubicBezTo>
                      <a:close/>
                      <a:moveTo>
                        <a:pt x="1300" y="334"/>
                      </a:moveTo>
                      <a:cubicBezTo>
                        <a:pt x="1298" y="333"/>
                        <a:pt x="1297" y="332"/>
                        <a:pt x="1296" y="331"/>
                      </a:cubicBezTo>
                      <a:cubicBezTo>
                        <a:pt x="1293" y="335"/>
                        <a:pt x="1288" y="339"/>
                        <a:pt x="1288" y="344"/>
                      </a:cubicBezTo>
                      <a:cubicBezTo>
                        <a:pt x="1288" y="389"/>
                        <a:pt x="1288" y="435"/>
                        <a:pt x="1291" y="480"/>
                      </a:cubicBezTo>
                      <a:cubicBezTo>
                        <a:pt x="1294" y="519"/>
                        <a:pt x="1297" y="521"/>
                        <a:pt x="1313" y="530"/>
                      </a:cubicBezTo>
                      <a:cubicBezTo>
                        <a:pt x="1309" y="467"/>
                        <a:pt x="1304" y="401"/>
                        <a:pt x="1300" y="334"/>
                      </a:cubicBezTo>
                      <a:close/>
                      <a:moveTo>
                        <a:pt x="1984" y="376"/>
                      </a:moveTo>
                      <a:cubicBezTo>
                        <a:pt x="1982" y="369"/>
                        <a:pt x="1982" y="357"/>
                        <a:pt x="1978" y="346"/>
                      </a:cubicBezTo>
                      <a:cubicBezTo>
                        <a:pt x="1974" y="337"/>
                        <a:pt x="1967" y="326"/>
                        <a:pt x="1960" y="325"/>
                      </a:cubicBezTo>
                      <a:cubicBezTo>
                        <a:pt x="1945" y="322"/>
                        <a:pt x="1932" y="329"/>
                        <a:pt x="1926" y="345"/>
                      </a:cubicBezTo>
                      <a:cubicBezTo>
                        <a:pt x="1921" y="360"/>
                        <a:pt x="1922" y="375"/>
                        <a:pt x="1934" y="390"/>
                      </a:cubicBezTo>
                      <a:cubicBezTo>
                        <a:pt x="1938" y="370"/>
                        <a:pt x="1942" y="354"/>
                        <a:pt x="1946" y="337"/>
                      </a:cubicBezTo>
                      <a:cubicBezTo>
                        <a:pt x="1971" y="350"/>
                        <a:pt x="1974" y="372"/>
                        <a:pt x="1961" y="394"/>
                      </a:cubicBezTo>
                      <a:cubicBezTo>
                        <a:pt x="1956" y="404"/>
                        <a:pt x="1954" y="416"/>
                        <a:pt x="1951" y="426"/>
                      </a:cubicBezTo>
                      <a:cubicBezTo>
                        <a:pt x="1952" y="427"/>
                        <a:pt x="1954" y="427"/>
                        <a:pt x="1956" y="428"/>
                      </a:cubicBezTo>
                      <a:cubicBezTo>
                        <a:pt x="1972" y="406"/>
                        <a:pt x="1989" y="385"/>
                        <a:pt x="2005" y="363"/>
                      </a:cubicBezTo>
                      <a:cubicBezTo>
                        <a:pt x="2007" y="364"/>
                        <a:pt x="2008" y="365"/>
                        <a:pt x="2010" y="366"/>
                      </a:cubicBezTo>
                      <a:cubicBezTo>
                        <a:pt x="2008" y="361"/>
                        <a:pt x="2006" y="356"/>
                        <a:pt x="2001" y="344"/>
                      </a:cubicBezTo>
                      <a:cubicBezTo>
                        <a:pt x="1993" y="359"/>
                        <a:pt x="1988" y="369"/>
                        <a:pt x="1984" y="376"/>
                      </a:cubicBezTo>
                      <a:close/>
                      <a:moveTo>
                        <a:pt x="1643" y="986"/>
                      </a:moveTo>
                      <a:cubicBezTo>
                        <a:pt x="1670" y="983"/>
                        <a:pt x="1677" y="988"/>
                        <a:pt x="1679" y="1009"/>
                      </a:cubicBezTo>
                      <a:cubicBezTo>
                        <a:pt x="1659" y="1006"/>
                        <a:pt x="1658" y="1008"/>
                        <a:pt x="1666" y="1035"/>
                      </a:cubicBezTo>
                      <a:cubicBezTo>
                        <a:pt x="1642" y="1047"/>
                        <a:pt x="1642" y="1049"/>
                        <a:pt x="1667" y="1072"/>
                      </a:cubicBezTo>
                      <a:cubicBezTo>
                        <a:pt x="1674" y="1064"/>
                        <a:pt x="1684" y="1057"/>
                        <a:pt x="1689" y="1047"/>
                      </a:cubicBezTo>
                      <a:cubicBezTo>
                        <a:pt x="1700" y="1025"/>
                        <a:pt x="1688" y="1004"/>
                        <a:pt x="1677" y="983"/>
                      </a:cubicBezTo>
                      <a:cubicBezTo>
                        <a:pt x="1688" y="982"/>
                        <a:pt x="1697" y="981"/>
                        <a:pt x="1709" y="980"/>
                      </a:cubicBezTo>
                      <a:cubicBezTo>
                        <a:pt x="1666" y="959"/>
                        <a:pt x="1642" y="961"/>
                        <a:pt x="1643" y="986"/>
                      </a:cubicBezTo>
                      <a:close/>
                      <a:moveTo>
                        <a:pt x="1350" y="871"/>
                      </a:moveTo>
                      <a:cubicBezTo>
                        <a:pt x="1335" y="863"/>
                        <a:pt x="1322" y="854"/>
                        <a:pt x="1308" y="849"/>
                      </a:cubicBezTo>
                      <a:cubicBezTo>
                        <a:pt x="1296" y="845"/>
                        <a:pt x="1276" y="861"/>
                        <a:pt x="1279" y="872"/>
                      </a:cubicBezTo>
                      <a:cubicBezTo>
                        <a:pt x="1286" y="898"/>
                        <a:pt x="1301" y="919"/>
                        <a:pt x="1327" y="933"/>
                      </a:cubicBezTo>
                      <a:cubicBezTo>
                        <a:pt x="1315" y="895"/>
                        <a:pt x="1317" y="888"/>
                        <a:pt x="1350" y="871"/>
                      </a:cubicBezTo>
                      <a:close/>
                      <a:moveTo>
                        <a:pt x="2887" y="673"/>
                      </a:moveTo>
                      <a:cubicBezTo>
                        <a:pt x="2888" y="671"/>
                        <a:pt x="2889" y="668"/>
                        <a:pt x="2890" y="666"/>
                      </a:cubicBezTo>
                      <a:cubicBezTo>
                        <a:pt x="2883" y="663"/>
                        <a:pt x="2877" y="660"/>
                        <a:pt x="2871" y="658"/>
                      </a:cubicBezTo>
                      <a:cubicBezTo>
                        <a:pt x="2873" y="656"/>
                        <a:pt x="2875" y="653"/>
                        <a:pt x="2874" y="655"/>
                      </a:cubicBezTo>
                      <a:cubicBezTo>
                        <a:pt x="2865" y="641"/>
                        <a:pt x="2859" y="630"/>
                        <a:pt x="2851" y="619"/>
                      </a:cubicBezTo>
                      <a:cubicBezTo>
                        <a:pt x="2850" y="628"/>
                        <a:pt x="2849" y="636"/>
                        <a:pt x="2849" y="643"/>
                      </a:cubicBezTo>
                      <a:cubicBezTo>
                        <a:pt x="2846" y="644"/>
                        <a:pt x="2844" y="645"/>
                        <a:pt x="2841" y="646"/>
                      </a:cubicBezTo>
                      <a:cubicBezTo>
                        <a:pt x="2857" y="618"/>
                        <a:pt x="2829" y="629"/>
                        <a:pt x="2823" y="619"/>
                      </a:cubicBezTo>
                      <a:cubicBezTo>
                        <a:pt x="2823" y="633"/>
                        <a:pt x="2827" y="646"/>
                        <a:pt x="2830" y="660"/>
                      </a:cubicBezTo>
                      <a:cubicBezTo>
                        <a:pt x="2834" y="677"/>
                        <a:pt x="2837" y="695"/>
                        <a:pt x="2841" y="714"/>
                      </a:cubicBezTo>
                      <a:cubicBezTo>
                        <a:pt x="2842" y="713"/>
                        <a:pt x="2849" y="712"/>
                        <a:pt x="2854" y="711"/>
                      </a:cubicBezTo>
                      <a:cubicBezTo>
                        <a:pt x="2853" y="698"/>
                        <a:pt x="2852" y="685"/>
                        <a:pt x="2850" y="672"/>
                      </a:cubicBezTo>
                      <a:cubicBezTo>
                        <a:pt x="2857" y="680"/>
                        <a:pt x="2863" y="687"/>
                        <a:pt x="2869" y="695"/>
                      </a:cubicBezTo>
                      <a:cubicBezTo>
                        <a:pt x="2870" y="694"/>
                        <a:pt x="2871" y="693"/>
                        <a:pt x="2872" y="692"/>
                      </a:cubicBezTo>
                      <a:cubicBezTo>
                        <a:pt x="2868" y="686"/>
                        <a:pt x="2865" y="679"/>
                        <a:pt x="2860" y="671"/>
                      </a:cubicBezTo>
                      <a:cubicBezTo>
                        <a:pt x="2872" y="672"/>
                        <a:pt x="2879" y="672"/>
                        <a:pt x="2887" y="673"/>
                      </a:cubicBezTo>
                      <a:close/>
                      <a:moveTo>
                        <a:pt x="2779" y="1163"/>
                      </a:moveTo>
                      <a:cubicBezTo>
                        <a:pt x="2790" y="1156"/>
                        <a:pt x="2794" y="1153"/>
                        <a:pt x="2800" y="1149"/>
                      </a:cubicBezTo>
                      <a:cubicBezTo>
                        <a:pt x="2805" y="1163"/>
                        <a:pt x="2809" y="1176"/>
                        <a:pt x="2813" y="1189"/>
                      </a:cubicBezTo>
                      <a:cubicBezTo>
                        <a:pt x="2814" y="1188"/>
                        <a:pt x="2816" y="1188"/>
                        <a:pt x="2817" y="1187"/>
                      </a:cubicBezTo>
                      <a:cubicBezTo>
                        <a:pt x="2814" y="1173"/>
                        <a:pt x="2812" y="1159"/>
                        <a:pt x="2809" y="1144"/>
                      </a:cubicBezTo>
                      <a:cubicBezTo>
                        <a:pt x="2788" y="1145"/>
                        <a:pt x="2780" y="1133"/>
                        <a:pt x="2779" y="1114"/>
                      </a:cubicBezTo>
                      <a:cubicBezTo>
                        <a:pt x="2778" y="1102"/>
                        <a:pt x="2775" y="1090"/>
                        <a:pt x="2775" y="1078"/>
                      </a:cubicBezTo>
                      <a:cubicBezTo>
                        <a:pt x="2775" y="1034"/>
                        <a:pt x="2776" y="990"/>
                        <a:pt x="2775" y="946"/>
                      </a:cubicBezTo>
                      <a:cubicBezTo>
                        <a:pt x="2775" y="940"/>
                        <a:pt x="2774" y="933"/>
                        <a:pt x="2773" y="921"/>
                      </a:cubicBezTo>
                      <a:cubicBezTo>
                        <a:pt x="2767" y="928"/>
                        <a:pt x="2762" y="931"/>
                        <a:pt x="2763" y="933"/>
                      </a:cubicBezTo>
                      <a:cubicBezTo>
                        <a:pt x="2774" y="1008"/>
                        <a:pt x="2755" y="1085"/>
                        <a:pt x="2779" y="1163"/>
                      </a:cubicBezTo>
                      <a:close/>
                      <a:moveTo>
                        <a:pt x="1539" y="985"/>
                      </a:moveTo>
                      <a:cubicBezTo>
                        <a:pt x="1529" y="1006"/>
                        <a:pt x="1572" y="1006"/>
                        <a:pt x="1557" y="1033"/>
                      </a:cubicBezTo>
                      <a:cubicBezTo>
                        <a:pt x="1551" y="1024"/>
                        <a:pt x="1547" y="1017"/>
                        <a:pt x="1542" y="1010"/>
                      </a:cubicBezTo>
                      <a:cubicBezTo>
                        <a:pt x="1540" y="1010"/>
                        <a:pt x="1538" y="1010"/>
                        <a:pt x="1536" y="1011"/>
                      </a:cubicBezTo>
                      <a:cubicBezTo>
                        <a:pt x="1537" y="1017"/>
                        <a:pt x="1537" y="1024"/>
                        <a:pt x="1537" y="1028"/>
                      </a:cubicBezTo>
                      <a:cubicBezTo>
                        <a:pt x="1531" y="1039"/>
                        <a:pt x="1525" y="1048"/>
                        <a:pt x="1518" y="1059"/>
                      </a:cubicBezTo>
                      <a:cubicBezTo>
                        <a:pt x="1522" y="1063"/>
                        <a:pt x="1529" y="1069"/>
                        <a:pt x="1535" y="1074"/>
                      </a:cubicBezTo>
                      <a:cubicBezTo>
                        <a:pt x="1539" y="1071"/>
                        <a:pt x="1543" y="1068"/>
                        <a:pt x="1546" y="1065"/>
                      </a:cubicBezTo>
                      <a:cubicBezTo>
                        <a:pt x="1543" y="1057"/>
                        <a:pt x="1541" y="1050"/>
                        <a:pt x="1538" y="1043"/>
                      </a:cubicBezTo>
                      <a:cubicBezTo>
                        <a:pt x="1540" y="1042"/>
                        <a:pt x="1542" y="1041"/>
                        <a:pt x="1544" y="1040"/>
                      </a:cubicBezTo>
                      <a:cubicBezTo>
                        <a:pt x="1546" y="1043"/>
                        <a:pt x="1547" y="1047"/>
                        <a:pt x="1550" y="1050"/>
                      </a:cubicBezTo>
                      <a:cubicBezTo>
                        <a:pt x="1553" y="1053"/>
                        <a:pt x="1556" y="1058"/>
                        <a:pt x="1560" y="1058"/>
                      </a:cubicBezTo>
                      <a:cubicBezTo>
                        <a:pt x="1562" y="1059"/>
                        <a:pt x="1569" y="1054"/>
                        <a:pt x="1569" y="1051"/>
                      </a:cubicBezTo>
                      <a:cubicBezTo>
                        <a:pt x="1570" y="1028"/>
                        <a:pt x="1574" y="1004"/>
                        <a:pt x="1561" y="983"/>
                      </a:cubicBezTo>
                      <a:cubicBezTo>
                        <a:pt x="1553" y="984"/>
                        <a:pt x="1547" y="984"/>
                        <a:pt x="1539" y="985"/>
                      </a:cubicBezTo>
                      <a:close/>
                      <a:moveTo>
                        <a:pt x="1660" y="456"/>
                      </a:moveTo>
                      <a:cubicBezTo>
                        <a:pt x="1661" y="457"/>
                        <a:pt x="1661" y="457"/>
                        <a:pt x="1661" y="458"/>
                      </a:cubicBezTo>
                      <a:cubicBezTo>
                        <a:pt x="1663" y="459"/>
                        <a:pt x="1664" y="461"/>
                        <a:pt x="1666" y="461"/>
                      </a:cubicBezTo>
                      <a:cubicBezTo>
                        <a:pt x="1693" y="476"/>
                        <a:pt x="1711" y="496"/>
                        <a:pt x="1713" y="529"/>
                      </a:cubicBezTo>
                      <a:cubicBezTo>
                        <a:pt x="1713" y="539"/>
                        <a:pt x="1719" y="549"/>
                        <a:pt x="1726" y="557"/>
                      </a:cubicBezTo>
                      <a:cubicBezTo>
                        <a:pt x="1730" y="561"/>
                        <a:pt x="1739" y="562"/>
                        <a:pt x="1745" y="564"/>
                      </a:cubicBezTo>
                      <a:cubicBezTo>
                        <a:pt x="1744" y="562"/>
                        <a:pt x="1743" y="556"/>
                        <a:pt x="1741" y="551"/>
                      </a:cubicBezTo>
                      <a:cubicBezTo>
                        <a:pt x="1728" y="518"/>
                        <a:pt x="1715" y="486"/>
                        <a:pt x="1702" y="453"/>
                      </a:cubicBezTo>
                      <a:cubicBezTo>
                        <a:pt x="1698" y="442"/>
                        <a:pt x="1684" y="438"/>
                        <a:pt x="1674" y="446"/>
                      </a:cubicBezTo>
                      <a:cubicBezTo>
                        <a:pt x="1670" y="449"/>
                        <a:pt x="1665" y="452"/>
                        <a:pt x="1660" y="456"/>
                      </a:cubicBezTo>
                      <a:close/>
                      <a:moveTo>
                        <a:pt x="2523" y="713"/>
                      </a:moveTo>
                      <a:cubicBezTo>
                        <a:pt x="2528" y="691"/>
                        <a:pt x="2506" y="671"/>
                        <a:pt x="2483" y="674"/>
                      </a:cubicBezTo>
                      <a:cubicBezTo>
                        <a:pt x="2461" y="677"/>
                        <a:pt x="2440" y="684"/>
                        <a:pt x="2419" y="689"/>
                      </a:cubicBezTo>
                      <a:cubicBezTo>
                        <a:pt x="2419" y="691"/>
                        <a:pt x="2419" y="693"/>
                        <a:pt x="2419" y="695"/>
                      </a:cubicBezTo>
                      <a:cubicBezTo>
                        <a:pt x="2453" y="701"/>
                        <a:pt x="2487" y="707"/>
                        <a:pt x="2523" y="713"/>
                      </a:cubicBezTo>
                      <a:close/>
                      <a:moveTo>
                        <a:pt x="2199" y="759"/>
                      </a:moveTo>
                      <a:cubicBezTo>
                        <a:pt x="2194" y="756"/>
                        <a:pt x="2188" y="752"/>
                        <a:pt x="2182" y="747"/>
                      </a:cubicBezTo>
                      <a:cubicBezTo>
                        <a:pt x="2178" y="755"/>
                        <a:pt x="2172" y="763"/>
                        <a:pt x="2171" y="771"/>
                      </a:cubicBezTo>
                      <a:cubicBezTo>
                        <a:pt x="2171" y="785"/>
                        <a:pt x="2193" y="794"/>
                        <a:pt x="2207" y="787"/>
                      </a:cubicBezTo>
                      <a:cubicBezTo>
                        <a:pt x="2212" y="785"/>
                        <a:pt x="2217" y="782"/>
                        <a:pt x="2224" y="779"/>
                      </a:cubicBezTo>
                      <a:cubicBezTo>
                        <a:pt x="2223" y="785"/>
                        <a:pt x="2222" y="789"/>
                        <a:pt x="2220" y="797"/>
                      </a:cubicBezTo>
                      <a:cubicBezTo>
                        <a:pt x="2237" y="794"/>
                        <a:pt x="2252" y="792"/>
                        <a:pt x="2272" y="788"/>
                      </a:cubicBezTo>
                      <a:cubicBezTo>
                        <a:pt x="2245" y="777"/>
                        <a:pt x="2223" y="769"/>
                        <a:pt x="2199" y="759"/>
                      </a:cubicBezTo>
                      <a:close/>
                      <a:moveTo>
                        <a:pt x="1876" y="549"/>
                      </a:moveTo>
                      <a:cubicBezTo>
                        <a:pt x="1876" y="549"/>
                        <a:pt x="1875" y="549"/>
                        <a:pt x="1875" y="549"/>
                      </a:cubicBezTo>
                      <a:cubicBezTo>
                        <a:pt x="1875" y="592"/>
                        <a:pt x="1874" y="634"/>
                        <a:pt x="1875" y="677"/>
                      </a:cubicBezTo>
                      <a:cubicBezTo>
                        <a:pt x="1875" y="714"/>
                        <a:pt x="1877" y="751"/>
                        <a:pt x="1878" y="788"/>
                      </a:cubicBezTo>
                      <a:cubicBezTo>
                        <a:pt x="1879" y="797"/>
                        <a:pt x="1875" y="802"/>
                        <a:pt x="1866" y="807"/>
                      </a:cubicBezTo>
                      <a:cubicBezTo>
                        <a:pt x="1844" y="818"/>
                        <a:pt x="1824" y="832"/>
                        <a:pt x="1804" y="845"/>
                      </a:cubicBezTo>
                      <a:cubicBezTo>
                        <a:pt x="1804" y="845"/>
                        <a:pt x="1805" y="846"/>
                        <a:pt x="1806" y="847"/>
                      </a:cubicBezTo>
                      <a:cubicBezTo>
                        <a:pt x="1832" y="833"/>
                        <a:pt x="1859" y="819"/>
                        <a:pt x="1886" y="805"/>
                      </a:cubicBezTo>
                      <a:cubicBezTo>
                        <a:pt x="1882" y="720"/>
                        <a:pt x="1879" y="635"/>
                        <a:pt x="1876" y="549"/>
                      </a:cubicBezTo>
                      <a:close/>
                      <a:moveTo>
                        <a:pt x="2629" y="658"/>
                      </a:moveTo>
                      <a:cubicBezTo>
                        <a:pt x="2626" y="694"/>
                        <a:pt x="2632" y="705"/>
                        <a:pt x="2651" y="704"/>
                      </a:cubicBezTo>
                      <a:cubicBezTo>
                        <a:pt x="2669" y="703"/>
                        <a:pt x="2687" y="698"/>
                        <a:pt x="2705" y="694"/>
                      </a:cubicBezTo>
                      <a:cubicBezTo>
                        <a:pt x="2705" y="692"/>
                        <a:pt x="2705" y="691"/>
                        <a:pt x="2705" y="689"/>
                      </a:cubicBezTo>
                      <a:cubicBezTo>
                        <a:pt x="2681" y="679"/>
                        <a:pt x="2656" y="669"/>
                        <a:pt x="2629" y="658"/>
                      </a:cubicBezTo>
                      <a:close/>
                      <a:moveTo>
                        <a:pt x="708" y="707"/>
                      </a:moveTo>
                      <a:cubicBezTo>
                        <a:pt x="683" y="690"/>
                        <a:pt x="659" y="687"/>
                        <a:pt x="634" y="692"/>
                      </a:cubicBezTo>
                      <a:cubicBezTo>
                        <a:pt x="626" y="693"/>
                        <a:pt x="621" y="705"/>
                        <a:pt x="615" y="712"/>
                      </a:cubicBezTo>
                      <a:cubicBezTo>
                        <a:pt x="623" y="715"/>
                        <a:pt x="630" y="723"/>
                        <a:pt x="637" y="722"/>
                      </a:cubicBezTo>
                      <a:cubicBezTo>
                        <a:pt x="660" y="719"/>
                        <a:pt x="682" y="713"/>
                        <a:pt x="708" y="707"/>
                      </a:cubicBezTo>
                      <a:close/>
                      <a:moveTo>
                        <a:pt x="1611" y="513"/>
                      </a:moveTo>
                      <a:cubicBezTo>
                        <a:pt x="1619" y="517"/>
                        <a:pt x="1625" y="520"/>
                        <a:pt x="1634" y="524"/>
                      </a:cubicBezTo>
                      <a:cubicBezTo>
                        <a:pt x="1624" y="528"/>
                        <a:pt x="1616" y="531"/>
                        <a:pt x="1609" y="534"/>
                      </a:cubicBezTo>
                      <a:cubicBezTo>
                        <a:pt x="1609" y="537"/>
                        <a:pt x="1609" y="539"/>
                        <a:pt x="1609" y="541"/>
                      </a:cubicBezTo>
                      <a:cubicBezTo>
                        <a:pt x="1629" y="547"/>
                        <a:pt x="1650" y="552"/>
                        <a:pt x="1673" y="558"/>
                      </a:cubicBezTo>
                      <a:cubicBezTo>
                        <a:pt x="1672" y="549"/>
                        <a:pt x="1671" y="546"/>
                        <a:pt x="1671" y="544"/>
                      </a:cubicBezTo>
                      <a:cubicBezTo>
                        <a:pt x="1676" y="526"/>
                        <a:pt x="1672" y="517"/>
                        <a:pt x="1652" y="524"/>
                      </a:cubicBezTo>
                      <a:cubicBezTo>
                        <a:pt x="1649" y="525"/>
                        <a:pt x="1642" y="520"/>
                        <a:pt x="1641" y="517"/>
                      </a:cubicBezTo>
                      <a:cubicBezTo>
                        <a:pt x="1635" y="497"/>
                        <a:pt x="1631" y="496"/>
                        <a:pt x="1611" y="513"/>
                      </a:cubicBezTo>
                      <a:close/>
                      <a:moveTo>
                        <a:pt x="1587" y="1068"/>
                      </a:moveTo>
                      <a:cubicBezTo>
                        <a:pt x="1597" y="1052"/>
                        <a:pt x="1604" y="1038"/>
                        <a:pt x="1615" y="1026"/>
                      </a:cubicBezTo>
                      <a:cubicBezTo>
                        <a:pt x="1626" y="1014"/>
                        <a:pt x="1630" y="1003"/>
                        <a:pt x="1622" y="984"/>
                      </a:cubicBezTo>
                      <a:cubicBezTo>
                        <a:pt x="1614" y="997"/>
                        <a:pt x="1607" y="1008"/>
                        <a:pt x="1600" y="1019"/>
                      </a:cubicBezTo>
                      <a:cubicBezTo>
                        <a:pt x="1597" y="1023"/>
                        <a:pt x="1594" y="1027"/>
                        <a:pt x="1591" y="1030"/>
                      </a:cubicBezTo>
                      <a:cubicBezTo>
                        <a:pt x="1590" y="1031"/>
                        <a:pt x="1585" y="1028"/>
                        <a:pt x="1585" y="1027"/>
                      </a:cubicBezTo>
                      <a:cubicBezTo>
                        <a:pt x="1586" y="1022"/>
                        <a:pt x="1587" y="1016"/>
                        <a:pt x="1590" y="1012"/>
                      </a:cubicBezTo>
                      <a:cubicBezTo>
                        <a:pt x="1596" y="1003"/>
                        <a:pt x="1604" y="994"/>
                        <a:pt x="1614" y="981"/>
                      </a:cubicBezTo>
                      <a:cubicBezTo>
                        <a:pt x="1590" y="984"/>
                        <a:pt x="1581" y="1002"/>
                        <a:pt x="1580" y="1013"/>
                      </a:cubicBezTo>
                      <a:cubicBezTo>
                        <a:pt x="1578" y="1030"/>
                        <a:pt x="1565" y="1052"/>
                        <a:pt x="1587" y="1068"/>
                      </a:cubicBezTo>
                      <a:close/>
                      <a:moveTo>
                        <a:pt x="1958" y="478"/>
                      </a:moveTo>
                      <a:cubicBezTo>
                        <a:pt x="1959" y="484"/>
                        <a:pt x="1960" y="491"/>
                        <a:pt x="1960" y="498"/>
                      </a:cubicBezTo>
                      <a:cubicBezTo>
                        <a:pt x="1962" y="514"/>
                        <a:pt x="1976" y="512"/>
                        <a:pt x="1985" y="514"/>
                      </a:cubicBezTo>
                      <a:cubicBezTo>
                        <a:pt x="1997" y="517"/>
                        <a:pt x="2000" y="506"/>
                        <a:pt x="2000" y="497"/>
                      </a:cubicBezTo>
                      <a:cubicBezTo>
                        <a:pt x="2001" y="481"/>
                        <a:pt x="2001" y="466"/>
                        <a:pt x="2001" y="451"/>
                      </a:cubicBezTo>
                      <a:cubicBezTo>
                        <a:pt x="1988" y="459"/>
                        <a:pt x="1974" y="468"/>
                        <a:pt x="1958" y="478"/>
                      </a:cubicBezTo>
                      <a:close/>
                      <a:moveTo>
                        <a:pt x="1355" y="502"/>
                      </a:moveTo>
                      <a:cubicBezTo>
                        <a:pt x="1357" y="503"/>
                        <a:pt x="1360" y="504"/>
                        <a:pt x="1363" y="505"/>
                      </a:cubicBezTo>
                      <a:cubicBezTo>
                        <a:pt x="1365" y="500"/>
                        <a:pt x="1370" y="496"/>
                        <a:pt x="1370" y="491"/>
                      </a:cubicBezTo>
                      <a:cubicBezTo>
                        <a:pt x="1369" y="463"/>
                        <a:pt x="1367" y="436"/>
                        <a:pt x="1365" y="408"/>
                      </a:cubicBezTo>
                      <a:cubicBezTo>
                        <a:pt x="1364" y="382"/>
                        <a:pt x="1361" y="357"/>
                        <a:pt x="1359" y="332"/>
                      </a:cubicBezTo>
                      <a:cubicBezTo>
                        <a:pt x="1358" y="332"/>
                        <a:pt x="1356" y="332"/>
                        <a:pt x="1355" y="332"/>
                      </a:cubicBezTo>
                      <a:cubicBezTo>
                        <a:pt x="1355" y="389"/>
                        <a:pt x="1355" y="445"/>
                        <a:pt x="1355" y="502"/>
                      </a:cubicBezTo>
                      <a:close/>
                      <a:moveTo>
                        <a:pt x="2156" y="746"/>
                      </a:moveTo>
                      <a:cubicBezTo>
                        <a:pt x="2173" y="720"/>
                        <a:pt x="2148" y="734"/>
                        <a:pt x="2146" y="730"/>
                      </a:cubicBezTo>
                      <a:cubicBezTo>
                        <a:pt x="2145" y="717"/>
                        <a:pt x="2145" y="707"/>
                        <a:pt x="2144" y="695"/>
                      </a:cubicBezTo>
                      <a:cubicBezTo>
                        <a:pt x="2127" y="701"/>
                        <a:pt x="2121" y="711"/>
                        <a:pt x="2123" y="726"/>
                      </a:cubicBezTo>
                      <a:cubicBezTo>
                        <a:pt x="2125" y="747"/>
                        <a:pt x="2138" y="762"/>
                        <a:pt x="2163" y="769"/>
                      </a:cubicBezTo>
                      <a:cubicBezTo>
                        <a:pt x="2166" y="759"/>
                        <a:pt x="2169" y="750"/>
                        <a:pt x="2174" y="736"/>
                      </a:cubicBezTo>
                      <a:cubicBezTo>
                        <a:pt x="2167" y="740"/>
                        <a:pt x="2164" y="742"/>
                        <a:pt x="2156" y="746"/>
                      </a:cubicBezTo>
                      <a:close/>
                      <a:moveTo>
                        <a:pt x="442" y="705"/>
                      </a:moveTo>
                      <a:cubicBezTo>
                        <a:pt x="463" y="707"/>
                        <a:pt x="485" y="709"/>
                        <a:pt x="506" y="709"/>
                      </a:cubicBezTo>
                      <a:cubicBezTo>
                        <a:pt x="509" y="709"/>
                        <a:pt x="513" y="703"/>
                        <a:pt x="514" y="698"/>
                      </a:cubicBezTo>
                      <a:cubicBezTo>
                        <a:pt x="516" y="691"/>
                        <a:pt x="516" y="683"/>
                        <a:pt x="516" y="675"/>
                      </a:cubicBezTo>
                      <a:cubicBezTo>
                        <a:pt x="485" y="671"/>
                        <a:pt x="464" y="686"/>
                        <a:pt x="442" y="705"/>
                      </a:cubicBezTo>
                      <a:close/>
                      <a:moveTo>
                        <a:pt x="1139" y="315"/>
                      </a:moveTo>
                      <a:cubicBezTo>
                        <a:pt x="1147" y="282"/>
                        <a:pt x="1146" y="252"/>
                        <a:pt x="1136" y="221"/>
                      </a:cubicBezTo>
                      <a:cubicBezTo>
                        <a:pt x="1117" y="228"/>
                        <a:pt x="1112" y="238"/>
                        <a:pt x="1119" y="255"/>
                      </a:cubicBezTo>
                      <a:cubicBezTo>
                        <a:pt x="1124" y="267"/>
                        <a:pt x="1125" y="281"/>
                        <a:pt x="1127" y="294"/>
                      </a:cubicBezTo>
                      <a:cubicBezTo>
                        <a:pt x="1129" y="294"/>
                        <a:pt x="1130" y="293"/>
                        <a:pt x="1132" y="293"/>
                      </a:cubicBezTo>
                      <a:cubicBezTo>
                        <a:pt x="1129" y="297"/>
                        <a:pt x="1126" y="301"/>
                        <a:pt x="1123" y="305"/>
                      </a:cubicBezTo>
                      <a:cubicBezTo>
                        <a:pt x="1128" y="309"/>
                        <a:pt x="1132" y="311"/>
                        <a:pt x="1139" y="315"/>
                      </a:cubicBezTo>
                      <a:close/>
                      <a:moveTo>
                        <a:pt x="1461" y="947"/>
                      </a:moveTo>
                      <a:cubicBezTo>
                        <a:pt x="1468" y="930"/>
                        <a:pt x="1475" y="931"/>
                        <a:pt x="1486" y="941"/>
                      </a:cubicBezTo>
                      <a:cubicBezTo>
                        <a:pt x="1496" y="950"/>
                        <a:pt x="1508" y="957"/>
                        <a:pt x="1521" y="966"/>
                      </a:cubicBezTo>
                      <a:cubicBezTo>
                        <a:pt x="1524" y="950"/>
                        <a:pt x="1526" y="938"/>
                        <a:pt x="1528" y="927"/>
                      </a:cubicBezTo>
                      <a:cubicBezTo>
                        <a:pt x="1498" y="927"/>
                        <a:pt x="1468" y="927"/>
                        <a:pt x="1432" y="927"/>
                      </a:cubicBezTo>
                      <a:cubicBezTo>
                        <a:pt x="1444" y="935"/>
                        <a:pt x="1451" y="941"/>
                        <a:pt x="1461" y="947"/>
                      </a:cubicBezTo>
                      <a:close/>
                      <a:moveTo>
                        <a:pt x="2512" y="599"/>
                      </a:moveTo>
                      <a:cubicBezTo>
                        <a:pt x="2497" y="595"/>
                        <a:pt x="2488" y="592"/>
                        <a:pt x="2480" y="590"/>
                      </a:cubicBezTo>
                      <a:cubicBezTo>
                        <a:pt x="2486" y="600"/>
                        <a:pt x="2525" y="612"/>
                        <a:pt x="2534" y="606"/>
                      </a:cubicBezTo>
                      <a:cubicBezTo>
                        <a:pt x="2535" y="601"/>
                        <a:pt x="2535" y="596"/>
                        <a:pt x="2537" y="585"/>
                      </a:cubicBezTo>
                      <a:cubicBezTo>
                        <a:pt x="2542" y="599"/>
                        <a:pt x="2545" y="608"/>
                        <a:pt x="2548" y="616"/>
                      </a:cubicBezTo>
                      <a:cubicBezTo>
                        <a:pt x="2550" y="605"/>
                        <a:pt x="2548" y="595"/>
                        <a:pt x="2548" y="585"/>
                      </a:cubicBezTo>
                      <a:cubicBezTo>
                        <a:pt x="2548" y="577"/>
                        <a:pt x="2551" y="568"/>
                        <a:pt x="2553" y="559"/>
                      </a:cubicBezTo>
                      <a:cubicBezTo>
                        <a:pt x="2543" y="585"/>
                        <a:pt x="2528" y="576"/>
                        <a:pt x="2512" y="567"/>
                      </a:cubicBezTo>
                      <a:cubicBezTo>
                        <a:pt x="2516" y="573"/>
                        <a:pt x="2519" y="578"/>
                        <a:pt x="2523" y="585"/>
                      </a:cubicBezTo>
                      <a:cubicBezTo>
                        <a:pt x="2512" y="580"/>
                        <a:pt x="2502" y="577"/>
                        <a:pt x="2492" y="574"/>
                      </a:cubicBezTo>
                      <a:cubicBezTo>
                        <a:pt x="2491" y="576"/>
                        <a:pt x="2490" y="578"/>
                        <a:pt x="2488" y="579"/>
                      </a:cubicBezTo>
                      <a:cubicBezTo>
                        <a:pt x="2495" y="585"/>
                        <a:pt x="2501" y="590"/>
                        <a:pt x="2512" y="599"/>
                      </a:cubicBezTo>
                      <a:close/>
                      <a:moveTo>
                        <a:pt x="2292" y="676"/>
                      </a:moveTo>
                      <a:cubicBezTo>
                        <a:pt x="2262" y="678"/>
                        <a:pt x="2246" y="691"/>
                        <a:pt x="2252" y="707"/>
                      </a:cubicBezTo>
                      <a:cubicBezTo>
                        <a:pt x="2261" y="731"/>
                        <a:pt x="2275" y="753"/>
                        <a:pt x="2287" y="775"/>
                      </a:cubicBezTo>
                      <a:cubicBezTo>
                        <a:pt x="2285" y="742"/>
                        <a:pt x="2261" y="710"/>
                        <a:pt x="2292" y="676"/>
                      </a:cubicBezTo>
                      <a:close/>
                      <a:moveTo>
                        <a:pt x="1464" y="1008"/>
                      </a:moveTo>
                      <a:cubicBezTo>
                        <a:pt x="1456" y="1036"/>
                        <a:pt x="1462" y="1059"/>
                        <a:pt x="1481" y="1068"/>
                      </a:cubicBezTo>
                      <a:cubicBezTo>
                        <a:pt x="1487" y="1071"/>
                        <a:pt x="1497" y="1065"/>
                        <a:pt x="1505" y="1063"/>
                      </a:cubicBezTo>
                      <a:cubicBezTo>
                        <a:pt x="1505" y="1061"/>
                        <a:pt x="1506" y="1058"/>
                        <a:pt x="1506" y="1056"/>
                      </a:cubicBezTo>
                      <a:cubicBezTo>
                        <a:pt x="1499" y="1050"/>
                        <a:pt x="1493" y="1045"/>
                        <a:pt x="1485" y="1038"/>
                      </a:cubicBezTo>
                      <a:cubicBezTo>
                        <a:pt x="1487" y="1034"/>
                        <a:pt x="1490" y="1028"/>
                        <a:pt x="1494" y="1019"/>
                      </a:cubicBezTo>
                      <a:cubicBezTo>
                        <a:pt x="1484" y="1019"/>
                        <a:pt x="1477" y="1019"/>
                        <a:pt x="1468" y="1019"/>
                      </a:cubicBezTo>
                      <a:cubicBezTo>
                        <a:pt x="1468" y="1017"/>
                        <a:pt x="1466" y="1014"/>
                        <a:pt x="1464" y="1008"/>
                      </a:cubicBezTo>
                      <a:close/>
                      <a:moveTo>
                        <a:pt x="1865" y="596"/>
                      </a:moveTo>
                      <a:cubicBezTo>
                        <a:pt x="1863" y="596"/>
                        <a:pt x="1861" y="596"/>
                        <a:pt x="1858" y="596"/>
                      </a:cubicBezTo>
                      <a:cubicBezTo>
                        <a:pt x="1855" y="639"/>
                        <a:pt x="1851" y="682"/>
                        <a:pt x="1847" y="726"/>
                      </a:cubicBezTo>
                      <a:cubicBezTo>
                        <a:pt x="1851" y="725"/>
                        <a:pt x="1858" y="723"/>
                        <a:pt x="1865" y="722"/>
                      </a:cubicBezTo>
                      <a:cubicBezTo>
                        <a:pt x="1865" y="679"/>
                        <a:pt x="1865" y="637"/>
                        <a:pt x="1865" y="596"/>
                      </a:cubicBezTo>
                      <a:close/>
                      <a:moveTo>
                        <a:pt x="1656" y="170"/>
                      </a:moveTo>
                      <a:cubicBezTo>
                        <a:pt x="1676" y="169"/>
                        <a:pt x="1699" y="170"/>
                        <a:pt x="1715" y="142"/>
                      </a:cubicBezTo>
                      <a:cubicBezTo>
                        <a:pt x="1693" y="139"/>
                        <a:pt x="1673" y="136"/>
                        <a:pt x="1654" y="133"/>
                      </a:cubicBezTo>
                      <a:cubicBezTo>
                        <a:pt x="1655" y="147"/>
                        <a:pt x="1655" y="157"/>
                        <a:pt x="1656" y="170"/>
                      </a:cubicBezTo>
                      <a:close/>
                      <a:moveTo>
                        <a:pt x="1333" y="849"/>
                      </a:moveTo>
                      <a:cubicBezTo>
                        <a:pt x="1334" y="848"/>
                        <a:pt x="1335" y="847"/>
                        <a:pt x="1335" y="845"/>
                      </a:cubicBezTo>
                      <a:cubicBezTo>
                        <a:pt x="1315" y="834"/>
                        <a:pt x="1294" y="824"/>
                        <a:pt x="1275" y="812"/>
                      </a:cubicBezTo>
                      <a:cubicBezTo>
                        <a:pt x="1269" y="809"/>
                        <a:pt x="1263" y="802"/>
                        <a:pt x="1263" y="797"/>
                      </a:cubicBezTo>
                      <a:cubicBezTo>
                        <a:pt x="1261" y="756"/>
                        <a:pt x="1260" y="716"/>
                        <a:pt x="1260" y="675"/>
                      </a:cubicBezTo>
                      <a:cubicBezTo>
                        <a:pt x="1259" y="660"/>
                        <a:pt x="1259" y="644"/>
                        <a:pt x="1259" y="628"/>
                      </a:cubicBezTo>
                      <a:cubicBezTo>
                        <a:pt x="1256" y="630"/>
                        <a:pt x="1255" y="631"/>
                        <a:pt x="1255" y="632"/>
                      </a:cubicBezTo>
                      <a:cubicBezTo>
                        <a:pt x="1255" y="689"/>
                        <a:pt x="1254" y="746"/>
                        <a:pt x="1255" y="803"/>
                      </a:cubicBezTo>
                      <a:cubicBezTo>
                        <a:pt x="1255" y="807"/>
                        <a:pt x="1259" y="813"/>
                        <a:pt x="1262" y="815"/>
                      </a:cubicBezTo>
                      <a:cubicBezTo>
                        <a:pt x="1286" y="827"/>
                        <a:pt x="1309" y="838"/>
                        <a:pt x="1333" y="849"/>
                      </a:cubicBezTo>
                      <a:close/>
                      <a:moveTo>
                        <a:pt x="1706" y="824"/>
                      </a:moveTo>
                      <a:cubicBezTo>
                        <a:pt x="1722" y="828"/>
                        <a:pt x="1737" y="831"/>
                        <a:pt x="1751" y="834"/>
                      </a:cubicBezTo>
                      <a:cubicBezTo>
                        <a:pt x="1761" y="823"/>
                        <a:pt x="1770" y="813"/>
                        <a:pt x="1780" y="802"/>
                      </a:cubicBezTo>
                      <a:cubicBezTo>
                        <a:pt x="1761" y="792"/>
                        <a:pt x="1714" y="807"/>
                        <a:pt x="1706" y="824"/>
                      </a:cubicBezTo>
                      <a:close/>
                      <a:moveTo>
                        <a:pt x="1624" y="961"/>
                      </a:moveTo>
                      <a:cubicBezTo>
                        <a:pt x="1649" y="947"/>
                        <a:pt x="1672" y="935"/>
                        <a:pt x="1691" y="924"/>
                      </a:cubicBezTo>
                      <a:cubicBezTo>
                        <a:pt x="1668" y="924"/>
                        <a:pt x="1641" y="924"/>
                        <a:pt x="1614" y="924"/>
                      </a:cubicBezTo>
                      <a:cubicBezTo>
                        <a:pt x="1618" y="939"/>
                        <a:pt x="1621" y="951"/>
                        <a:pt x="1624" y="961"/>
                      </a:cubicBezTo>
                      <a:close/>
                      <a:moveTo>
                        <a:pt x="1363" y="573"/>
                      </a:moveTo>
                      <a:cubicBezTo>
                        <a:pt x="1367" y="583"/>
                        <a:pt x="1367" y="591"/>
                        <a:pt x="1372" y="595"/>
                      </a:cubicBezTo>
                      <a:cubicBezTo>
                        <a:pt x="1377" y="600"/>
                        <a:pt x="1385" y="601"/>
                        <a:pt x="1393" y="604"/>
                      </a:cubicBezTo>
                      <a:cubicBezTo>
                        <a:pt x="1395" y="590"/>
                        <a:pt x="1399" y="581"/>
                        <a:pt x="1399" y="571"/>
                      </a:cubicBezTo>
                      <a:cubicBezTo>
                        <a:pt x="1398" y="561"/>
                        <a:pt x="1396" y="551"/>
                        <a:pt x="1391" y="542"/>
                      </a:cubicBezTo>
                      <a:cubicBezTo>
                        <a:pt x="1388" y="535"/>
                        <a:pt x="1380" y="531"/>
                        <a:pt x="1373" y="524"/>
                      </a:cubicBezTo>
                      <a:cubicBezTo>
                        <a:pt x="1371" y="542"/>
                        <a:pt x="1371" y="555"/>
                        <a:pt x="1370" y="568"/>
                      </a:cubicBezTo>
                      <a:cubicBezTo>
                        <a:pt x="1376" y="565"/>
                        <a:pt x="1381" y="563"/>
                        <a:pt x="1389" y="559"/>
                      </a:cubicBezTo>
                      <a:cubicBezTo>
                        <a:pt x="1388" y="568"/>
                        <a:pt x="1387" y="574"/>
                        <a:pt x="1387" y="581"/>
                      </a:cubicBezTo>
                      <a:cubicBezTo>
                        <a:pt x="1379" y="579"/>
                        <a:pt x="1374" y="577"/>
                        <a:pt x="1363" y="573"/>
                      </a:cubicBezTo>
                      <a:close/>
                      <a:moveTo>
                        <a:pt x="1791" y="193"/>
                      </a:moveTo>
                      <a:cubicBezTo>
                        <a:pt x="1791" y="195"/>
                        <a:pt x="1791" y="196"/>
                        <a:pt x="1791" y="198"/>
                      </a:cubicBezTo>
                      <a:cubicBezTo>
                        <a:pt x="1859" y="198"/>
                        <a:pt x="1928" y="198"/>
                        <a:pt x="1996" y="198"/>
                      </a:cubicBezTo>
                      <a:cubicBezTo>
                        <a:pt x="1996" y="196"/>
                        <a:pt x="1996" y="195"/>
                        <a:pt x="1996" y="193"/>
                      </a:cubicBezTo>
                      <a:cubicBezTo>
                        <a:pt x="1928" y="193"/>
                        <a:pt x="1859" y="193"/>
                        <a:pt x="1791" y="193"/>
                      </a:cubicBezTo>
                      <a:close/>
                      <a:moveTo>
                        <a:pt x="1562" y="135"/>
                      </a:moveTo>
                      <a:cubicBezTo>
                        <a:pt x="1558" y="144"/>
                        <a:pt x="1552" y="154"/>
                        <a:pt x="1548" y="164"/>
                      </a:cubicBezTo>
                      <a:cubicBezTo>
                        <a:pt x="1544" y="175"/>
                        <a:pt x="1545" y="184"/>
                        <a:pt x="1561" y="178"/>
                      </a:cubicBezTo>
                      <a:cubicBezTo>
                        <a:pt x="1564" y="177"/>
                        <a:pt x="1567" y="181"/>
                        <a:pt x="1570" y="182"/>
                      </a:cubicBezTo>
                      <a:cubicBezTo>
                        <a:pt x="1576" y="183"/>
                        <a:pt x="1586" y="186"/>
                        <a:pt x="1588" y="184"/>
                      </a:cubicBezTo>
                      <a:cubicBezTo>
                        <a:pt x="1591" y="178"/>
                        <a:pt x="1595" y="168"/>
                        <a:pt x="1592" y="163"/>
                      </a:cubicBezTo>
                      <a:cubicBezTo>
                        <a:pt x="1585" y="153"/>
                        <a:pt x="1574" y="145"/>
                        <a:pt x="1562" y="135"/>
                      </a:cubicBezTo>
                      <a:close/>
                      <a:moveTo>
                        <a:pt x="1818" y="726"/>
                      </a:moveTo>
                      <a:cubicBezTo>
                        <a:pt x="1820" y="727"/>
                        <a:pt x="1822" y="728"/>
                        <a:pt x="1824" y="729"/>
                      </a:cubicBezTo>
                      <a:cubicBezTo>
                        <a:pt x="1828" y="725"/>
                        <a:pt x="1834" y="721"/>
                        <a:pt x="1835" y="717"/>
                      </a:cubicBezTo>
                      <a:cubicBezTo>
                        <a:pt x="1841" y="697"/>
                        <a:pt x="1848" y="678"/>
                        <a:pt x="1851" y="658"/>
                      </a:cubicBezTo>
                      <a:cubicBezTo>
                        <a:pt x="1854" y="630"/>
                        <a:pt x="1845" y="601"/>
                        <a:pt x="1864" y="576"/>
                      </a:cubicBezTo>
                      <a:cubicBezTo>
                        <a:pt x="1864" y="575"/>
                        <a:pt x="1863" y="574"/>
                        <a:pt x="1860" y="569"/>
                      </a:cubicBezTo>
                      <a:cubicBezTo>
                        <a:pt x="1855" y="580"/>
                        <a:pt x="1850" y="589"/>
                        <a:pt x="1847" y="599"/>
                      </a:cubicBezTo>
                      <a:cubicBezTo>
                        <a:pt x="1836" y="641"/>
                        <a:pt x="1848" y="687"/>
                        <a:pt x="1818" y="726"/>
                      </a:cubicBezTo>
                      <a:close/>
                      <a:moveTo>
                        <a:pt x="2993" y="1218"/>
                      </a:moveTo>
                      <a:cubicBezTo>
                        <a:pt x="2992" y="1206"/>
                        <a:pt x="2991" y="1195"/>
                        <a:pt x="2991" y="1183"/>
                      </a:cubicBezTo>
                      <a:cubicBezTo>
                        <a:pt x="2988" y="1183"/>
                        <a:pt x="2984" y="1183"/>
                        <a:pt x="2980" y="1182"/>
                      </a:cubicBezTo>
                      <a:cubicBezTo>
                        <a:pt x="2983" y="1175"/>
                        <a:pt x="2985" y="1170"/>
                        <a:pt x="2987" y="1164"/>
                      </a:cubicBezTo>
                      <a:cubicBezTo>
                        <a:pt x="2979" y="1162"/>
                        <a:pt x="2973" y="1161"/>
                        <a:pt x="2963" y="1159"/>
                      </a:cubicBezTo>
                      <a:cubicBezTo>
                        <a:pt x="2963" y="1176"/>
                        <a:pt x="2963" y="1193"/>
                        <a:pt x="2963" y="1211"/>
                      </a:cubicBezTo>
                      <a:cubicBezTo>
                        <a:pt x="2974" y="1214"/>
                        <a:pt x="2986" y="1217"/>
                        <a:pt x="2993" y="1218"/>
                      </a:cubicBezTo>
                      <a:close/>
                      <a:moveTo>
                        <a:pt x="2060" y="886"/>
                      </a:moveTo>
                      <a:cubicBezTo>
                        <a:pt x="2052" y="880"/>
                        <a:pt x="2048" y="875"/>
                        <a:pt x="2044" y="875"/>
                      </a:cubicBezTo>
                      <a:cubicBezTo>
                        <a:pt x="2001" y="874"/>
                        <a:pt x="1958" y="874"/>
                        <a:pt x="1919" y="874"/>
                      </a:cubicBezTo>
                      <a:cubicBezTo>
                        <a:pt x="1907" y="897"/>
                        <a:pt x="1898" y="916"/>
                        <a:pt x="1888" y="935"/>
                      </a:cubicBezTo>
                      <a:cubicBezTo>
                        <a:pt x="1900" y="923"/>
                        <a:pt x="1907" y="907"/>
                        <a:pt x="1916" y="893"/>
                      </a:cubicBezTo>
                      <a:cubicBezTo>
                        <a:pt x="1920" y="888"/>
                        <a:pt x="1927" y="882"/>
                        <a:pt x="1933" y="882"/>
                      </a:cubicBezTo>
                      <a:cubicBezTo>
                        <a:pt x="1965" y="880"/>
                        <a:pt x="1998" y="880"/>
                        <a:pt x="2030" y="880"/>
                      </a:cubicBezTo>
                      <a:cubicBezTo>
                        <a:pt x="2038" y="880"/>
                        <a:pt x="2046" y="883"/>
                        <a:pt x="2060" y="886"/>
                      </a:cubicBezTo>
                      <a:close/>
                      <a:moveTo>
                        <a:pt x="2155" y="640"/>
                      </a:moveTo>
                      <a:cubicBezTo>
                        <a:pt x="2134" y="632"/>
                        <a:pt x="2118" y="637"/>
                        <a:pt x="2118" y="651"/>
                      </a:cubicBezTo>
                      <a:cubicBezTo>
                        <a:pt x="2118" y="665"/>
                        <a:pt x="2119" y="680"/>
                        <a:pt x="2121" y="700"/>
                      </a:cubicBezTo>
                      <a:cubicBezTo>
                        <a:pt x="2135" y="689"/>
                        <a:pt x="2148" y="679"/>
                        <a:pt x="2161" y="670"/>
                      </a:cubicBezTo>
                      <a:cubicBezTo>
                        <a:pt x="2160" y="669"/>
                        <a:pt x="2160" y="667"/>
                        <a:pt x="2159" y="666"/>
                      </a:cubicBezTo>
                      <a:cubicBezTo>
                        <a:pt x="2154" y="667"/>
                        <a:pt x="2148" y="668"/>
                        <a:pt x="2140" y="669"/>
                      </a:cubicBezTo>
                      <a:cubicBezTo>
                        <a:pt x="2144" y="665"/>
                        <a:pt x="2147" y="662"/>
                        <a:pt x="2151" y="659"/>
                      </a:cubicBezTo>
                      <a:cubicBezTo>
                        <a:pt x="2144" y="656"/>
                        <a:pt x="2138" y="654"/>
                        <a:pt x="2128" y="650"/>
                      </a:cubicBezTo>
                      <a:cubicBezTo>
                        <a:pt x="2140" y="646"/>
                        <a:pt x="2146" y="643"/>
                        <a:pt x="2155" y="640"/>
                      </a:cubicBezTo>
                      <a:close/>
                      <a:moveTo>
                        <a:pt x="1807" y="894"/>
                      </a:moveTo>
                      <a:cubicBezTo>
                        <a:pt x="1794" y="897"/>
                        <a:pt x="1781" y="896"/>
                        <a:pt x="1773" y="902"/>
                      </a:cubicBezTo>
                      <a:cubicBezTo>
                        <a:pt x="1765" y="907"/>
                        <a:pt x="1762" y="920"/>
                        <a:pt x="1757" y="929"/>
                      </a:cubicBezTo>
                      <a:cubicBezTo>
                        <a:pt x="1759" y="931"/>
                        <a:pt x="1762" y="933"/>
                        <a:pt x="1764" y="935"/>
                      </a:cubicBezTo>
                      <a:cubicBezTo>
                        <a:pt x="1776" y="926"/>
                        <a:pt x="1788" y="918"/>
                        <a:pt x="1801" y="908"/>
                      </a:cubicBezTo>
                      <a:cubicBezTo>
                        <a:pt x="1802" y="912"/>
                        <a:pt x="1804" y="920"/>
                        <a:pt x="1806" y="928"/>
                      </a:cubicBezTo>
                      <a:cubicBezTo>
                        <a:pt x="1818" y="915"/>
                        <a:pt x="1818" y="901"/>
                        <a:pt x="1810" y="888"/>
                      </a:cubicBezTo>
                      <a:cubicBezTo>
                        <a:pt x="1808" y="884"/>
                        <a:pt x="1804" y="881"/>
                        <a:pt x="1801" y="878"/>
                      </a:cubicBezTo>
                      <a:cubicBezTo>
                        <a:pt x="1800" y="880"/>
                        <a:pt x="1799" y="881"/>
                        <a:pt x="1797" y="882"/>
                      </a:cubicBezTo>
                      <a:cubicBezTo>
                        <a:pt x="1800" y="886"/>
                        <a:pt x="1803" y="890"/>
                        <a:pt x="1807" y="894"/>
                      </a:cubicBezTo>
                      <a:close/>
                      <a:moveTo>
                        <a:pt x="1278" y="853"/>
                      </a:moveTo>
                      <a:cubicBezTo>
                        <a:pt x="1278" y="852"/>
                        <a:pt x="1278" y="850"/>
                        <a:pt x="1278" y="849"/>
                      </a:cubicBezTo>
                      <a:cubicBezTo>
                        <a:pt x="1202" y="849"/>
                        <a:pt x="1126" y="849"/>
                        <a:pt x="1049" y="849"/>
                      </a:cubicBezTo>
                      <a:cubicBezTo>
                        <a:pt x="1049" y="850"/>
                        <a:pt x="1049" y="852"/>
                        <a:pt x="1049" y="853"/>
                      </a:cubicBezTo>
                      <a:cubicBezTo>
                        <a:pt x="1126" y="853"/>
                        <a:pt x="1202" y="853"/>
                        <a:pt x="1278" y="853"/>
                      </a:cubicBezTo>
                      <a:close/>
                      <a:moveTo>
                        <a:pt x="1489" y="552"/>
                      </a:moveTo>
                      <a:cubicBezTo>
                        <a:pt x="1475" y="572"/>
                        <a:pt x="1476" y="580"/>
                        <a:pt x="1493" y="582"/>
                      </a:cubicBezTo>
                      <a:cubicBezTo>
                        <a:pt x="1533" y="588"/>
                        <a:pt x="1573" y="591"/>
                        <a:pt x="1613" y="594"/>
                      </a:cubicBezTo>
                      <a:cubicBezTo>
                        <a:pt x="1624" y="595"/>
                        <a:pt x="1635" y="595"/>
                        <a:pt x="1646" y="595"/>
                      </a:cubicBezTo>
                      <a:cubicBezTo>
                        <a:pt x="1646" y="592"/>
                        <a:pt x="1646" y="590"/>
                        <a:pt x="1646" y="588"/>
                      </a:cubicBezTo>
                      <a:cubicBezTo>
                        <a:pt x="1637" y="588"/>
                        <a:pt x="1629" y="588"/>
                        <a:pt x="1621" y="588"/>
                      </a:cubicBezTo>
                      <a:cubicBezTo>
                        <a:pt x="1585" y="586"/>
                        <a:pt x="1549" y="583"/>
                        <a:pt x="1514" y="582"/>
                      </a:cubicBezTo>
                      <a:cubicBezTo>
                        <a:pt x="1497" y="581"/>
                        <a:pt x="1488" y="574"/>
                        <a:pt x="1489" y="552"/>
                      </a:cubicBezTo>
                      <a:close/>
                      <a:moveTo>
                        <a:pt x="2073" y="807"/>
                      </a:moveTo>
                      <a:cubicBezTo>
                        <a:pt x="2018" y="808"/>
                        <a:pt x="1962" y="810"/>
                        <a:pt x="1907" y="812"/>
                      </a:cubicBezTo>
                      <a:cubicBezTo>
                        <a:pt x="1907" y="814"/>
                        <a:pt x="1907" y="816"/>
                        <a:pt x="1906" y="817"/>
                      </a:cubicBezTo>
                      <a:cubicBezTo>
                        <a:pt x="1913" y="818"/>
                        <a:pt x="1920" y="820"/>
                        <a:pt x="1926" y="820"/>
                      </a:cubicBezTo>
                      <a:cubicBezTo>
                        <a:pt x="1962" y="820"/>
                        <a:pt x="1998" y="821"/>
                        <a:pt x="2034" y="819"/>
                      </a:cubicBezTo>
                      <a:cubicBezTo>
                        <a:pt x="2048" y="818"/>
                        <a:pt x="2066" y="821"/>
                        <a:pt x="2073" y="807"/>
                      </a:cubicBezTo>
                      <a:close/>
                      <a:moveTo>
                        <a:pt x="1769" y="631"/>
                      </a:moveTo>
                      <a:cubicBezTo>
                        <a:pt x="1766" y="631"/>
                        <a:pt x="1763" y="630"/>
                        <a:pt x="1760" y="629"/>
                      </a:cubicBezTo>
                      <a:cubicBezTo>
                        <a:pt x="1753" y="640"/>
                        <a:pt x="1743" y="649"/>
                        <a:pt x="1738" y="661"/>
                      </a:cubicBezTo>
                      <a:cubicBezTo>
                        <a:pt x="1734" y="670"/>
                        <a:pt x="1735" y="681"/>
                        <a:pt x="1734" y="692"/>
                      </a:cubicBezTo>
                      <a:cubicBezTo>
                        <a:pt x="1742" y="685"/>
                        <a:pt x="1750" y="678"/>
                        <a:pt x="1758" y="670"/>
                      </a:cubicBezTo>
                      <a:cubicBezTo>
                        <a:pt x="1761" y="667"/>
                        <a:pt x="1764" y="663"/>
                        <a:pt x="1765" y="658"/>
                      </a:cubicBezTo>
                      <a:cubicBezTo>
                        <a:pt x="1767" y="650"/>
                        <a:pt x="1768" y="640"/>
                        <a:pt x="1769" y="631"/>
                      </a:cubicBezTo>
                      <a:close/>
                      <a:moveTo>
                        <a:pt x="2106" y="1095"/>
                      </a:moveTo>
                      <a:cubicBezTo>
                        <a:pt x="2118" y="1091"/>
                        <a:pt x="2130" y="1091"/>
                        <a:pt x="2137" y="1085"/>
                      </a:cubicBezTo>
                      <a:cubicBezTo>
                        <a:pt x="2141" y="1080"/>
                        <a:pt x="2138" y="1068"/>
                        <a:pt x="2138" y="1056"/>
                      </a:cubicBezTo>
                      <a:cubicBezTo>
                        <a:pt x="2137" y="1055"/>
                        <a:pt x="2132" y="1053"/>
                        <a:pt x="2126" y="1049"/>
                      </a:cubicBezTo>
                      <a:cubicBezTo>
                        <a:pt x="2126" y="1076"/>
                        <a:pt x="2109" y="1052"/>
                        <a:pt x="2104" y="1059"/>
                      </a:cubicBezTo>
                      <a:cubicBezTo>
                        <a:pt x="2100" y="1065"/>
                        <a:pt x="2099" y="1075"/>
                        <a:pt x="2097" y="1084"/>
                      </a:cubicBezTo>
                      <a:cubicBezTo>
                        <a:pt x="2097" y="1085"/>
                        <a:pt x="2097" y="1085"/>
                        <a:pt x="2097" y="1087"/>
                      </a:cubicBezTo>
                      <a:cubicBezTo>
                        <a:pt x="2100" y="1090"/>
                        <a:pt x="2104" y="1093"/>
                        <a:pt x="2106" y="1095"/>
                      </a:cubicBezTo>
                      <a:close/>
                      <a:moveTo>
                        <a:pt x="1843" y="1024"/>
                      </a:moveTo>
                      <a:cubicBezTo>
                        <a:pt x="1833" y="1007"/>
                        <a:pt x="1820" y="1012"/>
                        <a:pt x="1809" y="1021"/>
                      </a:cubicBezTo>
                      <a:cubicBezTo>
                        <a:pt x="1808" y="1032"/>
                        <a:pt x="1807" y="1041"/>
                        <a:pt x="1807" y="1050"/>
                      </a:cubicBezTo>
                      <a:cubicBezTo>
                        <a:pt x="1820" y="1049"/>
                        <a:pt x="1834" y="1049"/>
                        <a:pt x="1846" y="1048"/>
                      </a:cubicBezTo>
                      <a:cubicBezTo>
                        <a:pt x="1845" y="1039"/>
                        <a:pt x="1844" y="1032"/>
                        <a:pt x="1843" y="1024"/>
                      </a:cubicBezTo>
                      <a:close/>
                      <a:moveTo>
                        <a:pt x="94" y="95"/>
                      </a:moveTo>
                      <a:cubicBezTo>
                        <a:pt x="101" y="89"/>
                        <a:pt x="111" y="82"/>
                        <a:pt x="122" y="72"/>
                      </a:cubicBezTo>
                      <a:cubicBezTo>
                        <a:pt x="93" y="72"/>
                        <a:pt x="66" y="72"/>
                        <a:pt x="39" y="72"/>
                      </a:cubicBezTo>
                      <a:cubicBezTo>
                        <a:pt x="39" y="74"/>
                        <a:pt x="39" y="76"/>
                        <a:pt x="39" y="77"/>
                      </a:cubicBezTo>
                      <a:cubicBezTo>
                        <a:pt x="56" y="83"/>
                        <a:pt x="73" y="88"/>
                        <a:pt x="94" y="95"/>
                      </a:cubicBezTo>
                      <a:close/>
                      <a:moveTo>
                        <a:pt x="1010" y="1044"/>
                      </a:moveTo>
                      <a:cubicBezTo>
                        <a:pt x="1009" y="1042"/>
                        <a:pt x="1009" y="1040"/>
                        <a:pt x="1009" y="1038"/>
                      </a:cubicBezTo>
                      <a:cubicBezTo>
                        <a:pt x="1002" y="1041"/>
                        <a:pt x="994" y="1045"/>
                        <a:pt x="986" y="1047"/>
                      </a:cubicBezTo>
                      <a:cubicBezTo>
                        <a:pt x="969" y="1052"/>
                        <a:pt x="951" y="1059"/>
                        <a:pt x="933" y="1059"/>
                      </a:cubicBezTo>
                      <a:cubicBezTo>
                        <a:pt x="899" y="1060"/>
                        <a:pt x="866" y="1057"/>
                        <a:pt x="832" y="1055"/>
                      </a:cubicBezTo>
                      <a:cubicBezTo>
                        <a:pt x="828" y="1055"/>
                        <a:pt x="823" y="1056"/>
                        <a:pt x="819" y="1057"/>
                      </a:cubicBezTo>
                      <a:cubicBezTo>
                        <a:pt x="826" y="1060"/>
                        <a:pt x="832" y="1060"/>
                        <a:pt x="839" y="1060"/>
                      </a:cubicBezTo>
                      <a:cubicBezTo>
                        <a:pt x="862" y="1061"/>
                        <a:pt x="887" y="1056"/>
                        <a:pt x="910" y="1062"/>
                      </a:cubicBezTo>
                      <a:cubicBezTo>
                        <a:pt x="947" y="1071"/>
                        <a:pt x="978" y="1059"/>
                        <a:pt x="1010" y="1044"/>
                      </a:cubicBezTo>
                      <a:close/>
                      <a:moveTo>
                        <a:pt x="1837" y="626"/>
                      </a:moveTo>
                      <a:cubicBezTo>
                        <a:pt x="1834" y="625"/>
                        <a:pt x="1832" y="624"/>
                        <a:pt x="1829" y="623"/>
                      </a:cubicBezTo>
                      <a:cubicBezTo>
                        <a:pt x="1823" y="637"/>
                        <a:pt x="1819" y="651"/>
                        <a:pt x="1812" y="664"/>
                      </a:cubicBezTo>
                      <a:cubicBezTo>
                        <a:pt x="1802" y="680"/>
                        <a:pt x="1808" y="690"/>
                        <a:pt x="1823" y="703"/>
                      </a:cubicBezTo>
                      <a:cubicBezTo>
                        <a:pt x="1828" y="677"/>
                        <a:pt x="1832" y="651"/>
                        <a:pt x="1837" y="626"/>
                      </a:cubicBezTo>
                      <a:close/>
                      <a:moveTo>
                        <a:pt x="1946" y="1078"/>
                      </a:moveTo>
                      <a:cubicBezTo>
                        <a:pt x="1961" y="1067"/>
                        <a:pt x="1949" y="1054"/>
                        <a:pt x="1948" y="1042"/>
                      </a:cubicBezTo>
                      <a:cubicBezTo>
                        <a:pt x="1948" y="1038"/>
                        <a:pt x="1916" y="1040"/>
                        <a:pt x="1916" y="1044"/>
                      </a:cubicBezTo>
                      <a:cubicBezTo>
                        <a:pt x="1911" y="1067"/>
                        <a:pt x="1926" y="1075"/>
                        <a:pt x="1946" y="1078"/>
                      </a:cubicBezTo>
                      <a:close/>
                      <a:moveTo>
                        <a:pt x="1835" y="971"/>
                      </a:moveTo>
                      <a:cubicBezTo>
                        <a:pt x="1784" y="979"/>
                        <a:pt x="1738" y="987"/>
                        <a:pt x="1692" y="994"/>
                      </a:cubicBezTo>
                      <a:cubicBezTo>
                        <a:pt x="1695" y="1007"/>
                        <a:pt x="1699" y="1022"/>
                        <a:pt x="1703" y="1037"/>
                      </a:cubicBezTo>
                      <a:cubicBezTo>
                        <a:pt x="1703" y="1037"/>
                        <a:pt x="1703" y="1037"/>
                        <a:pt x="1704" y="1037"/>
                      </a:cubicBezTo>
                      <a:cubicBezTo>
                        <a:pt x="1703" y="1025"/>
                        <a:pt x="1703" y="1012"/>
                        <a:pt x="1702" y="997"/>
                      </a:cubicBezTo>
                      <a:cubicBezTo>
                        <a:pt x="1745" y="993"/>
                        <a:pt x="1789" y="991"/>
                        <a:pt x="1835" y="971"/>
                      </a:cubicBezTo>
                      <a:close/>
                      <a:moveTo>
                        <a:pt x="1484" y="352"/>
                      </a:moveTo>
                      <a:cubicBezTo>
                        <a:pt x="1486" y="349"/>
                        <a:pt x="1487" y="347"/>
                        <a:pt x="1489" y="345"/>
                      </a:cubicBezTo>
                      <a:cubicBezTo>
                        <a:pt x="1454" y="322"/>
                        <a:pt x="1419" y="299"/>
                        <a:pt x="1384" y="276"/>
                      </a:cubicBezTo>
                      <a:cubicBezTo>
                        <a:pt x="1382" y="279"/>
                        <a:pt x="1380" y="282"/>
                        <a:pt x="1378" y="285"/>
                      </a:cubicBezTo>
                      <a:cubicBezTo>
                        <a:pt x="1414" y="307"/>
                        <a:pt x="1449" y="330"/>
                        <a:pt x="1484" y="352"/>
                      </a:cubicBezTo>
                      <a:close/>
                      <a:moveTo>
                        <a:pt x="1005" y="1063"/>
                      </a:moveTo>
                      <a:cubicBezTo>
                        <a:pt x="1029" y="1090"/>
                        <a:pt x="1040" y="1097"/>
                        <a:pt x="1045" y="1089"/>
                      </a:cubicBezTo>
                      <a:cubicBezTo>
                        <a:pt x="1049" y="1082"/>
                        <a:pt x="1050" y="1072"/>
                        <a:pt x="1051" y="1062"/>
                      </a:cubicBezTo>
                      <a:cubicBezTo>
                        <a:pt x="1051" y="1060"/>
                        <a:pt x="1047" y="1057"/>
                        <a:pt x="1043" y="1051"/>
                      </a:cubicBezTo>
                      <a:cubicBezTo>
                        <a:pt x="1038" y="1063"/>
                        <a:pt x="1034" y="1072"/>
                        <a:pt x="1031" y="1081"/>
                      </a:cubicBezTo>
                      <a:cubicBezTo>
                        <a:pt x="1029" y="1081"/>
                        <a:pt x="1028" y="1081"/>
                        <a:pt x="1026" y="1081"/>
                      </a:cubicBezTo>
                      <a:cubicBezTo>
                        <a:pt x="1026" y="1072"/>
                        <a:pt x="1025" y="1062"/>
                        <a:pt x="1024" y="1050"/>
                      </a:cubicBezTo>
                      <a:cubicBezTo>
                        <a:pt x="1016" y="1055"/>
                        <a:pt x="1011" y="1058"/>
                        <a:pt x="1005" y="1063"/>
                      </a:cubicBezTo>
                      <a:close/>
                      <a:moveTo>
                        <a:pt x="729" y="738"/>
                      </a:moveTo>
                      <a:cubicBezTo>
                        <a:pt x="718" y="757"/>
                        <a:pt x="720" y="773"/>
                        <a:pt x="730" y="787"/>
                      </a:cubicBezTo>
                      <a:cubicBezTo>
                        <a:pt x="733" y="792"/>
                        <a:pt x="744" y="794"/>
                        <a:pt x="751" y="797"/>
                      </a:cubicBezTo>
                      <a:cubicBezTo>
                        <a:pt x="752" y="792"/>
                        <a:pt x="753" y="786"/>
                        <a:pt x="754" y="780"/>
                      </a:cubicBezTo>
                      <a:cubicBezTo>
                        <a:pt x="755" y="775"/>
                        <a:pt x="755" y="769"/>
                        <a:pt x="756" y="762"/>
                      </a:cubicBezTo>
                      <a:cubicBezTo>
                        <a:pt x="735" y="769"/>
                        <a:pt x="733" y="755"/>
                        <a:pt x="729" y="738"/>
                      </a:cubicBezTo>
                      <a:close/>
                      <a:moveTo>
                        <a:pt x="1551" y="1177"/>
                      </a:moveTo>
                      <a:cubicBezTo>
                        <a:pt x="1560" y="1185"/>
                        <a:pt x="1568" y="1193"/>
                        <a:pt x="1575" y="1201"/>
                      </a:cubicBezTo>
                      <a:cubicBezTo>
                        <a:pt x="1582" y="1191"/>
                        <a:pt x="1589" y="1182"/>
                        <a:pt x="1596" y="1174"/>
                      </a:cubicBezTo>
                      <a:cubicBezTo>
                        <a:pt x="1583" y="1174"/>
                        <a:pt x="1571" y="1177"/>
                        <a:pt x="1561" y="1173"/>
                      </a:cubicBezTo>
                      <a:cubicBezTo>
                        <a:pt x="1546" y="1168"/>
                        <a:pt x="1540" y="1180"/>
                        <a:pt x="1532" y="1186"/>
                      </a:cubicBezTo>
                      <a:cubicBezTo>
                        <a:pt x="1528" y="1188"/>
                        <a:pt x="1530" y="1201"/>
                        <a:pt x="1533" y="1208"/>
                      </a:cubicBezTo>
                      <a:cubicBezTo>
                        <a:pt x="1535" y="1212"/>
                        <a:pt x="1542" y="1214"/>
                        <a:pt x="1546" y="1217"/>
                      </a:cubicBezTo>
                      <a:cubicBezTo>
                        <a:pt x="1548" y="1211"/>
                        <a:pt x="1549" y="1207"/>
                        <a:pt x="1551" y="1203"/>
                      </a:cubicBezTo>
                      <a:cubicBezTo>
                        <a:pt x="1547" y="1200"/>
                        <a:pt x="1543" y="1197"/>
                        <a:pt x="1538" y="1194"/>
                      </a:cubicBezTo>
                      <a:cubicBezTo>
                        <a:pt x="1543" y="1188"/>
                        <a:pt x="1546" y="1183"/>
                        <a:pt x="1551" y="1177"/>
                      </a:cubicBezTo>
                      <a:close/>
                      <a:moveTo>
                        <a:pt x="1929" y="892"/>
                      </a:moveTo>
                      <a:cubicBezTo>
                        <a:pt x="1923" y="902"/>
                        <a:pt x="1917" y="911"/>
                        <a:pt x="1912" y="922"/>
                      </a:cubicBezTo>
                      <a:cubicBezTo>
                        <a:pt x="1910" y="926"/>
                        <a:pt x="1912" y="931"/>
                        <a:pt x="1912" y="936"/>
                      </a:cubicBezTo>
                      <a:cubicBezTo>
                        <a:pt x="1915" y="935"/>
                        <a:pt x="1918" y="933"/>
                        <a:pt x="1921" y="933"/>
                      </a:cubicBezTo>
                      <a:cubicBezTo>
                        <a:pt x="1924" y="933"/>
                        <a:pt x="1928" y="935"/>
                        <a:pt x="1931" y="934"/>
                      </a:cubicBezTo>
                      <a:cubicBezTo>
                        <a:pt x="1936" y="932"/>
                        <a:pt x="1945" y="927"/>
                        <a:pt x="1945" y="926"/>
                      </a:cubicBezTo>
                      <a:cubicBezTo>
                        <a:pt x="1941" y="914"/>
                        <a:pt x="1951" y="896"/>
                        <a:pt x="1929" y="892"/>
                      </a:cubicBezTo>
                      <a:close/>
                      <a:moveTo>
                        <a:pt x="2793" y="976"/>
                      </a:moveTo>
                      <a:cubicBezTo>
                        <a:pt x="2793" y="997"/>
                        <a:pt x="2793" y="1019"/>
                        <a:pt x="2793" y="1040"/>
                      </a:cubicBezTo>
                      <a:cubicBezTo>
                        <a:pt x="2795" y="1041"/>
                        <a:pt x="2796" y="1041"/>
                        <a:pt x="2798" y="1041"/>
                      </a:cubicBezTo>
                      <a:cubicBezTo>
                        <a:pt x="2799" y="1032"/>
                        <a:pt x="2801" y="1024"/>
                        <a:pt x="2802" y="1015"/>
                      </a:cubicBezTo>
                      <a:cubicBezTo>
                        <a:pt x="2800" y="1014"/>
                        <a:pt x="2798" y="1013"/>
                        <a:pt x="2796" y="1013"/>
                      </a:cubicBezTo>
                      <a:cubicBezTo>
                        <a:pt x="2802" y="1008"/>
                        <a:pt x="2808" y="1004"/>
                        <a:pt x="2815" y="1000"/>
                      </a:cubicBezTo>
                      <a:cubicBezTo>
                        <a:pt x="2815" y="1006"/>
                        <a:pt x="2816" y="1012"/>
                        <a:pt x="2817" y="1019"/>
                      </a:cubicBezTo>
                      <a:cubicBezTo>
                        <a:pt x="2824" y="1013"/>
                        <a:pt x="2831" y="1008"/>
                        <a:pt x="2835" y="1004"/>
                      </a:cubicBezTo>
                      <a:cubicBezTo>
                        <a:pt x="2822" y="996"/>
                        <a:pt x="2809" y="987"/>
                        <a:pt x="2793" y="976"/>
                      </a:cubicBezTo>
                      <a:close/>
                      <a:moveTo>
                        <a:pt x="764" y="997"/>
                      </a:moveTo>
                      <a:cubicBezTo>
                        <a:pt x="764" y="999"/>
                        <a:pt x="764" y="1001"/>
                        <a:pt x="764" y="1003"/>
                      </a:cubicBezTo>
                      <a:cubicBezTo>
                        <a:pt x="816" y="1003"/>
                        <a:pt x="868" y="1003"/>
                        <a:pt x="921" y="1003"/>
                      </a:cubicBezTo>
                      <a:cubicBezTo>
                        <a:pt x="920" y="1001"/>
                        <a:pt x="920" y="999"/>
                        <a:pt x="920" y="997"/>
                      </a:cubicBezTo>
                      <a:cubicBezTo>
                        <a:pt x="868" y="997"/>
                        <a:pt x="816" y="997"/>
                        <a:pt x="764" y="997"/>
                      </a:cubicBezTo>
                      <a:close/>
                      <a:moveTo>
                        <a:pt x="1652" y="83"/>
                      </a:moveTo>
                      <a:cubicBezTo>
                        <a:pt x="1657" y="86"/>
                        <a:pt x="1662" y="89"/>
                        <a:pt x="1664" y="91"/>
                      </a:cubicBezTo>
                      <a:cubicBezTo>
                        <a:pt x="1671" y="87"/>
                        <a:pt x="1676" y="85"/>
                        <a:pt x="1682" y="82"/>
                      </a:cubicBezTo>
                      <a:cubicBezTo>
                        <a:pt x="1682" y="83"/>
                        <a:pt x="1683" y="84"/>
                        <a:pt x="1684" y="85"/>
                      </a:cubicBezTo>
                      <a:cubicBezTo>
                        <a:pt x="1679" y="90"/>
                        <a:pt x="1674" y="95"/>
                        <a:pt x="1669" y="100"/>
                      </a:cubicBezTo>
                      <a:cubicBezTo>
                        <a:pt x="1670" y="102"/>
                        <a:pt x="1671" y="103"/>
                        <a:pt x="1672" y="104"/>
                      </a:cubicBezTo>
                      <a:cubicBezTo>
                        <a:pt x="1682" y="99"/>
                        <a:pt x="1692" y="93"/>
                        <a:pt x="1702" y="88"/>
                      </a:cubicBezTo>
                      <a:cubicBezTo>
                        <a:pt x="1702" y="89"/>
                        <a:pt x="1703" y="89"/>
                        <a:pt x="1703" y="90"/>
                      </a:cubicBezTo>
                      <a:cubicBezTo>
                        <a:pt x="1700" y="93"/>
                        <a:pt x="1697" y="97"/>
                        <a:pt x="1694" y="101"/>
                      </a:cubicBezTo>
                      <a:cubicBezTo>
                        <a:pt x="1719" y="106"/>
                        <a:pt x="1719" y="106"/>
                        <a:pt x="1725" y="97"/>
                      </a:cubicBezTo>
                      <a:cubicBezTo>
                        <a:pt x="1700" y="76"/>
                        <a:pt x="1676" y="71"/>
                        <a:pt x="1652" y="83"/>
                      </a:cubicBezTo>
                      <a:close/>
                      <a:moveTo>
                        <a:pt x="987" y="1097"/>
                      </a:moveTo>
                      <a:cubicBezTo>
                        <a:pt x="990" y="1110"/>
                        <a:pt x="991" y="1118"/>
                        <a:pt x="992" y="1126"/>
                      </a:cubicBezTo>
                      <a:cubicBezTo>
                        <a:pt x="1014" y="1120"/>
                        <a:pt x="1000" y="1103"/>
                        <a:pt x="1006" y="1093"/>
                      </a:cubicBezTo>
                      <a:cubicBezTo>
                        <a:pt x="1003" y="1092"/>
                        <a:pt x="1001" y="1091"/>
                        <a:pt x="998" y="1090"/>
                      </a:cubicBezTo>
                      <a:cubicBezTo>
                        <a:pt x="991" y="1089"/>
                        <a:pt x="984" y="1088"/>
                        <a:pt x="973" y="1087"/>
                      </a:cubicBezTo>
                      <a:cubicBezTo>
                        <a:pt x="970" y="1095"/>
                        <a:pt x="967" y="1107"/>
                        <a:pt x="963" y="1121"/>
                      </a:cubicBezTo>
                      <a:cubicBezTo>
                        <a:pt x="967" y="1121"/>
                        <a:pt x="971" y="1122"/>
                        <a:pt x="976" y="1123"/>
                      </a:cubicBezTo>
                      <a:cubicBezTo>
                        <a:pt x="977" y="1118"/>
                        <a:pt x="977" y="1114"/>
                        <a:pt x="978" y="1110"/>
                      </a:cubicBezTo>
                      <a:cubicBezTo>
                        <a:pt x="980" y="1106"/>
                        <a:pt x="983" y="1103"/>
                        <a:pt x="987" y="1097"/>
                      </a:cubicBezTo>
                      <a:close/>
                      <a:moveTo>
                        <a:pt x="1369" y="893"/>
                      </a:moveTo>
                      <a:cubicBezTo>
                        <a:pt x="1351" y="901"/>
                        <a:pt x="1346" y="913"/>
                        <a:pt x="1353" y="923"/>
                      </a:cubicBezTo>
                      <a:cubicBezTo>
                        <a:pt x="1359" y="932"/>
                        <a:pt x="1371" y="936"/>
                        <a:pt x="1381" y="943"/>
                      </a:cubicBezTo>
                      <a:cubicBezTo>
                        <a:pt x="1383" y="940"/>
                        <a:pt x="1386" y="938"/>
                        <a:pt x="1389" y="935"/>
                      </a:cubicBezTo>
                      <a:cubicBezTo>
                        <a:pt x="1382" y="921"/>
                        <a:pt x="1376" y="908"/>
                        <a:pt x="1369" y="893"/>
                      </a:cubicBezTo>
                      <a:close/>
                      <a:moveTo>
                        <a:pt x="1741" y="1058"/>
                      </a:moveTo>
                      <a:cubicBezTo>
                        <a:pt x="1752" y="1056"/>
                        <a:pt x="1765" y="1054"/>
                        <a:pt x="1782" y="1052"/>
                      </a:cubicBezTo>
                      <a:cubicBezTo>
                        <a:pt x="1769" y="1044"/>
                        <a:pt x="1763" y="1038"/>
                        <a:pt x="1778" y="1031"/>
                      </a:cubicBezTo>
                      <a:cubicBezTo>
                        <a:pt x="1773" y="1026"/>
                        <a:pt x="1769" y="1022"/>
                        <a:pt x="1767" y="1021"/>
                      </a:cubicBezTo>
                      <a:cubicBezTo>
                        <a:pt x="1758" y="1022"/>
                        <a:pt x="1751" y="1022"/>
                        <a:pt x="1746" y="1024"/>
                      </a:cubicBezTo>
                      <a:cubicBezTo>
                        <a:pt x="1742" y="1026"/>
                        <a:pt x="1738" y="1031"/>
                        <a:pt x="1738" y="1034"/>
                      </a:cubicBezTo>
                      <a:cubicBezTo>
                        <a:pt x="1737" y="1041"/>
                        <a:pt x="1740" y="1048"/>
                        <a:pt x="1741" y="1058"/>
                      </a:cubicBezTo>
                      <a:close/>
                      <a:moveTo>
                        <a:pt x="1879" y="467"/>
                      </a:moveTo>
                      <a:cubicBezTo>
                        <a:pt x="1877" y="466"/>
                        <a:pt x="1876" y="465"/>
                        <a:pt x="1874" y="464"/>
                      </a:cubicBezTo>
                      <a:cubicBezTo>
                        <a:pt x="1857" y="484"/>
                        <a:pt x="1852" y="507"/>
                        <a:pt x="1851" y="533"/>
                      </a:cubicBezTo>
                      <a:cubicBezTo>
                        <a:pt x="1873" y="521"/>
                        <a:pt x="1860" y="496"/>
                        <a:pt x="1871" y="478"/>
                      </a:cubicBezTo>
                      <a:cubicBezTo>
                        <a:pt x="1872" y="491"/>
                        <a:pt x="1873" y="503"/>
                        <a:pt x="1874" y="515"/>
                      </a:cubicBezTo>
                      <a:cubicBezTo>
                        <a:pt x="1876" y="515"/>
                        <a:pt x="1877" y="515"/>
                        <a:pt x="1879" y="515"/>
                      </a:cubicBezTo>
                      <a:cubicBezTo>
                        <a:pt x="1879" y="499"/>
                        <a:pt x="1879" y="483"/>
                        <a:pt x="1879" y="467"/>
                      </a:cubicBezTo>
                      <a:close/>
                      <a:moveTo>
                        <a:pt x="1586" y="139"/>
                      </a:moveTo>
                      <a:cubicBezTo>
                        <a:pt x="1590" y="142"/>
                        <a:pt x="1591" y="144"/>
                        <a:pt x="1593" y="145"/>
                      </a:cubicBezTo>
                      <a:cubicBezTo>
                        <a:pt x="1599" y="153"/>
                        <a:pt x="1604" y="164"/>
                        <a:pt x="1611" y="167"/>
                      </a:cubicBezTo>
                      <a:cubicBezTo>
                        <a:pt x="1620" y="169"/>
                        <a:pt x="1631" y="165"/>
                        <a:pt x="1641" y="161"/>
                      </a:cubicBezTo>
                      <a:cubicBezTo>
                        <a:pt x="1644" y="160"/>
                        <a:pt x="1646" y="154"/>
                        <a:pt x="1649" y="150"/>
                      </a:cubicBezTo>
                      <a:cubicBezTo>
                        <a:pt x="1646" y="149"/>
                        <a:pt x="1640" y="147"/>
                        <a:pt x="1639" y="148"/>
                      </a:cubicBezTo>
                      <a:cubicBezTo>
                        <a:pt x="1627" y="162"/>
                        <a:pt x="1618" y="151"/>
                        <a:pt x="1613" y="142"/>
                      </a:cubicBezTo>
                      <a:cubicBezTo>
                        <a:pt x="1605" y="129"/>
                        <a:pt x="1597" y="136"/>
                        <a:pt x="1586" y="139"/>
                      </a:cubicBezTo>
                      <a:close/>
                      <a:moveTo>
                        <a:pt x="2097" y="1025"/>
                      </a:moveTo>
                      <a:cubicBezTo>
                        <a:pt x="2085" y="1023"/>
                        <a:pt x="2076" y="1022"/>
                        <a:pt x="2067" y="1022"/>
                      </a:cubicBezTo>
                      <a:cubicBezTo>
                        <a:pt x="2065" y="1022"/>
                        <a:pt x="2063" y="1030"/>
                        <a:pt x="2062" y="1034"/>
                      </a:cubicBezTo>
                      <a:cubicBezTo>
                        <a:pt x="2061" y="1038"/>
                        <a:pt x="2062" y="1043"/>
                        <a:pt x="2063" y="1047"/>
                      </a:cubicBezTo>
                      <a:cubicBezTo>
                        <a:pt x="2063" y="1052"/>
                        <a:pt x="2064" y="1057"/>
                        <a:pt x="2065" y="1063"/>
                      </a:cubicBezTo>
                      <a:cubicBezTo>
                        <a:pt x="2067" y="1062"/>
                        <a:pt x="2069" y="1062"/>
                        <a:pt x="2072" y="1062"/>
                      </a:cubicBezTo>
                      <a:cubicBezTo>
                        <a:pt x="2074" y="1052"/>
                        <a:pt x="2076" y="1043"/>
                        <a:pt x="2077" y="1033"/>
                      </a:cubicBezTo>
                      <a:cubicBezTo>
                        <a:pt x="2079" y="1033"/>
                        <a:pt x="2081" y="1034"/>
                        <a:pt x="2083" y="1034"/>
                      </a:cubicBezTo>
                      <a:cubicBezTo>
                        <a:pt x="2084" y="1042"/>
                        <a:pt x="2086" y="1051"/>
                        <a:pt x="2088" y="1062"/>
                      </a:cubicBezTo>
                      <a:cubicBezTo>
                        <a:pt x="2097" y="1055"/>
                        <a:pt x="2103" y="1051"/>
                        <a:pt x="2110" y="1045"/>
                      </a:cubicBezTo>
                      <a:cubicBezTo>
                        <a:pt x="2103" y="1043"/>
                        <a:pt x="2098" y="1041"/>
                        <a:pt x="2092" y="1038"/>
                      </a:cubicBezTo>
                      <a:cubicBezTo>
                        <a:pt x="2094" y="1033"/>
                        <a:pt x="2095" y="1029"/>
                        <a:pt x="2097" y="1025"/>
                      </a:cubicBezTo>
                      <a:close/>
                      <a:moveTo>
                        <a:pt x="1493" y="789"/>
                      </a:moveTo>
                      <a:cubicBezTo>
                        <a:pt x="1493" y="787"/>
                        <a:pt x="1492" y="785"/>
                        <a:pt x="1492" y="783"/>
                      </a:cubicBezTo>
                      <a:cubicBezTo>
                        <a:pt x="1478" y="774"/>
                        <a:pt x="1463" y="766"/>
                        <a:pt x="1449" y="758"/>
                      </a:cubicBezTo>
                      <a:cubicBezTo>
                        <a:pt x="1447" y="760"/>
                        <a:pt x="1445" y="763"/>
                        <a:pt x="1442" y="765"/>
                      </a:cubicBezTo>
                      <a:cubicBezTo>
                        <a:pt x="1449" y="775"/>
                        <a:pt x="1453" y="788"/>
                        <a:pt x="1462" y="793"/>
                      </a:cubicBezTo>
                      <a:cubicBezTo>
                        <a:pt x="1470" y="797"/>
                        <a:pt x="1483" y="790"/>
                        <a:pt x="1493" y="789"/>
                      </a:cubicBezTo>
                      <a:close/>
                      <a:moveTo>
                        <a:pt x="2746" y="117"/>
                      </a:moveTo>
                      <a:cubicBezTo>
                        <a:pt x="2719" y="136"/>
                        <a:pt x="2707" y="223"/>
                        <a:pt x="2725" y="246"/>
                      </a:cubicBezTo>
                      <a:cubicBezTo>
                        <a:pt x="2734" y="204"/>
                        <a:pt x="2714" y="157"/>
                        <a:pt x="2746" y="117"/>
                      </a:cubicBezTo>
                      <a:close/>
                      <a:moveTo>
                        <a:pt x="1785" y="872"/>
                      </a:moveTo>
                      <a:cubicBezTo>
                        <a:pt x="1783" y="870"/>
                        <a:pt x="1782" y="869"/>
                        <a:pt x="1780" y="867"/>
                      </a:cubicBezTo>
                      <a:cubicBezTo>
                        <a:pt x="1777" y="871"/>
                        <a:pt x="1774" y="876"/>
                        <a:pt x="1771" y="880"/>
                      </a:cubicBezTo>
                      <a:cubicBezTo>
                        <a:pt x="1758" y="903"/>
                        <a:pt x="1739" y="910"/>
                        <a:pt x="1713" y="909"/>
                      </a:cubicBezTo>
                      <a:cubicBezTo>
                        <a:pt x="1686" y="907"/>
                        <a:pt x="1658" y="908"/>
                        <a:pt x="1631" y="908"/>
                      </a:cubicBezTo>
                      <a:cubicBezTo>
                        <a:pt x="1631" y="910"/>
                        <a:pt x="1631" y="912"/>
                        <a:pt x="1631" y="913"/>
                      </a:cubicBezTo>
                      <a:cubicBezTo>
                        <a:pt x="1660" y="913"/>
                        <a:pt x="1691" y="911"/>
                        <a:pt x="1720" y="914"/>
                      </a:cubicBezTo>
                      <a:cubicBezTo>
                        <a:pt x="1755" y="918"/>
                        <a:pt x="1771" y="897"/>
                        <a:pt x="1785" y="872"/>
                      </a:cubicBezTo>
                      <a:close/>
                      <a:moveTo>
                        <a:pt x="860" y="773"/>
                      </a:moveTo>
                      <a:cubicBezTo>
                        <a:pt x="857" y="774"/>
                        <a:pt x="859" y="773"/>
                        <a:pt x="859" y="773"/>
                      </a:cubicBezTo>
                      <a:cubicBezTo>
                        <a:pt x="856" y="749"/>
                        <a:pt x="852" y="724"/>
                        <a:pt x="848" y="700"/>
                      </a:cubicBezTo>
                      <a:cubicBezTo>
                        <a:pt x="848" y="699"/>
                        <a:pt x="840" y="697"/>
                        <a:pt x="838" y="698"/>
                      </a:cubicBezTo>
                      <a:cubicBezTo>
                        <a:pt x="835" y="700"/>
                        <a:pt x="831" y="705"/>
                        <a:pt x="832" y="708"/>
                      </a:cubicBezTo>
                      <a:cubicBezTo>
                        <a:pt x="834" y="716"/>
                        <a:pt x="838" y="723"/>
                        <a:pt x="841" y="730"/>
                      </a:cubicBezTo>
                      <a:cubicBezTo>
                        <a:pt x="847" y="744"/>
                        <a:pt x="853" y="758"/>
                        <a:pt x="860" y="773"/>
                      </a:cubicBezTo>
                      <a:close/>
                      <a:moveTo>
                        <a:pt x="2466" y="606"/>
                      </a:moveTo>
                      <a:cubicBezTo>
                        <a:pt x="2469" y="626"/>
                        <a:pt x="2489" y="622"/>
                        <a:pt x="2506" y="623"/>
                      </a:cubicBezTo>
                      <a:cubicBezTo>
                        <a:pt x="2511" y="623"/>
                        <a:pt x="2515" y="625"/>
                        <a:pt x="2520" y="627"/>
                      </a:cubicBezTo>
                      <a:cubicBezTo>
                        <a:pt x="2520" y="627"/>
                        <a:pt x="2519" y="631"/>
                        <a:pt x="2519" y="631"/>
                      </a:cubicBezTo>
                      <a:cubicBezTo>
                        <a:pt x="2515" y="632"/>
                        <a:pt x="2510" y="631"/>
                        <a:pt x="2506" y="631"/>
                      </a:cubicBezTo>
                      <a:cubicBezTo>
                        <a:pt x="2500" y="631"/>
                        <a:pt x="2494" y="632"/>
                        <a:pt x="2487" y="633"/>
                      </a:cubicBezTo>
                      <a:cubicBezTo>
                        <a:pt x="2488" y="636"/>
                        <a:pt x="2488" y="638"/>
                        <a:pt x="2488" y="641"/>
                      </a:cubicBezTo>
                      <a:cubicBezTo>
                        <a:pt x="2504" y="640"/>
                        <a:pt x="2519" y="639"/>
                        <a:pt x="2536" y="638"/>
                      </a:cubicBezTo>
                      <a:cubicBezTo>
                        <a:pt x="2533" y="620"/>
                        <a:pt x="2524" y="616"/>
                        <a:pt x="2511" y="614"/>
                      </a:cubicBezTo>
                      <a:cubicBezTo>
                        <a:pt x="2495" y="612"/>
                        <a:pt x="2480" y="609"/>
                        <a:pt x="2466" y="606"/>
                      </a:cubicBezTo>
                      <a:close/>
                      <a:moveTo>
                        <a:pt x="1598" y="1086"/>
                      </a:moveTo>
                      <a:cubicBezTo>
                        <a:pt x="1607" y="1075"/>
                        <a:pt x="1614" y="1066"/>
                        <a:pt x="1622" y="1058"/>
                      </a:cubicBezTo>
                      <a:cubicBezTo>
                        <a:pt x="1637" y="1046"/>
                        <a:pt x="1637" y="1046"/>
                        <a:pt x="1633" y="1035"/>
                      </a:cubicBezTo>
                      <a:cubicBezTo>
                        <a:pt x="1630" y="1038"/>
                        <a:pt x="1627" y="1040"/>
                        <a:pt x="1624" y="1042"/>
                      </a:cubicBezTo>
                      <a:cubicBezTo>
                        <a:pt x="1623" y="1041"/>
                        <a:pt x="1622" y="1040"/>
                        <a:pt x="1621" y="1039"/>
                      </a:cubicBezTo>
                      <a:cubicBezTo>
                        <a:pt x="1628" y="1030"/>
                        <a:pt x="1636" y="1021"/>
                        <a:pt x="1643" y="1012"/>
                      </a:cubicBezTo>
                      <a:cubicBezTo>
                        <a:pt x="1617" y="1029"/>
                        <a:pt x="1601" y="1052"/>
                        <a:pt x="1598" y="1086"/>
                      </a:cubicBezTo>
                      <a:close/>
                      <a:moveTo>
                        <a:pt x="1502" y="705"/>
                      </a:moveTo>
                      <a:cubicBezTo>
                        <a:pt x="1481" y="696"/>
                        <a:pt x="1460" y="687"/>
                        <a:pt x="1439" y="679"/>
                      </a:cubicBezTo>
                      <a:cubicBezTo>
                        <a:pt x="1459" y="710"/>
                        <a:pt x="1459" y="711"/>
                        <a:pt x="1502" y="705"/>
                      </a:cubicBezTo>
                      <a:close/>
                      <a:moveTo>
                        <a:pt x="1067" y="1117"/>
                      </a:moveTo>
                      <a:cubicBezTo>
                        <a:pt x="1067" y="1118"/>
                        <a:pt x="1068" y="1119"/>
                        <a:pt x="1068" y="1120"/>
                      </a:cubicBezTo>
                      <a:cubicBezTo>
                        <a:pt x="1116" y="1120"/>
                        <a:pt x="1164" y="1120"/>
                        <a:pt x="1212" y="1120"/>
                      </a:cubicBezTo>
                      <a:cubicBezTo>
                        <a:pt x="1212" y="1119"/>
                        <a:pt x="1212" y="1118"/>
                        <a:pt x="1212" y="1117"/>
                      </a:cubicBezTo>
                      <a:cubicBezTo>
                        <a:pt x="1164" y="1117"/>
                        <a:pt x="1115" y="1117"/>
                        <a:pt x="1067" y="1117"/>
                      </a:cubicBezTo>
                      <a:close/>
                      <a:moveTo>
                        <a:pt x="1394" y="1017"/>
                      </a:moveTo>
                      <a:cubicBezTo>
                        <a:pt x="1397" y="1031"/>
                        <a:pt x="1400" y="1040"/>
                        <a:pt x="1402" y="1049"/>
                      </a:cubicBezTo>
                      <a:cubicBezTo>
                        <a:pt x="1406" y="1036"/>
                        <a:pt x="1411" y="1018"/>
                        <a:pt x="1405" y="1014"/>
                      </a:cubicBezTo>
                      <a:cubicBezTo>
                        <a:pt x="1396" y="1006"/>
                        <a:pt x="1380" y="1008"/>
                        <a:pt x="1367" y="1006"/>
                      </a:cubicBezTo>
                      <a:cubicBezTo>
                        <a:pt x="1366" y="1007"/>
                        <a:pt x="1365" y="1009"/>
                        <a:pt x="1364" y="1011"/>
                      </a:cubicBezTo>
                      <a:cubicBezTo>
                        <a:pt x="1381" y="1015"/>
                        <a:pt x="1391" y="1020"/>
                        <a:pt x="1372" y="1034"/>
                      </a:cubicBezTo>
                      <a:cubicBezTo>
                        <a:pt x="1378" y="1038"/>
                        <a:pt x="1382" y="1040"/>
                        <a:pt x="1387" y="1043"/>
                      </a:cubicBezTo>
                      <a:cubicBezTo>
                        <a:pt x="1389" y="1035"/>
                        <a:pt x="1391" y="1029"/>
                        <a:pt x="1394" y="1017"/>
                      </a:cubicBezTo>
                      <a:close/>
                      <a:moveTo>
                        <a:pt x="1506" y="991"/>
                      </a:moveTo>
                      <a:cubicBezTo>
                        <a:pt x="1503" y="972"/>
                        <a:pt x="1491" y="966"/>
                        <a:pt x="1473" y="974"/>
                      </a:cubicBezTo>
                      <a:cubicBezTo>
                        <a:pt x="1462" y="978"/>
                        <a:pt x="1451" y="982"/>
                        <a:pt x="1437" y="987"/>
                      </a:cubicBezTo>
                      <a:cubicBezTo>
                        <a:pt x="1461" y="989"/>
                        <a:pt x="1483" y="990"/>
                        <a:pt x="1506" y="991"/>
                      </a:cubicBezTo>
                      <a:close/>
                      <a:moveTo>
                        <a:pt x="2120" y="1032"/>
                      </a:moveTo>
                      <a:cubicBezTo>
                        <a:pt x="2139" y="1049"/>
                        <a:pt x="2165" y="1062"/>
                        <a:pt x="2194" y="1062"/>
                      </a:cubicBezTo>
                      <a:cubicBezTo>
                        <a:pt x="2221" y="1062"/>
                        <a:pt x="2249" y="1056"/>
                        <a:pt x="2276" y="1053"/>
                      </a:cubicBezTo>
                      <a:cubicBezTo>
                        <a:pt x="2261" y="1051"/>
                        <a:pt x="2246" y="1053"/>
                        <a:pt x="2231" y="1054"/>
                      </a:cubicBezTo>
                      <a:cubicBezTo>
                        <a:pt x="2218" y="1055"/>
                        <a:pt x="2204" y="1058"/>
                        <a:pt x="2191" y="1055"/>
                      </a:cubicBezTo>
                      <a:cubicBezTo>
                        <a:pt x="2166" y="1049"/>
                        <a:pt x="2142" y="1039"/>
                        <a:pt x="2120" y="1032"/>
                      </a:cubicBezTo>
                      <a:close/>
                      <a:moveTo>
                        <a:pt x="2643" y="521"/>
                      </a:moveTo>
                      <a:cubicBezTo>
                        <a:pt x="2660" y="515"/>
                        <a:pt x="2675" y="524"/>
                        <a:pt x="2677" y="547"/>
                      </a:cubicBezTo>
                      <a:cubicBezTo>
                        <a:pt x="2682" y="534"/>
                        <a:pt x="2685" y="527"/>
                        <a:pt x="2689" y="517"/>
                      </a:cubicBezTo>
                      <a:cubicBezTo>
                        <a:pt x="2673" y="510"/>
                        <a:pt x="2659" y="504"/>
                        <a:pt x="2643" y="497"/>
                      </a:cubicBezTo>
                      <a:cubicBezTo>
                        <a:pt x="2643" y="508"/>
                        <a:pt x="2643" y="515"/>
                        <a:pt x="2643" y="521"/>
                      </a:cubicBezTo>
                      <a:close/>
                      <a:moveTo>
                        <a:pt x="2877" y="585"/>
                      </a:moveTo>
                      <a:cubicBezTo>
                        <a:pt x="2890" y="584"/>
                        <a:pt x="2902" y="583"/>
                        <a:pt x="2914" y="581"/>
                      </a:cubicBezTo>
                      <a:cubicBezTo>
                        <a:pt x="2914" y="580"/>
                        <a:pt x="2913" y="578"/>
                        <a:pt x="2913" y="577"/>
                      </a:cubicBezTo>
                      <a:cubicBezTo>
                        <a:pt x="2911" y="575"/>
                        <a:pt x="2908" y="573"/>
                        <a:pt x="2907" y="572"/>
                      </a:cubicBezTo>
                      <a:cubicBezTo>
                        <a:pt x="2913" y="565"/>
                        <a:pt x="2918" y="559"/>
                        <a:pt x="2925" y="550"/>
                      </a:cubicBezTo>
                      <a:cubicBezTo>
                        <a:pt x="2908" y="555"/>
                        <a:pt x="2895" y="559"/>
                        <a:pt x="2880" y="563"/>
                      </a:cubicBezTo>
                      <a:cubicBezTo>
                        <a:pt x="2880" y="569"/>
                        <a:pt x="2879" y="576"/>
                        <a:pt x="2877" y="585"/>
                      </a:cubicBezTo>
                      <a:close/>
                      <a:moveTo>
                        <a:pt x="421" y="1186"/>
                      </a:moveTo>
                      <a:cubicBezTo>
                        <a:pt x="420" y="1186"/>
                        <a:pt x="420" y="1185"/>
                        <a:pt x="419" y="1185"/>
                      </a:cubicBezTo>
                      <a:cubicBezTo>
                        <a:pt x="416" y="1188"/>
                        <a:pt x="414" y="1191"/>
                        <a:pt x="411" y="1193"/>
                      </a:cubicBezTo>
                      <a:cubicBezTo>
                        <a:pt x="398" y="1203"/>
                        <a:pt x="413" y="1218"/>
                        <a:pt x="404" y="1229"/>
                      </a:cubicBezTo>
                      <a:cubicBezTo>
                        <a:pt x="404" y="1230"/>
                        <a:pt x="405" y="1232"/>
                        <a:pt x="406" y="1233"/>
                      </a:cubicBezTo>
                      <a:cubicBezTo>
                        <a:pt x="417" y="1247"/>
                        <a:pt x="432" y="1242"/>
                        <a:pt x="448" y="1238"/>
                      </a:cubicBezTo>
                      <a:cubicBezTo>
                        <a:pt x="432" y="1233"/>
                        <a:pt x="409" y="1234"/>
                        <a:pt x="425" y="1207"/>
                      </a:cubicBezTo>
                      <a:cubicBezTo>
                        <a:pt x="419" y="1207"/>
                        <a:pt x="415" y="1207"/>
                        <a:pt x="408" y="1207"/>
                      </a:cubicBezTo>
                      <a:cubicBezTo>
                        <a:pt x="413" y="1199"/>
                        <a:pt x="417" y="1193"/>
                        <a:pt x="421" y="1186"/>
                      </a:cubicBezTo>
                      <a:close/>
                      <a:moveTo>
                        <a:pt x="463" y="549"/>
                      </a:moveTo>
                      <a:cubicBezTo>
                        <a:pt x="464" y="542"/>
                        <a:pt x="464" y="538"/>
                        <a:pt x="465" y="531"/>
                      </a:cubicBezTo>
                      <a:cubicBezTo>
                        <a:pt x="472" y="533"/>
                        <a:pt x="476" y="534"/>
                        <a:pt x="484" y="536"/>
                      </a:cubicBezTo>
                      <a:cubicBezTo>
                        <a:pt x="481" y="529"/>
                        <a:pt x="479" y="524"/>
                        <a:pt x="475" y="513"/>
                      </a:cubicBezTo>
                      <a:cubicBezTo>
                        <a:pt x="460" y="530"/>
                        <a:pt x="447" y="544"/>
                        <a:pt x="432" y="560"/>
                      </a:cubicBezTo>
                      <a:cubicBezTo>
                        <a:pt x="445" y="565"/>
                        <a:pt x="453" y="568"/>
                        <a:pt x="465" y="572"/>
                      </a:cubicBezTo>
                      <a:cubicBezTo>
                        <a:pt x="457" y="563"/>
                        <a:pt x="453" y="558"/>
                        <a:pt x="446" y="550"/>
                      </a:cubicBezTo>
                      <a:cubicBezTo>
                        <a:pt x="454" y="550"/>
                        <a:pt x="459" y="549"/>
                        <a:pt x="463" y="549"/>
                      </a:cubicBezTo>
                      <a:close/>
                      <a:moveTo>
                        <a:pt x="1960" y="116"/>
                      </a:moveTo>
                      <a:cubicBezTo>
                        <a:pt x="1962" y="144"/>
                        <a:pt x="1974" y="154"/>
                        <a:pt x="1991" y="148"/>
                      </a:cubicBezTo>
                      <a:cubicBezTo>
                        <a:pt x="1989" y="136"/>
                        <a:pt x="1987" y="126"/>
                        <a:pt x="1985" y="115"/>
                      </a:cubicBezTo>
                      <a:cubicBezTo>
                        <a:pt x="1978" y="115"/>
                        <a:pt x="1970" y="116"/>
                        <a:pt x="1960" y="116"/>
                      </a:cubicBezTo>
                      <a:close/>
                      <a:moveTo>
                        <a:pt x="3063" y="879"/>
                      </a:moveTo>
                      <a:cubicBezTo>
                        <a:pt x="3064" y="881"/>
                        <a:pt x="3065" y="883"/>
                        <a:pt x="3066" y="885"/>
                      </a:cubicBezTo>
                      <a:cubicBezTo>
                        <a:pt x="3073" y="882"/>
                        <a:pt x="3082" y="882"/>
                        <a:pt x="3086" y="877"/>
                      </a:cubicBezTo>
                      <a:cubicBezTo>
                        <a:pt x="3093" y="867"/>
                        <a:pt x="3099" y="855"/>
                        <a:pt x="3103" y="843"/>
                      </a:cubicBezTo>
                      <a:cubicBezTo>
                        <a:pt x="3106" y="832"/>
                        <a:pt x="3103" y="821"/>
                        <a:pt x="3090" y="819"/>
                      </a:cubicBezTo>
                      <a:cubicBezTo>
                        <a:pt x="3086" y="818"/>
                        <a:pt x="3082" y="823"/>
                        <a:pt x="3078" y="825"/>
                      </a:cubicBezTo>
                      <a:cubicBezTo>
                        <a:pt x="3081" y="828"/>
                        <a:pt x="3084" y="831"/>
                        <a:pt x="3088" y="833"/>
                      </a:cubicBezTo>
                      <a:cubicBezTo>
                        <a:pt x="3090" y="835"/>
                        <a:pt x="3092" y="835"/>
                        <a:pt x="3095" y="837"/>
                      </a:cubicBezTo>
                      <a:cubicBezTo>
                        <a:pt x="3085" y="852"/>
                        <a:pt x="3093" y="879"/>
                        <a:pt x="3063" y="879"/>
                      </a:cubicBezTo>
                      <a:close/>
                      <a:moveTo>
                        <a:pt x="1492" y="911"/>
                      </a:moveTo>
                      <a:cubicBezTo>
                        <a:pt x="1492" y="912"/>
                        <a:pt x="1492" y="914"/>
                        <a:pt x="1492" y="915"/>
                      </a:cubicBezTo>
                      <a:cubicBezTo>
                        <a:pt x="1532" y="915"/>
                        <a:pt x="1573" y="915"/>
                        <a:pt x="1613" y="915"/>
                      </a:cubicBezTo>
                      <a:cubicBezTo>
                        <a:pt x="1613" y="914"/>
                        <a:pt x="1613" y="912"/>
                        <a:pt x="1613" y="911"/>
                      </a:cubicBezTo>
                      <a:cubicBezTo>
                        <a:pt x="1572" y="911"/>
                        <a:pt x="1532" y="911"/>
                        <a:pt x="1492" y="911"/>
                      </a:cubicBezTo>
                      <a:close/>
                      <a:moveTo>
                        <a:pt x="1490" y="620"/>
                      </a:moveTo>
                      <a:cubicBezTo>
                        <a:pt x="1477" y="628"/>
                        <a:pt x="1465" y="635"/>
                        <a:pt x="1450" y="644"/>
                      </a:cubicBezTo>
                      <a:cubicBezTo>
                        <a:pt x="1465" y="649"/>
                        <a:pt x="1477" y="653"/>
                        <a:pt x="1490" y="658"/>
                      </a:cubicBezTo>
                      <a:cubicBezTo>
                        <a:pt x="1490" y="644"/>
                        <a:pt x="1490" y="633"/>
                        <a:pt x="1490" y="620"/>
                      </a:cubicBezTo>
                      <a:close/>
                      <a:moveTo>
                        <a:pt x="1585" y="933"/>
                      </a:moveTo>
                      <a:cubicBezTo>
                        <a:pt x="1533" y="931"/>
                        <a:pt x="1533" y="931"/>
                        <a:pt x="1532" y="949"/>
                      </a:cubicBezTo>
                      <a:cubicBezTo>
                        <a:pt x="1538" y="947"/>
                        <a:pt x="1544" y="946"/>
                        <a:pt x="1550" y="944"/>
                      </a:cubicBezTo>
                      <a:cubicBezTo>
                        <a:pt x="1549" y="941"/>
                        <a:pt x="1549" y="936"/>
                        <a:pt x="1549" y="932"/>
                      </a:cubicBezTo>
                      <a:cubicBezTo>
                        <a:pt x="1550" y="932"/>
                        <a:pt x="1551" y="931"/>
                        <a:pt x="1553" y="930"/>
                      </a:cubicBezTo>
                      <a:cubicBezTo>
                        <a:pt x="1559" y="938"/>
                        <a:pt x="1565" y="947"/>
                        <a:pt x="1573" y="958"/>
                      </a:cubicBezTo>
                      <a:cubicBezTo>
                        <a:pt x="1578" y="948"/>
                        <a:pt x="1581" y="942"/>
                        <a:pt x="1585" y="933"/>
                      </a:cubicBezTo>
                      <a:close/>
                      <a:moveTo>
                        <a:pt x="1181" y="784"/>
                      </a:moveTo>
                      <a:cubicBezTo>
                        <a:pt x="1169" y="788"/>
                        <a:pt x="1158" y="791"/>
                        <a:pt x="1148" y="795"/>
                      </a:cubicBezTo>
                      <a:cubicBezTo>
                        <a:pt x="1147" y="795"/>
                        <a:pt x="1147" y="805"/>
                        <a:pt x="1148" y="805"/>
                      </a:cubicBezTo>
                      <a:cubicBezTo>
                        <a:pt x="1158" y="807"/>
                        <a:pt x="1169" y="809"/>
                        <a:pt x="1181" y="811"/>
                      </a:cubicBezTo>
                      <a:cubicBezTo>
                        <a:pt x="1181" y="801"/>
                        <a:pt x="1181" y="795"/>
                        <a:pt x="1181" y="784"/>
                      </a:cubicBezTo>
                      <a:close/>
                      <a:moveTo>
                        <a:pt x="1775" y="976"/>
                      </a:moveTo>
                      <a:cubicBezTo>
                        <a:pt x="1775" y="974"/>
                        <a:pt x="1775" y="973"/>
                        <a:pt x="1775" y="972"/>
                      </a:cubicBezTo>
                      <a:cubicBezTo>
                        <a:pt x="1758" y="966"/>
                        <a:pt x="1742" y="959"/>
                        <a:pt x="1724" y="952"/>
                      </a:cubicBezTo>
                      <a:cubicBezTo>
                        <a:pt x="1726" y="964"/>
                        <a:pt x="1727" y="971"/>
                        <a:pt x="1729" y="980"/>
                      </a:cubicBezTo>
                      <a:cubicBezTo>
                        <a:pt x="1744" y="979"/>
                        <a:pt x="1760" y="977"/>
                        <a:pt x="1775" y="976"/>
                      </a:cubicBezTo>
                      <a:close/>
                      <a:moveTo>
                        <a:pt x="1610" y="803"/>
                      </a:moveTo>
                      <a:cubicBezTo>
                        <a:pt x="1607" y="802"/>
                        <a:pt x="1604" y="800"/>
                        <a:pt x="1600" y="800"/>
                      </a:cubicBezTo>
                      <a:cubicBezTo>
                        <a:pt x="1594" y="799"/>
                        <a:pt x="1584" y="796"/>
                        <a:pt x="1583" y="798"/>
                      </a:cubicBezTo>
                      <a:cubicBezTo>
                        <a:pt x="1580" y="806"/>
                        <a:pt x="1578" y="814"/>
                        <a:pt x="1578" y="823"/>
                      </a:cubicBezTo>
                      <a:cubicBezTo>
                        <a:pt x="1577" y="825"/>
                        <a:pt x="1584" y="829"/>
                        <a:pt x="1588" y="830"/>
                      </a:cubicBezTo>
                      <a:cubicBezTo>
                        <a:pt x="1590" y="830"/>
                        <a:pt x="1594" y="826"/>
                        <a:pt x="1596" y="823"/>
                      </a:cubicBezTo>
                      <a:cubicBezTo>
                        <a:pt x="1600" y="817"/>
                        <a:pt x="1604" y="811"/>
                        <a:pt x="1610" y="803"/>
                      </a:cubicBezTo>
                      <a:close/>
                      <a:moveTo>
                        <a:pt x="1112" y="198"/>
                      </a:moveTo>
                      <a:cubicBezTo>
                        <a:pt x="1106" y="188"/>
                        <a:pt x="1102" y="179"/>
                        <a:pt x="1097" y="169"/>
                      </a:cubicBezTo>
                      <a:cubicBezTo>
                        <a:pt x="1090" y="175"/>
                        <a:pt x="1083" y="181"/>
                        <a:pt x="1077" y="186"/>
                      </a:cubicBezTo>
                      <a:cubicBezTo>
                        <a:pt x="1086" y="203"/>
                        <a:pt x="1095" y="210"/>
                        <a:pt x="1112" y="198"/>
                      </a:cubicBezTo>
                      <a:close/>
                      <a:moveTo>
                        <a:pt x="2221" y="992"/>
                      </a:moveTo>
                      <a:cubicBezTo>
                        <a:pt x="2221" y="992"/>
                        <a:pt x="2221" y="993"/>
                        <a:pt x="2221" y="994"/>
                      </a:cubicBezTo>
                      <a:cubicBezTo>
                        <a:pt x="2273" y="994"/>
                        <a:pt x="2325" y="994"/>
                        <a:pt x="2378" y="994"/>
                      </a:cubicBezTo>
                      <a:cubicBezTo>
                        <a:pt x="2378" y="993"/>
                        <a:pt x="2377" y="992"/>
                        <a:pt x="2377" y="992"/>
                      </a:cubicBezTo>
                      <a:cubicBezTo>
                        <a:pt x="2325" y="992"/>
                        <a:pt x="2273" y="992"/>
                        <a:pt x="2221" y="992"/>
                      </a:cubicBezTo>
                      <a:close/>
                      <a:moveTo>
                        <a:pt x="2269" y="129"/>
                      </a:moveTo>
                      <a:cubicBezTo>
                        <a:pt x="2269" y="130"/>
                        <a:pt x="2269" y="131"/>
                        <a:pt x="2269" y="132"/>
                      </a:cubicBezTo>
                      <a:cubicBezTo>
                        <a:pt x="2301" y="132"/>
                        <a:pt x="2332" y="132"/>
                        <a:pt x="2364" y="132"/>
                      </a:cubicBezTo>
                      <a:cubicBezTo>
                        <a:pt x="2364" y="131"/>
                        <a:pt x="2364" y="130"/>
                        <a:pt x="2364" y="129"/>
                      </a:cubicBezTo>
                      <a:cubicBezTo>
                        <a:pt x="2332" y="129"/>
                        <a:pt x="2301" y="129"/>
                        <a:pt x="2269" y="129"/>
                      </a:cubicBezTo>
                      <a:close/>
                      <a:moveTo>
                        <a:pt x="1929" y="71"/>
                      </a:moveTo>
                      <a:cubicBezTo>
                        <a:pt x="1923" y="74"/>
                        <a:pt x="1915" y="76"/>
                        <a:pt x="1912" y="81"/>
                      </a:cubicBezTo>
                      <a:cubicBezTo>
                        <a:pt x="1905" y="93"/>
                        <a:pt x="1917" y="132"/>
                        <a:pt x="1928" y="140"/>
                      </a:cubicBezTo>
                      <a:cubicBezTo>
                        <a:pt x="1932" y="142"/>
                        <a:pt x="1937" y="142"/>
                        <a:pt x="1936" y="142"/>
                      </a:cubicBezTo>
                      <a:cubicBezTo>
                        <a:pt x="1931" y="131"/>
                        <a:pt x="1925" y="121"/>
                        <a:pt x="1921" y="110"/>
                      </a:cubicBezTo>
                      <a:cubicBezTo>
                        <a:pt x="1920" y="107"/>
                        <a:pt x="1926" y="99"/>
                        <a:pt x="1925" y="99"/>
                      </a:cubicBezTo>
                      <a:cubicBezTo>
                        <a:pt x="1904" y="85"/>
                        <a:pt x="1930" y="85"/>
                        <a:pt x="1929" y="71"/>
                      </a:cubicBezTo>
                      <a:close/>
                      <a:moveTo>
                        <a:pt x="2141" y="1163"/>
                      </a:moveTo>
                      <a:cubicBezTo>
                        <a:pt x="2142" y="1165"/>
                        <a:pt x="2144" y="1167"/>
                        <a:pt x="2145" y="1169"/>
                      </a:cubicBezTo>
                      <a:cubicBezTo>
                        <a:pt x="2170" y="1153"/>
                        <a:pt x="2195" y="1137"/>
                        <a:pt x="2220" y="1121"/>
                      </a:cubicBezTo>
                      <a:cubicBezTo>
                        <a:pt x="2219" y="1119"/>
                        <a:pt x="2217" y="1117"/>
                        <a:pt x="2216" y="1115"/>
                      </a:cubicBezTo>
                      <a:cubicBezTo>
                        <a:pt x="2191" y="1131"/>
                        <a:pt x="2166" y="1147"/>
                        <a:pt x="2141" y="1163"/>
                      </a:cubicBezTo>
                      <a:close/>
                      <a:moveTo>
                        <a:pt x="1302" y="1037"/>
                      </a:moveTo>
                      <a:cubicBezTo>
                        <a:pt x="1292" y="1037"/>
                        <a:pt x="1281" y="1034"/>
                        <a:pt x="1273" y="1038"/>
                      </a:cubicBezTo>
                      <a:cubicBezTo>
                        <a:pt x="1270" y="1039"/>
                        <a:pt x="1273" y="1054"/>
                        <a:pt x="1273" y="1063"/>
                      </a:cubicBezTo>
                      <a:cubicBezTo>
                        <a:pt x="1282" y="1062"/>
                        <a:pt x="1290" y="1060"/>
                        <a:pt x="1297" y="1059"/>
                      </a:cubicBezTo>
                      <a:cubicBezTo>
                        <a:pt x="1299" y="1052"/>
                        <a:pt x="1300" y="1045"/>
                        <a:pt x="1302" y="1037"/>
                      </a:cubicBezTo>
                      <a:close/>
                      <a:moveTo>
                        <a:pt x="519" y="1133"/>
                      </a:moveTo>
                      <a:cubicBezTo>
                        <a:pt x="521" y="1132"/>
                        <a:pt x="522" y="1131"/>
                        <a:pt x="524" y="1130"/>
                      </a:cubicBezTo>
                      <a:cubicBezTo>
                        <a:pt x="511" y="1118"/>
                        <a:pt x="498" y="1105"/>
                        <a:pt x="484" y="1094"/>
                      </a:cubicBezTo>
                      <a:cubicBezTo>
                        <a:pt x="482" y="1092"/>
                        <a:pt x="477" y="1094"/>
                        <a:pt x="473" y="1095"/>
                      </a:cubicBezTo>
                      <a:cubicBezTo>
                        <a:pt x="474" y="1099"/>
                        <a:pt x="475" y="1104"/>
                        <a:pt x="478" y="1107"/>
                      </a:cubicBezTo>
                      <a:cubicBezTo>
                        <a:pt x="492" y="1116"/>
                        <a:pt x="506" y="1124"/>
                        <a:pt x="519" y="1133"/>
                      </a:cubicBezTo>
                      <a:close/>
                      <a:moveTo>
                        <a:pt x="941" y="1129"/>
                      </a:moveTo>
                      <a:cubicBezTo>
                        <a:pt x="939" y="1130"/>
                        <a:pt x="938" y="1132"/>
                        <a:pt x="937" y="1133"/>
                      </a:cubicBezTo>
                      <a:cubicBezTo>
                        <a:pt x="958" y="1150"/>
                        <a:pt x="976" y="1172"/>
                        <a:pt x="1007" y="1172"/>
                      </a:cubicBezTo>
                      <a:cubicBezTo>
                        <a:pt x="985" y="1157"/>
                        <a:pt x="963" y="1143"/>
                        <a:pt x="941" y="1129"/>
                      </a:cubicBezTo>
                      <a:close/>
                      <a:moveTo>
                        <a:pt x="1860" y="470"/>
                      </a:moveTo>
                      <a:cubicBezTo>
                        <a:pt x="1858" y="469"/>
                        <a:pt x="1856" y="468"/>
                        <a:pt x="1854" y="466"/>
                      </a:cubicBezTo>
                      <a:cubicBezTo>
                        <a:pt x="1844" y="480"/>
                        <a:pt x="1834" y="495"/>
                        <a:pt x="1824" y="509"/>
                      </a:cubicBezTo>
                      <a:cubicBezTo>
                        <a:pt x="1823" y="511"/>
                        <a:pt x="1825" y="516"/>
                        <a:pt x="1826" y="519"/>
                      </a:cubicBezTo>
                      <a:cubicBezTo>
                        <a:pt x="1828" y="518"/>
                        <a:pt x="1832" y="519"/>
                        <a:pt x="1833" y="517"/>
                      </a:cubicBezTo>
                      <a:cubicBezTo>
                        <a:pt x="1842" y="502"/>
                        <a:pt x="1851" y="486"/>
                        <a:pt x="1860" y="470"/>
                      </a:cubicBezTo>
                      <a:close/>
                      <a:moveTo>
                        <a:pt x="2673" y="313"/>
                      </a:moveTo>
                      <a:cubicBezTo>
                        <a:pt x="2676" y="314"/>
                        <a:pt x="2678" y="316"/>
                        <a:pt x="2681" y="317"/>
                      </a:cubicBezTo>
                      <a:cubicBezTo>
                        <a:pt x="2692" y="300"/>
                        <a:pt x="2703" y="283"/>
                        <a:pt x="2715" y="264"/>
                      </a:cubicBezTo>
                      <a:cubicBezTo>
                        <a:pt x="2709" y="263"/>
                        <a:pt x="2704" y="262"/>
                        <a:pt x="2703" y="263"/>
                      </a:cubicBezTo>
                      <a:cubicBezTo>
                        <a:pt x="2693" y="279"/>
                        <a:pt x="2683" y="296"/>
                        <a:pt x="2673" y="313"/>
                      </a:cubicBezTo>
                      <a:close/>
                      <a:moveTo>
                        <a:pt x="1591" y="61"/>
                      </a:moveTo>
                      <a:cubicBezTo>
                        <a:pt x="1572" y="61"/>
                        <a:pt x="1557" y="61"/>
                        <a:pt x="1541" y="61"/>
                      </a:cubicBezTo>
                      <a:cubicBezTo>
                        <a:pt x="1544" y="59"/>
                        <a:pt x="1546" y="58"/>
                        <a:pt x="1549" y="56"/>
                      </a:cubicBezTo>
                      <a:cubicBezTo>
                        <a:pt x="1554" y="67"/>
                        <a:pt x="1558" y="79"/>
                        <a:pt x="1563" y="90"/>
                      </a:cubicBezTo>
                      <a:cubicBezTo>
                        <a:pt x="1575" y="78"/>
                        <a:pt x="1582" y="71"/>
                        <a:pt x="1591" y="61"/>
                      </a:cubicBezTo>
                      <a:close/>
                      <a:moveTo>
                        <a:pt x="1947" y="839"/>
                      </a:moveTo>
                      <a:cubicBezTo>
                        <a:pt x="1947" y="840"/>
                        <a:pt x="1947" y="841"/>
                        <a:pt x="1947" y="842"/>
                      </a:cubicBezTo>
                      <a:cubicBezTo>
                        <a:pt x="1992" y="842"/>
                        <a:pt x="2037" y="842"/>
                        <a:pt x="2083" y="842"/>
                      </a:cubicBezTo>
                      <a:cubicBezTo>
                        <a:pt x="2083" y="841"/>
                        <a:pt x="2083" y="840"/>
                        <a:pt x="2083" y="839"/>
                      </a:cubicBezTo>
                      <a:cubicBezTo>
                        <a:pt x="2037" y="839"/>
                        <a:pt x="1992" y="839"/>
                        <a:pt x="1947" y="839"/>
                      </a:cubicBezTo>
                      <a:close/>
                      <a:moveTo>
                        <a:pt x="2546" y="235"/>
                      </a:moveTo>
                      <a:cubicBezTo>
                        <a:pt x="2562" y="213"/>
                        <a:pt x="2564" y="189"/>
                        <a:pt x="2548" y="166"/>
                      </a:cubicBezTo>
                      <a:cubicBezTo>
                        <a:pt x="2546" y="175"/>
                        <a:pt x="2543" y="184"/>
                        <a:pt x="2540" y="194"/>
                      </a:cubicBezTo>
                      <a:cubicBezTo>
                        <a:pt x="2563" y="205"/>
                        <a:pt x="2546" y="220"/>
                        <a:pt x="2546" y="235"/>
                      </a:cubicBezTo>
                      <a:close/>
                      <a:moveTo>
                        <a:pt x="2585" y="765"/>
                      </a:moveTo>
                      <a:cubicBezTo>
                        <a:pt x="2572" y="762"/>
                        <a:pt x="2560" y="762"/>
                        <a:pt x="2559" y="777"/>
                      </a:cubicBezTo>
                      <a:cubicBezTo>
                        <a:pt x="2558" y="782"/>
                        <a:pt x="2565" y="790"/>
                        <a:pt x="2569" y="790"/>
                      </a:cubicBezTo>
                      <a:cubicBezTo>
                        <a:pt x="2586" y="791"/>
                        <a:pt x="2586" y="779"/>
                        <a:pt x="2585" y="765"/>
                      </a:cubicBezTo>
                      <a:close/>
                      <a:moveTo>
                        <a:pt x="1065" y="709"/>
                      </a:moveTo>
                      <a:cubicBezTo>
                        <a:pt x="1065" y="693"/>
                        <a:pt x="1065" y="676"/>
                        <a:pt x="1065" y="659"/>
                      </a:cubicBezTo>
                      <a:cubicBezTo>
                        <a:pt x="1061" y="658"/>
                        <a:pt x="1057" y="657"/>
                        <a:pt x="1053" y="657"/>
                      </a:cubicBezTo>
                      <a:cubicBezTo>
                        <a:pt x="1051" y="663"/>
                        <a:pt x="1046" y="671"/>
                        <a:pt x="1047" y="676"/>
                      </a:cubicBezTo>
                      <a:cubicBezTo>
                        <a:pt x="1051" y="687"/>
                        <a:pt x="1058" y="697"/>
                        <a:pt x="1065" y="709"/>
                      </a:cubicBezTo>
                      <a:close/>
                      <a:moveTo>
                        <a:pt x="1392" y="912"/>
                      </a:moveTo>
                      <a:cubicBezTo>
                        <a:pt x="1392" y="913"/>
                        <a:pt x="1392" y="914"/>
                        <a:pt x="1392" y="915"/>
                      </a:cubicBezTo>
                      <a:cubicBezTo>
                        <a:pt x="1421" y="915"/>
                        <a:pt x="1450" y="915"/>
                        <a:pt x="1479" y="915"/>
                      </a:cubicBezTo>
                      <a:cubicBezTo>
                        <a:pt x="1479" y="914"/>
                        <a:pt x="1479" y="913"/>
                        <a:pt x="1479" y="912"/>
                      </a:cubicBezTo>
                      <a:cubicBezTo>
                        <a:pt x="1450" y="912"/>
                        <a:pt x="1421" y="912"/>
                        <a:pt x="1392" y="912"/>
                      </a:cubicBezTo>
                      <a:close/>
                      <a:moveTo>
                        <a:pt x="1648" y="1084"/>
                      </a:moveTo>
                      <a:cubicBezTo>
                        <a:pt x="1649" y="1084"/>
                        <a:pt x="1650" y="1085"/>
                        <a:pt x="1651" y="1085"/>
                      </a:cubicBezTo>
                      <a:cubicBezTo>
                        <a:pt x="1650" y="1090"/>
                        <a:pt x="1648" y="1095"/>
                        <a:pt x="1647" y="1100"/>
                      </a:cubicBezTo>
                      <a:cubicBezTo>
                        <a:pt x="1646" y="1105"/>
                        <a:pt x="1646" y="1111"/>
                        <a:pt x="1645" y="1117"/>
                      </a:cubicBezTo>
                      <a:cubicBezTo>
                        <a:pt x="1660" y="1105"/>
                        <a:pt x="1660" y="1078"/>
                        <a:pt x="1642" y="1058"/>
                      </a:cubicBezTo>
                      <a:cubicBezTo>
                        <a:pt x="1640" y="1072"/>
                        <a:pt x="1639" y="1082"/>
                        <a:pt x="1637" y="1092"/>
                      </a:cubicBezTo>
                      <a:cubicBezTo>
                        <a:pt x="1639" y="1093"/>
                        <a:pt x="1640" y="1093"/>
                        <a:pt x="1641" y="1093"/>
                      </a:cubicBezTo>
                      <a:cubicBezTo>
                        <a:pt x="1643" y="1090"/>
                        <a:pt x="1646" y="1087"/>
                        <a:pt x="1648" y="1084"/>
                      </a:cubicBezTo>
                      <a:close/>
                      <a:moveTo>
                        <a:pt x="1674" y="537"/>
                      </a:moveTo>
                      <a:cubicBezTo>
                        <a:pt x="1684" y="538"/>
                        <a:pt x="1687" y="538"/>
                        <a:pt x="1689" y="538"/>
                      </a:cubicBezTo>
                      <a:cubicBezTo>
                        <a:pt x="1688" y="546"/>
                        <a:pt x="1687" y="554"/>
                        <a:pt x="1686" y="561"/>
                      </a:cubicBezTo>
                      <a:cubicBezTo>
                        <a:pt x="1695" y="560"/>
                        <a:pt x="1700" y="560"/>
                        <a:pt x="1706" y="559"/>
                      </a:cubicBezTo>
                      <a:cubicBezTo>
                        <a:pt x="1703" y="547"/>
                        <a:pt x="1701" y="536"/>
                        <a:pt x="1697" y="523"/>
                      </a:cubicBezTo>
                      <a:cubicBezTo>
                        <a:pt x="1692" y="526"/>
                        <a:pt x="1685" y="530"/>
                        <a:pt x="1674" y="537"/>
                      </a:cubicBezTo>
                      <a:close/>
                      <a:moveTo>
                        <a:pt x="756" y="1153"/>
                      </a:moveTo>
                      <a:cubicBezTo>
                        <a:pt x="755" y="1152"/>
                        <a:pt x="754" y="1150"/>
                        <a:pt x="753" y="1149"/>
                      </a:cubicBezTo>
                      <a:cubicBezTo>
                        <a:pt x="743" y="1152"/>
                        <a:pt x="729" y="1153"/>
                        <a:pt x="726" y="1160"/>
                      </a:cubicBezTo>
                      <a:cubicBezTo>
                        <a:pt x="719" y="1172"/>
                        <a:pt x="712" y="1187"/>
                        <a:pt x="722" y="1204"/>
                      </a:cubicBezTo>
                      <a:cubicBezTo>
                        <a:pt x="713" y="1173"/>
                        <a:pt x="744" y="1169"/>
                        <a:pt x="756" y="1153"/>
                      </a:cubicBezTo>
                      <a:close/>
                      <a:moveTo>
                        <a:pt x="2092" y="1128"/>
                      </a:moveTo>
                      <a:cubicBezTo>
                        <a:pt x="2077" y="1118"/>
                        <a:pt x="2068" y="1127"/>
                        <a:pt x="2062" y="1137"/>
                      </a:cubicBezTo>
                      <a:cubicBezTo>
                        <a:pt x="2055" y="1148"/>
                        <a:pt x="2055" y="1160"/>
                        <a:pt x="2068" y="1169"/>
                      </a:cubicBezTo>
                      <a:cubicBezTo>
                        <a:pt x="2072" y="1160"/>
                        <a:pt x="2076" y="1152"/>
                        <a:pt x="2080" y="1144"/>
                      </a:cubicBezTo>
                      <a:cubicBezTo>
                        <a:pt x="2074" y="1142"/>
                        <a:pt x="2071" y="1141"/>
                        <a:pt x="2067" y="1141"/>
                      </a:cubicBezTo>
                      <a:cubicBezTo>
                        <a:pt x="2067" y="1139"/>
                        <a:pt x="2067" y="1138"/>
                        <a:pt x="2067" y="1136"/>
                      </a:cubicBezTo>
                      <a:cubicBezTo>
                        <a:pt x="2075" y="1134"/>
                        <a:pt x="2082" y="1131"/>
                        <a:pt x="2092" y="1128"/>
                      </a:cubicBezTo>
                      <a:close/>
                      <a:moveTo>
                        <a:pt x="1714" y="800"/>
                      </a:moveTo>
                      <a:cubicBezTo>
                        <a:pt x="1715" y="803"/>
                        <a:pt x="1717" y="805"/>
                        <a:pt x="1718" y="808"/>
                      </a:cubicBezTo>
                      <a:cubicBezTo>
                        <a:pt x="1741" y="795"/>
                        <a:pt x="1764" y="783"/>
                        <a:pt x="1786" y="770"/>
                      </a:cubicBezTo>
                      <a:cubicBezTo>
                        <a:pt x="1786" y="768"/>
                        <a:pt x="1785" y="766"/>
                        <a:pt x="1784" y="764"/>
                      </a:cubicBezTo>
                      <a:cubicBezTo>
                        <a:pt x="1761" y="776"/>
                        <a:pt x="1737" y="788"/>
                        <a:pt x="1714" y="800"/>
                      </a:cubicBezTo>
                      <a:close/>
                      <a:moveTo>
                        <a:pt x="2676" y="476"/>
                      </a:moveTo>
                      <a:cubicBezTo>
                        <a:pt x="2678" y="476"/>
                        <a:pt x="2680" y="476"/>
                        <a:pt x="2682" y="476"/>
                      </a:cubicBezTo>
                      <a:cubicBezTo>
                        <a:pt x="2680" y="456"/>
                        <a:pt x="2679" y="436"/>
                        <a:pt x="2677" y="417"/>
                      </a:cubicBezTo>
                      <a:cubicBezTo>
                        <a:pt x="2675" y="417"/>
                        <a:pt x="2673" y="417"/>
                        <a:pt x="2671" y="417"/>
                      </a:cubicBezTo>
                      <a:cubicBezTo>
                        <a:pt x="2669" y="437"/>
                        <a:pt x="2664" y="457"/>
                        <a:pt x="2676" y="476"/>
                      </a:cubicBezTo>
                      <a:close/>
                      <a:moveTo>
                        <a:pt x="1529" y="147"/>
                      </a:moveTo>
                      <a:cubicBezTo>
                        <a:pt x="1531" y="147"/>
                        <a:pt x="1533" y="148"/>
                        <a:pt x="1534" y="149"/>
                      </a:cubicBezTo>
                      <a:cubicBezTo>
                        <a:pt x="1551" y="122"/>
                        <a:pt x="1549" y="102"/>
                        <a:pt x="1528" y="97"/>
                      </a:cubicBezTo>
                      <a:cubicBezTo>
                        <a:pt x="1532" y="102"/>
                        <a:pt x="1535" y="107"/>
                        <a:pt x="1538" y="113"/>
                      </a:cubicBezTo>
                      <a:cubicBezTo>
                        <a:pt x="1519" y="119"/>
                        <a:pt x="1528" y="125"/>
                        <a:pt x="1538" y="129"/>
                      </a:cubicBezTo>
                      <a:cubicBezTo>
                        <a:pt x="1535" y="136"/>
                        <a:pt x="1532" y="141"/>
                        <a:pt x="1529" y="147"/>
                      </a:cubicBezTo>
                      <a:close/>
                      <a:moveTo>
                        <a:pt x="1846" y="1172"/>
                      </a:moveTo>
                      <a:cubicBezTo>
                        <a:pt x="1869" y="1171"/>
                        <a:pt x="1875" y="1155"/>
                        <a:pt x="1863" y="1113"/>
                      </a:cubicBezTo>
                      <a:cubicBezTo>
                        <a:pt x="1860" y="1127"/>
                        <a:pt x="1858" y="1136"/>
                        <a:pt x="1855" y="1145"/>
                      </a:cubicBezTo>
                      <a:cubicBezTo>
                        <a:pt x="1853" y="1154"/>
                        <a:pt x="1849" y="1163"/>
                        <a:pt x="1846" y="1172"/>
                      </a:cubicBezTo>
                      <a:close/>
                      <a:moveTo>
                        <a:pt x="483" y="497"/>
                      </a:moveTo>
                      <a:cubicBezTo>
                        <a:pt x="443" y="505"/>
                        <a:pt x="415" y="534"/>
                        <a:pt x="419" y="565"/>
                      </a:cubicBezTo>
                      <a:cubicBezTo>
                        <a:pt x="430" y="531"/>
                        <a:pt x="452" y="510"/>
                        <a:pt x="483" y="497"/>
                      </a:cubicBezTo>
                      <a:close/>
                      <a:moveTo>
                        <a:pt x="1343" y="880"/>
                      </a:moveTo>
                      <a:cubicBezTo>
                        <a:pt x="1337" y="887"/>
                        <a:pt x="1329" y="894"/>
                        <a:pt x="1327" y="901"/>
                      </a:cubicBezTo>
                      <a:cubicBezTo>
                        <a:pt x="1325" y="912"/>
                        <a:pt x="1327" y="925"/>
                        <a:pt x="1343" y="931"/>
                      </a:cubicBezTo>
                      <a:cubicBezTo>
                        <a:pt x="1343" y="914"/>
                        <a:pt x="1343" y="899"/>
                        <a:pt x="1343" y="880"/>
                      </a:cubicBezTo>
                      <a:close/>
                      <a:moveTo>
                        <a:pt x="584" y="99"/>
                      </a:moveTo>
                      <a:cubicBezTo>
                        <a:pt x="585" y="97"/>
                        <a:pt x="585" y="95"/>
                        <a:pt x="586" y="93"/>
                      </a:cubicBezTo>
                      <a:cubicBezTo>
                        <a:pt x="580" y="94"/>
                        <a:pt x="571" y="93"/>
                        <a:pt x="567" y="97"/>
                      </a:cubicBezTo>
                      <a:cubicBezTo>
                        <a:pt x="560" y="104"/>
                        <a:pt x="570" y="128"/>
                        <a:pt x="580" y="135"/>
                      </a:cubicBezTo>
                      <a:cubicBezTo>
                        <a:pt x="581" y="124"/>
                        <a:pt x="583" y="111"/>
                        <a:pt x="584" y="99"/>
                      </a:cubicBezTo>
                      <a:close/>
                      <a:moveTo>
                        <a:pt x="1610" y="95"/>
                      </a:moveTo>
                      <a:cubicBezTo>
                        <a:pt x="1609" y="97"/>
                        <a:pt x="1608" y="98"/>
                        <a:pt x="1607" y="100"/>
                      </a:cubicBezTo>
                      <a:cubicBezTo>
                        <a:pt x="1613" y="104"/>
                        <a:pt x="1619" y="108"/>
                        <a:pt x="1626" y="113"/>
                      </a:cubicBezTo>
                      <a:cubicBezTo>
                        <a:pt x="1623" y="116"/>
                        <a:pt x="1621" y="118"/>
                        <a:pt x="1616" y="123"/>
                      </a:cubicBezTo>
                      <a:cubicBezTo>
                        <a:pt x="1632" y="124"/>
                        <a:pt x="1645" y="124"/>
                        <a:pt x="1657" y="125"/>
                      </a:cubicBezTo>
                      <a:cubicBezTo>
                        <a:pt x="1657" y="123"/>
                        <a:pt x="1658" y="122"/>
                        <a:pt x="1658" y="120"/>
                      </a:cubicBezTo>
                      <a:cubicBezTo>
                        <a:pt x="1642" y="112"/>
                        <a:pt x="1626" y="103"/>
                        <a:pt x="1610" y="95"/>
                      </a:cubicBezTo>
                      <a:close/>
                      <a:moveTo>
                        <a:pt x="946" y="1083"/>
                      </a:moveTo>
                      <a:cubicBezTo>
                        <a:pt x="944" y="1080"/>
                        <a:pt x="942" y="1077"/>
                        <a:pt x="940" y="1073"/>
                      </a:cubicBezTo>
                      <a:cubicBezTo>
                        <a:pt x="931" y="1079"/>
                        <a:pt x="923" y="1084"/>
                        <a:pt x="915" y="1089"/>
                      </a:cubicBezTo>
                      <a:cubicBezTo>
                        <a:pt x="915" y="1089"/>
                        <a:pt x="919" y="1097"/>
                        <a:pt x="922" y="1101"/>
                      </a:cubicBezTo>
                      <a:cubicBezTo>
                        <a:pt x="930" y="1095"/>
                        <a:pt x="938" y="1089"/>
                        <a:pt x="946" y="1083"/>
                      </a:cubicBezTo>
                      <a:close/>
                      <a:moveTo>
                        <a:pt x="1470" y="1095"/>
                      </a:moveTo>
                      <a:cubicBezTo>
                        <a:pt x="1474" y="1127"/>
                        <a:pt x="1476" y="1130"/>
                        <a:pt x="1492" y="1130"/>
                      </a:cubicBezTo>
                      <a:cubicBezTo>
                        <a:pt x="1485" y="1119"/>
                        <a:pt x="1498" y="1096"/>
                        <a:pt x="1470" y="1095"/>
                      </a:cubicBezTo>
                      <a:close/>
                      <a:moveTo>
                        <a:pt x="2872" y="750"/>
                      </a:moveTo>
                      <a:cubicBezTo>
                        <a:pt x="2873" y="751"/>
                        <a:pt x="2875" y="751"/>
                        <a:pt x="2876" y="752"/>
                      </a:cubicBezTo>
                      <a:cubicBezTo>
                        <a:pt x="2876" y="756"/>
                        <a:pt x="2876" y="760"/>
                        <a:pt x="2876" y="765"/>
                      </a:cubicBezTo>
                      <a:cubicBezTo>
                        <a:pt x="2882" y="764"/>
                        <a:pt x="2885" y="763"/>
                        <a:pt x="2890" y="762"/>
                      </a:cubicBezTo>
                      <a:cubicBezTo>
                        <a:pt x="2887" y="755"/>
                        <a:pt x="2884" y="749"/>
                        <a:pt x="2879" y="744"/>
                      </a:cubicBezTo>
                      <a:cubicBezTo>
                        <a:pt x="2875" y="739"/>
                        <a:pt x="2869" y="736"/>
                        <a:pt x="2862" y="731"/>
                      </a:cubicBezTo>
                      <a:cubicBezTo>
                        <a:pt x="2861" y="744"/>
                        <a:pt x="2860" y="756"/>
                        <a:pt x="2858" y="769"/>
                      </a:cubicBezTo>
                      <a:cubicBezTo>
                        <a:pt x="2859" y="769"/>
                        <a:pt x="2860" y="769"/>
                        <a:pt x="2861" y="770"/>
                      </a:cubicBezTo>
                      <a:cubicBezTo>
                        <a:pt x="2865" y="763"/>
                        <a:pt x="2868" y="757"/>
                        <a:pt x="2872" y="750"/>
                      </a:cubicBezTo>
                      <a:close/>
                      <a:moveTo>
                        <a:pt x="1411" y="1077"/>
                      </a:moveTo>
                      <a:cubicBezTo>
                        <a:pt x="1411" y="1075"/>
                        <a:pt x="1411" y="1073"/>
                        <a:pt x="1411" y="1072"/>
                      </a:cubicBezTo>
                      <a:cubicBezTo>
                        <a:pt x="1384" y="1068"/>
                        <a:pt x="1357" y="1064"/>
                        <a:pt x="1329" y="1061"/>
                      </a:cubicBezTo>
                      <a:cubicBezTo>
                        <a:pt x="1329" y="1063"/>
                        <a:pt x="1329" y="1065"/>
                        <a:pt x="1329" y="1067"/>
                      </a:cubicBezTo>
                      <a:cubicBezTo>
                        <a:pt x="1356" y="1070"/>
                        <a:pt x="1383" y="1074"/>
                        <a:pt x="1411" y="1077"/>
                      </a:cubicBezTo>
                      <a:close/>
                      <a:moveTo>
                        <a:pt x="1978" y="533"/>
                      </a:moveTo>
                      <a:cubicBezTo>
                        <a:pt x="1982" y="553"/>
                        <a:pt x="1992" y="552"/>
                        <a:pt x="2006" y="543"/>
                      </a:cubicBezTo>
                      <a:cubicBezTo>
                        <a:pt x="2003" y="537"/>
                        <a:pt x="2002" y="528"/>
                        <a:pt x="1996" y="524"/>
                      </a:cubicBezTo>
                      <a:cubicBezTo>
                        <a:pt x="1993" y="522"/>
                        <a:pt x="1984" y="530"/>
                        <a:pt x="1978" y="533"/>
                      </a:cubicBezTo>
                      <a:close/>
                      <a:moveTo>
                        <a:pt x="2163" y="1125"/>
                      </a:moveTo>
                      <a:cubicBezTo>
                        <a:pt x="2172" y="1119"/>
                        <a:pt x="2177" y="1115"/>
                        <a:pt x="2180" y="1114"/>
                      </a:cubicBezTo>
                      <a:cubicBezTo>
                        <a:pt x="2176" y="1100"/>
                        <a:pt x="2173" y="1089"/>
                        <a:pt x="2170" y="1078"/>
                      </a:cubicBezTo>
                      <a:cubicBezTo>
                        <a:pt x="2167" y="1078"/>
                        <a:pt x="2165" y="1078"/>
                        <a:pt x="2163" y="1079"/>
                      </a:cubicBezTo>
                      <a:cubicBezTo>
                        <a:pt x="2163" y="1093"/>
                        <a:pt x="2163" y="1107"/>
                        <a:pt x="2163" y="1125"/>
                      </a:cubicBezTo>
                      <a:close/>
                      <a:moveTo>
                        <a:pt x="2622" y="67"/>
                      </a:moveTo>
                      <a:cubicBezTo>
                        <a:pt x="2628" y="71"/>
                        <a:pt x="2637" y="73"/>
                        <a:pt x="2641" y="79"/>
                      </a:cubicBezTo>
                      <a:cubicBezTo>
                        <a:pt x="2645" y="84"/>
                        <a:pt x="2645" y="93"/>
                        <a:pt x="2648" y="105"/>
                      </a:cubicBezTo>
                      <a:cubicBezTo>
                        <a:pt x="2653" y="90"/>
                        <a:pt x="2657" y="81"/>
                        <a:pt x="2659" y="72"/>
                      </a:cubicBezTo>
                      <a:cubicBezTo>
                        <a:pt x="2659" y="71"/>
                        <a:pt x="2654" y="66"/>
                        <a:pt x="2652" y="66"/>
                      </a:cubicBezTo>
                      <a:cubicBezTo>
                        <a:pt x="2641" y="65"/>
                        <a:pt x="2631" y="67"/>
                        <a:pt x="2622" y="67"/>
                      </a:cubicBezTo>
                      <a:close/>
                      <a:moveTo>
                        <a:pt x="63" y="159"/>
                      </a:moveTo>
                      <a:cubicBezTo>
                        <a:pt x="65" y="159"/>
                        <a:pt x="67" y="159"/>
                        <a:pt x="69" y="159"/>
                      </a:cubicBezTo>
                      <a:cubicBezTo>
                        <a:pt x="69" y="150"/>
                        <a:pt x="69" y="141"/>
                        <a:pt x="69" y="129"/>
                      </a:cubicBezTo>
                      <a:cubicBezTo>
                        <a:pt x="71" y="124"/>
                        <a:pt x="75" y="114"/>
                        <a:pt x="79" y="104"/>
                      </a:cubicBezTo>
                      <a:cubicBezTo>
                        <a:pt x="77" y="103"/>
                        <a:pt x="75" y="103"/>
                        <a:pt x="73" y="102"/>
                      </a:cubicBezTo>
                      <a:cubicBezTo>
                        <a:pt x="49" y="117"/>
                        <a:pt x="64" y="139"/>
                        <a:pt x="63" y="159"/>
                      </a:cubicBezTo>
                      <a:close/>
                      <a:moveTo>
                        <a:pt x="2691" y="968"/>
                      </a:moveTo>
                      <a:cubicBezTo>
                        <a:pt x="2693" y="970"/>
                        <a:pt x="2694" y="973"/>
                        <a:pt x="2695" y="976"/>
                      </a:cubicBezTo>
                      <a:cubicBezTo>
                        <a:pt x="2702" y="972"/>
                        <a:pt x="2712" y="970"/>
                        <a:pt x="2716" y="964"/>
                      </a:cubicBezTo>
                      <a:cubicBezTo>
                        <a:pt x="2720" y="959"/>
                        <a:pt x="2718" y="950"/>
                        <a:pt x="2719" y="943"/>
                      </a:cubicBezTo>
                      <a:cubicBezTo>
                        <a:pt x="2717" y="942"/>
                        <a:pt x="2715" y="942"/>
                        <a:pt x="2713" y="942"/>
                      </a:cubicBezTo>
                      <a:cubicBezTo>
                        <a:pt x="2706" y="950"/>
                        <a:pt x="2699" y="959"/>
                        <a:pt x="2691" y="968"/>
                      </a:cubicBezTo>
                      <a:close/>
                      <a:moveTo>
                        <a:pt x="459" y="1228"/>
                      </a:moveTo>
                      <a:cubicBezTo>
                        <a:pt x="468" y="1244"/>
                        <a:pt x="496" y="1242"/>
                        <a:pt x="509" y="1226"/>
                      </a:cubicBezTo>
                      <a:cubicBezTo>
                        <a:pt x="498" y="1226"/>
                        <a:pt x="486" y="1226"/>
                        <a:pt x="473" y="1226"/>
                      </a:cubicBezTo>
                      <a:cubicBezTo>
                        <a:pt x="475" y="1243"/>
                        <a:pt x="465" y="1228"/>
                        <a:pt x="459" y="1228"/>
                      </a:cubicBezTo>
                      <a:close/>
                      <a:moveTo>
                        <a:pt x="2356" y="1139"/>
                      </a:moveTo>
                      <a:cubicBezTo>
                        <a:pt x="2370" y="1163"/>
                        <a:pt x="2370" y="1186"/>
                        <a:pt x="2345" y="1204"/>
                      </a:cubicBezTo>
                      <a:cubicBezTo>
                        <a:pt x="2375" y="1196"/>
                        <a:pt x="2380" y="1162"/>
                        <a:pt x="2356" y="1139"/>
                      </a:cubicBezTo>
                      <a:close/>
                      <a:moveTo>
                        <a:pt x="127" y="117"/>
                      </a:moveTo>
                      <a:cubicBezTo>
                        <a:pt x="127" y="116"/>
                        <a:pt x="127" y="115"/>
                        <a:pt x="127" y="113"/>
                      </a:cubicBezTo>
                      <a:cubicBezTo>
                        <a:pt x="115" y="115"/>
                        <a:pt x="102" y="114"/>
                        <a:pt x="91" y="118"/>
                      </a:cubicBezTo>
                      <a:cubicBezTo>
                        <a:pt x="86" y="120"/>
                        <a:pt x="84" y="130"/>
                        <a:pt x="81" y="138"/>
                      </a:cubicBezTo>
                      <a:cubicBezTo>
                        <a:pt x="99" y="130"/>
                        <a:pt x="113" y="124"/>
                        <a:pt x="127" y="117"/>
                      </a:cubicBezTo>
                      <a:close/>
                      <a:moveTo>
                        <a:pt x="275" y="145"/>
                      </a:moveTo>
                      <a:cubicBezTo>
                        <a:pt x="304" y="150"/>
                        <a:pt x="328" y="154"/>
                        <a:pt x="355" y="158"/>
                      </a:cubicBezTo>
                      <a:cubicBezTo>
                        <a:pt x="329" y="147"/>
                        <a:pt x="306" y="134"/>
                        <a:pt x="275" y="145"/>
                      </a:cubicBezTo>
                      <a:close/>
                      <a:moveTo>
                        <a:pt x="2044" y="1146"/>
                      </a:moveTo>
                      <a:cubicBezTo>
                        <a:pt x="2044" y="1145"/>
                        <a:pt x="2044" y="1143"/>
                        <a:pt x="2044" y="1142"/>
                      </a:cubicBezTo>
                      <a:cubicBezTo>
                        <a:pt x="2006" y="1142"/>
                        <a:pt x="1968" y="1142"/>
                        <a:pt x="1929" y="1142"/>
                      </a:cubicBezTo>
                      <a:cubicBezTo>
                        <a:pt x="1929" y="1143"/>
                        <a:pt x="1929" y="1145"/>
                        <a:pt x="1929" y="1146"/>
                      </a:cubicBezTo>
                      <a:cubicBezTo>
                        <a:pt x="1967" y="1146"/>
                        <a:pt x="2006" y="1146"/>
                        <a:pt x="2044" y="1146"/>
                      </a:cubicBezTo>
                      <a:close/>
                      <a:moveTo>
                        <a:pt x="2219" y="42"/>
                      </a:moveTo>
                      <a:cubicBezTo>
                        <a:pt x="2248" y="53"/>
                        <a:pt x="2260" y="50"/>
                        <a:pt x="2259" y="41"/>
                      </a:cubicBezTo>
                      <a:cubicBezTo>
                        <a:pt x="2252" y="40"/>
                        <a:pt x="2245" y="37"/>
                        <a:pt x="2238" y="37"/>
                      </a:cubicBezTo>
                      <a:cubicBezTo>
                        <a:pt x="2231" y="38"/>
                        <a:pt x="2225" y="40"/>
                        <a:pt x="2219" y="42"/>
                      </a:cubicBezTo>
                      <a:close/>
                      <a:moveTo>
                        <a:pt x="781" y="1027"/>
                      </a:moveTo>
                      <a:cubicBezTo>
                        <a:pt x="781" y="1027"/>
                        <a:pt x="781" y="1028"/>
                        <a:pt x="781" y="1029"/>
                      </a:cubicBezTo>
                      <a:cubicBezTo>
                        <a:pt x="822" y="1029"/>
                        <a:pt x="863" y="1029"/>
                        <a:pt x="904" y="1029"/>
                      </a:cubicBezTo>
                      <a:cubicBezTo>
                        <a:pt x="904" y="1028"/>
                        <a:pt x="904" y="1027"/>
                        <a:pt x="904" y="1027"/>
                      </a:cubicBezTo>
                      <a:cubicBezTo>
                        <a:pt x="863" y="1027"/>
                        <a:pt x="822" y="1027"/>
                        <a:pt x="781" y="1027"/>
                      </a:cubicBezTo>
                      <a:close/>
                      <a:moveTo>
                        <a:pt x="564" y="179"/>
                      </a:moveTo>
                      <a:cubicBezTo>
                        <a:pt x="562" y="178"/>
                        <a:pt x="560" y="178"/>
                        <a:pt x="559" y="178"/>
                      </a:cubicBezTo>
                      <a:cubicBezTo>
                        <a:pt x="555" y="202"/>
                        <a:pt x="552" y="227"/>
                        <a:pt x="548" y="251"/>
                      </a:cubicBezTo>
                      <a:cubicBezTo>
                        <a:pt x="551" y="252"/>
                        <a:pt x="553" y="252"/>
                        <a:pt x="555" y="252"/>
                      </a:cubicBezTo>
                      <a:cubicBezTo>
                        <a:pt x="558" y="228"/>
                        <a:pt x="561" y="203"/>
                        <a:pt x="564" y="179"/>
                      </a:cubicBezTo>
                      <a:close/>
                      <a:moveTo>
                        <a:pt x="2027" y="358"/>
                      </a:moveTo>
                      <a:cubicBezTo>
                        <a:pt x="2020" y="383"/>
                        <a:pt x="2012" y="409"/>
                        <a:pt x="2005" y="431"/>
                      </a:cubicBezTo>
                      <a:cubicBezTo>
                        <a:pt x="2021" y="418"/>
                        <a:pt x="2032" y="382"/>
                        <a:pt x="2027" y="358"/>
                      </a:cubicBezTo>
                      <a:close/>
                      <a:moveTo>
                        <a:pt x="1761" y="1080"/>
                      </a:moveTo>
                      <a:cubicBezTo>
                        <a:pt x="1759" y="1079"/>
                        <a:pt x="1758" y="1077"/>
                        <a:pt x="1756" y="1076"/>
                      </a:cubicBezTo>
                      <a:cubicBezTo>
                        <a:pt x="1746" y="1084"/>
                        <a:pt x="1736" y="1092"/>
                        <a:pt x="1727" y="1100"/>
                      </a:cubicBezTo>
                      <a:cubicBezTo>
                        <a:pt x="1729" y="1102"/>
                        <a:pt x="1731" y="1105"/>
                        <a:pt x="1733" y="1107"/>
                      </a:cubicBezTo>
                      <a:cubicBezTo>
                        <a:pt x="1736" y="1101"/>
                        <a:pt x="1739" y="1095"/>
                        <a:pt x="1742" y="1089"/>
                      </a:cubicBezTo>
                      <a:cubicBezTo>
                        <a:pt x="1749" y="1101"/>
                        <a:pt x="1766" y="1101"/>
                        <a:pt x="1782" y="1089"/>
                      </a:cubicBezTo>
                      <a:cubicBezTo>
                        <a:pt x="1774" y="1091"/>
                        <a:pt x="1765" y="1092"/>
                        <a:pt x="1755" y="1094"/>
                      </a:cubicBezTo>
                      <a:cubicBezTo>
                        <a:pt x="1757" y="1089"/>
                        <a:pt x="1759" y="1084"/>
                        <a:pt x="1761" y="1080"/>
                      </a:cubicBezTo>
                      <a:close/>
                      <a:moveTo>
                        <a:pt x="675" y="611"/>
                      </a:moveTo>
                      <a:cubicBezTo>
                        <a:pt x="658" y="622"/>
                        <a:pt x="643" y="632"/>
                        <a:pt x="628" y="642"/>
                      </a:cubicBezTo>
                      <a:cubicBezTo>
                        <a:pt x="658" y="642"/>
                        <a:pt x="663" y="639"/>
                        <a:pt x="675" y="611"/>
                      </a:cubicBezTo>
                      <a:close/>
                      <a:moveTo>
                        <a:pt x="1655" y="589"/>
                      </a:moveTo>
                      <a:cubicBezTo>
                        <a:pt x="1694" y="596"/>
                        <a:pt x="1727" y="584"/>
                        <a:pt x="1724" y="564"/>
                      </a:cubicBezTo>
                      <a:cubicBezTo>
                        <a:pt x="1709" y="592"/>
                        <a:pt x="1680" y="579"/>
                        <a:pt x="1655" y="589"/>
                      </a:cubicBezTo>
                      <a:close/>
                      <a:moveTo>
                        <a:pt x="2864" y="456"/>
                      </a:moveTo>
                      <a:cubicBezTo>
                        <a:pt x="2864" y="454"/>
                        <a:pt x="2864" y="452"/>
                        <a:pt x="2865" y="450"/>
                      </a:cubicBezTo>
                      <a:cubicBezTo>
                        <a:pt x="2846" y="451"/>
                        <a:pt x="2827" y="452"/>
                        <a:pt x="2808" y="453"/>
                      </a:cubicBezTo>
                      <a:cubicBezTo>
                        <a:pt x="2809" y="456"/>
                        <a:pt x="2809" y="458"/>
                        <a:pt x="2809" y="461"/>
                      </a:cubicBezTo>
                      <a:cubicBezTo>
                        <a:pt x="2827" y="459"/>
                        <a:pt x="2846" y="458"/>
                        <a:pt x="2864" y="456"/>
                      </a:cubicBezTo>
                      <a:close/>
                      <a:moveTo>
                        <a:pt x="1432" y="232"/>
                      </a:moveTo>
                      <a:cubicBezTo>
                        <a:pt x="1431" y="234"/>
                        <a:pt x="1430" y="235"/>
                        <a:pt x="1429" y="236"/>
                      </a:cubicBezTo>
                      <a:cubicBezTo>
                        <a:pt x="1447" y="252"/>
                        <a:pt x="1466" y="267"/>
                        <a:pt x="1484" y="283"/>
                      </a:cubicBezTo>
                      <a:cubicBezTo>
                        <a:pt x="1485" y="281"/>
                        <a:pt x="1486" y="280"/>
                        <a:pt x="1488" y="278"/>
                      </a:cubicBezTo>
                      <a:cubicBezTo>
                        <a:pt x="1469" y="263"/>
                        <a:pt x="1450" y="248"/>
                        <a:pt x="1432" y="232"/>
                      </a:cubicBezTo>
                      <a:close/>
                      <a:moveTo>
                        <a:pt x="1107" y="1147"/>
                      </a:moveTo>
                      <a:cubicBezTo>
                        <a:pt x="1107" y="1148"/>
                        <a:pt x="1107" y="1148"/>
                        <a:pt x="1107" y="1149"/>
                      </a:cubicBezTo>
                      <a:cubicBezTo>
                        <a:pt x="1146" y="1149"/>
                        <a:pt x="1185" y="1149"/>
                        <a:pt x="1223" y="1149"/>
                      </a:cubicBezTo>
                      <a:cubicBezTo>
                        <a:pt x="1223" y="1148"/>
                        <a:pt x="1223" y="1148"/>
                        <a:pt x="1223" y="1147"/>
                      </a:cubicBezTo>
                      <a:cubicBezTo>
                        <a:pt x="1185" y="1147"/>
                        <a:pt x="1146" y="1147"/>
                        <a:pt x="1107" y="1147"/>
                      </a:cubicBezTo>
                      <a:close/>
                      <a:moveTo>
                        <a:pt x="1045" y="209"/>
                      </a:moveTo>
                      <a:cubicBezTo>
                        <a:pt x="1055" y="225"/>
                        <a:pt x="1062" y="228"/>
                        <a:pt x="1071" y="218"/>
                      </a:cubicBezTo>
                      <a:cubicBezTo>
                        <a:pt x="1073" y="215"/>
                        <a:pt x="1072" y="208"/>
                        <a:pt x="1072" y="203"/>
                      </a:cubicBezTo>
                      <a:cubicBezTo>
                        <a:pt x="1064" y="205"/>
                        <a:pt x="1056" y="206"/>
                        <a:pt x="1045" y="209"/>
                      </a:cubicBezTo>
                      <a:close/>
                      <a:moveTo>
                        <a:pt x="1925" y="156"/>
                      </a:moveTo>
                      <a:cubicBezTo>
                        <a:pt x="1937" y="164"/>
                        <a:pt x="1946" y="171"/>
                        <a:pt x="1955" y="176"/>
                      </a:cubicBezTo>
                      <a:cubicBezTo>
                        <a:pt x="1956" y="177"/>
                        <a:pt x="1962" y="172"/>
                        <a:pt x="1962" y="169"/>
                      </a:cubicBezTo>
                      <a:cubicBezTo>
                        <a:pt x="1962" y="165"/>
                        <a:pt x="1960" y="160"/>
                        <a:pt x="1959" y="156"/>
                      </a:cubicBezTo>
                      <a:cubicBezTo>
                        <a:pt x="1949" y="156"/>
                        <a:pt x="1939" y="156"/>
                        <a:pt x="1925" y="156"/>
                      </a:cubicBezTo>
                      <a:close/>
                      <a:moveTo>
                        <a:pt x="3026" y="1070"/>
                      </a:moveTo>
                      <a:cubicBezTo>
                        <a:pt x="3024" y="1072"/>
                        <a:pt x="3022" y="1074"/>
                        <a:pt x="3020" y="1076"/>
                      </a:cubicBezTo>
                      <a:cubicBezTo>
                        <a:pt x="3025" y="1094"/>
                        <a:pt x="3047" y="1088"/>
                        <a:pt x="3056" y="1101"/>
                      </a:cubicBezTo>
                      <a:cubicBezTo>
                        <a:pt x="3057" y="1099"/>
                        <a:pt x="3059" y="1097"/>
                        <a:pt x="3060" y="1095"/>
                      </a:cubicBezTo>
                      <a:cubicBezTo>
                        <a:pt x="3049" y="1087"/>
                        <a:pt x="3038" y="1078"/>
                        <a:pt x="3026" y="1070"/>
                      </a:cubicBezTo>
                      <a:close/>
                      <a:moveTo>
                        <a:pt x="1288" y="1181"/>
                      </a:moveTo>
                      <a:cubicBezTo>
                        <a:pt x="1281" y="1166"/>
                        <a:pt x="1275" y="1155"/>
                        <a:pt x="1269" y="1142"/>
                      </a:cubicBezTo>
                      <a:cubicBezTo>
                        <a:pt x="1254" y="1155"/>
                        <a:pt x="1260" y="1168"/>
                        <a:pt x="1288" y="1181"/>
                      </a:cubicBezTo>
                      <a:close/>
                      <a:moveTo>
                        <a:pt x="1840" y="926"/>
                      </a:moveTo>
                      <a:cubicBezTo>
                        <a:pt x="1862" y="918"/>
                        <a:pt x="1877" y="900"/>
                        <a:pt x="1877" y="881"/>
                      </a:cubicBezTo>
                      <a:cubicBezTo>
                        <a:pt x="1865" y="896"/>
                        <a:pt x="1853" y="911"/>
                        <a:pt x="1840" y="926"/>
                      </a:cubicBezTo>
                      <a:close/>
                      <a:moveTo>
                        <a:pt x="240" y="914"/>
                      </a:moveTo>
                      <a:cubicBezTo>
                        <a:pt x="240" y="915"/>
                        <a:pt x="240" y="916"/>
                        <a:pt x="240" y="917"/>
                      </a:cubicBezTo>
                      <a:cubicBezTo>
                        <a:pt x="277" y="917"/>
                        <a:pt x="314" y="917"/>
                        <a:pt x="351" y="917"/>
                      </a:cubicBezTo>
                      <a:cubicBezTo>
                        <a:pt x="351" y="916"/>
                        <a:pt x="351" y="915"/>
                        <a:pt x="351" y="914"/>
                      </a:cubicBezTo>
                      <a:cubicBezTo>
                        <a:pt x="314" y="914"/>
                        <a:pt x="277" y="914"/>
                        <a:pt x="240" y="914"/>
                      </a:cubicBezTo>
                      <a:close/>
                      <a:moveTo>
                        <a:pt x="2147" y="1130"/>
                      </a:moveTo>
                      <a:cubicBezTo>
                        <a:pt x="2149" y="1114"/>
                        <a:pt x="2151" y="1101"/>
                        <a:pt x="2152" y="1088"/>
                      </a:cubicBezTo>
                      <a:cubicBezTo>
                        <a:pt x="2136" y="1095"/>
                        <a:pt x="2135" y="1120"/>
                        <a:pt x="2147" y="1130"/>
                      </a:cubicBezTo>
                      <a:close/>
                      <a:moveTo>
                        <a:pt x="313" y="592"/>
                      </a:moveTo>
                      <a:cubicBezTo>
                        <a:pt x="303" y="584"/>
                        <a:pt x="293" y="578"/>
                        <a:pt x="284" y="571"/>
                      </a:cubicBezTo>
                      <a:cubicBezTo>
                        <a:pt x="280" y="599"/>
                        <a:pt x="280" y="599"/>
                        <a:pt x="313" y="592"/>
                      </a:cubicBezTo>
                      <a:close/>
                      <a:moveTo>
                        <a:pt x="2692" y="472"/>
                      </a:moveTo>
                      <a:cubicBezTo>
                        <a:pt x="2723" y="464"/>
                        <a:pt x="2723" y="464"/>
                        <a:pt x="2725" y="429"/>
                      </a:cubicBezTo>
                      <a:cubicBezTo>
                        <a:pt x="2714" y="443"/>
                        <a:pt x="2703" y="458"/>
                        <a:pt x="2692" y="472"/>
                      </a:cubicBezTo>
                      <a:close/>
                      <a:moveTo>
                        <a:pt x="1672" y="204"/>
                      </a:moveTo>
                      <a:cubicBezTo>
                        <a:pt x="1672" y="202"/>
                        <a:pt x="1672" y="200"/>
                        <a:pt x="1672" y="198"/>
                      </a:cubicBezTo>
                      <a:cubicBezTo>
                        <a:pt x="1656" y="198"/>
                        <a:pt x="1640" y="198"/>
                        <a:pt x="1624" y="198"/>
                      </a:cubicBezTo>
                      <a:cubicBezTo>
                        <a:pt x="1623" y="200"/>
                        <a:pt x="1623" y="202"/>
                        <a:pt x="1623" y="204"/>
                      </a:cubicBezTo>
                      <a:cubicBezTo>
                        <a:pt x="1640" y="204"/>
                        <a:pt x="1656" y="204"/>
                        <a:pt x="1672" y="204"/>
                      </a:cubicBezTo>
                      <a:close/>
                      <a:moveTo>
                        <a:pt x="2233" y="175"/>
                      </a:moveTo>
                      <a:cubicBezTo>
                        <a:pt x="2232" y="175"/>
                        <a:pt x="2231" y="175"/>
                        <a:pt x="2229" y="175"/>
                      </a:cubicBezTo>
                      <a:cubicBezTo>
                        <a:pt x="2229" y="194"/>
                        <a:pt x="2229" y="213"/>
                        <a:pt x="2229" y="232"/>
                      </a:cubicBezTo>
                      <a:cubicBezTo>
                        <a:pt x="2231" y="232"/>
                        <a:pt x="2232" y="232"/>
                        <a:pt x="2233" y="232"/>
                      </a:cubicBezTo>
                      <a:cubicBezTo>
                        <a:pt x="2233" y="213"/>
                        <a:pt x="2233" y="194"/>
                        <a:pt x="2233" y="175"/>
                      </a:cubicBezTo>
                      <a:close/>
                      <a:moveTo>
                        <a:pt x="2078" y="718"/>
                      </a:moveTo>
                      <a:cubicBezTo>
                        <a:pt x="2083" y="673"/>
                        <a:pt x="2083" y="673"/>
                        <a:pt x="2068" y="671"/>
                      </a:cubicBezTo>
                      <a:cubicBezTo>
                        <a:pt x="2071" y="687"/>
                        <a:pt x="2075" y="702"/>
                        <a:pt x="2078" y="718"/>
                      </a:cubicBezTo>
                      <a:close/>
                      <a:moveTo>
                        <a:pt x="754" y="1115"/>
                      </a:moveTo>
                      <a:cubicBezTo>
                        <a:pt x="756" y="1116"/>
                        <a:pt x="758" y="1116"/>
                        <a:pt x="760" y="1117"/>
                      </a:cubicBezTo>
                      <a:cubicBezTo>
                        <a:pt x="766" y="1100"/>
                        <a:pt x="773" y="1083"/>
                        <a:pt x="779" y="1065"/>
                      </a:cubicBezTo>
                      <a:cubicBezTo>
                        <a:pt x="777" y="1064"/>
                        <a:pt x="775" y="1064"/>
                        <a:pt x="772" y="1063"/>
                      </a:cubicBezTo>
                      <a:cubicBezTo>
                        <a:pt x="766" y="1080"/>
                        <a:pt x="760" y="1097"/>
                        <a:pt x="754" y="1115"/>
                      </a:cubicBezTo>
                      <a:close/>
                      <a:moveTo>
                        <a:pt x="1253" y="537"/>
                      </a:moveTo>
                      <a:cubicBezTo>
                        <a:pt x="1255" y="537"/>
                        <a:pt x="1257" y="537"/>
                        <a:pt x="1259" y="537"/>
                      </a:cubicBezTo>
                      <a:cubicBezTo>
                        <a:pt x="1258" y="514"/>
                        <a:pt x="1256" y="490"/>
                        <a:pt x="1255" y="467"/>
                      </a:cubicBezTo>
                      <a:cubicBezTo>
                        <a:pt x="1254" y="467"/>
                        <a:pt x="1254" y="467"/>
                        <a:pt x="1253" y="467"/>
                      </a:cubicBezTo>
                      <a:cubicBezTo>
                        <a:pt x="1253" y="490"/>
                        <a:pt x="1253" y="513"/>
                        <a:pt x="1253" y="537"/>
                      </a:cubicBezTo>
                      <a:close/>
                      <a:moveTo>
                        <a:pt x="1762" y="134"/>
                      </a:moveTo>
                      <a:cubicBezTo>
                        <a:pt x="1769" y="113"/>
                        <a:pt x="1762" y="105"/>
                        <a:pt x="1735" y="102"/>
                      </a:cubicBezTo>
                      <a:cubicBezTo>
                        <a:pt x="1745" y="113"/>
                        <a:pt x="1752" y="122"/>
                        <a:pt x="1762" y="134"/>
                      </a:cubicBezTo>
                      <a:close/>
                      <a:moveTo>
                        <a:pt x="1527" y="158"/>
                      </a:moveTo>
                      <a:cubicBezTo>
                        <a:pt x="1513" y="155"/>
                        <a:pt x="1499" y="151"/>
                        <a:pt x="1483" y="146"/>
                      </a:cubicBezTo>
                      <a:cubicBezTo>
                        <a:pt x="1494" y="165"/>
                        <a:pt x="1513" y="169"/>
                        <a:pt x="1527" y="158"/>
                      </a:cubicBezTo>
                      <a:close/>
                      <a:moveTo>
                        <a:pt x="1070" y="1134"/>
                      </a:moveTo>
                      <a:cubicBezTo>
                        <a:pt x="1076" y="1143"/>
                        <a:pt x="1080" y="1150"/>
                        <a:pt x="1087" y="1160"/>
                      </a:cubicBezTo>
                      <a:cubicBezTo>
                        <a:pt x="1079" y="1157"/>
                        <a:pt x="1075" y="1155"/>
                        <a:pt x="1068" y="1151"/>
                      </a:cubicBezTo>
                      <a:cubicBezTo>
                        <a:pt x="1072" y="1159"/>
                        <a:pt x="1074" y="1162"/>
                        <a:pt x="1075" y="1165"/>
                      </a:cubicBezTo>
                      <a:cubicBezTo>
                        <a:pt x="1077" y="1169"/>
                        <a:pt x="1079" y="1172"/>
                        <a:pt x="1081" y="1177"/>
                      </a:cubicBezTo>
                      <a:cubicBezTo>
                        <a:pt x="1095" y="1152"/>
                        <a:pt x="1093" y="1144"/>
                        <a:pt x="1070" y="1134"/>
                      </a:cubicBezTo>
                      <a:close/>
                      <a:moveTo>
                        <a:pt x="1737" y="1004"/>
                      </a:moveTo>
                      <a:cubicBezTo>
                        <a:pt x="1734" y="1002"/>
                        <a:pt x="1731" y="1000"/>
                        <a:pt x="1729" y="999"/>
                      </a:cubicBezTo>
                      <a:cubicBezTo>
                        <a:pt x="1723" y="1003"/>
                        <a:pt x="1718" y="1008"/>
                        <a:pt x="1713" y="1013"/>
                      </a:cubicBezTo>
                      <a:cubicBezTo>
                        <a:pt x="1719" y="1017"/>
                        <a:pt x="1726" y="1020"/>
                        <a:pt x="1733" y="1024"/>
                      </a:cubicBezTo>
                      <a:cubicBezTo>
                        <a:pt x="1734" y="1017"/>
                        <a:pt x="1736" y="1011"/>
                        <a:pt x="1737" y="1004"/>
                      </a:cubicBezTo>
                      <a:close/>
                      <a:moveTo>
                        <a:pt x="2637" y="99"/>
                      </a:moveTo>
                      <a:cubicBezTo>
                        <a:pt x="2638" y="97"/>
                        <a:pt x="2639" y="96"/>
                        <a:pt x="2640" y="94"/>
                      </a:cubicBezTo>
                      <a:cubicBezTo>
                        <a:pt x="2634" y="88"/>
                        <a:pt x="2628" y="82"/>
                        <a:pt x="2622" y="76"/>
                      </a:cubicBezTo>
                      <a:cubicBezTo>
                        <a:pt x="2618" y="80"/>
                        <a:pt x="2614" y="85"/>
                        <a:pt x="2608" y="91"/>
                      </a:cubicBezTo>
                      <a:cubicBezTo>
                        <a:pt x="2620" y="94"/>
                        <a:pt x="2629" y="97"/>
                        <a:pt x="2637" y="99"/>
                      </a:cubicBezTo>
                      <a:close/>
                      <a:moveTo>
                        <a:pt x="2364" y="475"/>
                      </a:moveTo>
                      <a:cubicBezTo>
                        <a:pt x="2362" y="477"/>
                        <a:pt x="2360" y="478"/>
                        <a:pt x="2358" y="480"/>
                      </a:cubicBezTo>
                      <a:cubicBezTo>
                        <a:pt x="2369" y="493"/>
                        <a:pt x="2380" y="506"/>
                        <a:pt x="2391" y="519"/>
                      </a:cubicBezTo>
                      <a:cubicBezTo>
                        <a:pt x="2393" y="517"/>
                        <a:pt x="2395" y="516"/>
                        <a:pt x="2397" y="514"/>
                      </a:cubicBezTo>
                      <a:cubicBezTo>
                        <a:pt x="2386" y="501"/>
                        <a:pt x="2375" y="488"/>
                        <a:pt x="2364" y="475"/>
                      </a:cubicBezTo>
                      <a:close/>
                      <a:moveTo>
                        <a:pt x="163" y="950"/>
                      </a:moveTo>
                      <a:cubicBezTo>
                        <a:pt x="151" y="961"/>
                        <a:pt x="143" y="969"/>
                        <a:pt x="132" y="978"/>
                      </a:cubicBezTo>
                      <a:cubicBezTo>
                        <a:pt x="153" y="982"/>
                        <a:pt x="164" y="972"/>
                        <a:pt x="163" y="950"/>
                      </a:cubicBezTo>
                      <a:close/>
                      <a:moveTo>
                        <a:pt x="1911" y="430"/>
                      </a:moveTo>
                      <a:cubicBezTo>
                        <a:pt x="1940" y="411"/>
                        <a:pt x="1942" y="404"/>
                        <a:pt x="1923" y="393"/>
                      </a:cubicBezTo>
                      <a:cubicBezTo>
                        <a:pt x="1920" y="404"/>
                        <a:pt x="1916" y="414"/>
                        <a:pt x="1911" y="430"/>
                      </a:cubicBezTo>
                      <a:close/>
                      <a:moveTo>
                        <a:pt x="2242" y="1073"/>
                      </a:moveTo>
                      <a:cubicBezTo>
                        <a:pt x="2233" y="1074"/>
                        <a:pt x="2223" y="1073"/>
                        <a:pt x="2223" y="1075"/>
                      </a:cubicBezTo>
                      <a:cubicBezTo>
                        <a:pt x="2221" y="1085"/>
                        <a:pt x="2221" y="1095"/>
                        <a:pt x="2220" y="1109"/>
                      </a:cubicBezTo>
                      <a:cubicBezTo>
                        <a:pt x="2228" y="1096"/>
                        <a:pt x="2234" y="1087"/>
                        <a:pt x="2242" y="1073"/>
                      </a:cubicBezTo>
                      <a:close/>
                      <a:moveTo>
                        <a:pt x="1512" y="1102"/>
                      </a:moveTo>
                      <a:cubicBezTo>
                        <a:pt x="1510" y="1092"/>
                        <a:pt x="1509" y="1082"/>
                        <a:pt x="1507" y="1072"/>
                      </a:cubicBezTo>
                      <a:cubicBezTo>
                        <a:pt x="1505" y="1072"/>
                        <a:pt x="1502" y="1072"/>
                        <a:pt x="1499" y="1071"/>
                      </a:cubicBezTo>
                      <a:cubicBezTo>
                        <a:pt x="1497" y="1081"/>
                        <a:pt x="1495" y="1090"/>
                        <a:pt x="1493" y="1099"/>
                      </a:cubicBezTo>
                      <a:cubicBezTo>
                        <a:pt x="1500" y="1100"/>
                        <a:pt x="1504" y="1101"/>
                        <a:pt x="1512" y="1102"/>
                      </a:cubicBezTo>
                      <a:close/>
                      <a:moveTo>
                        <a:pt x="1960" y="358"/>
                      </a:moveTo>
                      <a:cubicBezTo>
                        <a:pt x="1959" y="361"/>
                        <a:pt x="1958" y="364"/>
                        <a:pt x="1957" y="364"/>
                      </a:cubicBezTo>
                      <a:cubicBezTo>
                        <a:pt x="1955" y="361"/>
                        <a:pt x="1951" y="357"/>
                        <a:pt x="1948" y="352"/>
                      </a:cubicBezTo>
                      <a:cubicBezTo>
                        <a:pt x="1946" y="353"/>
                        <a:pt x="1944" y="354"/>
                        <a:pt x="1942" y="355"/>
                      </a:cubicBezTo>
                      <a:cubicBezTo>
                        <a:pt x="1944" y="364"/>
                        <a:pt x="1946" y="374"/>
                        <a:pt x="1947" y="383"/>
                      </a:cubicBezTo>
                      <a:cubicBezTo>
                        <a:pt x="1968" y="383"/>
                        <a:pt x="1961" y="369"/>
                        <a:pt x="1960" y="358"/>
                      </a:cubicBezTo>
                      <a:close/>
                      <a:moveTo>
                        <a:pt x="789" y="1199"/>
                      </a:moveTo>
                      <a:cubicBezTo>
                        <a:pt x="789" y="1182"/>
                        <a:pt x="789" y="1164"/>
                        <a:pt x="789" y="1149"/>
                      </a:cubicBezTo>
                      <a:cubicBezTo>
                        <a:pt x="774" y="1163"/>
                        <a:pt x="773" y="1188"/>
                        <a:pt x="789" y="1199"/>
                      </a:cubicBezTo>
                      <a:close/>
                      <a:moveTo>
                        <a:pt x="1778" y="622"/>
                      </a:moveTo>
                      <a:cubicBezTo>
                        <a:pt x="1781" y="625"/>
                        <a:pt x="1783" y="627"/>
                        <a:pt x="1786" y="629"/>
                      </a:cubicBezTo>
                      <a:cubicBezTo>
                        <a:pt x="1793" y="620"/>
                        <a:pt x="1801" y="611"/>
                        <a:pt x="1809" y="602"/>
                      </a:cubicBezTo>
                      <a:cubicBezTo>
                        <a:pt x="1808" y="601"/>
                        <a:pt x="1806" y="600"/>
                        <a:pt x="1805" y="599"/>
                      </a:cubicBezTo>
                      <a:cubicBezTo>
                        <a:pt x="1795" y="605"/>
                        <a:pt x="1779" y="606"/>
                        <a:pt x="1778" y="622"/>
                      </a:cubicBezTo>
                      <a:close/>
                      <a:moveTo>
                        <a:pt x="767" y="1158"/>
                      </a:moveTo>
                      <a:cubicBezTo>
                        <a:pt x="768" y="1159"/>
                        <a:pt x="770" y="1159"/>
                        <a:pt x="771" y="1160"/>
                      </a:cubicBezTo>
                      <a:cubicBezTo>
                        <a:pt x="783" y="1146"/>
                        <a:pt x="794" y="1131"/>
                        <a:pt x="806" y="1117"/>
                      </a:cubicBezTo>
                      <a:cubicBezTo>
                        <a:pt x="804" y="1115"/>
                        <a:pt x="802" y="1114"/>
                        <a:pt x="800" y="1112"/>
                      </a:cubicBezTo>
                      <a:cubicBezTo>
                        <a:pt x="789" y="1127"/>
                        <a:pt x="778" y="1143"/>
                        <a:pt x="767" y="1158"/>
                      </a:cubicBezTo>
                      <a:close/>
                      <a:moveTo>
                        <a:pt x="1030" y="1179"/>
                      </a:moveTo>
                      <a:cubicBezTo>
                        <a:pt x="1031" y="1181"/>
                        <a:pt x="1033" y="1183"/>
                        <a:pt x="1034" y="1185"/>
                      </a:cubicBezTo>
                      <a:cubicBezTo>
                        <a:pt x="1045" y="1179"/>
                        <a:pt x="1062" y="1181"/>
                        <a:pt x="1065" y="1158"/>
                      </a:cubicBezTo>
                      <a:cubicBezTo>
                        <a:pt x="1051" y="1166"/>
                        <a:pt x="1040" y="1173"/>
                        <a:pt x="1030" y="1179"/>
                      </a:cubicBezTo>
                      <a:close/>
                      <a:moveTo>
                        <a:pt x="2628" y="489"/>
                      </a:moveTo>
                      <a:cubicBezTo>
                        <a:pt x="2644" y="489"/>
                        <a:pt x="2659" y="489"/>
                        <a:pt x="2675" y="489"/>
                      </a:cubicBezTo>
                      <a:cubicBezTo>
                        <a:pt x="2657" y="476"/>
                        <a:pt x="2644" y="475"/>
                        <a:pt x="2628" y="489"/>
                      </a:cubicBezTo>
                      <a:close/>
                      <a:moveTo>
                        <a:pt x="2472" y="352"/>
                      </a:moveTo>
                      <a:cubicBezTo>
                        <a:pt x="2471" y="361"/>
                        <a:pt x="2470" y="368"/>
                        <a:pt x="2469" y="376"/>
                      </a:cubicBezTo>
                      <a:cubicBezTo>
                        <a:pt x="2468" y="379"/>
                        <a:pt x="2469" y="383"/>
                        <a:pt x="2469" y="386"/>
                      </a:cubicBezTo>
                      <a:cubicBezTo>
                        <a:pt x="2472" y="385"/>
                        <a:pt x="2478" y="385"/>
                        <a:pt x="2479" y="383"/>
                      </a:cubicBezTo>
                      <a:cubicBezTo>
                        <a:pt x="2483" y="372"/>
                        <a:pt x="2488" y="360"/>
                        <a:pt x="2472" y="352"/>
                      </a:cubicBezTo>
                      <a:close/>
                      <a:moveTo>
                        <a:pt x="2238" y="1064"/>
                      </a:moveTo>
                      <a:cubicBezTo>
                        <a:pt x="2243" y="1071"/>
                        <a:pt x="2245" y="1075"/>
                        <a:pt x="2246" y="1075"/>
                      </a:cubicBezTo>
                      <a:cubicBezTo>
                        <a:pt x="2255" y="1075"/>
                        <a:pt x="2265" y="1074"/>
                        <a:pt x="2274" y="1072"/>
                      </a:cubicBezTo>
                      <a:cubicBezTo>
                        <a:pt x="2276" y="1071"/>
                        <a:pt x="2277" y="1067"/>
                        <a:pt x="2281" y="1061"/>
                      </a:cubicBezTo>
                      <a:cubicBezTo>
                        <a:pt x="2266" y="1062"/>
                        <a:pt x="2254" y="1063"/>
                        <a:pt x="2238" y="1064"/>
                      </a:cubicBezTo>
                      <a:close/>
                      <a:moveTo>
                        <a:pt x="1455" y="180"/>
                      </a:moveTo>
                      <a:cubicBezTo>
                        <a:pt x="1455" y="178"/>
                        <a:pt x="1455" y="177"/>
                        <a:pt x="1455" y="176"/>
                      </a:cubicBezTo>
                      <a:cubicBezTo>
                        <a:pt x="1438" y="176"/>
                        <a:pt x="1420" y="176"/>
                        <a:pt x="1402" y="176"/>
                      </a:cubicBezTo>
                      <a:cubicBezTo>
                        <a:pt x="1402" y="178"/>
                        <a:pt x="1402" y="180"/>
                        <a:pt x="1403" y="182"/>
                      </a:cubicBezTo>
                      <a:cubicBezTo>
                        <a:pt x="1420" y="181"/>
                        <a:pt x="1437" y="181"/>
                        <a:pt x="1455" y="180"/>
                      </a:cubicBezTo>
                      <a:close/>
                      <a:moveTo>
                        <a:pt x="490" y="132"/>
                      </a:moveTo>
                      <a:cubicBezTo>
                        <a:pt x="460" y="170"/>
                        <a:pt x="460" y="170"/>
                        <a:pt x="462" y="173"/>
                      </a:cubicBezTo>
                      <a:cubicBezTo>
                        <a:pt x="468" y="165"/>
                        <a:pt x="475" y="158"/>
                        <a:pt x="481" y="149"/>
                      </a:cubicBezTo>
                      <a:cubicBezTo>
                        <a:pt x="485" y="144"/>
                        <a:pt x="487" y="138"/>
                        <a:pt x="490" y="132"/>
                      </a:cubicBezTo>
                      <a:close/>
                      <a:moveTo>
                        <a:pt x="288" y="556"/>
                      </a:moveTo>
                      <a:cubicBezTo>
                        <a:pt x="288" y="558"/>
                        <a:pt x="288" y="559"/>
                        <a:pt x="288" y="560"/>
                      </a:cubicBezTo>
                      <a:cubicBezTo>
                        <a:pt x="314" y="562"/>
                        <a:pt x="340" y="563"/>
                        <a:pt x="366" y="564"/>
                      </a:cubicBezTo>
                      <a:cubicBezTo>
                        <a:pt x="366" y="563"/>
                        <a:pt x="366" y="562"/>
                        <a:pt x="366" y="561"/>
                      </a:cubicBezTo>
                      <a:cubicBezTo>
                        <a:pt x="340" y="560"/>
                        <a:pt x="314" y="558"/>
                        <a:pt x="288" y="556"/>
                      </a:cubicBezTo>
                      <a:close/>
                      <a:moveTo>
                        <a:pt x="2203" y="281"/>
                      </a:moveTo>
                      <a:cubicBezTo>
                        <a:pt x="2202" y="282"/>
                        <a:pt x="2202" y="283"/>
                        <a:pt x="2201" y="284"/>
                      </a:cubicBezTo>
                      <a:cubicBezTo>
                        <a:pt x="2206" y="297"/>
                        <a:pt x="2211" y="311"/>
                        <a:pt x="2216" y="326"/>
                      </a:cubicBezTo>
                      <a:cubicBezTo>
                        <a:pt x="2218" y="322"/>
                        <a:pt x="2224" y="315"/>
                        <a:pt x="2223" y="311"/>
                      </a:cubicBezTo>
                      <a:cubicBezTo>
                        <a:pt x="2218" y="300"/>
                        <a:pt x="2210" y="291"/>
                        <a:pt x="2203" y="281"/>
                      </a:cubicBezTo>
                      <a:close/>
                      <a:moveTo>
                        <a:pt x="1200" y="185"/>
                      </a:moveTo>
                      <a:cubicBezTo>
                        <a:pt x="1199" y="177"/>
                        <a:pt x="1198" y="169"/>
                        <a:pt x="1197" y="161"/>
                      </a:cubicBezTo>
                      <a:cubicBezTo>
                        <a:pt x="1184" y="161"/>
                        <a:pt x="1173" y="161"/>
                        <a:pt x="1162" y="161"/>
                      </a:cubicBezTo>
                      <a:cubicBezTo>
                        <a:pt x="1176" y="168"/>
                        <a:pt x="1196" y="162"/>
                        <a:pt x="1200" y="185"/>
                      </a:cubicBezTo>
                      <a:close/>
                      <a:moveTo>
                        <a:pt x="1205" y="400"/>
                      </a:moveTo>
                      <a:cubicBezTo>
                        <a:pt x="1193" y="418"/>
                        <a:pt x="1200" y="426"/>
                        <a:pt x="1212" y="433"/>
                      </a:cubicBezTo>
                      <a:cubicBezTo>
                        <a:pt x="1214" y="432"/>
                        <a:pt x="1216" y="431"/>
                        <a:pt x="1218" y="430"/>
                      </a:cubicBezTo>
                      <a:cubicBezTo>
                        <a:pt x="1213" y="420"/>
                        <a:pt x="1209" y="410"/>
                        <a:pt x="1205" y="400"/>
                      </a:cubicBezTo>
                      <a:close/>
                      <a:moveTo>
                        <a:pt x="1622" y="1205"/>
                      </a:moveTo>
                      <a:cubicBezTo>
                        <a:pt x="1617" y="1193"/>
                        <a:pt x="1613" y="1185"/>
                        <a:pt x="1610" y="1177"/>
                      </a:cubicBezTo>
                      <a:cubicBezTo>
                        <a:pt x="1608" y="1177"/>
                        <a:pt x="1606" y="1178"/>
                        <a:pt x="1605" y="1178"/>
                      </a:cubicBezTo>
                      <a:cubicBezTo>
                        <a:pt x="1603" y="1187"/>
                        <a:pt x="1602" y="1197"/>
                        <a:pt x="1600" y="1207"/>
                      </a:cubicBezTo>
                      <a:cubicBezTo>
                        <a:pt x="1605" y="1206"/>
                        <a:pt x="1611" y="1206"/>
                        <a:pt x="1622" y="1205"/>
                      </a:cubicBezTo>
                      <a:close/>
                      <a:moveTo>
                        <a:pt x="1807" y="755"/>
                      </a:moveTo>
                      <a:cubicBezTo>
                        <a:pt x="1809" y="755"/>
                        <a:pt x="1810" y="755"/>
                        <a:pt x="1812" y="755"/>
                      </a:cubicBezTo>
                      <a:cubicBezTo>
                        <a:pt x="1814" y="747"/>
                        <a:pt x="1818" y="738"/>
                        <a:pt x="1815" y="734"/>
                      </a:cubicBezTo>
                      <a:cubicBezTo>
                        <a:pt x="1811" y="729"/>
                        <a:pt x="1801" y="730"/>
                        <a:pt x="1794" y="728"/>
                      </a:cubicBezTo>
                      <a:cubicBezTo>
                        <a:pt x="1793" y="729"/>
                        <a:pt x="1793" y="731"/>
                        <a:pt x="1792" y="732"/>
                      </a:cubicBezTo>
                      <a:cubicBezTo>
                        <a:pt x="1797" y="740"/>
                        <a:pt x="1802" y="747"/>
                        <a:pt x="1807" y="755"/>
                      </a:cubicBezTo>
                      <a:close/>
                      <a:moveTo>
                        <a:pt x="2737" y="1181"/>
                      </a:moveTo>
                      <a:cubicBezTo>
                        <a:pt x="2740" y="1195"/>
                        <a:pt x="2742" y="1206"/>
                        <a:pt x="2744" y="1217"/>
                      </a:cubicBezTo>
                      <a:cubicBezTo>
                        <a:pt x="2747" y="1217"/>
                        <a:pt x="2750" y="1216"/>
                        <a:pt x="2752" y="1215"/>
                      </a:cubicBezTo>
                      <a:cubicBezTo>
                        <a:pt x="2740" y="1207"/>
                        <a:pt x="2765" y="1186"/>
                        <a:pt x="2737" y="1181"/>
                      </a:cubicBezTo>
                      <a:close/>
                      <a:moveTo>
                        <a:pt x="539" y="93"/>
                      </a:moveTo>
                      <a:cubicBezTo>
                        <a:pt x="538" y="97"/>
                        <a:pt x="537" y="101"/>
                        <a:pt x="536" y="104"/>
                      </a:cubicBezTo>
                      <a:cubicBezTo>
                        <a:pt x="544" y="107"/>
                        <a:pt x="551" y="109"/>
                        <a:pt x="558" y="111"/>
                      </a:cubicBezTo>
                      <a:cubicBezTo>
                        <a:pt x="559" y="107"/>
                        <a:pt x="561" y="99"/>
                        <a:pt x="561" y="99"/>
                      </a:cubicBezTo>
                      <a:cubicBezTo>
                        <a:pt x="554" y="97"/>
                        <a:pt x="546" y="95"/>
                        <a:pt x="539" y="93"/>
                      </a:cubicBezTo>
                      <a:close/>
                      <a:moveTo>
                        <a:pt x="2155" y="1174"/>
                      </a:moveTo>
                      <a:cubicBezTo>
                        <a:pt x="2137" y="1178"/>
                        <a:pt x="2122" y="1183"/>
                        <a:pt x="2107" y="1186"/>
                      </a:cubicBezTo>
                      <a:cubicBezTo>
                        <a:pt x="2123" y="1196"/>
                        <a:pt x="2137" y="1193"/>
                        <a:pt x="2155" y="1174"/>
                      </a:cubicBezTo>
                      <a:close/>
                      <a:moveTo>
                        <a:pt x="345" y="1064"/>
                      </a:moveTo>
                      <a:cubicBezTo>
                        <a:pt x="345" y="1064"/>
                        <a:pt x="344" y="1063"/>
                        <a:pt x="343" y="1063"/>
                      </a:cubicBezTo>
                      <a:cubicBezTo>
                        <a:pt x="343" y="1063"/>
                        <a:pt x="342" y="1064"/>
                        <a:pt x="342" y="1064"/>
                      </a:cubicBezTo>
                      <a:cubicBezTo>
                        <a:pt x="342" y="1065"/>
                        <a:pt x="342" y="1066"/>
                        <a:pt x="343" y="1067"/>
                      </a:cubicBezTo>
                      <a:cubicBezTo>
                        <a:pt x="344" y="1066"/>
                        <a:pt x="345" y="1065"/>
                        <a:pt x="345" y="10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6" name="Freeform 6"/>
                <p:cNvSpPr/>
                <p:nvPr/>
              </p:nvSpPr>
              <p:spPr bwMode="auto">
                <a:xfrm>
                  <a:off x="2104818" y="-559196"/>
                  <a:ext cx="1860550" cy="433388"/>
                </a:xfrm>
                <a:custGeom>
                  <a:avLst/>
                  <a:gdLst>
                    <a:gd name="T0" fmla="*/ 26 w 3151"/>
                    <a:gd name="T1" fmla="*/ 6 h 733"/>
                    <a:gd name="T2" fmla="*/ 26 w 3151"/>
                    <a:gd name="T3" fmla="*/ 90 h 733"/>
                    <a:gd name="T4" fmla="*/ 36 w 3151"/>
                    <a:gd name="T5" fmla="*/ 527 h 733"/>
                    <a:gd name="T6" fmla="*/ 40 w 3151"/>
                    <a:gd name="T7" fmla="*/ 691 h 733"/>
                    <a:gd name="T8" fmla="*/ 66 w 3151"/>
                    <a:gd name="T9" fmla="*/ 718 h 733"/>
                    <a:gd name="T10" fmla="*/ 216 w 3151"/>
                    <a:gd name="T11" fmla="*/ 717 h 733"/>
                    <a:gd name="T12" fmla="*/ 235 w 3151"/>
                    <a:gd name="T13" fmla="*/ 715 h 733"/>
                    <a:gd name="T14" fmla="*/ 308 w 3151"/>
                    <a:gd name="T15" fmla="*/ 726 h 733"/>
                    <a:gd name="T16" fmla="*/ 303 w 3151"/>
                    <a:gd name="T17" fmla="*/ 711 h 733"/>
                    <a:gd name="T18" fmla="*/ 471 w 3151"/>
                    <a:gd name="T19" fmla="*/ 708 h 733"/>
                    <a:gd name="T20" fmla="*/ 965 w 3151"/>
                    <a:gd name="T21" fmla="*/ 705 h 733"/>
                    <a:gd name="T22" fmla="*/ 1390 w 3151"/>
                    <a:gd name="T23" fmla="*/ 703 h 733"/>
                    <a:gd name="T24" fmla="*/ 1921 w 3151"/>
                    <a:gd name="T25" fmla="*/ 699 h 733"/>
                    <a:gd name="T26" fmla="*/ 2426 w 3151"/>
                    <a:gd name="T27" fmla="*/ 697 h 733"/>
                    <a:gd name="T28" fmla="*/ 2888 w 3151"/>
                    <a:gd name="T29" fmla="*/ 695 h 733"/>
                    <a:gd name="T30" fmla="*/ 3101 w 3151"/>
                    <a:gd name="T31" fmla="*/ 687 h 733"/>
                    <a:gd name="T32" fmla="*/ 3119 w 3151"/>
                    <a:gd name="T33" fmla="*/ 673 h 733"/>
                    <a:gd name="T34" fmla="*/ 3145 w 3151"/>
                    <a:gd name="T35" fmla="*/ 656 h 733"/>
                    <a:gd name="T36" fmla="*/ 3100 w 3151"/>
                    <a:gd name="T37" fmla="*/ 717 h 733"/>
                    <a:gd name="T38" fmla="*/ 2967 w 3151"/>
                    <a:gd name="T39" fmla="*/ 718 h 733"/>
                    <a:gd name="T40" fmla="*/ 2748 w 3151"/>
                    <a:gd name="T41" fmla="*/ 723 h 733"/>
                    <a:gd name="T42" fmla="*/ 2375 w 3151"/>
                    <a:gd name="T43" fmla="*/ 726 h 733"/>
                    <a:gd name="T44" fmla="*/ 1985 w 3151"/>
                    <a:gd name="T45" fmla="*/ 728 h 733"/>
                    <a:gd name="T46" fmla="*/ 1708 w 3151"/>
                    <a:gd name="T47" fmla="*/ 724 h 733"/>
                    <a:gd name="T48" fmla="*/ 1449 w 3151"/>
                    <a:gd name="T49" fmla="*/ 731 h 733"/>
                    <a:gd name="T50" fmla="*/ 731 w 3151"/>
                    <a:gd name="T51" fmla="*/ 731 h 733"/>
                    <a:gd name="T52" fmla="*/ 394 w 3151"/>
                    <a:gd name="T53" fmla="*/ 732 h 733"/>
                    <a:gd name="T54" fmla="*/ 359 w 3151"/>
                    <a:gd name="T55" fmla="*/ 727 h 733"/>
                    <a:gd name="T56" fmla="*/ 339 w 3151"/>
                    <a:gd name="T57" fmla="*/ 731 h 733"/>
                    <a:gd name="T58" fmla="*/ 131 w 3151"/>
                    <a:gd name="T59" fmla="*/ 733 h 733"/>
                    <a:gd name="T60" fmla="*/ 47 w 3151"/>
                    <a:gd name="T61" fmla="*/ 726 h 733"/>
                    <a:gd name="T62" fmla="*/ 37 w 3151"/>
                    <a:gd name="T63" fmla="*/ 728 h 733"/>
                    <a:gd name="T64" fmla="*/ 17 w 3151"/>
                    <a:gd name="T65" fmla="*/ 719 h 733"/>
                    <a:gd name="T66" fmla="*/ 10 w 3151"/>
                    <a:gd name="T67" fmla="*/ 683 h 733"/>
                    <a:gd name="T68" fmla="*/ 1 w 3151"/>
                    <a:gd name="T69" fmla="*/ 114 h 733"/>
                    <a:gd name="T70" fmla="*/ 3 w 3151"/>
                    <a:gd name="T71" fmla="*/ 18 h 733"/>
                    <a:gd name="T72" fmla="*/ 26 w 3151"/>
                    <a:gd name="T73" fmla="*/ 6 h 7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51" h="733">
                      <a:moveTo>
                        <a:pt x="26" y="6"/>
                      </a:moveTo>
                      <a:cubicBezTo>
                        <a:pt x="26" y="33"/>
                        <a:pt x="25" y="62"/>
                        <a:pt x="26" y="90"/>
                      </a:cubicBezTo>
                      <a:cubicBezTo>
                        <a:pt x="29" y="236"/>
                        <a:pt x="33" y="381"/>
                        <a:pt x="36" y="527"/>
                      </a:cubicBezTo>
                      <a:cubicBezTo>
                        <a:pt x="38" y="581"/>
                        <a:pt x="41" y="636"/>
                        <a:pt x="40" y="691"/>
                      </a:cubicBezTo>
                      <a:cubicBezTo>
                        <a:pt x="40" y="712"/>
                        <a:pt x="49" y="718"/>
                        <a:pt x="66" y="718"/>
                      </a:cubicBezTo>
                      <a:cubicBezTo>
                        <a:pt x="116" y="718"/>
                        <a:pt x="166" y="717"/>
                        <a:pt x="216" y="717"/>
                      </a:cubicBezTo>
                      <a:cubicBezTo>
                        <a:pt x="222" y="716"/>
                        <a:pt x="229" y="714"/>
                        <a:pt x="235" y="715"/>
                      </a:cubicBezTo>
                      <a:cubicBezTo>
                        <a:pt x="259" y="718"/>
                        <a:pt x="283" y="722"/>
                        <a:pt x="308" y="726"/>
                      </a:cubicBezTo>
                      <a:cubicBezTo>
                        <a:pt x="306" y="721"/>
                        <a:pt x="305" y="718"/>
                        <a:pt x="303" y="711"/>
                      </a:cubicBezTo>
                      <a:cubicBezTo>
                        <a:pt x="360" y="710"/>
                        <a:pt x="416" y="709"/>
                        <a:pt x="471" y="708"/>
                      </a:cubicBezTo>
                      <a:cubicBezTo>
                        <a:pt x="636" y="707"/>
                        <a:pt x="800" y="706"/>
                        <a:pt x="965" y="705"/>
                      </a:cubicBezTo>
                      <a:cubicBezTo>
                        <a:pt x="1107" y="704"/>
                        <a:pt x="1248" y="704"/>
                        <a:pt x="1390" y="703"/>
                      </a:cubicBezTo>
                      <a:cubicBezTo>
                        <a:pt x="1567" y="701"/>
                        <a:pt x="1744" y="699"/>
                        <a:pt x="1921" y="699"/>
                      </a:cubicBezTo>
                      <a:cubicBezTo>
                        <a:pt x="2090" y="698"/>
                        <a:pt x="2258" y="698"/>
                        <a:pt x="2426" y="697"/>
                      </a:cubicBezTo>
                      <a:cubicBezTo>
                        <a:pt x="2580" y="697"/>
                        <a:pt x="2734" y="697"/>
                        <a:pt x="2888" y="695"/>
                      </a:cubicBezTo>
                      <a:cubicBezTo>
                        <a:pt x="2959" y="694"/>
                        <a:pt x="3030" y="690"/>
                        <a:pt x="3101" y="687"/>
                      </a:cubicBezTo>
                      <a:cubicBezTo>
                        <a:pt x="3111" y="687"/>
                        <a:pt x="3115" y="683"/>
                        <a:pt x="3119" y="673"/>
                      </a:cubicBezTo>
                      <a:cubicBezTo>
                        <a:pt x="3123" y="666"/>
                        <a:pt x="3136" y="662"/>
                        <a:pt x="3145" y="656"/>
                      </a:cubicBezTo>
                      <a:cubicBezTo>
                        <a:pt x="3151" y="706"/>
                        <a:pt x="3144" y="716"/>
                        <a:pt x="3100" y="717"/>
                      </a:cubicBezTo>
                      <a:cubicBezTo>
                        <a:pt x="3056" y="718"/>
                        <a:pt x="3011" y="717"/>
                        <a:pt x="2967" y="718"/>
                      </a:cubicBezTo>
                      <a:cubicBezTo>
                        <a:pt x="2894" y="719"/>
                        <a:pt x="2821" y="722"/>
                        <a:pt x="2748" y="723"/>
                      </a:cubicBezTo>
                      <a:cubicBezTo>
                        <a:pt x="2623" y="725"/>
                        <a:pt x="2499" y="726"/>
                        <a:pt x="2375" y="726"/>
                      </a:cubicBezTo>
                      <a:cubicBezTo>
                        <a:pt x="2245" y="727"/>
                        <a:pt x="2115" y="729"/>
                        <a:pt x="1985" y="728"/>
                      </a:cubicBezTo>
                      <a:cubicBezTo>
                        <a:pt x="1893" y="728"/>
                        <a:pt x="1801" y="723"/>
                        <a:pt x="1708" y="724"/>
                      </a:cubicBezTo>
                      <a:cubicBezTo>
                        <a:pt x="1622" y="724"/>
                        <a:pt x="1535" y="730"/>
                        <a:pt x="1449" y="731"/>
                      </a:cubicBezTo>
                      <a:cubicBezTo>
                        <a:pt x="1210" y="732"/>
                        <a:pt x="970" y="731"/>
                        <a:pt x="731" y="731"/>
                      </a:cubicBezTo>
                      <a:cubicBezTo>
                        <a:pt x="619" y="731"/>
                        <a:pt x="506" y="732"/>
                        <a:pt x="394" y="732"/>
                      </a:cubicBezTo>
                      <a:cubicBezTo>
                        <a:pt x="382" y="732"/>
                        <a:pt x="370" y="728"/>
                        <a:pt x="359" y="727"/>
                      </a:cubicBezTo>
                      <a:cubicBezTo>
                        <a:pt x="352" y="727"/>
                        <a:pt x="346" y="731"/>
                        <a:pt x="339" y="731"/>
                      </a:cubicBezTo>
                      <a:cubicBezTo>
                        <a:pt x="270" y="732"/>
                        <a:pt x="200" y="733"/>
                        <a:pt x="131" y="733"/>
                      </a:cubicBezTo>
                      <a:cubicBezTo>
                        <a:pt x="103" y="733"/>
                        <a:pt x="75" y="728"/>
                        <a:pt x="47" y="726"/>
                      </a:cubicBezTo>
                      <a:cubicBezTo>
                        <a:pt x="44" y="726"/>
                        <a:pt x="40" y="729"/>
                        <a:pt x="37" y="728"/>
                      </a:cubicBezTo>
                      <a:cubicBezTo>
                        <a:pt x="30" y="726"/>
                        <a:pt x="19" y="724"/>
                        <a:pt x="17" y="719"/>
                      </a:cubicBezTo>
                      <a:cubicBezTo>
                        <a:pt x="12" y="708"/>
                        <a:pt x="10" y="695"/>
                        <a:pt x="10" y="683"/>
                      </a:cubicBezTo>
                      <a:cubicBezTo>
                        <a:pt x="7" y="493"/>
                        <a:pt x="3" y="304"/>
                        <a:pt x="1" y="114"/>
                      </a:cubicBezTo>
                      <a:cubicBezTo>
                        <a:pt x="0" y="82"/>
                        <a:pt x="3" y="50"/>
                        <a:pt x="3" y="18"/>
                      </a:cubicBezTo>
                      <a:cubicBezTo>
                        <a:pt x="3" y="4"/>
                        <a:pt x="8" y="0"/>
                        <a:pt x="2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7" name="Freeform 7"/>
                <p:cNvSpPr/>
                <p:nvPr/>
              </p:nvSpPr>
              <p:spPr bwMode="auto">
                <a:xfrm>
                  <a:off x="3946318" y="-606821"/>
                  <a:ext cx="17463" cy="431800"/>
                </a:xfrm>
                <a:custGeom>
                  <a:avLst/>
                  <a:gdLst>
                    <a:gd name="T0" fmla="*/ 5 w 30"/>
                    <a:gd name="T1" fmla="*/ 3 h 732"/>
                    <a:gd name="T2" fmla="*/ 30 w 30"/>
                    <a:gd name="T3" fmla="*/ 25 h 732"/>
                    <a:gd name="T4" fmla="*/ 24 w 30"/>
                    <a:gd name="T5" fmla="*/ 464 h 732"/>
                    <a:gd name="T6" fmla="*/ 28 w 30"/>
                    <a:gd name="T7" fmla="*/ 669 h 732"/>
                    <a:gd name="T8" fmla="*/ 25 w 30"/>
                    <a:gd name="T9" fmla="*/ 718 h 732"/>
                    <a:gd name="T10" fmla="*/ 10 w 30"/>
                    <a:gd name="T11" fmla="*/ 732 h 732"/>
                    <a:gd name="T12" fmla="*/ 0 w 30"/>
                    <a:gd name="T13" fmla="*/ 717 h 732"/>
                    <a:gd name="T14" fmla="*/ 1 w 30"/>
                    <a:gd name="T15" fmla="*/ 410 h 732"/>
                    <a:gd name="T16" fmla="*/ 5 w 30"/>
                    <a:gd name="T17" fmla="*/ 108 h 732"/>
                    <a:gd name="T18" fmla="*/ 5 w 30"/>
                    <a:gd name="T19" fmla="*/ 3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732">
                      <a:moveTo>
                        <a:pt x="5" y="3"/>
                      </a:moveTo>
                      <a:cubicBezTo>
                        <a:pt x="25" y="0"/>
                        <a:pt x="30" y="7"/>
                        <a:pt x="30" y="25"/>
                      </a:cubicBezTo>
                      <a:cubicBezTo>
                        <a:pt x="28" y="171"/>
                        <a:pt x="25" y="318"/>
                        <a:pt x="24" y="464"/>
                      </a:cubicBezTo>
                      <a:cubicBezTo>
                        <a:pt x="24" y="533"/>
                        <a:pt x="27" y="601"/>
                        <a:pt x="28" y="669"/>
                      </a:cubicBezTo>
                      <a:cubicBezTo>
                        <a:pt x="28" y="686"/>
                        <a:pt x="27" y="702"/>
                        <a:pt x="25" y="718"/>
                      </a:cubicBezTo>
                      <a:cubicBezTo>
                        <a:pt x="24" y="724"/>
                        <a:pt x="15" y="728"/>
                        <a:pt x="10" y="732"/>
                      </a:cubicBezTo>
                      <a:cubicBezTo>
                        <a:pt x="7" y="727"/>
                        <a:pt x="0" y="722"/>
                        <a:pt x="0" y="717"/>
                      </a:cubicBezTo>
                      <a:cubicBezTo>
                        <a:pt x="0" y="614"/>
                        <a:pt x="0" y="512"/>
                        <a:pt x="1" y="410"/>
                      </a:cubicBezTo>
                      <a:cubicBezTo>
                        <a:pt x="2" y="309"/>
                        <a:pt x="4" y="209"/>
                        <a:pt x="5" y="108"/>
                      </a:cubicBezTo>
                      <a:cubicBezTo>
                        <a:pt x="5" y="73"/>
                        <a:pt x="5" y="39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8" name="Freeform 8"/>
                <p:cNvSpPr>
                  <a:spLocks noEditPoints="1"/>
                </p:cNvSpPr>
                <p:nvPr/>
              </p:nvSpPr>
              <p:spPr bwMode="auto">
                <a:xfrm>
                  <a:off x="3854243" y="-617934"/>
                  <a:ext cx="79375" cy="223838"/>
                </a:xfrm>
                <a:custGeom>
                  <a:avLst/>
                  <a:gdLst>
                    <a:gd name="T0" fmla="*/ 47 w 136"/>
                    <a:gd name="T1" fmla="*/ 103 h 379"/>
                    <a:gd name="T2" fmla="*/ 43 w 136"/>
                    <a:gd name="T3" fmla="*/ 86 h 379"/>
                    <a:gd name="T4" fmla="*/ 44 w 136"/>
                    <a:gd name="T5" fmla="*/ 50 h 379"/>
                    <a:gd name="T6" fmla="*/ 34 w 136"/>
                    <a:gd name="T7" fmla="*/ 66 h 379"/>
                    <a:gd name="T8" fmla="*/ 26 w 136"/>
                    <a:gd name="T9" fmla="*/ 58 h 379"/>
                    <a:gd name="T10" fmla="*/ 47 w 136"/>
                    <a:gd name="T11" fmla="*/ 34 h 379"/>
                    <a:gd name="T12" fmla="*/ 31 w 136"/>
                    <a:gd name="T13" fmla="*/ 0 h 379"/>
                    <a:gd name="T14" fmla="*/ 89 w 136"/>
                    <a:gd name="T15" fmla="*/ 7 h 379"/>
                    <a:gd name="T16" fmla="*/ 69 w 136"/>
                    <a:gd name="T17" fmla="*/ 42 h 379"/>
                    <a:gd name="T18" fmla="*/ 98 w 136"/>
                    <a:gd name="T19" fmla="*/ 47 h 379"/>
                    <a:gd name="T20" fmla="*/ 96 w 136"/>
                    <a:gd name="T21" fmla="*/ 66 h 379"/>
                    <a:gd name="T22" fmla="*/ 84 w 136"/>
                    <a:gd name="T23" fmla="*/ 52 h 379"/>
                    <a:gd name="T24" fmla="*/ 79 w 136"/>
                    <a:gd name="T25" fmla="*/ 67 h 379"/>
                    <a:gd name="T26" fmla="*/ 87 w 136"/>
                    <a:gd name="T27" fmla="*/ 108 h 379"/>
                    <a:gd name="T28" fmla="*/ 78 w 136"/>
                    <a:gd name="T29" fmla="*/ 153 h 379"/>
                    <a:gd name="T30" fmla="*/ 75 w 136"/>
                    <a:gd name="T31" fmla="*/ 175 h 379"/>
                    <a:gd name="T32" fmla="*/ 101 w 136"/>
                    <a:gd name="T33" fmla="*/ 212 h 379"/>
                    <a:gd name="T34" fmla="*/ 125 w 136"/>
                    <a:gd name="T35" fmla="*/ 231 h 379"/>
                    <a:gd name="T36" fmla="*/ 136 w 136"/>
                    <a:gd name="T37" fmla="*/ 240 h 379"/>
                    <a:gd name="T38" fmla="*/ 123 w 136"/>
                    <a:gd name="T39" fmla="*/ 263 h 379"/>
                    <a:gd name="T40" fmla="*/ 101 w 136"/>
                    <a:gd name="T41" fmla="*/ 290 h 379"/>
                    <a:gd name="T42" fmla="*/ 98 w 136"/>
                    <a:gd name="T43" fmla="*/ 282 h 379"/>
                    <a:gd name="T44" fmla="*/ 93 w 136"/>
                    <a:gd name="T45" fmla="*/ 272 h 379"/>
                    <a:gd name="T46" fmla="*/ 113 w 136"/>
                    <a:gd name="T47" fmla="*/ 255 h 379"/>
                    <a:gd name="T48" fmla="*/ 76 w 136"/>
                    <a:gd name="T49" fmla="*/ 249 h 379"/>
                    <a:gd name="T50" fmla="*/ 92 w 136"/>
                    <a:gd name="T51" fmla="*/ 227 h 379"/>
                    <a:gd name="T52" fmla="*/ 41 w 136"/>
                    <a:gd name="T53" fmla="*/ 199 h 379"/>
                    <a:gd name="T54" fmla="*/ 48 w 136"/>
                    <a:gd name="T55" fmla="*/ 238 h 379"/>
                    <a:gd name="T56" fmla="*/ 51 w 136"/>
                    <a:gd name="T57" fmla="*/ 274 h 379"/>
                    <a:gd name="T58" fmla="*/ 42 w 136"/>
                    <a:gd name="T59" fmla="*/ 306 h 379"/>
                    <a:gd name="T60" fmla="*/ 40 w 136"/>
                    <a:gd name="T61" fmla="*/ 334 h 379"/>
                    <a:gd name="T62" fmla="*/ 45 w 136"/>
                    <a:gd name="T63" fmla="*/ 368 h 379"/>
                    <a:gd name="T64" fmla="*/ 32 w 136"/>
                    <a:gd name="T65" fmla="*/ 379 h 379"/>
                    <a:gd name="T66" fmla="*/ 14 w 136"/>
                    <a:gd name="T67" fmla="*/ 370 h 379"/>
                    <a:gd name="T68" fmla="*/ 27 w 136"/>
                    <a:gd name="T69" fmla="*/ 336 h 379"/>
                    <a:gd name="T70" fmla="*/ 19 w 136"/>
                    <a:gd name="T71" fmla="*/ 309 h 379"/>
                    <a:gd name="T72" fmla="*/ 9 w 136"/>
                    <a:gd name="T73" fmla="*/ 268 h 379"/>
                    <a:gd name="T74" fmla="*/ 14 w 136"/>
                    <a:gd name="T75" fmla="*/ 227 h 379"/>
                    <a:gd name="T76" fmla="*/ 33 w 136"/>
                    <a:gd name="T77" fmla="*/ 177 h 379"/>
                    <a:gd name="T78" fmla="*/ 39 w 136"/>
                    <a:gd name="T79" fmla="*/ 140 h 379"/>
                    <a:gd name="T80" fmla="*/ 47 w 136"/>
                    <a:gd name="T81" fmla="*/ 102 h 379"/>
                    <a:gd name="T82" fmla="*/ 46 w 136"/>
                    <a:gd name="T83" fmla="*/ 122 h 379"/>
                    <a:gd name="T84" fmla="*/ 39 w 136"/>
                    <a:gd name="T85" fmla="*/ 122 h 379"/>
                    <a:gd name="T86" fmla="*/ 60 w 136"/>
                    <a:gd name="T87" fmla="*/ 150 h 379"/>
                    <a:gd name="T88" fmla="*/ 60 w 136"/>
                    <a:gd name="T89" fmla="*/ 78 h 379"/>
                    <a:gd name="T90" fmla="*/ 53 w 136"/>
                    <a:gd name="T91" fmla="*/ 77 h 379"/>
                    <a:gd name="T92" fmla="*/ 47 w 136"/>
                    <a:gd name="T93" fmla="*/ 103 h 379"/>
                    <a:gd name="T94" fmla="*/ 31 w 136"/>
                    <a:gd name="T95" fmla="*/ 189 h 379"/>
                    <a:gd name="T96" fmla="*/ 77 w 136"/>
                    <a:gd name="T97" fmla="*/ 191 h 379"/>
                    <a:gd name="T98" fmla="*/ 31 w 136"/>
                    <a:gd name="T99" fmla="*/ 18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6" h="379">
                      <a:moveTo>
                        <a:pt x="47" y="103"/>
                      </a:moveTo>
                      <a:cubicBezTo>
                        <a:pt x="40" y="98"/>
                        <a:pt x="37" y="95"/>
                        <a:pt x="43" y="86"/>
                      </a:cubicBezTo>
                      <a:cubicBezTo>
                        <a:pt x="48" y="77"/>
                        <a:pt x="56" y="64"/>
                        <a:pt x="44" y="50"/>
                      </a:cubicBezTo>
                      <a:cubicBezTo>
                        <a:pt x="40" y="56"/>
                        <a:pt x="37" y="60"/>
                        <a:pt x="34" y="66"/>
                      </a:cubicBezTo>
                      <a:cubicBezTo>
                        <a:pt x="31" y="63"/>
                        <a:pt x="27" y="61"/>
                        <a:pt x="26" y="58"/>
                      </a:cubicBezTo>
                      <a:cubicBezTo>
                        <a:pt x="24" y="46"/>
                        <a:pt x="32" y="37"/>
                        <a:pt x="47" y="34"/>
                      </a:cubicBezTo>
                      <a:cubicBezTo>
                        <a:pt x="42" y="24"/>
                        <a:pt x="38" y="15"/>
                        <a:pt x="31" y="0"/>
                      </a:cubicBezTo>
                      <a:cubicBezTo>
                        <a:pt x="51" y="3"/>
                        <a:pt x="68" y="5"/>
                        <a:pt x="89" y="7"/>
                      </a:cubicBezTo>
                      <a:cubicBezTo>
                        <a:pt x="81" y="21"/>
                        <a:pt x="75" y="32"/>
                        <a:pt x="69" y="42"/>
                      </a:cubicBezTo>
                      <a:cubicBezTo>
                        <a:pt x="78" y="43"/>
                        <a:pt x="88" y="44"/>
                        <a:pt x="98" y="47"/>
                      </a:cubicBezTo>
                      <a:cubicBezTo>
                        <a:pt x="99" y="47"/>
                        <a:pt x="97" y="58"/>
                        <a:pt x="96" y="66"/>
                      </a:cubicBezTo>
                      <a:cubicBezTo>
                        <a:pt x="90" y="59"/>
                        <a:pt x="87" y="56"/>
                        <a:pt x="84" y="52"/>
                      </a:cubicBezTo>
                      <a:cubicBezTo>
                        <a:pt x="82" y="57"/>
                        <a:pt x="78" y="62"/>
                        <a:pt x="79" y="67"/>
                      </a:cubicBezTo>
                      <a:cubicBezTo>
                        <a:pt x="81" y="81"/>
                        <a:pt x="87" y="94"/>
                        <a:pt x="87" y="108"/>
                      </a:cubicBezTo>
                      <a:cubicBezTo>
                        <a:pt x="87" y="123"/>
                        <a:pt x="82" y="138"/>
                        <a:pt x="78" y="153"/>
                      </a:cubicBezTo>
                      <a:cubicBezTo>
                        <a:pt x="76" y="161"/>
                        <a:pt x="72" y="169"/>
                        <a:pt x="75" y="175"/>
                      </a:cubicBezTo>
                      <a:cubicBezTo>
                        <a:pt x="84" y="187"/>
                        <a:pt x="93" y="199"/>
                        <a:pt x="101" y="212"/>
                      </a:cubicBezTo>
                      <a:cubicBezTo>
                        <a:pt x="107" y="221"/>
                        <a:pt x="108" y="235"/>
                        <a:pt x="125" y="231"/>
                      </a:cubicBezTo>
                      <a:cubicBezTo>
                        <a:pt x="128" y="231"/>
                        <a:pt x="133" y="235"/>
                        <a:pt x="136" y="240"/>
                      </a:cubicBezTo>
                      <a:cubicBezTo>
                        <a:pt x="120" y="244"/>
                        <a:pt x="118" y="249"/>
                        <a:pt x="123" y="263"/>
                      </a:cubicBezTo>
                      <a:cubicBezTo>
                        <a:pt x="130" y="282"/>
                        <a:pt x="123" y="290"/>
                        <a:pt x="101" y="290"/>
                      </a:cubicBezTo>
                      <a:cubicBezTo>
                        <a:pt x="100" y="287"/>
                        <a:pt x="99" y="284"/>
                        <a:pt x="98" y="282"/>
                      </a:cubicBezTo>
                      <a:cubicBezTo>
                        <a:pt x="97" y="278"/>
                        <a:pt x="95" y="276"/>
                        <a:pt x="93" y="272"/>
                      </a:cubicBezTo>
                      <a:cubicBezTo>
                        <a:pt x="100" y="266"/>
                        <a:pt x="106" y="261"/>
                        <a:pt x="113" y="255"/>
                      </a:cubicBezTo>
                      <a:cubicBezTo>
                        <a:pt x="101" y="253"/>
                        <a:pt x="91" y="251"/>
                        <a:pt x="76" y="249"/>
                      </a:cubicBezTo>
                      <a:cubicBezTo>
                        <a:pt x="83" y="239"/>
                        <a:pt x="88" y="233"/>
                        <a:pt x="92" y="227"/>
                      </a:cubicBezTo>
                      <a:cubicBezTo>
                        <a:pt x="78" y="200"/>
                        <a:pt x="68" y="193"/>
                        <a:pt x="41" y="199"/>
                      </a:cubicBezTo>
                      <a:cubicBezTo>
                        <a:pt x="60" y="210"/>
                        <a:pt x="59" y="222"/>
                        <a:pt x="48" y="238"/>
                      </a:cubicBezTo>
                      <a:cubicBezTo>
                        <a:pt x="42" y="245"/>
                        <a:pt x="49" y="260"/>
                        <a:pt x="51" y="274"/>
                      </a:cubicBezTo>
                      <a:cubicBezTo>
                        <a:pt x="26" y="275"/>
                        <a:pt x="39" y="293"/>
                        <a:pt x="42" y="306"/>
                      </a:cubicBezTo>
                      <a:cubicBezTo>
                        <a:pt x="45" y="316"/>
                        <a:pt x="54" y="324"/>
                        <a:pt x="40" y="334"/>
                      </a:cubicBezTo>
                      <a:cubicBezTo>
                        <a:pt x="36" y="337"/>
                        <a:pt x="42" y="354"/>
                        <a:pt x="45" y="368"/>
                      </a:cubicBezTo>
                      <a:cubicBezTo>
                        <a:pt x="43" y="370"/>
                        <a:pt x="37" y="374"/>
                        <a:pt x="32" y="379"/>
                      </a:cubicBezTo>
                      <a:cubicBezTo>
                        <a:pt x="26" y="376"/>
                        <a:pt x="21" y="373"/>
                        <a:pt x="14" y="370"/>
                      </a:cubicBezTo>
                      <a:cubicBezTo>
                        <a:pt x="19" y="358"/>
                        <a:pt x="22" y="348"/>
                        <a:pt x="27" y="336"/>
                      </a:cubicBezTo>
                      <a:cubicBezTo>
                        <a:pt x="12" y="330"/>
                        <a:pt x="7" y="323"/>
                        <a:pt x="19" y="309"/>
                      </a:cubicBezTo>
                      <a:cubicBezTo>
                        <a:pt x="32" y="294"/>
                        <a:pt x="27" y="279"/>
                        <a:pt x="9" y="268"/>
                      </a:cubicBezTo>
                      <a:cubicBezTo>
                        <a:pt x="21" y="254"/>
                        <a:pt x="31" y="243"/>
                        <a:pt x="14" y="227"/>
                      </a:cubicBezTo>
                      <a:cubicBezTo>
                        <a:pt x="0" y="214"/>
                        <a:pt x="12" y="188"/>
                        <a:pt x="33" y="177"/>
                      </a:cubicBezTo>
                      <a:cubicBezTo>
                        <a:pt x="53" y="167"/>
                        <a:pt x="55" y="157"/>
                        <a:pt x="39" y="140"/>
                      </a:cubicBezTo>
                      <a:cubicBezTo>
                        <a:pt x="27" y="128"/>
                        <a:pt x="31" y="111"/>
                        <a:pt x="47" y="102"/>
                      </a:cubicBezTo>
                      <a:cubicBezTo>
                        <a:pt x="46" y="109"/>
                        <a:pt x="46" y="115"/>
                        <a:pt x="46" y="122"/>
                      </a:cubicBezTo>
                      <a:cubicBezTo>
                        <a:pt x="44" y="122"/>
                        <a:pt x="41" y="122"/>
                        <a:pt x="39" y="122"/>
                      </a:cubicBezTo>
                      <a:cubicBezTo>
                        <a:pt x="46" y="131"/>
                        <a:pt x="52" y="140"/>
                        <a:pt x="60" y="150"/>
                      </a:cubicBezTo>
                      <a:cubicBezTo>
                        <a:pt x="60" y="123"/>
                        <a:pt x="60" y="101"/>
                        <a:pt x="60" y="78"/>
                      </a:cubicBezTo>
                      <a:cubicBezTo>
                        <a:pt x="57" y="78"/>
                        <a:pt x="55" y="77"/>
                        <a:pt x="53" y="77"/>
                      </a:cubicBezTo>
                      <a:cubicBezTo>
                        <a:pt x="51" y="86"/>
                        <a:pt x="49" y="94"/>
                        <a:pt x="47" y="103"/>
                      </a:cubicBezTo>
                      <a:close/>
                      <a:moveTo>
                        <a:pt x="31" y="189"/>
                      </a:moveTo>
                      <a:cubicBezTo>
                        <a:pt x="47" y="190"/>
                        <a:pt x="63" y="190"/>
                        <a:pt x="77" y="191"/>
                      </a:cubicBezTo>
                      <a:cubicBezTo>
                        <a:pt x="62" y="176"/>
                        <a:pt x="55" y="175"/>
                        <a:pt x="31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29" name="Freeform 9"/>
                <p:cNvSpPr/>
                <p:nvPr/>
              </p:nvSpPr>
              <p:spPr bwMode="auto">
                <a:xfrm>
                  <a:off x="3298618" y="-668734"/>
                  <a:ext cx="74613" cy="76200"/>
                </a:xfrm>
                <a:custGeom>
                  <a:avLst/>
                  <a:gdLst>
                    <a:gd name="T0" fmla="*/ 102 w 126"/>
                    <a:gd name="T1" fmla="*/ 10 h 129"/>
                    <a:gd name="T2" fmla="*/ 83 w 126"/>
                    <a:gd name="T3" fmla="*/ 20 h 129"/>
                    <a:gd name="T4" fmla="*/ 89 w 126"/>
                    <a:gd name="T5" fmla="*/ 48 h 129"/>
                    <a:gd name="T6" fmla="*/ 84 w 126"/>
                    <a:gd name="T7" fmla="*/ 50 h 129"/>
                    <a:gd name="T8" fmla="*/ 63 w 126"/>
                    <a:gd name="T9" fmla="*/ 32 h 129"/>
                    <a:gd name="T10" fmla="*/ 102 w 126"/>
                    <a:gd name="T11" fmla="*/ 57 h 129"/>
                    <a:gd name="T12" fmla="*/ 114 w 126"/>
                    <a:gd name="T13" fmla="*/ 97 h 129"/>
                    <a:gd name="T14" fmla="*/ 92 w 126"/>
                    <a:gd name="T15" fmla="*/ 79 h 129"/>
                    <a:gd name="T16" fmla="*/ 76 w 126"/>
                    <a:gd name="T17" fmla="*/ 116 h 129"/>
                    <a:gd name="T18" fmla="*/ 44 w 126"/>
                    <a:gd name="T19" fmla="*/ 103 h 129"/>
                    <a:gd name="T20" fmla="*/ 36 w 126"/>
                    <a:gd name="T21" fmla="*/ 113 h 129"/>
                    <a:gd name="T22" fmla="*/ 24 w 126"/>
                    <a:gd name="T23" fmla="*/ 82 h 129"/>
                    <a:gd name="T24" fmla="*/ 0 w 126"/>
                    <a:gd name="T25" fmla="*/ 95 h 129"/>
                    <a:gd name="T26" fmla="*/ 13 w 126"/>
                    <a:gd name="T27" fmla="*/ 60 h 129"/>
                    <a:gd name="T28" fmla="*/ 43 w 126"/>
                    <a:gd name="T29" fmla="*/ 50 h 129"/>
                    <a:gd name="T30" fmla="*/ 46 w 126"/>
                    <a:gd name="T31" fmla="*/ 2 h 129"/>
                    <a:gd name="T32" fmla="*/ 63 w 126"/>
                    <a:gd name="T33" fmla="*/ 2 h 129"/>
                    <a:gd name="T34" fmla="*/ 65 w 126"/>
                    <a:gd name="T35" fmla="*/ 36 h 129"/>
                    <a:gd name="T36" fmla="*/ 79 w 126"/>
                    <a:gd name="T37" fmla="*/ 1 h 129"/>
                    <a:gd name="T38" fmla="*/ 102 w 126"/>
                    <a:gd name="T39" fmla="*/ 1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6" h="129">
                      <a:moveTo>
                        <a:pt x="102" y="10"/>
                      </a:moveTo>
                      <a:cubicBezTo>
                        <a:pt x="91" y="15"/>
                        <a:pt x="86" y="18"/>
                        <a:pt x="83" y="20"/>
                      </a:cubicBezTo>
                      <a:cubicBezTo>
                        <a:pt x="86" y="31"/>
                        <a:pt x="87" y="40"/>
                        <a:pt x="89" y="48"/>
                      </a:cubicBezTo>
                      <a:cubicBezTo>
                        <a:pt x="87" y="49"/>
                        <a:pt x="86" y="49"/>
                        <a:pt x="84" y="50"/>
                      </a:cubicBezTo>
                      <a:cubicBezTo>
                        <a:pt x="79" y="45"/>
                        <a:pt x="73" y="40"/>
                        <a:pt x="63" y="32"/>
                      </a:cubicBezTo>
                      <a:cubicBezTo>
                        <a:pt x="72" y="54"/>
                        <a:pt x="85" y="58"/>
                        <a:pt x="102" y="57"/>
                      </a:cubicBezTo>
                      <a:cubicBezTo>
                        <a:pt x="120" y="56"/>
                        <a:pt x="126" y="78"/>
                        <a:pt x="114" y="97"/>
                      </a:cubicBezTo>
                      <a:cubicBezTo>
                        <a:pt x="107" y="92"/>
                        <a:pt x="101" y="87"/>
                        <a:pt x="92" y="79"/>
                      </a:cubicBezTo>
                      <a:cubicBezTo>
                        <a:pt x="89" y="95"/>
                        <a:pt x="95" y="108"/>
                        <a:pt x="76" y="116"/>
                      </a:cubicBezTo>
                      <a:cubicBezTo>
                        <a:pt x="53" y="125"/>
                        <a:pt x="52" y="129"/>
                        <a:pt x="44" y="103"/>
                      </a:cubicBezTo>
                      <a:cubicBezTo>
                        <a:pt x="41" y="107"/>
                        <a:pt x="38" y="110"/>
                        <a:pt x="36" y="113"/>
                      </a:cubicBezTo>
                      <a:cubicBezTo>
                        <a:pt x="32" y="104"/>
                        <a:pt x="29" y="94"/>
                        <a:pt x="24" y="82"/>
                      </a:cubicBezTo>
                      <a:cubicBezTo>
                        <a:pt x="20" y="84"/>
                        <a:pt x="13" y="88"/>
                        <a:pt x="0" y="95"/>
                      </a:cubicBezTo>
                      <a:cubicBezTo>
                        <a:pt x="5" y="80"/>
                        <a:pt x="6" y="67"/>
                        <a:pt x="13" y="60"/>
                      </a:cubicBezTo>
                      <a:cubicBezTo>
                        <a:pt x="18" y="54"/>
                        <a:pt x="31" y="54"/>
                        <a:pt x="43" y="50"/>
                      </a:cubicBezTo>
                      <a:cubicBezTo>
                        <a:pt x="44" y="38"/>
                        <a:pt x="45" y="21"/>
                        <a:pt x="46" y="2"/>
                      </a:cubicBezTo>
                      <a:cubicBezTo>
                        <a:pt x="51" y="2"/>
                        <a:pt x="56" y="2"/>
                        <a:pt x="63" y="2"/>
                      </a:cubicBezTo>
                      <a:cubicBezTo>
                        <a:pt x="64" y="13"/>
                        <a:pt x="64" y="23"/>
                        <a:pt x="65" y="36"/>
                      </a:cubicBezTo>
                      <a:cubicBezTo>
                        <a:pt x="76" y="23"/>
                        <a:pt x="59" y="4"/>
                        <a:pt x="79" y="1"/>
                      </a:cubicBezTo>
                      <a:cubicBezTo>
                        <a:pt x="84" y="0"/>
                        <a:pt x="90" y="5"/>
                        <a:pt x="10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0" name="Freeform 10"/>
                <p:cNvSpPr/>
                <p:nvPr/>
              </p:nvSpPr>
              <p:spPr bwMode="auto">
                <a:xfrm>
                  <a:off x="3951081" y="-733821"/>
                  <a:ext cx="12700" cy="120650"/>
                </a:xfrm>
                <a:custGeom>
                  <a:avLst/>
                  <a:gdLst>
                    <a:gd name="T0" fmla="*/ 22 w 22"/>
                    <a:gd name="T1" fmla="*/ 204 h 204"/>
                    <a:gd name="T2" fmla="*/ 0 w 22"/>
                    <a:gd name="T3" fmla="*/ 204 h 204"/>
                    <a:gd name="T4" fmla="*/ 0 w 22"/>
                    <a:gd name="T5" fmla="*/ 0 h 204"/>
                    <a:gd name="T6" fmla="*/ 17 w 22"/>
                    <a:gd name="T7" fmla="*/ 15 h 204"/>
                    <a:gd name="T8" fmla="*/ 21 w 22"/>
                    <a:gd name="T9" fmla="*/ 25 h 204"/>
                    <a:gd name="T10" fmla="*/ 22 w 22"/>
                    <a:gd name="T11" fmla="*/ 20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4">
                      <a:moveTo>
                        <a:pt x="22" y="204"/>
                      </a:moveTo>
                      <a:cubicBezTo>
                        <a:pt x="15" y="204"/>
                        <a:pt x="9" y="204"/>
                        <a:pt x="0" y="204"/>
                      </a:cubicBezTo>
                      <a:cubicBezTo>
                        <a:pt x="0" y="135"/>
                        <a:pt x="0" y="67"/>
                        <a:pt x="0" y="0"/>
                      </a:cubicBezTo>
                      <a:cubicBezTo>
                        <a:pt x="6" y="5"/>
                        <a:pt x="12" y="10"/>
                        <a:pt x="17" y="15"/>
                      </a:cubicBezTo>
                      <a:cubicBezTo>
                        <a:pt x="20" y="18"/>
                        <a:pt x="21" y="22"/>
                        <a:pt x="21" y="25"/>
                      </a:cubicBezTo>
                      <a:cubicBezTo>
                        <a:pt x="22" y="84"/>
                        <a:pt x="22" y="143"/>
                        <a:pt x="22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1" name="Freeform 11"/>
                <p:cNvSpPr/>
                <p:nvPr/>
              </p:nvSpPr>
              <p:spPr bwMode="auto">
                <a:xfrm>
                  <a:off x="3816143" y="-729059"/>
                  <a:ext cx="55563" cy="117475"/>
                </a:xfrm>
                <a:custGeom>
                  <a:avLst/>
                  <a:gdLst>
                    <a:gd name="T0" fmla="*/ 72 w 94"/>
                    <a:gd name="T1" fmla="*/ 10 h 197"/>
                    <a:gd name="T2" fmla="*/ 80 w 94"/>
                    <a:gd name="T3" fmla="*/ 0 h 197"/>
                    <a:gd name="T4" fmla="*/ 57 w 94"/>
                    <a:gd name="T5" fmla="*/ 46 h 197"/>
                    <a:gd name="T6" fmla="*/ 20 w 94"/>
                    <a:gd name="T7" fmla="*/ 76 h 197"/>
                    <a:gd name="T8" fmla="*/ 16 w 94"/>
                    <a:gd name="T9" fmla="*/ 49 h 197"/>
                    <a:gd name="T10" fmla="*/ 12 w 94"/>
                    <a:gd name="T11" fmla="*/ 49 h 197"/>
                    <a:gd name="T12" fmla="*/ 12 w 94"/>
                    <a:gd name="T13" fmla="*/ 79 h 197"/>
                    <a:gd name="T14" fmla="*/ 31 w 94"/>
                    <a:gd name="T15" fmla="*/ 80 h 197"/>
                    <a:gd name="T16" fmla="*/ 60 w 94"/>
                    <a:gd name="T17" fmla="*/ 86 h 197"/>
                    <a:gd name="T18" fmla="*/ 65 w 94"/>
                    <a:gd name="T19" fmla="*/ 126 h 197"/>
                    <a:gd name="T20" fmla="*/ 61 w 94"/>
                    <a:gd name="T21" fmla="*/ 162 h 197"/>
                    <a:gd name="T22" fmla="*/ 59 w 94"/>
                    <a:gd name="T23" fmla="*/ 197 h 197"/>
                    <a:gd name="T24" fmla="*/ 55 w 94"/>
                    <a:gd name="T25" fmla="*/ 180 h 197"/>
                    <a:gd name="T26" fmla="*/ 44 w 94"/>
                    <a:gd name="T27" fmla="*/ 159 h 197"/>
                    <a:gd name="T28" fmla="*/ 40 w 94"/>
                    <a:gd name="T29" fmla="*/ 119 h 197"/>
                    <a:gd name="T30" fmla="*/ 65 w 94"/>
                    <a:gd name="T31" fmla="*/ 93 h 197"/>
                    <a:gd name="T32" fmla="*/ 30 w 94"/>
                    <a:gd name="T33" fmla="*/ 92 h 197"/>
                    <a:gd name="T34" fmla="*/ 4 w 94"/>
                    <a:gd name="T35" fmla="*/ 87 h 197"/>
                    <a:gd name="T36" fmla="*/ 1 w 94"/>
                    <a:gd name="T37" fmla="*/ 44 h 197"/>
                    <a:gd name="T38" fmla="*/ 4 w 94"/>
                    <a:gd name="T39" fmla="*/ 42 h 197"/>
                    <a:gd name="T40" fmla="*/ 37 w 94"/>
                    <a:gd name="T41" fmla="*/ 38 h 197"/>
                    <a:gd name="T42" fmla="*/ 75 w 94"/>
                    <a:gd name="T43" fmla="*/ 17 h 197"/>
                    <a:gd name="T44" fmla="*/ 72 w 94"/>
                    <a:gd name="T45" fmla="*/ 1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4" h="197">
                      <a:moveTo>
                        <a:pt x="72" y="10"/>
                      </a:moveTo>
                      <a:cubicBezTo>
                        <a:pt x="74" y="7"/>
                        <a:pt x="77" y="3"/>
                        <a:pt x="80" y="0"/>
                      </a:cubicBezTo>
                      <a:cubicBezTo>
                        <a:pt x="94" y="23"/>
                        <a:pt x="83" y="46"/>
                        <a:pt x="57" y="46"/>
                      </a:cubicBezTo>
                      <a:cubicBezTo>
                        <a:pt x="26" y="48"/>
                        <a:pt x="26" y="48"/>
                        <a:pt x="20" y="76"/>
                      </a:cubicBezTo>
                      <a:cubicBezTo>
                        <a:pt x="18" y="67"/>
                        <a:pt x="17" y="58"/>
                        <a:pt x="16" y="49"/>
                      </a:cubicBezTo>
                      <a:cubicBezTo>
                        <a:pt x="15" y="49"/>
                        <a:pt x="13" y="49"/>
                        <a:pt x="12" y="49"/>
                      </a:cubicBezTo>
                      <a:cubicBezTo>
                        <a:pt x="12" y="59"/>
                        <a:pt x="11" y="69"/>
                        <a:pt x="12" y="79"/>
                      </a:cubicBezTo>
                      <a:cubicBezTo>
                        <a:pt x="13" y="80"/>
                        <a:pt x="24" y="79"/>
                        <a:pt x="31" y="80"/>
                      </a:cubicBezTo>
                      <a:cubicBezTo>
                        <a:pt x="41" y="82"/>
                        <a:pt x="51" y="82"/>
                        <a:pt x="60" y="86"/>
                      </a:cubicBezTo>
                      <a:cubicBezTo>
                        <a:pt x="77" y="93"/>
                        <a:pt x="79" y="112"/>
                        <a:pt x="65" y="126"/>
                      </a:cubicBezTo>
                      <a:cubicBezTo>
                        <a:pt x="54" y="137"/>
                        <a:pt x="45" y="146"/>
                        <a:pt x="61" y="162"/>
                      </a:cubicBezTo>
                      <a:cubicBezTo>
                        <a:pt x="68" y="168"/>
                        <a:pt x="72" y="183"/>
                        <a:pt x="59" y="197"/>
                      </a:cubicBezTo>
                      <a:cubicBezTo>
                        <a:pt x="57" y="189"/>
                        <a:pt x="57" y="184"/>
                        <a:pt x="55" y="180"/>
                      </a:cubicBezTo>
                      <a:cubicBezTo>
                        <a:pt x="52" y="172"/>
                        <a:pt x="50" y="163"/>
                        <a:pt x="44" y="159"/>
                      </a:cubicBezTo>
                      <a:cubicBezTo>
                        <a:pt x="28" y="146"/>
                        <a:pt x="26" y="134"/>
                        <a:pt x="40" y="119"/>
                      </a:cubicBezTo>
                      <a:cubicBezTo>
                        <a:pt x="47" y="112"/>
                        <a:pt x="54" y="105"/>
                        <a:pt x="65" y="93"/>
                      </a:cubicBezTo>
                      <a:cubicBezTo>
                        <a:pt x="50" y="93"/>
                        <a:pt x="40" y="93"/>
                        <a:pt x="30" y="92"/>
                      </a:cubicBezTo>
                      <a:cubicBezTo>
                        <a:pt x="21" y="92"/>
                        <a:pt x="6" y="91"/>
                        <a:pt x="4" y="87"/>
                      </a:cubicBezTo>
                      <a:cubicBezTo>
                        <a:pt x="0" y="73"/>
                        <a:pt x="1" y="58"/>
                        <a:pt x="1" y="44"/>
                      </a:cubicBezTo>
                      <a:cubicBezTo>
                        <a:pt x="1" y="44"/>
                        <a:pt x="3" y="42"/>
                        <a:pt x="4" y="42"/>
                      </a:cubicBezTo>
                      <a:cubicBezTo>
                        <a:pt x="15" y="41"/>
                        <a:pt x="30" y="37"/>
                        <a:pt x="37" y="38"/>
                      </a:cubicBezTo>
                      <a:cubicBezTo>
                        <a:pt x="58" y="41"/>
                        <a:pt x="68" y="34"/>
                        <a:pt x="75" y="17"/>
                      </a:cubicBezTo>
                      <a:cubicBezTo>
                        <a:pt x="74" y="15"/>
                        <a:pt x="73" y="12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2" name="Freeform 12"/>
                <p:cNvSpPr/>
                <p:nvPr/>
              </p:nvSpPr>
              <p:spPr bwMode="auto">
                <a:xfrm>
                  <a:off x="3314493" y="-587771"/>
                  <a:ext cx="36513" cy="66675"/>
                </a:xfrm>
                <a:custGeom>
                  <a:avLst/>
                  <a:gdLst>
                    <a:gd name="T0" fmla="*/ 15 w 63"/>
                    <a:gd name="T1" fmla="*/ 112 h 112"/>
                    <a:gd name="T2" fmla="*/ 4 w 63"/>
                    <a:gd name="T3" fmla="*/ 80 h 112"/>
                    <a:gd name="T4" fmla="*/ 19 w 63"/>
                    <a:gd name="T5" fmla="*/ 35 h 112"/>
                    <a:gd name="T6" fmla="*/ 9 w 63"/>
                    <a:gd name="T7" fmla="*/ 31 h 112"/>
                    <a:gd name="T8" fmla="*/ 1 w 63"/>
                    <a:gd name="T9" fmla="*/ 23 h 112"/>
                    <a:gd name="T10" fmla="*/ 11 w 63"/>
                    <a:gd name="T11" fmla="*/ 12 h 112"/>
                    <a:gd name="T12" fmla="*/ 35 w 63"/>
                    <a:gd name="T13" fmla="*/ 0 h 112"/>
                    <a:gd name="T14" fmla="*/ 37 w 63"/>
                    <a:gd name="T15" fmla="*/ 6 h 112"/>
                    <a:gd name="T16" fmla="*/ 60 w 63"/>
                    <a:gd name="T17" fmla="*/ 22 h 112"/>
                    <a:gd name="T18" fmla="*/ 46 w 63"/>
                    <a:gd name="T19" fmla="*/ 37 h 112"/>
                    <a:gd name="T20" fmla="*/ 40 w 63"/>
                    <a:gd name="T21" fmla="*/ 35 h 112"/>
                    <a:gd name="T22" fmla="*/ 47 w 63"/>
                    <a:gd name="T23" fmla="*/ 57 h 112"/>
                    <a:gd name="T24" fmla="*/ 18 w 63"/>
                    <a:gd name="T25" fmla="*/ 65 h 112"/>
                    <a:gd name="T26" fmla="*/ 30 w 63"/>
                    <a:gd name="T27" fmla="*/ 54 h 112"/>
                    <a:gd name="T28" fmla="*/ 57 w 63"/>
                    <a:gd name="T29" fmla="*/ 87 h 112"/>
                    <a:gd name="T30" fmla="*/ 44 w 63"/>
                    <a:gd name="T31" fmla="*/ 111 h 112"/>
                    <a:gd name="T32" fmla="*/ 44 w 63"/>
                    <a:gd name="T33" fmla="*/ 111 h 112"/>
                    <a:gd name="T34" fmla="*/ 44 w 63"/>
                    <a:gd name="T35" fmla="*/ 86 h 112"/>
                    <a:gd name="T36" fmla="*/ 32 w 63"/>
                    <a:gd name="T37" fmla="*/ 107 h 112"/>
                    <a:gd name="T38" fmla="*/ 12 w 63"/>
                    <a:gd name="T39" fmla="*/ 89 h 112"/>
                    <a:gd name="T40" fmla="*/ 17 w 63"/>
                    <a:gd name="T41" fmla="*/ 111 h 112"/>
                    <a:gd name="T42" fmla="*/ 15 w 63"/>
                    <a:gd name="T43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3" h="112">
                      <a:moveTo>
                        <a:pt x="15" y="112"/>
                      </a:moveTo>
                      <a:cubicBezTo>
                        <a:pt x="0" y="105"/>
                        <a:pt x="1" y="92"/>
                        <a:pt x="4" y="80"/>
                      </a:cubicBezTo>
                      <a:cubicBezTo>
                        <a:pt x="8" y="65"/>
                        <a:pt x="14" y="51"/>
                        <a:pt x="19" y="35"/>
                      </a:cubicBezTo>
                      <a:cubicBezTo>
                        <a:pt x="15" y="34"/>
                        <a:pt x="12" y="33"/>
                        <a:pt x="9" y="31"/>
                      </a:cubicBezTo>
                      <a:cubicBezTo>
                        <a:pt x="5" y="29"/>
                        <a:pt x="0" y="24"/>
                        <a:pt x="1" y="23"/>
                      </a:cubicBezTo>
                      <a:cubicBezTo>
                        <a:pt x="3" y="18"/>
                        <a:pt x="6" y="14"/>
                        <a:pt x="11" y="12"/>
                      </a:cubicBezTo>
                      <a:cubicBezTo>
                        <a:pt x="18" y="7"/>
                        <a:pt x="26" y="4"/>
                        <a:pt x="35" y="0"/>
                      </a:cubicBezTo>
                      <a:cubicBezTo>
                        <a:pt x="35" y="0"/>
                        <a:pt x="36" y="5"/>
                        <a:pt x="37" y="6"/>
                      </a:cubicBezTo>
                      <a:cubicBezTo>
                        <a:pt x="46" y="12"/>
                        <a:pt x="53" y="17"/>
                        <a:pt x="60" y="22"/>
                      </a:cubicBezTo>
                      <a:cubicBezTo>
                        <a:pt x="55" y="27"/>
                        <a:pt x="50" y="32"/>
                        <a:pt x="46" y="37"/>
                      </a:cubicBezTo>
                      <a:cubicBezTo>
                        <a:pt x="44" y="36"/>
                        <a:pt x="42" y="36"/>
                        <a:pt x="40" y="35"/>
                      </a:cubicBezTo>
                      <a:cubicBezTo>
                        <a:pt x="43" y="42"/>
                        <a:pt x="45" y="49"/>
                        <a:pt x="47" y="57"/>
                      </a:cubicBezTo>
                      <a:cubicBezTo>
                        <a:pt x="28" y="43"/>
                        <a:pt x="22" y="44"/>
                        <a:pt x="18" y="65"/>
                      </a:cubicBezTo>
                      <a:cubicBezTo>
                        <a:pt x="23" y="61"/>
                        <a:pt x="26" y="57"/>
                        <a:pt x="30" y="54"/>
                      </a:cubicBezTo>
                      <a:cubicBezTo>
                        <a:pt x="40" y="64"/>
                        <a:pt x="63" y="65"/>
                        <a:pt x="57" y="87"/>
                      </a:cubicBezTo>
                      <a:cubicBezTo>
                        <a:pt x="56" y="96"/>
                        <a:pt x="48" y="103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3" y="103"/>
                        <a:pt x="58" y="93"/>
                        <a:pt x="44" y="86"/>
                      </a:cubicBezTo>
                      <a:cubicBezTo>
                        <a:pt x="39" y="95"/>
                        <a:pt x="36" y="101"/>
                        <a:pt x="32" y="107"/>
                      </a:cubicBezTo>
                      <a:cubicBezTo>
                        <a:pt x="27" y="103"/>
                        <a:pt x="22" y="98"/>
                        <a:pt x="12" y="89"/>
                      </a:cubicBezTo>
                      <a:cubicBezTo>
                        <a:pt x="14" y="99"/>
                        <a:pt x="15" y="105"/>
                        <a:pt x="17" y="111"/>
                      </a:cubicBezTo>
                      <a:lnTo>
                        <a:pt x="1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3" name="Freeform 13"/>
                <p:cNvSpPr/>
                <p:nvPr/>
              </p:nvSpPr>
              <p:spPr bwMode="auto">
                <a:xfrm>
                  <a:off x="3878056" y="-716359"/>
                  <a:ext cx="26988" cy="93663"/>
                </a:xfrm>
                <a:custGeom>
                  <a:avLst/>
                  <a:gdLst>
                    <a:gd name="T0" fmla="*/ 23 w 46"/>
                    <a:gd name="T1" fmla="*/ 0 h 157"/>
                    <a:gd name="T2" fmla="*/ 29 w 46"/>
                    <a:gd name="T3" fmla="*/ 38 h 157"/>
                    <a:gd name="T4" fmla="*/ 26 w 46"/>
                    <a:gd name="T5" fmla="*/ 48 h 157"/>
                    <a:gd name="T6" fmla="*/ 28 w 46"/>
                    <a:gd name="T7" fmla="*/ 98 h 157"/>
                    <a:gd name="T8" fmla="*/ 28 w 46"/>
                    <a:gd name="T9" fmla="*/ 109 h 157"/>
                    <a:gd name="T10" fmla="*/ 46 w 46"/>
                    <a:gd name="T11" fmla="*/ 109 h 157"/>
                    <a:gd name="T12" fmla="*/ 27 w 46"/>
                    <a:gd name="T13" fmla="*/ 157 h 157"/>
                    <a:gd name="T14" fmla="*/ 20 w 46"/>
                    <a:gd name="T15" fmla="*/ 157 h 157"/>
                    <a:gd name="T16" fmla="*/ 0 w 46"/>
                    <a:gd name="T17" fmla="*/ 111 h 157"/>
                    <a:gd name="T18" fmla="*/ 20 w 46"/>
                    <a:gd name="T19" fmla="*/ 111 h 157"/>
                    <a:gd name="T20" fmla="*/ 7 w 46"/>
                    <a:gd name="T21" fmla="*/ 63 h 157"/>
                    <a:gd name="T22" fmla="*/ 12 w 46"/>
                    <a:gd name="T23" fmla="*/ 64 h 157"/>
                    <a:gd name="T24" fmla="*/ 16 w 46"/>
                    <a:gd name="T25" fmla="*/ 41 h 157"/>
                    <a:gd name="T26" fmla="*/ 23 w 46"/>
                    <a:gd name="T27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157">
                      <a:moveTo>
                        <a:pt x="23" y="0"/>
                      </a:moveTo>
                      <a:cubicBezTo>
                        <a:pt x="37" y="12"/>
                        <a:pt x="37" y="24"/>
                        <a:pt x="29" y="38"/>
                      </a:cubicBezTo>
                      <a:cubicBezTo>
                        <a:pt x="27" y="41"/>
                        <a:pt x="25" y="47"/>
                        <a:pt x="26" y="48"/>
                      </a:cubicBezTo>
                      <a:cubicBezTo>
                        <a:pt x="44" y="65"/>
                        <a:pt x="31" y="82"/>
                        <a:pt x="28" y="98"/>
                      </a:cubicBezTo>
                      <a:cubicBezTo>
                        <a:pt x="28" y="102"/>
                        <a:pt x="28" y="105"/>
                        <a:pt x="28" y="109"/>
                      </a:cubicBezTo>
                      <a:cubicBezTo>
                        <a:pt x="33" y="109"/>
                        <a:pt x="38" y="109"/>
                        <a:pt x="46" y="109"/>
                      </a:cubicBezTo>
                      <a:cubicBezTo>
                        <a:pt x="39" y="126"/>
                        <a:pt x="33" y="142"/>
                        <a:pt x="27" y="157"/>
                      </a:cubicBezTo>
                      <a:cubicBezTo>
                        <a:pt x="25" y="157"/>
                        <a:pt x="23" y="157"/>
                        <a:pt x="20" y="157"/>
                      </a:cubicBezTo>
                      <a:cubicBezTo>
                        <a:pt x="14" y="143"/>
                        <a:pt x="8" y="128"/>
                        <a:pt x="0" y="111"/>
                      </a:cubicBezTo>
                      <a:cubicBezTo>
                        <a:pt x="7" y="111"/>
                        <a:pt x="11" y="111"/>
                        <a:pt x="20" y="111"/>
                      </a:cubicBezTo>
                      <a:cubicBezTo>
                        <a:pt x="15" y="95"/>
                        <a:pt x="11" y="79"/>
                        <a:pt x="7" y="63"/>
                      </a:cubicBezTo>
                      <a:cubicBezTo>
                        <a:pt x="8" y="64"/>
                        <a:pt x="10" y="64"/>
                        <a:pt x="12" y="64"/>
                      </a:cubicBezTo>
                      <a:cubicBezTo>
                        <a:pt x="14" y="56"/>
                        <a:pt x="20" y="45"/>
                        <a:pt x="16" y="41"/>
                      </a:cubicBezTo>
                      <a:cubicBezTo>
                        <a:pt x="5" y="24"/>
                        <a:pt x="11" y="13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4" name="Freeform 14"/>
                <p:cNvSpPr/>
                <p:nvPr/>
              </p:nvSpPr>
              <p:spPr bwMode="auto">
                <a:xfrm>
                  <a:off x="3881231" y="-867171"/>
                  <a:ext cx="66675" cy="28575"/>
                </a:xfrm>
                <a:custGeom>
                  <a:avLst/>
                  <a:gdLst>
                    <a:gd name="T0" fmla="*/ 87 w 114"/>
                    <a:gd name="T1" fmla="*/ 12 h 49"/>
                    <a:gd name="T2" fmla="*/ 0 w 114"/>
                    <a:gd name="T3" fmla="*/ 12 h 49"/>
                    <a:gd name="T4" fmla="*/ 0 w 114"/>
                    <a:gd name="T5" fmla="*/ 9 h 49"/>
                    <a:gd name="T6" fmla="*/ 114 w 114"/>
                    <a:gd name="T7" fmla="*/ 0 h 49"/>
                    <a:gd name="T8" fmla="*/ 82 w 114"/>
                    <a:gd name="T9" fmla="*/ 49 h 49"/>
                    <a:gd name="T10" fmla="*/ 54 w 114"/>
                    <a:gd name="T11" fmla="*/ 32 h 49"/>
                    <a:gd name="T12" fmla="*/ 88 w 114"/>
                    <a:gd name="T13" fmla="*/ 15 h 49"/>
                    <a:gd name="T14" fmla="*/ 87 w 114"/>
                    <a:gd name="T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49">
                      <a:moveTo>
                        <a:pt x="87" y="12"/>
                      </a:moveTo>
                      <a:cubicBezTo>
                        <a:pt x="58" y="12"/>
                        <a:pt x="29" y="12"/>
                        <a:pt x="0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37" y="6"/>
                        <a:pt x="73" y="3"/>
                        <a:pt x="114" y="0"/>
                      </a:cubicBezTo>
                      <a:cubicBezTo>
                        <a:pt x="102" y="18"/>
                        <a:pt x="93" y="33"/>
                        <a:pt x="82" y="49"/>
                      </a:cubicBezTo>
                      <a:cubicBezTo>
                        <a:pt x="71" y="42"/>
                        <a:pt x="62" y="37"/>
                        <a:pt x="54" y="32"/>
                      </a:cubicBezTo>
                      <a:cubicBezTo>
                        <a:pt x="65" y="26"/>
                        <a:pt x="76" y="21"/>
                        <a:pt x="88" y="15"/>
                      </a:cubicBezTo>
                      <a:cubicBezTo>
                        <a:pt x="87" y="14"/>
                        <a:pt x="87" y="13"/>
                        <a:pt x="8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5" name="Freeform 15"/>
                <p:cNvSpPr/>
                <p:nvPr/>
              </p:nvSpPr>
              <p:spPr bwMode="auto">
                <a:xfrm>
                  <a:off x="3824081" y="-759221"/>
                  <a:ext cx="36513" cy="41275"/>
                </a:xfrm>
                <a:custGeom>
                  <a:avLst/>
                  <a:gdLst>
                    <a:gd name="T0" fmla="*/ 58 w 63"/>
                    <a:gd name="T1" fmla="*/ 63 h 72"/>
                    <a:gd name="T2" fmla="*/ 61 w 63"/>
                    <a:gd name="T3" fmla="*/ 70 h 72"/>
                    <a:gd name="T4" fmla="*/ 29 w 63"/>
                    <a:gd name="T5" fmla="*/ 46 h 72"/>
                    <a:gd name="T6" fmla="*/ 22 w 63"/>
                    <a:gd name="T7" fmla="*/ 32 h 72"/>
                    <a:gd name="T8" fmla="*/ 22 w 63"/>
                    <a:gd name="T9" fmla="*/ 48 h 72"/>
                    <a:gd name="T10" fmla="*/ 10 w 63"/>
                    <a:gd name="T11" fmla="*/ 4 h 72"/>
                    <a:gd name="T12" fmla="*/ 28 w 63"/>
                    <a:gd name="T13" fmla="*/ 3 h 72"/>
                    <a:gd name="T14" fmla="*/ 28 w 63"/>
                    <a:gd name="T15" fmla="*/ 3 h 72"/>
                    <a:gd name="T16" fmla="*/ 14 w 63"/>
                    <a:gd name="T17" fmla="*/ 8 h 72"/>
                    <a:gd name="T18" fmla="*/ 63 w 63"/>
                    <a:gd name="T19" fmla="*/ 42 h 72"/>
                    <a:gd name="T20" fmla="*/ 61 w 63"/>
                    <a:gd name="T21" fmla="*/ 46 h 72"/>
                    <a:gd name="T22" fmla="*/ 41 w 63"/>
                    <a:gd name="T23" fmla="*/ 46 h 72"/>
                    <a:gd name="T24" fmla="*/ 58 w 63"/>
                    <a:gd name="T25" fmla="*/ 63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72">
                      <a:moveTo>
                        <a:pt x="58" y="63"/>
                      </a:moveTo>
                      <a:cubicBezTo>
                        <a:pt x="59" y="65"/>
                        <a:pt x="60" y="68"/>
                        <a:pt x="61" y="70"/>
                      </a:cubicBezTo>
                      <a:cubicBezTo>
                        <a:pt x="46" y="72"/>
                        <a:pt x="31" y="60"/>
                        <a:pt x="29" y="46"/>
                      </a:cubicBezTo>
                      <a:cubicBezTo>
                        <a:pt x="29" y="41"/>
                        <a:pt x="27" y="37"/>
                        <a:pt x="22" y="32"/>
                      </a:cubicBezTo>
                      <a:cubicBezTo>
                        <a:pt x="22" y="37"/>
                        <a:pt x="22" y="42"/>
                        <a:pt x="22" y="48"/>
                      </a:cubicBezTo>
                      <a:cubicBezTo>
                        <a:pt x="8" y="40"/>
                        <a:pt x="0" y="15"/>
                        <a:pt x="10" y="4"/>
                      </a:cubicBezTo>
                      <a:cubicBezTo>
                        <a:pt x="12" y="0"/>
                        <a:pt x="21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4" y="4"/>
                        <a:pt x="19" y="6"/>
                        <a:pt x="14" y="8"/>
                      </a:cubicBezTo>
                      <a:cubicBezTo>
                        <a:pt x="32" y="20"/>
                        <a:pt x="47" y="31"/>
                        <a:pt x="63" y="42"/>
                      </a:cubicBezTo>
                      <a:cubicBezTo>
                        <a:pt x="62" y="43"/>
                        <a:pt x="61" y="44"/>
                        <a:pt x="61" y="46"/>
                      </a:cubicBezTo>
                      <a:cubicBezTo>
                        <a:pt x="54" y="46"/>
                        <a:pt x="48" y="46"/>
                        <a:pt x="41" y="46"/>
                      </a:cubicBezTo>
                      <a:cubicBezTo>
                        <a:pt x="48" y="53"/>
                        <a:pt x="53" y="58"/>
                        <a:pt x="58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6" name="Freeform 16"/>
                <p:cNvSpPr/>
                <p:nvPr/>
              </p:nvSpPr>
              <p:spPr bwMode="auto">
                <a:xfrm>
                  <a:off x="3941556" y="-771921"/>
                  <a:ext cx="0" cy="155575"/>
                </a:xfrm>
                <a:custGeom>
                  <a:avLst/>
                  <a:gdLst>
                    <a:gd name="T0" fmla="*/ 2 w 2"/>
                    <a:gd name="T1" fmla="*/ 0 h 265"/>
                    <a:gd name="T2" fmla="*/ 2 w 2"/>
                    <a:gd name="T3" fmla="*/ 265 h 265"/>
                    <a:gd name="T4" fmla="*/ 0 w 2"/>
                    <a:gd name="T5" fmla="*/ 265 h 265"/>
                    <a:gd name="T6" fmla="*/ 0 w 2"/>
                    <a:gd name="T7" fmla="*/ 1 h 265"/>
                    <a:gd name="T8" fmla="*/ 2 w 2"/>
                    <a:gd name="T9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65">
                      <a:moveTo>
                        <a:pt x="2" y="0"/>
                      </a:moveTo>
                      <a:cubicBezTo>
                        <a:pt x="2" y="88"/>
                        <a:pt x="2" y="177"/>
                        <a:pt x="2" y="265"/>
                      </a:cubicBezTo>
                      <a:cubicBezTo>
                        <a:pt x="1" y="265"/>
                        <a:pt x="0" y="265"/>
                        <a:pt x="0" y="265"/>
                      </a:cubicBezTo>
                      <a:cubicBezTo>
                        <a:pt x="0" y="177"/>
                        <a:pt x="0" y="89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7" name="Freeform 17"/>
                <p:cNvSpPr/>
                <p:nvPr/>
              </p:nvSpPr>
              <p:spPr bwMode="auto">
                <a:xfrm>
                  <a:off x="3819318" y="-282971"/>
                  <a:ext cx="11113" cy="68263"/>
                </a:xfrm>
                <a:custGeom>
                  <a:avLst/>
                  <a:gdLst>
                    <a:gd name="T0" fmla="*/ 0 w 19"/>
                    <a:gd name="T1" fmla="*/ 53 h 116"/>
                    <a:gd name="T2" fmla="*/ 5 w 19"/>
                    <a:gd name="T3" fmla="*/ 15 h 116"/>
                    <a:gd name="T4" fmla="*/ 19 w 19"/>
                    <a:gd name="T5" fmla="*/ 0 h 116"/>
                    <a:gd name="T6" fmla="*/ 19 w 19"/>
                    <a:gd name="T7" fmla="*/ 116 h 116"/>
                    <a:gd name="T8" fmla="*/ 9 w 19"/>
                    <a:gd name="T9" fmla="*/ 91 h 116"/>
                    <a:gd name="T10" fmla="*/ 9 w 19"/>
                    <a:gd name="T11" fmla="*/ 92 h 116"/>
                    <a:gd name="T12" fmla="*/ 5 w 19"/>
                    <a:gd name="T13" fmla="*/ 58 h 116"/>
                    <a:gd name="T14" fmla="*/ 0 w 19"/>
                    <a:gd name="T15" fmla="*/ 5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6">
                      <a:moveTo>
                        <a:pt x="0" y="53"/>
                      </a:moveTo>
                      <a:cubicBezTo>
                        <a:pt x="2" y="40"/>
                        <a:pt x="3" y="27"/>
                        <a:pt x="5" y="15"/>
                      </a:cubicBezTo>
                      <a:cubicBezTo>
                        <a:pt x="6" y="11"/>
                        <a:pt x="11" y="8"/>
                        <a:pt x="19" y="0"/>
                      </a:cubicBezTo>
                      <a:cubicBezTo>
                        <a:pt x="19" y="41"/>
                        <a:pt x="19" y="76"/>
                        <a:pt x="19" y="116"/>
                      </a:cubicBezTo>
                      <a:cubicBezTo>
                        <a:pt x="14" y="104"/>
                        <a:pt x="11" y="98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8" y="81"/>
                        <a:pt x="7" y="70"/>
                        <a:pt x="5" y="58"/>
                      </a:cubicBezTo>
                      <a:cubicBezTo>
                        <a:pt x="5" y="57"/>
                        <a:pt x="2" y="55"/>
                        <a:pt x="0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8" name="Freeform 18"/>
                <p:cNvSpPr/>
                <p:nvPr/>
              </p:nvSpPr>
              <p:spPr bwMode="auto">
                <a:xfrm>
                  <a:off x="3944731" y="-783034"/>
                  <a:ext cx="19050" cy="53975"/>
                </a:xfrm>
                <a:custGeom>
                  <a:avLst/>
                  <a:gdLst>
                    <a:gd name="T0" fmla="*/ 33 w 33"/>
                    <a:gd name="T1" fmla="*/ 91 h 91"/>
                    <a:gd name="T2" fmla="*/ 27 w 33"/>
                    <a:gd name="T3" fmla="*/ 0 h 91"/>
                    <a:gd name="T4" fmla="*/ 33 w 33"/>
                    <a:gd name="T5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91">
                      <a:moveTo>
                        <a:pt x="33" y="91"/>
                      </a:moveTo>
                      <a:cubicBezTo>
                        <a:pt x="0" y="66"/>
                        <a:pt x="0" y="53"/>
                        <a:pt x="27" y="0"/>
                      </a:cubicBezTo>
                      <a:cubicBezTo>
                        <a:pt x="29" y="32"/>
                        <a:pt x="31" y="59"/>
                        <a:pt x="3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39" name="Freeform 19"/>
                <p:cNvSpPr/>
                <p:nvPr/>
              </p:nvSpPr>
              <p:spPr bwMode="auto">
                <a:xfrm>
                  <a:off x="2731881" y="-844946"/>
                  <a:ext cx="30163" cy="46038"/>
                </a:xfrm>
                <a:custGeom>
                  <a:avLst/>
                  <a:gdLst>
                    <a:gd name="T0" fmla="*/ 41 w 51"/>
                    <a:gd name="T1" fmla="*/ 79 h 79"/>
                    <a:gd name="T2" fmla="*/ 41 w 51"/>
                    <a:gd name="T3" fmla="*/ 79 h 79"/>
                    <a:gd name="T4" fmla="*/ 20 w 51"/>
                    <a:gd name="T5" fmla="*/ 71 h 79"/>
                    <a:gd name="T6" fmla="*/ 22 w 51"/>
                    <a:gd name="T7" fmla="*/ 5 h 79"/>
                    <a:gd name="T8" fmla="*/ 51 w 51"/>
                    <a:gd name="T9" fmla="*/ 11 h 79"/>
                    <a:gd name="T10" fmla="*/ 51 w 51"/>
                    <a:gd name="T11" fmla="*/ 11 h 79"/>
                    <a:gd name="T12" fmla="*/ 18 w 51"/>
                    <a:gd name="T13" fmla="*/ 17 h 79"/>
                    <a:gd name="T14" fmla="*/ 16 w 51"/>
                    <a:gd name="T15" fmla="*/ 57 h 79"/>
                    <a:gd name="T16" fmla="*/ 34 w 51"/>
                    <a:gd name="T17" fmla="*/ 64 h 79"/>
                    <a:gd name="T18" fmla="*/ 29 w 51"/>
                    <a:gd name="T19" fmla="*/ 25 h 79"/>
                    <a:gd name="T20" fmla="*/ 29 w 51"/>
                    <a:gd name="T21" fmla="*/ 56 h 79"/>
                    <a:gd name="T22" fmla="*/ 21 w 51"/>
                    <a:gd name="T23" fmla="*/ 46 h 79"/>
                    <a:gd name="T24" fmla="*/ 30 w 51"/>
                    <a:gd name="T25" fmla="*/ 22 h 79"/>
                    <a:gd name="T26" fmla="*/ 46 w 51"/>
                    <a:gd name="T27" fmla="*/ 41 h 79"/>
                    <a:gd name="T28" fmla="*/ 41 w 51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79">
                      <a:moveTo>
                        <a:pt x="41" y="79"/>
                      </a:move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4" y="77"/>
                        <a:pt x="26" y="75"/>
                        <a:pt x="20" y="71"/>
                      </a:cubicBezTo>
                      <a:cubicBezTo>
                        <a:pt x="0" y="59"/>
                        <a:pt x="0" y="14"/>
                        <a:pt x="22" y="5"/>
                      </a:cubicBezTo>
                      <a:cubicBezTo>
                        <a:pt x="29" y="2"/>
                        <a:pt x="41" y="9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0" y="12"/>
                        <a:pt x="24" y="0"/>
                        <a:pt x="18" y="17"/>
                      </a:cubicBezTo>
                      <a:cubicBezTo>
                        <a:pt x="13" y="29"/>
                        <a:pt x="14" y="44"/>
                        <a:pt x="16" y="57"/>
                      </a:cubicBezTo>
                      <a:cubicBezTo>
                        <a:pt x="17" y="66"/>
                        <a:pt x="28" y="74"/>
                        <a:pt x="34" y="64"/>
                      </a:cubicBezTo>
                      <a:cubicBezTo>
                        <a:pt x="40" y="54"/>
                        <a:pt x="47" y="40"/>
                        <a:pt x="29" y="25"/>
                      </a:cubicBezTo>
                      <a:cubicBezTo>
                        <a:pt x="29" y="38"/>
                        <a:pt x="29" y="47"/>
                        <a:pt x="29" y="56"/>
                      </a:cubicBezTo>
                      <a:cubicBezTo>
                        <a:pt x="24" y="53"/>
                        <a:pt x="21" y="49"/>
                        <a:pt x="21" y="46"/>
                      </a:cubicBezTo>
                      <a:cubicBezTo>
                        <a:pt x="23" y="38"/>
                        <a:pt x="27" y="30"/>
                        <a:pt x="30" y="22"/>
                      </a:cubicBezTo>
                      <a:cubicBezTo>
                        <a:pt x="36" y="28"/>
                        <a:pt x="45" y="34"/>
                        <a:pt x="46" y="41"/>
                      </a:cubicBezTo>
                      <a:cubicBezTo>
                        <a:pt x="47" y="53"/>
                        <a:pt x="43" y="66"/>
                        <a:pt x="4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0" name="Freeform 20"/>
                <p:cNvSpPr/>
                <p:nvPr/>
              </p:nvSpPr>
              <p:spPr bwMode="auto">
                <a:xfrm>
                  <a:off x="3773281" y="-676671"/>
                  <a:ext cx="30163" cy="34925"/>
                </a:xfrm>
                <a:custGeom>
                  <a:avLst/>
                  <a:gdLst>
                    <a:gd name="T0" fmla="*/ 31 w 50"/>
                    <a:gd name="T1" fmla="*/ 60 h 60"/>
                    <a:gd name="T2" fmla="*/ 12 w 50"/>
                    <a:gd name="T3" fmla="*/ 56 h 60"/>
                    <a:gd name="T4" fmla="*/ 21 w 50"/>
                    <a:gd name="T5" fmla="*/ 45 h 60"/>
                    <a:gd name="T6" fmla="*/ 0 w 50"/>
                    <a:gd name="T7" fmla="*/ 25 h 60"/>
                    <a:gd name="T8" fmla="*/ 18 w 50"/>
                    <a:gd name="T9" fmla="*/ 17 h 60"/>
                    <a:gd name="T10" fmla="*/ 18 w 50"/>
                    <a:gd name="T11" fmla="*/ 9 h 60"/>
                    <a:gd name="T12" fmla="*/ 26 w 50"/>
                    <a:gd name="T13" fmla="*/ 0 h 60"/>
                    <a:gd name="T14" fmla="*/ 34 w 50"/>
                    <a:gd name="T15" fmla="*/ 10 h 60"/>
                    <a:gd name="T16" fmla="*/ 35 w 50"/>
                    <a:gd name="T17" fmla="*/ 19 h 60"/>
                    <a:gd name="T18" fmla="*/ 38 w 50"/>
                    <a:gd name="T19" fmla="*/ 36 h 60"/>
                    <a:gd name="T20" fmla="*/ 31 w 50"/>
                    <a:gd name="T2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0">
                      <a:moveTo>
                        <a:pt x="31" y="60"/>
                      </a:moveTo>
                      <a:cubicBezTo>
                        <a:pt x="27" y="59"/>
                        <a:pt x="20" y="58"/>
                        <a:pt x="12" y="56"/>
                      </a:cubicBezTo>
                      <a:cubicBezTo>
                        <a:pt x="15" y="53"/>
                        <a:pt x="18" y="49"/>
                        <a:pt x="21" y="45"/>
                      </a:cubicBezTo>
                      <a:cubicBezTo>
                        <a:pt x="14" y="38"/>
                        <a:pt x="7" y="32"/>
                        <a:pt x="0" y="25"/>
                      </a:cubicBezTo>
                      <a:cubicBezTo>
                        <a:pt x="6" y="22"/>
                        <a:pt x="11" y="20"/>
                        <a:pt x="18" y="17"/>
                      </a:cubicBezTo>
                      <a:cubicBezTo>
                        <a:pt x="18" y="15"/>
                        <a:pt x="17" y="12"/>
                        <a:pt x="18" y="9"/>
                      </a:cubicBezTo>
                      <a:cubicBezTo>
                        <a:pt x="20" y="6"/>
                        <a:pt x="23" y="3"/>
                        <a:pt x="26" y="0"/>
                      </a:cubicBezTo>
                      <a:cubicBezTo>
                        <a:pt x="29" y="4"/>
                        <a:pt x="32" y="7"/>
                        <a:pt x="34" y="10"/>
                      </a:cubicBezTo>
                      <a:cubicBezTo>
                        <a:pt x="36" y="13"/>
                        <a:pt x="34" y="19"/>
                        <a:pt x="35" y="19"/>
                      </a:cubicBezTo>
                      <a:cubicBezTo>
                        <a:pt x="50" y="22"/>
                        <a:pt x="45" y="28"/>
                        <a:pt x="38" y="36"/>
                      </a:cubicBezTo>
                      <a:cubicBezTo>
                        <a:pt x="34" y="42"/>
                        <a:pt x="33" y="51"/>
                        <a:pt x="3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1" name="Freeform 21"/>
                <p:cNvSpPr/>
                <p:nvPr/>
              </p:nvSpPr>
              <p:spPr bwMode="auto">
                <a:xfrm>
                  <a:off x="3155743" y="-859234"/>
                  <a:ext cx="122238" cy="11113"/>
                </a:xfrm>
                <a:custGeom>
                  <a:avLst/>
                  <a:gdLst>
                    <a:gd name="T0" fmla="*/ 208 w 208"/>
                    <a:gd name="T1" fmla="*/ 18 h 18"/>
                    <a:gd name="T2" fmla="*/ 120 w 208"/>
                    <a:gd name="T3" fmla="*/ 15 h 18"/>
                    <a:gd name="T4" fmla="*/ 47 w 208"/>
                    <a:gd name="T5" fmla="*/ 16 h 18"/>
                    <a:gd name="T6" fmla="*/ 0 w 208"/>
                    <a:gd name="T7" fmla="*/ 13 h 18"/>
                    <a:gd name="T8" fmla="*/ 0 w 208"/>
                    <a:gd name="T9" fmla="*/ 8 h 18"/>
                    <a:gd name="T10" fmla="*/ 70 w 208"/>
                    <a:gd name="T11" fmla="*/ 8 h 18"/>
                    <a:gd name="T12" fmla="*/ 143 w 208"/>
                    <a:gd name="T13" fmla="*/ 10 h 18"/>
                    <a:gd name="T14" fmla="*/ 208 w 208"/>
                    <a:gd name="T1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8" h="18">
                      <a:moveTo>
                        <a:pt x="208" y="18"/>
                      </a:moveTo>
                      <a:cubicBezTo>
                        <a:pt x="178" y="11"/>
                        <a:pt x="149" y="14"/>
                        <a:pt x="120" y="15"/>
                      </a:cubicBezTo>
                      <a:cubicBezTo>
                        <a:pt x="96" y="15"/>
                        <a:pt x="72" y="17"/>
                        <a:pt x="47" y="16"/>
                      </a:cubicBezTo>
                      <a:cubicBezTo>
                        <a:pt x="32" y="16"/>
                        <a:pt x="16" y="14"/>
                        <a:pt x="0" y="13"/>
                      </a:cubicBezTo>
                      <a:cubicBezTo>
                        <a:pt x="0" y="11"/>
                        <a:pt x="0" y="10"/>
                        <a:pt x="0" y="8"/>
                      </a:cubicBezTo>
                      <a:cubicBezTo>
                        <a:pt x="23" y="8"/>
                        <a:pt x="47" y="8"/>
                        <a:pt x="70" y="8"/>
                      </a:cubicBezTo>
                      <a:cubicBezTo>
                        <a:pt x="94" y="9"/>
                        <a:pt x="119" y="9"/>
                        <a:pt x="143" y="10"/>
                      </a:cubicBezTo>
                      <a:cubicBezTo>
                        <a:pt x="165" y="12"/>
                        <a:pt x="189" y="0"/>
                        <a:pt x="20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2" name="Freeform 22"/>
                <p:cNvSpPr/>
                <p:nvPr/>
              </p:nvSpPr>
              <p:spPr bwMode="auto">
                <a:xfrm>
                  <a:off x="3670093" y="-857646"/>
                  <a:ext cx="87313" cy="3175"/>
                </a:xfrm>
                <a:custGeom>
                  <a:avLst/>
                  <a:gdLst>
                    <a:gd name="T0" fmla="*/ 0 w 149"/>
                    <a:gd name="T1" fmla="*/ 0 h 6"/>
                    <a:gd name="T2" fmla="*/ 149 w 149"/>
                    <a:gd name="T3" fmla="*/ 0 h 6"/>
                    <a:gd name="T4" fmla="*/ 149 w 149"/>
                    <a:gd name="T5" fmla="*/ 6 h 6"/>
                    <a:gd name="T6" fmla="*/ 0 w 149"/>
                    <a:gd name="T7" fmla="*/ 6 h 6"/>
                    <a:gd name="T8" fmla="*/ 0 w 14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6">
                      <a:moveTo>
                        <a:pt x="0" y="0"/>
                      </a:moveTo>
                      <a:cubicBezTo>
                        <a:pt x="50" y="0"/>
                        <a:pt x="99" y="0"/>
                        <a:pt x="149" y="0"/>
                      </a:cubicBezTo>
                      <a:cubicBezTo>
                        <a:pt x="149" y="2"/>
                        <a:pt x="149" y="4"/>
                        <a:pt x="149" y="6"/>
                      </a:cubicBezTo>
                      <a:cubicBezTo>
                        <a:pt x="99" y="6"/>
                        <a:pt x="50" y="6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3" name="Freeform 23"/>
                <p:cNvSpPr/>
                <p:nvPr/>
              </p:nvSpPr>
              <p:spPr bwMode="auto">
                <a:xfrm>
                  <a:off x="3897106" y="-803671"/>
                  <a:ext cx="30163" cy="30163"/>
                </a:xfrm>
                <a:custGeom>
                  <a:avLst/>
                  <a:gdLst>
                    <a:gd name="T0" fmla="*/ 0 w 52"/>
                    <a:gd name="T1" fmla="*/ 19 h 51"/>
                    <a:gd name="T2" fmla="*/ 29 w 52"/>
                    <a:gd name="T3" fmla="*/ 42 h 51"/>
                    <a:gd name="T4" fmla="*/ 34 w 52"/>
                    <a:gd name="T5" fmla="*/ 2 h 51"/>
                    <a:gd name="T6" fmla="*/ 39 w 52"/>
                    <a:gd name="T7" fmla="*/ 0 h 51"/>
                    <a:gd name="T8" fmla="*/ 51 w 52"/>
                    <a:gd name="T9" fmla="*/ 18 h 51"/>
                    <a:gd name="T10" fmla="*/ 37 w 52"/>
                    <a:gd name="T11" fmla="*/ 50 h 51"/>
                    <a:gd name="T12" fmla="*/ 0 w 52"/>
                    <a:gd name="T13" fmla="*/ 1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1">
                      <a:moveTo>
                        <a:pt x="0" y="19"/>
                      </a:moveTo>
                      <a:cubicBezTo>
                        <a:pt x="12" y="28"/>
                        <a:pt x="19" y="34"/>
                        <a:pt x="29" y="42"/>
                      </a:cubicBezTo>
                      <a:cubicBezTo>
                        <a:pt x="31" y="26"/>
                        <a:pt x="33" y="14"/>
                        <a:pt x="34" y="2"/>
                      </a:cubicBezTo>
                      <a:cubicBezTo>
                        <a:pt x="36" y="1"/>
                        <a:pt x="37" y="1"/>
                        <a:pt x="39" y="0"/>
                      </a:cubicBezTo>
                      <a:cubicBezTo>
                        <a:pt x="43" y="6"/>
                        <a:pt x="52" y="13"/>
                        <a:pt x="51" y="18"/>
                      </a:cubicBezTo>
                      <a:cubicBezTo>
                        <a:pt x="49" y="29"/>
                        <a:pt x="43" y="49"/>
                        <a:pt x="37" y="50"/>
                      </a:cubicBezTo>
                      <a:cubicBezTo>
                        <a:pt x="22" y="51"/>
                        <a:pt x="9" y="4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4" name="Freeform 24"/>
                <p:cNvSpPr/>
                <p:nvPr/>
              </p:nvSpPr>
              <p:spPr bwMode="auto">
                <a:xfrm>
                  <a:off x="3328781" y="-690959"/>
                  <a:ext cx="20638" cy="20638"/>
                </a:xfrm>
                <a:custGeom>
                  <a:avLst/>
                  <a:gdLst>
                    <a:gd name="T0" fmla="*/ 12 w 35"/>
                    <a:gd name="T1" fmla="*/ 36 h 36"/>
                    <a:gd name="T2" fmla="*/ 1 w 35"/>
                    <a:gd name="T3" fmla="*/ 16 h 36"/>
                    <a:gd name="T4" fmla="*/ 18 w 35"/>
                    <a:gd name="T5" fmla="*/ 1 h 36"/>
                    <a:gd name="T6" fmla="*/ 35 w 35"/>
                    <a:gd name="T7" fmla="*/ 13 h 36"/>
                    <a:gd name="T8" fmla="*/ 12 w 3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12" y="36"/>
                      </a:moveTo>
                      <a:cubicBezTo>
                        <a:pt x="7" y="27"/>
                        <a:pt x="0" y="20"/>
                        <a:pt x="1" y="16"/>
                      </a:cubicBezTo>
                      <a:cubicBezTo>
                        <a:pt x="4" y="9"/>
                        <a:pt x="11" y="2"/>
                        <a:pt x="18" y="1"/>
                      </a:cubicBezTo>
                      <a:cubicBezTo>
                        <a:pt x="23" y="0"/>
                        <a:pt x="29" y="9"/>
                        <a:pt x="35" y="13"/>
                      </a:cubicBezTo>
                      <a:cubicBezTo>
                        <a:pt x="28" y="20"/>
                        <a:pt x="22" y="26"/>
                        <a:pt x="1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5" name="Freeform 25"/>
                <p:cNvSpPr/>
                <p:nvPr/>
              </p:nvSpPr>
              <p:spPr bwMode="auto">
                <a:xfrm>
                  <a:off x="3881231" y="-759221"/>
                  <a:ext cx="17463" cy="39688"/>
                </a:xfrm>
                <a:custGeom>
                  <a:avLst/>
                  <a:gdLst>
                    <a:gd name="T0" fmla="*/ 19 w 29"/>
                    <a:gd name="T1" fmla="*/ 3 h 65"/>
                    <a:gd name="T2" fmla="*/ 27 w 29"/>
                    <a:gd name="T3" fmla="*/ 39 h 65"/>
                    <a:gd name="T4" fmla="*/ 27 w 29"/>
                    <a:gd name="T5" fmla="*/ 57 h 65"/>
                    <a:gd name="T6" fmla="*/ 17 w 29"/>
                    <a:gd name="T7" fmla="*/ 65 h 65"/>
                    <a:gd name="T8" fmla="*/ 11 w 29"/>
                    <a:gd name="T9" fmla="*/ 61 h 65"/>
                    <a:gd name="T10" fmla="*/ 19 w 29"/>
                    <a:gd name="T11" fmla="*/ 53 h 65"/>
                    <a:gd name="T12" fmla="*/ 22 w 29"/>
                    <a:gd name="T13" fmla="*/ 45 h 65"/>
                    <a:gd name="T14" fmla="*/ 11 w 29"/>
                    <a:gd name="T15" fmla="*/ 32 h 65"/>
                    <a:gd name="T16" fmla="*/ 12 w 29"/>
                    <a:gd name="T17" fmla="*/ 13 h 65"/>
                    <a:gd name="T18" fmla="*/ 15 w 29"/>
                    <a:gd name="T19" fmla="*/ 0 h 65"/>
                    <a:gd name="T20" fmla="*/ 19 w 29"/>
                    <a:gd name="T21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65">
                      <a:moveTo>
                        <a:pt x="19" y="3"/>
                      </a:moveTo>
                      <a:cubicBezTo>
                        <a:pt x="22" y="15"/>
                        <a:pt x="25" y="27"/>
                        <a:pt x="27" y="39"/>
                      </a:cubicBezTo>
                      <a:cubicBezTo>
                        <a:pt x="28" y="45"/>
                        <a:pt x="29" y="52"/>
                        <a:pt x="27" y="57"/>
                      </a:cubicBezTo>
                      <a:cubicBezTo>
                        <a:pt x="26" y="60"/>
                        <a:pt x="21" y="63"/>
                        <a:pt x="17" y="65"/>
                      </a:cubicBezTo>
                      <a:cubicBezTo>
                        <a:pt x="16" y="65"/>
                        <a:pt x="13" y="62"/>
                        <a:pt x="11" y="61"/>
                      </a:cubicBezTo>
                      <a:cubicBezTo>
                        <a:pt x="14" y="58"/>
                        <a:pt x="17" y="56"/>
                        <a:pt x="19" y="53"/>
                      </a:cubicBezTo>
                      <a:cubicBezTo>
                        <a:pt x="20" y="51"/>
                        <a:pt x="21" y="48"/>
                        <a:pt x="22" y="45"/>
                      </a:cubicBezTo>
                      <a:cubicBezTo>
                        <a:pt x="14" y="44"/>
                        <a:pt x="0" y="49"/>
                        <a:pt x="11" y="32"/>
                      </a:cubicBezTo>
                      <a:cubicBezTo>
                        <a:pt x="14" y="27"/>
                        <a:pt x="11" y="19"/>
                        <a:pt x="12" y="13"/>
                      </a:cubicBezTo>
                      <a:cubicBezTo>
                        <a:pt x="12" y="9"/>
                        <a:pt x="14" y="5"/>
                        <a:pt x="15" y="0"/>
                      </a:cubicBezTo>
                      <a:cubicBezTo>
                        <a:pt x="16" y="1"/>
                        <a:pt x="17" y="2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6" name="Freeform 26"/>
                <p:cNvSpPr/>
                <p:nvPr/>
              </p:nvSpPr>
              <p:spPr bwMode="auto">
                <a:xfrm>
                  <a:off x="3465306" y="-465534"/>
                  <a:ext cx="42863" cy="26988"/>
                </a:xfrm>
                <a:custGeom>
                  <a:avLst/>
                  <a:gdLst>
                    <a:gd name="T0" fmla="*/ 3 w 73"/>
                    <a:gd name="T1" fmla="*/ 45 h 45"/>
                    <a:gd name="T2" fmla="*/ 31 w 73"/>
                    <a:gd name="T3" fmla="*/ 10 h 45"/>
                    <a:gd name="T4" fmla="*/ 47 w 73"/>
                    <a:gd name="T5" fmla="*/ 4 h 45"/>
                    <a:gd name="T6" fmla="*/ 73 w 73"/>
                    <a:gd name="T7" fmla="*/ 2 h 45"/>
                    <a:gd name="T8" fmla="*/ 46 w 73"/>
                    <a:gd name="T9" fmla="*/ 10 h 45"/>
                    <a:gd name="T10" fmla="*/ 56 w 73"/>
                    <a:gd name="T11" fmla="*/ 28 h 45"/>
                    <a:gd name="T12" fmla="*/ 25 w 73"/>
                    <a:gd name="T13" fmla="*/ 20 h 45"/>
                    <a:gd name="T14" fmla="*/ 3 w 73"/>
                    <a:gd name="T1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45">
                      <a:moveTo>
                        <a:pt x="3" y="45"/>
                      </a:moveTo>
                      <a:cubicBezTo>
                        <a:pt x="0" y="27"/>
                        <a:pt x="10" y="12"/>
                        <a:pt x="31" y="10"/>
                      </a:cubicBezTo>
                      <a:cubicBezTo>
                        <a:pt x="37" y="9"/>
                        <a:pt x="41" y="5"/>
                        <a:pt x="47" y="4"/>
                      </a:cubicBezTo>
                      <a:cubicBezTo>
                        <a:pt x="55" y="1"/>
                        <a:pt x="64" y="0"/>
                        <a:pt x="73" y="2"/>
                      </a:cubicBezTo>
                      <a:cubicBezTo>
                        <a:pt x="65" y="4"/>
                        <a:pt x="56" y="7"/>
                        <a:pt x="46" y="10"/>
                      </a:cubicBezTo>
                      <a:cubicBezTo>
                        <a:pt x="51" y="18"/>
                        <a:pt x="54" y="24"/>
                        <a:pt x="56" y="28"/>
                      </a:cubicBezTo>
                      <a:cubicBezTo>
                        <a:pt x="46" y="25"/>
                        <a:pt x="33" y="17"/>
                        <a:pt x="25" y="20"/>
                      </a:cubicBezTo>
                      <a:cubicBezTo>
                        <a:pt x="15" y="23"/>
                        <a:pt x="10" y="37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7" name="Freeform 27"/>
                <p:cNvSpPr/>
                <p:nvPr/>
              </p:nvSpPr>
              <p:spPr bwMode="auto">
                <a:xfrm>
                  <a:off x="3885993" y="-857646"/>
                  <a:ext cx="26988" cy="26988"/>
                </a:xfrm>
                <a:custGeom>
                  <a:avLst/>
                  <a:gdLst>
                    <a:gd name="T0" fmla="*/ 5 w 45"/>
                    <a:gd name="T1" fmla="*/ 0 h 45"/>
                    <a:gd name="T2" fmla="*/ 18 w 45"/>
                    <a:gd name="T3" fmla="*/ 27 h 45"/>
                    <a:gd name="T4" fmla="*/ 45 w 45"/>
                    <a:gd name="T5" fmla="*/ 32 h 45"/>
                    <a:gd name="T6" fmla="*/ 41 w 45"/>
                    <a:gd name="T7" fmla="*/ 40 h 45"/>
                    <a:gd name="T8" fmla="*/ 4 w 45"/>
                    <a:gd name="T9" fmla="*/ 19 h 45"/>
                    <a:gd name="T10" fmla="*/ 0 w 45"/>
                    <a:gd name="T11" fmla="*/ 2 h 45"/>
                    <a:gd name="T12" fmla="*/ 5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5" y="0"/>
                      </a:moveTo>
                      <a:cubicBezTo>
                        <a:pt x="9" y="8"/>
                        <a:pt x="13" y="16"/>
                        <a:pt x="18" y="27"/>
                      </a:cubicBezTo>
                      <a:cubicBezTo>
                        <a:pt x="23" y="28"/>
                        <a:pt x="33" y="30"/>
                        <a:pt x="45" y="32"/>
                      </a:cubicBezTo>
                      <a:cubicBezTo>
                        <a:pt x="45" y="32"/>
                        <a:pt x="44" y="39"/>
                        <a:pt x="41" y="40"/>
                      </a:cubicBezTo>
                      <a:cubicBezTo>
                        <a:pt x="27" y="45"/>
                        <a:pt x="9" y="35"/>
                        <a:pt x="4" y="19"/>
                      </a:cubicBezTo>
                      <a:cubicBezTo>
                        <a:pt x="2" y="14"/>
                        <a:pt x="1" y="8"/>
                        <a:pt x="0" y="2"/>
                      </a:cubicBezTo>
                      <a:cubicBezTo>
                        <a:pt x="2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8" name="Freeform 28"/>
                <p:cNvSpPr/>
                <p:nvPr/>
              </p:nvSpPr>
              <p:spPr bwMode="auto">
                <a:xfrm>
                  <a:off x="2587418" y="-848121"/>
                  <a:ext cx="41275" cy="1588"/>
                </a:xfrm>
                <a:custGeom>
                  <a:avLst/>
                  <a:gdLst>
                    <a:gd name="T0" fmla="*/ 0 w 70"/>
                    <a:gd name="T1" fmla="*/ 0 h 3"/>
                    <a:gd name="T2" fmla="*/ 70 w 70"/>
                    <a:gd name="T3" fmla="*/ 0 h 3"/>
                    <a:gd name="T4" fmla="*/ 70 w 70"/>
                    <a:gd name="T5" fmla="*/ 3 h 3"/>
                    <a:gd name="T6" fmla="*/ 1 w 70"/>
                    <a:gd name="T7" fmla="*/ 3 h 3"/>
                    <a:gd name="T8" fmla="*/ 0 w 70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">
                      <a:moveTo>
                        <a:pt x="0" y="0"/>
                      </a:moveTo>
                      <a:cubicBezTo>
                        <a:pt x="23" y="0"/>
                        <a:pt x="46" y="0"/>
                        <a:pt x="70" y="0"/>
                      </a:cubicBezTo>
                      <a:cubicBezTo>
                        <a:pt x="70" y="1"/>
                        <a:pt x="70" y="2"/>
                        <a:pt x="70" y="3"/>
                      </a:cubicBezTo>
                      <a:cubicBezTo>
                        <a:pt x="47" y="3"/>
                        <a:pt x="24" y="3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49" name="Freeform 29"/>
                <p:cNvSpPr/>
                <p:nvPr/>
              </p:nvSpPr>
              <p:spPr bwMode="auto">
                <a:xfrm>
                  <a:off x="3330368" y="-708421"/>
                  <a:ext cx="19050" cy="14288"/>
                </a:xfrm>
                <a:custGeom>
                  <a:avLst/>
                  <a:gdLst>
                    <a:gd name="T0" fmla="*/ 31 w 31"/>
                    <a:gd name="T1" fmla="*/ 12 h 22"/>
                    <a:gd name="T2" fmla="*/ 11 w 31"/>
                    <a:gd name="T3" fmla="*/ 21 h 22"/>
                    <a:gd name="T4" fmla="*/ 0 w 31"/>
                    <a:gd name="T5" fmla="*/ 10 h 22"/>
                    <a:gd name="T6" fmla="*/ 15 w 31"/>
                    <a:gd name="T7" fmla="*/ 1 h 22"/>
                    <a:gd name="T8" fmla="*/ 31 w 31"/>
                    <a:gd name="T9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">
                      <a:moveTo>
                        <a:pt x="31" y="12"/>
                      </a:moveTo>
                      <a:cubicBezTo>
                        <a:pt x="22" y="17"/>
                        <a:pt x="16" y="22"/>
                        <a:pt x="11" y="21"/>
                      </a:cubicBezTo>
                      <a:cubicBezTo>
                        <a:pt x="7" y="21"/>
                        <a:pt x="4" y="14"/>
                        <a:pt x="0" y="10"/>
                      </a:cubicBezTo>
                      <a:cubicBezTo>
                        <a:pt x="5" y="7"/>
                        <a:pt x="10" y="1"/>
                        <a:pt x="15" y="1"/>
                      </a:cubicBezTo>
                      <a:cubicBezTo>
                        <a:pt x="18" y="0"/>
                        <a:pt x="23" y="6"/>
                        <a:pt x="3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0" name="Freeform 30"/>
                <p:cNvSpPr/>
                <p:nvPr/>
              </p:nvSpPr>
              <p:spPr bwMode="auto">
                <a:xfrm>
                  <a:off x="3866943" y="-860821"/>
                  <a:ext cx="14288" cy="14288"/>
                </a:xfrm>
                <a:custGeom>
                  <a:avLst/>
                  <a:gdLst>
                    <a:gd name="T0" fmla="*/ 21 w 24"/>
                    <a:gd name="T1" fmla="*/ 8 h 26"/>
                    <a:gd name="T2" fmla="*/ 24 w 24"/>
                    <a:gd name="T3" fmla="*/ 26 h 26"/>
                    <a:gd name="T4" fmla="*/ 0 w 24"/>
                    <a:gd name="T5" fmla="*/ 26 h 26"/>
                    <a:gd name="T6" fmla="*/ 11 w 24"/>
                    <a:gd name="T7" fmla="*/ 13 h 26"/>
                    <a:gd name="T8" fmla="*/ 0 w 24"/>
                    <a:gd name="T9" fmla="*/ 4 h 26"/>
                    <a:gd name="T10" fmla="*/ 3 w 24"/>
                    <a:gd name="T11" fmla="*/ 0 h 26"/>
                    <a:gd name="T12" fmla="*/ 21 w 24"/>
                    <a:gd name="T13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6">
                      <a:moveTo>
                        <a:pt x="21" y="8"/>
                      </a:moveTo>
                      <a:cubicBezTo>
                        <a:pt x="22" y="15"/>
                        <a:pt x="23" y="20"/>
                        <a:pt x="24" y="26"/>
                      </a:cubicBezTo>
                      <a:cubicBezTo>
                        <a:pt x="17" y="26"/>
                        <a:pt x="9" y="26"/>
                        <a:pt x="0" y="26"/>
                      </a:cubicBezTo>
                      <a:cubicBezTo>
                        <a:pt x="4" y="21"/>
                        <a:pt x="7" y="17"/>
                        <a:pt x="11" y="13"/>
                      </a:cubicBezTo>
                      <a:cubicBezTo>
                        <a:pt x="8" y="10"/>
                        <a:pt x="4" y="7"/>
                        <a:pt x="0" y="4"/>
                      </a:cubicBezTo>
                      <a:cubicBezTo>
                        <a:pt x="1" y="3"/>
                        <a:pt x="2" y="1"/>
                        <a:pt x="3" y="0"/>
                      </a:cubicBezTo>
                      <a:cubicBezTo>
                        <a:pt x="9" y="3"/>
                        <a:pt x="16" y="6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1" name="Freeform 31"/>
                <p:cNvSpPr/>
                <p:nvPr/>
              </p:nvSpPr>
              <p:spPr bwMode="auto">
                <a:xfrm>
                  <a:off x="3211306" y="-321071"/>
                  <a:ext cx="23813" cy="31750"/>
                </a:xfrm>
                <a:custGeom>
                  <a:avLst/>
                  <a:gdLst>
                    <a:gd name="T0" fmla="*/ 10 w 38"/>
                    <a:gd name="T1" fmla="*/ 54 h 54"/>
                    <a:gd name="T2" fmla="*/ 0 w 38"/>
                    <a:gd name="T3" fmla="*/ 20 h 54"/>
                    <a:gd name="T4" fmla="*/ 14 w 38"/>
                    <a:gd name="T5" fmla="*/ 3 h 54"/>
                    <a:gd name="T6" fmla="*/ 26 w 38"/>
                    <a:gd name="T7" fmla="*/ 0 h 54"/>
                    <a:gd name="T8" fmla="*/ 38 w 38"/>
                    <a:gd name="T9" fmla="*/ 21 h 54"/>
                    <a:gd name="T10" fmla="*/ 38 w 38"/>
                    <a:gd name="T11" fmla="*/ 53 h 54"/>
                    <a:gd name="T12" fmla="*/ 38 w 38"/>
                    <a:gd name="T13" fmla="*/ 53 h 54"/>
                    <a:gd name="T14" fmla="*/ 10 w 38"/>
                    <a:gd name="T1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54">
                      <a:moveTo>
                        <a:pt x="10" y="54"/>
                      </a:moveTo>
                      <a:cubicBezTo>
                        <a:pt x="7" y="43"/>
                        <a:pt x="3" y="31"/>
                        <a:pt x="0" y="20"/>
                      </a:cubicBezTo>
                      <a:cubicBezTo>
                        <a:pt x="5" y="15"/>
                        <a:pt x="9" y="9"/>
                        <a:pt x="14" y="3"/>
                      </a:cubicBezTo>
                      <a:cubicBezTo>
                        <a:pt x="17" y="2"/>
                        <a:pt x="21" y="1"/>
                        <a:pt x="26" y="0"/>
                      </a:cubicBezTo>
                      <a:cubicBezTo>
                        <a:pt x="22" y="13"/>
                        <a:pt x="22" y="23"/>
                        <a:pt x="38" y="21"/>
                      </a:cubicBezTo>
                      <a:cubicBezTo>
                        <a:pt x="38" y="32"/>
                        <a:pt x="38" y="4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29" y="53"/>
                        <a:pt x="19" y="54"/>
                        <a:pt x="10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2" name="Freeform 32"/>
                <p:cNvSpPr/>
                <p:nvPr/>
              </p:nvSpPr>
              <p:spPr bwMode="auto">
                <a:xfrm>
                  <a:off x="2792206" y="-317896"/>
                  <a:ext cx="25400" cy="23813"/>
                </a:xfrm>
                <a:custGeom>
                  <a:avLst/>
                  <a:gdLst>
                    <a:gd name="T0" fmla="*/ 1 w 43"/>
                    <a:gd name="T1" fmla="*/ 39 h 39"/>
                    <a:gd name="T2" fmla="*/ 0 w 43"/>
                    <a:gd name="T3" fmla="*/ 27 h 39"/>
                    <a:gd name="T4" fmla="*/ 4 w 43"/>
                    <a:gd name="T5" fmla="*/ 15 h 39"/>
                    <a:gd name="T6" fmla="*/ 9 w 43"/>
                    <a:gd name="T7" fmla="*/ 13 h 39"/>
                    <a:gd name="T8" fmla="*/ 43 w 43"/>
                    <a:gd name="T9" fmla="*/ 8 h 39"/>
                    <a:gd name="T10" fmla="*/ 43 w 43"/>
                    <a:gd name="T11" fmla="*/ 26 h 39"/>
                    <a:gd name="T12" fmla="*/ 29 w 43"/>
                    <a:gd name="T13" fmla="*/ 33 h 39"/>
                    <a:gd name="T14" fmla="*/ 1 w 43"/>
                    <a:gd name="T1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39">
                      <a:moveTo>
                        <a:pt x="1" y="39"/>
                      </a:moveTo>
                      <a:cubicBezTo>
                        <a:pt x="1" y="35"/>
                        <a:pt x="0" y="31"/>
                        <a:pt x="0" y="27"/>
                      </a:cubicBezTo>
                      <a:cubicBezTo>
                        <a:pt x="1" y="23"/>
                        <a:pt x="3" y="19"/>
                        <a:pt x="4" y="15"/>
                      </a:cubicBezTo>
                      <a:cubicBezTo>
                        <a:pt x="6" y="14"/>
                        <a:pt x="7" y="14"/>
                        <a:pt x="9" y="13"/>
                      </a:cubicBezTo>
                      <a:cubicBezTo>
                        <a:pt x="18" y="0"/>
                        <a:pt x="31" y="9"/>
                        <a:pt x="43" y="8"/>
                      </a:cubicBezTo>
                      <a:cubicBezTo>
                        <a:pt x="43" y="14"/>
                        <a:pt x="43" y="20"/>
                        <a:pt x="43" y="26"/>
                      </a:cubicBezTo>
                      <a:cubicBezTo>
                        <a:pt x="39" y="29"/>
                        <a:pt x="34" y="31"/>
                        <a:pt x="29" y="33"/>
                      </a:cubicBezTo>
                      <a:cubicBezTo>
                        <a:pt x="20" y="35"/>
                        <a:pt x="10" y="37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3" name="Freeform 33"/>
                <p:cNvSpPr/>
                <p:nvPr/>
              </p:nvSpPr>
              <p:spPr bwMode="auto">
                <a:xfrm>
                  <a:off x="2709656" y="-551259"/>
                  <a:ext cx="12700" cy="31750"/>
                </a:xfrm>
                <a:custGeom>
                  <a:avLst/>
                  <a:gdLst>
                    <a:gd name="T0" fmla="*/ 21 w 22"/>
                    <a:gd name="T1" fmla="*/ 0 h 54"/>
                    <a:gd name="T2" fmla="*/ 17 w 22"/>
                    <a:gd name="T3" fmla="*/ 54 h 54"/>
                    <a:gd name="T4" fmla="*/ 22 w 22"/>
                    <a:gd name="T5" fmla="*/ 2 h 54"/>
                    <a:gd name="T6" fmla="*/ 21 w 22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54">
                      <a:moveTo>
                        <a:pt x="21" y="0"/>
                      </a:moveTo>
                      <a:cubicBezTo>
                        <a:pt x="20" y="18"/>
                        <a:pt x="18" y="36"/>
                        <a:pt x="17" y="54"/>
                      </a:cubicBezTo>
                      <a:cubicBezTo>
                        <a:pt x="0" y="38"/>
                        <a:pt x="2" y="14"/>
                        <a:pt x="22" y="2"/>
                      </a:cubicBezTo>
                      <a:cubicBezTo>
                        <a:pt x="22" y="2"/>
                        <a:pt x="21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4" name="Freeform 34"/>
                <p:cNvSpPr/>
                <p:nvPr/>
              </p:nvSpPr>
              <p:spPr bwMode="auto">
                <a:xfrm>
                  <a:off x="2603293" y="-740171"/>
                  <a:ext cx="80963" cy="147638"/>
                </a:xfrm>
                <a:custGeom>
                  <a:avLst/>
                  <a:gdLst>
                    <a:gd name="T0" fmla="*/ 133 w 137"/>
                    <a:gd name="T1" fmla="*/ 7 h 250"/>
                    <a:gd name="T2" fmla="*/ 103 w 137"/>
                    <a:gd name="T3" fmla="*/ 57 h 250"/>
                    <a:gd name="T4" fmla="*/ 98 w 137"/>
                    <a:gd name="T5" fmla="*/ 105 h 250"/>
                    <a:gd name="T6" fmla="*/ 111 w 137"/>
                    <a:gd name="T7" fmla="*/ 154 h 250"/>
                    <a:gd name="T8" fmla="*/ 71 w 137"/>
                    <a:gd name="T9" fmla="*/ 168 h 250"/>
                    <a:gd name="T10" fmla="*/ 52 w 137"/>
                    <a:gd name="T11" fmla="*/ 157 h 250"/>
                    <a:gd name="T12" fmla="*/ 32 w 137"/>
                    <a:gd name="T13" fmla="*/ 157 h 250"/>
                    <a:gd name="T14" fmla="*/ 28 w 137"/>
                    <a:gd name="T15" fmla="*/ 175 h 250"/>
                    <a:gd name="T16" fmla="*/ 30 w 137"/>
                    <a:gd name="T17" fmla="*/ 189 h 250"/>
                    <a:gd name="T18" fmla="*/ 34 w 137"/>
                    <a:gd name="T19" fmla="*/ 209 h 250"/>
                    <a:gd name="T20" fmla="*/ 58 w 137"/>
                    <a:gd name="T21" fmla="*/ 203 h 250"/>
                    <a:gd name="T22" fmla="*/ 98 w 137"/>
                    <a:gd name="T23" fmla="*/ 212 h 250"/>
                    <a:gd name="T24" fmla="*/ 120 w 137"/>
                    <a:gd name="T25" fmla="*/ 229 h 250"/>
                    <a:gd name="T26" fmla="*/ 134 w 137"/>
                    <a:gd name="T27" fmla="*/ 250 h 250"/>
                    <a:gd name="T28" fmla="*/ 104 w 137"/>
                    <a:gd name="T29" fmla="*/ 240 h 250"/>
                    <a:gd name="T30" fmla="*/ 78 w 137"/>
                    <a:gd name="T31" fmla="*/ 225 h 250"/>
                    <a:gd name="T32" fmla="*/ 55 w 137"/>
                    <a:gd name="T33" fmla="*/ 217 h 250"/>
                    <a:gd name="T34" fmla="*/ 38 w 137"/>
                    <a:gd name="T35" fmla="*/ 222 h 250"/>
                    <a:gd name="T36" fmla="*/ 6 w 137"/>
                    <a:gd name="T37" fmla="*/ 201 h 250"/>
                    <a:gd name="T38" fmla="*/ 38 w 137"/>
                    <a:gd name="T39" fmla="*/ 138 h 250"/>
                    <a:gd name="T40" fmla="*/ 73 w 137"/>
                    <a:gd name="T41" fmla="*/ 142 h 250"/>
                    <a:gd name="T42" fmla="*/ 99 w 137"/>
                    <a:gd name="T43" fmla="*/ 139 h 250"/>
                    <a:gd name="T44" fmla="*/ 83 w 137"/>
                    <a:gd name="T45" fmla="*/ 117 h 250"/>
                    <a:gd name="T46" fmla="*/ 53 w 137"/>
                    <a:gd name="T47" fmla="*/ 86 h 250"/>
                    <a:gd name="T48" fmla="*/ 90 w 137"/>
                    <a:gd name="T49" fmla="*/ 42 h 250"/>
                    <a:gd name="T50" fmla="*/ 115 w 137"/>
                    <a:gd name="T51" fmla="*/ 32 h 250"/>
                    <a:gd name="T52" fmla="*/ 116 w 137"/>
                    <a:gd name="T53" fmla="*/ 0 h 250"/>
                    <a:gd name="T54" fmla="*/ 133 w 137"/>
                    <a:gd name="T55" fmla="*/ 7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7" h="250">
                      <a:moveTo>
                        <a:pt x="133" y="7"/>
                      </a:moveTo>
                      <a:cubicBezTo>
                        <a:pt x="131" y="29"/>
                        <a:pt x="123" y="46"/>
                        <a:pt x="103" y="57"/>
                      </a:cubicBezTo>
                      <a:cubicBezTo>
                        <a:pt x="79" y="70"/>
                        <a:pt x="77" y="87"/>
                        <a:pt x="98" y="105"/>
                      </a:cubicBezTo>
                      <a:cubicBezTo>
                        <a:pt x="114" y="119"/>
                        <a:pt x="116" y="136"/>
                        <a:pt x="111" y="154"/>
                      </a:cubicBezTo>
                      <a:cubicBezTo>
                        <a:pt x="105" y="174"/>
                        <a:pt x="89" y="180"/>
                        <a:pt x="71" y="168"/>
                      </a:cubicBezTo>
                      <a:cubicBezTo>
                        <a:pt x="64" y="165"/>
                        <a:pt x="59" y="160"/>
                        <a:pt x="52" y="157"/>
                      </a:cubicBezTo>
                      <a:cubicBezTo>
                        <a:pt x="46" y="155"/>
                        <a:pt x="37" y="154"/>
                        <a:pt x="32" y="157"/>
                      </a:cubicBezTo>
                      <a:cubicBezTo>
                        <a:pt x="28" y="160"/>
                        <a:pt x="28" y="169"/>
                        <a:pt x="28" y="175"/>
                      </a:cubicBezTo>
                      <a:cubicBezTo>
                        <a:pt x="27" y="180"/>
                        <a:pt x="29" y="184"/>
                        <a:pt x="30" y="189"/>
                      </a:cubicBezTo>
                      <a:cubicBezTo>
                        <a:pt x="32" y="196"/>
                        <a:pt x="33" y="202"/>
                        <a:pt x="34" y="209"/>
                      </a:cubicBezTo>
                      <a:cubicBezTo>
                        <a:pt x="42" y="207"/>
                        <a:pt x="52" y="207"/>
                        <a:pt x="58" y="203"/>
                      </a:cubicBezTo>
                      <a:cubicBezTo>
                        <a:pt x="81" y="187"/>
                        <a:pt x="85" y="188"/>
                        <a:pt x="98" y="212"/>
                      </a:cubicBezTo>
                      <a:cubicBezTo>
                        <a:pt x="102" y="220"/>
                        <a:pt x="112" y="226"/>
                        <a:pt x="120" y="229"/>
                      </a:cubicBezTo>
                      <a:cubicBezTo>
                        <a:pt x="134" y="235"/>
                        <a:pt x="137" y="239"/>
                        <a:pt x="134" y="250"/>
                      </a:cubicBezTo>
                      <a:cubicBezTo>
                        <a:pt x="124" y="247"/>
                        <a:pt x="114" y="241"/>
                        <a:pt x="104" y="240"/>
                      </a:cubicBezTo>
                      <a:cubicBezTo>
                        <a:pt x="93" y="238"/>
                        <a:pt x="84" y="237"/>
                        <a:pt x="78" y="225"/>
                      </a:cubicBezTo>
                      <a:cubicBezTo>
                        <a:pt x="74" y="220"/>
                        <a:pt x="63" y="218"/>
                        <a:pt x="55" y="217"/>
                      </a:cubicBezTo>
                      <a:cubicBezTo>
                        <a:pt x="49" y="216"/>
                        <a:pt x="43" y="221"/>
                        <a:pt x="38" y="222"/>
                      </a:cubicBezTo>
                      <a:cubicBezTo>
                        <a:pt x="15" y="227"/>
                        <a:pt x="9" y="223"/>
                        <a:pt x="6" y="201"/>
                      </a:cubicBezTo>
                      <a:cubicBezTo>
                        <a:pt x="0" y="159"/>
                        <a:pt x="4" y="149"/>
                        <a:pt x="38" y="138"/>
                      </a:cubicBezTo>
                      <a:cubicBezTo>
                        <a:pt x="48" y="135"/>
                        <a:pt x="61" y="139"/>
                        <a:pt x="73" y="142"/>
                      </a:cubicBezTo>
                      <a:cubicBezTo>
                        <a:pt x="82" y="144"/>
                        <a:pt x="93" y="153"/>
                        <a:pt x="99" y="139"/>
                      </a:cubicBezTo>
                      <a:cubicBezTo>
                        <a:pt x="105" y="125"/>
                        <a:pt x="93" y="121"/>
                        <a:pt x="83" y="117"/>
                      </a:cubicBezTo>
                      <a:cubicBezTo>
                        <a:pt x="67" y="111"/>
                        <a:pt x="51" y="107"/>
                        <a:pt x="53" y="86"/>
                      </a:cubicBezTo>
                      <a:cubicBezTo>
                        <a:pt x="55" y="63"/>
                        <a:pt x="68" y="48"/>
                        <a:pt x="90" y="42"/>
                      </a:cubicBezTo>
                      <a:cubicBezTo>
                        <a:pt x="99" y="40"/>
                        <a:pt x="112" y="38"/>
                        <a:pt x="115" y="32"/>
                      </a:cubicBezTo>
                      <a:cubicBezTo>
                        <a:pt x="119" y="23"/>
                        <a:pt x="116" y="11"/>
                        <a:pt x="116" y="0"/>
                      </a:cubicBezTo>
                      <a:cubicBezTo>
                        <a:pt x="120" y="1"/>
                        <a:pt x="127" y="4"/>
                        <a:pt x="1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5" name="Freeform 35"/>
                <p:cNvSpPr/>
                <p:nvPr/>
              </p:nvSpPr>
              <p:spPr bwMode="auto">
                <a:xfrm>
                  <a:off x="2696956" y="-683021"/>
                  <a:ext cx="52388" cy="96838"/>
                </a:xfrm>
                <a:custGeom>
                  <a:avLst/>
                  <a:gdLst>
                    <a:gd name="T0" fmla="*/ 59 w 89"/>
                    <a:gd name="T1" fmla="*/ 162 h 162"/>
                    <a:gd name="T2" fmla="*/ 31 w 89"/>
                    <a:gd name="T3" fmla="*/ 149 h 162"/>
                    <a:gd name="T4" fmla="*/ 34 w 89"/>
                    <a:gd name="T5" fmla="*/ 109 h 162"/>
                    <a:gd name="T6" fmla="*/ 0 w 89"/>
                    <a:gd name="T7" fmla="*/ 122 h 162"/>
                    <a:gd name="T8" fmla="*/ 7 w 89"/>
                    <a:gd name="T9" fmla="*/ 90 h 162"/>
                    <a:gd name="T10" fmla="*/ 38 w 89"/>
                    <a:gd name="T11" fmla="*/ 82 h 162"/>
                    <a:gd name="T12" fmla="*/ 35 w 89"/>
                    <a:gd name="T13" fmla="*/ 72 h 162"/>
                    <a:gd name="T14" fmla="*/ 53 w 89"/>
                    <a:gd name="T15" fmla="*/ 70 h 162"/>
                    <a:gd name="T16" fmla="*/ 54 w 89"/>
                    <a:gd name="T17" fmla="*/ 66 h 162"/>
                    <a:gd name="T18" fmla="*/ 40 w 89"/>
                    <a:gd name="T19" fmla="*/ 62 h 162"/>
                    <a:gd name="T20" fmla="*/ 42 w 89"/>
                    <a:gd name="T21" fmla="*/ 53 h 162"/>
                    <a:gd name="T22" fmla="*/ 26 w 89"/>
                    <a:gd name="T23" fmla="*/ 46 h 162"/>
                    <a:gd name="T24" fmla="*/ 46 w 89"/>
                    <a:gd name="T25" fmla="*/ 31 h 162"/>
                    <a:gd name="T26" fmla="*/ 38 w 89"/>
                    <a:gd name="T27" fmla="*/ 22 h 162"/>
                    <a:gd name="T28" fmla="*/ 41 w 89"/>
                    <a:gd name="T29" fmla="*/ 2 h 162"/>
                    <a:gd name="T30" fmla="*/ 64 w 89"/>
                    <a:gd name="T31" fmla="*/ 4 h 162"/>
                    <a:gd name="T32" fmla="*/ 61 w 89"/>
                    <a:gd name="T33" fmla="*/ 18 h 162"/>
                    <a:gd name="T34" fmla="*/ 57 w 89"/>
                    <a:gd name="T35" fmla="*/ 37 h 162"/>
                    <a:gd name="T36" fmla="*/ 76 w 89"/>
                    <a:gd name="T37" fmla="*/ 40 h 162"/>
                    <a:gd name="T38" fmla="*/ 60 w 89"/>
                    <a:gd name="T39" fmla="*/ 69 h 162"/>
                    <a:gd name="T40" fmla="*/ 72 w 89"/>
                    <a:gd name="T41" fmla="*/ 72 h 162"/>
                    <a:gd name="T42" fmla="*/ 52 w 89"/>
                    <a:gd name="T43" fmla="*/ 85 h 162"/>
                    <a:gd name="T44" fmla="*/ 64 w 89"/>
                    <a:gd name="T45" fmla="*/ 103 h 162"/>
                    <a:gd name="T46" fmla="*/ 80 w 89"/>
                    <a:gd name="T47" fmla="*/ 114 h 162"/>
                    <a:gd name="T48" fmla="*/ 89 w 89"/>
                    <a:gd name="T49" fmla="*/ 129 h 162"/>
                    <a:gd name="T50" fmla="*/ 79 w 89"/>
                    <a:gd name="T51" fmla="*/ 144 h 162"/>
                    <a:gd name="T52" fmla="*/ 59 w 89"/>
                    <a:gd name="T53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9" h="162">
                      <a:moveTo>
                        <a:pt x="59" y="162"/>
                      </a:moveTo>
                      <a:cubicBezTo>
                        <a:pt x="50" y="158"/>
                        <a:pt x="39" y="155"/>
                        <a:pt x="31" y="149"/>
                      </a:cubicBezTo>
                      <a:cubicBezTo>
                        <a:pt x="18" y="138"/>
                        <a:pt x="22" y="125"/>
                        <a:pt x="34" y="109"/>
                      </a:cubicBezTo>
                      <a:cubicBezTo>
                        <a:pt x="21" y="114"/>
                        <a:pt x="13" y="117"/>
                        <a:pt x="0" y="122"/>
                      </a:cubicBezTo>
                      <a:cubicBezTo>
                        <a:pt x="2" y="110"/>
                        <a:pt x="1" y="97"/>
                        <a:pt x="7" y="90"/>
                      </a:cubicBezTo>
                      <a:cubicBezTo>
                        <a:pt x="13" y="84"/>
                        <a:pt x="26" y="85"/>
                        <a:pt x="38" y="82"/>
                      </a:cubicBezTo>
                      <a:cubicBezTo>
                        <a:pt x="37" y="81"/>
                        <a:pt x="36" y="77"/>
                        <a:pt x="35" y="72"/>
                      </a:cubicBezTo>
                      <a:cubicBezTo>
                        <a:pt x="42" y="72"/>
                        <a:pt x="47" y="71"/>
                        <a:pt x="53" y="70"/>
                      </a:cubicBezTo>
                      <a:cubicBezTo>
                        <a:pt x="54" y="69"/>
                        <a:pt x="54" y="67"/>
                        <a:pt x="54" y="66"/>
                      </a:cubicBezTo>
                      <a:cubicBezTo>
                        <a:pt x="49" y="64"/>
                        <a:pt x="45" y="63"/>
                        <a:pt x="40" y="62"/>
                      </a:cubicBezTo>
                      <a:cubicBezTo>
                        <a:pt x="40" y="58"/>
                        <a:pt x="41" y="54"/>
                        <a:pt x="42" y="53"/>
                      </a:cubicBezTo>
                      <a:cubicBezTo>
                        <a:pt x="36" y="50"/>
                        <a:pt x="31" y="48"/>
                        <a:pt x="26" y="46"/>
                      </a:cubicBezTo>
                      <a:cubicBezTo>
                        <a:pt x="32" y="42"/>
                        <a:pt x="39" y="37"/>
                        <a:pt x="46" y="31"/>
                      </a:cubicBezTo>
                      <a:cubicBezTo>
                        <a:pt x="44" y="29"/>
                        <a:pt x="39" y="26"/>
                        <a:pt x="38" y="22"/>
                      </a:cubicBezTo>
                      <a:cubicBezTo>
                        <a:pt x="37" y="15"/>
                        <a:pt x="38" y="3"/>
                        <a:pt x="41" y="2"/>
                      </a:cubicBezTo>
                      <a:cubicBezTo>
                        <a:pt x="48" y="0"/>
                        <a:pt x="56" y="3"/>
                        <a:pt x="64" y="4"/>
                      </a:cubicBezTo>
                      <a:cubicBezTo>
                        <a:pt x="63" y="8"/>
                        <a:pt x="62" y="13"/>
                        <a:pt x="61" y="18"/>
                      </a:cubicBezTo>
                      <a:cubicBezTo>
                        <a:pt x="60" y="24"/>
                        <a:pt x="58" y="31"/>
                        <a:pt x="57" y="37"/>
                      </a:cubicBezTo>
                      <a:cubicBezTo>
                        <a:pt x="62" y="38"/>
                        <a:pt x="67" y="39"/>
                        <a:pt x="76" y="40"/>
                      </a:cubicBezTo>
                      <a:cubicBezTo>
                        <a:pt x="72" y="48"/>
                        <a:pt x="66" y="58"/>
                        <a:pt x="60" y="69"/>
                      </a:cubicBezTo>
                      <a:cubicBezTo>
                        <a:pt x="66" y="70"/>
                        <a:pt x="69" y="71"/>
                        <a:pt x="72" y="72"/>
                      </a:cubicBezTo>
                      <a:cubicBezTo>
                        <a:pt x="64" y="77"/>
                        <a:pt x="57" y="82"/>
                        <a:pt x="52" y="85"/>
                      </a:cubicBezTo>
                      <a:cubicBezTo>
                        <a:pt x="55" y="90"/>
                        <a:pt x="59" y="97"/>
                        <a:pt x="64" y="103"/>
                      </a:cubicBezTo>
                      <a:cubicBezTo>
                        <a:pt x="68" y="108"/>
                        <a:pt x="75" y="110"/>
                        <a:pt x="80" y="114"/>
                      </a:cubicBezTo>
                      <a:cubicBezTo>
                        <a:pt x="84" y="118"/>
                        <a:pt x="89" y="124"/>
                        <a:pt x="89" y="129"/>
                      </a:cubicBezTo>
                      <a:cubicBezTo>
                        <a:pt x="89" y="134"/>
                        <a:pt x="84" y="140"/>
                        <a:pt x="79" y="144"/>
                      </a:cubicBezTo>
                      <a:cubicBezTo>
                        <a:pt x="72" y="151"/>
                        <a:pt x="65" y="158"/>
                        <a:pt x="59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6" name="Freeform 36"/>
                <p:cNvSpPr/>
                <p:nvPr/>
              </p:nvSpPr>
              <p:spPr bwMode="auto">
                <a:xfrm>
                  <a:off x="2654093" y="-759221"/>
                  <a:ext cx="26988" cy="23813"/>
                </a:xfrm>
                <a:custGeom>
                  <a:avLst/>
                  <a:gdLst>
                    <a:gd name="T0" fmla="*/ 0 w 47"/>
                    <a:gd name="T1" fmla="*/ 15 h 40"/>
                    <a:gd name="T2" fmla="*/ 18 w 47"/>
                    <a:gd name="T3" fmla="*/ 0 h 40"/>
                    <a:gd name="T4" fmla="*/ 47 w 47"/>
                    <a:gd name="T5" fmla="*/ 22 h 40"/>
                    <a:gd name="T6" fmla="*/ 43 w 47"/>
                    <a:gd name="T7" fmla="*/ 28 h 40"/>
                    <a:gd name="T8" fmla="*/ 0 w 47"/>
                    <a:gd name="T9" fmla="*/ 14 h 40"/>
                    <a:gd name="T10" fmla="*/ 0 w 47"/>
                    <a:gd name="T1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0" y="15"/>
                      </a:moveTo>
                      <a:cubicBezTo>
                        <a:pt x="5" y="10"/>
                        <a:pt x="10" y="6"/>
                        <a:pt x="18" y="0"/>
                      </a:cubicBezTo>
                      <a:cubicBezTo>
                        <a:pt x="26" y="6"/>
                        <a:pt x="36" y="14"/>
                        <a:pt x="47" y="22"/>
                      </a:cubicBezTo>
                      <a:cubicBezTo>
                        <a:pt x="45" y="24"/>
                        <a:pt x="44" y="26"/>
                        <a:pt x="43" y="28"/>
                      </a:cubicBezTo>
                      <a:cubicBezTo>
                        <a:pt x="28" y="26"/>
                        <a:pt x="8" y="40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7" name="Freeform 37"/>
                <p:cNvSpPr/>
                <p:nvPr/>
              </p:nvSpPr>
              <p:spPr bwMode="auto">
                <a:xfrm>
                  <a:off x="2716006" y="-703659"/>
                  <a:ext cx="19050" cy="14288"/>
                </a:xfrm>
                <a:custGeom>
                  <a:avLst/>
                  <a:gdLst>
                    <a:gd name="T0" fmla="*/ 0 w 32"/>
                    <a:gd name="T1" fmla="*/ 14 h 24"/>
                    <a:gd name="T2" fmla="*/ 20 w 32"/>
                    <a:gd name="T3" fmla="*/ 1 h 24"/>
                    <a:gd name="T4" fmla="*/ 32 w 32"/>
                    <a:gd name="T5" fmla="*/ 11 h 24"/>
                    <a:gd name="T6" fmla="*/ 17 w 32"/>
                    <a:gd name="T7" fmla="*/ 23 h 24"/>
                    <a:gd name="T8" fmla="*/ 0 w 32"/>
                    <a:gd name="T9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4">
                      <a:moveTo>
                        <a:pt x="0" y="14"/>
                      </a:moveTo>
                      <a:cubicBezTo>
                        <a:pt x="9" y="7"/>
                        <a:pt x="14" y="1"/>
                        <a:pt x="20" y="1"/>
                      </a:cubicBezTo>
                      <a:cubicBezTo>
                        <a:pt x="24" y="0"/>
                        <a:pt x="28" y="7"/>
                        <a:pt x="32" y="11"/>
                      </a:cubicBezTo>
                      <a:cubicBezTo>
                        <a:pt x="27" y="15"/>
                        <a:pt x="23" y="21"/>
                        <a:pt x="17" y="23"/>
                      </a:cubicBezTo>
                      <a:cubicBezTo>
                        <a:pt x="14" y="24"/>
                        <a:pt x="9" y="19"/>
                        <a:pt x="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8" name="Freeform 38"/>
                <p:cNvSpPr/>
                <p:nvPr/>
              </p:nvSpPr>
              <p:spPr bwMode="auto">
                <a:xfrm>
                  <a:off x="3052556" y="-719534"/>
                  <a:ext cx="142875" cy="25400"/>
                </a:xfrm>
                <a:custGeom>
                  <a:avLst/>
                  <a:gdLst>
                    <a:gd name="T0" fmla="*/ 218 w 243"/>
                    <a:gd name="T1" fmla="*/ 28 h 42"/>
                    <a:gd name="T2" fmla="*/ 208 w 243"/>
                    <a:gd name="T3" fmla="*/ 13 h 42"/>
                    <a:gd name="T4" fmla="*/ 243 w 243"/>
                    <a:gd name="T5" fmla="*/ 34 h 42"/>
                    <a:gd name="T6" fmla="*/ 179 w 243"/>
                    <a:gd name="T7" fmla="*/ 41 h 42"/>
                    <a:gd name="T8" fmla="*/ 146 w 243"/>
                    <a:gd name="T9" fmla="*/ 36 h 42"/>
                    <a:gd name="T10" fmla="*/ 67 w 243"/>
                    <a:gd name="T11" fmla="*/ 40 h 42"/>
                    <a:gd name="T12" fmla="*/ 76 w 243"/>
                    <a:gd name="T13" fmla="*/ 26 h 42"/>
                    <a:gd name="T14" fmla="*/ 0 w 243"/>
                    <a:gd name="T15" fmla="*/ 22 h 42"/>
                    <a:gd name="T16" fmla="*/ 87 w 243"/>
                    <a:gd name="T17" fmla="*/ 13 h 42"/>
                    <a:gd name="T18" fmla="*/ 86 w 243"/>
                    <a:gd name="T19" fmla="*/ 0 h 42"/>
                    <a:gd name="T20" fmla="*/ 116 w 243"/>
                    <a:gd name="T21" fmla="*/ 11 h 42"/>
                    <a:gd name="T22" fmla="*/ 115 w 243"/>
                    <a:gd name="T23" fmla="*/ 14 h 42"/>
                    <a:gd name="T24" fmla="*/ 101 w 243"/>
                    <a:gd name="T25" fmla="*/ 12 h 42"/>
                    <a:gd name="T26" fmla="*/ 92 w 243"/>
                    <a:gd name="T27" fmla="*/ 28 h 42"/>
                    <a:gd name="T28" fmla="*/ 218 w 243"/>
                    <a:gd name="T2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3" h="42">
                      <a:moveTo>
                        <a:pt x="218" y="28"/>
                      </a:moveTo>
                      <a:cubicBezTo>
                        <a:pt x="215" y="23"/>
                        <a:pt x="212" y="19"/>
                        <a:pt x="208" y="13"/>
                      </a:cubicBezTo>
                      <a:cubicBezTo>
                        <a:pt x="229" y="4"/>
                        <a:pt x="228" y="34"/>
                        <a:pt x="243" y="34"/>
                      </a:cubicBezTo>
                      <a:cubicBezTo>
                        <a:pt x="222" y="42"/>
                        <a:pt x="197" y="25"/>
                        <a:pt x="179" y="41"/>
                      </a:cubicBezTo>
                      <a:cubicBezTo>
                        <a:pt x="168" y="39"/>
                        <a:pt x="157" y="36"/>
                        <a:pt x="146" y="36"/>
                      </a:cubicBezTo>
                      <a:cubicBezTo>
                        <a:pt x="120" y="37"/>
                        <a:pt x="94" y="38"/>
                        <a:pt x="67" y="40"/>
                      </a:cubicBezTo>
                      <a:cubicBezTo>
                        <a:pt x="70" y="35"/>
                        <a:pt x="72" y="33"/>
                        <a:pt x="76" y="26"/>
                      </a:cubicBezTo>
                      <a:cubicBezTo>
                        <a:pt x="48" y="32"/>
                        <a:pt x="23" y="42"/>
                        <a:pt x="0" y="22"/>
                      </a:cubicBezTo>
                      <a:cubicBezTo>
                        <a:pt x="29" y="19"/>
                        <a:pt x="57" y="16"/>
                        <a:pt x="87" y="13"/>
                      </a:cubicBezTo>
                      <a:cubicBezTo>
                        <a:pt x="87" y="11"/>
                        <a:pt x="86" y="6"/>
                        <a:pt x="86" y="0"/>
                      </a:cubicBezTo>
                      <a:cubicBezTo>
                        <a:pt x="97" y="4"/>
                        <a:pt x="106" y="7"/>
                        <a:pt x="116" y="11"/>
                      </a:cubicBezTo>
                      <a:cubicBezTo>
                        <a:pt x="115" y="12"/>
                        <a:pt x="115" y="13"/>
                        <a:pt x="115" y="14"/>
                      </a:cubicBezTo>
                      <a:cubicBezTo>
                        <a:pt x="110" y="13"/>
                        <a:pt x="104" y="13"/>
                        <a:pt x="101" y="12"/>
                      </a:cubicBezTo>
                      <a:cubicBezTo>
                        <a:pt x="98" y="18"/>
                        <a:pt x="95" y="22"/>
                        <a:pt x="92" y="28"/>
                      </a:cubicBezTo>
                      <a:cubicBezTo>
                        <a:pt x="132" y="28"/>
                        <a:pt x="174" y="28"/>
                        <a:pt x="21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59" name="Freeform 39"/>
                <p:cNvSpPr/>
                <p:nvPr/>
              </p:nvSpPr>
              <p:spPr bwMode="auto">
                <a:xfrm>
                  <a:off x="3130343" y="-713184"/>
                  <a:ext cx="36513" cy="6350"/>
                </a:xfrm>
                <a:custGeom>
                  <a:avLst/>
                  <a:gdLst>
                    <a:gd name="T0" fmla="*/ 62 w 62"/>
                    <a:gd name="T1" fmla="*/ 5 h 11"/>
                    <a:gd name="T2" fmla="*/ 0 w 62"/>
                    <a:gd name="T3" fmla="*/ 0 h 11"/>
                    <a:gd name="T4" fmla="*/ 62 w 62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1">
                      <a:moveTo>
                        <a:pt x="62" y="5"/>
                      </a:moveTo>
                      <a:cubicBezTo>
                        <a:pt x="5" y="11"/>
                        <a:pt x="3" y="11"/>
                        <a:pt x="0" y="0"/>
                      </a:cubicBezTo>
                      <a:cubicBezTo>
                        <a:pt x="21" y="2"/>
                        <a:pt x="41" y="4"/>
                        <a:pt x="6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0" name="Freeform 40"/>
                <p:cNvSpPr/>
                <p:nvPr/>
              </p:nvSpPr>
              <p:spPr bwMode="auto">
                <a:xfrm>
                  <a:off x="2944606" y="-186134"/>
                  <a:ext cx="34925" cy="25400"/>
                </a:xfrm>
                <a:custGeom>
                  <a:avLst/>
                  <a:gdLst>
                    <a:gd name="T0" fmla="*/ 20 w 60"/>
                    <a:gd name="T1" fmla="*/ 36 h 43"/>
                    <a:gd name="T2" fmla="*/ 27 w 60"/>
                    <a:gd name="T3" fmla="*/ 1 h 43"/>
                    <a:gd name="T4" fmla="*/ 29 w 60"/>
                    <a:gd name="T5" fmla="*/ 1 h 43"/>
                    <a:gd name="T6" fmla="*/ 56 w 60"/>
                    <a:gd name="T7" fmla="*/ 12 h 43"/>
                    <a:gd name="T8" fmla="*/ 35 w 60"/>
                    <a:gd name="T9" fmla="*/ 32 h 43"/>
                    <a:gd name="T10" fmla="*/ 21 w 60"/>
                    <a:gd name="T11" fmla="*/ 42 h 43"/>
                    <a:gd name="T12" fmla="*/ 0 w 60"/>
                    <a:gd name="T13" fmla="*/ 40 h 43"/>
                    <a:gd name="T14" fmla="*/ 2 w 60"/>
                    <a:gd name="T15" fmla="*/ 32 h 43"/>
                    <a:gd name="T16" fmla="*/ 20 w 60"/>
                    <a:gd name="T17" fmla="*/ 3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43">
                      <a:moveTo>
                        <a:pt x="20" y="36"/>
                      </a:moveTo>
                      <a:cubicBezTo>
                        <a:pt x="22" y="24"/>
                        <a:pt x="24" y="13"/>
                        <a:pt x="27" y="1"/>
                      </a:cubicBezTo>
                      <a:cubicBezTo>
                        <a:pt x="25" y="1"/>
                        <a:pt x="28" y="0"/>
                        <a:pt x="29" y="1"/>
                      </a:cubicBezTo>
                      <a:cubicBezTo>
                        <a:pt x="38" y="4"/>
                        <a:pt x="54" y="6"/>
                        <a:pt x="56" y="12"/>
                      </a:cubicBezTo>
                      <a:cubicBezTo>
                        <a:pt x="60" y="26"/>
                        <a:pt x="46" y="28"/>
                        <a:pt x="35" y="32"/>
                      </a:cubicBezTo>
                      <a:cubicBezTo>
                        <a:pt x="30" y="34"/>
                        <a:pt x="26" y="41"/>
                        <a:pt x="21" y="42"/>
                      </a:cubicBezTo>
                      <a:cubicBezTo>
                        <a:pt x="14" y="43"/>
                        <a:pt x="7" y="41"/>
                        <a:pt x="0" y="40"/>
                      </a:cubicBezTo>
                      <a:cubicBezTo>
                        <a:pt x="1" y="37"/>
                        <a:pt x="2" y="34"/>
                        <a:pt x="2" y="32"/>
                      </a:cubicBezTo>
                      <a:cubicBezTo>
                        <a:pt x="7" y="33"/>
                        <a:pt x="12" y="34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1" name="Freeform 41"/>
                <p:cNvSpPr/>
                <p:nvPr/>
              </p:nvSpPr>
              <p:spPr bwMode="auto">
                <a:xfrm>
                  <a:off x="2895393" y="-186134"/>
                  <a:ext cx="30163" cy="28575"/>
                </a:xfrm>
                <a:custGeom>
                  <a:avLst/>
                  <a:gdLst>
                    <a:gd name="T0" fmla="*/ 20 w 52"/>
                    <a:gd name="T1" fmla="*/ 36 h 49"/>
                    <a:gd name="T2" fmla="*/ 38 w 52"/>
                    <a:gd name="T3" fmla="*/ 1 h 49"/>
                    <a:gd name="T4" fmla="*/ 52 w 52"/>
                    <a:gd name="T5" fmla="*/ 8 h 49"/>
                    <a:gd name="T6" fmla="*/ 49 w 52"/>
                    <a:gd name="T7" fmla="*/ 13 h 49"/>
                    <a:gd name="T8" fmla="*/ 33 w 52"/>
                    <a:gd name="T9" fmla="*/ 9 h 49"/>
                    <a:gd name="T10" fmla="*/ 31 w 52"/>
                    <a:gd name="T11" fmla="*/ 27 h 49"/>
                    <a:gd name="T12" fmla="*/ 8 w 52"/>
                    <a:gd name="T13" fmla="*/ 42 h 49"/>
                    <a:gd name="T14" fmla="*/ 1 w 52"/>
                    <a:gd name="T15" fmla="*/ 32 h 49"/>
                    <a:gd name="T16" fmla="*/ 5 w 52"/>
                    <a:gd name="T17" fmla="*/ 26 h 49"/>
                    <a:gd name="T18" fmla="*/ 15 w 52"/>
                    <a:gd name="T19" fmla="*/ 33 h 49"/>
                    <a:gd name="T20" fmla="*/ 20 w 52"/>
                    <a:gd name="T21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49">
                      <a:moveTo>
                        <a:pt x="20" y="36"/>
                      </a:moveTo>
                      <a:cubicBezTo>
                        <a:pt x="29" y="25"/>
                        <a:pt x="14" y="3"/>
                        <a:pt x="38" y="1"/>
                      </a:cubicBezTo>
                      <a:cubicBezTo>
                        <a:pt x="42" y="0"/>
                        <a:pt x="47" y="5"/>
                        <a:pt x="52" y="8"/>
                      </a:cubicBezTo>
                      <a:cubicBezTo>
                        <a:pt x="51" y="10"/>
                        <a:pt x="50" y="11"/>
                        <a:pt x="49" y="13"/>
                      </a:cubicBezTo>
                      <a:cubicBezTo>
                        <a:pt x="44" y="12"/>
                        <a:pt x="39" y="11"/>
                        <a:pt x="33" y="9"/>
                      </a:cubicBezTo>
                      <a:cubicBezTo>
                        <a:pt x="32" y="16"/>
                        <a:pt x="32" y="21"/>
                        <a:pt x="31" y="27"/>
                      </a:cubicBezTo>
                      <a:cubicBezTo>
                        <a:pt x="30" y="41"/>
                        <a:pt x="18" y="49"/>
                        <a:pt x="8" y="42"/>
                      </a:cubicBezTo>
                      <a:cubicBezTo>
                        <a:pt x="5" y="40"/>
                        <a:pt x="3" y="36"/>
                        <a:pt x="1" y="32"/>
                      </a:cubicBezTo>
                      <a:cubicBezTo>
                        <a:pt x="0" y="31"/>
                        <a:pt x="5" y="26"/>
                        <a:pt x="5" y="26"/>
                      </a:cubicBezTo>
                      <a:cubicBezTo>
                        <a:pt x="9" y="28"/>
                        <a:pt x="12" y="30"/>
                        <a:pt x="15" y="33"/>
                      </a:cubicBezTo>
                      <a:cubicBezTo>
                        <a:pt x="17" y="34"/>
                        <a:pt x="18" y="35"/>
                        <a:pt x="20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2" name="Freeform 42"/>
                <p:cNvSpPr/>
                <p:nvPr/>
              </p:nvSpPr>
              <p:spPr bwMode="auto">
                <a:xfrm>
                  <a:off x="3070018" y="-187721"/>
                  <a:ext cx="34925" cy="26988"/>
                </a:xfrm>
                <a:custGeom>
                  <a:avLst/>
                  <a:gdLst>
                    <a:gd name="T0" fmla="*/ 22 w 61"/>
                    <a:gd name="T1" fmla="*/ 36 h 46"/>
                    <a:gd name="T2" fmla="*/ 19 w 61"/>
                    <a:gd name="T3" fmla="*/ 6 h 46"/>
                    <a:gd name="T4" fmla="*/ 59 w 61"/>
                    <a:gd name="T5" fmla="*/ 0 h 46"/>
                    <a:gd name="T6" fmla="*/ 61 w 61"/>
                    <a:gd name="T7" fmla="*/ 3 h 46"/>
                    <a:gd name="T8" fmla="*/ 48 w 61"/>
                    <a:gd name="T9" fmla="*/ 11 h 46"/>
                    <a:gd name="T10" fmla="*/ 33 w 61"/>
                    <a:gd name="T11" fmla="*/ 17 h 46"/>
                    <a:gd name="T12" fmla="*/ 42 w 61"/>
                    <a:gd name="T13" fmla="*/ 27 h 46"/>
                    <a:gd name="T14" fmla="*/ 23 w 61"/>
                    <a:gd name="T15" fmla="*/ 40 h 46"/>
                    <a:gd name="T16" fmla="*/ 11 w 61"/>
                    <a:gd name="T17" fmla="*/ 46 h 46"/>
                    <a:gd name="T18" fmla="*/ 1 w 61"/>
                    <a:gd name="T19" fmla="*/ 39 h 46"/>
                    <a:gd name="T20" fmla="*/ 3 w 61"/>
                    <a:gd name="T21" fmla="*/ 30 h 46"/>
                    <a:gd name="T22" fmla="*/ 22 w 61"/>
                    <a:gd name="T23" fmla="*/ 3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6">
                      <a:moveTo>
                        <a:pt x="22" y="36"/>
                      </a:moveTo>
                      <a:cubicBezTo>
                        <a:pt x="21" y="26"/>
                        <a:pt x="20" y="18"/>
                        <a:pt x="19" y="6"/>
                      </a:cubicBezTo>
                      <a:cubicBezTo>
                        <a:pt x="29" y="5"/>
                        <a:pt x="44" y="2"/>
                        <a:pt x="59" y="0"/>
                      </a:cubicBezTo>
                      <a:cubicBezTo>
                        <a:pt x="60" y="1"/>
                        <a:pt x="60" y="2"/>
                        <a:pt x="61" y="3"/>
                      </a:cubicBezTo>
                      <a:cubicBezTo>
                        <a:pt x="57" y="6"/>
                        <a:pt x="52" y="9"/>
                        <a:pt x="48" y="11"/>
                      </a:cubicBezTo>
                      <a:cubicBezTo>
                        <a:pt x="43" y="13"/>
                        <a:pt x="38" y="15"/>
                        <a:pt x="33" y="17"/>
                      </a:cubicBezTo>
                      <a:cubicBezTo>
                        <a:pt x="36" y="21"/>
                        <a:pt x="40" y="25"/>
                        <a:pt x="42" y="27"/>
                      </a:cubicBezTo>
                      <a:cubicBezTo>
                        <a:pt x="36" y="32"/>
                        <a:pt x="30" y="36"/>
                        <a:pt x="23" y="40"/>
                      </a:cubicBezTo>
                      <a:cubicBezTo>
                        <a:pt x="19" y="43"/>
                        <a:pt x="15" y="46"/>
                        <a:pt x="11" y="46"/>
                      </a:cubicBezTo>
                      <a:cubicBezTo>
                        <a:pt x="7" y="46"/>
                        <a:pt x="3" y="42"/>
                        <a:pt x="1" y="39"/>
                      </a:cubicBezTo>
                      <a:cubicBezTo>
                        <a:pt x="0" y="37"/>
                        <a:pt x="2" y="33"/>
                        <a:pt x="3" y="30"/>
                      </a:cubicBezTo>
                      <a:cubicBezTo>
                        <a:pt x="8" y="31"/>
                        <a:pt x="13" y="33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3" name="Freeform 43"/>
                <p:cNvSpPr/>
                <p:nvPr/>
              </p:nvSpPr>
              <p:spPr bwMode="auto">
                <a:xfrm>
                  <a:off x="3103356" y="-176609"/>
                  <a:ext cx="25400" cy="14288"/>
                </a:xfrm>
                <a:custGeom>
                  <a:avLst/>
                  <a:gdLst>
                    <a:gd name="T0" fmla="*/ 41 w 43"/>
                    <a:gd name="T1" fmla="*/ 24 h 26"/>
                    <a:gd name="T2" fmla="*/ 9 w 43"/>
                    <a:gd name="T3" fmla="*/ 26 h 26"/>
                    <a:gd name="T4" fmla="*/ 0 w 43"/>
                    <a:gd name="T5" fmla="*/ 19 h 26"/>
                    <a:gd name="T6" fmla="*/ 11 w 43"/>
                    <a:gd name="T7" fmla="*/ 3 h 26"/>
                    <a:gd name="T8" fmla="*/ 43 w 43"/>
                    <a:gd name="T9" fmla="*/ 0 h 26"/>
                    <a:gd name="T10" fmla="*/ 41 w 43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6">
                      <a:moveTo>
                        <a:pt x="41" y="24"/>
                      </a:moveTo>
                      <a:cubicBezTo>
                        <a:pt x="29" y="25"/>
                        <a:pt x="19" y="26"/>
                        <a:pt x="9" y="26"/>
                      </a:cubicBezTo>
                      <a:cubicBezTo>
                        <a:pt x="6" y="25"/>
                        <a:pt x="0" y="20"/>
                        <a:pt x="0" y="19"/>
                      </a:cubicBezTo>
                      <a:cubicBezTo>
                        <a:pt x="3" y="13"/>
                        <a:pt x="6" y="4"/>
                        <a:pt x="11" y="3"/>
                      </a:cubicBezTo>
                      <a:cubicBezTo>
                        <a:pt x="21" y="0"/>
                        <a:pt x="32" y="1"/>
                        <a:pt x="43" y="0"/>
                      </a:cubicBezTo>
                      <a:cubicBezTo>
                        <a:pt x="42" y="8"/>
                        <a:pt x="42" y="16"/>
                        <a:pt x="4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4" name="Freeform 44"/>
                <p:cNvSpPr/>
                <p:nvPr/>
              </p:nvSpPr>
              <p:spPr bwMode="auto">
                <a:xfrm>
                  <a:off x="3131931" y="-176609"/>
                  <a:ext cx="28575" cy="17463"/>
                </a:xfrm>
                <a:custGeom>
                  <a:avLst/>
                  <a:gdLst>
                    <a:gd name="T0" fmla="*/ 48 w 48"/>
                    <a:gd name="T1" fmla="*/ 0 h 29"/>
                    <a:gd name="T2" fmla="*/ 48 w 48"/>
                    <a:gd name="T3" fmla="*/ 29 h 29"/>
                    <a:gd name="T4" fmla="*/ 39 w 48"/>
                    <a:gd name="T5" fmla="*/ 12 h 29"/>
                    <a:gd name="T6" fmla="*/ 32 w 48"/>
                    <a:gd name="T7" fmla="*/ 22 h 29"/>
                    <a:gd name="T8" fmla="*/ 5 w 48"/>
                    <a:gd name="T9" fmla="*/ 25 h 29"/>
                    <a:gd name="T10" fmla="*/ 0 w 48"/>
                    <a:gd name="T11" fmla="*/ 0 h 29"/>
                    <a:gd name="T12" fmla="*/ 48 w 48"/>
                    <a:gd name="T1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29">
                      <a:moveTo>
                        <a:pt x="48" y="0"/>
                      </a:moveTo>
                      <a:cubicBezTo>
                        <a:pt x="48" y="8"/>
                        <a:pt x="48" y="15"/>
                        <a:pt x="48" y="29"/>
                      </a:cubicBezTo>
                      <a:cubicBezTo>
                        <a:pt x="43" y="20"/>
                        <a:pt x="41" y="16"/>
                        <a:pt x="39" y="12"/>
                      </a:cubicBezTo>
                      <a:cubicBezTo>
                        <a:pt x="37" y="15"/>
                        <a:pt x="34" y="18"/>
                        <a:pt x="32" y="22"/>
                      </a:cubicBezTo>
                      <a:cubicBezTo>
                        <a:pt x="22" y="3"/>
                        <a:pt x="19" y="3"/>
                        <a:pt x="5" y="25"/>
                      </a:cubicBezTo>
                      <a:cubicBezTo>
                        <a:pt x="3" y="16"/>
                        <a:pt x="2" y="9"/>
                        <a:pt x="0" y="0"/>
                      </a:cubicBezTo>
                      <a:cubicBezTo>
                        <a:pt x="17" y="0"/>
                        <a:pt x="32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5" name="Freeform 45"/>
                <p:cNvSpPr/>
                <p:nvPr/>
              </p:nvSpPr>
              <p:spPr bwMode="auto">
                <a:xfrm>
                  <a:off x="3231943" y="-190896"/>
                  <a:ext cx="19050" cy="28575"/>
                </a:xfrm>
                <a:custGeom>
                  <a:avLst/>
                  <a:gdLst>
                    <a:gd name="T0" fmla="*/ 33 w 33"/>
                    <a:gd name="T1" fmla="*/ 7 h 49"/>
                    <a:gd name="T2" fmla="*/ 21 w 33"/>
                    <a:gd name="T3" fmla="*/ 10 h 49"/>
                    <a:gd name="T4" fmla="*/ 21 w 33"/>
                    <a:gd name="T5" fmla="*/ 49 h 49"/>
                    <a:gd name="T6" fmla="*/ 10 w 33"/>
                    <a:gd name="T7" fmla="*/ 47 h 49"/>
                    <a:gd name="T8" fmla="*/ 15 w 33"/>
                    <a:gd name="T9" fmla="*/ 3 h 49"/>
                    <a:gd name="T10" fmla="*/ 33 w 33"/>
                    <a:gd name="T11" fmla="*/ 1 h 49"/>
                    <a:gd name="T12" fmla="*/ 33 w 33"/>
                    <a:gd name="T13" fmla="*/ 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9">
                      <a:moveTo>
                        <a:pt x="33" y="7"/>
                      </a:moveTo>
                      <a:cubicBezTo>
                        <a:pt x="29" y="8"/>
                        <a:pt x="25" y="9"/>
                        <a:pt x="21" y="10"/>
                      </a:cubicBezTo>
                      <a:cubicBezTo>
                        <a:pt x="21" y="22"/>
                        <a:pt x="21" y="34"/>
                        <a:pt x="21" y="49"/>
                      </a:cubicBezTo>
                      <a:cubicBezTo>
                        <a:pt x="18" y="49"/>
                        <a:pt x="10" y="48"/>
                        <a:pt x="10" y="47"/>
                      </a:cubicBezTo>
                      <a:cubicBezTo>
                        <a:pt x="10" y="32"/>
                        <a:pt x="0" y="15"/>
                        <a:pt x="15" y="3"/>
                      </a:cubicBezTo>
                      <a:cubicBezTo>
                        <a:pt x="19" y="0"/>
                        <a:pt x="27" y="2"/>
                        <a:pt x="33" y="1"/>
                      </a:cubicBezTo>
                      <a:cubicBezTo>
                        <a:pt x="33" y="3"/>
                        <a:pt x="33" y="5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6" name="Freeform 46"/>
                <p:cNvSpPr/>
                <p:nvPr/>
              </p:nvSpPr>
              <p:spPr bwMode="auto">
                <a:xfrm>
                  <a:off x="3165268" y="-181371"/>
                  <a:ext cx="19050" cy="19050"/>
                </a:xfrm>
                <a:custGeom>
                  <a:avLst/>
                  <a:gdLst>
                    <a:gd name="T0" fmla="*/ 4 w 33"/>
                    <a:gd name="T1" fmla="*/ 28 h 30"/>
                    <a:gd name="T2" fmla="*/ 0 w 33"/>
                    <a:gd name="T3" fmla="*/ 13 h 30"/>
                    <a:gd name="T4" fmla="*/ 9 w 33"/>
                    <a:gd name="T5" fmla="*/ 3 h 30"/>
                    <a:gd name="T6" fmla="*/ 33 w 33"/>
                    <a:gd name="T7" fmla="*/ 4 h 30"/>
                    <a:gd name="T8" fmla="*/ 28 w 33"/>
                    <a:gd name="T9" fmla="*/ 30 h 30"/>
                    <a:gd name="T10" fmla="*/ 4 w 33"/>
                    <a:gd name="T11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0">
                      <a:moveTo>
                        <a:pt x="4" y="28"/>
                      </a:moveTo>
                      <a:cubicBezTo>
                        <a:pt x="3" y="24"/>
                        <a:pt x="0" y="19"/>
                        <a:pt x="0" y="13"/>
                      </a:cubicBezTo>
                      <a:cubicBezTo>
                        <a:pt x="1" y="10"/>
                        <a:pt x="6" y="7"/>
                        <a:pt x="9" y="3"/>
                      </a:cubicBezTo>
                      <a:cubicBezTo>
                        <a:pt x="16" y="18"/>
                        <a:pt x="23" y="0"/>
                        <a:pt x="33" y="4"/>
                      </a:cubicBezTo>
                      <a:cubicBezTo>
                        <a:pt x="31" y="12"/>
                        <a:pt x="30" y="21"/>
                        <a:pt x="28" y="30"/>
                      </a:cubicBezTo>
                      <a:cubicBezTo>
                        <a:pt x="22" y="29"/>
                        <a:pt x="15" y="29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7" name="Freeform 47"/>
                <p:cNvSpPr/>
                <p:nvPr/>
              </p:nvSpPr>
              <p:spPr bwMode="auto">
                <a:xfrm>
                  <a:off x="3084306" y="-443309"/>
                  <a:ext cx="23813" cy="14288"/>
                </a:xfrm>
                <a:custGeom>
                  <a:avLst/>
                  <a:gdLst>
                    <a:gd name="T0" fmla="*/ 0 w 41"/>
                    <a:gd name="T1" fmla="*/ 19 h 23"/>
                    <a:gd name="T2" fmla="*/ 22 w 41"/>
                    <a:gd name="T3" fmla="*/ 3 h 23"/>
                    <a:gd name="T4" fmla="*/ 38 w 41"/>
                    <a:gd name="T5" fmla="*/ 3 h 23"/>
                    <a:gd name="T6" fmla="*/ 41 w 41"/>
                    <a:gd name="T7" fmla="*/ 13 h 23"/>
                    <a:gd name="T8" fmla="*/ 27 w 41"/>
                    <a:gd name="T9" fmla="*/ 16 h 23"/>
                    <a:gd name="T10" fmla="*/ 1 w 41"/>
                    <a:gd name="T11" fmla="*/ 23 h 23"/>
                    <a:gd name="T12" fmla="*/ 0 w 41"/>
                    <a:gd name="T13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3">
                      <a:moveTo>
                        <a:pt x="0" y="19"/>
                      </a:moveTo>
                      <a:cubicBezTo>
                        <a:pt x="7" y="13"/>
                        <a:pt x="14" y="7"/>
                        <a:pt x="22" y="3"/>
                      </a:cubicBezTo>
                      <a:cubicBezTo>
                        <a:pt x="26" y="0"/>
                        <a:pt x="33" y="2"/>
                        <a:pt x="38" y="3"/>
                      </a:cubicBezTo>
                      <a:cubicBezTo>
                        <a:pt x="40" y="4"/>
                        <a:pt x="40" y="10"/>
                        <a:pt x="41" y="13"/>
                      </a:cubicBezTo>
                      <a:cubicBezTo>
                        <a:pt x="36" y="14"/>
                        <a:pt x="31" y="14"/>
                        <a:pt x="27" y="16"/>
                      </a:cubicBezTo>
                      <a:cubicBezTo>
                        <a:pt x="18" y="18"/>
                        <a:pt x="10" y="20"/>
                        <a:pt x="1" y="23"/>
                      </a:cubicBezTo>
                      <a:cubicBezTo>
                        <a:pt x="1" y="21"/>
                        <a:pt x="1" y="20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8" name="Freeform 48"/>
                <p:cNvSpPr/>
                <p:nvPr/>
              </p:nvSpPr>
              <p:spPr bwMode="auto">
                <a:xfrm>
                  <a:off x="2946193" y="-676671"/>
                  <a:ext cx="15875" cy="50800"/>
                </a:xfrm>
                <a:custGeom>
                  <a:avLst/>
                  <a:gdLst>
                    <a:gd name="T0" fmla="*/ 14 w 28"/>
                    <a:gd name="T1" fmla="*/ 0 h 86"/>
                    <a:gd name="T2" fmla="*/ 26 w 28"/>
                    <a:gd name="T3" fmla="*/ 35 h 86"/>
                    <a:gd name="T4" fmla="*/ 26 w 28"/>
                    <a:gd name="T5" fmla="*/ 86 h 86"/>
                    <a:gd name="T6" fmla="*/ 1 w 28"/>
                    <a:gd name="T7" fmla="*/ 61 h 86"/>
                    <a:gd name="T8" fmla="*/ 2 w 28"/>
                    <a:gd name="T9" fmla="*/ 25 h 86"/>
                    <a:gd name="T10" fmla="*/ 14 w 28"/>
                    <a:gd name="T11" fmla="*/ 0 h 86"/>
                    <a:gd name="T12" fmla="*/ 14 w 28"/>
                    <a:gd name="T13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86">
                      <a:moveTo>
                        <a:pt x="14" y="0"/>
                      </a:moveTo>
                      <a:cubicBezTo>
                        <a:pt x="25" y="9"/>
                        <a:pt x="28" y="21"/>
                        <a:pt x="26" y="35"/>
                      </a:cubicBezTo>
                      <a:cubicBezTo>
                        <a:pt x="24" y="52"/>
                        <a:pt x="26" y="68"/>
                        <a:pt x="26" y="86"/>
                      </a:cubicBezTo>
                      <a:cubicBezTo>
                        <a:pt x="8" y="85"/>
                        <a:pt x="0" y="77"/>
                        <a:pt x="1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4" y="17"/>
                        <a:pt x="10" y="9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69" name="Freeform 49"/>
                <p:cNvSpPr/>
                <p:nvPr/>
              </p:nvSpPr>
              <p:spPr bwMode="auto">
                <a:xfrm>
                  <a:off x="2966831" y="-662384"/>
                  <a:ext cx="14288" cy="47625"/>
                </a:xfrm>
                <a:custGeom>
                  <a:avLst/>
                  <a:gdLst>
                    <a:gd name="T0" fmla="*/ 25 w 25"/>
                    <a:gd name="T1" fmla="*/ 80 h 80"/>
                    <a:gd name="T2" fmla="*/ 1 w 25"/>
                    <a:gd name="T3" fmla="*/ 55 h 80"/>
                    <a:gd name="T4" fmla="*/ 3 w 25"/>
                    <a:gd name="T5" fmla="*/ 12 h 80"/>
                    <a:gd name="T6" fmla="*/ 11 w 25"/>
                    <a:gd name="T7" fmla="*/ 0 h 80"/>
                    <a:gd name="T8" fmla="*/ 20 w 25"/>
                    <a:gd name="T9" fmla="*/ 12 h 80"/>
                    <a:gd name="T10" fmla="*/ 25 w 25"/>
                    <a:gd name="T1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80">
                      <a:moveTo>
                        <a:pt x="25" y="80"/>
                      </a:moveTo>
                      <a:cubicBezTo>
                        <a:pt x="5" y="78"/>
                        <a:pt x="0" y="70"/>
                        <a:pt x="1" y="55"/>
                      </a:cubicBezTo>
                      <a:cubicBezTo>
                        <a:pt x="2" y="41"/>
                        <a:pt x="1" y="26"/>
                        <a:pt x="3" y="12"/>
                      </a:cubicBezTo>
                      <a:cubicBezTo>
                        <a:pt x="3" y="8"/>
                        <a:pt x="8" y="4"/>
                        <a:pt x="11" y="0"/>
                      </a:cubicBezTo>
                      <a:cubicBezTo>
                        <a:pt x="14" y="4"/>
                        <a:pt x="20" y="8"/>
                        <a:pt x="20" y="12"/>
                      </a:cubicBezTo>
                      <a:cubicBezTo>
                        <a:pt x="23" y="34"/>
                        <a:pt x="24" y="56"/>
                        <a:pt x="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  <p:sp>
              <p:nvSpPr>
                <p:cNvPr id="270" name="Freeform 50"/>
                <p:cNvSpPr/>
                <p:nvPr/>
              </p:nvSpPr>
              <p:spPr bwMode="auto">
                <a:xfrm>
                  <a:off x="2773156" y="-297259"/>
                  <a:ext cx="25400" cy="22225"/>
                </a:xfrm>
                <a:custGeom>
                  <a:avLst/>
                  <a:gdLst>
                    <a:gd name="T0" fmla="*/ 0 w 44"/>
                    <a:gd name="T1" fmla="*/ 5 h 38"/>
                    <a:gd name="T2" fmla="*/ 22 w 44"/>
                    <a:gd name="T3" fmla="*/ 0 h 38"/>
                    <a:gd name="T4" fmla="*/ 34 w 44"/>
                    <a:gd name="T5" fmla="*/ 5 h 38"/>
                    <a:gd name="T6" fmla="*/ 23 w 44"/>
                    <a:gd name="T7" fmla="*/ 37 h 38"/>
                    <a:gd name="T8" fmla="*/ 2 w 44"/>
                    <a:gd name="T9" fmla="*/ 33 h 38"/>
                    <a:gd name="T10" fmla="*/ 0 w 44"/>
                    <a:gd name="T11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8">
                      <a:moveTo>
                        <a:pt x="0" y="5"/>
                      </a:moveTo>
                      <a:cubicBezTo>
                        <a:pt x="6" y="4"/>
                        <a:pt x="12" y="2"/>
                        <a:pt x="22" y="0"/>
                      </a:cubicBezTo>
                      <a:cubicBezTo>
                        <a:pt x="23" y="1"/>
                        <a:pt x="29" y="3"/>
                        <a:pt x="34" y="5"/>
                      </a:cubicBezTo>
                      <a:cubicBezTo>
                        <a:pt x="31" y="16"/>
                        <a:pt x="44" y="33"/>
                        <a:pt x="23" y="37"/>
                      </a:cubicBezTo>
                      <a:cubicBezTo>
                        <a:pt x="16" y="38"/>
                        <a:pt x="9" y="35"/>
                        <a:pt x="2" y="33"/>
                      </a:cubicBezTo>
                      <a:cubicBezTo>
                        <a:pt x="1" y="24"/>
                        <a:pt x="0" y="1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1800"/>
                </a:p>
              </p:txBody>
            </p:sp>
          </p:grpSp>
        </p:grpSp>
      </p:grpSp>
      <p:pic>
        <p:nvPicPr>
          <p:cNvPr id="2" name="图片 1" descr="tim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-16192"/>
            <a:ext cx="3491389" cy="5175409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3703769" y="1650209"/>
            <a:ext cx="5606415" cy="530915"/>
          </a:xfrm>
          <a:prstGeom prst="rect">
            <a:avLst/>
          </a:prstGeom>
          <a:noFill/>
        </p:spPr>
        <p:txBody>
          <a:bodyPr wrap="square" lIns="68580" tIns="34290" rIns="68580" bIns="34290" rtlCol="0" anchor="t">
            <a:spAutoFit/>
          </a:bodyPr>
          <a:lstStyle/>
          <a:p>
            <a:r>
              <a:rPr lang="zh-CN" altLang="en-US" sz="3000" dirty="0">
                <a:solidFill>
                  <a:schemeClr val="bg1">
                    <a:lumMod val="95000"/>
                  </a:schemeClr>
                </a:solidFill>
              </a:rPr>
              <a:t>2.女娲是怎样创造出人类的?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3679512" y="2630807"/>
            <a:ext cx="5606415" cy="530915"/>
          </a:xfrm>
          <a:prstGeom prst="rect">
            <a:avLst/>
          </a:prstGeom>
          <a:noFill/>
        </p:spPr>
        <p:txBody>
          <a:bodyPr wrap="square" lIns="68580" tIns="34290" rIns="68580" bIns="34290" rtlCol="0" anchor="t">
            <a:spAutoFit/>
          </a:bodyPr>
          <a:lstStyle/>
          <a:p>
            <a:r>
              <a:rPr lang="en-US" altLang="zh-CN" sz="3000" dirty="0">
                <a:solidFill>
                  <a:schemeClr val="bg1">
                    <a:lumMod val="95000"/>
                  </a:schemeClr>
                </a:solidFill>
              </a:rPr>
              <a:t>3</a:t>
            </a:r>
            <a:r>
              <a:rPr lang="zh-CN" altLang="en-US" sz="3000" dirty="0">
                <a:solidFill>
                  <a:schemeClr val="bg1">
                    <a:lumMod val="95000"/>
                  </a:schemeClr>
                </a:solidFill>
              </a:rPr>
              <a:t>.女娲创造出来的人是什么样的？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4415009" y="188118"/>
            <a:ext cx="4716780" cy="438582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2400" b="1" spc="45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阅读课文，了解人物形象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 bldLvl="0" animBg="1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181237"/>
            <a:ext cx="5286750" cy="438582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2400" b="1" spc="45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阅读课文，了解人物形象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593411" y="1196817"/>
            <a:ext cx="8135303" cy="3557384"/>
          </a:xfrm>
          <a:prstGeom prst="rect">
            <a:avLst/>
          </a:prstGeom>
          <a:noFill/>
        </p:spPr>
        <p:txBody>
          <a:bodyPr wrap="square" lIns="68580" tIns="34290" rIns="68580" bIns="34290" rtlCol="0" anchor="t">
            <a:spAutoFit/>
          </a:bodyPr>
          <a:lstStyle/>
          <a:p>
            <a:pPr>
              <a:lnSpc>
                <a:spcPts val="342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  </a:t>
            </a:r>
            <a:r>
              <a:rPr lang="zh-CN" altLang="en-US" sz="2100" dirty="0">
                <a:solidFill>
                  <a:schemeClr val="bg1"/>
                </a:solidFill>
              </a:rPr>
              <a:t>女娲先是用黄泥掺和了水,在手里揉捏成一个娃娃模样的小东西,放到地面上时,泥捏的小家伙便活了起来女娲给他取名为“人”。为了让人布满大地,女娲工作了很久,直到疲倦不堪。后来,女娲想出一个绝妙的创造人类的方法,她从崖壁上拉下一条枯藤,伸到一个泥里,搅成了浑黄的泥浆,然后提起枯藤,向四处挥洒。只见泥点战落的地方,出现了许多小人儿。藤条不停地挥酒,不久,大地上就布满了人类的踪最后,为了让人类能绵延不绝,女把人分为男女,让他们自己去创造后代，至此，人类就世代延续下来了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169915"/>
            <a:ext cx="5286750" cy="438582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2400" b="1" spc="45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阅读课文，了解人物形象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486732" y="1512096"/>
            <a:ext cx="7979569" cy="2285241"/>
          </a:xfrm>
          <a:prstGeom prst="rect">
            <a:avLst/>
          </a:prstGeom>
          <a:noFill/>
        </p:spPr>
        <p:txBody>
          <a:bodyPr wrap="square" lIns="68580" tIns="34290" rIns="68580" bIns="34290" rtlCol="0" anchor="t">
            <a:spAutoFit/>
          </a:bodyPr>
          <a:lstStyle/>
          <a:p>
            <a:pPr fontAlgn="auto"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</a:rPr>
              <a:t>  </a:t>
            </a:r>
            <a:r>
              <a:rPr lang="zh-CN" altLang="en-US" sz="2400" dirty="0">
                <a:solidFill>
                  <a:schemeClr val="bg1"/>
                </a:solidFill>
              </a:rPr>
              <a:t>女娲造出来的人聪明而美丽,他们能说会走,喊女娲为“妈妈”,他们的身体虽然小,但相貌和举止有些像神,和飞的鸟、爬的兽都不相同,看起来似乎便有一种管理宇宙的非凡气概。他们分为男女,可以自己创造后代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 autoUpdateAnimBg="0"/>
    </p:bldLst>
  </p:timing>
</p:sld>
</file>

<file path=ppt/theme/theme1.xml><?xml version="1.0" encoding="utf-8"?>
<a:theme xmlns:a="http://schemas.openxmlformats.org/drawingml/2006/main" name="第一PPT模板网-WWW.1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</TotalTime>
  <Words>1026</Words>
  <Application>Microsoft Office PowerPoint</Application>
  <PresentationFormat>全屏显示(16:9)</PresentationFormat>
  <Paragraphs>98</Paragraphs>
  <Slides>15</Slides>
  <Notes>15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15</vt:i4>
      </vt:variant>
    </vt:vector>
  </HeadingPairs>
  <TitlesOfParts>
    <vt:vector size="26" baseType="lpstr">
      <vt:lpstr>Meiryo</vt:lpstr>
      <vt:lpstr>等线</vt:lpstr>
      <vt:lpstr>宋体</vt:lpstr>
      <vt:lpstr>微软雅黑</vt:lpstr>
      <vt:lpstr>钟齐志莽行书</vt:lpstr>
      <vt:lpstr>Arial</vt:lpstr>
      <vt:lpstr>Calibri</vt:lpstr>
      <vt:lpstr>Calibri Light</vt:lpstr>
      <vt:lpstr>Wingdings</vt:lpstr>
      <vt:lpstr>第一PPT模板网-WWW.1PPT.COM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https://www.ypppt.com/</dc:title>
  <dc:subject>https://www.ypppt.com/</dc:subject>
  <dc:creator>优品PPT</dc:creator>
  <cp:keywords/>
  <cp:lastModifiedBy>kan</cp:lastModifiedBy>
  <cp:revision>30</cp:revision>
  <dcterms:created xsi:type="dcterms:W3CDTF">2019-03-21T08:05:00Z</dcterms:created>
  <dcterms:modified xsi:type="dcterms:W3CDTF">2021-12-07T04:40:56Z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2052-11.1.0.9305</vt:lpwstr>
  </property>
</Properties>
</file>