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  <p:sldMasterId id="2147483714" r:id="rId2"/>
    <p:sldMasterId id="2147483726" r:id="rId3"/>
  </p:sldMasterIdLst>
  <p:notesMasterIdLst>
    <p:notesMasterId r:id="rId14"/>
  </p:notesMasterIdLst>
  <p:sldIdLst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6" d="100"/>
        <a:sy n="12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365358-8C37-4795-9D48-B65E771A34D1}" type="datetimeFigureOut">
              <a:rPr lang="zh-CN" altLang="en-US" smtClean="0"/>
              <a:t>2021/12/7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AFB538-948A-4932-B464-C759D00A90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2084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AFB538-948A-4932-B464-C759D00A906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463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82020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>
                <a:ea typeface="宋体" panose="02010600030101010101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>
                <a:ea typeface="宋体" panose="02010600030101010101" pitchFamily="2" charset="-122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BB8F483-7B60-4BA5-8490-D7D575E5A37B}" type="slidenum">
              <a:rPr lang="zh-CN" alt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16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</p:spPr>
        <p:txBody>
          <a:bodyPr vert="eaVert"/>
          <a:lstStyle>
            <a:lvl1pPr>
              <a:defRPr>
                <a:ea typeface="宋体" panose="02010600030101010101" pitchFamily="2" charset="-122"/>
              </a:defRPr>
            </a:lvl1pPr>
            <a:lvl2pPr>
              <a:defRPr>
                <a:ea typeface="宋体" panose="02010600030101010101" pitchFamily="2" charset="-122"/>
              </a:defRPr>
            </a:lvl2pPr>
            <a:lvl3pPr>
              <a:defRPr>
                <a:ea typeface="宋体" panose="02010600030101010101" pitchFamily="2" charset="-122"/>
              </a:defRPr>
            </a:lvl3pPr>
            <a:lvl4pPr>
              <a:defRPr>
                <a:ea typeface="宋体" panose="02010600030101010101" pitchFamily="2" charset="-122"/>
              </a:defRPr>
            </a:lvl4pPr>
            <a:lvl5pPr>
              <a:defRPr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FCDECD4-AAA1-434E-82AF-8ED014963DDF}" type="slidenum">
              <a:rPr lang="zh-CN" alt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147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70573" cy="5851525"/>
          </a:xfrm>
        </p:spPr>
        <p:txBody>
          <a:bodyPr vert="eaVert"/>
          <a:lstStyle>
            <a:lvl1pPr>
              <a:defRPr>
                <a:ea typeface="宋体" panose="02010600030101010101" pitchFamily="2" charset="-122"/>
              </a:defRPr>
            </a:lvl1pPr>
            <a:lvl2pPr>
              <a:defRPr>
                <a:ea typeface="宋体" panose="02010600030101010101" pitchFamily="2" charset="-122"/>
              </a:defRPr>
            </a:lvl2pPr>
            <a:lvl3pPr>
              <a:defRPr>
                <a:ea typeface="宋体" panose="02010600030101010101" pitchFamily="2" charset="-122"/>
              </a:defRPr>
            </a:lvl3pPr>
            <a:lvl4pPr>
              <a:defRPr>
                <a:ea typeface="宋体" panose="02010600030101010101" pitchFamily="2" charset="-122"/>
              </a:defRPr>
            </a:lvl4pPr>
            <a:lvl5pPr>
              <a:defRPr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EB38C79-E0DF-47DD-804F-35B7A4BEF068}" type="slidenum">
              <a:rPr lang="zh-CN" alt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4857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914400" y="609600"/>
            <a:ext cx="10363200" cy="5486400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fld id="{208E36D9-8077-4DB0-B231-1C084E69120E}" type="slidenum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67345"/>
      </p:ext>
    </p:extLst>
  </p:cSld>
  <p:clrMapOvr>
    <a:masterClrMapping/>
  </p:clrMapOvr>
  <p:transition spd="med">
    <p:wheel spokes="8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72200" y="1825626"/>
            <a:ext cx="5181600" cy="209867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172200" y="4076701"/>
            <a:ext cx="5181600" cy="21002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6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fld id="{208E36D9-8077-4DB0-B231-1C084E69120E}" type="slidenum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4364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fld id="{208E36D9-8077-4DB0-B231-1C084E69120E}" type="slidenum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0301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2136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8159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0434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9403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029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  <a:lvl2pPr>
              <a:defRPr>
                <a:ea typeface="宋体" panose="02010600030101010101" pitchFamily="2" charset="-122"/>
              </a:defRPr>
            </a:lvl2pPr>
            <a:lvl3pPr>
              <a:defRPr>
                <a:ea typeface="宋体" panose="02010600030101010101" pitchFamily="2" charset="-122"/>
              </a:defRPr>
            </a:lvl3pPr>
            <a:lvl4pPr>
              <a:defRPr>
                <a:ea typeface="宋体" panose="02010600030101010101" pitchFamily="2" charset="-122"/>
              </a:defRPr>
            </a:lvl4pPr>
            <a:lvl5pPr>
              <a:defRPr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E20698B-2630-4ECA-803A-1117184D9CC5}" type="slidenum">
              <a:rPr lang="zh-CN" alt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863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2660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6283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1867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4267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4565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9819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7004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4812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1734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356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4500">
                <a:ea typeface="宋体" panose="02010600030101010101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  <a:ea typeface="宋体" panose="02010600030101010101" pitchFamily="2" charset="-122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1BD8731-0807-4309-B72E-F1EC0F927D9F}" type="slidenum">
              <a:rPr lang="zh-CN" alt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6875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8632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963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08216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46669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54804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88488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397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76672" cy="4525963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  <a:lvl2pPr>
              <a:defRPr>
                <a:ea typeface="宋体" panose="02010600030101010101" pitchFamily="2" charset="-122"/>
              </a:defRPr>
            </a:lvl2pPr>
            <a:lvl3pPr>
              <a:defRPr>
                <a:ea typeface="宋体" panose="02010600030101010101" pitchFamily="2" charset="-122"/>
              </a:defRPr>
            </a:lvl3pPr>
            <a:lvl4pPr>
              <a:defRPr>
                <a:ea typeface="宋体" panose="02010600030101010101" pitchFamily="2" charset="-122"/>
              </a:defRPr>
            </a:lvl4pPr>
            <a:lvl5pPr>
              <a:defRPr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1"/>
            <a:ext cx="5376672" cy="4525963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  <a:lvl2pPr>
              <a:defRPr>
                <a:ea typeface="宋体" panose="02010600030101010101" pitchFamily="2" charset="-122"/>
              </a:defRPr>
            </a:lvl2pPr>
            <a:lvl3pPr>
              <a:defRPr>
                <a:ea typeface="宋体" panose="02010600030101010101" pitchFamily="2" charset="-122"/>
              </a:defRPr>
            </a:lvl3pPr>
            <a:lvl4pPr>
              <a:defRPr>
                <a:ea typeface="宋体" panose="02010600030101010101" pitchFamily="2" charset="-122"/>
              </a:defRPr>
            </a:lvl4pPr>
            <a:lvl5pPr>
              <a:defRPr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A4FC159-1D66-46B8-AF5E-411902023DE8}" type="slidenum">
              <a:rPr lang="zh-CN" alt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939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>
                <a:ea typeface="宋体" panose="02010600030101010101" pitchFamily="2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  <a:lvl2pPr>
              <a:defRPr>
                <a:ea typeface="宋体" panose="02010600030101010101" pitchFamily="2" charset="-122"/>
              </a:defRPr>
            </a:lvl2pPr>
            <a:lvl3pPr>
              <a:defRPr>
                <a:ea typeface="宋体" panose="02010600030101010101" pitchFamily="2" charset="-122"/>
              </a:defRPr>
            </a:lvl3pPr>
            <a:lvl4pPr>
              <a:defRPr>
                <a:ea typeface="宋体" panose="02010600030101010101" pitchFamily="2" charset="-122"/>
              </a:defRPr>
            </a:lvl4pPr>
            <a:lvl5pPr>
              <a:defRPr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>
                <a:ea typeface="宋体" panose="02010600030101010101" pitchFamily="2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  <a:lvl2pPr>
              <a:defRPr>
                <a:ea typeface="宋体" panose="02010600030101010101" pitchFamily="2" charset="-122"/>
              </a:defRPr>
            </a:lvl2pPr>
            <a:lvl3pPr>
              <a:defRPr>
                <a:ea typeface="宋体" panose="02010600030101010101" pitchFamily="2" charset="-122"/>
              </a:defRPr>
            </a:lvl3pPr>
            <a:lvl4pPr>
              <a:defRPr>
                <a:ea typeface="宋体" panose="02010600030101010101" pitchFamily="2" charset="-122"/>
              </a:defRPr>
            </a:lvl4pPr>
            <a:lvl5pPr>
              <a:defRPr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2D1886D-455C-4159-9C71-772E48C9E89E}" type="slidenum">
              <a:rPr lang="zh-CN" alt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586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32EBD7E-4137-4456-8353-98712CB7EC2B}" type="slidenum">
              <a:rPr lang="zh-CN" alt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840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A6527C4-24C3-4EBB-92F5-60EB9F8A6774}" type="slidenum">
              <a:rPr lang="zh-CN" alt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719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>
                <a:ea typeface="宋体" panose="02010600030101010101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2400">
                <a:ea typeface="宋体" panose="02010600030101010101" pitchFamily="2" charset="-122"/>
              </a:defRPr>
            </a:lvl1pPr>
            <a:lvl2pPr>
              <a:defRPr sz="2100">
                <a:ea typeface="宋体" panose="02010600030101010101" pitchFamily="2" charset="-122"/>
              </a:defRPr>
            </a:lvl2pPr>
            <a:lvl3pPr>
              <a:defRPr sz="1800">
                <a:ea typeface="宋体" panose="02010600030101010101" pitchFamily="2" charset="-122"/>
              </a:defRPr>
            </a:lvl3pPr>
            <a:lvl4pPr>
              <a:defRPr sz="1500">
                <a:ea typeface="宋体" panose="02010600030101010101" pitchFamily="2" charset="-122"/>
              </a:defRPr>
            </a:lvl4pPr>
            <a:lvl5pPr>
              <a:defRPr sz="1500">
                <a:ea typeface="宋体" panose="02010600030101010101" pitchFamily="2" charset="-122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>
                <a:ea typeface="宋体" panose="02010600030101010101" pitchFamily="2" charset="-122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8DAB35B-EF15-4128-81A7-51F51E00E6FC}" type="slidenum">
              <a:rPr lang="zh-CN" alt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514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>
                <a:ea typeface="宋体" panose="02010600030101010101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1" smtClean="0"/>
              <a:t>单击图标添加图片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>
                <a:ea typeface="宋体" panose="02010600030101010101" pitchFamily="2" charset="-122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9215927-4D4D-4E45-B87E-B792CC7965FB}" type="slidenum">
              <a:rPr lang="zh-CN" alt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804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/>
          </p:cNvSpPr>
          <p:nvPr>
            <p:ph type="dt" sz="half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 noProof="1">
                <a:ea typeface="宋体" panose="02010600030101010101" pitchFamily="2" charset="-122"/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29" name="Rectangle 5"/>
          <p:cNvSpPr>
            <a:spLocks noGrp="1"/>
          </p:cNvSpPr>
          <p:nvPr>
            <p:ph type="ftr" sz="quarter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 noProof="1">
                <a:ea typeface="宋体" panose="02010600030101010101" pitchFamily="2" charset="-122"/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30" name="Rectangle 6"/>
          <p:cNvSpPr>
            <a:spLocks noGrp="1"/>
          </p:cNvSpPr>
          <p:nvPr>
            <p:ph type="sldNum" sz="quarter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989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微软雅黑" panose="020B0503020204020204" pitchFamily="34" charset="-122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微软雅黑" pitchFamily="34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微软雅黑" pitchFamily="34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微软雅黑" pitchFamily="34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微软雅黑" pitchFamily="34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微软雅黑" pitchFamily="34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微软雅黑" pitchFamily="34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微软雅黑" pitchFamily="34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微软雅黑" pitchFamily="34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1pPr>
      <a:lvl2pPr marL="742950" lvl="1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2pPr>
      <a:lvl3pPr marL="1143000" lvl="2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3pPr>
      <a:lvl4pPr marL="1600200" lvl="3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4pPr>
      <a:lvl5pPr marL="2057400" lvl="4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5pPr>
      <a:lvl6pPr marL="2514600" lvl="5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168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004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文本框 105"/>
          <p:cNvSpPr txBox="1">
            <a:spLocks noChangeArrowheads="1"/>
          </p:cNvSpPr>
          <p:nvPr/>
        </p:nvSpPr>
        <p:spPr bwMode="auto">
          <a:xfrm>
            <a:off x="2817093" y="1443892"/>
            <a:ext cx="651668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8000" dirty="0">
                <a:solidFill>
                  <a:srgbClr val="000000"/>
                </a:solidFill>
                <a:latin typeface="隶书" pitchFamily="49" charset="-122"/>
                <a:ea typeface="隶书" pitchFamily="49" charset="-122"/>
              </a:rPr>
              <a:t>太阳船</a:t>
            </a:r>
          </a:p>
        </p:txBody>
      </p:sp>
      <p:sp>
        <p:nvSpPr>
          <p:cNvPr id="4" name="MH_Text_1"/>
          <p:cNvSpPr>
            <a:spLocks noChangeArrowheads="1"/>
          </p:cNvSpPr>
          <p:nvPr/>
        </p:nvSpPr>
        <p:spPr bwMode="auto">
          <a:xfrm>
            <a:off x="2259014" y="3804916"/>
            <a:ext cx="1665287" cy="1055687"/>
          </a:xfrm>
          <a:prstGeom prst="roundRect">
            <a:avLst>
              <a:gd name="adj" fmla="val 6991"/>
            </a:avLst>
          </a:prstGeom>
          <a:solidFill>
            <a:srgbClr val="CCFFFF"/>
          </a:solidFill>
          <a:ln>
            <a:noFill/>
          </a:ln>
          <a:effectLst>
            <a:outerShdw dist="25401" dir="2700000" algn="ctr" rotWithShape="0">
              <a:srgbClr val="000000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170" tIns="720090" rIns="90170" bIns="46990" anchor="ctr"/>
          <a:lstStyle/>
          <a:p>
            <a:pPr algn="ctr">
              <a:lnSpc>
                <a:spcPct val="130000"/>
              </a:lnSpc>
            </a:pPr>
            <a:endParaRPr lang="zh-CN" altLang="en-US" sz="1600">
              <a:solidFill>
                <a:srgbClr val="4D4D4D"/>
              </a:solidFill>
            </a:endParaRPr>
          </a:p>
        </p:txBody>
      </p:sp>
      <p:sp>
        <p:nvSpPr>
          <p:cNvPr id="5" name="MH_SubTitle_1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2257425" y="4076377"/>
            <a:ext cx="1665288" cy="539750"/>
          </a:xfrm>
          <a:prstGeom prst="rect">
            <a:avLst/>
          </a:prstGeom>
          <a:solidFill>
            <a:srgbClr val="0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宋体" pitchFamily="2" charset="-122"/>
              </a:rPr>
              <a:t>导入新课</a:t>
            </a:r>
          </a:p>
        </p:txBody>
      </p:sp>
      <p:sp>
        <p:nvSpPr>
          <p:cNvPr id="6" name="MH_Other_1"/>
          <p:cNvSpPr>
            <a:spLocks noChangeArrowheads="1"/>
          </p:cNvSpPr>
          <p:nvPr/>
        </p:nvSpPr>
        <p:spPr bwMode="auto">
          <a:xfrm>
            <a:off x="3684589" y="4247827"/>
            <a:ext cx="168275" cy="17145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2E617E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7" name="MH_Text_2"/>
          <p:cNvSpPr>
            <a:spLocks noChangeArrowheads="1"/>
          </p:cNvSpPr>
          <p:nvPr/>
        </p:nvSpPr>
        <p:spPr bwMode="auto">
          <a:xfrm>
            <a:off x="4224339" y="3789041"/>
            <a:ext cx="1665287" cy="1057275"/>
          </a:xfrm>
          <a:prstGeom prst="roundRect">
            <a:avLst>
              <a:gd name="adj" fmla="val 6991"/>
            </a:avLst>
          </a:prstGeom>
          <a:solidFill>
            <a:srgbClr val="CCFFFF"/>
          </a:solidFill>
          <a:ln>
            <a:noFill/>
          </a:ln>
          <a:effectLst>
            <a:outerShdw dist="25401" dir="2700000" algn="ctr" rotWithShape="0">
              <a:srgbClr val="000000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170" tIns="720090" rIns="90170" bIns="46990" anchor="ctr"/>
          <a:lstStyle/>
          <a:p>
            <a:pPr algn="ctr">
              <a:lnSpc>
                <a:spcPct val="130000"/>
              </a:lnSpc>
            </a:pPr>
            <a:endParaRPr lang="zh-CN" altLang="en-US" sz="1600">
              <a:solidFill>
                <a:srgbClr val="4D4D4D"/>
              </a:solidFill>
            </a:endParaRPr>
          </a:p>
        </p:txBody>
      </p:sp>
      <p:sp>
        <p:nvSpPr>
          <p:cNvPr id="8" name="MH_SubTitle_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4246564" y="4076377"/>
            <a:ext cx="1665287" cy="539750"/>
          </a:xfrm>
          <a:prstGeom prst="rect">
            <a:avLst/>
          </a:prstGeom>
          <a:solidFill>
            <a:srgbClr val="0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宋体" pitchFamily="2" charset="-122"/>
              </a:rPr>
              <a:t>讲授新课</a:t>
            </a:r>
          </a:p>
        </p:txBody>
      </p:sp>
      <p:sp>
        <p:nvSpPr>
          <p:cNvPr id="9" name="MH_Other_2"/>
          <p:cNvSpPr>
            <a:spLocks noChangeArrowheads="1"/>
          </p:cNvSpPr>
          <p:nvPr/>
        </p:nvSpPr>
        <p:spPr bwMode="auto">
          <a:xfrm>
            <a:off x="4281489" y="4244652"/>
            <a:ext cx="168275" cy="17145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707C1A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10" name="MH_Other_3"/>
          <p:cNvSpPr>
            <a:spLocks noChangeArrowheads="1"/>
          </p:cNvSpPr>
          <p:nvPr/>
        </p:nvSpPr>
        <p:spPr bwMode="auto">
          <a:xfrm>
            <a:off x="5715001" y="4247827"/>
            <a:ext cx="168275" cy="17145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707C1A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11" name="MH_Text_3"/>
          <p:cNvSpPr>
            <a:spLocks noChangeArrowheads="1"/>
          </p:cNvSpPr>
          <p:nvPr/>
        </p:nvSpPr>
        <p:spPr bwMode="auto">
          <a:xfrm>
            <a:off x="6254751" y="3803328"/>
            <a:ext cx="1666875" cy="1057275"/>
          </a:xfrm>
          <a:prstGeom prst="roundRect">
            <a:avLst>
              <a:gd name="adj" fmla="val 6991"/>
            </a:avLst>
          </a:prstGeom>
          <a:solidFill>
            <a:srgbClr val="CCFFFF"/>
          </a:solidFill>
          <a:ln>
            <a:noFill/>
          </a:ln>
          <a:effectLst>
            <a:outerShdw dist="25401" dir="2700000" algn="ctr" rotWithShape="0">
              <a:srgbClr val="000000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170" tIns="720090" rIns="90170" bIns="46990" anchor="ctr"/>
          <a:lstStyle/>
          <a:p>
            <a:pPr algn="ctr">
              <a:lnSpc>
                <a:spcPct val="130000"/>
              </a:lnSpc>
            </a:pPr>
            <a:endParaRPr lang="zh-CN" altLang="en-US" sz="1600">
              <a:solidFill>
                <a:srgbClr val="4D4D4D"/>
              </a:solidFill>
            </a:endParaRPr>
          </a:p>
        </p:txBody>
      </p:sp>
      <p:sp>
        <p:nvSpPr>
          <p:cNvPr id="12" name="MH_SubTitle_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254750" y="4076377"/>
            <a:ext cx="1665288" cy="539750"/>
          </a:xfrm>
          <a:prstGeom prst="rect">
            <a:avLst/>
          </a:prstGeom>
          <a:solidFill>
            <a:srgbClr val="0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宋体" pitchFamily="2" charset="-122"/>
              </a:rPr>
              <a:t>课堂小结</a:t>
            </a:r>
          </a:p>
        </p:txBody>
      </p:sp>
      <p:sp>
        <p:nvSpPr>
          <p:cNvPr id="13" name="MH_Other_4"/>
          <p:cNvSpPr>
            <a:spLocks noChangeArrowheads="1"/>
          </p:cNvSpPr>
          <p:nvPr/>
        </p:nvSpPr>
        <p:spPr bwMode="auto">
          <a:xfrm>
            <a:off x="6311901" y="4244652"/>
            <a:ext cx="169863" cy="17145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2E617E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14" name="MH_Other_5"/>
          <p:cNvSpPr>
            <a:spLocks noChangeArrowheads="1"/>
          </p:cNvSpPr>
          <p:nvPr/>
        </p:nvSpPr>
        <p:spPr bwMode="auto">
          <a:xfrm>
            <a:off x="7713664" y="4247827"/>
            <a:ext cx="168275" cy="17145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2E617E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15" name="MH_Text_4"/>
          <p:cNvSpPr>
            <a:spLocks noChangeArrowheads="1"/>
          </p:cNvSpPr>
          <p:nvPr/>
        </p:nvSpPr>
        <p:spPr bwMode="auto">
          <a:xfrm>
            <a:off x="8262939" y="3803328"/>
            <a:ext cx="1665287" cy="1057275"/>
          </a:xfrm>
          <a:prstGeom prst="roundRect">
            <a:avLst>
              <a:gd name="adj" fmla="val 6991"/>
            </a:avLst>
          </a:prstGeom>
          <a:solidFill>
            <a:srgbClr val="CCFFFF"/>
          </a:solidFill>
          <a:ln>
            <a:noFill/>
          </a:ln>
          <a:effectLst>
            <a:outerShdw dist="25401" dir="2700000" algn="ctr" rotWithShape="0">
              <a:srgbClr val="000000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170" tIns="720090" rIns="90170" bIns="46990" anchor="ctr"/>
          <a:lstStyle/>
          <a:p>
            <a:pPr algn="ctr">
              <a:lnSpc>
                <a:spcPct val="130000"/>
              </a:lnSpc>
            </a:pPr>
            <a:endParaRPr lang="zh-CN" altLang="en-US" sz="1600">
              <a:solidFill>
                <a:srgbClr val="4D4D4D"/>
              </a:solidFill>
            </a:endParaRPr>
          </a:p>
        </p:txBody>
      </p:sp>
      <p:sp>
        <p:nvSpPr>
          <p:cNvPr id="16" name="MH_SubTitle_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262938" y="4076377"/>
            <a:ext cx="1668462" cy="539750"/>
          </a:xfrm>
          <a:prstGeom prst="rect">
            <a:avLst/>
          </a:prstGeom>
          <a:solidFill>
            <a:srgbClr val="0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宋体" pitchFamily="2" charset="-122"/>
              </a:rPr>
              <a:t>当堂检测</a:t>
            </a:r>
          </a:p>
        </p:txBody>
      </p:sp>
      <p:sp>
        <p:nvSpPr>
          <p:cNvPr id="17" name="MH_Other_6"/>
          <p:cNvSpPr>
            <a:spLocks noChangeArrowheads="1"/>
          </p:cNvSpPr>
          <p:nvPr/>
        </p:nvSpPr>
        <p:spPr bwMode="auto">
          <a:xfrm>
            <a:off x="8312151" y="4244652"/>
            <a:ext cx="168275" cy="17145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707C1A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zh-CN" altLang="en-US" sz="1400">
              <a:solidFill>
                <a:srgbClr val="FFFFFF"/>
              </a:solidFill>
            </a:endParaRPr>
          </a:p>
        </p:txBody>
      </p:sp>
      <p:grpSp>
        <p:nvGrpSpPr>
          <p:cNvPr id="18" name="组合 3093"/>
          <p:cNvGrpSpPr>
            <a:grpSpLocks/>
          </p:cNvGrpSpPr>
          <p:nvPr/>
        </p:nvGrpSpPr>
        <p:grpSpPr bwMode="auto">
          <a:xfrm>
            <a:off x="3621089" y="4200202"/>
            <a:ext cx="890587" cy="266700"/>
            <a:chOff x="0" y="0"/>
            <a:chExt cx="561" cy="169"/>
          </a:xfrm>
        </p:grpSpPr>
        <p:pic>
          <p:nvPicPr>
            <p:cNvPr id="19" name="MH_Other_7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61" cy="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 Box 24"/>
            <p:cNvSpPr txBox="1">
              <a:spLocks noChangeArrowheads="1"/>
            </p:cNvSpPr>
            <p:nvPr/>
          </p:nvSpPr>
          <p:spPr bwMode="auto">
            <a:xfrm>
              <a:off x="70" y="65"/>
              <a:ext cx="422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sp>
        <p:nvSpPr>
          <p:cNvPr id="21" name="MH_Other_8"/>
          <p:cNvSpPr>
            <a:spLocks noChangeArrowheads="1"/>
          </p:cNvSpPr>
          <p:nvPr/>
        </p:nvSpPr>
        <p:spPr bwMode="auto">
          <a:xfrm>
            <a:off x="3719514" y="4289102"/>
            <a:ext cx="695325" cy="889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0000">
                  <a:alpha val="1999"/>
                </a:srgbClr>
              </a:gs>
              <a:gs pos="28999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71001">
                <a:srgbClr val="000000">
                  <a:alpha val="1999"/>
                </a:srgbClr>
              </a:gs>
              <a:gs pos="100000">
                <a:srgbClr val="000000">
                  <a:alpha val="1999"/>
                </a:srgbClr>
              </a:gs>
            </a:gsLst>
            <a:path path="rect">
              <a:fillToRect l="50000" t="50000" r="50000" b="50000"/>
            </a:path>
          </a:gradFill>
          <a:ln>
            <a:noFill/>
          </a:ln>
          <a:effectLst>
            <a:outerShdw sx="102000" sy="102000" algn="ctr" rotWithShape="0">
              <a:srgbClr val="000000">
                <a:alpha val="32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 sz="1400">
              <a:solidFill>
                <a:srgbClr val="FFFFFF"/>
              </a:solidFill>
            </a:endParaRPr>
          </a:p>
        </p:txBody>
      </p:sp>
      <p:grpSp>
        <p:nvGrpSpPr>
          <p:cNvPr id="22" name="组合 3097"/>
          <p:cNvGrpSpPr>
            <a:grpSpLocks/>
          </p:cNvGrpSpPr>
          <p:nvPr/>
        </p:nvGrpSpPr>
        <p:grpSpPr bwMode="auto">
          <a:xfrm>
            <a:off x="5651500" y="4200202"/>
            <a:ext cx="889000" cy="266700"/>
            <a:chOff x="0" y="0"/>
            <a:chExt cx="560" cy="169"/>
          </a:xfrm>
        </p:grpSpPr>
        <p:pic>
          <p:nvPicPr>
            <p:cNvPr id="23" name="MH_Other_9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60" cy="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Text Box 28"/>
            <p:cNvSpPr txBox="1">
              <a:spLocks noChangeArrowheads="1"/>
            </p:cNvSpPr>
            <p:nvPr/>
          </p:nvSpPr>
          <p:spPr bwMode="auto">
            <a:xfrm>
              <a:off x="70" y="65"/>
              <a:ext cx="422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sp>
        <p:nvSpPr>
          <p:cNvPr id="25" name="MH_Other_10"/>
          <p:cNvSpPr>
            <a:spLocks noChangeArrowheads="1"/>
          </p:cNvSpPr>
          <p:nvPr/>
        </p:nvSpPr>
        <p:spPr bwMode="auto">
          <a:xfrm>
            <a:off x="5749926" y="4289102"/>
            <a:ext cx="695325" cy="889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0000">
                  <a:alpha val="1999"/>
                </a:srgbClr>
              </a:gs>
              <a:gs pos="28999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71001">
                <a:srgbClr val="000000">
                  <a:alpha val="1999"/>
                </a:srgbClr>
              </a:gs>
              <a:gs pos="100000">
                <a:srgbClr val="000000">
                  <a:alpha val="1999"/>
                </a:srgbClr>
              </a:gs>
            </a:gsLst>
            <a:path path="rect">
              <a:fillToRect l="50000" t="50000" r="50000" b="50000"/>
            </a:path>
          </a:gradFill>
          <a:ln>
            <a:noFill/>
          </a:ln>
          <a:effectLst>
            <a:outerShdw sx="102000" sy="102000" algn="ctr" rotWithShape="0">
              <a:srgbClr val="000000">
                <a:alpha val="32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 sz="1400">
              <a:solidFill>
                <a:srgbClr val="FFFFFF"/>
              </a:solidFill>
            </a:endParaRPr>
          </a:p>
        </p:txBody>
      </p:sp>
      <p:pic>
        <p:nvPicPr>
          <p:cNvPr id="26" name="MH_Other_11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0164" y="4200202"/>
            <a:ext cx="890587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 Box 31"/>
          <p:cNvSpPr txBox="1">
            <a:spLocks noChangeArrowheads="1"/>
          </p:cNvSpPr>
          <p:nvPr/>
        </p:nvSpPr>
        <p:spPr bwMode="auto">
          <a:xfrm>
            <a:off x="7761289" y="4301803"/>
            <a:ext cx="669925" cy="6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28" name="MH_Other_12"/>
          <p:cNvSpPr>
            <a:spLocks noChangeArrowheads="1"/>
          </p:cNvSpPr>
          <p:nvPr/>
        </p:nvSpPr>
        <p:spPr bwMode="auto">
          <a:xfrm>
            <a:off x="7748589" y="4289102"/>
            <a:ext cx="695325" cy="889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0000">
                  <a:alpha val="1999"/>
                </a:srgbClr>
              </a:gs>
              <a:gs pos="28999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71001">
                <a:srgbClr val="000000">
                  <a:alpha val="1999"/>
                </a:srgbClr>
              </a:gs>
              <a:gs pos="100000">
                <a:srgbClr val="000000">
                  <a:alpha val="1999"/>
                </a:srgbClr>
              </a:gs>
            </a:gsLst>
            <a:path path="rect">
              <a:fillToRect l="50000" t="50000" r="50000" b="50000"/>
            </a:path>
          </a:gradFill>
          <a:ln>
            <a:noFill/>
          </a:ln>
          <a:effectLst>
            <a:outerShdw sx="102000" sy="102000" algn="ctr" rotWithShape="0">
              <a:srgbClr val="000000">
                <a:alpha val="32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451665" y="5445224"/>
            <a:ext cx="1351652" cy="4985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AutoShape 7"/>
          <p:cNvSpPr>
            <a:spLocks noChangeArrowheads="1"/>
          </p:cNvSpPr>
          <p:nvPr/>
        </p:nvSpPr>
        <p:spPr bwMode="auto">
          <a:xfrm>
            <a:off x="0" y="6454776"/>
            <a:ext cx="12192000" cy="403225"/>
          </a:xfrm>
          <a:prstGeom prst="flowChartProcess">
            <a:avLst/>
          </a:prstGeom>
          <a:solidFill>
            <a:srgbClr val="00808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57684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0358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>
            <a:spLocks noChangeArrowheads="1"/>
          </p:cNvSpPr>
          <p:nvPr/>
        </p:nvSpPr>
        <p:spPr bwMode="auto">
          <a:xfrm>
            <a:off x="3983038" y="1111250"/>
            <a:ext cx="5080000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白昼</a:t>
            </a:r>
            <a:r>
              <a:rPr lang="en-US" altLang="zh-CN" sz="2200" b="1" dirty="0">
                <a:solidFill>
                  <a:srgbClr val="000000"/>
                </a:solidFill>
                <a:latin typeface="宋体" pitchFamily="2" charset="-122"/>
              </a:rPr>
              <a:t>/</a:t>
            </a: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有一条</a:t>
            </a:r>
            <a:r>
              <a:rPr lang="en-US" altLang="zh-CN" sz="2200" b="1" dirty="0">
                <a:solidFill>
                  <a:srgbClr val="000000"/>
                </a:solidFill>
                <a:latin typeface="宋体" pitchFamily="2" charset="-122"/>
              </a:rPr>
              <a:t>/</a:t>
            </a: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神秘的</a:t>
            </a:r>
            <a:r>
              <a:rPr lang="en-US" altLang="zh-CN" sz="2200" b="1" dirty="0">
                <a:solidFill>
                  <a:srgbClr val="000000"/>
                </a:solidFill>
                <a:latin typeface="宋体" pitchFamily="2" charset="-122"/>
              </a:rPr>
              <a:t>/</a:t>
            </a: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航线，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划来只</a:t>
            </a:r>
            <a:r>
              <a:rPr lang="en-US" altLang="zh-CN" sz="2200" b="1" dirty="0">
                <a:solidFill>
                  <a:srgbClr val="000000"/>
                </a:solidFill>
                <a:latin typeface="宋体" pitchFamily="2" charset="-122"/>
              </a:rPr>
              <a:t>/</a:t>
            </a: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镀金的</a:t>
            </a:r>
            <a:r>
              <a:rPr lang="en-US" altLang="zh-CN" sz="2200" b="1" dirty="0">
                <a:solidFill>
                  <a:srgbClr val="000000"/>
                </a:solidFill>
                <a:latin typeface="宋体" pitchFamily="2" charset="-122"/>
              </a:rPr>
              <a:t>/</a:t>
            </a: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巨船，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当它驶过</a:t>
            </a:r>
            <a:r>
              <a:rPr lang="en-US" altLang="zh-CN" sz="2200" b="1" dirty="0">
                <a:solidFill>
                  <a:srgbClr val="000000"/>
                </a:solidFill>
                <a:latin typeface="宋体" pitchFamily="2" charset="-122"/>
              </a:rPr>
              <a:t>/</a:t>
            </a: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顶空的</a:t>
            </a:r>
            <a:r>
              <a:rPr lang="en-US" altLang="zh-CN" sz="2200" b="1" dirty="0">
                <a:solidFill>
                  <a:srgbClr val="000000"/>
                </a:solidFill>
                <a:latin typeface="宋体" pitchFamily="2" charset="-122"/>
              </a:rPr>
              <a:t>/</a:t>
            </a: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子午线，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便</a:t>
            </a:r>
            <a:r>
              <a:rPr lang="en-US" altLang="zh-CN" sz="2200" b="1" dirty="0">
                <a:solidFill>
                  <a:srgbClr val="000000"/>
                </a:solidFill>
                <a:latin typeface="宋体" pitchFamily="2" charset="-122"/>
              </a:rPr>
              <a:t>/</a:t>
            </a: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缓缓地</a:t>
            </a:r>
            <a:r>
              <a:rPr lang="en-US" altLang="zh-CN" sz="2200" b="1" dirty="0">
                <a:solidFill>
                  <a:srgbClr val="000000"/>
                </a:solidFill>
                <a:latin typeface="宋体" pitchFamily="2" charset="-122"/>
              </a:rPr>
              <a:t>/</a:t>
            </a: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扯下了帆。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沿途</a:t>
            </a:r>
            <a:r>
              <a:rPr lang="en-US" altLang="zh-CN" sz="2200" b="1" dirty="0">
                <a:solidFill>
                  <a:srgbClr val="000000"/>
                </a:solidFill>
                <a:latin typeface="宋体" pitchFamily="2" charset="-122"/>
              </a:rPr>
              <a:t>/</a:t>
            </a: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它穿越</a:t>
            </a:r>
            <a:r>
              <a:rPr lang="en-US" altLang="zh-CN" sz="2200" b="1" dirty="0">
                <a:solidFill>
                  <a:srgbClr val="000000"/>
                </a:solidFill>
                <a:latin typeface="宋体" pitchFamily="2" charset="-122"/>
              </a:rPr>
              <a:t>/</a:t>
            </a: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紧密的</a:t>
            </a:r>
            <a:r>
              <a:rPr lang="en-US" altLang="zh-CN" sz="2200" b="1" dirty="0">
                <a:solidFill>
                  <a:srgbClr val="000000"/>
                </a:solidFill>
                <a:latin typeface="宋体" pitchFamily="2" charset="-122"/>
              </a:rPr>
              <a:t>/</a:t>
            </a: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光波，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或停靠</a:t>
            </a:r>
            <a:r>
              <a:rPr lang="en-US" altLang="zh-CN" sz="2200" b="1" dirty="0">
                <a:solidFill>
                  <a:srgbClr val="000000"/>
                </a:solidFill>
                <a:latin typeface="宋体" pitchFamily="2" charset="-122"/>
              </a:rPr>
              <a:t>/</a:t>
            </a: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于云的海岸，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当它</a:t>
            </a:r>
            <a:r>
              <a:rPr lang="en-US" altLang="zh-CN" sz="2200" b="1" dirty="0">
                <a:solidFill>
                  <a:srgbClr val="000000"/>
                </a:solidFill>
                <a:latin typeface="宋体" pitchFamily="2" charset="-122"/>
              </a:rPr>
              <a:t>/</a:t>
            </a: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卸下批</a:t>
            </a:r>
            <a:r>
              <a:rPr lang="en-US" altLang="zh-CN" sz="2200" b="1" dirty="0">
                <a:solidFill>
                  <a:srgbClr val="000000"/>
                </a:solidFill>
                <a:latin typeface="宋体" pitchFamily="2" charset="-122"/>
              </a:rPr>
              <a:t>/</a:t>
            </a: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闪烁的</a:t>
            </a:r>
            <a:r>
              <a:rPr lang="en-US" altLang="zh-CN" sz="2200" b="1" dirty="0">
                <a:solidFill>
                  <a:srgbClr val="000000"/>
                </a:solidFill>
                <a:latin typeface="宋体" pitchFamily="2" charset="-122"/>
              </a:rPr>
              <a:t>/</a:t>
            </a: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白银，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又驶向</a:t>
            </a:r>
            <a:r>
              <a:rPr lang="en-US" altLang="zh-CN" sz="2200" b="1" dirty="0">
                <a:solidFill>
                  <a:srgbClr val="000000"/>
                </a:solidFill>
                <a:latin typeface="宋体" pitchFamily="2" charset="-122"/>
              </a:rPr>
              <a:t>/</a:t>
            </a: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另一个</a:t>
            </a:r>
            <a:r>
              <a:rPr lang="en-US" altLang="zh-CN" sz="2200" b="1" dirty="0">
                <a:solidFill>
                  <a:srgbClr val="000000"/>
                </a:solidFill>
                <a:latin typeface="宋体" pitchFamily="2" charset="-122"/>
              </a:rPr>
              <a:t>/</a:t>
            </a: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港湾。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但</a:t>
            </a:r>
            <a:r>
              <a:rPr lang="en-US" altLang="zh-CN" sz="2200" b="1" dirty="0">
                <a:solidFill>
                  <a:srgbClr val="000000"/>
                </a:solidFill>
                <a:latin typeface="宋体" pitchFamily="2" charset="-122"/>
              </a:rPr>
              <a:t>/</a:t>
            </a: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在它驶近</a:t>
            </a:r>
            <a:r>
              <a:rPr lang="en-US" altLang="zh-CN" sz="2200" b="1" dirty="0">
                <a:solidFill>
                  <a:srgbClr val="000000"/>
                </a:solidFill>
                <a:latin typeface="宋体" pitchFamily="2" charset="-122"/>
              </a:rPr>
              <a:t>/</a:t>
            </a: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黑暗的</a:t>
            </a:r>
            <a:r>
              <a:rPr lang="en-US" altLang="zh-CN" sz="2200" b="1" dirty="0">
                <a:solidFill>
                  <a:srgbClr val="000000"/>
                </a:solidFill>
                <a:latin typeface="宋体" pitchFamily="2" charset="-122"/>
              </a:rPr>
              <a:t>/</a:t>
            </a: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时候，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船上</a:t>
            </a:r>
            <a:r>
              <a:rPr lang="en-US" altLang="zh-CN" sz="2200" b="1" dirty="0">
                <a:solidFill>
                  <a:srgbClr val="000000"/>
                </a:solidFill>
                <a:latin typeface="宋体" pitchFamily="2" charset="-122"/>
              </a:rPr>
              <a:t>/</a:t>
            </a: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却焚起了</a:t>
            </a:r>
            <a:r>
              <a:rPr lang="en-US" altLang="zh-CN" sz="2200" b="1" dirty="0">
                <a:solidFill>
                  <a:srgbClr val="000000"/>
                </a:solidFill>
                <a:latin typeface="宋体" pitchFamily="2" charset="-122"/>
              </a:rPr>
              <a:t>/</a:t>
            </a: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大火，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使它</a:t>
            </a:r>
            <a:r>
              <a:rPr lang="en-US" altLang="zh-CN" sz="2200" b="1" dirty="0">
                <a:solidFill>
                  <a:srgbClr val="000000"/>
                </a:solidFill>
                <a:latin typeface="宋体" pitchFamily="2" charset="-122"/>
              </a:rPr>
              <a:t>/</a:t>
            </a: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沉没</a:t>
            </a:r>
            <a:r>
              <a:rPr lang="en-US" altLang="zh-CN" sz="2200" b="1" dirty="0">
                <a:solidFill>
                  <a:srgbClr val="000000"/>
                </a:solidFill>
                <a:latin typeface="宋体" pitchFamily="2" charset="-122"/>
              </a:rPr>
              <a:t>/</a:t>
            </a: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于灰色的</a:t>
            </a:r>
            <a:r>
              <a:rPr lang="en-US" altLang="zh-CN" sz="2200" b="1" dirty="0">
                <a:solidFill>
                  <a:srgbClr val="000000"/>
                </a:solidFill>
                <a:latin typeface="宋体" pitchFamily="2" charset="-122"/>
              </a:rPr>
              <a:t>/</a:t>
            </a: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浪涛，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却</a:t>
            </a:r>
            <a:r>
              <a:rPr lang="en-US" altLang="zh-CN" sz="2200" b="1" dirty="0">
                <a:solidFill>
                  <a:srgbClr val="000000"/>
                </a:solidFill>
                <a:latin typeface="宋体" pitchFamily="2" charset="-122"/>
              </a:rPr>
              <a:t>/</a:t>
            </a: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溅起了</a:t>
            </a:r>
            <a:r>
              <a:rPr lang="en-US" altLang="zh-CN" sz="2200" b="1" dirty="0">
                <a:solidFill>
                  <a:srgbClr val="000000"/>
                </a:solidFill>
                <a:latin typeface="宋体" pitchFamily="2" charset="-122"/>
              </a:rPr>
              <a:t>/</a:t>
            </a: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银星千颗</a:t>
            </a:r>
            <a:r>
              <a:rPr lang="en-US" altLang="zh-CN" sz="2200" b="1" dirty="0">
                <a:solidFill>
                  <a:srgbClr val="000000"/>
                </a:solidFill>
                <a:latin typeface="宋体" pitchFamily="2" charset="-122"/>
              </a:rPr>
              <a:t>!</a:t>
            </a:r>
            <a:endParaRPr lang="zh-CN" altLang="en-US" sz="2200" b="1" dirty="0">
              <a:solidFill>
                <a:srgbClr val="000000"/>
              </a:solidFill>
            </a:endParaRPr>
          </a:p>
        </p:txBody>
      </p:sp>
      <p:sp>
        <p:nvSpPr>
          <p:cNvPr id="31747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zh-CN" sz="2000" b="1" dirty="0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976320" y="54868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7"/>
                </a:solidFill>
              </a:rPr>
              <a:t>https://www.ypppt.com/</a:t>
            </a:r>
            <a:endParaRPr lang="zh-CN" altLang="en-US" sz="1200" dirty="0">
              <a:solidFill>
                <a:srgbClr val="FFFF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827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文本框 99"/>
          <p:cNvSpPr txBox="1">
            <a:spLocks noChangeArrowheads="1"/>
          </p:cNvSpPr>
          <p:nvPr/>
        </p:nvSpPr>
        <p:spPr bwMode="auto">
          <a:xfrm>
            <a:off x="1724026" y="1522414"/>
            <a:ext cx="8424863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b="1" dirty="0">
                <a:solidFill>
                  <a:srgbClr val="000000"/>
                </a:solidFill>
                <a:latin typeface="宋体" pitchFamily="2" charset="-122"/>
              </a:rPr>
              <a:t>这首诗热情赞颂了太阳，作者是按什么顺序来描写太阳船的</a:t>
            </a:r>
            <a:r>
              <a:rPr lang="en-US" altLang="zh-CN" b="1" dirty="0">
                <a:solidFill>
                  <a:srgbClr val="000000"/>
                </a:solidFill>
                <a:latin typeface="宋体" pitchFamily="2" charset="-122"/>
              </a:rPr>
              <a:t>?</a:t>
            </a:r>
            <a:r>
              <a:rPr lang="zh-CN" altLang="en-US" b="1" dirty="0">
                <a:solidFill>
                  <a:srgbClr val="000000"/>
                </a:solidFill>
                <a:latin typeface="宋体" pitchFamily="2" charset="-122"/>
              </a:rPr>
              <a:t>太阳的颜色有怎样的变化</a:t>
            </a:r>
            <a:r>
              <a:rPr lang="en-US" altLang="zh-CN" b="1" dirty="0">
                <a:solidFill>
                  <a:srgbClr val="000000"/>
                </a:solidFill>
                <a:latin typeface="宋体" pitchFamily="2" charset="-122"/>
              </a:rPr>
              <a:t>?</a:t>
            </a:r>
            <a:endParaRPr lang="zh-CN" altLang="en-US" b="1" dirty="0">
              <a:solidFill>
                <a:srgbClr val="000000"/>
              </a:solidFill>
              <a:latin typeface="宋体" pitchFamily="2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641475" y="3222625"/>
            <a:ext cx="8851900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按太阳运行的时间顺序来描写太阳船。</a:t>
            </a:r>
          </a:p>
          <a:p>
            <a:pPr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早晨：金色</a:t>
            </a:r>
            <a:r>
              <a:rPr lang="en-US" altLang="zh-CN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→ </a:t>
            </a:r>
            <a:r>
              <a:rPr lang="zh-CN" altLang="en-US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太阳升高到日落前：白色 </a:t>
            </a:r>
            <a:r>
              <a:rPr lang="en-US" altLang="zh-CN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→ </a:t>
            </a:r>
            <a:r>
              <a:rPr lang="zh-CN" altLang="en-US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日落时分：红色</a:t>
            </a:r>
          </a:p>
        </p:txBody>
      </p:sp>
      <p:sp>
        <p:nvSpPr>
          <p:cNvPr id="32772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</p:spTree>
    <p:extLst>
      <p:ext uri="{BB962C8B-B14F-4D97-AF65-F5344CB8AC3E}">
        <p14:creationId xmlns:p14="http://schemas.microsoft.com/office/powerpoint/2010/main" val="3745187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  <p:sp>
        <p:nvSpPr>
          <p:cNvPr id="11" name="任意多边形 10"/>
          <p:cNvSpPr/>
          <p:nvPr/>
        </p:nvSpPr>
        <p:spPr>
          <a:xfrm>
            <a:off x="1524000" y="4865688"/>
            <a:ext cx="9144000" cy="1687512"/>
          </a:xfrm>
          <a:custGeom>
            <a:avLst/>
            <a:gdLst>
              <a:gd name="connsiteX0" fmla="*/ 3023870 w 9144000"/>
              <a:gd name="connsiteY0" fmla="*/ 0 h 1065785"/>
              <a:gd name="connsiteX1" fmla="*/ 8984268 w 9144000"/>
              <a:gd name="connsiteY1" fmla="*/ 916619 h 1065785"/>
              <a:gd name="connsiteX2" fmla="*/ 9144000 w 9144000"/>
              <a:gd name="connsiteY2" fmla="*/ 1017871 h 1065785"/>
              <a:gd name="connsiteX3" fmla="*/ 9144000 w 9144000"/>
              <a:gd name="connsiteY3" fmla="*/ 1065785 h 1065785"/>
              <a:gd name="connsiteX4" fmla="*/ 8986887 w 9144000"/>
              <a:gd name="connsiteY4" fmla="*/ 969715 h 1065785"/>
              <a:gd name="connsiteX5" fmla="*/ 3124200 w 9144000"/>
              <a:gd name="connsiteY5" fmla="*/ 100007 h 1065785"/>
              <a:gd name="connsiteX6" fmla="*/ 91360 w 9144000"/>
              <a:gd name="connsiteY6" fmla="*/ 271875 h 1065785"/>
              <a:gd name="connsiteX7" fmla="*/ 0 w 9144000"/>
              <a:gd name="connsiteY7" fmla="*/ 284296 h 1065785"/>
              <a:gd name="connsiteX8" fmla="*/ 0 w 9144000"/>
              <a:gd name="connsiteY8" fmla="*/ 174694 h 1065785"/>
              <a:gd name="connsiteX9" fmla="*/ 651944 w 9144000"/>
              <a:gd name="connsiteY9" fmla="*/ 104101 h 1065785"/>
              <a:gd name="connsiteX10" fmla="*/ 3023870 w 9144000"/>
              <a:gd name="connsiteY10" fmla="*/ 0 h 1065785"/>
              <a:gd name="connsiteX0-1" fmla="*/ 3023870 w 9144000"/>
              <a:gd name="connsiteY0-2" fmla="*/ 0 h 1065785"/>
              <a:gd name="connsiteX1-3" fmla="*/ 8984268 w 9144000"/>
              <a:gd name="connsiteY1-4" fmla="*/ 916619 h 1065785"/>
              <a:gd name="connsiteX2-5" fmla="*/ 9144000 w 9144000"/>
              <a:gd name="connsiteY2-6" fmla="*/ 1017871 h 1065785"/>
              <a:gd name="connsiteX3-7" fmla="*/ 9144000 w 9144000"/>
              <a:gd name="connsiteY3-8" fmla="*/ 1065785 h 1065785"/>
              <a:gd name="connsiteX4-9" fmla="*/ 8986887 w 9144000"/>
              <a:gd name="connsiteY4-10" fmla="*/ 969715 h 1065785"/>
              <a:gd name="connsiteX5-11" fmla="*/ 3124200 w 9144000"/>
              <a:gd name="connsiteY5-12" fmla="*/ 100007 h 1065785"/>
              <a:gd name="connsiteX6-13" fmla="*/ 91360 w 9144000"/>
              <a:gd name="connsiteY6-14" fmla="*/ 271875 h 1065785"/>
              <a:gd name="connsiteX7-15" fmla="*/ 0 w 9144000"/>
              <a:gd name="connsiteY7-16" fmla="*/ 284296 h 1065785"/>
              <a:gd name="connsiteX8-17" fmla="*/ 0 w 9144000"/>
              <a:gd name="connsiteY8-18" fmla="*/ 174694 h 1065785"/>
              <a:gd name="connsiteX9-19" fmla="*/ 3023870 w 9144000"/>
              <a:gd name="connsiteY9-20" fmla="*/ 0 h 1065785"/>
              <a:gd name="connsiteX0-21" fmla="*/ 0 w 9144000"/>
              <a:gd name="connsiteY0-22" fmla="*/ 74687 h 965778"/>
              <a:gd name="connsiteX1-23" fmla="*/ 8984268 w 9144000"/>
              <a:gd name="connsiteY1-24" fmla="*/ 816612 h 965778"/>
              <a:gd name="connsiteX2-25" fmla="*/ 9144000 w 9144000"/>
              <a:gd name="connsiteY2-26" fmla="*/ 917864 h 965778"/>
              <a:gd name="connsiteX3-27" fmla="*/ 9144000 w 9144000"/>
              <a:gd name="connsiteY3-28" fmla="*/ 965778 h 965778"/>
              <a:gd name="connsiteX4-29" fmla="*/ 8986887 w 9144000"/>
              <a:gd name="connsiteY4-30" fmla="*/ 869708 h 965778"/>
              <a:gd name="connsiteX5-31" fmla="*/ 3124200 w 9144000"/>
              <a:gd name="connsiteY5-32" fmla="*/ 0 h 965778"/>
              <a:gd name="connsiteX6-33" fmla="*/ 91360 w 9144000"/>
              <a:gd name="connsiteY6-34" fmla="*/ 171868 h 965778"/>
              <a:gd name="connsiteX7-35" fmla="*/ 0 w 9144000"/>
              <a:gd name="connsiteY7-36" fmla="*/ 184289 h 965778"/>
              <a:gd name="connsiteX8-37" fmla="*/ 0 w 9144000"/>
              <a:gd name="connsiteY8-38" fmla="*/ 74687 h 965778"/>
              <a:gd name="connsiteX0-39" fmla="*/ 0 w 9144000"/>
              <a:gd name="connsiteY0-40" fmla="*/ 478413 h 1369504"/>
              <a:gd name="connsiteX1-41" fmla="*/ 8984268 w 9144000"/>
              <a:gd name="connsiteY1-42" fmla="*/ 1220338 h 1369504"/>
              <a:gd name="connsiteX2-43" fmla="*/ 9144000 w 9144000"/>
              <a:gd name="connsiteY2-44" fmla="*/ 1321590 h 1369504"/>
              <a:gd name="connsiteX3-45" fmla="*/ 9144000 w 9144000"/>
              <a:gd name="connsiteY3-46" fmla="*/ 1369504 h 1369504"/>
              <a:gd name="connsiteX4-47" fmla="*/ 8986887 w 9144000"/>
              <a:gd name="connsiteY4-48" fmla="*/ 1273434 h 1369504"/>
              <a:gd name="connsiteX5-49" fmla="*/ 3124200 w 9144000"/>
              <a:gd name="connsiteY5-50" fmla="*/ 403726 h 1369504"/>
              <a:gd name="connsiteX6-51" fmla="*/ 91360 w 9144000"/>
              <a:gd name="connsiteY6-52" fmla="*/ 575594 h 1369504"/>
              <a:gd name="connsiteX7-53" fmla="*/ 0 w 9144000"/>
              <a:gd name="connsiteY7-54" fmla="*/ 588015 h 1369504"/>
              <a:gd name="connsiteX8-55" fmla="*/ 0 w 9144000"/>
              <a:gd name="connsiteY8-56" fmla="*/ 478413 h 1369504"/>
              <a:gd name="connsiteX0-57" fmla="*/ 0 w 9144000"/>
              <a:gd name="connsiteY0-58" fmla="*/ 677012 h 1568103"/>
              <a:gd name="connsiteX1-59" fmla="*/ 8984268 w 9144000"/>
              <a:gd name="connsiteY1-60" fmla="*/ 1418937 h 1568103"/>
              <a:gd name="connsiteX2-61" fmla="*/ 9144000 w 9144000"/>
              <a:gd name="connsiteY2-62" fmla="*/ 1520189 h 1568103"/>
              <a:gd name="connsiteX3-63" fmla="*/ 9144000 w 9144000"/>
              <a:gd name="connsiteY3-64" fmla="*/ 1568103 h 1568103"/>
              <a:gd name="connsiteX4-65" fmla="*/ 8986887 w 9144000"/>
              <a:gd name="connsiteY4-66" fmla="*/ 1472033 h 1568103"/>
              <a:gd name="connsiteX5-67" fmla="*/ 3124200 w 9144000"/>
              <a:gd name="connsiteY5-68" fmla="*/ 602325 h 1568103"/>
              <a:gd name="connsiteX6-69" fmla="*/ 91360 w 9144000"/>
              <a:gd name="connsiteY6-70" fmla="*/ 774193 h 1568103"/>
              <a:gd name="connsiteX7-71" fmla="*/ 0 w 9144000"/>
              <a:gd name="connsiteY7-72" fmla="*/ 786614 h 1568103"/>
              <a:gd name="connsiteX8-73" fmla="*/ 0 w 9144000"/>
              <a:gd name="connsiteY8-74" fmla="*/ 677012 h 1568103"/>
              <a:gd name="connsiteX0-75" fmla="*/ 0 w 9144000"/>
              <a:gd name="connsiteY0-76" fmla="*/ 74687 h 965778"/>
              <a:gd name="connsiteX1-77" fmla="*/ 9144000 w 9144000"/>
              <a:gd name="connsiteY1-78" fmla="*/ 917864 h 965778"/>
              <a:gd name="connsiteX2-79" fmla="*/ 9144000 w 9144000"/>
              <a:gd name="connsiteY2-80" fmla="*/ 965778 h 965778"/>
              <a:gd name="connsiteX3-81" fmla="*/ 8986887 w 9144000"/>
              <a:gd name="connsiteY3-82" fmla="*/ 869708 h 965778"/>
              <a:gd name="connsiteX4-83" fmla="*/ 3124200 w 9144000"/>
              <a:gd name="connsiteY4-84" fmla="*/ 0 h 965778"/>
              <a:gd name="connsiteX5-85" fmla="*/ 91360 w 9144000"/>
              <a:gd name="connsiteY5-86" fmla="*/ 171868 h 965778"/>
              <a:gd name="connsiteX6-87" fmla="*/ 0 w 9144000"/>
              <a:gd name="connsiteY6-88" fmla="*/ 184289 h 965778"/>
              <a:gd name="connsiteX7-89" fmla="*/ 0 w 9144000"/>
              <a:gd name="connsiteY7-90" fmla="*/ 74687 h 965778"/>
              <a:gd name="connsiteX0-91" fmla="*/ 0 w 9144000"/>
              <a:gd name="connsiteY0-92" fmla="*/ 74687 h 965778"/>
              <a:gd name="connsiteX1-93" fmla="*/ 9144000 w 9144000"/>
              <a:gd name="connsiteY1-94" fmla="*/ 917864 h 965778"/>
              <a:gd name="connsiteX2-95" fmla="*/ 9144000 w 9144000"/>
              <a:gd name="connsiteY2-96" fmla="*/ 965778 h 965778"/>
              <a:gd name="connsiteX3-97" fmla="*/ 3124200 w 9144000"/>
              <a:gd name="connsiteY3-98" fmla="*/ 0 h 965778"/>
              <a:gd name="connsiteX4-99" fmla="*/ 91360 w 9144000"/>
              <a:gd name="connsiteY4-100" fmla="*/ 171868 h 965778"/>
              <a:gd name="connsiteX5-101" fmla="*/ 0 w 9144000"/>
              <a:gd name="connsiteY5-102" fmla="*/ 184289 h 965778"/>
              <a:gd name="connsiteX6-103" fmla="*/ 0 w 9144000"/>
              <a:gd name="connsiteY6-104" fmla="*/ 74687 h 965778"/>
              <a:gd name="connsiteX0-105" fmla="*/ 0 w 9144000"/>
              <a:gd name="connsiteY0-106" fmla="*/ 99230 h 990321"/>
              <a:gd name="connsiteX1-107" fmla="*/ 9144000 w 9144000"/>
              <a:gd name="connsiteY1-108" fmla="*/ 942407 h 990321"/>
              <a:gd name="connsiteX2-109" fmla="*/ 9144000 w 9144000"/>
              <a:gd name="connsiteY2-110" fmla="*/ 990321 h 990321"/>
              <a:gd name="connsiteX3-111" fmla="*/ 3124200 w 9144000"/>
              <a:gd name="connsiteY3-112" fmla="*/ 24543 h 990321"/>
              <a:gd name="connsiteX4-113" fmla="*/ 91360 w 9144000"/>
              <a:gd name="connsiteY4-114" fmla="*/ 196411 h 990321"/>
              <a:gd name="connsiteX5-115" fmla="*/ 0 w 9144000"/>
              <a:gd name="connsiteY5-116" fmla="*/ 208832 h 990321"/>
              <a:gd name="connsiteX6-117" fmla="*/ 0 w 9144000"/>
              <a:gd name="connsiteY6-118" fmla="*/ 99230 h 990321"/>
              <a:gd name="connsiteX0-119" fmla="*/ 0 w 9144000"/>
              <a:gd name="connsiteY0-120" fmla="*/ 500740 h 1391831"/>
              <a:gd name="connsiteX1-121" fmla="*/ 9144000 w 9144000"/>
              <a:gd name="connsiteY1-122" fmla="*/ 1343917 h 1391831"/>
              <a:gd name="connsiteX2-123" fmla="*/ 9144000 w 9144000"/>
              <a:gd name="connsiteY2-124" fmla="*/ 1391831 h 1391831"/>
              <a:gd name="connsiteX3-125" fmla="*/ 3124200 w 9144000"/>
              <a:gd name="connsiteY3-126" fmla="*/ 426053 h 1391831"/>
              <a:gd name="connsiteX4-127" fmla="*/ 91360 w 9144000"/>
              <a:gd name="connsiteY4-128" fmla="*/ 597921 h 1391831"/>
              <a:gd name="connsiteX5-129" fmla="*/ 0 w 9144000"/>
              <a:gd name="connsiteY5-130" fmla="*/ 610342 h 1391831"/>
              <a:gd name="connsiteX6-131" fmla="*/ 0 w 9144000"/>
              <a:gd name="connsiteY6-132" fmla="*/ 500740 h 1391831"/>
              <a:gd name="connsiteX0-133" fmla="*/ 0 w 9144000"/>
              <a:gd name="connsiteY0-134" fmla="*/ 933512 h 1824603"/>
              <a:gd name="connsiteX1-135" fmla="*/ 9144000 w 9144000"/>
              <a:gd name="connsiteY1-136" fmla="*/ 1776689 h 1824603"/>
              <a:gd name="connsiteX2-137" fmla="*/ 9144000 w 9144000"/>
              <a:gd name="connsiteY2-138" fmla="*/ 1824603 h 1824603"/>
              <a:gd name="connsiteX3-139" fmla="*/ 3124200 w 9144000"/>
              <a:gd name="connsiteY3-140" fmla="*/ 858825 h 1824603"/>
              <a:gd name="connsiteX4-141" fmla="*/ 91360 w 9144000"/>
              <a:gd name="connsiteY4-142" fmla="*/ 1030693 h 1824603"/>
              <a:gd name="connsiteX5-143" fmla="*/ 0 w 9144000"/>
              <a:gd name="connsiteY5-144" fmla="*/ 1043114 h 1824603"/>
              <a:gd name="connsiteX6-145" fmla="*/ 0 w 9144000"/>
              <a:gd name="connsiteY6-146" fmla="*/ 933512 h 1824603"/>
              <a:gd name="connsiteX0-147" fmla="*/ 0 w 9144000"/>
              <a:gd name="connsiteY0-148" fmla="*/ 933512 h 1824603"/>
              <a:gd name="connsiteX1-149" fmla="*/ 9144000 w 9144000"/>
              <a:gd name="connsiteY1-150" fmla="*/ 1776689 h 1824603"/>
              <a:gd name="connsiteX2-151" fmla="*/ 9144000 w 9144000"/>
              <a:gd name="connsiteY2-152" fmla="*/ 1824603 h 1824603"/>
              <a:gd name="connsiteX3-153" fmla="*/ 3124200 w 9144000"/>
              <a:gd name="connsiteY3-154" fmla="*/ 858825 h 1824603"/>
              <a:gd name="connsiteX4-155" fmla="*/ 0 w 9144000"/>
              <a:gd name="connsiteY4-156" fmla="*/ 1043114 h 1824603"/>
              <a:gd name="connsiteX5-157" fmla="*/ 0 w 9144000"/>
              <a:gd name="connsiteY5-158" fmla="*/ 933512 h 1824603"/>
              <a:gd name="connsiteX0-159" fmla="*/ 0 w 9144000"/>
              <a:gd name="connsiteY0-160" fmla="*/ 933512 h 1824603"/>
              <a:gd name="connsiteX1-161" fmla="*/ 9144000 w 9144000"/>
              <a:gd name="connsiteY1-162" fmla="*/ 1776689 h 1824603"/>
              <a:gd name="connsiteX2-163" fmla="*/ 9144000 w 9144000"/>
              <a:gd name="connsiteY2-164" fmla="*/ 1824603 h 1824603"/>
              <a:gd name="connsiteX3-165" fmla="*/ 3124200 w 9144000"/>
              <a:gd name="connsiteY3-166" fmla="*/ 858825 h 1824603"/>
              <a:gd name="connsiteX4-167" fmla="*/ 0 w 9144000"/>
              <a:gd name="connsiteY4-168" fmla="*/ 1043114 h 1824603"/>
              <a:gd name="connsiteX5-169" fmla="*/ 0 w 9144000"/>
              <a:gd name="connsiteY5-170" fmla="*/ 933512 h 1824603"/>
              <a:gd name="connsiteX0-171" fmla="*/ 0 w 9144000"/>
              <a:gd name="connsiteY0-172" fmla="*/ 933512 h 1824603"/>
              <a:gd name="connsiteX1-173" fmla="*/ 9144000 w 9144000"/>
              <a:gd name="connsiteY1-174" fmla="*/ 1776689 h 1824603"/>
              <a:gd name="connsiteX2-175" fmla="*/ 9144000 w 9144000"/>
              <a:gd name="connsiteY2-176" fmla="*/ 1824603 h 1824603"/>
              <a:gd name="connsiteX3-177" fmla="*/ 3124200 w 9144000"/>
              <a:gd name="connsiteY3-178" fmla="*/ 858825 h 1824603"/>
              <a:gd name="connsiteX4-179" fmla="*/ 0 w 9144000"/>
              <a:gd name="connsiteY4-180" fmla="*/ 1043114 h 1824603"/>
              <a:gd name="connsiteX5-181" fmla="*/ 0 w 9144000"/>
              <a:gd name="connsiteY5-182" fmla="*/ 933512 h 1824603"/>
              <a:gd name="connsiteX0-183" fmla="*/ 0 w 9144000"/>
              <a:gd name="connsiteY0-184" fmla="*/ 933512 h 1824603"/>
              <a:gd name="connsiteX1-185" fmla="*/ 9144000 w 9144000"/>
              <a:gd name="connsiteY1-186" fmla="*/ 1776689 h 1824603"/>
              <a:gd name="connsiteX2-187" fmla="*/ 9144000 w 9144000"/>
              <a:gd name="connsiteY2-188" fmla="*/ 1824603 h 1824603"/>
              <a:gd name="connsiteX3-189" fmla="*/ 0 w 9144000"/>
              <a:gd name="connsiteY3-190" fmla="*/ 1043114 h 1824603"/>
              <a:gd name="connsiteX4-191" fmla="*/ 0 w 9144000"/>
              <a:gd name="connsiteY4-192" fmla="*/ 933512 h 1824603"/>
              <a:gd name="connsiteX0-193" fmla="*/ 0 w 9144000"/>
              <a:gd name="connsiteY0-194" fmla="*/ 933512 h 1824603"/>
              <a:gd name="connsiteX1-195" fmla="*/ 9144000 w 9144000"/>
              <a:gd name="connsiteY1-196" fmla="*/ 1776689 h 1824603"/>
              <a:gd name="connsiteX2-197" fmla="*/ 9144000 w 9144000"/>
              <a:gd name="connsiteY2-198" fmla="*/ 1824603 h 1824603"/>
              <a:gd name="connsiteX3-199" fmla="*/ 0 w 9144000"/>
              <a:gd name="connsiteY3-200" fmla="*/ 1043114 h 1824603"/>
              <a:gd name="connsiteX4-201" fmla="*/ 0 w 9144000"/>
              <a:gd name="connsiteY4-202" fmla="*/ 933512 h 1824603"/>
              <a:gd name="connsiteX0-203" fmla="*/ 0 w 9144000"/>
              <a:gd name="connsiteY0-204" fmla="*/ 933512 h 1824603"/>
              <a:gd name="connsiteX1-205" fmla="*/ 9144000 w 9144000"/>
              <a:gd name="connsiteY1-206" fmla="*/ 1776689 h 1824603"/>
              <a:gd name="connsiteX2-207" fmla="*/ 9144000 w 9144000"/>
              <a:gd name="connsiteY2-208" fmla="*/ 1824603 h 1824603"/>
              <a:gd name="connsiteX3-209" fmla="*/ 0 w 9144000"/>
              <a:gd name="connsiteY3-210" fmla="*/ 1043114 h 1824603"/>
              <a:gd name="connsiteX4-211" fmla="*/ 0 w 9144000"/>
              <a:gd name="connsiteY4-212" fmla="*/ 933512 h 1824603"/>
              <a:gd name="connsiteX0-213" fmla="*/ 0 w 9144000"/>
              <a:gd name="connsiteY0-214" fmla="*/ 933512 h 1824603"/>
              <a:gd name="connsiteX1-215" fmla="*/ 9144000 w 9144000"/>
              <a:gd name="connsiteY1-216" fmla="*/ 1776689 h 1824603"/>
              <a:gd name="connsiteX2-217" fmla="*/ 9144000 w 9144000"/>
              <a:gd name="connsiteY2-218" fmla="*/ 1824603 h 1824603"/>
              <a:gd name="connsiteX3-219" fmla="*/ 0 w 9144000"/>
              <a:gd name="connsiteY3-220" fmla="*/ 1043114 h 1824603"/>
              <a:gd name="connsiteX4-221" fmla="*/ 0 w 9144000"/>
              <a:gd name="connsiteY4-222" fmla="*/ 933512 h 1824603"/>
              <a:gd name="connsiteX0-223" fmla="*/ 0 w 9144000"/>
              <a:gd name="connsiteY0-224" fmla="*/ 933512 h 1824603"/>
              <a:gd name="connsiteX1-225" fmla="*/ 9144000 w 9144000"/>
              <a:gd name="connsiteY1-226" fmla="*/ 1776689 h 1824603"/>
              <a:gd name="connsiteX2-227" fmla="*/ 9144000 w 9144000"/>
              <a:gd name="connsiteY2-228" fmla="*/ 1824603 h 1824603"/>
              <a:gd name="connsiteX3-229" fmla="*/ 0 w 9144000"/>
              <a:gd name="connsiteY3-230" fmla="*/ 1043114 h 1824603"/>
              <a:gd name="connsiteX4-231" fmla="*/ 0 w 9144000"/>
              <a:gd name="connsiteY4-232" fmla="*/ 933512 h 1824603"/>
              <a:gd name="connsiteX0-233" fmla="*/ 0 w 9144000"/>
              <a:gd name="connsiteY0-234" fmla="*/ 872917 h 1764008"/>
              <a:gd name="connsiteX1-235" fmla="*/ 9144000 w 9144000"/>
              <a:gd name="connsiteY1-236" fmla="*/ 1716094 h 1764008"/>
              <a:gd name="connsiteX2-237" fmla="*/ 9144000 w 9144000"/>
              <a:gd name="connsiteY2-238" fmla="*/ 1764008 h 1764008"/>
              <a:gd name="connsiteX3-239" fmla="*/ 0 w 9144000"/>
              <a:gd name="connsiteY3-240" fmla="*/ 982519 h 1764008"/>
              <a:gd name="connsiteX4-241" fmla="*/ 0 w 9144000"/>
              <a:gd name="connsiteY4-242" fmla="*/ 872917 h 1764008"/>
              <a:gd name="connsiteX0-243" fmla="*/ 0 w 9144000"/>
              <a:gd name="connsiteY0-244" fmla="*/ 797721 h 1688812"/>
              <a:gd name="connsiteX1-245" fmla="*/ 9144000 w 9144000"/>
              <a:gd name="connsiteY1-246" fmla="*/ 1640898 h 1688812"/>
              <a:gd name="connsiteX2-247" fmla="*/ 9144000 w 9144000"/>
              <a:gd name="connsiteY2-248" fmla="*/ 1688812 h 1688812"/>
              <a:gd name="connsiteX3-249" fmla="*/ 0 w 9144000"/>
              <a:gd name="connsiteY3-250" fmla="*/ 907323 h 1688812"/>
              <a:gd name="connsiteX4-251" fmla="*/ 0 w 9144000"/>
              <a:gd name="connsiteY4-252" fmla="*/ 797721 h 1688812"/>
              <a:gd name="connsiteX0-253" fmla="*/ 0 w 9144000"/>
              <a:gd name="connsiteY0-254" fmla="*/ 797721 h 1688812"/>
              <a:gd name="connsiteX1-255" fmla="*/ 9144000 w 9144000"/>
              <a:gd name="connsiteY1-256" fmla="*/ 1640898 h 1688812"/>
              <a:gd name="connsiteX2-257" fmla="*/ 9144000 w 9144000"/>
              <a:gd name="connsiteY2-258" fmla="*/ 1688812 h 1688812"/>
              <a:gd name="connsiteX3-259" fmla="*/ 0 w 9144000"/>
              <a:gd name="connsiteY3-260" fmla="*/ 907323 h 1688812"/>
              <a:gd name="connsiteX4-261" fmla="*/ 0 w 9144000"/>
              <a:gd name="connsiteY4-262" fmla="*/ 797721 h 1688812"/>
              <a:gd name="connsiteX0-263" fmla="*/ 0 w 9144000"/>
              <a:gd name="connsiteY0-264" fmla="*/ 797721 h 1688812"/>
              <a:gd name="connsiteX1-265" fmla="*/ 9144000 w 9144000"/>
              <a:gd name="connsiteY1-266" fmla="*/ 1640898 h 1688812"/>
              <a:gd name="connsiteX2-267" fmla="*/ 9144000 w 9144000"/>
              <a:gd name="connsiteY2-268" fmla="*/ 1688812 h 1688812"/>
              <a:gd name="connsiteX3-269" fmla="*/ 0 w 9144000"/>
              <a:gd name="connsiteY3-270" fmla="*/ 907323 h 1688812"/>
              <a:gd name="connsiteX4-271" fmla="*/ 0 w 9144000"/>
              <a:gd name="connsiteY4-272" fmla="*/ 797721 h 1688812"/>
            </a:gdLst>
            <a:ahLst/>
            <a:cxnLst>
              <a:cxn ang="0">
                <a:pos x="connsiteX0-263" y="connsiteY0-264"/>
              </a:cxn>
              <a:cxn ang="0">
                <a:pos x="connsiteX1-265" y="connsiteY1-266"/>
              </a:cxn>
              <a:cxn ang="0">
                <a:pos x="connsiteX2-267" y="connsiteY2-268"/>
              </a:cxn>
              <a:cxn ang="0">
                <a:pos x="connsiteX3-269" y="connsiteY3-270"/>
              </a:cxn>
              <a:cxn ang="0">
                <a:pos x="connsiteX4-271" y="connsiteY4-272"/>
              </a:cxn>
            </a:cxnLst>
            <a:rect l="l" t="t" r="r" b="b"/>
            <a:pathLst>
              <a:path w="9144000" h="1688812">
                <a:moveTo>
                  <a:pt x="0" y="797721"/>
                </a:moveTo>
                <a:cubicBezTo>
                  <a:pt x="1714500" y="-118242"/>
                  <a:pt x="5314950" y="-688842"/>
                  <a:pt x="9144000" y="1640898"/>
                </a:cubicBezTo>
                <a:lnTo>
                  <a:pt x="9144000" y="1688812"/>
                </a:lnTo>
                <a:cubicBezTo>
                  <a:pt x="6400800" y="428191"/>
                  <a:pt x="3457575" y="-346656"/>
                  <a:pt x="0" y="907323"/>
                </a:cubicBezTo>
                <a:lnTo>
                  <a:pt x="0" y="797721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defRPr/>
            </a:pPr>
            <a:endParaRPr lang="zh-CN" altLang="en-US">
              <a:solidFill>
                <a:srgbClr val="FFFFD9"/>
              </a:solidFill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1524001" y="5122863"/>
            <a:ext cx="9153525" cy="1504950"/>
          </a:xfrm>
          <a:custGeom>
            <a:avLst/>
            <a:gdLst>
              <a:gd name="connsiteX0" fmla="*/ 3023870 w 9144000"/>
              <a:gd name="connsiteY0" fmla="*/ 0 h 1065785"/>
              <a:gd name="connsiteX1" fmla="*/ 8984268 w 9144000"/>
              <a:gd name="connsiteY1" fmla="*/ 916619 h 1065785"/>
              <a:gd name="connsiteX2" fmla="*/ 9144000 w 9144000"/>
              <a:gd name="connsiteY2" fmla="*/ 1017871 h 1065785"/>
              <a:gd name="connsiteX3" fmla="*/ 9144000 w 9144000"/>
              <a:gd name="connsiteY3" fmla="*/ 1065785 h 1065785"/>
              <a:gd name="connsiteX4" fmla="*/ 8986887 w 9144000"/>
              <a:gd name="connsiteY4" fmla="*/ 969715 h 1065785"/>
              <a:gd name="connsiteX5" fmla="*/ 3124200 w 9144000"/>
              <a:gd name="connsiteY5" fmla="*/ 100007 h 1065785"/>
              <a:gd name="connsiteX6" fmla="*/ 91360 w 9144000"/>
              <a:gd name="connsiteY6" fmla="*/ 271875 h 1065785"/>
              <a:gd name="connsiteX7" fmla="*/ 0 w 9144000"/>
              <a:gd name="connsiteY7" fmla="*/ 284296 h 1065785"/>
              <a:gd name="connsiteX8" fmla="*/ 0 w 9144000"/>
              <a:gd name="connsiteY8" fmla="*/ 174694 h 1065785"/>
              <a:gd name="connsiteX9" fmla="*/ 651944 w 9144000"/>
              <a:gd name="connsiteY9" fmla="*/ 104101 h 1065785"/>
              <a:gd name="connsiteX10" fmla="*/ 3023870 w 9144000"/>
              <a:gd name="connsiteY10" fmla="*/ 0 h 1065785"/>
              <a:gd name="connsiteX0-1" fmla="*/ 3023870 w 9144000"/>
              <a:gd name="connsiteY0-2" fmla="*/ 0 h 1065785"/>
              <a:gd name="connsiteX1-3" fmla="*/ 8984268 w 9144000"/>
              <a:gd name="connsiteY1-4" fmla="*/ 916619 h 1065785"/>
              <a:gd name="connsiteX2-5" fmla="*/ 9144000 w 9144000"/>
              <a:gd name="connsiteY2-6" fmla="*/ 1017871 h 1065785"/>
              <a:gd name="connsiteX3-7" fmla="*/ 9144000 w 9144000"/>
              <a:gd name="connsiteY3-8" fmla="*/ 1065785 h 1065785"/>
              <a:gd name="connsiteX4-9" fmla="*/ 8986887 w 9144000"/>
              <a:gd name="connsiteY4-10" fmla="*/ 969715 h 1065785"/>
              <a:gd name="connsiteX5-11" fmla="*/ 3124200 w 9144000"/>
              <a:gd name="connsiteY5-12" fmla="*/ 100007 h 1065785"/>
              <a:gd name="connsiteX6-13" fmla="*/ 91360 w 9144000"/>
              <a:gd name="connsiteY6-14" fmla="*/ 271875 h 1065785"/>
              <a:gd name="connsiteX7-15" fmla="*/ 0 w 9144000"/>
              <a:gd name="connsiteY7-16" fmla="*/ 284296 h 1065785"/>
              <a:gd name="connsiteX8-17" fmla="*/ 0 w 9144000"/>
              <a:gd name="connsiteY8-18" fmla="*/ 174694 h 1065785"/>
              <a:gd name="connsiteX9-19" fmla="*/ 3023870 w 9144000"/>
              <a:gd name="connsiteY9-20" fmla="*/ 0 h 1065785"/>
              <a:gd name="connsiteX0-21" fmla="*/ 0 w 9144000"/>
              <a:gd name="connsiteY0-22" fmla="*/ 74687 h 965778"/>
              <a:gd name="connsiteX1-23" fmla="*/ 8984268 w 9144000"/>
              <a:gd name="connsiteY1-24" fmla="*/ 816612 h 965778"/>
              <a:gd name="connsiteX2-25" fmla="*/ 9144000 w 9144000"/>
              <a:gd name="connsiteY2-26" fmla="*/ 917864 h 965778"/>
              <a:gd name="connsiteX3-27" fmla="*/ 9144000 w 9144000"/>
              <a:gd name="connsiteY3-28" fmla="*/ 965778 h 965778"/>
              <a:gd name="connsiteX4-29" fmla="*/ 8986887 w 9144000"/>
              <a:gd name="connsiteY4-30" fmla="*/ 869708 h 965778"/>
              <a:gd name="connsiteX5-31" fmla="*/ 3124200 w 9144000"/>
              <a:gd name="connsiteY5-32" fmla="*/ 0 h 965778"/>
              <a:gd name="connsiteX6-33" fmla="*/ 91360 w 9144000"/>
              <a:gd name="connsiteY6-34" fmla="*/ 171868 h 965778"/>
              <a:gd name="connsiteX7-35" fmla="*/ 0 w 9144000"/>
              <a:gd name="connsiteY7-36" fmla="*/ 184289 h 965778"/>
              <a:gd name="connsiteX8-37" fmla="*/ 0 w 9144000"/>
              <a:gd name="connsiteY8-38" fmla="*/ 74687 h 965778"/>
              <a:gd name="connsiteX0-39" fmla="*/ 0 w 9144000"/>
              <a:gd name="connsiteY0-40" fmla="*/ 478413 h 1369504"/>
              <a:gd name="connsiteX1-41" fmla="*/ 8984268 w 9144000"/>
              <a:gd name="connsiteY1-42" fmla="*/ 1220338 h 1369504"/>
              <a:gd name="connsiteX2-43" fmla="*/ 9144000 w 9144000"/>
              <a:gd name="connsiteY2-44" fmla="*/ 1321590 h 1369504"/>
              <a:gd name="connsiteX3-45" fmla="*/ 9144000 w 9144000"/>
              <a:gd name="connsiteY3-46" fmla="*/ 1369504 h 1369504"/>
              <a:gd name="connsiteX4-47" fmla="*/ 8986887 w 9144000"/>
              <a:gd name="connsiteY4-48" fmla="*/ 1273434 h 1369504"/>
              <a:gd name="connsiteX5-49" fmla="*/ 3124200 w 9144000"/>
              <a:gd name="connsiteY5-50" fmla="*/ 403726 h 1369504"/>
              <a:gd name="connsiteX6-51" fmla="*/ 91360 w 9144000"/>
              <a:gd name="connsiteY6-52" fmla="*/ 575594 h 1369504"/>
              <a:gd name="connsiteX7-53" fmla="*/ 0 w 9144000"/>
              <a:gd name="connsiteY7-54" fmla="*/ 588015 h 1369504"/>
              <a:gd name="connsiteX8-55" fmla="*/ 0 w 9144000"/>
              <a:gd name="connsiteY8-56" fmla="*/ 478413 h 1369504"/>
              <a:gd name="connsiteX0-57" fmla="*/ 0 w 9144000"/>
              <a:gd name="connsiteY0-58" fmla="*/ 677012 h 1568103"/>
              <a:gd name="connsiteX1-59" fmla="*/ 8984268 w 9144000"/>
              <a:gd name="connsiteY1-60" fmla="*/ 1418937 h 1568103"/>
              <a:gd name="connsiteX2-61" fmla="*/ 9144000 w 9144000"/>
              <a:gd name="connsiteY2-62" fmla="*/ 1520189 h 1568103"/>
              <a:gd name="connsiteX3-63" fmla="*/ 9144000 w 9144000"/>
              <a:gd name="connsiteY3-64" fmla="*/ 1568103 h 1568103"/>
              <a:gd name="connsiteX4-65" fmla="*/ 8986887 w 9144000"/>
              <a:gd name="connsiteY4-66" fmla="*/ 1472033 h 1568103"/>
              <a:gd name="connsiteX5-67" fmla="*/ 3124200 w 9144000"/>
              <a:gd name="connsiteY5-68" fmla="*/ 602325 h 1568103"/>
              <a:gd name="connsiteX6-69" fmla="*/ 91360 w 9144000"/>
              <a:gd name="connsiteY6-70" fmla="*/ 774193 h 1568103"/>
              <a:gd name="connsiteX7-71" fmla="*/ 0 w 9144000"/>
              <a:gd name="connsiteY7-72" fmla="*/ 786614 h 1568103"/>
              <a:gd name="connsiteX8-73" fmla="*/ 0 w 9144000"/>
              <a:gd name="connsiteY8-74" fmla="*/ 677012 h 1568103"/>
              <a:gd name="connsiteX0-75" fmla="*/ 0 w 9144000"/>
              <a:gd name="connsiteY0-76" fmla="*/ 74687 h 965778"/>
              <a:gd name="connsiteX1-77" fmla="*/ 9144000 w 9144000"/>
              <a:gd name="connsiteY1-78" fmla="*/ 917864 h 965778"/>
              <a:gd name="connsiteX2-79" fmla="*/ 9144000 w 9144000"/>
              <a:gd name="connsiteY2-80" fmla="*/ 965778 h 965778"/>
              <a:gd name="connsiteX3-81" fmla="*/ 8986887 w 9144000"/>
              <a:gd name="connsiteY3-82" fmla="*/ 869708 h 965778"/>
              <a:gd name="connsiteX4-83" fmla="*/ 3124200 w 9144000"/>
              <a:gd name="connsiteY4-84" fmla="*/ 0 h 965778"/>
              <a:gd name="connsiteX5-85" fmla="*/ 91360 w 9144000"/>
              <a:gd name="connsiteY5-86" fmla="*/ 171868 h 965778"/>
              <a:gd name="connsiteX6-87" fmla="*/ 0 w 9144000"/>
              <a:gd name="connsiteY6-88" fmla="*/ 184289 h 965778"/>
              <a:gd name="connsiteX7-89" fmla="*/ 0 w 9144000"/>
              <a:gd name="connsiteY7-90" fmla="*/ 74687 h 965778"/>
              <a:gd name="connsiteX0-91" fmla="*/ 0 w 9144000"/>
              <a:gd name="connsiteY0-92" fmla="*/ 74687 h 965778"/>
              <a:gd name="connsiteX1-93" fmla="*/ 9144000 w 9144000"/>
              <a:gd name="connsiteY1-94" fmla="*/ 917864 h 965778"/>
              <a:gd name="connsiteX2-95" fmla="*/ 9144000 w 9144000"/>
              <a:gd name="connsiteY2-96" fmla="*/ 965778 h 965778"/>
              <a:gd name="connsiteX3-97" fmla="*/ 3124200 w 9144000"/>
              <a:gd name="connsiteY3-98" fmla="*/ 0 h 965778"/>
              <a:gd name="connsiteX4-99" fmla="*/ 91360 w 9144000"/>
              <a:gd name="connsiteY4-100" fmla="*/ 171868 h 965778"/>
              <a:gd name="connsiteX5-101" fmla="*/ 0 w 9144000"/>
              <a:gd name="connsiteY5-102" fmla="*/ 184289 h 965778"/>
              <a:gd name="connsiteX6-103" fmla="*/ 0 w 9144000"/>
              <a:gd name="connsiteY6-104" fmla="*/ 74687 h 965778"/>
              <a:gd name="connsiteX0-105" fmla="*/ 0 w 9144000"/>
              <a:gd name="connsiteY0-106" fmla="*/ 99230 h 990321"/>
              <a:gd name="connsiteX1-107" fmla="*/ 9144000 w 9144000"/>
              <a:gd name="connsiteY1-108" fmla="*/ 942407 h 990321"/>
              <a:gd name="connsiteX2-109" fmla="*/ 9144000 w 9144000"/>
              <a:gd name="connsiteY2-110" fmla="*/ 990321 h 990321"/>
              <a:gd name="connsiteX3-111" fmla="*/ 3124200 w 9144000"/>
              <a:gd name="connsiteY3-112" fmla="*/ 24543 h 990321"/>
              <a:gd name="connsiteX4-113" fmla="*/ 91360 w 9144000"/>
              <a:gd name="connsiteY4-114" fmla="*/ 196411 h 990321"/>
              <a:gd name="connsiteX5-115" fmla="*/ 0 w 9144000"/>
              <a:gd name="connsiteY5-116" fmla="*/ 208832 h 990321"/>
              <a:gd name="connsiteX6-117" fmla="*/ 0 w 9144000"/>
              <a:gd name="connsiteY6-118" fmla="*/ 99230 h 990321"/>
              <a:gd name="connsiteX0-119" fmla="*/ 0 w 9144000"/>
              <a:gd name="connsiteY0-120" fmla="*/ 500740 h 1391831"/>
              <a:gd name="connsiteX1-121" fmla="*/ 9144000 w 9144000"/>
              <a:gd name="connsiteY1-122" fmla="*/ 1343917 h 1391831"/>
              <a:gd name="connsiteX2-123" fmla="*/ 9144000 w 9144000"/>
              <a:gd name="connsiteY2-124" fmla="*/ 1391831 h 1391831"/>
              <a:gd name="connsiteX3-125" fmla="*/ 3124200 w 9144000"/>
              <a:gd name="connsiteY3-126" fmla="*/ 426053 h 1391831"/>
              <a:gd name="connsiteX4-127" fmla="*/ 91360 w 9144000"/>
              <a:gd name="connsiteY4-128" fmla="*/ 597921 h 1391831"/>
              <a:gd name="connsiteX5-129" fmla="*/ 0 w 9144000"/>
              <a:gd name="connsiteY5-130" fmla="*/ 610342 h 1391831"/>
              <a:gd name="connsiteX6-131" fmla="*/ 0 w 9144000"/>
              <a:gd name="connsiteY6-132" fmla="*/ 500740 h 1391831"/>
              <a:gd name="connsiteX0-133" fmla="*/ 0 w 9144000"/>
              <a:gd name="connsiteY0-134" fmla="*/ 933512 h 1824603"/>
              <a:gd name="connsiteX1-135" fmla="*/ 9144000 w 9144000"/>
              <a:gd name="connsiteY1-136" fmla="*/ 1776689 h 1824603"/>
              <a:gd name="connsiteX2-137" fmla="*/ 9144000 w 9144000"/>
              <a:gd name="connsiteY2-138" fmla="*/ 1824603 h 1824603"/>
              <a:gd name="connsiteX3-139" fmla="*/ 3124200 w 9144000"/>
              <a:gd name="connsiteY3-140" fmla="*/ 858825 h 1824603"/>
              <a:gd name="connsiteX4-141" fmla="*/ 91360 w 9144000"/>
              <a:gd name="connsiteY4-142" fmla="*/ 1030693 h 1824603"/>
              <a:gd name="connsiteX5-143" fmla="*/ 0 w 9144000"/>
              <a:gd name="connsiteY5-144" fmla="*/ 1043114 h 1824603"/>
              <a:gd name="connsiteX6-145" fmla="*/ 0 w 9144000"/>
              <a:gd name="connsiteY6-146" fmla="*/ 933512 h 1824603"/>
              <a:gd name="connsiteX0-147" fmla="*/ 0 w 9144000"/>
              <a:gd name="connsiteY0-148" fmla="*/ 933512 h 1824603"/>
              <a:gd name="connsiteX1-149" fmla="*/ 9144000 w 9144000"/>
              <a:gd name="connsiteY1-150" fmla="*/ 1776689 h 1824603"/>
              <a:gd name="connsiteX2-151" fmla="*/ 9144000 w 9144000"/>
              <a:gd name="connsiteY2-152" fmla="*/ 1824603 h 1824603"/>
              <a:gd name="connsiteX3-153" fmla="*/ 3124200 w 9144000"/>
              <a:gd name="connsiteY3-154" fmla="*/ 858825 h 1824603"/>
              <a:gd name="connsiteX4-155" fmla="*/ 0 w 9144000"/>
              <a:gd name="connsiteY4-156" fmla="*/ 1043114 h 1824603"/>
              <a:gd name="connsiteX5-157" fmla="*/ 0 w 9144000"/>
              <a:gd name="connsiteY5-158" fmla="*/ 933512 h 1824603"/>
              <a:gd name="connsiteX0-159" fmla="*/ 0 w 9144000"/>
              <a:gd name="connsiteY0-160" fmla="*/ 933512 h 1824603"/>
              <a:gd name="connsiteX1-161" fmla="*/ 9144000 w 9144000"/>
              <a:gd name="connsiteY1-162" fmla="*/ 1776689 h 1824603"/>
              <a:gd name="connsiteX2-163" fmla="*/ 9144000 w 9144000"/>
              <a:gd name="connsiteY2-164" fmla="*/ 1824603 h 1824603"/>
              <a:gd name="connsiteX3-165" fmla="*/ 3124200 w 9144000"/>
              <a:gd name="connsiteY3-166" fmla="*/ 858825 h 1824603"/>
              <a:gd name="connsiteX4-167" fmla="*/ 0 w 9144000"/>
              <a:gd name="connsiteY4-168" fmla="*/ 1043114 h 1824603"/>
              <a:gd name="connsiteX5-169" fmla="*/ 0 w 9144000"/>
              <a:gd name="connsiteY5-170" fmla="*/ 933512 h 1824603"/>
              <a:gd name="connsiteX0-171" fmla="*/ 0 w 9144000"/>
              <a:gd name="connsiteY0-172" fmla="*/ 933512 h 1824603"/>
              <a:gd name="connsiteX1-173" fmla="*/ 9144000 w 9144000"/>
              <a:gd name="connsiteY1-174" fmla="*/ 1776689 h 1824603"/>
              <a:gd name="connsiteX2-175" fmla="*/ 9144000 w 9144000"/>
              <a:gd name="connsiteY2-176" fmla="*/ 1824603 h 1824603"/>
              <a:gd name="connsiteX3-177" fmla="*/ 3124200 w 9144000"/>
              <a:gd name="connsiteY3-178" fmla="*/ 858825 h 1824603"/>
              <a:gd name="connsiteX4-179" fmla="*/ 0 w 9144000"/>
              <a:gd name="connsiteY4-180" fmla="*/ 1043114 h 1824603"/>
              <a:gd name="connsiteX5-181" fmla="*/ 0 w 9144000"/>
              <a:gd name="connsiteY5-182" fmla="*/ 933512 h 1824603"/>
              <a:gd name="connsiteX0-183" fmla="*/ 0 w 9144000"/>
              <a:gd name="connsiteY0-184" fmla="*/ 933512 h 1824603"/>
              <a:gd name="connsiteX1-185" fmla="*/ 9144000 w 9144000"/>
              <a:gd name="connsiteY1-186" fmla="*/ 1776689 h 1824603"/>
              <a:gd name="connsiteX2-187" fmla="*/ 9144000 w 9144000"/>
              <a:gd name="connsiteY2-188" fmla="*/ 1824603 h 1824603"/>
              <a:gd name="connsiteX3-189" fmla="*/ 0 w 9144000"/>
              <a:gd name="connsiteY3-190" fmla="*/ 1043114 h 1824603"/>
              <a:gd name="connsiteX4-191" fmla="*/ 0 w 9144000"/>
              <a:gd name="connsiteY4-192" fmla="*/ 933512 h 1824603"/>
              <a:gd name="connsiteX0-193" fmla="*/ 0 w 9144000"/>
              <a:gd name="connsiteY0-194" fmla="*/ 933512 h 1824603"/>
              <a:gd name="connsiteX1-195" fmla="*/ 9144000 w 9144000"/>
              <a:gd name="connsiteY1-196" fmla="*/ 1776689 h 1824603"/>
              <a:gd name="connsiteX2-197" fmla="*/ 9144000 w 9144000"/>
              <a:gd name="connsiteY2-198" fmla="*/ 1824603 h 1824603"/>
              <a:gd name="connsiteX3-199" fmla="*/ 0 w 9144000"/>
              <a:gd name="connsiteY3-200" fmla="*/ 1043114 h 1824603"/>
              <a:gd name="connsiteX4-201" fmla="*/ 0 w 9144000"/>
              <a:gd name="connsiteY4-202" fmla="*/ 933512 h 1824603"/>
              <a:gd name="connsiteX0-203" fmla="*/ 0 w 9144000"/>
              <a:gd name="connsiteY0-204" fmla="*/ 933512 h 1824603"/>
              <a:gd name="connsiteX1-205" fmla="*/ 9144000 w 9144000"/>
              <a:gd name="connsiteY1-206" fmla="*/ 1776689 h 1824603"/>
              <a:gd name="connsiteX2-207" fmla="*/ 9144000 w 9144000"/>
              <a:gd name="connsiteY2-208" fmla="*/ 1824603 h 1824603"/>
              <a:gd name="connsiteX3-209" fmla="*/ 0 w 9144000"/>
              <a:gd name="connsiteY3-210" fmla="*/ 1043114 h 1824603"/>
              <a:gd name="connsiteX4-211" fmla="*/ 0 w 9144000"/>
              <a:gd name="connsiteY4-212" fmla="*/ 933512 h 1824603"/>
              <a:gd name="connsiteX0-213" fmla="*/ 0 w 9144000"/>
              <a:gd name="connsiteY0-214" fmla="*/ 933512 h 1824603"/>
              <a:gd name="connsiteX1-215" fmla="*/ 9144000 w 9144000"/>
              <a:gd name="connsiteY1-216" fmla="*/ 1776689 h 1824603"/>
              <a:gd name="connsiteX2-217" fmla="*/ 9144000 w 9144000"/>
              <a:gd name="connsiteY2-218" fmla="*/ 1824603 h 1824603"/>
              <a:gd name="connsiteX3-219" fmla="*/ 0 w 9144000"/>
              <a:gd name="connsiteY3-220" fmla="*/ 1043114 h 1824603"/>
              <a:gd name="connsiteX4-221" fmla="*/ 0 w 9144000"/>
              <a:gd name="connsiteY4-222" fmla="*/ 933512 h 1824603"/>
              <a:gd name="connsiteX0-223" fmla="*/ 0 w 9144000"/>
              <a:gd name="connsiteY0-224" fmla="*/ 933512 h 1824603"/>
              <a:gd name="connsiteX1-225" fmla="*/ 9144000 w 9144000"/>
              <a:gd name="connsiteY1-226" fmla="*/ 1776689 h 1824603"/>
              <a:gd name="connsiteX2-227" fmla="*/ 9144000 w 9144000"/>
              <a:gd name="connsiteY2-228" fmla="*/ 1824603 h 1824603"/>
              <a:gd name="connsiteX3-229" fmla="*/ 0 w 9144000"/>
              <a:gd name="connsiteY3-230" fmla="*/ 1043114 h 1824603"/>
              <a:gd name="connsiteX4-231" fmla="*/ 0 w 9144000"/>
              <a:gd name="connsiteY4-232" fmla="*/ 933512 h 1824603"/>
              <a:gd name="connsiteX0-233" fmla="*/ 0 w 9144000"/>
              <a:gd name="connsiteY0-234" fmla="*/ 872917 h 1764008"/>
              <a:gd name="connsiteX1-235" fmla="*/ 9144000 w 9144000"/>
              <a:gd name="connsiteY1-236" fmla="*/ 1716094 h 1764008"/>
              <a:gd name="connsiteX2-237" fmla="*/ 9144000 w 9144000"/>
              <a:gd name="connsiteY2-238" fmla="*/ 1764008 h 1764008"/>
              <a:gd name="connsiteX3-239" fmla="*/ 0 w 9144000"/>
              <a:gd name="connsiteY3-240" fmla="*/ 982519 h 1764008"/>
              <a:gd name="connsiteX4-241" fmla="*/ 0 w 9144000"/>
              <a:gd name="connsiteY4-242" fmla="*/ 872917 h 1764008"/>
              <a:gd name="connsiteX0-243" fmla="*/ 0 w 9144000"/>
              <a:gd name="connsiteY0-244" fmla="*/ 731570 h 1622661"/>
              <a:gd name="connsiteX1-245" fmla="*/ 9144000 w 9144000"/>
              <a:gd name="connsiteY1-246" fmla="*/ 1574747 h 1622661"/>
              <a:gd name="connsiteX2-247" fmla="*/ 9144000 w 9144000"/>
              <a:gd name="connsiteY2-248" fmla="*/ 1622661 h 1622661"/>
              <a:gd name="connsiteX3-249" fmla="*/ 0 w 9144000"/>
              <a:gd name="connsiteY3-250" fmla="*/ 841172 h 1622661"/>
              <a:gd name="connsiteX4-251" fmla="*/ 0 w 9144000"/>
              <a:gd name="connsiteY4-252" fmla="*/ 731570 h 1622661"/>
              <a:gd name="connsiteX0-253" fmla="*/ 0 w 9144000"/>
              <a:gd name="connsiteY0-254" fmla="*/ 709886 h 1600977"/>
              <a:gd name="connsiteX1-255" fmla="*/ 9144000 w 9144000"/>
              <a:gd name="connsiteY1-256" fmla="*/ 1553063 h 1600977"/>
              <a:gd name="connsiteX2-257" fmla="*/ 9144000 w 9144000"/>
              <a:gd name="connsiteY2-258" fmla="*/ 1600977 h 1600977"/>
              <a:gd name="connsiteX3-259" fmla="*/ 0 w 9144000"/>
              <a:gd name="connsiteY3-260" fmla="*/ 819488 h 1600977"/>
              <a:gd name="connsiteX4-261" fmla="*/ 0 w 9144000"/>
              <a:gd name="connsiteY4-262" fmla="*/ 709886 h 1600977"/>
              <a:gd name="connsiteX0-263" fmla="*/ 0 w 9144000"/>
              <a:gd name="connsiteY0-264" fmla="*/ 709886 h 1600977"/>
              <a:gd name="connsiteX1-265" fmla="*/ 9144000 w 9144000"/>
              <a:gd name="connsiteY1-266" fmla="*/ 1553063 h 1600977"/>
              <a:gd name="connsiteX2-267" fmla="*/ 9144000 w 9144000"/>
              <a:gd name="connsiteY2-268" fmla="*/ 1600977 h 1600977"/>
              <a:gd name="connsiteX3-269" fmla="*/ 0 w 9144000"/>
              <a:gd name="connsiteY3-270" fmla="*/ 819488 h 1600977"/>
              <a:gd name="connsiteX4-271" fmla="*/ 0 w 9144000"/>
              <a:gd name="connsiteY4-272" fmla="*/ 709886 h 1600977"/>
              <a:gd name="connsiteX0-273" fmla="*/ 0 w 9144000"/>
              <a:gd name="connsiteY0-274" fmla="*/ 596494 h 1487585"/>
              <a:gd name="connsiteX1-275" fmla="*/ 9144000 w 9144000"/>
              <a:gd name="connsiteY1-276" fmla="*/ 1439671 h 1487585"/>
              <a:gd name="connsiteX2-277" fmla="*/ 9144000 w 9144000"/>
              <a:gd name="connsiteY2-278" fmla="*/ 1487585 h 1487585"/>
              <a:gd name="connsiteX3-279" fmla="*/ 0 w 9144000"/>
              <a:gd name="connsiteY3-280" fmla="*/ 706096 h 1487585"/>
              <a:gd name="connsiteX4-281" fmla="*/ 0 w 9144000"/>
              <a:gd name="connsiteY4-282" fmla="*/ 596494 h 1487585"/>
              <a:gd name="connsiteX0-283" fmla="*/ 0 w 9153525"/>
              <a:gd name="connsiteY0-284" fmla="*/ 613807 h 1504898"/>
              <a:gd name="connsiteX1-285" fmla="*/ 9153525 w 9153525"/>
              <a:gd name="connsiteY1-286" fmla="*/ 1418884 h 1504898"/>
              <a:gd name="connsiteX2-287" fmla="*/ 9144000 w 9153525"/>
              <a:gd name="connsiteY2-288" fmla="*/ 1504898 h 1504898"/>
              <a:gd name="connsiteX3-289" fmla="*/ 0 w 9153525"/>
              <a:gd name="connsiteY3-290" fmla="*/ 723409 h 1504898"/>
              <a:gd name="connsiteX4-291" fmla="*/ 0 w 9153525"/>
              <a:gd name="connsiteY4-292" fmla="*/ 613807 h 1504898"/>
              <a:gd name="connsiteX0-293" fmla="*/ 0 w 9153525"/>
              <a:gd name="connsiteY0-294" fmla="*/ 613807 h 1504898"/>
              <a:gd name="connsiteX1-295" fmla="*/ 9153525 w 9153525"/>
              <a:gd name="connsiteY1-296" fmla="*/ 1418884 h 1504898"/>
              <a:gd name="connsiteX2-297" fmla="*/ 9144000 w 9153525"/>
              <a:gd name="connsiteY2-298" fmla="*/ 1504898 h 1504898"/>
              <a:gd name="connsiteX3-299" fmla="*/ 0 w 9153525"/>
              <a:gd name="connsiteY3-300" fmla="*/ 723409 h 1504898"/>
              <a:gd name="connsiteX4-301" fmla="*/ 0 w 9153525"/>
              <a:gd name="connsiteY4-302" fmla="*/ 613807 h 1504898"/>
              <a:gd name="connsiteX0-303" fmla="*/ 0 w 9153525"/>
              <a:gd name="connsiteY0-304" fmla="*/ 613807 h 1504898"/>
              <a:gd name="connsiteX1-305" fmla="*/ 9153525 w 9153525"/>
              <a:gd name="connsiteY1-306" fmla="*/ 1418884 h 1504898"/>
              <a:gd name="connsiteX2-307" fmla="*/ 9144000 w 9153525"/>
              <a:gd name="connsiteY2-308" fmla="*/ 1504898 h 1504898"/>
              <a:gd name="connsiteX3-309" fmla="*/ 0 w 9153525"/>
              <a:gd name="connsiteY3-310" fmla="*/ 723409 h 1504898"/>
              <a:gd name="connsiteX4-311" fmla="*/ 0 w 9153525"/>
              <a:gd name="connsiteY4-312" fmla="*/ 613807 h 1504898"/>
              <a:gd name="connsiteX0-313" fmla="*/ 0 w 9153525"/>
              <a:gd name="connsiteY0-314" fmla="*/ 613807 h 1504898"/>
              <a:gd name="connsiteX1-315" fmla="*/ 9153525 w 9153525"/>
              <a:gd name="connsiteY1-316" fmla="*/ 1418884 h 1504898"/>
              <a:gd name="connsiteX2-317" fmla="*/ 9144000 w 9153525"/>
              <a:gd name="connsiteY2-318" fmla="*/ 1504898 h 1504898"/>
              <a:gd name="connsiteX3-319" fmla="*/ 0 w 9153525"/>
              <a:gd name="connsiteY3-320" fmla="*/ 723409 h 1504898"/>
              <a:gd name="connsiteX4-321" fmla="*/ 0 w 9153525"/>
              <a:gd name="connsiteY4-322" fmla="*/ 613807 h 1504898"/>
              <a:gd name="connsiteX0-323" fmla="*/ 0 w 9153525"/>
              <a:gd name="connsiteY0-324" fmla="*/ 613807 h 1504898"/>
              <a:gd name="connsiteX1-325" fmla="*/ 9153525 w 9153525"/>
              <a:gd name="connsiteY1-326" fmla="*/ 1418884 h 1504898"/>
              <a:gd name="connsiteX2-327" fmla="*/ 9144000 w 9153525"/>
              <a:gd name="connsiteY2-328" fmla="*/ 1504898 h 1504898"/>
              <a:gd name="connsiteX3-329" fmla="*/ 0 w 9153525"/>
              <a:gd name="connsiteY3-330" fmla="*/ 723409 h 1504898"/>
              <a:gd name="connsiteX4-331" fmla="*/ 0 w 9153525"/>
              <a:gd name="connsiteY4-332" fmla="*/ 613807 h 1504898"/>
              <a:gd name="connsiteX0-333" fmla="*/ 0 w 9153525"/>
              <a:gd name="connsiteY0-334" fmla="*/ 613807 h 1504898"/>
              <a:gd name="connsiteX1-335" fmla="*/ 9153525 w 9153525"/>
              <a:gd name="connsiteY1-336" fmla="*/ 1418884 h 1504898"/>
              <a:gd name="connsiteX2-337" fmla="*/ 9144000 w 9153525"/>
              <a:gd name="connsiteY2-338" fmla="*/ 1504898 h 1504898"/>
              <a:gd name="connsiteX3-339" fmla="*/ 0 w 9153525"/>
              <a:gd name="connsiteY3-340" fmla="*/ 723409 h 1504898"/>
              <a:gd name="connsiteX4-341" fmla="*/ 0 w 9153525"/>
              <a:gd name="connsiteY4-342" fmla="*/ 613807 h 1504898"/>
              <a:gd name="connsiteX0-343" fmla="*/ 0 w 9153525"/>
              <a:gd name="connsiteY0-344" fmla="*/ 613807 h 1504898"/>
              <a:gd name="connsiteX1-345" fmla="*/ 9153525 w 9153525"/>
              <a:gd name="connsiteY1-346" fmla="*/ 1418884 h 1504898"/>
              <a:gd name="connsiteX2-347" fmla="*/ 9144000 w 9153525"/>
              <a:gd name="connsiteY2-348" fmla="*/ 1504898 h 1504898"/>
              <a:gd name="connsiteX3-349" fmla="*/ 0 w 9153525"/>
              <a:gd name="connsiteY3-350" fmla="*/ 723409 h 1504898"/>
              <a:gd name="connsiteX4-351" fmla="*/ 0 w 9153525"/>
              <a:gd name="connsiteY4-352" fmla="*/ 613807 h 1504898"/>
            </a:gdLst>
            <a:ahLst/>
            <a:cxnLst>
              <a:cxn ang="0">
                <a:pos x="connsiteX0-343" y="connsiteY0-344"/>
              </a:cxn>
              <a:cxn ang="0">
                <a:pos x="connsiteX1-345" y="connsiteY1-346"/>
              </a:cxn>
              <a:cxn ang="0">
                <a:pos x="connsiteX2-347" y="connsiteY2-348"/>
              </a:cxn>
              <a:cxn ang="0">
                <a:pos x="connsiteX3-349" y="connsiteY3-350"/>
              </a:cxn>
              <a:cxn ang="0">
                <a:pos x="connsiteX4-351" y="connsiteY4-352"/>
              </a:cxn>
            </a:cxnLst>
            <a:rect l="l" t="t" r="r" b="b"/>
            <a:pathLst>
              <a:path w="9153525" h="1504898">
                <a:moveTo>
                  <a:pt x="0" y="613807"/>
                </a:moveTo>
                <a:cubicBezTo>
                  <a:pt x="1933575" y="-73556"/>
                  <a:pt x="4972050" y="-596531"/>
                  <a:pt x="9153525" y="1418884"/>
                </a:cubicBezTo>
                <a:lnTo>
                  <a:pt x="9144000" y="1504898"/>
                </a:lnTo>
                <a:cubicBezTo>
                  <a:pt x="7581900" y="720527"/>
                  <a:pt x="3390900" y="-368645"/>
                  <a:pt x="0" y="723409"/>
                </a:cubicBezTo>
                <a:lnTo>
                  <a:pt x="0" y="61380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defRPr/>
            </a:pPr>
            <a:endParaRPr lang="zh-CN" altLang="en-US">
              <a:solidFill>
                <a:srgbClr val="FFFFD9"/>
              </a:solidFill>
            </a:endParaRPr>
          </a:p>
        </p:txBody>
      </p:sp>
      <p:pic>
        <p:nvPicPr>
          <p:cNvPr id="33797" name="图片 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1575" y="1598613"/>
            <a:ext cx="4768850" cy="270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8" name="Rectangle 2"/>
          <p:cNvSpPr txBox="1">
            <a:spLocks noChangeArrowheads="1"/>
          </p:cNvSpPr>
          <p:nvPr/>
        </p:nvSpPr>
        <p:spPr bwMode="auto">
          <a:xfrm>
            <a:off x="3571876" y="3287714"/>
            <a:ext cx="5116513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3600" b="1" dirty="0">
                <a:solidFill>
                  <a:srgbClr val="196666"/>
                </a:solidFill>
                <a:latin typeface="微软雅黑" pitchFamily="34" charset="-122"/>
                <a:ea typeface="微软雅黑" pitchFamily="34" charset="-122"/>
              </a:rPr>
              <a:t>精读课文    细节探究</a:t>
            </a:r>
          </a:p>
        </p:txBody>
      </p:sp>
    </p:spTree>
    <p:extLst>
      <p:ext uri="{BB962C8B-B14F-4D97-AF65-F5344CB8AC3E}">
        <p14:creationId xmlns:p14="http://schemas.microsoft.com/office/powerpoint/2010/main" val="644901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863752" y="3212977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www.1ppt.com/sucai/</a:t>
            </a:r>
          </a:p>
          <a:p>
            <a:pPr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www.1ppt.com/tubiao/      </a:t>
            </a:r>
          </a:p>
          <a:p>
            <a:pPr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www.1ppt.com/powerpoint/      </a:t>
            </a: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www.1ppt.com/fanwen/             </a:t>
            </a: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www.1ppt.com/jiaoan/               </a:t>
            </a:r>
          </a:p>
          <a:p>
            <a:pPr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 </a:t>
            </a: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www.1ppt.com/kejian/shuxue/ </a:t>
            </a: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www.1ppt.com/kejian/meishu/ </a:t>
            </a: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www.1ppt.com/kejian/wuli/ </a:t>
            </a: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www.1ppt.com/kejian/shengwu/ </a:t>
            </a: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www.1ppt.com/kejian/lishi/        </a:t>
            </a:r>
          </a:p>
        </p:txBody>
      </p:sp>
      <p:sp>
        <p:nvSpPr>
          <p:cNvPr id="34818" name="文本框 99"/>
          <p:cNvSpPr txBox="1">
            <a:spLocks noChangeArrowheads="1"/>
          </p:cNvSpPr>
          <p:nvPr/>
        </p:nvSpPr>
        <p:spPr bwMode="auto">
          <a:xfrm>
            <a:off x="2425700" y="1023938"/>
            <a:ext cx="508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b="1" dirty="0">
                <a:solidFill>
                  <a:srgbClr val="000000"/>
                </a:solidFill>
                <a:latin typeface="宋体" pitchFamily="2" charset="-122"/>
              </a:rPr>
              <a:t>根据要求，赏析下面诗句。</a:t>
            </a:r>
          </a:p>
        </p:txBody>
      </p:sp>
      <p:sp>
        <p:nvSpPr>
          <p:cNvPr id="34819" name="文本框 2"/>
          <p:cNvSpPr txBox="1">
            <a:spLocks noChangeArrowheads="1"/>
          </p:cNvSpPr>
          <p:nvPr/>
        </p:nvSpPr>
        <p:spPr bwMode="auto">
          <a:xfrm>
            <a:off x="2370139" y="1725614"/>
            <a:ext cx="7977187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b="1" dirty="0">
                <a:solidFill>
                  <a:srgbClr val="000000"/>
                </a:solidFill>
                <a:latin typeface="Times New Roman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itchFamily="18" charset="0"/>
              </a:rPr>
              <a:t>1</a:t>
            </a:r>
            <a:r>
              <a:rPr lang="zh-CN" altLang="en-US" b="1" dirty="0">
                <a:solidFill>
                  <a:srgbClr val="000000"/>
                </a:solidFill>
                <a:latin typeface="Times New Roman" pitchFamily="18" charset="0"/>
              </a:rPr>
              <a:t>）当它卸下批闪烁的白银，又驶向另一个港湾。（从修辞角度赏析该语句）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428875" y="3014664"/>
            <a:ext cx="7799388" cy="283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用“白银”比喻阳光，“卸下批闪烁的白银”比喻天色已晚，太阳光逐渐变暗。 </a:t>
            </a:r>
          </a:p>
          <a:p>
            <a:pPr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“驶向另一个港湾”比喻太阳即将落山。这两句诗，生动形象地表现出太阳在天空中的位置及光线的变化的，给人以美感及想像的空间。</a:t>
            </a:r>
          </a:p>
        </p:txBody>
      </p:sp>
      <p:sp>
        <p:nvSpPr>
          <p:cNvPr id="34821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</p:spTree>
    <p:extLst>
      <p:ext uri="{BB962C8B-B14F-4D97-AF65-F5344CB8AC3E}">
        <p14:creationId xmlns:p14="http://schemas.microsoft.com/office/powerpoint/2010/main" val="4260642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文本框 99"/>
          <p:cNvSpPr txBox="1">
            <a:spLocks noChangeArrowheads="1"/>
          </p:cNvSpPr>
          <p:nvPr/>
        </p:nvSpPr>
        <p:spPr bwMode="auto">
          <a:xfrm>
            <a:off x="2414589" y="995364"/>
            <a:ext cx="7615237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b="1" dirty="0">
                <a:solidFill>
                  <a:srgbClr val="000000"/>
                </a:solidFill>
                <a:latin typeface="Times New Roman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itchFamily="18" charset="0"/>
              </a:rPr>
              <a:t>2</a:t>
            </a:r>
            <a:r>
              <a:rPr lang="zh-CN" altLang="en-US" b="1" dirty="0">
                <a:solidFill>
                  <a:srgbClr val="000000"/>
                </a:solidFill>
                <a:latin typeface="Times New Roman" pitchFamily="18" charset="0"/>
              </a:rPr>
              <a:t>）使它沉没于灰色的浪涛，却溅起了银星千颗。”中的“溅”字用得好吗？为什么？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613026" y="2622550"/>
            <a:ext cx="7021513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一个“溅”字化静为动，它形象地写出了太阳落山，星星出现的场面。</a:t>
            </a:r>
          </a:p>
        </p:txBody>
      </p:sp>
      <p:sp>
        <p:nvSpPr>
          <p:cNvPr id="35844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</p:spTree>
    <p:extLst>
      <p:ext uri="{BB962C8B-B14F-4D97-AF65-F5344CB8AC3E}">
        <p14:creationId xmlns:p14="http://schemas.microsoft.com/office/powerpoint/2010/main" val="3135914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文本框 99"/>
          <p:cNvSpPr txBox="1">
            <a:spLocks noChangeArrowheads="1"/>
          </p:cNvSpPr>
          <p:nvPr/>
        </p:nvSpPr>
        <p:spPr bwMode="auto">
          <a:xfrm>
            <a:off x="2371726" y="1273176"/>
            <a:ext cx="76803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b="1" dirty="0">
                <a:solidFill>
                  <a:srgbClr val="000000"/>
                </a:solidFill>
                <a:latin typeface="Times New Roman" pitchFamily="18" charset="0"/>
              </a:rPr>
              <a:t>1.</a:t>
            </a:r>
            <a:r>
              <a:rPr lang="zh-CN" altLang="en-US" b="1" dirty="0">
                <a:solidFill>
                  <a:srgbClr val="000000"/>
                </a:solidFill>
                <a:latin typeface="Times New Roman" pitchFamily="18" charset="0"/>
              </a:rPr>
              <a:t>诗言志，作者吴望尧借“太阳船”寄托 自己什么情感</a:t>
            </a:r>
          </a:p>
          <a:p>
            <a:pPr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b="1" dirty="0">
                <a:solidFill>
                  <a:srgbClr val="000000"/>
                </a:solidFill>
                <a:latin typeface="Times New Roman" pitchFamily="18" charset="0"/>
              </a:rPr>
              <a:t>   呢</a:t>
            </a:r>
            <a:r>
              <a:rPr lang="en-US" altLang="zh-CN" b="1" dirty="0">
                <a:solidFill>
                  <a:srgbClr val="000000"/>
                </a:solidFill>
                <a:latin typeface="Times New Roman" pitchFamily="18" charset="0"/>
              </a:rPr>
              <a:t>?</a:t>
            </a:r>
            <a:r>
              <a:rPr lang="zh-CN" altLang="en-US" b="1" dirty="0">
                <a:solidFill>
                  <a:srgbClr val="000000"/>
                </a:solidFill>
                <a:latin typeface="Times New Roman" pitchFamily="18" charset="0"/>
              </a:rPr>
              <a:t>说一说你的理解</a:t>
            </a:r>
            <a:r>
              <a:rPr lang="en-US" altLang="zh-CN" b="1" dirty="0">
                <a:solidFill>
                  <a:srgbClr val="000000"/>
                </a:solidFill>
                <a:latin typeface="Times New Roman" pitchFamily="18" charset="0"/>
              </a:rPr>
              <a:t>?</a:t>
            </a:r>
            <a:endParaRPr lang="zh-CN" altLang="en-US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843213" y="3214688"/>
            <a:ext cx="6462712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寄托自己对光明与幸福的渴望，对故乡与大陆的思念。</a:t>
            </a:r>
          </a:p>
        </p:txBody>
      </p:sp>
      <p:sp>
        <p:nvSpPr>
          <p:cNvPr id="36868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</p:spTree>
    <p:extLst>
      <p:ext uri="{BB962C8B-B14F-4D97-AF65-F5344CB8AC3E}">
        <p14:creationId xmlns:p14="http://schemas.microsoft.com/office/powerpoint/2010/main" val="2939687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文本框 99"/>
          <p:cNvSpPr txBox="1">
            <a:spLocks noChangeArrowheads="1"/>
          </p:cNvSpPr>
          <p:nvPr/>
        </p:nvSpPr>
        <p:spPr bwMode="auto">
          <a:xfrm>
            <a:off x="2206625" y="1219201"/>
            <a:ext cx="794385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b="1" dirty="0">
                <a:solidFill>
                  <a:srgbClr val="000000"/>
                </a:solidFill>
                <a:latin typeface="Times New Roman" pitchFamily="18" charset="0"/>
              </a:rPr>
              <a:t>2.</a:t>
            </a:r>
            <a:r>
              <a:rPr lang="zh-CN" altLang="en-US" b="1" dirty="0">
                <a:solidFill>
                  <a:srgbClr val="000000"/>
                </a:solidFill>
                <a:latin typeface="Times New Roman" pitchFamily="18" charset="0"/>
              </a:rPr>
              <a:t>本诗想象可谓天马行空，但是又合乎情理。说说诗人是</a:t>
            </a:r>
          </a:p>
          <a:p>
            <a:pPr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b="1" dirty="0">
                <a:solidFill>
                  <a:srgbClr val="000000"/>
                </a:solidFill>
                <a:latin typeface="Times New Roman" pitchFamily="18" charset="0"/>
              </a:rPr>
              <a:t>   如何依据现实展开想象的。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492376" y="2792413"/>
            <a:ext cx="7427913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诗人把天空想象成航线，把太阳想象成船，晴天太阳东升西落，想象成船在天空中穿行，把云想象成海岸，太阳落山，余辉晚霞想象成大火，太阳落山，星星出现，想象合乎情理。  </a:t>
            </a:r>
          </a:p>
        </p:txBody>
      </p:sp>
      <p:sp>
        <p:nvSpPr>
          <p:cNvPr id="37892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</p:spTree>
    <p:extLst>
      <p:ext uri="{BB962C8B-B14F-4D97-AF65-F5344CB8AC3E}">
        <p14:creationId xmlns:p14="http://schemas.microsoft.com/office/powerpoint/2010/main" val="2483493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图片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5451" y="2238375"/>
            <a:ext cx="295275" cy="20256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pic>
        <p:nvPicPr>
          <p:cNvPr id="38915" name="图片 10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0489" y="2222501"/>
            <a:ext cx="219075" cy="21129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pic>
        <p:nvPicPr>
          <p:cNvPr id="38916" name="图片 3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8801" y="3144839"/>
            <a:ext cx="638175" cy="3333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sp>
        <p:nvSpPr>
          <p:cNvPr id="38917" name="文本框 105"/>
          <p:cNvSpPr txBox="1">
            <a:spLocks noChangeArrowheads="1"/>
          </p:cNvSpPr>
          <p:nvPr/>
        </p:nvSpPr>
        <p:spPr bwMode="auto">
          <a:xfrm>
            <a:off x="4135438" y="2854325"/>
            <a:ext cx="5848350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b="1" dirty="0">
                <a:solidFill>
                  <a:srgbClr val="000000"/>
                </a:solidFill>
                <a:latin typeface="宋体" pitchFamily="2" charset="-122"/>
              </a:rPr>
              <a:t>天空</a:t>
            </a:r>
            <a:r>
              <a:rPr lang="en-US" altLang="zh-CN" b="1" dirty="0">
                <a:solidFill>
                  <a:srgbClr val="000000"/>
                </a:solidFill>
                <a:latin typeface="宋体" pitchFamily="2" charset="-122"/>
              </a:rPr>
              <a:t>——</a:t>
            </a:r>
            <a:r>
              <a:rPr lang="zh-CN" altLang="en-US" b="1" dirty="0">
                <a:solidFill>
                  <a:srgbClr val="000000"/>
                </a:solidFill>
                <a:latin typeface="宋体" pitchFamily="2" charset="-122"/>
              </a:rPr>
              <a:t>航线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b="1" dirty="0">
                <a:solidFill>
                  <a:srgbClr val="000000"/>
                </a:solidFill>
                <a:latin typeface="宋体" pitchFamily="2" charset="-122"/>
              </a:rPr>
              <a:t>云</a:t>
            </a:r>
            <a:r>
              <a:rPr lang="en-US" altLang="zh-CN" b="1" dirty="0">
                <a:solidFill>
                  <a:srgbClr val="000000"/>
                </a:solidFill>
                <a:latin typeface="宋体" pitchFamily="2" charset="-122"/>
              </a:rPr>
              <a:t>——</a:t>
            </a:r>
            <a:r>
              <a:rPr lang="zh-CN" altLang="en-US" b="1" dirty="0">
                <a:solidFill>
                  <a:srgbClr val="000000"/>
                </a:solidFill>
                <a:latin typeface="宋体" pitchFamily="2" charset="-122"/>
              </a:rPr>
              <a:t>海岸          想象丰富合理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b="1" dirty="0">
                <a:solidFill>
                  <a:srgbClr val="000000"/>
                </a:solidFill>
                <a:latin typeface="宋体" pitchFamily="2" charset="-122"/>
              </a:rPr>
              <a:t>海峡</a:t>
            </a:r>
            <a:r>
              <a:rPr lang="en-US" altLang="zh-CN" b="1" dirty="0">
                <a:solidFill>
                  <a:srgbClr val="000000"/>
                </a:solidFill>
                <a:latin typeface="宋体" pitchFamily="2" charset="-122"/>
              </a:rPr>
              <a:t>——</a:t>
            </a:r>
            <a:r>
              <a:rPr lang="zh-CN" altLang="en-US" b="1" dirty="0">
                <a:solidFill>
                  <a:srgbClr val="000000"/>
                </a:solidFill>
                <a:latin typeface="宋体" pitchFamily="2" charset="-122"/>
              </a:rPr>
              <a:t>大火 </a:t>
            </a:r>
            <a:endParaRPr lang="zh-CN" altLang="en-US" b="1" dirty="0">
              <a:solidFill>
                <a:srgbClr val="000000"/>
              </a:solidFill>
            </a:endParaRPr>
          </a:p>
        </p:txBody>
      </p:sp>
      <p:sp>
        <p:nvSpPr>
          <p:cNvPr id="38918" name="文本框 4"/>
          <p:cNvSpPr txBox="1">
            <a:spLocks noChangeArrowheads="1"/>
          </p:cNvSpPr>
          <p:nvPr/>
        </p:nvSpPr>
        <p:spPr bwMode="auto">
          <a:xfrm>
            <a:off x="4140200" y="2305050"/>
            <a:ext cx="33353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b="1">
                <a:solidFill>
                  <a:srgbClr val="000000"/>
                </a:solidFill>
                <a:latin typeface="宋体" pitchFamily="2" charset="-122"/>
              </a:rPr>
              <a:t>太阳</a:t>
            </a:r>
            <a:r>
              <a:rPr lang="en-US" altLang="zh-CN" b="1">
                <a:solidFill>
                  <a:srgbClr val="000000"/>
                </a:solidFill>
                <a:latin typeface="宋体" pitchFamily="2" charset="-122"/>
              </a:rPr>
              <a:t>——</a:t>
            </a:r>
            <a:r>
              <a:rPr lang="zh-CN" altLang="en-US" b="1">
                <a:solidFill>
                  <a:srgbClr val="000000"/>
                </a:solidFill>
                <a:latin typeface="宋体" pitchFamily="2" charset="-122"/>
              </a:rPr>
              <a:t>船</a:t>
            </a:r>
            <a:endParaRPr lang="zh-CN" altLang="en-US" b="1">
              <a:solidFill>
                <a:srgbClr val="000000"/>
              </a:solidFill>
            </a:endParaRPr>
          </a:p>
        </p:txBody>
      </p:sp>
      <p:sp>
        <p:nvSpPr>
          <p:cNvPr id="38919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</p:spTree>
    <p:extLst>
      <p:ext uri="{BB962C8B-B14F-4D97-AF65-F5344CB8AC3E}">
        <p14:creationId xmlns:p14="http://schemas.microsoft.com/office/powerpoint/2010/main" val="1051778972"/>
      </p:ext>
    </p:extLst>
  </p:cSld>
  <p:clrMapOvr>
    <a:masterClrMapping/>
  </p:clrMapOvr>
</p:sld>
</file>

<file path=ppt/theme/theme1.xml><?xml version="1.0" encoding="utf-8"?>
<a:theme xmlns:a="http://schemas.openxmlformats.org/drawingml/2006/main" name="主题2">
  <a:themeElements>
    <a:clrScheme name="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7B7"/>
      </a:accent6>
      <a:hlink>
        <a:srgbClr val="FF5050"/>
      </a:hlink>
      <a:folHlink>
        <a:srgbClr val="FF99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主题2" id="{0C48B526-236E-43C0-9BF9-4DF3A0AA2D26}" vid="{20D17536-4D84-4822-8C30-CEA651BC2DFD}"/>
    </a:ext>
  </a:extLst>
</a:theme>
</file>

<file path=ppt/theme/theme2.xml><?xml version="1.0" encoding="utf-8"?>
<a:theme xmlns:a="http://schemas.openxmlformats.org/drawingml/2006/main" name="1_第一PPT模板网-WWW.1PPT.COM 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694</Words>
  <Application>Microsoft Office PowerPoint</Application>
  <PresentationFormat>宽屏</PresentationFormat>
  <Paragraphs>71</Paragraphs>
  <Slides>10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23" baseType="lpstr">
      <vt:lpstr>Meiryo</vt:lpstr>
      <vt:lpstr>方正姚体</vt:lpstr>
      <vt:lpstr>楷体</vt:lpstr>
      <vt:lpstr>隶书</vt:lpstr>
      <vt:lpstr>宋体</vt:lpstr>
      <vt:lpstr>微软雅黑</vt:lpstr>
      <vt:lpstr>Arial</vt:lpstr>
      <vt:lpstr>Calibri</vt:lpstr>
      <vt:lpstr>Calibri Light</vt:lpstr>
      <vt:lpstr>Times New Roman</vt:lpstr>
      <vt:lpstr>主题2</vt:lpstr>
      <vt:lpstr>1_第一PPT模板网-WWW.1PPT.COM  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</cp:revision>
  <dcterms:created xsi:type="dcterms:W3CDTF">2018-10-06T02:42:23Z</dcterms:created>
  <dcterms:modified xsi:type="dcterms:W3CDTF">2021-12-07T03:48:04Z</dcterms:modified>
</cp:coreProperties>
</file>