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3" r:id="rId1"/>
    <p:sldMasterId id="2147483694" r:id="rId2"/>
  </p:sldMasterIdLst>
  <p:notesMasterIdLst>
    <p:notesMasterId r:id="rId20"/>
  </p:notesMasterIdLst>
  <p:sldIdLst>
    <p:sldId id="257" r:id="rId3"/>
    <p:sldId id="296" r:id="rId4"/>
    <p:sldId id="297" r:id="rId5"/>
    <p:sldId id="259" r:id="rId6"/>
    <p:sldId id="260" r:id="rId7"/>
    <p:sldId id="261" r:id="rId8"/>
    <p:sldId id="298" r:id="rId9"/>
    <p:sldId id="262" r:id="rId10"/>
    <p:sldId id="263" r:id="rId11"/>
    <p:sldId id="290" r:id="rId12"/>
    <p:sldId id="264" r:id="rId13"/>
    <p:sldId id="299" r:id="rId14"/>
    <p:sldId id="277" r:id="rId15"/>
    <p:sldId id="278" r:id="rId16"/>
    <p:sldId id="265" r:id="rId17"/>
    <p:sldId id="301" r:id="rId18"/>
    <p:sldId id="302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EA093-0F9D-4C36-B847-FB94DFA5C3C1}" type="datetimeFigureOut">
              <a:rPr lang="zh-CN" altLang="en-US" smtClean="0"/>
              <a:t>2021/12/7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5FBA4-82CE-40A9-9918-56993C41C4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015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5FBA4-82CE-40A9-9918-56993C41C41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50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1273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583269" y="2852738"/>
            <a:ext cx="8879417" cy="792162"/>
          </a:xfrm>
        </p:spPr>
        <p:txBody>
          <a:bodyPr/>
          <a:lstStyle>
            <a:lvl1pPr algn="ctr">
              <a:defRPr sz="4400"/>
            </a:lvl1pPr>
          </a:lstStyle>
          <a:p>
            <a:pPr lvl="0"/>
            <a:r>
              <a:rPr lang="zh-CN" altLang="zh-CN" noProof="0" dirty="0" smtClean="0">
                <a:sym typeface="Arial" panose="02080604020202020204" pitchFamily="34" charset="0"/>
              </a:rPr>
              <a:t>单击此处编辑标题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83269" y="3644900"/>
            <a:ext cx="8879417" cy="576188"/>
          </a:xfrm>
        </p:spPr>
        <p:txBody>
          <a:bodyPr/>
          <a:lstStyle>
            <a:lvl1pPr marL="0" indent="0" algn="ctr">
              <a:buFont typeface="Arial" panose="02080604020202020204" pitchFamily="34" charset="0"/>
              <a:buNone/>
              <a:defRPr sz="2800">
                <a:solidFill>
                  <a:srgbClr val="7BC489"/>
                </a:solidFill>
              </a:defRPr>
            </a:lvl1pPr>
          </a:lstStyle>
          <a:p>
            <a:pPr lvl="0"/>
            <a:r>
              <a:rPr lang="zh-CN" altLang="en-US" noProof="0" smtClean="0">
                <a:sym typeface="Arial" panose="02080604020202020204" pitchFamily="34" charset="0"/>
              </a:rPr>
              <a:t>单击此处编辑母版副标题样式</a:t>
            </a:r>
            <a:endParaRPr lang="zh-CN" altLang="zh-CN" noProof="0" dirty="0" smtClean="0">
              <a:sym typeface="Arial" panose="02080604020202020204" pitchFamily="34" charset="0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C46DD-F88D-48BD-91A1-8675D8F865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261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7600" y="1196751"/>
            <a:ext cx="10516800" cy="50223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  <a:t>2021/12/7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52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264320" y="2568864"/>
            <a:ext cx="3748800" cy="32364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ea"/>
                <a:ea typeface="+mn-ea"/>
              </a:defRPr>
            </a:lvl1pPr>
            <a:lvl2pPr>
              <a:defRPr>
                <a:solidFill>
                  <a:schemeClr val="tx1"/>
                </a:solidFill>
                <a:latin typeface="+mn-ea"/>
                <a:ea typeface="+mn-ea"/>
              </a:defRPr>
            </a:lvl2pPr>
            <a:lvl3pPr>
              <a:defRPr>
                <a:solidFill>
                  <a:schemeClr val="tx1"/>
                </a:solidFill>
                <a:latin typeface="+mn-ea"/>
                <a:ea typeface="+mn-ea"/>
              </a:defRPr>
            </a:lvl3pPr>
            <a:lvl4pPr>
              <a:defRPr>
                <a:solidFill>
                  <a:schemeClr val="tx1"/>
                </a:solidFill>
                <a:latin typeface="+mn-ea"/>
                <a:ea typeface="+mn-ea"/>
              </a:defRPr>
            </a:lvl4pPr>
            <a:lvl5pPr>
              <a:defRPr>
                <a:solidFill>
                  <a:schemeClr val="tx1"/>
                </a:solidFill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71669" y="2568864"/>
            <a:ext cx="3748800" cy="32364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ea"/>
                <a:ea typeface="+mn-ea"/>
              </a:defRPr>
            </a:lvl1pPr>
            <a:lvl2pPr>
              <a:defRPr>
                <a:solidFill>
                  <a:schemeClr val="tx1"/>
                </a:solidFill>
                <a:latin typeface="+mn-ea"/>
                <a:ea typeface="+mn-ea"/>
              </a:defRPr>
            </a:lvl2pPr>
            <a:lvl3pPr>
              <a:defRPr>
                <a:solidFill>
                  <a:schemeClr val="tx1"/>
                </a:solidFill>
                <a:latin typeface="+mn-ea"/>
                <a:ea typeface="+mn-ea"/>
              </a:defRPr>
            </a:lvl3pPr>
            <a:lvl4pPr>
              <a:defRPr>
                <a:solidFill>
                  <a:schemeClr val="tx1"/>
                </a:solidFill>
                <a:latin typeface="+mn-ea"/>
                <a:ea typeface="+mn-ea"/>
              </a:defRPr>
            </a:lvl4pPr>
            <a:lvl5pPr>
              <a:defRPr>
                <a:solidFill>
                  <a:schemeClr val="tx1"/>
                </a:solidFill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grpSp>
        <p:nvGrpSpPr>
          <p:cNvPr id="9" name="Group 3" descr="#wm#_43_21_*Z"/>
          <p:cNvGrpSpPr/>
          <p:nvPr/>
        </p:nvGrpSpPr>
        <p:grpSpPr bwMode="auto">
          <a:xfrm>
            <a:off x="1200153" y="977903"/>
            <a:ext cx="2061633" cy="1152525"/>
            <a:chOff x="0" y="0"/>
            <a:chExt cx="2436" cy="1814"/>
          </a:xfrm>
        </p:grpSpPr>
        <p:sp>
          <p:nvSpPr>
            <p:cNvPr id="10" name="Rectangle 4" descr="#wm#_43_21_*Z"/>
            <p:cNvSpPr>
              <a:spLocks noChangeArrowheads="1"/>
            </p:cNvSpPr>
            <p:nvPr/>
          </p:nvSpPr>
          <p:spPr bwMode="auto">
            <a:xfrm>
              <a:off x="0" y="0"/>
              <a:ext cx="1814" cy="1814"/>
            </a:xfrm>
            <a:prstGeom prst="rect">
              <a:avLst/>
            </a:prstGeom>
            <a:noFill/>
            <a:ln w="6350" cap="flat" cmpd="sng">
              <a:solidFill>
                <a:srgbClr val="0E965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ctr"/>
            <a:lstStyle/>
            <a:p>
              <a:r>
                <a:rPr lang="en-US" altLang="zh-CN" sz="4000">
                  <a:solidFill>
                    <a:srgbClr val="0E9651"/>
                  </a:solidFill>
                </a:rPr>
                <a:t> </a:t>
              </a:r>
            </a:p>
          </p:txBody>
        </p:sp>
        <p:sp>
          <p:nvSpPr>
            <p:cNvPr id="11" name="Rectangle 5" descr="#wm#_43_21_*Z"/>
            <p:cNvSpPr>
              <a:spLocks noChangeArrowheads="1"/>
            </p:cNvSpPr>
            <p:nvPr/>
          </p:nvSpPr>
          <p:spPr bwMode="auto">
            <a:xfrm>
              <a:off x="1304" y="340"/>
              <a:ext cx="1133" cy="11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ctr"/>
            <a:lstStyle/>
            <a:p>
              <a:endParaRPr lang="zh-CN" altLang="en-US" sz="2800">
                <a:solidFill>
                  <a:srgbClr val="0E9651"/>
                </a:solidFill>
              </a:endParaRPr>
            </a:p>
          </p:txBody>
        </p:sp>
      </p:grpSp>
      <p:sp>
        <p:nvSpPr>
          <p:cNvPr id="8" name="标题 1"/>
          <p:cNvSpPr>
            <a:spLocks noGrp="1"/>
          </p:cNvSpPr>
          <p:nvPr>
            <p:ph type="title" hasCustomPrompt="1"/>
          </p:nvPr>
        </p:nvSpPr>
        <p:spPr>
          <a:xfrm>
            <a:off x="2261269" y="1193232"/>
            <a:ext cx="8059200" cy="7236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C46DD-F88D-48BD-91A1-8675D8F865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7600" y="1196751"/>
            <a:ext cx="10516800" cy="50223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  <a:t>2021/12/7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355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732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115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797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0280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744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27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5468" y="1269999"/>
            <a:ext cx="10286933" cy="7236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2277304"/>
            <a:ext cx="10972800" cy="388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C46DD-F88D-48BD-91A1-8675D8F865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414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2358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5947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1409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099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C46DD-F88D-48BD-91A1-8675D8F865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938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264320" y="2568864"/>
            <a:ext cx="3748800" cy="32364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ea"/>
                <a:ea typeface="+mn-ea"/>
              </a:defRPr>
            </a:lvl1pPr>
            <a:lvl2pPr>
              <a:defRPr>
                <a:solidFill>
                  <a:schemeClr val="tx1"/>
                </a:solidFill>
                <a:latin typeface="+mn-ea"/>
                <a:ea typeface="+mn-ea"/>
              </a:defRPr>
            </a:lvl2pPr>
            <a:lvl3pPr>
              <a:defRPr>
                <a:solidFill>
                  <a:schemeClr val="tx1"/>
                </a:solidFill>
                <a:latin typeface="+mn-ea"/>
                <a:ea typeface="+mn-ea"/>
              </a:defRPr>
            </a:lvl3pPr>
            <a:lvl4pPr>
              <a:defRPr>
                <a:solidFill>
                  <a:schemeClr val="tx1"/>
                </a:solidFill>
                <a:latin typeface="+mn-ea"/>
                <a:ea typeface="+mn-ea"/>
              </a:defRPr>
            </a:lvl4pPr>
            <a:lvl5pPr>
              <a:defRPr>
                <a:solidFill>
                  <a:schemeClr val="tx1"/>
                </a:solidFill>
                <a:latin typeface="+mn-ea"/>
                <a:ea typeface="+mn-ea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71669" y="2568864"/>
            <a:ext cx="3748800" cy="32364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ea"/>
                <a:ea typeface="+mn-ea"/>
              </a:defRPr>
            </a:lvl1pPr>
            <a:lvl2pPr>
              <a:defRPr>
                <a:solidFill>
                  <a:schemeClr val="tx1"/>
                </a:solidFill>
                <a:latin typeface="+mn-ea"/>
                <a:ea typeface="+mn-ea"/>
              </a:defRPr>
            </a:lvl2pPr>
            <a:lvl3pPr>
              <a:defRPr>
                <a:solidFill>
                  <a:schemeClr val="tx1"/>
                </a:solidFill>
                <a:latin typeface="+mn-ea"/>
                <a:ea typeface="+mn-ea"/>
              </a:defRPr>
            </a:lvl3pPr>
            <a:lvl4pPr>
              <a:defRPr>
                <a:solidFill>
                  <a:schemeClr val="tx1"/>
                </a:solidFill>
                <a:latin typeface="+mn-ea"/>
                <a:ea typeface="+mn-ea"/>
              </a:defRPr>
            </a:lvl4pPr>
            <a:lvl5pPr>
              <a:defRPr>
                <a:solidFill>
                  <a:schemeClr val="tx1"/>
                </a:solidFill>
                <a:latin typeface="+mn-ea"/>
                <a:ea typeface="+mn-ea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grpSp>
        <p:nvGrpSpPr>
          <p:cNvPr id="9" name="Group 3" descr="#wm#_43_21_*Z"/>
          <p:cNvGrpSpPr/>
          <p:nvPr/>
        </p:nvGrpSpPr>
        <p:grpSpPr bwMode="auto">
          <a:xfrm>
            <a:off x="1200153" y="977903"/>
            <a:ext cx="2061633" cy="1152525"/>
            <a:chOff x="0" y="0"/>
            <a:chExt cx="2436" cy="1814"/>
          </a:xfrm>
        </p:grpSpPr>
        <p:sp>
          <p:nvSpPr>
            <p:cNvPr id="10" name="Rectangle 4" descr="#wm#_43_21_*Z"/>
            <p:cNvSpPr>
              <a:spLocks noChangeArrowheads="1"/>
            </p:cNvSpPr>
            <p:nvPr/>
          </p:nvSpPr>
          <p:spPr bwMode="auto">
            <a:xfrm>
              <a:off x="0" y="0"/>
              <a:ext cx="1814" cy="1814"/>
            </a:xfrm>
            <a:prstGeom prst="rect">
              <a:avLst/>
            </a:prstGeom>
            <a:noFill/>
            <a:ln w="6350" cap="flat" cmpd="sng">
              <a:solidFill>
                <a:srgbClr val="0E965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ctr"/>
            <a:lstStyle/>
            <a:p>
              <a:r>
                <a:rPr lang="en-US" altLang="zh-CN" sz="4000">
                  <a:solidFill>
                    <a:srgbClr val="0E9651"/>
                  </a:solidFill>
                </a:rPr>
                <a:t> </a:t>
              </a:r>
            </a:p>
          </p:txBody>
        </p:sp>
        <p:sp>
          <p:nvSpPr>
            <p:cNvPr id="11" name="Rectangle 5" descr="#wm#_43_21_*Z"/>
            <p:cNvSpPr>
              <a:spLocks noChangeArrowheads="1"/>
            </p:cNvSpPr>
            <p:nvPr/>
          </p:nvSpPr>
          <p:spPr bwMode="auto">
            <a:xfrm>
              <a:off x="1304" y="340"/>
              <a:ext cx="1133" cy="11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ctr"/>
            <a:lstStyle/>
            <a:p>
              <a:endParaRPr lang="zh-CN" altLang="en-US" sz="2800">
                <a:solidFill>
                  <a:srgbClr val="0E9651"/>
                </a:solidFill>
              </a:endParaRPr>
            </a:p>
          </p:txBody>
        </p:sp>
      </p:grpSp>
      <p:sp>
        <p:nvSpPr>
          <p:cNvPr id="8" name="标题 1"/>
          <p:cNvSpPr>
            <a:spLocks noGrp="1"/>
          </p:cNvSpPr>
          <p:nvPr>
            <p:ph type="title" hasCustomPrompt="1"/>
          </p:nvPr>
        </p:nvSpPr>
        <p:spPr>
          <a:xfrm>
            <a:off x="2261269" y="1193232"/>
            <a:ext cx="8059200" cy="7236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C46DD-F88D-48BD-91A1-8675D8F865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662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5468" y="908720"/>
            <a:ext cx="10060451" cy="78196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C46DD-F88D-48BD-91A1-8675D8F865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260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583265" y="2636912"/>
            <a:ext cx="8880000" cy="1004512"/>
          </a:xfrm>
        </p:spPr>
        <p:txBody>
          <a:bodyPr>
            <a:normAutofit/>
          </a:bodyPr>
          <a:lstStyle>
            <a:lvl1pPr algn="ctr">
              <a:defRPr sz="4400">
                <a:latin typeface="+mj-lt"/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grpSp>
        <p:nvGrpSpPr>
          <p:cNvPr id="3" name="Group 4"/>
          <p:cNvGrpSpPr/>
          <p:nvPr>
            <p:custDataLst>
              <p:tags r:id="rId1"/>
            </p:custDataLst>
          </p:nvPr>
        </p:nvGrpSpPr>
        <p:grpSpPr bwMode="auto">
          <a:xfrm>
            <a:off x="7152219" y="4077075"/>
            <a:ext cx="5039783" cy="2752725"/>
            <a:chOff x="0" y="0"/>
            <a:chExt cx="5942" cy="4337"/>
          </a:xfrm>
        </p:grpSpPr>
        <p:sp>
          <p:nvSpPr>
            <p:cNvPr id="4" name="AutoShape 5" descr="#wm#_43_31_*Z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rot="16200000">
              <a:off x="3884" y="659"/>
              <a:ext cx="2718" cy="1359"/>
            </a:xfrm>
            <a:prstGeom prst="triangle">
              <a:avLst>
                <a:gd name="adj" fmla="val 50000"/>
              </a:avLst>
            </a:prstGeom>
            <a:solidFill>
              <a:srgbClr val="94DE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rmAutofit/>
            </a:bodyPr>
            <a:lstStyle/>
            <a:p>
              <a:endParaRPr lang="zh-CN" altLang="en-US" sz="1800"/>
            </a:p>
          </p:txBody>
        </p:sp>
        <p:sp>
          <p:nvSpPr>
            <p:cNvPr id="5" name="AutoShape 6" descr="#wm#_43_31_*Z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 rot="10800000">
              <a:off x="0" y="2977"/>
              <a:ext cx="2719" cy="1360"/>
            </a:xfrm>
            <a:prstGeom prst="triangle">
              <a:avLst>
                <a:gd name="adj" fmla="val 50000"/>
              </a:avLst>
            </a:prstGeom>
            <a:solidFill>
              <a:srgbClr val="8EE5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rmAutofit/>
            </a:bodyPr>
            <a:lstStyle/>
            <a:p>
              <a:endParaRPr lang="zh-CN" altLang="en-US" sz="1800"/>
            </a:p>
          </p:txBody>
        </p:sp>
        <p:sp>
          <p:nvSpPr>
            <p:cNvPr id="6" name="AutoShape 7" descr="#wm#_43_31_*Z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 rot="10800000">
              <a:off x="1564" y="1485"/>
              <a:ext cx="2719" cy="1360"/>
            </a:xfrm>
            <a:prstGeom prst="triangle">
              <a:avLst>
                <a:gd name="adj" fmla="val 50000"/>
              </a:avLst>
            </a:prstGeom>
            <a:solidFill>
              <a:srgbClr val="94DE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rmAutofit/>
            </a:bodyPr>
            <a:lstStyle/>
            <a:p>
              <a:endParaRPr lang="zh-CN" altLang="en-US" sz="1800"/>
            </a:p>
          </p:txBody>
        </p:sp>
        <p:sp>
          <p:nvSpPr>
            <p:cNvPr id="7" name="AutoShape 8" descr="#wm#_43_31_*Z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566" y="2977"/>
              <a:ext cx="2719" cy="1360"/>
            </a:xfrm>
            <a:prstGeom prst="triangle">
              <a:avLst>
                <a:gd name="adj" fmla="val 50000"/>
              </a:avLst>
            </a:prstGeom>
            <a:solidFill>
              <a:srgbClr val="94DE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rmAutofit/>
            </a:bodyPr>
            <a:lstStyle/>
            <a:p>
              <a:endParaRPr lang="zh-CN" altLang="en-US" sz="1800"/>
            </a:p>
          </p:txBody>
        </p:sp>
        <p:sp>
          <p:nvSpPr>
            <p:cNvPr id="8" name="AutoShape 9" descr="#wm#_43_31_*Z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166" y="1482"/>
              <a:ext cx="2718" cy="1360"/>
            </a:xfrm>
            <a:prstGeom prst="triangle">
              <a:avLst>
                <a:gd name="adj" fmla="val 50000"/>
              </a:avLst>
            </a:prstGeom>
            <a:solidFill>
              <a:srgbClr val="8EE5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rmAutofit/>
            </a:bodyPr>
            <a:lstStyle/>
            <a:p>
              <a:endParaRPr lang="zh-CN" altLang="en-US" sz="1800"/>
            </a:p>
          </p:txBody>
        </p:sp>
        <p:sp>
          <p:nvSpPr>
            <p:cNvPr id="9" name="AutoShape 10" descr="#wm#_43_31_*Z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 rot="10800000">
              <a:off x="3166" y="2977"/>
              <a:ext cx="2719" cy="1360"/>
            </a:xfrm>
            <a:prstGeom prst="triangle">
              <a:avLst>
                <a:gd name="adj" fmla="val 50000"/>
              </a:avLst>
            </a:prstGeom>
            <a:solidFill>
              <a:srgbClr val="EBF0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rmAutofit/>
            </a:bodyPr>
            <a:lstStyle/>
            <a:p>
              <a:endParaRPr lang="zh-CN" altLang="en-US" sz="1800"/>
            </a:p>
          </p:txBody>
        </p:sp>
      </p:grp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C46DD-F88D-48BD-91A1-8675D8F865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525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C46DD-F88D-48BD-91A1-8675D8F865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339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60661" y="2662480"/>
            <a:ext cx="6038400" cy="328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7056107" y="2673856"/>
            <a:ext cx="3844800" cy="3312000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此处编辑文本</a:t>
            </a:r>
          </a:p>
        </p:txBody>
      </p:sp>
      <p:grpSp>
        <p:nvGrpSpPr>
          <p:cNvPr id="8" name="Group 3" descr="#wm#_43_21_*Z"/>
          <p:cNvGrpSpPr/>
          <p:nvPr/>
        </p:nvGrpSpPr>
        <p:grpSpPr bwMode="auto">
          <a:xfrm>
            <a:off x="1200153" y="977903"/>
            <a:ext cx="2061633" cy="1152525"/>
            <a:chOff x="0" y="0"/>
            <a:chExt cx="2436" cy="1814"/>
          </a:xfrm>
        </p:grpSpPr>
        <p:sp>
          <p:nvSpPr>
            <p:cNvPr id="9" name="Rectangle 4" descr="#wm#_43_21_*Z"/>
            <p:cNvSpPr>
              <a:spLocks noChangeArrowheads="1"/>
            </p:cNvSpPr>
            <p:nvPr/>
          </p:nvSpPr>
          <p:spPr bwMode="auto">
            <a:xfrm>
              <a:off x="0" y="0"/>
              <a:ext cx="1814" cy="1814"/>
            </a:xfrm>
            <a:prstGeom prst="rect">
              <a:avLst/>
            </a:prstGeom>
            <a:noFill/>
            <a:ln w="6350" cap="flat" cmpd="sng">
              <a:solidFill>
                <a:srgbClr val="0E965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ctr"/>
            <a:lstStyle/>
            <a:p>
              <a:r>
                <a:rPr lang="en-US" altLang="zh-CN" sz="4000">
                  <a:solidFill>
                    <a:srgbClr val="0E9651"/>
                  </a:solidFill>
                </a:rPr>
                <a:t> </a:t>
              </a:r>
            </a:p>
          </p:txBody>
        </p:sp>
        <p:sp>
          <p:nvSpPr>
            <p:cNvPr id="10" name="Rectangle 5" descr="#wm#_43_21_*Z"/>
            <p:cNvSpPr>
              <a:spLocks noChangeArrowheads="1"/>
            </p:cNvSpPr>
            <p:nvPr/>
          </p:nvSpPr>
          <p:spPr bwMode="auto">
            <a:xfrm>
              <a:off x="1304" y="340"/>
              <a:ext cx="1133" cy="11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ctr"/>
            <a:lstStyle/>
            <a:p>
              <a:endParaRPr lang="zh-CN" altLang="en-US" sz="2800">
                <a:solidFill>
                  <a:srgbClr val="0E965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261269" y="1193232"/>
            <a:ext cx="8059200" cy="7236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C46DD-F88D-48BD-91A1-8675D8F865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431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936428" y="1270001"/>
            <a:ext cx="1645973" cy="5111328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270001"/>
            <a:ext cx="9134805" cy="511132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0" y="6554102"/>
            <a:ext cx="2844800" cy="259277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554102"/>
            <a:ext cx="3860800" cy="259277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554102"/>
            <a:ext cx="2844800" cy="259277"/>
          </a:xfrm>
        </p:spPr>
        <p:txBody>
          <a:bodyPr/>
          <a:lstStyle/>
          <a:p>
            <a:fld id="{42DC46DD-F88D-48BD-91A1-8675D8F865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648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2" y="2133601"/>
            <a:ext cx="10960100" cy="4175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zh-CN" dirty="0" smtClean="0">
                <a:sym typeface="Arial" panose="02080604020202020204" pitchFamily="34" charset="0"/>
              </a:rPr>
              <a:t>单击此处编辑母版文本样式</a:t>
            </a:r>
          </a:p>
          <a:p>
            <a:pPr lvl="1"/>
            <a:r>
              <a:rPr lang="zh-CN" altLang="zh-CN" dirty="0" smtClean="0">
                <a:sym typeface="Arial" panose="02080604020202020204" pitchFamily="34" charset="0"/>
              </a:rPr>
              <a:t>第二级</a:t>
            </a:r>
          </a:p>
          <a:p>
            <a:pPr lvl="2"/>
            <a:r>
              <a:rPr lang="zh-CN" altLang="zh-CN" dirty="0" smtClean="0">
                <a:sym typeface="Arial" panose="02080604020202020204" pitchFamily="34" charset="0"/>
              </a:rPr>
              <a:t>第三级</a:t>
            </a:r>
          </a:p>
          <a:p>
            <a:pPr lvl="3"/>
            <a:r>
              <a:rPr lang="zh-CN" altLang="zh-CN" dirty="0" smtClean="0">
                <a:sym typeface="Arial" panose="02080604020202020204" pitchFamily="34" charset="0"/>
              </a:rPr>
              <a:t>第四级</a:t>
            </a:r>
          </a:p>
          <a:p>
            <a:pPr lvl="4"/>
            <a:r>
              <a:rPr lang="zh-CN" altLang="zh-CN" dirty="0" smtClean="0">
                <a:sym typeface="Arial" panose="02080604020202020204" pitchFamily="34" charset="0"/>
              </a:rPr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525344"/>
            <a:ext cx="2844800" cy="26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100"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525344"/>
            <a:ext cx="3860800" cy="26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100"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525344"/>
            <a:ext cx="2844800" cy="26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100"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59564" y="1196110"/>
            <a:ext cx="9410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lvl="0"/>
            <a:r>
              <a:rPr lang="zh-CN" altLang="zh-CN" dirty="0" smtClean="0">
                <a:sym typeface="Arial" panose="02080604020202020204" pitchFamily="34" charset="0"/>
              </a:rPr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08307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52" r:id="rId11"/>
    <p:sldLayoutId id="2147483658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rgbClr val="0E9651"/>
          </a:solidFill>
          <a:latin typeface="+mj-ea"/>
          <a:ea typeface="+mj-ea"/>
          <a:cs typeface="+mj-cs"/>
          <a:sym typeface="Arial" panose="0208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E9651"/>
          </a:solidFill>
          <a:latin typeface="Arial" panose="02080604020202020204" pitchFamily="34" charset="0"/>
          <a:ea typeface="黑体" panose="02010600030101010101" pitchFamily="49" charset="-122"/>
          <a:sym typeface="Arial" panose="0208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E9651"/>
          </a:solidFill>
          <a:latin typeface="Arial" panose="02080604020202020204" pitchFamily="34" charset="0"/>
          <a:ea typeface="黑体" panose="02010600030101010101" pitchFamily="49" charset="-122"/>
          <a:sym typeface="Arial" panose="0208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E9651"/>
          </a:solidFill>
          <a:latin typeface="Arial" panose="02080604020202020204" pitchFamily="34" charset="0"/>
          <a:ea typeface="黑体" panose="02010600030101010101" pitchFamily="49" charset="-122"/>
          <a:sym typeface="Arial" panose="0208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E9651"/>
          </a:solidFill>
          <a:latin typeface="Arial" panose="02080604020202020204" pitchFamily="34" charset="0"/>
          <a:ea typeface="黑体" panose="02010600030101010101" pitchFamily="49" charset="-122"/>
          <a:sym typeface="Arial" panose="0208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E9651"/>
          </a:solidFill>
          <a:latin typeface="Arial" panose="02080604020202020204" pitchFamily="34" charset="0"/>
          <a:ea typeface="黑体" panose="02010600030101010101" pitchFamily="49" charset="-122"/>
          <a:sym typeface="Arial" panose="0208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E9651"/>
          </a:solidFill>
          <a:latin typeface="Arial" panose="02080604020202020204" pitchFamily="34" charset="0"/>
          <a:ea typeface="黑体" panose="02010600030101010101" pitchFamily="49" charset="-122"/>
          <a:sym typeface="Arial" panose="0208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E9651"/>
          </a:solidFill>
          <a:latin typeface="Arial" panose="02080604020202020204" pitchFamily="34" charset="0"/>
          <a:ea typeface="黑体" panose="02010600030101010101" pitchFamily="49" charset="-122"/>
          <a:sym typeface="Arial" panose="0208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E9651"/>
          </a:solidFill>
          <a:latin typeface="Arial" panose="02080604020202020204" pitchFamily="34" charset="0"/>
          <a:ea typeface="黑体" panose="02010600030101010101" pitchFamily="49" charset="-122"/>
          <a:sym typeface="Arial" panose="02080604020202020204" pitchFamily="34" charset="0"/>
        </a:defRPr>
      </a:lvl9pPr>
    </p:titleStyle>
    <p:bodyStyle>
      <a:lvl1pPr marL="15875" indent="-15875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Arial" panose="02080604020202020204" pitchFamily="34" charset="0"/>
        <a:buChar char="•"/>
        <a:defRPr sz="2400" kern="1200">
          <a:solidFill>
            <a:schemeClr val="bg2"/>
          </a:solidFill>
          <a:latin typeface="+mn-ea"/>
          <a:ea typeface="+mn-ea"/>
          <a:cs typeface="+mn-cs"/>
          <a:sym typeface="Arial" panose="02080604020202020204" pitchFamily="34" charset="0"/>
        </a:defRPr>
      </a:lvl1pPr>
      <a:lvl2pPr marL="742950" indent="-285750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Arial" panose="02080604020202020204" pitchFamily="34" charset="0"/>
        <a:buChar char="•"/>
        <a:defRPr sz="2000" kern="1200">
          <a:solidFill>
            <a:schemeClr val="bg2"/>
          </a:solidFill>
          <a:latin typeface="+mn-ea"/>
          <a:ea typeface="+mn-ea"/>
          <a:cs typeface="+mn-cs"/>
          <a:sym typeface="Arial" panose="02080604020202020204" pitchFamily="34" charset="0"/>
        </a:defRPr>
      </a:lvl2pPr>
      <a:lvl3pPr marL="1143000" indent="-228600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Arial" panose="02080604020202020204" pitchFamily="34" charset="0"/>
        <a:buChar char="•"/>
        <a:defRPr kern="1200">
          <a:solidFill>
            <a:schemeClr val="bg2"/>
          </a:solidFill>
          <a:latin typeface="+mn-ea"/>
          <a:ea typeface="+mn-ea"/>
          <a:cs typeface="+mn-cs"/>
          <a:sym typeface="Arial" panose="02080604020202020204" pitchFamily="34" charset="0"/>
        </a:defRPr>
      </a:lvl3pPr>
      <a:lvl4pPr marL="1600200" indent="-228600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Arial" panose="02080604020202020204" pitchFamily="34" charset="0"/>
        <a:buChar char="•"/>
        <a:defRPr kern="1200">
          <a:solidFill>
            <a:schemeClr val="bg2"/>
          </a:solidFill>
          <a:latin typeface="+mn-ea"/>
          <a:ea typeface="+mn-ea"/>
          <a:cs typeface="+mn-cs"/>
          <a:sym typeface="Arial" panose="02080604020202020204" pitchFamily="34" charset="0"/>
        </a:defRPr>
      </a:lvl4pPr>
      <a:lvl5pPr marL="2057400" indent="-228600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Arial" panose="02080604020202020204" pitchFamily="34" charset="0"/>
        <a:buChar char="•"/>
        <a:defRPr kern="1200">
          <a:solidFill>
            <a:schemeClr val="bg2"/>
          </a:solidFill>
          <a:latin typeface="+mn-ea"/>
          <a:ea typeface="+mn-ea"/>
          <a:cs typeface="+mn-cs"/>
          <a:sym typeface="Arial" panose="0208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83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2692399" y="2322587"/>
            <a:ext cx="6660000" cy="1004512"/>
          </a:xfrm>
        </p:spPr>
        <p:txBody>
          <a:bodyPr>
            <a:noAutofit/>
          </a:bodyPr>
          <a:lstStyle/>
          <a:p>
            <a:pPr algn="ctr"/>
            <a:r>
              <a:rPr lang="zh-CN" altLang="en-US" sz="60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天上的街市</a:t>
            </a:r>
          </a:p>
        </p:txBody>
      </p:sp>
      <p:sp>
        <p:nvSpPr>
          <p:cNvPr id="11" name="标题 7"/>
          <p:cNvSpPr>
            <a:spLocks noGrp="1"/>
          </p:cNvSpPr>
          <p:nvPr/>
        </p:nvSpPr>
        <p:spPr>
          <a:xfrm>
            <a:off x="4712970" y="3750630"/>
            <a:ext cx="4814570" cy="40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E9651"/>
                </a:solidFill>
                <a:latin typeface="+mj-lt"/>
                <a:ea typeface="+mj-ea"/>
                <a:cs typeface="+mj-cs"/>
                <a:sym typeface="Arial" panose="0208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郭沫若</a:t>
            </a:r>
          </a:p>
        </p:txBody>
      </p:sp>
      <p:sp>
        <p:nvSpPr>
          <p:cNvPr id="4" name="矩形 3"/>
          <p:cNvSpPr/>
          <p:nvPr/>
        </p:nvSpPr>
        <p:spPr>
          <a:xfrm>
            <a:off x="1524000" y="5449548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24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656840" y="720090"/>
            <a:ext cx="6858000" cy="63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E9651"/>
                </a:solidFill>
                <a:latin typeface="+mj-ea"/>
                <a:ea typeface="+mj-ea"/>
                <a:cs typeface="+mj-cs"/>
                <a:sym typeface="Arial" panose="0208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9pPr>
          </a:lstStyle>
          <a:p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内容分析</a:t>
            </a:r>
          </a:p>
        </p:txBody>
      </p:sp>
      <p:sp>
        <p:nvSpPr>
          <p:cNvPr id="4" name="副标题 3"/>
          <p:cNvSpPr>
            <a:spLocks noGrp="1"/>
          </p:cNvSpPr>
          <p:nvPr/>
        </p:nvSpPr>
        <p:spPr>
          <a:xfrm>
            <a:off x="2392683" y="2571118"/>
            <a:ext cx="7407275" cy="43186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0" indent="0" algn="ctr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2800" kern="1200">
                <a:solidFill>
                  <a:srgbClr val="7BC489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1pPr>
            <a:lvl2pPr marL="742950" indent="-28575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sz="20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2pPr>
            <a:lvl3pPr marL="1143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3pPr>
            <a:lvl4pPr marL="1600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4pPr>
            <a:lvl5pPr marL="20574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>
              <a:latin typeface="+mn-lt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>
                <a:latin typeface="+mn-lt"/>
                <a:cs typeface="+mn-ea"/>
                <a:sym typeface="+mn-lt"/>
              </a:rPr>
              <a:t>    作者笔下的天街是温馨而美好的，天街上的人们悠闲而和乐，自由自在，这是诗人理想中的生活图景。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75158" y="1523365"/>
            <a:ext cx="8121015" cy="828996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800">
                <a:cs typeface="+mn-ea"/>
                <a:sym typeface="+mn-lt"/>
              </a:rPr>
              <a:t>作者笔下的天街是怎样一幅图景？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419985" y="706755"/>
            <a:ext cx="6858000" cy="63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E9651"/>
                </a:solidFill>
                <a:latin typeface="+mj-ea"/>
                <a:ea typeface="+mj-ea"/>
                <a:cs typeface="+mj-cs"/>
                <a:sym typeface="Arial" panose="0208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9pPr>
          </a:lstStyle>
          <a:p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内容分析</a:t>
            </a:r>
          </a:p>
        </p:txBody>
      </p:sp>
      <p:sp>
        <p:nvSpPr>
          <p:cNvPr id="4" name="副标题 3"/>
          <p:cNvSpPr>
            <a:spLocks noGrp="1"/>
          </p:cNvSpPr>
          <p:nvPr/>
        </p:nvSpPr>
        <p:spPr>
          <a:xfrm>
            <a:off x="2419985" y="3448688"/>
            <a:ext cx="7352030" cy="27527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0" indent="0" algn="ctr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2800" kern="1200">
                <a:solidFill>
                  <a:srgbClr val="7BC489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1pPr>
            <a:lvl2pPr marL="742950" indent="-28575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sz="20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2pPr>
            <a:lvl3pPr marL="1143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3pPr>
            <a:lvl4pPr marL="1600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4pPr>
            <a:lvl5pPr marL="20574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2400">
                <a:latin typeface="+mn-lt"/>
                <a:cs typeface="+mn-ea"/>
                <a:sym typeface="+mn-lt"/>
              </a:rPr>
              <a:t>    </a:t>
            </a:r>
            <a:r>
              <a:rPr lang="zh-CN" altLang="en-US" sz="2400">
                <a:latin typeface="+mn-lt"/>
                <a:cs typeface="+mn-ea"/>
                <a:sym typeface="+mn-lt"/>
              </a:rPr>
              <a:t>合适，“朵”常用于花，流星飞进大气层，跟大气发生摩擦发热爆裂而发光，爆裂成许多小颗粒，形成了上小下大的喇叭花状，象花，自然就可以用‘朵’来形容了。这就写出了流星的特征，这样天上的街市越发显得神奇美妙，令人向往。</a:t>
            </a:r>
          </a:p>
          <a:p>
            <a:pPr algn="just">
              <a:lnSpc>
                <a:spcPct val="120000"/>
              </a:lnSpc>
            </a:pPr>
            <a:endParaRPr lang="zh-CN" altLang="en-US">
              <a:latin typeface="+mn-lt"/>
              <a:cs typeface="+mn-ea"/>
              <a:sym typeface="+mn-lt"/>
            </a:endParaRPr>
          </a:p>
          <a:p>
            <a:pPr algn="just">
              <a:lnSpc>
                <a:spcPct val="120000"/>
              </a:lnSpc>
            </a:pPr>
            <a:endParaRPr lang="zh-CN" altLang="en-US">
              <a:latin typeface="+mn-lt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01548" y="1649733"/>
            <a:ext cx="7789545" cy="1382035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>
                <a:cs typeface="+mn-ea"/>
                <a:sym typeface="+mn-lt"/>
              </a:rPr>
              <a:t>第4节“请看那朵流星”一句中用“朵”来形容流星合适吗？为什么？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419985" y="706755"/>
            <a:ext cx="6858000" cy="63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E9651"/>
                </a:solidFill>
                <a:latin typeface="+mj-ea"/>
                <a:ea typeface="+mj-ea"/>
                <a:cs typeface="+mj-cs"/>
                <a:sym typeface="Arial" panose="0208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9pPr>
          </a:lstStyle>
          <a:p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内容分析</a:t>
            </a:r>
          </a:p>
        </p:txBody>
      </p:sp>
      <p:sp>
        <p:nvSpPr>
          <p:cNvPr id="4" name="副标题 3"/>
          <p:cNvSpPr>
            <a:spLocks noGrp="1"/>
          </p:cNvSpPr>
          <p:nvPr/>
        </p:nvSpPr>
        <p:spPr>
          <a:xfrm>
            <a:off x="2419985" y="3448688"/>
            <a:ext cx="7352030" cy="3178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normAutofit lnSpcReduction="10000"/>
          </a:bodyPr>
          <a:lstStyle>
            <a:lvl1pPr marL="0" indent="0" algn="ctr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2800" kern="1200">
                <a:solidFill>
                  <a:srgbClr val="7BC489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1pPr>
            <a:lvl2pPr marL="742950" indent="-28575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sz="20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2pPr>
            <a:lvl3pPr marL="1143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3pPr>
            <a:lvl4pPr marL="1600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4pPr>
            <a:lvl5pPr marL="20574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en-US" altLang="zh-CN" sz="2400">
                <a:latin typeface="+mn-lt"/>
                <a:cs typeface="+mn-ea"/>
                <a:sym typeface="+mn-lt"/>
              </a:rPr>
              <a:t>    </a:t>
            </a:r>
            <a:r>
              <a:rPr lang="zh-CN" altLang="en-US" sz="2400">
                <a:latin typeface="+mn-lt"/>
                <a:cs typeface="+mn-ea"/>
                <a:sym typeface="+mn-lt"/>
              </a:rPr>
              <a:t>传说中的牛郎织女是“盈盈一水间脉脉不得语”。在诗人的想象中，天河不再成为阻隔牛郎织女的障碍，他们自由来往，无拘无束，过着自由、幸福、快乐的生活。作者这样写是借想象牛郎织女过着自由幸福的生活，来反衬当时人间社会的痛苦，表达了诗人，对人压迫人的社会的不满、对人民大众苦难的同情和对自由幸福生活的向往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201548" y="1649733"/>
            <a:ext cx="7789545" cy="1376279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>
                <a:cs typeface="+mn-ea"/>
                <a:sym typeface="+mn-lt"/>
              </a:rPr>
              <a:t>诗中牛郎织女和传说中牛郎织女的命运有什么不同？作者为什么这么写？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656840" y="720090"/>
            <a:ext cx="6858000" cy="63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E9651"/>
                </a:solidFill>
                <a:latin typeface="+mj-ea"/>
                <a:ea typeface="+mj-ea"/>
                <a:cs typeface="+mj-cs"/>
                <a:sym typeface="Arial" panose="0208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9pPr>
          </a:lstStyle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重点分析</a:t>
            </a:r>
          </a:p>
        </p:txBody>
      </p:sp>
      <p:sp>
        <p:nvSpPr>
          <p:cNvPr id="4" name="副标题 3"/>
          <p:cNvSpPr>
            <a:spLocks noGrp="1"/>
          </p:cNvSpPr>
          <p:nvPr/>
        </p:nvSpPr>
        <p:spPr>
          <a:xfrm>
            <a:off x="2677160" y="1794510"/>
            <a:ext cx="6858000" cy="4231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0" indent="0" algn="ctr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2800" kern="1200">
                <a:solidFill>
                  <a:srgbClr val="7BC489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1pPr>
            <a:lvl2pPr marL="742950" indent="-28575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sz="20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2pPr>
            <a:lvl3pPr marL="1143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3pPr>
            <a:lvl4pPr marL="1600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4pPr>
            <a:lvl5pPr marL="20574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</a:pPr>
            <a:r>
              <a:rPr lang="zh-CN" altLang="en-US" sz="3200">
                <a:latin typeface="+mn-lt"/>
                <a:cs typeface="+mn-ea"/>
                <a:sym typeface="+mn-lt"/>
              </a:rPr>
              <a:t>诗歌的中心思想：</a:t>
            </a:r>
            <a:endParaRPr lang="zh-CN" altLang="en-US">
              <a:latin typeface="+mn-lt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>
                <a:latin typeface="+mn-lt"/>
                <a:cs typeface="+mn-ea"/>
                <a:sym typeface="+mn-lt"/>
              </a:rPr>
              <a:t>    本诗通过对天街美好生活的描绘，表现了对黑暗现实的痛恨，对理想生活的向往，激发人们为实现这一理想而奋斗。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656840" y="720090"/>
            <a:ext cx="6858000" cy="63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E9651"/>
                </a:solidFill>
                <a:latin typeface="+mj-ea"/>
                <a:ea typeface="+mj-ea"/>
                <a:cs typeface="+mj-cs"/>
                <a:sym typeface="Arial" panose="0208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9pPr>
          </a:lstStyle>
          <a:p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重点分析</a:t>
            </a:r>
          </a:p>
        </p:txBody>
      </p:sp>
      <p:sp>
        <p:nvSpPr>
          <p:cNvPr id="4" name="副标题 3"/>
          <p:cNvSpPr>
            <a:spLocks noGrp="1"/>
          </p:cNvSpPr>
          <p:nvPr/>
        </p:nvSpPr>
        <p:spPr>
          <a:xfrm>
            <a:off x="2425700" y="1739265"/>
            <a:ext cx="7420610" cy="4231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0" indent="0" algn="ctr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2800" kern="1200">
                <a:solidFill>
                  <a:srgbClr val="7BC489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1pPr>
            <a:lvl2pPr marL="742950" indent="-28575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sz="20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2pPr>
            <a:lvl3pPr marL="1143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3pPr>
            <a:lvl4pPr marL="1600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4pPr>
            <a:lvl5pPr marL="20574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</a:pPr>
            <a:r>
              <a:rPr lang="zh-CN" altLang="en-US" sz="3200">
                <a:latin typeface="+mn-lt"/>
                <a:cs typeface="+mn-ea"/>
                <a:sym typeface="+mn-lt"/>
              </a:rPr>
              <a:t>诗歌的写作特色：</a:t>
            </a:r>
            <a:endParaRPr lang="zh-CN" altLang="en-US">
              <a:latin typeface="+mn-lt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>
                <a:latin typeface="+mn-lt"/>
                <a:cs typeface="+mn-ea"/>
                <a:sym typeface="+mn-lt"/>
              </a:rPr>
              <a:t>（1）联想的自然，想象的丰富，意境的美妙。</a:t>
            </a:r>
          </a:p>
          <a:p>
            <a:pPr algn="just">
              <a:lnSpc>
                <a:spcPct val="150000"/>
              </a:lnSpc>
            </a:pPr>
            <a:r>
              <a:rPr lang="zh-CN" altLang="en-US">
                <a:latin typeface="+mn-lt"/>
                <a:cs typeface="+mn-ea"/>
                <a:sym typeface="+mn-lt"/>
              </a:rPr>
              <a:t>（2）全诗语言朴素，用词准确，恰当地表现了天街生活的情景。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31060" y="1054735"/>
            <a:ext cx="7886700" cy="933450"/>
          </a:xfrm>
        </p:spPr>
        <p:txBody>
          <a:bodyPr/>
          <a:lstStyle/>
          <a:p>
            <a:pPr algn="ctr"/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课后作业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67560" y="2367280"/>
            <a:ext cx="7886700" cy="3068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200">
                <a:latin typeface="+mn-lt"/>
                <a:cs typeface="+mn-ea"/>
                <a:sym typeface="+mn-lt"/>
              </a:rPr>
              <a:t>1.完成课后练习。</a:t>
            </a:r>
          </a:p>
          <a:p>
            <a:pPr marL="0" indent="0">
              <a:buNone/>
            </a:pPr>
            <a:r>
              <a:rPr lang="zh-CN" altLang="en-US" sz="3200">
                <a:latin typeface="+mn-lt"/>
                <a:cs typeface="+mn-ea"/>
                <a:sym typeface="+mn-lt"/>
              </a:rPr>
              <a:t>2.仿造本课写一首白话诗歌。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zh-CN" altLang="en-US" sz="5400">
                <a:latin typeface="+mn-lt"/>
                <a:cs typeface="+mn-ea"/>
                <a:sym typeface="+mn-lt"/>
              </a:rPr>
              <a:t>谢谢观赏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57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291715" y="1460817"/>
            <a:ext cx="5080000" cy="1714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远远的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街灯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明了，</a:t>
            </a:r>
          </a:p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好像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闪着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无数的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明星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。</a:t>
            </a:r>
          </a:p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天上的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明星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现了，</a:t>
            </a:r>
          </a:p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好像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点着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无数的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街灯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291715" y="3701732"/>
            <a:ext cx="5080000" cy="1714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我想那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缥缈的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空中，</a:t>
            </a:r>
          </a:p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定然有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美丽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的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街市。</a:t>
            </a:r>
          </a:p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街市上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陈列的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一些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物品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，</a:t>
            </a:r>
          </a:p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定然是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世上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没有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的</a:t>
            </a: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珍奇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424909" y="568171"/>
            <a:ext cx="20063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291715" y="1461455"/>
            <a:ext cx="5080000" cy="1863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buClrTx/>
              <a:buSzTx/>
              <a:buNone/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你看，</a:t>
            </a:r>
            <a:r>
              <a:rPr lang="en-US" altLang="zh-CN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那浅浅的</a:t>
            </a:r>
            <a:r>
              <a:rPr lang="en-US" altLang="zh-CN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天河，</a:t>
            </a:r>
          </a:p>
          <a:p>
            <a:pPr algn="l">
              <a:lnSpc>
                <a:spcPct val="120000"/>
              </a:lnSpc>
              <a:buClrTx/>
              <a:buSzTx/>
              <a:buNone/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定然是</a:t>
            </a:r>
            <a:r>
              <a:rPr lang="en-US" altLang="zh-CN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不甚</a:t>
            </a:r>
            <a:r>
              <a:rPr lang="en-US" altLang="zh-CN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宽广。</a:t>
            </a:r>
          </a:p>
          <a:p>
            <a:pPr algn="l">
              <a:lnSpc>
                <a:spcPct val="120000"/>
              </a:lnSpc>
              <a:buClrTx/>
              <a:buSzTx/>
              <a:buNone/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那</a:t>
            </a:r>
            <a:r>
              <a:rPr lang="en-US" altLang="zh-CN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隔着河的</a:t>
            </a:r>
            <a:r>
              <a:rPr lang="en-US" altLang="zh-CN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牛郎</a:t>
            </a:r>
            <a:r>
              <a:rPr lang="en-US" altLang="zh-CN" sz="2400"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织女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，</a:t>
            </a:r>
          </a:p>
          <a:p>
            <a:pPr algn="l">
              <a:lnSpc>
                <a:spcPct val="120000"/>
              </a:lnSpc>
              <a:buClrTx/>
              <a:buSzTx/>
              <a:buNone/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定能够</a:t>
            </a:r>
            <a:r>
              <a:rPr lang="en-US" altLang="zh-CN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骑着牛儿</a:t>
            </a:r>
            <a:r>
              <a:rPr lang="en-US" altLang="zh-CN" sz="2400">
                <a:solidFill>
                  <a:srgbClr val="000000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来往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291715" y="3701732"/>
            <a:ext cx="5080000" cy="1714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sz="2400">
                <a:cs typeface="+mn-ea"/>
                <a:sym typeface="+mn-lt"/>
              </a:rPr>
              <a:t>我想/他们/此刻，</a:t>
            </a:r>
          </a:p>
          <a:p>
            <a:pPr>
              <a:lnSpc>
                <a:spcPct val="110000"/>
              </a:lnSpc>
            </a:pPr>
            <a:r>
              <a:rPr sz="2400">
                <a:cs typeface="+mn-ea"/>
                <a:sym typeface="+mn-lt"/>
              </a:rPr>
              <a:t>定然/在/天街/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闲游</a:t>
            </a:r>
            <a:r>
              <a:rPr sz="2400">
                <a:cs typeface="+mn-ea"/>
                <a:sym typeface="+mn-lt"/>
              </a:rPr>
              <a:t>。</a:t>
            </a:r>
          </a:p>
          <a:p>
            <a:pPr>
              <a:lnSpc>
                <a:spcPct val="110000"/>
              </a:lnSpc>
            </a:pPr>
            <a:r>
              <a:rPr sz="2400">
                <a:cs typeface="+mn-ea"/>
                <a:sym typeface="+mn-lt"/>
              </a:rPr>
              <a:t>不信，/请看/那朵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流星</a:t>
            </a:r>
            <a:r>
              <a:rPr sz="2400">
                <a:cs typeface="+mn-ea"/>
                <a:sym typeface="+mn-lt"/>
              </a:rPr>
              <a:t>，</a:t>
            </a:r>
          </a:p>
          <a:p>
            <a:pPr>
              <a:lnSpc>
                <a:spcPct val="110000"/>
              </a:lnSpc>
            </a:pPr>
            <a:r>
              <a:rPr sz="2400">
                <a:cs typeface="+mn-ea"/>
                <a:sym typeface="+mn-lt"/>
              </a:rPr>
              <a:t>是他们/提着/</a:t>
            </a: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灯笼</a:t>
            </a:r>
            <a:r>
              <a:rPr sz="2400">
                <a:cs typeface="+mn-ea"/>
                <a:sym typeface="+mn-lt"/>
              </a:rPr>
              <a:t>/在走。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/>
        </p:nvSpPr>
        <p:spPr>
          <a:xfrm>
            <a:off x="6390640" y="405130"/>
            <a:ext cx="2948940" cy="7569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0E9651"/>
                </a:solidFill>
                <a:latin typeface="+mj-ea"/>
                <a:ea typeface="+mj-ea"/>
                <a:cs typeface="+mj-cs"/>
                <a:sym typeface="Arial" panose="0208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作者简介</a:t>
            </a:r>
          </a:p>
        </p:txBody>
      </p:sp>
      <p:pic>
        <p:nvPicPr>
          <p:cNvPr id="10" name="图片占位符 9" descr="F:\16年秋文科稿件\教案\语文\人七语上\图片\22.诗两首\1.jpg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64105" y="1523365"/>
            <a:ext cx="3102610" cy="417957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文本占位符 8"/>
          <p:cNvSpPr>
            <a:spLocks noGrp="1"/>
          </p:cNvSpPr>
          <p:nvPr/>
        </p:nvSpPr>
        <p:spPr>
          <a:xfrm>
            <a:off x="6390640" y="1440818"/>
            <a:ext cx="3821430" cy="45815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0" indent="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2000" kern="1200">
                <a:solidFill>
                  <a:schemeClr val="tx1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1pPr>
            <a:lvl2pPr marL="457200" indent="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14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2pPr>
            <a:lvl3pPr marL="914400" indent="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12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3pPr>
            <a:lvl4pPr marL="1371600" indent="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10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4pPr>
            <a:lvl5pPr marL="1828800" indent="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10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latin typeface="+mn-lt"/>
                <a:cs typeface="+mn-ea"/>
                <a:sym typeface="+mn-lt"/>
              </a:rPr>
              <a:t>郭沫若（1892－1978），原名郭开贞，字鼎堂，号尚武，笔名沫若。四川省乐山县人我国著名的诗人、剧作家、学者。是中国新诗的奠基人之一、中国历史剧的开创者之一。他的著作很多，有诗集《女神》、《星空》、话剧《屈原》等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656840" y="720090"/>
            <a:ext cx="6858000" cy="63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E9651"/>
                </a:solidFill>
                <a:latin typeface="+mj-ea"/>
                <a:ea typeface="+mj-ea"/>
                <a:cs typeface="+mj-cs"/>
                <a:sym typeface="Arial" panose="0208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9pPr>
          </a:lstStyle>
          <a:p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识记字词</a:t>
            </a:r>
          </a:p>
        </p:txBody>
      </p:sp>
      <p:sp>
        <p:nvSpPr>
          <p:cNvPr id="4" name="副标题 3"/>
          <p:cNvSpPr>
            <a:spLocks noGrp="1"/>
          </p:cNvSpPr>
          <p:nvPr/>
        </p:nvSpPr>
        <p:spPr>
          <a:xfrm>
            <a:off x="2323465" y="1656715"/>
            <a:ext cx="7819390" cy="4231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2800" kern="1200">
                <a:solidFill>
                  <a:srgbClr val="7BC489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1pPr>
            <a:lvl2pPr marL="742950" indent="-28575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sz="20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2pPr>
            <a:lvl3pPr marL="1143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3pPr>
            <a:lvl4pPr marL="1600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4pPr>
            <a:lvl5pPr marL="20574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2400" dirty="0">
                <a:latin typeface="+mn-lt"/>
                <a:cs typeface="+mn-ea"/>
                <a:sym typeface="+mn-lt"/>
              </a:rPr>
              <a:t>（1）掌握下列字的字音、字形。</a:t>
            </a:r>
          </a:p>
          <a:p>
            <a:pPr algn="just"/>
            <a:r>
              <a:rPr lang="zh-CN" altLang="en-US" sz="2400" dirty="0">
                <a:latin typeface="+mn-lt"/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ea"/>
                <a:sym typeface="+mn-lt"/>
              </a:rPr>
              <a:t>缥缈</a:t>
            </a:r>
            <a:r>
              <a:rPr lang="zh-CN" altLang="en-US" sz="2400" dirty="0">
                <a:latin typeface="+mn-lt"/>
                <a:cs typeface="+mn-ea"/>
                <a:sym typeface="+mn-lt"/>
              </a:rPr>
              <a:t>（piāo miǎo）  </a:t>
            </a:r>
            <a:r>
              <a:rPr lang="zh-CN" alt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ea"/>
                <a:sym typeface="+mn-lt"/>
              </a:rPr>
              <a:t>陈列</a:t>
            </a:r>
            <a:r>
              <a:rPr lang="zh-CN" altLang="en-US" sz="2400" dirty="0">
                <a:latin typeface="+mn-lt"/>
                <a:cs typeface="+mn-ea"/>
                <a:sym typeface="+mn-lt"/>
              </a:rPr>
              <a:t>（chén liè） </a:t>
            </a:r>
            <a:r>
              <a:rPr lang="zh-CN" alt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ea"/>
                <a:sym typeface="+mn-lt"/>
              </a:rPr>
              <a:t>甚</a:t>
            </a:r>
            <a:r>
              <a:rPr lang="zh-CN" altLang="en-US" sz="2400" dirty="0">
                <a:latin typeface="+mn-lt"/>
                <a:cs typeface="+mn-ea"/>
                <a:sym typeface="+mn-lt"/>
              </a:rPr>
              <a:t>（shèn）</a:t>
            </a:r>
          </a:p>
          <a:p>
            <a:pPr algn="just"/>
            <a:endParaRPr lang="zh-CN" altLang="en-US" sz="2400" dirty="0">
              <a:latin typeface="+mn-lt"/>
              <a:cs typeface="+mn-ea"/>
              <a:sym typeface="+mn-lt"/>
            </a:endParaRPr>
          </a:p>
          <a:p>
            <a:pPr algn="just"/>
            <a:r>
              <a:rPr lang="zh-CN" altLang="en-US" sz="2400" dirty="0">
                <a:latin typeface="+mn-lt"/>
                <a:cs typeface="+mn-ea"/>
                <a:sym typeface="+mn-lt"/>
              </a:rPr>
              <a:t>（2）理解下列词语的含义。</a:t>
            </a:r>
          </a:p>
          <a:p>
            <a:pPr algn="just"/>
            <a:r>
              <a:rPr lang="zh-CN" altLang="en-US" sz="2400" dirty="0">
                <a:latin typeface="+mn-lt"/>
                <a:cs typeface="+mn-ea"/>
                <a:sym typeface="+mn-lt"/>
              </a:rPr>
              <a:t>    缥缈：形容隐隐约约、若有若无。</a:t>
            </a:r>
          </a:p>
          <a:p>
            <a:pPr algn="just"/>
            <a:r>
              <a:rPr lang="zh-CN" altLang="en-US" sz="2400" dirty="0">
                <a:latin typeface="+mn-lt"/>
                <a:cs typeface="+mn-ea"/>
                <a:sym typeface="+mn-lt"/>
              </a:rPr>
              <a:t>    陈列：把物品摆出来供人看。陈，安放，摆设。</a:t>
            </a:r>
          </a:p>
          <a:p>
            <a:pPr algn="just"/>
            <a:r>
              <a:rPr lang="zh-CN" altLang="en-US" sz="2400" dirty="0">
                <a:latin typeface="+mn-lt"/>
                <a:cs typeface="+mn-ea"/>
                <a:sym typeface="+mn-lt"/>
              </a:rPr>
              <a:t>    流星：分布在星际空间的细小物体与尘粒，叫做流星体。它们飞进地球的大气层，跟大气摩擦产生热和光，这种现象叫做流星。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656840" y="720090"/>
            <a:ext cx="6858000" cy="63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E9651"/>
                </a:solidFill>
                <a:latin typeface="+mj-ea"/>
                <a:ea typeface="+mj-ea"/>
                <a:cs typeface="+mj-cs"/>
                <a:sym typeface="Arial" panose="0208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9pPr>
          </a:lstStyle>
          <a:p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内容分析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2138045" y="1229360"/>
            <a:ext cx="2034540" cy="5918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200">
                <a:solidFill>
                  <a:schemeClr val="tx1"/>
                </a:solidFill>
                <a:cs typeface="+mn-ea"/>
                <a:sym typeface="+mn-lt"/>
              </a:rPr>
              <a:t>想象过程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585848" y="1998980"/>
            <a:ext cx="4725035" cy="67437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600">
                <a:solidFill>
                  <a:schemeClr val="tx1"/>
                </a:solidFill>
                <a:cs typeface="+mn-ea"/>
                <a:sym typeface="+mn-lt"/>
              </a:rPr>
              <a:t>街灯和明星（第一节）</a:t>
            </a:r>
          </a:p>
        </p:txBody>
      </p:sp>
      <p:sp>
        <p:nvSpPr>
          <p:cNvPr id="6" name="下箭头 5"/>
          <p:cNvSpPr/>
          <p:nvPr/>
        </p:nvSpPr>
        <p:spPr>
          <a:xfrm>
            <a:off x="5707383" y="2790190"/>
            <a:ext cx="288925" cy="54991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585848" y="3512820"/>
            <a:ext cx="4725035" cy="68199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600">
                <a:solidFill>
                  <a:schemeClr val="tx1"/>
                </a:solidFill>
                <a:cs typeface="+mn-ea"/>
                <a:sym typeface="+mn-lt"/>
              </a:rPr>
              <a:t>天上的街市（第二节）</a:t>
            </a:r>
          </a:p>
        </p:txBody>
      </p:sp>
      <p:sp>
        <p:nvSpPr>
          <p:cNvPr id="8" name="下箭头 7"/>
          <p:cNvSpPr/>
          <p:nvPr/>
        </p:nvSpPr>
        <p:spPr>
          <a:xfrm>
            <a:off x="5707383" y="4435475"/>
            <a:ext cx="288925" cy="54991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137413" y="5226050"/>
            <a:ext cx="7765415" cy="7569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600">
                <a:solidFill>
                  <a:schemeClr val="tx1"/>
                </a:solidFill>
                <a:cs typeface="+mn-ea"/>
                <a:sym typeface="+mn-lt"/>
              </a:rPr>
              <a:t>牛郎织女的幸福生活（第三、四节）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656840" y="720090"/>
            <a:ext cx="6858000" cy="63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E9651"/>
                </a:solidFill>
                <a:latin typeface="+mj-ea"/>
                <a:ea typeface="+mj-ea"/>
                <a:cs typeface="+mj-cs"/>
                <a:sym typeface="Arial" panose="0208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9pPr>
          </a:lstStyle>
          <a:p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内容分析</a:t>
            </a:r>
          </a:p>
        </p:txBody>
      </p:sp>
      <p:sp>
        <p:nvSpPr>
          <p:cNvPr id="4" name="副标题 3"/>
          <p:cNvSpPr>
            <a:spLocks noGrp="1"/>
          </p:cNvSpPr>
          <p:nvPr/>
        </p:nvSpPr>
        <p:spPr>
          <a:xfrm>
            <a:off x="2677795" y="3296923"/>
            <a:ext cx="6858000" cy="25063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2800" kern="1200">
                <a:solidFill>
                  <a:srgbClr val="7BC489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1pPr>
            <a:lvl2pPr marL="742950" indent="-28575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sz="20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2pPr>
            <a:lvl3pPr marL="1143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3pPr>
            <a:lvl4pPr marL="1600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4pPr>
            <a:lvl5pPr marL="20574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400">
                <a:latin typeface="+mn-lt"/>
                <a:cs typeface="+mn-ea"/>
                <a:sym typeface="+mn-lt"/>
              </a:rPr>
              <a:t>    </a:t>
            </a:r>
            <a:r>
              <a:rPr lang="zh-CN" altLang="en-US" sz="2400">
                <a:latin typeface="+mn-lt"/>
                <a:cs typeface="+mn-ea"/>
                <a:sym typeface="+mn-lt"/>
              </a:rPr>
              <a:t>第一个“街灯”和第二个“明星”是实写。第一个“明星”和第二个“街灯”是联想，街灯星星点点，时隐时现似明星，二者都是在夜晚出现的分散的小发光点，都能带来光明。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7798" y="1678308"/>
            <a:ext cx="6572885" cy="923629"/>
          </a:xfrm>
          <a:prstGeom prst="wedgeRoundRectCallout">
            <a:avLst>
              <a:gd name="adj1" fmla="val -23475"/>
              <a:gd name="adj2" fmla="val 7285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第一节里有两个“街灯”，两个“明星”，哪个是实写？哪个是联想？作者为什么这样联想？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656840" y="720090"/>
            <a:ext cx="6858000" cy="63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E9651"/>
                </a:solidFill>
                <a:latin typeface="+mj-ea"/>
                <a:ea typeface="+mj-ea"/>
                <a:cs typeface="+mj-cs"/>
                <a:sym typeface="Arial" panose="0208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9pPr>
          </a:lstStyle>
          <a:p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内容分析</a:t>
            </a:r>
          </a:p>
        </p:txBody>
      </p:sp>
      <p:sp>
        <p:nvSpPr>
          <p:cNvPr id="4" name="副标题 3"/>
          <p:cNvSpPr>
            <a:spLocks noGrp="1"/>
          </p:cNvSpPr>
          <p:nvPr/>
        </p:nvSpPr>
        <p:spPr>
          <a:xfrm>
            <a:off x="2639698" y="2570480"/>
            <a:ext cx="6875145" cy="330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normAutofit fontScale="90000" lnSpcReduction="10000"/>
          </a:bodyPr>
          <a:lstStyle>
            <a:lvl1pPr marL="0" indent="0" algn="ctr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2800" kern="1200">
                <a:solidFill>
                  <a:srgbClr val="7BC489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1pPr>
            <a:lvl2pPr marL="742950" indent="-28575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sz="20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2pPr>
            <a:lvl3pPr marL="1143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3pPr>
            <a:lvl4pPr marL="1600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4pPr>
            <a:lvl5pPr marL="20574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>
              <a:latin typeface="+mn-lt"/>
              <a:cs typeface="+mn-ea"/>
              <a:sym typeface="+mn-lt"/>
            </a:endParaRPr>
          </a:p>
          <a:p>
            <a:pPr algn="just">
              <a:lnSpc>
                <a:spcPct val="120000"/>
              </a:lnSpc>
            </a:pPr>
            <a:r>
              <a:rPr lang="zh-CN" altLang="en-US">
                <a:latin typeface="+mn-lt"/>
                <a:cs typeface="+mn-ea"/>
                <a:sym typeface="+mn-lt"/>
              </a:rPr>
              <a:t>    不能。“闪”形象生动而又准确地写出了明星若隐若现的状态。“点” 很有表现力，街灯是在黑暗中亮起来的，是人们使它亮起来的，所以用“点”表现它的出现。“点着无数的街灯”，既渲染出一派神秘奇丽的色彩，又为以后各节描写作好了铺垫。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39695" y="1718310"/>
            <a:ext cx="6955750" cy="51077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第一节中“闪”字和“点”字能否互换，为什么？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656840" y="720090"/>
            <a:ext cx="6858000" cy="63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E9651"/>
                </a:solidFill>
                <a:latin typeface="+mj-ea"/>
                <a:ea typeface="+mj-ea"/>
                <a:cs typeface="+mj-cs"/>
                <a:sym typeface="Arial" panose="0208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E9651"/>
                </a:solidFill>
                <a:latin typeface="Arial" panose="02080604020202020204" pitchFamily="34" charset="0"/>
                <a:ea typeface="黑体" panose="02010600030101010101" pitchFamily="49" charset="-122"/>
                <a:sym typeface="Arial" panose="02080604020202020204" pitchFamily="34" charset="0"/>
              </a:defRPr>
            </a:lvl9pPr>
          </a:lstStyle>
          <a:p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内容分析</a:t>
            </a:r>
          </a:p>
        </p:txBody>
      </p:sp>
      <p:sp>
        <p:nvSpPr>
          <p:cNvPr id="4" name="副标题 3"/>
          <p:cNvSpPr>
            <a:spLocks noGrp="1"/>
          </p:cNvSpPr>
          <p:nvPr/>
        </p:nvSpPr>
        <p:spPr>
          <a:xfrm>
            <a:off x="2124713" y="3422653"/>
            <a:ext cx="7921625" cy="26968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normAutofit lnSpcReduction="10000"/>
          </a:bodyPr>
          <a:lstStyle>
            <a:lvl1pPr marL="0" indent="0" algn="ctr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None/>
              <a:defRPr sz="2800" kern="1200">
                <a:solidFill>
                  <a:srgbClr val="7BC489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1pPr>
            <a:lvl2pPr marL="742950" indent="-28575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sz="2000"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2pPr>
            <a:lvl3pPr marL="11430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3pPr>
            <a:lvl4pPr marL="16002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4pPr>
            <a:lvl5pPr marL="2057400" indent="-228600" algn="l" rtl="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•"/>
              <a:defRPr kern="1200">
                <a:solidFill>
                  <a:schemeClr val="bg2"/>
                </a:solidFill>
                <a:latin typeface="+mn-ea"/>
                <a:ea typeface="+mn-ea"/>
                <a:cs typeface="+mn-cs"/>
                <a:sym typeface="Arial" panose="0208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8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>
              <a:latin typeface="+mn-lt"/>
              <a:cs typeface="+mn-ea"/>
              <a:sym typeface="+mn-lt"/>
            </a:endParaRPr>
          </a:p>
          <a:p>
            <a:pPr algn="just">
              <a:lnSpc>
                <a:spcPct val="120000"/>
              </a:lnSpc>
            </a:pPr>
            <a:r>
              <a:rPr lang="zh-CN" altLang="en-US">
                <a:latin typeface="+mn-lt"/>
                <a:cs typeface="+mn-ea"/>
                <a:sym typeface="+mn-lt"/>
              </a:rPr>
              <a:t>    不矛盾。因为用定然”“一定能够”等这些极其肯定的词语，表示不容置疑，表达诗人对美好生活的强烈渴望和坚定信念，也表现了诗人对理想生活的执着追求。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135508" y="1517653"/>
            <a:ext cx="7921625" cy="1575373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>
                <a:cs typeface="+mn-ea"/>
                <a:sym typeface="+mn-lt"/>
              </a:rPr>
              <a:t>天上的街市显然是诗人的想象，可是诗人却反复运用“定然”“定能够”“一定”等词语，表示极为肯定的语气，这和想象是否矛盾？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258*i*2"/>
  <p:tag name="KSO_WM_TEMPLATE_CATEGORY" val="custom"/>
  <p:tag name="KSO_WM_TEMPLATE_INDEX" val="4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258*i*9"/>
  <p:tag name="KSO_WM_TEMPLATE_CATEGORY" val="custom"/>
  <p:tag name="KSO_WM_TEMPLATE_INDEX" val="4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258*i*10"/>
  <p:tag name="KSO_WM_TEMPLATE_CATEGORY" val="custom"/>
  <p:tag name="KSO_WM_TEMPLATE_INDEX" val="4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258*i*11"/>
  <p:tag name="KSO_WM_TEMPLATE_CATEGORY" val="custom"/>
  <p:tag name="KSO_WM_TEMPLATE_INDEX" val="4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258*i*12"/>
  <p:tag name="KSO_WM_TEMPLATE_CATEGORY" val="custom"/>
  <p:tag name="KSO_WM_TEMPLATE_INDEX" val="4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258*i*13"/>
  <p:tag name="KSO_WM_TEMPLATE_CATEGORY" val="custom"/>
  <p:tag name="KSO_WM_TEMPLATE_INDEX" val="4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258*i*14"/>
  <p:tag name="KSO_WM_TEMPLATE_CATEGORY" val="custom"/>
  <p:tag name="KSO_WM_TEMPLATE_INDEX" val="4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4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43"/>
</p:tagLst>
</file>

<file path=ppt/theme/theme1.xml><?xml version="1.0" encoding="utf-8"?>
<a:theme xmlns:a="http://schemas.openxmlformats.org/drawingml/2006/main" name="主题2">
  <a:themeElements>
    <a:clrScheme name="自定义 42">
      <a:dk1>
        <a:srgbClr val="000000"/>
      </a:dk1>
      <a:lt1>
        <a:srgbClr val="FFFFFF"/>
      </a:lt1>
      <a:dk2>
        <a:srgbClr val="0E9651"/>
      </a:dk2>
      <a:lt2>
        <a:srgbClr val="808080"/>
      </a:lt2>
      <a:accent1>
        <a:srgbClr val="EBF092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F0"/>
      </a:accent5>
      <a:accent6>
        <a:srgbClr val="2D2D8A"/>
      </a:accent6>
      <a:hlink>
        <a:srgbClr val="009999"/>
      </a:hlink>
      <a:folHlink>
        <a:srgbClr val="99CC00"/>
      </a:folHlink>
    </a:clrScheme>
    <a:fontScheme name="omz54py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8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80604020202020204" pitchFamily="34" charset="0"/>
            <a:ea typeface="黑体" panose="02010600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8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80604020202020204" pitchFamily="34" charset="0"/>
            <a:ea typeface="黑体" panose="02010600030101010101" pitchFamily="49" charset="-122"/>
          </a:defRPr>
        </a:defPPr>
      </a:lstStyle>
    </a:lnDef>
  </a:objectDefaul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F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5D5B7B7B-7766-42F3-BCD3-2A5B03601FDC}" vid="{FC7769C1-D963-4A90-B034-95E26F5D337B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1021</Words>
  <Application>Microsoft Office PowerPoint</Application>
  <PresentationFormat>宽屏</PresentationFormat>
  <Paragraphs>78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Meiryo</vt:lpstr>
      <vt:lpstr>黑体</vt:lpstr>
      <vt:lpstr>宋体</vt:lpstr>
      <vt:lpstr>微软雅黑</vt:lpstr>
      <vt:lpstr>Arial</vt:lpstr>
      <vt:lpstr>Calibri</vt:lpstr>
      <vt:lpstr>Calibri Light</vt:lpstr>
      <vt:lpstr>主题2</vt:lpstr>
      <vt:lpstr>Office Theme</vt:lpstr>
      <vt:lpstr>天上的街市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课后作业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36</cp:revision>
  <dcterms:created xsi:type="dcterms:W3CDTF">2015-05-05T08:02:00Z</dcterms:created>
  <dcterms:modified xsi:type="dcterms:W3CDTF">2021-12-07T02:21:55Z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2052-11.1.0.8500</vt:lpwstr>
  </property>
</Properties>
</file>