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notesSlides/notesSlide1.xml" ContentType="application/vnd.openxmlformats-officedocument.presentationml.notesSlide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notesSlides/notesSlide2.xml" ContentType="application/vnd.openxmlformats-officedocument.presentationml.notesSlide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notesSlides/notesSlide3.xml" ContentType="application/vnd.openxmlformats-officedocument.presentationml.notesSlide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notesSlides/notesSlide4.xml" ContentType="application/vnd.openxmlformats-officedocument.presentationml.notesSlide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</p:sldMasterIdLst>
  <p:notesMasterIdLst>
    <p:notesMasterId r:id="rId14"/>
  </p:notesMasterIdLst>
  <p:sldIdLst>
    <p:sldId id="372" r:id="rId3"/>
    <p:sldId id="272" r:id="rId4"/>
    <p:sldId id="390" r:id="rId5"/>
    <p:sldId id="288" r:id="rId6"/>
    <p:sldId id="280" r:id="rId7"/>
    <p:sldId id="408" r:id="rId8"/>
    <p:sldId id="409" r:id="rId9"/>
    <p:sldId id="410" r:id="rId10"/>
    <p:sldId id="414" r:id="rId11"/>
    <p:sldId id="411" r:id="rId12"/>
    <p:sldId id="415" r:id="rId13"/>
  </p:sldIdLst>
  <p:sldSz cx="9144000" cy="5143500" type="screen16x9"/>
  <p:notesSz cx="6858000" cy="9144000"/>
  <p:custDataLst>
    <p:tags r:id="rId1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5EE"/>
    <a:srgbClr val="1552D1"/>
    <a:srgbClr val="16FC3C"/>
    <a:srgbClr val="637F45"/>
    <a:srgbClr val="57C45B"/>
    <a:srgbClr val="76F0B5"/>
    <a:srgbClr val="FF5959"/>
    <a:srgbClr val="FBE87F"/>
    <a:srgbClr val="BB4D3E"/>
    <a:srgbClr val="CC72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 autoAdjust="0"/>
    <p:restoredTop sz="96314" autoAdjust="0"/>
  </p:normalViewPr>
  <p:slideViewPr>
    <p:cSldViewPr snapToGrid="0">
      <p:cViewPr varScale="1">
        <p:scale>
          <a:sx n="140" d="100"/>
          <a:sy n="140" d="100"/>
        </p:scale>
        <p:origin x="846" y="120"/>
      </p:cViewPr>
      <p:guideLst>
        <p:guide orient="horz" pos="1620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CCA6-6EA6-4EEA-A4EB-59FEDC1331C9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A43CB-8CD8-481B-826F-9EA9627E8B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8338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398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4892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7145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4629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103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5" Type="http://schemas.openxmlformats.org/officeDocument/2006/relationships/image" Target="../media/image2.png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112.xml"/><Relationship Id="rId13" Type="http://schemas.openxmlformats.org/officeDocument/2006/relationships/image" Target="../media/image2.png"/><Relationship Id="rId3" Type="http://schemas.openxmlformats.org/officeDocument/2006/relationships/tags" Target="../tags/tag107.xml"/><Relationship Id="rId7" Type="http://schemas.openxmlformats.org/officeDocument/2006/relationships/tags" Target="../tags/tag111.xml"/><Relationship Id="rId12" Type="http://schemas.openxmlformats.org/officeDocument/2006/relationships/image" Target="../media/image1.jpeg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6" Type="http://schemas.openxmlformats.org/officeDocument/2006/relationships/tags" Target="../tags/tag110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09.xml"/><Relationship Id="rId10" Type="http://schemas.openxmlformats.org/officeDocument/2006/relationships/tags" Target="../tags/tag114.xml"/><Relationship Id="rId4" Type="http://schemas.openxmlformats.org/officeDocument/2006/relationships/tags" Target="../tags/tag108.xml"/><Relationship Id="rId9" Type="http://schemas.openxmlformats.org/officeDocument/2006/relationships/tags" Target="../tags/tag113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122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17.xml"/><Relationship Id="rId7" Type="http://schemas.openxmlformats.org/officeDocument/2006/relationships/tags" Target="../tags/tag121.xml"/><Relationship Id="rId12" Type="http://schemas.openxmlformats.org/officeDocument/2006/relationships/tags" Target="../tags/tag126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tags" Target="../tags/tag120.xml"/><Relationship Id="rId11" Type="http://schemas.openxmlformats.org/officeDocument/2006/relationships/tags" Target="../tags/tag125.xml"/><Relationship Id="rId5" Type="http://schemas.openxmlformats.org/officeDocument/2006/relationships/tags" Target="../tags/tag119.xml"/><Relationship Id="rId15" Type="http://schemas.openxmlformats.org/officeDocument/2006/relationships/image" Target="../media/image2.png"/><Relationship Id="rId10" Type="http://schemas.openxmlformats.org/officeDocument/2006/relationships/tags" Target="../tags/tag124.xml"/><Relationship Id="rId4" Type="http://schemas.openxmlformats.org/officeDocument/2006/relationships/tags" Target="../tags/tag118.xml"/><Relationship Id="rId9" Type="http://schemas.openxmlformats.org/officeDocument/2006/relationships/tags" Target="../tags/tag123.xml"/><Relationship Id="rId14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12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40.xml"/><Relationship Id="rId13" Type="http://schemas.openxmlformats.org/officeDocument/2006/relationships/image" Target="../media/image1.jpeg"/><Relationship Id="rId3" Type="http://schemas.openxmlformats.org/officeDocument/2006/relationships/tags" Target="../tags/tag135.xml"/><Relationship Id="rId7" Type="http://schemas.openxmlformats.org/officeDocument/2006/relationships/tags" Target="../tags/tag139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6" Type="http://schemas.openxmlformats.org/officeDocument/2006/relationships/tags" Target="../tags/tag138.xml"/><Relationship Id="rId11" Type="http://schemas.openxmlformats.org/officeDocument/2006/relationships/tags" Target="../tags/tag143.xml"/><Relationship Id="rId5" Type="http://schemas.openxmlformats.org/officeDocument/2006/relationships/tags" Target="../tags/tag137.xml"/><Relationship Id="rId10" Type="http://schemas.openxmlformats.org/officeDocument/2006/relationships/tags" Target="../tags/tag142.xml"/><Relationship Id="rId4" Type="http://schemas.openxmlformats.org/officeDocument/2006/relationships/tags" Target="../tags/tag136.xml"/><Relationship Id="rId9" Type="http://schemas.openxmlformats.org/officeDocument/2006/relationships/tags" Target="../tags/tag141.xml"/><Relationship Id="rId1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51.xml"/><Relationship Id="rId13" Type="http://schemas.openxmlformats.org/officeDocument/2006/relationships/tags" Target="../tags/tag156.xml"/><Relationship Id="rId3" Type="http://schemas.openxmlformats.org/officeDocument/2006/relationships/tags" Target="../tags/tag146.xml"/><Relationship Id="rId7" Type="http://schemas.openxmlformats.org/officeDocument/2006/relationships/tags" Target="../tags/tag150.xml"/><Relationship Id="rId12" Type="http://schemas.openxmlformats.org/officeDocument/2006/relationships/tags" Target="../tags/tag155.xml"/><Relationship Id="rId2" Type="http://schemas.openxmlformats.org/officeDocument/2006/relationships/tags" Target="../tags/tag145.xml"/><Relationship Id="rId16" Type="http://schemas.openxmlformats.org/officeDocument/2006/relationships/image" Target="../media/image2.png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11" Type="http://schemas.openxmlformats.org/officeDocument/2006/relationships/tags" Target="../tags/tag154.xml"/><Relationship Id="rId5" Type="http://schemas.openxmlformats.org/officeDocument/2006/relationships/tags" Target="../tags/tag148.xml"/><Relationship Id="rId15" Type="http://schemas.openxmlformats.org/officeDocument/2006/relationships/image" Target="../media/image1.jpeg"/><Relationship Id="rId10" Type="http://schemas.openxmlformats.org/officeDocument/2006/relationships/tags" Target="../tags/tag153.xml"/><Relationship Id="rId4" Type="http://schemas.openxmlformats.org/officeDocument/2006/relationships/tags" Target="../tags/tag147.xml"/><Relationship Id="rId9" Type="http://schemas.openxmlformats.org/officeDocument/2006/relationships/tags" Target="../tags/tag152.xml"/><Relationship Id="rId1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64.xml"/><Relationship Id="rId13" Type="http://schemas.openxmlformats.org/officeDocument/2006/relationships/tags" Target="../tags/tag169.xml"/><Relationship Id="rId3" Type="http://schemas.openxmlformats.org/officeDocument/2006/relationships/tags" Target="../tags/tag159.xml"/><Relationship Id="rId7" Type="http://schemas.openxmlformats.org/officeDocument/2006/relationships/tags" Target="../tags/tag163.xml"/><Relationship Id="rId12" Type="http://schemas.openxmlformats.org/officeDocument/2006/relationships/tags" Target="../tags/tag168.xml"/><Relationship Id="rId2" Type="http://schemas.openxmlformats.org/officeDocument/2006/relationships/tags" Target="../tags/tag158.xml"/><Relationship Id="rId16" Type="http://schemas.openxmlformats.org/officeDocument/2006/relationships/image" Target="../media/image2.png"/><Relationship Id="rId1" Type="http://schemas.openxmlformats.org/officeDocument/2006/relationships/tags" Target="../tags/tag157.xml"/><Relationship Id="rId6" Type="http://schemas.openxmlformats.org/officeDocument/2006/relationships/tags" Target="../tags/tag162.xml"/><Relationship Id="rId11" Type="http://schemas.openxmlformats.org/officeDocument/2006/relationships/tags" Target="../tags/tag167.xml"/><Relationship Id="rId5" Type="http://schemas.openxmlformats.org/officeDocument/2006/relationships/tags" Target="../tags/tag161.xml"/><Relationship Id="rId15" Type="http://schemas.openxmlformats.org/officeDocument/2006/relationships/image" Target="../media/image1.jpeg"/><Relationship Id="rId10" Type="http://schemas.openxmlformats.org/officeDocument/2006/relationships/tags" Target="../tags/tag166.xml"/><Relationship Id="rId4" Type="http://schemas.openxmlformats.org/officeDocument/2006/relationships/tags" Target="../tags/tag160.xml"/><Relationship Id="rId9" Type="http://schemas.openxmlformats.org/officeDocument/2006/relationships/tags" Target="../tags/tag165.xml"/><Relationship Id="rId1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77.xml"/><Relationship Id="rId13" Type="http://schemas.openxmlformats.org/officeDocument/2006/relationships/tags" Target="../tags/tag182.xml"/><Relationship Id="rId3" Type="http://schemas.openxmlformats.org/officeDocument/2006/relationships/tags" Target="../tags/tag172.xml"/><Relationship Id="rId7" Type="http://schemas.openxmlformats.org/officeDocument/2006/relationships/tags" Target="../tags/tag176.xml"/><Relationship Id="rId12" Type="http://schemas.openxmlformats.org/officeDocument/2006/relationships/tags" Target="../tags/tag181.xml"/><Relationship Id="rId2" Type="http://schemas.openxmlformats.org/officeDocument/2006/relationships/tags" Target="../tags/tag171.xml"/><Relationship Id="rId16" Type="http://schemas.openxmlformats.org/officeDocument/2006/relationships/image" Target="../media/image2.png"/><Relationship Id="rId1" Type="http://schemas.openxmlformats.org/officeDocument/2006/relationships/tags" Target="../tags/tag170.xml"/><Relationship Id="rId6" Type="http://schemas.openxmlformats.org/officeDocument/2006/relationships/tags" Target="../tags/tag175.xml"/><Relationship Id="rId11" Type="http://schemas.openxmlformats.org/officeDocument/2006/relationships/tags" Target="../tags/tag180.xml"/><Relationship Id="rId5" Type="http://schemas.openxmlformats.org/officeDocument/2006/relationships/tags" Target="../tags/tag174.xml"/><Relationship Id="rId15" Type="http://schemas.openxmlformats.org/officeDocument/2006/relationships/image" Target="../media/image1.jpeg"/><Relationship Id="rId10" Type="http://schemas.openxmlformats.org/officeDocument/2006/relationships/tags" Target="../tags/tag179.xml"/><Relationship Id="rId4" Type="http://schemas.openxmlformats.org/officeDocument/2006/relationships/tags" Target="../tags/tag173.xml"/><Relationship Id="rId9" Type="http://schemas.openxmlformats.org/officeDocument/2006/relationships/tags" Target="../tags/tag178.xml"/><Relationship Id="rId1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90.xml"/><Relationship Id="rId13" Type="http://schemas.openxmlformats.org/officeDocument/2006/relationships/tags" Target="../tags/tag195.xml"/><Relationship Id="rId18" Type="http://schemas.openxmlformats.org/officeDocument/2006/relationships/image" Target="../media/image2.png"/><Relationship Id="rId3" Type="http://schemas.openxmlformats.org/officeDocument/2006/relationships/tags" Target="../tags/tag185.xml"/><Relationship Id="rId7" Type="http://schemas.openxmlformats.org/officeDocument/2006/relationships/tags" Target="../tags/tag189.xml"/><Relationship Id="rId12" Type="http://schemas.openxmlformats.org/officeDocument/2006/relationships/tags" Target="../tags/tag194.xml"/><Relationship Id="rId17" Type="http://schemas.openxmlformats.org/officeDocument/2006/relationships/image" Target="../media/image1.jpeg"/><Relationship Id="rId2" Type="http://schemas.openxmlformats.org/officeDocument/2006/relationships/tags" Target="../tags/tag184.xml"/><Relationship Id="rId16" Type="http://schemas.openxmlformats.org/officeDocument/2006/relationships/slideMaster" Target="../slideMasters/slideMaster1.xml"/><Relationship Id="rId1" Type="http://schemas.openxmlformats.org/officeDocument/2006/relationships/tags" Target="../tags/tag183.xml"/><Relationship Id="rId6" Type="http://schemas.openxmlformats.org/officeDocument/2006/relationships/tags" Target="../tags/tag188.xml"/><Relationship Id="rId11" Type="http://schemas.openxmlformats.org/officeDocument/2006/relationships/tags" Target="../tags/tag193.xml"/><Relationship Id="rId5" Type="http://schemas.openxmlformats.org/officeDocument/2006/relationships/tags" Target="../tags/tag187.xml"/><Relationship Id="rId15" Type="http://schemas.openxmlformats.org/officeDocument/2006/relationships/tags" Target="../tags/tag197.xml"/><Relationship Id="rId10" Type="http://schemas.openxmlformats.org/officeDocument/2006/relationships/tags" Target="../tags/tag192.xml"/><Relationship Id="rId4" Type="http://schemas.openxmlformats.org/officeDocument/2006/relationships/tags" Target="../tags/tag186.xml"/><Relationship Id="rId9" Type="http://schemas.openxmlformats.org/officeDocument/2006/relationships/tags" Target="../tags/tag191.xml"/><Relationship Id="rId14" Type="http://schemas.openxmlformats.org/officeDocument/2006/relationships/tags" Target="../tags/tag196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00.xml"/><Relationship Id="rId7" Type="http://schemas.openxmlformats.org/officeDocument/2006/relationships/tags" Target="../tags/tag204.xml"/><Relationship Id="rId2" Type="http://schemas.openxmlformats.org/officeDocument/2006/relationships/tags" Target="../tags/tag199.xml"/><Relationship Id="rId1" Type="http://schemas.openxmlformats.org/officeDocument/2006/relationships/tags" Target="../tags/tag198.xml"/><Relationship Id="rId6" Type="http://schemas.openxmlformats.org/officeDocument/2006/relationships/tags" Target="../tags/tag203.xml"/><Relationship Id="rId5" Type="http://schemas.openxmlformats.org/officeDocument/2006/relationships/tags" Target="../tags/tag202.xml"/><Relationship Id="rId4" Type="http://schemas.openxmlformats.org/officeDocument/2006/relationships/tags" Target="../tags/tag201.xml"/><Relationship Id="rId9" Type="http://schemas.openxmlformats.org/officeDocument/2006/relationships/image" Target="../media/image1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image" Target="../media/image1.jpeg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0" Type="http://schemas.openxmlformats.org/officeDocument/2006/relationships/tags" Target="../tags/tag29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tags" Target="../tags/tag4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tags" Target="../tags/tag41.xml"/><Relationship Id="rId5" Type="http://schemas.openxmlformats.org/officeDocument/2006/relationships/tags" Target="../tags/tag35.xml"/><Relationship Id="rId15" Type="http://schemas.openxmlformats.org/officeDocument/2006/relationships/image" Target="../media/image2.png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Relationship Id="rId14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12" Type="http://schemas.openxmlformats.org/officeDocument/2006/relationships/tags" Target="../tags/tag54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11" Type="http://schemas.openxmlformats.org/officeDocument/2006/relationships/tags" Target="../tags/tag53.xml"/><Relationship Id="rId5" Type="http://schemas.openxmlformats.org/officeDocument/2006/relationships/tags" Target="../tags/tag47.xml"/><Relationship Id="rId15" Type="http://schemas.openxmlformats.org/officeDocument/2006/relationships/image" Target="../media/image2.png"/><Relationship Id="rId10" Type="http://schemas.openxmlformats.org/officeDocument/2006/relationships/tags" Target="../tags/tag52.xml"/><Relationship Id="rId4" Type="http://schemas.openxmlformats.org/officeDocument/2006/relationships/tags" Target="../tags/tag46.xml"/><Relationship Id="rId9" Type="http://schemas.openxmlformats.org/officeDocument/2006/relationships/tags" Target="../tags/tag51.xml"/><Relationship Id="rId14" Type="http://schemas.openxmlformats.org/officeDocument/2006/relationships/image" Target="../media/image1.jpe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13" Type="http://schemas.openxmlformats.org/officeDocument/2006/relationships/tags" Target="../tags/tag67.xml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12" Type="http://schemas.openxmlformats.org/officeDocument/2006/relationships/tags" Target="../tags/tag66.xml"/><Relationship Id="rId17" Type="http://schemas.openxmlformats.org/officeDocument/2006/relationships/image" Target="../media/image2.png"/><Relationship Id="rId2" Type="http://schemas.openxmlformats.org/officeDocument/2006/relationships/tags" Target="../tags/tag56.xml"/><Relationship Id="rId16" Type="http://schemas.openxmlformats.org/officeDocument/2006/relationships/image" Target="../media/image1.jpeg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tags" Target="../tags/tag65.xml"/><Relationship Id="rId5" Type="http://schemas.openxmlformats.org/officeDocument/2006/relationships/tags" Target="../tags/tag59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64.xml"/><Relationship Id="rId4" Type="http://schemas.openxmlformats.org/officeDocument/2006/relationships/tags" Target="../tags/tag58.xml"/><Relationship Id="rId9" Type="http://schemas.openxmlformats.org/officeDocument/2006/relationships/tags" Target="../tags/tag63.xml"/><Relationship Id="rId14" Type="http://schemas.openxmlformats.org/officeDocument/2006/relationships/tags" Target="../tags/tag68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76.xml"/><Relationship Id="rId13" Type="http://schemas.openxmlformats.org/officeDocument/2006/relationships/image" Target="../media/image2.png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12" Type="http://schemas.openxmlformats.org/officeDocument/2006/relationships/image" Target="../media/image1.jpeg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tags" Target="../tags/tag74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73.xml"/><Relationship Id="rId10" Type="http://schemas.openxmlformats.org/officeDocument/2006/relationships/tags" Target="../tags/tag78.xml"/><Relationship Id="rId4" Type="http://schemas.openxmlformats.org/officeDocument/2006/relationships/tags" Target="../tags/tag72.xml"/><Relationship Id="rId9" Type="http://schemas.openxmlformats.org/officeDocument/2006/relationships/tags" Target="../tags/tag7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84.xml"/><Relationship Id="rId7" Type="http://schemas.openxmlformats.org/officeDocument/2006/relationships/tags" Target="../tags/tag88.xml"/><Relationship Id="rId12" Type="http://schemas.openxmlformats.org/officeDocument/2006/relationships/tags" Target="../tags/tag93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11" Type="http://schemas.openxmlformats.org/officeDocument/2006/relationships/tags" Target="../tags/tag92.xml"/><Relationship Id="rId5" Type="http://schemas.openxmlformats.org/officeDocument/2006/relationships/tags" Target="../tags/tag86.xml"/><Relationship Id="rId15" Type="http://schemas.openxmlformats.org/officeDocument/2006/relationships/image" Target="../media/image2.png"/><Relationship Id="rId10" Type="http://schemas.openxmlformats.org/officeDocument/2006/relationships/tags" Target="../tags/tag91.xml"/><Relationship Id="rId4" Type="http://schemas.openxmlformats.org/officeDocument/2006/relationships/tags" Target="../tags/tag85.xml"/><Relationship Id="rId9" Type="http://schemas.openxmlformats.org/officeDocument/2006/relationships/tags" Target="../tags/tag90.xml"/><Relationship Id="rId14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101.xml"/><Relationship Id="rId13" Type="http://schemas.openxmlformats.org/officeDocument/2006/relationships/image" Target="../media/image1.jpeg"/><Relationship Id="rId3" Type="http://schemas.openxmlformats.org/officeDocument/2006/relationships/tags" Target="../tags/tag96.xml"/><Relationship Id="rId7" Type="http://schemas.openxmlformats.org/officeDocument/2006/relationships/tags" Target="../tags/tag100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11" Type="http://schemas.openxmlformats.org/officeDocument/2006/relationships/tags" Target="../tags/tag104.xml"/><Relationship Id="rId5" Type="http://schemas.openxmlformats.org/officeDocument/2006/relationships/tags" Target="../tags/tag98.xml"/><Relationship Id="rId10" Type="http://schemas.openxmlformats.org/officeDocument/2006/relationships/tags" Target="../tags/tag103.xml"/><Relationship Id="rId4" Type="http://schemas.openxmlformats.org/officeDocument/2006/relationships/tags" Target="../tags/tag97.xml"/><Relationship Id="rId9" Type="http://schemas.openxmlformats.org/officeDocument/2006/relationships/tags" Target="../tags/tag102.xml"/><Relationship Id="rId1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8518" cy="5143500"/>
          </a:xfrm>
          <a:prstGeom prst="rect">
            <a:avLst/>
          </a:prstGeom>
        </p:spPr>
      </p:pic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-563610" y="0"/>
            <a:ext cx="4930331" cy="5143500"/>
            <a:chOff x="-751480" y="0"/>
            <a:chExt cx="6573774" cy="6858000"/>
          </a:xfrm>
        </p:grpSpPr>
        <p:grpSp>
          <p:nvGrpSpPr>
            <p:cNvPr id="9" name="组合 8"/>
            <p:cNvGrpSpPr/>
            <p:nvPr/>
          </p:nvGrpSpPr>
          <p:grpSpPr>
            <a:xfrm>
              <a:off x="-751480" y="0"/>
              <a:ext cx="6573774" cy="6858000"/>
              <a:chOff x="6563872" y="67310"/>
              <a:chExt cx="4581299" cy="5168900"/>
            </a:xfrm>
          </p:grpSpPr>
          <p:sp>
            <p:nvSpPr>
              <p:cNvPr id="11" name="wps稻壳儿佳誉设计原创链接：http://chn.docer.com/works?userid=219874625"/>
              <p:cNvSpPr/>
              <p:nvPr>
                <p:custDataLst>
                  <p:tags r:id="rId10"/>
                </p:custDataLst>
              </p:nvPr>
            </p:nvSpPr>
            <p:spPr>
              <a:xfrm>
                <a:off x="7776832" y="67310"/>
                <a:ext cx="2160240" cy="5168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0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03D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pic>
            <p:nvPicPr>
              <p:cNvPr id="12" name="wps稻壳儿佳誉设计原创链接：http://chn.docer.com/works?userid=219874625"/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932211" y="67862"/>
                <a:ext cx="1212960" cy="5168348"/>
              </a:xfrm>
              <a:prstGeom prst="rect">
                <a:avLst/>
              </a:prstGeom>
            </p:spPr>
          </p:pic>
          <p:pic>
            <p:nvPicPr>
              <p:cNvPr id="13" name="wps稻壳儿佳誉设计原创链接：http://chn.docer.com/works?userid=219874625"/>
              <p:cNvPicPr>
                <a:picLocks noChangeAspect="1"/>
              </p:cNvPicPr>
              <p:nvPr>
                <p:custDataLst>
                  <p:tags r:id="rId12"/>
                </p:custDataLst>
              </p:nvPr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563872" y="92710"/>
                <a:ext cx="1212960" cy="5143500"/>
              </a:xfrm>
              <a:prstGeom prst="rect">
                <a:avLst/>
              </a:prstGeom>
            </p:spPr>
          </p:pic>
        </p:grpSp>
        <p:sp>
          <p:nvSpPr>
            <p:cNvPr id="10" name="矩形 9"/>
            <p:cNvSpPr/>
            <p:nvPr>
              <p:custDataLst>
                <p:tags r:id="rId9"/>
              </p:custDataLst>
            </p:nvPr>
          </p:nvSpPr>
          <p:spPr>
            <a:xfrm>
              <a:off x="1065320" y="88777"/>
              <a:ext cx="2947387" cy="6676007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</a:endParaRPr>
            </a:p>
          </p:txBody>
        </p:sp>
      </p:grpSp>
      <p:cxnSp>
        <p:nvCxnSpPr>
          <p:cNvPr id="14" name="直接连接符 13"/>
          <p:cNvCxnSpPr/>
          <p:nvPr>
            <p:custDataLst>
              <p:tags r:id="rId3"/>
            </p:custDataLst>
          </p:nvPr>
        </p:nvCxnSpPr>
        <p:spPr>
          <a:xfrm>
            <a:off x="2149088" y="604319"/>
            <a:ext cx="0" cy="4091067"/>
          </a:xfrm>
          <a:prstGeom prst="line">
            <a:avLst/>
          </a:prstGeom>
          <a:ln>
            <a:solidFill>
              <a:srgbClr val="616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999000" y="604801"/>
            <a:ext cx="1034100" cy="4091066"/>
          </a:xfrm>
        </p:spPr>
        <p:txBody>
          <a:bodyPr vert="eaVert" lIns="67500" tIns="35100" rIns="67500" bIns="35100" anchor="ctr" anchorCtr="0">
            <a:normAutofit/>
          </a:bodyPr>
          <a:lstStyle>
            <a:lvl1pPr algn="dist">
              <a:lnSpc>
                <a:spcPct val="100000"/>
              </a:lnSpc>
              <a:defRPr sz="5000" b="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(使用中文字体)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2243211" y="1253118"/>
            <a:ext cx="623700" cy="2793866"/>
          </a:xfrm>
        </p:spPr>
        <p:txBody>
          <a:bodyPr vert="eaVert" lIns="67500" tIns="35100" rIns="67500" bIns="35100" anchor="ctr">
            <a:normAutofit/>
          </a:bodyPr>
          <a:lstStyle>
            <a:lvl1pPr marL="0" indent="0" algn="dist" eaLnBrk="1" fontAlgn="auto" latinLnBrk="0" hangingPunct="1">
              <a:lnSpc>
                <a:spcPct val="100000"/>
              </a:lnSpc>
              <a:buNone/>
              <a:defRPr sz="1500"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1"/>
            </p:custDataLst>
          </p:nvPr>
        </p:nvGrpSpPr>
        <p:grpSpPr>
          <a:xfrm>
            <a:off x="-1153002" y="0"/>
            <a:ext cx="11450003" cy="5143500"/>
            <a:chOff x="-1537335" y="0"/>
            <a:chExt cx="15266670" cy="6858000"/>
          </a:xfrm>
        </p:grpSpPr>
        <p:pic>
          <p:nvPicPr>
            <p:cNvPr id="16" name="图片 15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8024" cy="6858000"/>
            </a:xfrm>
            <a:prstGeom prst="rect">
              <a:avLst/>
            </a:prstGeom>
          </p:spPr>
        </p:pic>
        <p:sp>
          <p:nvSpPr>
            <p:cNvPr id="12" name="wps稻壳儿佳誉设计原创链接：http://chn.docer.com/works?userid=219874625"/>
            <p:cNvSpPr/>
            <p:nvPr>
              <p:custDataLst>
                <p:tags r:id="rId7"/>
              </p:custDataLst>
            </p:nvPr>
          </p:nvSpPr>
          <p:spPr>
            <a:xfrm>
              <a:off x="203200" y="141515"/>
              <a:ext cx="11785599" cy="65749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0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C303D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矩形 12"/>
            <p:cNvSpPr/>
            <p:nvPr>
              <p:custDataLst>
                <p:tags r:id="rId8"/>
              </p:custDataLst>
            </p:nvPr>
          </p:nvSpPr>
          <p:spPr>
            <a:xfrm>
              <a:off x="384630" y="304128"/>
              <a:ext cx="11422741" cy="6249745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</a:endParaRPr>
            </a:p>
          </p:txBody>
        </p:sp>
        <p:pic>
          <p:nvPicPr>
            <p:cNvPr id="14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9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1988800" y="142240"/>
              <a:ext cx="1740535" cy="6574155"/>
            </a:xfrm>
            <a:prstGeom prst="rect">
              <a:avLst/>
            </a:prstGeom>
          </p:spPr>
        </p:pic>
        <p:pic>
          <p:nvPicPr>
            <p:cNvPr id="15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0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537335" y="173990"/>
              <a:ext cx="1740535" cy="6542405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502448" y="714382"/>
            <a:ext cx="8139178" cy="4041680"/>
          </a:xfrm>
        </p:spPr>
        <p:txBody>
          <a:bodyPr/>
          <a:lstStyle>
            <a:lvl1pPr>
              <a:defRPr baseline="0">
                <a:ea typeface="隶书" panose="02010509060101010101" pitchFamily="49" charset="-122"/>
              </a:defRPr>
            </a:lvl1pPr>
            <a:lvl2pPr>
              <a:defRPr baseline="0">
                <a:ea typeface="隶书" panose="02010509060101010101" pitchFamily="49" charset="-122"/>
              </a:defRPr>
            </a:lvl2pPr>
            <a:lvl3pPr>
              <a:defRPr baseline="0">
                <a:ea typeface="隶书" panose="02010509060101010101" pitchFamily="49" charset="-122"/>
              </a:defRPr>
            </a:lvl3pPr>
            <a:lvl4pPr>
              <a:defRPr baseline="0">
                <a:ea typeface="隶书" panose="02010509060101010101" pitchFamily="49" charset="-122"/>
              </a:defRPr>
            </a:lvl4pPr>
            <a:lvl5pPr>
              <a:defRPr baseline="0"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CD8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8518" cy="5143500"/>
          </a:xfrm>
          <a:prstGeom prst="rect">
            <a:avLst/>
          </a:prstGeom>
        </p:spPr>
      </p:pic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-563610" y="0"/>
            <a:ext cx="4930331" cy="5143500"/>
            <a:chOff x="-751480" y="0"/>
            <a:chExt cx="6573774" cy="6858000"/>
          </a:xfrm>
        </p:grpSpPr>
        <p:grpSp>
          <p:nvGrpSpPr>
            <p:cNvPr id="8" name="组合 7"/>
            <p:cNvGrpSpPr/>
            <p:nvPr/>
          </p:nvGrpSpPr>
          <p:grpSpPr>
            <a:xfrm>
              <a:off x="-751480" y="0"/>
              <a:ext cx="6573774" cy="6858000"/>
              <a:chOff x="6563872" y="67310"/>
              <a:chExt cx="4581299" cy="5168900"/>
            </a:xfrm>
          </p:grpSpPr>
          <p:sp>
            <p:nvSpPr>
              <p:cNvPr id="10" name="wps稻壳儿佳誉设计原创链接：http://chn.docer.com/works?userid=219874625"/>
              <p:cNvSpPr/>
              <p:nvPr>
                <p:custDataLst>
                  <p:tags r:id="rId10"/>
                </p:custDataLst>
              </p:nvPr>
            </p:nvSpPr>
            <p:spPr>
              <a:xfrm>
                <a:off x="7776832" y="67310"/>
                <a:ext cx="2160240" cy="5168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0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C303D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pic>
            <p:nvPicPr>
              <p:cNvPr id="11" name="wps稻壳儿佳誉设计原创链接：http://chn.docer.com/works?userid=219874625"/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932211" y="67862"/>
                <a:ext cx="1212960" cy="5168348"/>
              </a:xfrm>
              <a:prstGeom prst="rect">
                <a:avLst/>
              </a:prstGeom>
            </p:spPr>
          </p:pic>
          <p:pic>
            <p:nvPicPr>
              <p:cNvPr id="12" name="wps稻壳儿佳誉设计原创链接：http://chn.docer.com/works?userid=219874625"/>
              <p:cNvPicPr>
                <a:picLocks noChangeAspect="1"/>
              </p:cNvPicPr>
              <p:nvPr>
                <p:custDataLst>
                  <p:tags r:id="rId12"/>
                </p:custDataLst>
              </p:nvPr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563872" y="92710"/>
                <a:ext cx="1212960" cy="5143500"/>
              </a:xfrm>
              <a:prstGeom prst="rect">
                <a:avLst/>
              </a:prstGeom>
            </p:spPr>
          </p:pic>
        </p:grpSp>
        <p:sp>
          <p:nvSpPr>
            <p:cNvPr id="9" name="矩形 8"/>
            <p:cNvSpPr/>
            <p:nvPr>
              <p:custDataLst>
                <p:tags r:id="rId9"/>
              </p:custDataLst>
            </p:nvPr>
          </p:nvSpPr>
          <p:spPr>
            <a:xfrm>
              <a:off x="1065320" y="88777"/>
              <a:ext cx="2947387" cy="6676007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</a:endParaRPr>
            </a:p>
          </p:txBody>
        </p:sp>
      </p:grpSp>
      <p:cxnSp>
        <p:nvCxnSpPr>
          <p:cNvPr id="13" name="直接连接符 12"/>
          <p:cNvCxnSpPr/>
          <p:nvPr>
            <p:custDataLst>
              <p:tags r:id="rId3"/>
            </p:custDataLst>
          </p:nvPr>
        </p:nvCxnSpPr>
        <p:spPr>
          <a:xfrm>
            <a:off x="2149088" y="604319"/>
            <a:ext cx="0" cy="4091067"/>
          </a:xfrm>
          <a:prstGeom prst="line">
            <a:avLst/>
          </a:prstGeom>
          <a:ln>
            <a:solidFill>
              <a:srgbClr val="616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998695" y="604319"/>
            <a:ext cx="1033916" cy="4091066"/>
          </a:xfrm>
        </p:spPr>
        <p:txBody>
          <a:bodyPr vert="eaVert" lIns="67500" tIns="35100" rIns="67500" bIns="35100" rtlCol="0" anchor="ctr" anchorCtr="0">
            <a:normAutofit/>
          </a:bodyPr>
          <a:lstStyle>
            <a:lvl1pPr marL="0" marR="0" algn="dist" defTabSz="685800" rtl="0" eaLnBrk="1" fontAlgn="auto" latinLnBrk="0" hangingPunct="1">
              <a:lnSpc>
                <a:spcPct val="100000"/>
              </a:lnSpc>
              <a:buNone/>
              <a:defRPr kumimoji="0" lang="zh-CN" altLang="en-US" sz="5000" b="0" i="0" u="none" strike="noStrike" kern="1200" cap="none" spc="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(使用中文字体)"/>
                <a:ea typeface="汉仪尚巍手书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3" hasCustomPrompt="1"/>
            <p:custDataLst>
              <p:tags r:id="rId5"/>
            </p:custDataLst>
          </p:nvPr>
        </p:nvSpPr>
        <p:spPr>
          <a:xfrm>
            <a:off x="2266877" y="1252725"/>
            <a:ext cx="623973" cy="2794253"/>
          </a:xfrm>
        </p:spPr>
        <p:txBody>
          <a:bodyPr vert="eaVert" lIns="67500" tIns="35100" rIns="67500" bIns="35100" anchor="ctr">
            <a:normAutofit/>
          </a:bodyPr>
          <a:lstStyle>
            <a:lvl1pPr marL="0" indent="0" algn="dist">
              <a:buNone/>
              <a:defRPr sz="1500" spc="0" baseline="0">
                <a:latin typeface="(使用中文字体)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8518" cy="5143500"/>
          </a:xfrm>
          <a:prstGeom prst="rect">
            <a:avLst/>
          </a:prstGeom>
        </p:spPr>
      </p:pic>
      <p:sp>
        <p:nvSpPr>
          <p:cNvPr id="8" name="wps稻壳儿佳誉设计原创链接：http://chn.docer.com/works?userid=219874625"/>
          <p:cNvSpPr/>
          <p:nvPr>
            <p:custDataLst>
              <p:tags r:id="rId2"/>
            </p:custDataLst>
          </p:nvPr>
        </p:nvSpPr>
        <p:spPr>
          <a:xfrm>
            <a:off x="0" y="106137"/>
            <a:ext cx="9144000" cy="493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685165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165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165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065" algn="l" defTabSz="685165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0965" algn="l" defTabSz="685165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3865" algn="l" defTabSz="685165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6765" algn="l" defTabSz="685165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399665" algn="l" defTabSz="685165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2565" algn="l" defTabSz="685165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0C303D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accent1"/>
                </a:solidFill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-1153002" y="0"/>
            <a:ext cx="11450003" cy="5143500"/>
            <a:chOff x="-1537335" y="0"/>
            <a:chExt cx="15266670" cy="6858000"/>
          </a:xfrm>
        </p:grpSpPr>
        <p:pic>
          <p:nvPicPr>
            <p:cNvPr id="13" name="图片 12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8024" cy="6858000"/>
            </a:xfrm>
            <a:prstGeom prst="rect">
              <a:avLst/>
            </a:prstGeom>
          </p:spPr>
        </p:pic>
        <p:sp>
          <p:nvSpPr>
            <p:cNvPr id="16" name="wps稻壳儿佳誉设计原创链接：http://chn.docer.com/works?userid=219874625"/>
            <p:cNvSpPr/>
            <p:nvPr>
              <p:custDataLst>
                <p:tags r:id="rId8"/>
              </p:custDataLst>
            </p:nvPr>
          </p:nvSpPr>
          <p:spPr>
            <a:xfrm>
              <a:off x="203200" y="141515"/>
              <a:ext cx="11785599" cy="65749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0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C303D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矩形 16"/>
            <p:cNvSpPr/>
            <p:nvPr>
              <p:custDataLst>
                <p:tags r:id="rId9"/>
              </p:custDataLst>
            </p:nvPr>
          </p:nvSpPr>
          <p:spPr>
            <a:xfrm>
              <a:off x="384630" y="304128"/>
              <a:ext cx="11422741" cy="6249745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</a:endParaRPr>
            </a:p>
          </p:txBody>
        </p:sp>
        <p:pic>
          <p:nvPicPr>
            <p:cNvPr id="18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0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1988800" y="142240"/>
              <a:ext cx="1740535" cy="6574155"/>
            </a:xfrm>
            <a:prstGeom prst="rect">
              <a:avLst/>
            </a:prstGeom>
          </p:spPr>
        </p:pic>
        <p:pic>
          <p:nvPicPr>
            <p:cNvPr id="19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1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537335" y="173990"/>
              <a:ext cx="1740535" cy="6542405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accent1"/>
                </a:solidFill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  <a:lvl2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2pPr>
            <a:lvl3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3pPr>
            <a:lvl4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4pPr>
            <a:lvl5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-1153002" y="0"/>
            <a:ext cx="11450003" cy="5143500"/>
            <a:chOff x="-1537335" y="0"/>
            <a:chExt cx="15266670" cy="6858000"/>
          </a:xfrm>
        </p:grpSpPr>
        <p:pic>
          <p:nvPicPr>
            <p:cNvPr id="16" name="图片 15"/>
            <p:cNvPicPr>
              <a:picLocks noChangeAspect="1"/>
            </p:cNvPicPr>
            <p:nvPr userDrawn="1">
              <p:custDataLst>
                <p:tags r:id="rId10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8024" cy="6858000"/>
            </a:xfrm>
            <a:prstGeom prst="rect">
              <a:avLst/>
            </a:prstGeom>
          </p:spPr>
        </p:pic>
        <p:sp>
          <p:nvSpPr>
            <p:cNvPr id="15" name="wps稻壳儿佳誉设计原创链接：http://chn.docer.com/works?userid=219874625"/>
            <p:cNvSpPr/>
            <p:nvPr>
              <p:custDataLst>
                <p:tags r:id="rId11"/>
              </p:custDataLst>
            </p:nvPr>
          </p:nvSpPr>
          <p:spPr>
            <a:xfrm>
              <a:off x="203200" y="141515"/>
              <a:ext cx="11785599" cy="65749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0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C303D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17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2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1988800" y="142240"/>
              <a:ext cx="1740535" cy="6574155"/>
            </a:xfrm>
            <a:prstGeom prst="rect">
              <a:avLst/>
            </a:prstGeom>
          </p:spPr>
        </p:pic>
        <p:pic>
          <p:nvPicPr>
            <p:cNvPr id="18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3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537335" y="173990"/>
              <a:ext cx="1740535" cy="6542405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1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lvl="0" algn="ctr"/>
            <a:endParaRPr lang="en-US" altLang="zh-CN" baseline="0" dirty="0"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  <a:lvl2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2pPr>
            <a:lvl3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3pPr>
            <a:lvl4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4pPr>
            <a:lvl5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cxnSp>
        <p:nvCxnSpPr>
          <p:cNvPr id="21" name="直接连接符 20"/>
          <p:cNvCxnSpPr/>
          <p:nvPr>
            <p:custDataLst>
              <p:tags r:id="rId9"/>
            </p:custDataLst>
          </p:nvPr>
        </p:nvCxnSpPr>
        <p:spPr>
          <a:xfrm>
            <a:off x="152399" y="-3906"/>
            <a:ext cx="0" cy="515359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-1153002" y="0"/>
            <a:ext cx="11450003" cy="5143500"/>
            <a:chOff x="-1537335" y="0"/>
            <a:chExt cx="15266670" cy="6858000"/>
          </a:xfrm>
        </p:grpSpPr>
        <p:pic>
          <p:nvPicPr>
            <p:cNvPr id="17" name="图片 16"/>
            <p:cNvPicPr>
              <a:picLocks noChangeAspect="1"/>
            </p:cNvPicPr>
            <p:nvPr userDrawn="1">
              <p:custDataLst>
                <p:tags r:id="rId10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8024" cy="6858000"/>
            </a:xfrm>
            <a:prstGeom prst="rect">
              <a:avLst/>
            </a:prstGeom>
          </p:spPr>
        </p:pic>
        <p:sp>
          <p:nvSpPr>
            <p:cNvPr id="14" name="wps稻壳儿佳誉设计原创链接：http://chn.docer.com/works?userid=219874625"/>
            <p:cNvSpPr/>
            <p:nvPr>
              <p:custDataLst>
                <p:tags r:id="rId11"/>
              </p:custDataLst>
            </p:nvPr>
          </p:nvSpPr>
          <p:spPr>
            <a:xfrm>
              <a:off x="203200" y="141515"/>
              <a:ext cx="11785599" cy="65749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0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C303D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15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2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1988800" y="142240"/>
              <a:ext cx="1740535" cy="6574155"/>
            </a:xfrm>
            <a:prstGeom prst="rect">
              <a:avLst/>
            </a:prstGeom>
          </p:spPr>
        </p:pic>
        <p:pic>
          <p:nvPicPr>
            <p:cNvPr id="16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3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537335" y="173990"/>
              <a:ext cx="1740535" cy="6542405"/>
            </a:xfrm>
            <a:prstGeom prst="rect">
              <a:avLst/>
            </a:prstGeom>
          </p:spPr>
        </p:pic>
      </p:grpSp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lvl="0" algn="ctr"/>
            <a:endParaRPr lang="en-US" altLang="zh-CN" baseline="0"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  <a:lvl2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2pPr>
            <a:lvl3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3pPr>
            <a:lvl4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4pPr>
            <a:lvl5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cxnSp>
        <p:nvCxnSpPr>
          <p:cNvPr id="8" name="直接连接符 7"/>
          <p:cNvCxnSpPr/>
          <p:nvPr>
            <p:custDataLst>
              <p:tags r:id="rId9"/>
            </p:custDataLst>
          </p:nvPr>
        </p:nvCxnSpPr>
        <p:spPr>
          <a:xfrm>
            <a:off x="0" y="106136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-1153002" y="0"/>
            <a:ext cx="11450003" cy="5143500"/>
            <a:chOff x="-1537335" y="0"/>
            <a:chExt cx="15266670" cy="6858000"/>
          </a:xfrm>
        </p:grpSpPr>
        <p:pic>
          <p:nvPicPr>
            <p:cNvPr id="17" name="图片 16"/>
            <p:cNvPicPr>
              <a:picLocks noChangeAspect="1"/>
            </p:cNvPicPr>
            <p:nvPr userDrawn="1">
              <p:custDataLst>
                <p:tags r:id="rId10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8024" cy="6858000"/>
            </a:xfrm>
            <a:prstGeom prst="rect">
              <a:avLst/>
            </a:prstGeom>
          </p:spPr>
        </p:pic>
        <p:sp>
          <p:nvSpPr>
            <p:cNvPr id="13" name="wps稻壳儿佳誉设计原创链接：http://chn.docer.com/works?userid=219874625"/>
            <p:cNvSpPr/>
            <p:nvPr>
              <p:custDataLst>
                <p:tags r:id="rId11"/>
              </p:custDataLst>
            </p:nvPr>
          </p:nvSpPr>
          <p:spPr>
            <a:xfrm>
              <a:off x="203200" y="141515"/>
              <a:ext cx="11785599" cy="65749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0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C303D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14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2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1988800" y="142240"/>
              <a:ext cx="1740535" cy="6574155"/>
            </a:xfrm>
            <a:prstGeom prst="rect">
              <a:avLst/>
            </a:prstGeom>
          </p:spPr>
        </p:pic>
        <p:pic>
          <p:nvPicPr>
            <p:cNvPr id="15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3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537335" y="173990"/>
              <a:ext cx="1740535" cy="6542405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lvl="0" algn="ctr"/>
            <a:endParaRPr lang="en-US" altLang="zh-CN" baseline="0"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2400"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  <a:lvl2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2pPr>
            <a:lvl3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3pPr>
            <a:lvl4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4pPr>
            <a:lvl5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cxnSp>
        <p:nvCxnSpPr>
          <p:cNvPr id="16" name="直接连接符 15"/>
          <p:cNvCxnSpPr/>
          <p:nvPr>
            <p:custDataLst>
              <p:tags r:id="rId9"/>
            </p:custDataLst>
          </p:nvPr>
        </p:nvCxnSpPr>
        <p:spPr>
          <a:xfrm>
            <a:off x="0" y="5013008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-1153002" y="0"/>
            <a:ext cx="11450003" cy="5143500"/>
            <a:chOff x="-1537335" y="0"/>
            <a:chExt cx="15266670" cy="6858000"/>
          </a:xfrm>
        </p:grpSpPr>
        <p:pic>
          <p:nvPicPr>
            <p:cNvPr id="20" name="图片 19"/>
            <p:cNvPicPr>
              <a:picLocks noChangeAspect="1"/>
            </p:cNvPicPr>
            <p:nvPr userDrawn="1">
              <p:custDataLst>
                <p:tags r:id="rId11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8024" cy="6858000"/>
            </a:xfrm>
            <a:prstGeom prst="rect">
              <a:avLst/>
            </a:prstGeom>
          </p:spPr>
        </p:pic>
        <p:sp>
          <p:nvSpPr>
            <p:cNvPr id="16" name="wps稻壳儿佳誉设计原创链接：http://chn.docer.com/works?userid=219874625"/>
            <p:cNvSpPr/>
            <p:nvPr>
              <p:custDataLst>
                <p:tags r:id="rId12"/>
              </p:custDataLst>
            </p:nvPr>
          </p:nvSpPr>
          <p:spPr>
            <a:xfrm>
              <a:off x="203200" y="141515"/>
              <a:ext cx="11785599" cy="65749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0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C303D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矩形 16"/>
            <p:cNvSpPr/>
            <p:nvPr>
              <p:custDataLst>
                <p:tags r:id="rId13"/>
              </p:custDataLst>
            </p:nvPr>
          </p:nvSpPr>
          <p:spPr>
            <a:xfrm>
              <a:off x="384630" y="304128"/>
              <a:ext cx="11422741" cy="6249745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</a:endParaRPr>
            </a:p>
          </p:txBody>
        </p:sp>
        <p:pic>
          <p:nvPicPr>
            <p:cNvPr id="18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4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1988800" y="142240"/>
              <a:ext cx="1740535" cy="6574155"/>
            </a:xfrm>
            <a:prstGeom prst="rect">
              <a:avLst/>
            </a:prstGeom>
          </p:spPr>
        </p:pic>
        <p:pic>
          <p:nvPicPr>
            <p:cNvPr id="19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5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537335" y="173990"/>
              <a:ext cx="1740535" cy="6542405"/>
            </a:xfrm>
            <a:prstGeom prst="rect">
              <a:avLst/>
            </a:prstGeom>
          </p:spPr>
        </p:pic>
      </p:grpSp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lvl="0" algn="ctr"/>
            <a:endParaRPr lang="en-US" altLang="zh-CN" baseline="0"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  <a:lvl2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2pPr>
            <a:lvl3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3pPr>
            <a:lvl4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4pPr>
            <a:lvl5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  <a:lvl2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2pPr>
            <a:lvl3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3pPr>
            <a:lvl4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4pPr>
            <a:lvl5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8518" cy="5143500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lvl="0" algn="ctr"/>
            <a:endParaRPr lang="en-US" altLang="zh-CN" baseline="0"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accent1"/>
                </a:solidFill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79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1"/>
            </p:custDataLst>
          </p:nvPr>
        </p:nvGrpSpPr>
        <p:grpSpPr>
          <a:xfrm>
            <a:off x="-1153002" y="0"/>
            <a:ext cx="11450003" cy="5143500"/>
            <a:chOff x="-1537335" y="0"/>
            <a:chExt cx="15266670" cy="6858000"/>
          </a:xfrm>
        </p:grpSpPr>
        <p:pic>
          <p:nvPicPr>
            <p:cNvPr id="18" name="图片 17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8024" cy="6858000"/>
            </a:xfrm>
            <a:prstGeom prst="rect">
              <a:avLst/>
            </a:prstGeom>
          </p:spPr>
        </p:pic>
        <p:sp>
          <p:nvSpPr>
            <p:cNvPr id="14" name="wps稻壳儿佳誉设计原创链接：http://chn.docer.com/works?userid=219874625"/>
            <p:cNvSpPr/>
            <p:nvPr>
              <p:custDataLst>
                <p:tags r:id="rId8"/>
              </p:custDataLst>
            </p:nvPr>
          </p:nvSpPr>
          <p:spPr>
            <a:xfrm>
              <a:off x="203200" y="141515"/>
              <a:ext cx="11785599" cy="65749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0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C303D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矩形 14"/>
            <p:cNvSpPr/>
            <p:nvPr>
              <p:custDataLst>
                <p:tags r:id="rId9"/>
              </p:custDataLst>
            </p:nvPr>
          </p:nvSpPr>
          <p:spPr>
            <a:xfrm>
              <a:off x="384630" y="304128"/>
              <a:ext cx="11422741" cy="6249745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</a:endParaRPr>
            </a:p>
          </p:txBody>
        </p:sp>
        <p:pic>
          <p:nvPicPr>
            <p:cNvPr id="16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0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1988800" y="142240"/>
              <a:ext cx="1740535" cy="6574155"/>
            </a:xfrm>
            <a:prstGeom prst="rect">
              <a:avLst/>
            </a:prstGeom>
          </p:spPr>
        </p:pic>
        <p:pic>
          <p:nvPicPr>
            <p:cNvPr id="17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1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537335" y="173990"/>
              <a:ext cx="1740535" cy="6542405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2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accent1"/>
                </a:solidFill>
                <a:uFillTx/>
                <a:latin typeface="(使用中文字体)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02412" y="714382"/>
            <a:ext cx="8139178" cy="404168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678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542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2945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5224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530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5244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251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3900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2184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784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8518" cy="5143500"/>
          </a:xfrm>
          <a:prstGeom prst="rect">
            <a:avLst/>
          </a:prstGeom>
        </p:spPr>
      </p:pic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-563610" y="0"/>
            <a:ext cx="4930331" cy="5143500"/>
            <a:chOff x="-751480" y="0"/>
            <a:chExt cx="6573774" cy="6858000"/>
          </a:xfrm>
        </p:grpSpPr>
        <p:grpSp>
          <p:nvGrpSpPr>
            <p:cNvPr id="9" name="组合 8"/>
            <p:cNvGrpSpPr/>
            <p:nvPr/>
          </p:nvGrpSpPr>
          <p:grpSpPr>
            <a:xfrm>
              <a:off x="-751480" y="0"/>
              <a:ext cx="6573774" cy="6858000"/>
              <a:chOff x="6563872" y="67310"/>
              <a:chExt cx="4581299" cy="5168900"/>
            </a:xfrm>
          </p:grpSpPr>
          <p:sp>
            <p:nvSpPr>
              <p:cNvPr id="11" name="wps稻壳儿佳誉设计原创链接：http://chn.docer.com/works?userid=219874625"/>
              <p:cNvSpPr/>
              <p:nvPr>
                <p:custDataLst>
                  <p:tags r:id="rId10"/>
                </p:custDataLst>
              </p:nvPr>
            </p:nvSpPr>
            <p:spPr>
              <a:xfrm>
                <a:off x="7776832" y="67310"/>
                <a:ext cx="2160240" cy="51689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0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C303D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pic>
            <p:nvPicPr>
              <p:cNvPr id="12" name="wps稻壳儿佳誉设计原创链接：http://chn.docer.com/works?userid=219874625"/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9932211" y="67862"/>
                <a:ext cx="1212960" cy="5168348"/>
              </a:xfrm>
              <a:prstGeom prst="rect">
                <a:avLst/>
              </a:prstGeom>
            </p:spPr>
          </p:pic>
          <p:pic>
            <p:nvPicPr>
              <p:cNvPr id="13" name="wps稻壳儿佳誉设计原创链接：http://chn.docer.com/works?userid=219874625"/>
              <p:cNvPicPr>
                <a:picLocks noChangeAspect="1"/>
              </p:cNvPicPr>
              <p:nvPr>
                <p:custDataLst>
                  <p:tags r:id="rId12"/>
                </p:custDataLst>
              </p:nvPr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563872" y="92710"/>
                <a:ext cx="1212960" cy="5143500"/>
              </a:xfrm>
              <a:prstGeom prst="rect">
                <a:avLst/>
              </a:prstGeom>
            </p:spPr>
          </p:pic>
        </p:grpSp>
        <p:sp>
          <p:nvSpPr>
            <p:cNvPr id="10" name="矩形 9"/>
            <p:cNvSpPr/>
            <p:nvPr>
              <p:custDataLst>
                <p:tags r:id="rId9"/>
              </p:custDataLst>
            </p:nvPr>
          </p:nvSpPr>
          <p:spPr>
            <a:xfrm>
              <a:off x="1065320" y="88777"/>
              <a:ext cx="2947387" cy="6676007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4" name="直接连接符 13"/>
          <p:cNvCxnSpPr/>
          <p:nvPr>
            <p:custDataLst>
              <p:tags r:id="rId3"/>
            </p:custDataLst>
          </p:nvPr>
        </p:nvCxnSpPr>
        <p:spPr>
          <a:xfrm>
            <a:off x="2149088" y="1304925"/>
            <a:ext cx="0" cy="2590800"/>
          </a:xfrm>
          <a:prstGeom prst="line">
            <a:avLst/>
          </a:prstGeom>
          <a:ln>
            <a:solidFill>
              <a:srgbClr val="6160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23720" y="1175384"/>
            <a:ext cx="968138" cy="2849881"/>
          </a:xfrm>
        </p:spPr>
        <p:txBody>
          <a:bodyPr vert="eaVert" lIns="67500" tIns="35100" rIns="67500" bIns="35100" anchor="t" anchorCtr="0">
            <a:normAutofit/>
          </a:bodyPr>
          <a:lstStyle>
            <a:lvl1pPr algn="dist">
              <a:lnSpc>
                <a:spcPct val="100000"/>
              </a:lnSpc>
              <a:defRPr sz="5000" b="0" u="none" strike="noStrike" kern="1200" cap="none" spc="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2232632" y="1175384"/>
            <a:ext cx="617982" cy="2849881"/>
          </a:xfrm>
        </p:spPr>
        <p:txBody>
          <a:bodyPr vert="eaVert" lIns="67500" tIns="35100" rIns="67500" bIns="35100" anchor="ctr">
            <a:normAutofit/>
          </a:bodyPr>
          <a:lstStyle>
            <a:lvl1pPr marL="0" indent="0" algn="dist" eaLnBrk="1" fontAlgn="auto" latinLnBrk="0" hangingPunct="1">
              <a:buNone/>
              <a:defRPr kumimoji="0" lang="zh-CN" altLang="en-US" sz="1500" b="0" i="0" u="none" strike="noStrike" kern="1200" cap="none" spc="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1"/>
            </p:custDataLst>
          </p:nvPr>
        </p:nvGrpSpPr>
        <p:grpSpPr>
          <a:xfrm>
            <a:off x="-1153002" y="0"/>
            <a:ext cx="11450003" cy="5143500"/>
            <a:chOff x="-1537335" y="0"/>
            <a:chExt cx="15266670" cy="6858000"/>
          </a:xfrm>
        </p:grpSpPr>
        <p:pic>
          <p:nvPicPr>
            <p:cNvPr id="17" name="图片 16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8024" cy="6858000"/>
            </a:xfrm>
            <a:prstGeom prst="rect">
              <a:avLst/>
            </a:prstGeom>
          </p:spPr>
        </p:pic>
        <p:sp>
          <p:nvSpPr>
            <p:cNvPr id="13" name="wps稻壳儿佳誉设计原创链接：http://chn.docer.com/works?userid=219874625"/>
            <p:cNvSpPr/>
            <p:nvPr>
              <p:custDataLst>
                <p:tags r:id="rId9"/>
              </p:custDataLst>
            </p:nvPr>
          </p:nvSpPr>
          <p:spPr>
            <a:xfrm>
              <a:off x="203200" y="141515"/>
              <a:ext cx="11785599" cy="65749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0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C303D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矩形 13"/>
            <p:cNvSpPr/>
            <p:nvPr>
              <p:custDataLst>
                <p:tags r:id="rId10"/>
              </p:custDataLst>
            </p:nvPr>
          </p:nvSpPr>
          <p:spPr>
            <a:xfrm>
              <a:off x="384630" y="304128"/>
              <a:ext cx="11422741" cy="6249745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</a:endParaRPr>
            </a:p>
          </p:txBody>
        </p:sp>
        <p:pic>
          <p:nvPicPr>
            <p:cNvPr id="15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1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1988800" y="142240"/>
              <a:ext cx="1740535" cy="6574155"/>
            </a:xfrm>
            <a:prstGeom prst="rect">
              <a:avLst/>
            </a:prstGeom>
          </p:spPr>
        </p:pic>
        <p:pic>
          <p:nvPicPr>
            <p:cNvPr id="16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2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537335" y="173990"/>
              <a:ext cx="1740535" cy="6542405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2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accent1"/>
                </a:solidFill>
                <a:uFillTx/>
                <a:latin typeface="(使用中文字体)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79158" y="714382"/>
            <a:ext cx="3962432" cy="4041680"/>
          </a:xfrm>
        </p:spPr>
        <p:txBody>
          <a:bodyPr>
            <a:noAutofit/>
          </a:bodyPr>
          <a:lstStyle>
            <a:lvl1pPr>
              <a:lnSpc>
                <a:spcPct val="120000"/>
              </a:lnSpc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(使用中文字体)"/>
                <a:ea typeface="隶书" panose="02010509060101010101" pitchFamily="49" charset="-122"/>
              </a:defRPr>
            </a:lvl1pPr>
            <a:lvl2pPr>
              <a:lnSpc>
                <a:spcPct val="120000"/>
              </a:lnSpc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(使用中文字体)"/>
                <a:ea typeface="隶书" panose="02010509060101010101" pitchFamily="49" charset="-122"/>
              </a:defRPr>
            </a:lvl2pPr>
            <a:lvl3pPr>
              <a:lnSpc>
                <a:spcPct val="120000"/>
              </a:lnSpc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(使用中文字体)"/>
                <a:ea typeface="隶书" panose="02010509060101010101" pitchFamily="49" charset="-122"/>
              </a:defRPr>
            </a:lvl3pPr>
            <a:lvl4pPr>
              <a:lnSpc>
                <a:spcPct val="120000"/>
              </a:lnSpc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(使用中文字体)"/>
                <a:ea typeface="隶书" panose="02010509060101010101" pitchFamily="49" charset="-122"/>
              </a:defRPr>
            </a:lvl4pPr>
            <a:lvl5pPr>
              <a:lnSpc>
                <a:spcPct val="120000"/>
              </a:lnSpc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(使用中文字体)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>
            <p:custDataLst>
              <p:tags r:id="rId1"/>
            </p:custDataLst>
          </p:nvPr>
        </p:nvGrpSpPr>
        <p:grpSpPr>
          <a:xfrm>
            <a:off x="-1153002" y="0"/>
            <a:ext cx="11450003" cy="5143500"/>
            <a:chOff x="-1537335" y="0"/>
            <a:chExt cx="15266670" cy="6858000"/>
          </a:xfrm>
        </p:grpSpPr>
        <p:pic>
          <p:nvPicPr>
            <p:cNvPr id="19" name="图片 18"/>
            <p:cNvPicPr>
              <a:picLocks noChangeAspect="1"/>
            </p:cNvPicPr>
            <p:nvPr userDrawn="1">
              <p:custDataLst>
                <p:tags r:id="rId10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8024" cy="6858000"/>
            </a:xfrm>
            <a:prstGeom prst="rect">
              <a:avLst/>
            </a:prstGeom>
          </p:spPr>
        </p:pic>
        <p:sp>
          <p:nvSpPr>
            <p:cNvPr id="15" name="wps稻壳儿佳誉设计原创链接：http://chn.docer.com/works?userid=219874625"/>
            <p:cNvSpPr/>
            <p:nvPr>
              <p:custDataLst>
                <p:tags r:id="rId11"/>
              </p:custDataLst>
            </p:nvPr>
          </p:nvSpPr>
          <p:spPr>
            <a:xfrm>
              <a:off x="203200" y="141515"/>
              <a:ext cx="11785599" cy="65749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0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C303D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矩形 15"/>
            <p:cNvSpPr/>
            <p:nvPr>
              <p:custDataLst>
                <p:tags r:id="rId12"/>
              </p:custDataLst>
            </p:nvPr>
          </p:nvSpPr>
          <p:spPr>
            <a:xfrm>
              <a:off x="384630" y="304128"/>
              <a:ext cx="11422741" cy="6249745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</a:endParaRPr>
            </a:p>
          </p:txBody>
        </p:sp>
        <p:pic>
          <p:nvPicPr>
            <p:cNvPr id="17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3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1988800" y="142240"/>
              <a:ext cx="1740535" cy="6574155"/>
            </a:xfrm>
            <a:prstGeom prst="rect">
              <a:avLst/>
            </a:prstGeom>
          </p:spPr>
        </p:pic>
        <p:pic>
          <p:nvPicPr>
            <p:cNvPr id="18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4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537335" y="173990"/>
              <a:ext cx="1740535" cy="6542405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2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accent1"/>
                </a:solidFill>
                <a:uFillTx/>
                <a:latin typeface="(使用中文字体)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502447" y="714382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20000"/>
              </a:lnSpc>
              <a:spcAft>
                <a:spcPts val="0"/>
              </a:spcAft>
              <a:buNone/>
              <a:defRPr sz="1500" b="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2" y="714382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2" y="1054894"/>
            <a:ext cx="3962432" cy="3701064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>
            <p:custDataLst>
              <p:tags r:id="rId1"/>
            </p:custDataLst>
          </p:nvPr>
        </p:nvGrpSpPr>
        <p:grpSpPr>
          <a:xfrm>
            <a:off x="-1153002" y="0"/>
            <a:ext cx="11450003" cy="5143500"/>
            <a:chOff x="-1537335" y="0"/>
            <a:chExt cx="15266670" cy="6858000"/>
          </a:xfrm>
        </p:grpSpPr>
        <p:pic>
          <p:nvPicPr>
            <p:cNvPr id="12" name="图片 11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1" cy="6858000"/>
            </a:xfrm>
            <a:prstGeom prst="rect">
              <a:avLst/>
            </a:prstGeom>
          </p:spPr>
        </p:pic>
        <p:sp>
          <p:nvSpPr>
            <p:cNvPr id="6" name="wps稻壳儿佳誉设计原创链接：http://chn.docer.com/works?userid=219874625"/>
            <p:cNvSpPr/>
            <p:nvPr>
              <p:custDataLst>
                <p:tags r:id="rId7"/>
              </p:custDataLst>
            </p:nvPr>
          </p:nvSpPr>
          <p:spPr>
            <a:xfrm>
              <a:off x="203200" y="141515"/>
              <a:ext cx="11785599" cy="65749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0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C303D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矩形 6"/>
            <p:cNvSpPr/>
            <p:nvPr>
              <p:custDataLst>
                <p:tags r:id="rId8"/>
              </p:custDataLst>
            </p:nvPr>
          </p:nvSpPr>
          <p:spPr>
            <a:xfrm>
              <a:off x="384630" y="304128"/>
              <a:ext cx="11422741" cy="6249745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</a:endParaRPr>
            </a:p>
          </p:txBody>
        </p:sp>
        <p:pic>
          <p:nvPicPr>
            <p:cNvPr id="9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9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1988800" y="142240"/>
              <a:ext cx="1740535" cy="6574155"/>
            </a:xfrm>
            <a:prstGeom prst="rect">
              <a:avLst/>
            </a:prstGeom>
          </p:spPr>
        </p:pic>
        <p:pic>
          <p:nvPicPr>
            <p:cNvPr id="10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0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537335" y="173990"/>
              <a:ext cx="1740535" cy="6542405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76200" tIns="28575" rIns="57150" bIns="28575" rtlCol="0" anchor="t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accent1"/>
                </a:solidFill>
                <a:uFillTx/>
                <a:latin typeface="(使用中文字体)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1"/>
            </p:custDataLst>
          </p:nvPr>
        </p:nvGrpSpPr>
        <p:grpSpPr>
          <a:xfrm>
            <a:off x="-1153002" y="0"/>
            <a:ext cx="11450003" cy="5143500"/>
            <a:chOff x="-1537335" y="0"/>
            <a:chExt cx="15266670" cy="6858000"/>
          </a:xfrm>
        </p:grpSpPr>
        <p:pic>
          <p:nvPicPr>
            <p:cNvPr id="17" name="图片 16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8024" cy="6858000"/>
            </a:xfrm>
            <a:prstGeom prst="rect">
              <a:avLst/>
            </a:prstGeom>
          </p:spPr>
        </p:pic>
        <p:sp>
          <p:nvSpPr>
            <p:cNvPr id="13" name="wps稻壳儿佳誉设计原创链接：http://chn.docer.com/works?userid=219874625"/>
            <p:cNvSpPr/>
            <p:nvPr>
              <p:custDataLst>
                <p:tags r:id="rId9"/>
              </p:custDataLst>
            </p:nvPr>
          </p:nvSpPr>
          <p:spPr>
            <a:xfrm>
              <a:off x="203200" y="141515"/>
              <a:ext cx="11785599" cy="65749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0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C303D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矩形 13"/>
            <p:cNvSpPr/>
            <p:nvPr>
              <p:custDataLst>
                <p:tags r:id="rId10"/>
              </p:custDataLst>
            </p:nvPr>
          </p:nvSpPr>
          <p:spPr>
            <a:xfrm>
              <a:off x="384630" y="304128"/>
              <a:ext cx="11422741" cy="6249745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</a:endParaRPr>
            </a:p>
          </p:txBody>
        </p:sp>
        <p:pic>
          <p:nvPicPr>
            <p:cNvPr id="15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1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1988800" y="142240"/>
              <a:ext cx="1740535" cy="6574155"/>
            </a:xfrm>
            <a:prstGeom prst="rect">
              <a:avLst/>
            </a:prstGeom>
          </p:spPr>
        </p:pic>
        <p:pic>
          <p:nvPicPr>
            <p:cNvPr id="16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2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537335" y="173990"/>
              <a:ext cx="1740535" cy="6542405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2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accent1"/>
                </a:solidFill>
                <a:uFillTx/>
                <a:latin typeface="(使用中文字体)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4679194" y="714382"/>
            <a:ext cx="3962432" cy="404168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(使用中文字体)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9EFD9D74-47D9-4702-A33C-335B63B48DBF}" type="datetimeFigureOut">
              <a:rPr lang="zh-CN" altLang="en-US" smtClean="0"/>
              <a:t>2021/12/2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1"/>
            </p:custDataLst>
          </p:nvPr>
        </p:nvGrpSpPr>
        <p:grpSpPr>
          <a:xfrm>
            <a:off x="-1153002" y="0"/>
            <a:ext cx="11450003" cy="5143500"/>
            <a:chOff x="-1537335" y="0"/>
            <a:chExt cx="15266670" cy="6858000"/>
          </a:xfrm>
        </p:grpSpPr>
        <p:pic>
          <p:nvPicPr>
            <p:cNvPr id="16" name="图片 15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8024" cy="6858000"/>
            </a:xfrm>
            <a:prstGeom prst="rect">
              <a:avLst/>
            </a:prstGeom>
          </p:spPr>
        </p:pic>
        <p:sp>
          <p:nvSpPr>
            <p:cNvPr id="12" name="wps稻壳儿佳誉设计原创链接：http://chn.docer.com/works?userid=219874625"/>
            <p:cNvSpPr/>
            <p:nvPr>
              <p:custDataLst>
                <p:tags r:id="rId8"/>
              </p:custDataLst>
            </p:nvPr>
          </p:nvSpPr>
          <p:spPr>
            <a:xfrm>
              <a:off x="203200" y="141515"/>
              <a:ext cx="11785599" cy="657497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0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C303D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矩形 12"/>
            <p:cNvSpPr/>
            <p:nvPr>
              <p:custDataLst>
                <p:tags r:id="rId9"/>
              </p:custDataLst>
            </p:nvPr>
          </p:nvSpPr>
          <p:spPr>
            <a:xfrm>
              <a:off x="384630" y="304128"/>
              <a:ext cx="11422741" cy="6249745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  <a:cs typeface="+mn-cs"/>
              </a:endParaRPr>
            </a:p>
          </p:txBody>
        </p:sp>
        <p:pic>
          <p:nvPicPr>
            <p:cNvPr id="14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0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1988800" y="142240"/>
              <a:ext cx="1740535" cy="6574155"/>
            </a:xfrm>
            <a:prstGeom prst="rect">
              <a:avLst/>
            </a:prstGeom>
          </p:spPr>
        </p:pic>
        <p:pic>
          <p:nvPicPr>
            <p:cNvPr id="15" name="wps稻壳儿佳誉设计原创链接：http://chn.docer.com/works?userid=219874625"/>
            <p:cNvPicPr>
              <a:picLocks noChangeAspect="1"/>
            </p:cNvPicPr>
            <p:nvPr userDrawn="1">
              <p:custDataLst>
                <p:tags r:id="rId11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537335" y="173990"/>
              <a:ext cx="1740535" cy="6542405"/>
            </a:xfrm>
            <a:prstGeom prst="rect">
              <a:avLst/>
            </a:prstGeom>
          </p:spPr>
        </p:pic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2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accent1"/>
                </a:solidFill>
                <a:uFillTx/>
                <a:latin typeface="(使用中文字体)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(使用中文字体)"/>
                <a:ea typeface="隶书" panose="02010509060101010101" pitchFamily="49" charset="-122"/>
              </a:defRPr>
            </a:lvl1pPr>
            <a:lvl2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(使用中文字体)"/>
                <a:ea typeface="隶书" panose="02010509060101010101" pitchFamily="49" charset="-122"/>
              </a:defRPr>
            </a:lvl2pPr>
            <a:lvl3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(使用中文字体)"/>
                <a:ea typeface="隶书" panose="02010509060101010101" pitchFamily="49" charset="-122"/>
              </a:defRPr>
            </a:lvl3pPr>
            <a:lvl4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(使用中文字体)"/>
                <a:ea typeface="隶书" panose="02010509060101010101" pitchFamily="49" charset="-122"/>
              </a:defRPr>
            </a:lvl4pPr>
            <a:lvl5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(使用中文字体)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76200" tIns="28575" rIns="57150" bIns="28575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2"/>
            <a:ext cx="8139178" cy="404168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lnSpc>
                <a:spcPct val="120000"/>
              </a:lnSpc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lnSpc>
                <a:spcPct val="120000"/>
              </a:lnSpc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lnSpc>
                <a:spcPct val="120000"/>
              </a:lnSpc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(使用中文字体)"/>
          <a:ea typeface="隶书" panose="02010509060101010101" pitchFamily="49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75000"/>
              <a:lumOff val="25000"/>
            </a:schemeClr>
          </a:solidFill>
          <a:uFillTx/>
          <a:latin typeface="(使用中文字体)"/>
          <a:ea typeface="隶书" panose="02010509060101010101" pitchFamily="49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>
              <a:lumMod val="75000"/>
              <a:lumOff val="25000"/>
            </a:schemeClr>
          </a:solidFill>
          <a:uFillTx/>
          <a:latin typeface="(使用中文字体)"/>
          <a:ea typeface="隶书" panose="02010509060101010101" pitchFamily="49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75000"/>
              <a:lumOff val="25000"/>
            </a:schemeClr>
          </a:solidFill>
          <a:uFillTx/>
          <a:latin typeface="(使用中文字体)"/>
          <a:ea typeface="隶书" panose="02010509060101010101" pitchFamily="49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75000"/>
              <a:lumOff val="25000"/>
            </a:schemeClr>
          </a:solidFill>
          <a:uFillTx/>
          <a:latin typeface="(使用中文字体)"/>
          <a:ea typeface="隶书" panose="02010509060101010101" pitchFamily="49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75000"/>
              <a:lumOff val="25000"/>
            </a:schemeClr>
          </a:solidFill>
          <a:uFillTx/>
          <a:latin typeface="(使用中文字体)"/>
          <a:ea typeface="隶书" panose="02010509060101010101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393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ags" Target="../tags/tag22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20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07.xml"/><Relationship Id="rId1" Type="http://schemas.openxmlformats.org/officeDocument/2006/relationships/tags" Target="../tags/tag206.xml"/><Relationship Id="rId6" Type="http://schemas.openxmlformats.org/officeDocument/2006/relationships/tags" Target="../tags/tag211.xml"/><Relationship Id="rId5" Type="http://schemas.openxmlformats.org/officeDocument/2006/relationships/tags" Target="../tags/tag210.xml"/><Relationship Id="rId4" Type="http://schemas.openxmlformats.org/officeDocument/2006/relationships/tags" Target="../tags/tag209.xml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14.xml"/><Relationship Id="rId7" Type="http://schemas.openxmlformats.org/officeDocument/2006/relationships/image" Target="../media/image5.png"/><Relationship Id="rId2" Type="http://schemas.openxmlformats.org/officeDocument/2006/relationships/tags" Target="../tags/tag213.xml"/><Relationship Id="rId1" Type="http://schemas.openxmlformats.org/officeDocument/2006/relationships/tags" Target="../tags/tag21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2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7.xml"/><Relationship Id="rId1" Type="http://schemas.openxmlformats.org/officeDocument/2006/relationships/tags" Target="../tags/tag216.xml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19.xml"/><Relationship Id="rId1" Type="http://schemas.openxmlformats.org/officeDocument/2006/relationships/tags" Target="../tags/tag218.xml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20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223.xml"/><Relationship Id="rId1" Type="http://schemas.openxmlformats.org/officeDocument/2006/relationships/tags" Target="../tags/tag22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2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 rot="10800000" flipH="1" flipV="1">
            <a:off x="1887854" y="1267917"/>
            <a:ext cx="117807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latin typeface="华文新魏" panose="02010800040101010101" charset="-122"/>
                <a:ea typeface="华文新魏" panose="02010800040101010101" charset="-122"/>
              </a:rPr>
              <a:t>七年级上册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0" y="333530"/>
            <a:ext cx="9144000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500" dirty="0">
                <a:latin typeface="汉仪大宋简" pitchFamily="49" charset="-122"/>
                <a:ea typeface="汉仪大宋简" pitchFamily="49" charset="-122"/>
              </a:rPr>
              <a:t>再塑生命的人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833624" y="1095277"/>
            <a:ext cx="1584008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/>
              <a:t>海伦</a:t>
            </a:r>
            <a:r>
              <a:rPr lang="en-US" altLang="zh-CN" sz="1800" dirty="0"/>
              <a:t>·</a:t>
            </a:r>
            <a:r>
              <a:rPr lang="zh-CN" altLang="en-US" sz="1800" dirty="0"/>
              <a:t>凯勒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3384" y="1564166"/>
            <a:ext cx="5303377" cy="286439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14862" y="4468473"/>
            <a:ext cx="8542267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3879" y="510756"/>
            <a:ext cx="6946453" cy="438582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4.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作者为什么说莎莉文老师是“再塑生命的人”？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87681" y="1001134"/>
            <a:ext cx="8035766" cy="368712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100" b="1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         </a:t>
            </a:r>
            <a:r>
              <a:rPr lang="zh-CN" altLang="en-US" sz="2400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文中“再塑生命”是指“爱的光明照到了我的身上”</a:t>
            </a:r>
            <a:r>
              <a:rPr lang="en-US" altLang="zh-CN" sz="2400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,</a:t>
            </a:r>
            <a:r>
              <a:rPr lang="zh-CN" altLang="en-US" sz="2400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本来在我的那个寂静而又黑暗的世界里，根本就不会有温柔和同情，但是</a:t>
            </a:r>
            <a:r>
              <a:rPr lang="en-US" altLang="zh-CN" sz="2400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,</a:t>
            </a:r>
            <a:r>
              <a:rPr lang="zh-CN" altLang="en-US" sz="2400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在莎莉文老师的教育下“我”的灵魂被唤醒</a:t>
            </a:r>
            <a:r>
              <a:rPr lang="en-US" altLang="zh-CN" sz="2400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,</a:t>
            </a:r>
            <a:r>
              <a:rPr lang="zh-CN" altLang="en-US" sz="2400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再次拥有“光明、希望、快乐和自由”、</a:t>
            </a:r>
            <a:r>
              <a:rPr lang="en-US" altLang="zh-CN" sz="2400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(</a:t>
            </a:r>
            <a:r>
              <a:rPr lang="zh-CN" altLang="en-US" sz="2400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这里的光明一词用比喻义</a:t>
            </a:r>
            <a:r>
              <a:rPr lang="en-US" altLang="zh-CN" sz="2400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)</a:t>
            </a:r>
            <a:r>
              <a:rPr lang="zh-CN" altLang="en-US" sz="2400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。正如作者自己所说的“她就是那个来对我启示世间的真理、给我深切的爱的人”，从这个意义上说</a:t>
            </a:r>
            <a:r>
              <a:rPr lang="en-US" altLang="zh-CN" sz="2400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,</a:t>
            </a:r>
            <a:r>
              <a:rPr lang="zh-CN" altLang="en-US" sz="2400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  <a:sym typeface="+mn-ea"/>
              </a:rPr>
              <a:t>莎莉文老师是“再塑生命的人”。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523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651" y="273844"/>
            <a:ext cx="2297906" cy="697706"/>
          </a:xfrm>
        </p:spPr>
        <p:txBody>
          <a:bodyPr/>
          <a:lstStyle/>
          <a:p>
            <a:r>
              <a:rPr lang="zh-CN" altLang="en-US" sz="3300" dirty="0">
                <a:latin typeface="+mj-lt"/>
                <a:ea typeface="+mj-ea"/>
              </a:rPr>
              <a:t>教学目标：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250000"/>
              </a:lnSpc>
              <a:buNone/>
            </a:pPr>
            <a:endParaRPr lang="zh-CN" altLang="en-US" dirty="0">
              <a:latin typeface="+mn-lt"/>
              <a:ea typeface="+mn-ea"/>
            </a:endParaRPr>
          </a:p>
          <a:p>
            <a:pPr marL="0" indent="0">
              <a:lnSpc>
                <a:spcPct val="250000"/>
              </a:lnSpc>
              <a:buNone/>
            </a:pPr>
            <a:endParaRPr lang="zh-CN" altLang="en-US" dirty="0">
              <a:latin typeface="+mn-lt"/>
              <a:ea typeface="+mn-ea"/>
            </a:endParaRPr>
          </a:p>
          <a:p>
            <a:pPr marL="0" indent="0">
              <a:lnSpc>
                <a:spcPct val="250000"/>
              </a:lnSpc>
              <a:buNone/>
            </a:pPr>
            <a:endParaRPr lang="zh-CN" altLang="en-US" sz="1400" dirty="0">
              <a:latin typeface="+mn-lt"/>
              <a:ea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zh-CN" altLang="en-US" sz="1400" dirty="0">
              <a:latin typeface="+mn-lt"/>
              <a:ea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zh-CN" altLang="en-US" sz="1400" dirty="0">
              <a:latin typeface="+mn-lt"/>
              <a:ea typeface="+mn-ea"/>
            </a:endParaRPr>
          </a:p>
        </p:txBody>
      </p:sp>
      <p:sp>
        <p:nvSpPr>
          <p:cNvPr id="50" name="任意多边形 49"/>
          <p:cNvSpPr/>
          <p:nvPr>
            <p:custDataLst>
              <p:tags r:id="rId4"/>
            </p:custDataLst>
          </p:nvPr>
        </p:nvSpPr>
        <p:spPr bwMode="auto">
          <a:xfrm>
            <a:off x="691515" y="1192054"/>
            <a:ext cx="439579" cy="40052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36345" y="1108710"/>
            <a:ext cx="6245543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00" dirty="0">
                <a:sym typeface="+mn-ea"/>
              </a:rPr>
              <a:t>1.</a:t>
            </a:r>
            <a:r>
              <a:rPr lang="zh-CN" altLang="en-US" sz="2700" dirty="0">
                <a:sym typeface="+mn-ea"/>
              </a:rPr>
              <a:t>理清文章思路，整体把握全文结构。</a:t>
            </a:r>
          </a:p>
        </p:txBody>
      </p:sp>
      <p:sp>
        <p:nvSpPr>
          <p:cNvPr id="9" name="任意多边形 8"/>
          <p:cNvSpPr/>
          <p:nvPr>
            <p:custDataLst>
              <p:tags r:id="rId5"/>
            </p:custDataLst>
          </p:nvPr>
        </p:nvSpPr>
        <p:spPr bwMode="auto">
          <a:xfrm>
            <a:off x="691039" y="2113598"/>
            <a:ext cx="440055" cy="459105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01115" y="1975485"/>
            <a:ext cx="5947410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>
                <a:latin typeface="+mn-ea"/>
                <a:cs typeface="+mn-ea"/>
                <a:sym typeface="+mn-ea"/>
              </a:rPr>
              <a:t>2.</a:t>
            </a:r>
            <a:r>
              <a:rPr lang="zh-CN" altLang="en-US" sz="2700" dirty="0">
                <a:latin typeface="+mn-ea"/>
                <a:cs typeface="+mn-ea"/>
                <a:sym typeface="+mn-ea"/>
              </a:rPr>
              <a:t>认真体会作者对莉莎老师敬爱和感激的情意。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236345" y="3257550"/>
            <a:ext cx="6012180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>
                <a:latin typeface="+mn-ea"/>
                <a:cs typeface="+mn-ea"/>
                <a:sym typeface="+mn-ea"/>
              </a:rPr>
              <a:t>3.</a:t>
            </a:r>
            <a:r>
              <a:rPr lang="zh-CN" altLang="en-US" sz="2700" dirty="0">
                <a:latin typeface="+mn-ea"/>
                <a:cs typeface="+mn-ea"/>
                <a:sym typeface="+mn-ea"/>
              </a:rPr>
              <a:t>体会作者热爱生活，对待生命的积极态度。</a:t>
            </a:r>
          </a:p>
        </p:txBody>
      </p:sp>
      <p:sp>
        <p:nvSpPr>
          <p:cNvPr id="10" name="任意多边形 9"/>
          <p:cNvSpPr/>
          <p:nvPr>
            <p:custDataLst>
              <p:tags r:id="rId6"/>
            </p:custDataLst>
          </p:nvPr>
        </p:nvSpPr>
        <p:spPr bwMode="auto">
          <a:xfrm>
            <a:off x="691515" y="3368993"/>
            <a:ext cx="439579" cy="407194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59690" y="-952"/>
            <a:ext cx="2175473" cy="22261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48669" y="504967"/>
            <a:ext cx="15967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0F5EE"/>
                </a:solidFill>
              </a:rPr>
              <a:t>https://www.ypppt.com/</a:t>
            </a:r>
            <a:endParaRPr lang="zh-CN" altLang="en-US" sz="900" dirty="0">
              <a:solidFill>
                <a:srgbClr val="F0F5EE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/>
          <p:cNvCxnSpPr/>
          <p:nvPr>
            <p:custDataLst>
              <p:tags r:id="rId2"/>
            </p:custDataLst>
          </p:nvPr>
        </p:nvCxnSpPr>
        <p:spPr>
          <a:xfrm>
            <a:off x="-977" y="756713"/>
            <a:ext cx="99417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>
            <p:custDataLst>
              <p:tags r:id="rId3"/>
            </p:custDataLst>
          </p:nvPr>
        </p:nvCxnSpPr>
        <p:spPr>
          <a:xfrm>
            <a:off x="1719739" y="115442"/>
            <a:ext cx="7421618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>
            <p:custDataLst>
              <p:tags r:id="rId4"/>
            </p:custDataLst>
          </p:nvPr>
        </p:nvSpPr>
        <p:spPr>
          <a:xfrm>
            <a:off x="406231" y="115442"/>
            <a:ext cx="2489597" cy="795338"/>
          </a:xfrm>
          <a:prstGeom prst="rect">
            <a:avLst/>
          </a:prstGeom>
          <a:noFill/>
        </p:spPr>
        <p:txBody>
          <a:bodyPr lIns="68580" tIns="34290" rIns="68580" bIns="34290" anchor="ctr">
            <a:normAutofit/>
          </a:bodyPr>
          <a:lstStyle/>
          <a:p>
            <a:pPr algn="r">
              <a:defRPr/>
            </a:pPr>
            <a:r>
              <a:rPr lang="zh-CN" altLang="en-US" sz="3000" b="1" spc="3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作者简介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16477" y="923925"/>
            <a:ext cx="5223362" cy="334707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1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</a:t>
            </a:r>
            <a:r>
              <a:rPr lang="en-US" altLang="zh-CN" sz="18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</a:t>
            </a:r>
            <a:r>
              <a:rPr sz="2100" dirty="0" err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海伦·凯勒（Helen</a:t>
            </a:r>
            <a:r>
              <a:rPr sz="21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Keller，1880年－1968年），美国著名的女作家、教育家、慈善家、社会活动家。在出生的第十九个月时被夺去视力和听力。1887年与莎莉文老师相遇</a:t>
            </a: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。后</a:t>
            </a:r>
            <a:r>
              <a:rPr sz="2100" dirty="0" err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考入哈佛大学</a:t>
            </a:r>
            <a:r>
              <a:rPr sz="21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代表作品</a:t>
            </a:r>
            <a:r>
              <a:rPr sz="21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有：《</a:t>
            </a:r>
            <a:r>
              <a:rPr sz="2100" dirty="0" err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假如给我三天光明</a:t>
            </a:r>
            <a:r>
              <a:rPr sz="21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》《</a:t>
            </a:r>
            <a:r>
              <a:rPr sz="2100" dirty="0" err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我的人生故事</a:t>
            </a:r>
            <a:r>
              <a:rPr sz="21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》《</a:t>
            </a:r>
            <a:r>
              <a:rPr sz="2100" dirty="0" err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石墙故事</a:t>
            </a:r>
            <a:r>
              <a:rPr sz="21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》。她致力于为残疾人造福，建立了许多慈善机构，1964年荣获“总统自由勋章”，次年入选美国《时代周刊》评选的“二十世纪美国十大偶像”之一。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75169" y="324359"/>
            <a:ext cx="3008471" cy="433244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801619" y="345444"/>
            <a:ext cx="6812100" cy="70470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60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新魏" panose="02010800040101010101" charset="-122"/>
                <a:ea typeface="华文新魏" panose="02010800040101010101" charset="-122"/>
                <a:cs typeface="+mj-cs"/>
              </a:rPr>
              <a:t>重点字词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951072" y="1050132"/>
            <a:ext cx="7241381" cy="32075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搓捻</a:t>
            </a:r>
            <a:r>
              <a:rPr lang="en-US" altLang="zh-CN" sz="3000" b="1" dirty="0">
                <a:latin typeface="+mn-ea"/>
                <a:cs typeface="+mn-ea"/>
              </a:rPr>
              <a:t>(  </a:t>
            </a:r>
            <a:r>
              <a:rPr lang="zh-CN" altLang="en-US" sz="3000" b="1" dirty="0">
                <a:solidFill>
                  <a:srgbClr val="000000"/>
                </a:solidFill>
                <a:latin typeface="+mn-ea"/>
                <a:cs typeface="+mn-ea"/>
              </a:rPr>
              <a:t>      </a:t>
            </a:r>
            <a:r>
              <a:rPr lang="en-US" altLang="zh-CN" sz="3000" b="1" dirty="0">
                <a:solidFill>
                  <a:srgbClr val="000000"/>
                </a:solidFill>
                <a:latin typeface="+mn-ea"/>
                <a:cs typeface="+mn-ea"/>
              </a:rPr>
              <a:t>)</a:t>
            </a:r>
            <a:r>
              <a:rPr lang="zh-CN" altLang="en-US" sz="3000" b="1" dirty="0">
                <a:solidFill>
                  <a:srgbClr val="000000"/>
                </a:solidFill>
                <a:latin typeface="+mn-ea"/>
                <a:cs typeface="+mn-ea"/>
              </a:rPr>
              <a:t>      </a:t>
            </a:r>
            <a:r>
              <a:rPr lang="zh-CN" altLang="en-US" sz="3000" b="1" dirty="0">
                <a:latin typeface="+mn-ea"/>
                <a:cs typeface="+mn-ea"/>
                <a:sym typeface="+mn-ea"/>
              </a:rPr>
              <a:t>花团锦簇</a:t>
            </a:r>
            <a:r>
              <a:rPr lang="en-US" altLang="zh-CN" sz="3000" b="1" dirty="0">
                <a:solidFill>
                  <a:srgbClr val="000000"/>
                </a:solidFill>
                <a:latin typeface="+mn-ea"/>
                <a:cs typeface="+mn-ea"/>
              </a:rPr>
              <a:t>(   )</a:t>
            </a:r>
            <a:r>
              <a:rPr lang="zh-CN" altLang="en-US" sz="3000" b="1" dirty="0">
                <a:solidFill>
                  <a:srgbClr val="000000"/>
                </a:solidFill>
                <a:latin typeface="+mn-ea"/>
                <a:cs typeface="+mn-ea"/>
              </a:rPr>
              <a:t>           </a:t>
            </a:r>
          </a:p>
          <a:p>
            <a:pPr>
              <a:lnSpc>
                <a:spcPct val="170000"/>
              </a:lnSpc>
            </a:pPr>
            <a:r>
              <a:rPr lang="zh-CN" altLang="en-US" sz="3000" b="1" dirty="0">
                <a:solidFill>
                  <a:schemeClr val="tx2"/>
                </a:solidFill>
                <a:latin typeface="+mn-ea"/>
                <a:cs typeface="+mn-ea"/>
                <a:sym typeface="+mn-ea"/>
              </a:rPr>
              <a:t>怦</a:t>
            </a:r>
            <a:r>
              <a:rPr lang="zh-CN" altLang="en-US" sz="30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怦</a:t>
            </a:r>
            <a:r>
              <a:rPr lang="en-US" altLang="zh-CN" sz="3000" b="1" dirty="0">
                <a:solidFill>
                  <a:srgbClr val="000000"/>
                </a:solidFill>
                <a:latin typeface="+mn-ea"/>
                <a:cs typeface="+mn-ea"/>
              </a:rPr>
              <a:t>(     )</a:t>
            </a:r>
            <a:r>
              <a:rPr lang="zh-CN" altLang="en-US" sz="3000" b="1" dirty="0">
                <a:solidFill>
                  <a:srgbClr val="000000"/>
                </a:solidFill>
                <a:latin typeface="+mn-ea"/>
                <a:cs typeface="+mn-ea"/>
              </a:rPr>
              <a:t>       美不</a:t>
            </a:r>
            <a:r>
              <a:rPr lang="zh-CN" altLang="en-US" sz="3000" b="1" dirty="0">
                <a:solidFill>
                  <a:srgbClr val="FF0000"/>
                </a:solidFill>
                <a:latin typeface="+mn-ea"/>
                <a:cs typeface="+mn-ea"/>
              </a:rPr>
              <a:t>胜</a:t>
            </a:r>
            <a:r>
              <a:rPr lang="zh-CN" altLang="en-US" sz="3000" b="1" dirty="0">
                <a:solidFill>
                  <a:srgbClr val="000000"/>
                </a:solidFill>
                <a:latin typeface="+mn-ea"/>
                <a:cs typeface="+mn-ea"/>
              </a:rPr>
              <a:t>收</a:t>
            </a:r>
            <a:r>
              <a:rPr lang="en-US" altLang="zh-CN" sz="3000" b="1" dirty="0">
                <a:solidFill>
                  <a:srgbClr val="000000"/>
                </a:solidFill>
                <a:latin typeface="+mn-ea"/>
                <a:cs typeface="+mn-ea"/>
              </a:rPr>
              <a:t>(      )</a:t>
            </a:r>
            <a:r>
              <a:rPr lang="zh-CN" altLang="en-US" sz="3000" b="1" dirty="0">
                <a:solidFill>
                  <a:srgbClr val="000000"/>
                </a:solidFill>
                <a:latin typeface="+mn-ea"/>
                <a:cs typeface="+mn-ea"/>
              </a:rPr>
              <a:t>              </a:t>
            </a:r>
          </a:p>
          <a:p>
            <a:pPr>
              <a:lnSpc>
                <a:spcPct val="170000"/>
              </a:lnSpc>
            </a:pPr>
            <a:r>
              <a:rPr lang="zh-CN" altLang="en-US" sz="3000" b="1" dirty="0">
                <a:latin typeface="+mn-ea"/>
                <a:cs typeface="+mn-ea"/>
                <a:sym typeface="+mn-ea"/>
              </a:rPr>
              <a:t>疲</a:t>
            </a:r>
            <a:r>
              <a:rPr lang="zh-CN" altLang="en-US" sz="30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倦</a:t>
            </a:r>
            <a:r>
              <a:rPr lang="zh-CN" altLang="en-US" sz="3000" b="1" dirty="0">
                <a:latin typeface="+mn-ea"/>
                <a:cs typeface="+mn-ea"/>
                <a:sym typeface="+mn-ea"/>
              </a:rPr>
              <a:t>不堪</a:t>
            </a:r>
            <a:r>
              <a:rPr lang="en-US" altLang="zh-CN" sz="3000" b="1" dirty="0">
                <a:latin typeface="+mn-ea"/>
                <a:cs typeface="+mn-ea"/>
              </a:rPr>
              <a:t>(     )</a:t>
            </a:r>
            <a:r>
              <a:rPr lang="zh-CN" altLang="en-US" sz="3000" b="1" dirty="0">
                <a:latin typeface="+mn-ea"/>
                <a:cs typeface="+mn-ea"/>
              </a:rPr>
              <a:t>   </a:t>
            </a:r>
            <a:r>
              <a:rPr lang="zh-CN" altLang="en-US" sz="3000" b="1" dirty="0">
                <a:solidFill>
                  <a:srgbClr val="000000"/>
                </a:solidFill>
                <a:latin typeface="+mn-ea"/>
                <a:cs typeface="+mn-ea"/>
              </a:rPr>
              <a:t> 小心</a:t>
            </a:r>
            <a:r>
              <a:rPr lang="zh-CN" altLang="en-US" sz="3000" b="1" dirty="0">
                <a:latin typeface="+mn-ea"/>
                <a:cs typeface="+mn-ea"/>
              </a:rPr>
              <a:t>翼</a:t>
            </a:r>
            <a:r>
              <a:rPr lang="zh-CN" altLang="en-US" sz="3000" b="1" dirty="0">
                <a:solidFill>
                  <a:srgbClr val="FF0000"/>
                </a:solidFill>
                <a:latin typeface="+mn-ea"/>
                <a:cs typeface="+mn-ea"/>
              </a:rPr>
              <a:t>翼</a:t>
            </a:r>
            <a:r>
              <a:rPr lang="en-US" altLang="zh-CN" sz="3000" b="1" dirty="0">
                <a:latin typeface="+mn-ea"/>
                <a:cs typeface="+mn-ea"/>
              </a:rPr>
              <a:t>(</a:t>
            </a:r>
            <a:r>
              <a:rPr lang="en-US" altLang="zh-CN" sz="3000" b="1" dirty="0">
                <a:solidFill>
                  <a:srgbClr val="EE57F8"/>
                </a:solidFill>
                <a:latin typeface="+mn-ea"/>
                <a:cs typeface="+mn-ea"/>
              </a:rPr>
              <a:t>    </a:t>
            </a:r>
            <a:r>
              <a:rPr lang="zh-CN" altLang="en-US" sz="3000" b="1" dirty="0">
                <a:latin typeface="+mn-ea"/>
                <a:cs typeface="+mn-ea"/>
              </a:rPr>
              <a:t>）</a:t>
            </a:r>
            <a:r>
              <a:rPr lang="en-US" altLang="zh-CN" sz="3000" b="1" dirty="0">
                <a:latin typeface="+mn-ea"/>
                <a:cs typeface="+mn-ea"/>
              </a:rPr>
              <a:t>            </a:t>
            </a:r>
            <a:r>
              <a:rPr lang="zh-CN" altLang="en-US" sz="3000" b="1" dirty="0">
                <a:solidFill>
                  <a:srgbClr val="000000"/>
                </a:solidFill>
                <a:latin typeface="+mn-ea"/>
                <a:cs typeface="+mn-ea"/>
              </a:rPr>
              <a:t> </a:t>
            </a:r>
          </a:p>
          <a:p>
            <a:pPr>
              <a:lnSpc>
                <a:spcPct val="170000"/>
              </a:lnSpc>
            </a:pPr>
            <a:r>
              <a:rPr lang="zh-CN" altLang="en-US" sz="3000" b="1" dirty="0">
                <a:latin typeface="+mn-ea"/>
                <a:cs typeface="+mn-ea"/>
                <a:sym typeface="+mn-ea"/>
              </a:rPr>
              <a:t>争</a:t>
            </a:r>
            <a:r>
              <a:rPr lang="zh-CN" altLang="en-US" sz="30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执</a:t>
            </a:r>
            <a:r>
              <a:rPr lang="en-US" altLang="zh-CN" sz="3000" b="1" dirty="0">
                <a:latin typeface="+mn-ea"/>
                <a:cs typeface="+mn-ea"/>
              </a:rPr>
              <a:t>(    ) </a:t>
            </a:r>
            <a:r>
              <a:rPr lang="en-US" altLang="zh-CN" sz="3000" b="1" dirty="0">
                <a:solidFill>
                  <a:srgbClr val="FF0000"/>
                </a:solidFill>
                <a:latin typeface="+mn-ea"/>
                <a:cs typeface="+mn-ea"/>
              </a:rPr>
              <a:t> </a:t>
            </a:r>
            <a:r>
              <a:rPr lang="zh-CN" altLang="en-US" sz="3000" b="1" dirty="0">
                <a:solidFill>
                  <a:srgbClr val="FF0000"/>
                </a:solidFill>
                <a:latin typeface="+mn-ea"/>
                <a:cs typeface="+mn-ea"/>
              </a:rPr>
              <a:t>绽</a:t>
            </a:r>
            <a:r>
              <a:rPr lang="zh-CN" altLang="en-US" sz="3000" b="1" dirty="0">
                <a:latin typeface="+mn-ea"/>
                <a:cs typeface="+mn-ea"/>
              </a:rPr>
              <a:t>开（     ）  </a:t>
            </a:r>
            <a:r>
              <a:rPr lang="zh-CN" altLang="en-US" sz="3000" b="1" dirty="0">
                <a:solidFill>
                  <a:srgbClr val="FF0000"/>
                </a:solidFill>
                <a:latin typeface="+mn-ea"/>
                <a:cs typeface="+mn-ea"/>
              </a:rPr>
              <a:t>抚</a:t>
            </a:r>
            <a:r>
              <a:rPr lang="zh-CN" altLang="en-US" sz="3000" b="1" dirty="0">
                <a:latin typeface="+mn-ea"/>
                <a:cs typeface="+mn-ea"/>
              </a:rPr>
              <a:t>弄（   ）</a:t>
            </a:r>
            <a:r>
              <a:rPr lang="zh-CN" altLang="en-US" sz="3000" b="1" dirty="0">
                <a:solidFill>
                  <a:srgbClr val="000000"/>
                </a:solidFill>
                <a:latin typeface="+mn-ea"/>
                <a:cs typeface="+mn-ea"/>
              </a:rPr>
              <a:t>       </a:t>
            </a:r>
            <a:endParaRPr lang="zh-CN" altLang="en-US" sz="3000" b="1" dirty="0">
              <a:solidFill>
                <a:srgbClr val="000000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35679" y="3608070"/>
            <a:ext cx="651034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 err="1">
                <a:solidFill>
                  <a:srgbClr val="FF0000"/>
                </a:solidFill>
                <a:latin typeface="+mn-ea"/>
                <a:sym typeface="+mn-ea"/>
              </a:rPr>
              <a:t>fǔ  </a:t>
            </a:r>
          </a:p>
        </p:txBody>
      </p:sp>
      <p:pic>
        <p:nvPicPr>
          <p:cNvPr id="25" name="图片 24" descr="1274789792_1774334624_看图王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824311" y="0"/>
            <a:ext cx="1446848" cy="353568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74520" y="1291114"/>
            <a:ext cx="200548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rgbClr val="FF0000"/>
                </a:solidFill>
                <a:latin typeface="+mn-ea"/>
                <a:sym typeface="+mn-ea"/>
              </a:rPr>
              <a:t>cuō niǎn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388894" y="1337787"/>
            <a:ext cx="792956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rgbClr val="FF0000"/>
                </a:solidFill>
                <a:latin typeface="+mn-ea"/>
                <a:sym typeface="+mn-ea"/>
              </a:rPr>
              <a:t> cù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996440" y="2062639"/>
            <a:ext cx="1050608" cy="5762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b="1" dirty="0">
                <a:solidFill>
                  <a:srgbClr val="FF0000"/>
                </a:solidFill>
                <a:latin typeface="+mn-ea"/>
                <a:sym typeface="+mn-ea"/>
              </a:rPr>
              <a:t>pēnɡ</a:t>
            </a:r>
          </a:p>
        </p:txBody>
      </p:sp>
      <p:sp>
        <p:nvSpPr>
          <p:cNvPr id="14" name="矩形 13"/>
          <p:cNvSpPr/>
          <p:nvPr/>
        </p:nvSpPr>
        <p:spPr>
          <a:xfrm>
            <a:off x="4516041" y="3607833"/>
            <a:ext cx="1302280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en-US" altLang="zh-CN" sz="3000" b="1" dirty="0">
                <a:solidFill>
                  <a:srgbClr val="FF0000"/>
                </a:solidFill>
                <a:latin typeface="+mn-ea"/>
              </a:rPr>
              <a:t>zhàn  </a:t>
            </a:r>
          </a:p>
        </p:txBody>
      </p:sp>
      <p:sp>
        <p:nvSpPr>
          <p:cNvPr id="15" name="矩形 14"/>
          <p:cNvSpPr/>
          <p:nvPr/>
        </p:nvSpPr>
        <p:spPr>
          <a:xfrm>
            <a:off x="1996202" y="3608070"/>
            <a:ext cx="914353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en-US" altLang="zh-CN" sz="3000" b="1" dirty="0">
                <a:solidFill>
                  <a:srgbClr val="FF0000"/>
                </a:solidFill>
                <a:latin typeface="+mn-ea"/>
              </a:rPr>
              <a:t>zhí 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710815" y="2841308"/>
            <a:ext cx="1082040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rgbClr val="FF0000"/>
                </a:solidFill>
                <a:latin typeface="+mn-ea"/>
                <a:sym typeface="+mn-ea"/>
              </a:rPr>
              <a:t>juàn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162675" y="2108836"/>
            <a:ext cx="1245394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rgbClr val="FF0000"/>
                </a:solidFill>
                <a:latin typeface="+mn-ea"/>
                <a:sym typeface="+mn-ea"/>
              </a:rPr>
              <a:t>shèng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244591" y="2841308"/>
            <a:ext cx="792956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solidFill>
                  <a:srgbClr val="FF0000"/>
                </a:solidFill>
                <a:latin typeface="+mn-ea"/>
                <a:sym typeface="+mn-ea"/>
              </a:rPr>
              <a:t> yì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9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5" grpId="0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492919" y="88106"/>
            <a:ext cx="2821781" cy="704850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5000" b="1" dirty="0">
                <a:solidFill>
                  <a:schemeClr val="accent2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华文新魏" panose="02010800040101010101" charset="-122"/>
                <a:ea typeface="华文新魏" panose="02010800040101010101" charset="-122"/>
                <a:cs typeface="+mj-cs"/>
              </a:rPr>
              <a:t>词义解读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00051" y="792956"/>
            <a:ext cx="1951196" cy="38080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小心翼翼：</a:t>
            </a:r>
          </a:p>
          <a:p>
            <a:pPr algn="l" fontAlgn="auto">
              <a:lnSpc>
                <a:spcPct val="150000"/>
              </a:lnSpc>
            </a:pPr>
            <a:endParaRPr lang="zh-CN" altLang="en-US" sz="2700" dirty="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不求甚解：</a:t>
            </a:r>
          </a:p>
          <a:p>
            <a:pPr algn="l" fontAlgn="auto">
              <a:lnSpc>
                <a:spcPct val="150000"/>
              </a:lnSpc>
            </a:pPr>
            <a:endParaRPr lang="zh-CN" altLang="en-US" sz="2700" dirty="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美不胜收：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恍然大悟：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010251" y="897731"/>
            <a:ext cx="6628448" cy="106489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27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原形容严肃虔敬的样子，现用来形容举动十分谨慎，丝毫不敢疏忽。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073592" y="2057400"/>
            <a:ext cx="6549390" cy="138493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语出晋陶渊明《五柳先生传》：“好读书，不求甚解，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每有会意，便欣然忘食。”现在多指读书学习只求懂得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大概，不求深刻了解。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010252" y="3310414"/>
            <a:ext cx="5332229" cy="633122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7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美好的东西太多，一时接受不完。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073593" y="4084796"/>
            <a:ext cx="6330791" cy="48387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忽然间明白过来。恍然，形容忽然醒悟。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6" grpId="0"/>
      <p:bldP spid="16" grpId="1"/>
      <p:bldP spid="17" grpId="0"/>
      <p:bldP spid="17" grpId="1"/>
      <p:bldP spid="20" grpId="0"/>
      <p:bldP spid="20" grpId="1"/>
      <p:bldP spid="3" grpId="0"/>
      <p:bldP spid="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9571" y="1567815"/>
            <a:ext cx="3640931" cy="242268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第一部分（第</a:t>
            </a:r>
            <a:r>
              <a:rPr lang="en-US" altLang="zh-CN" sz="2100" dirty="0">
                <a:solidFill>
                  <a:srgbClr val="FF0000"/>
                </a:solidFill>
              </a:rPr>
              <a:t>1</a:t>
            </a:r>
            <a:r>
              <a:rPr lang="zh-CN" altLang="en-US" sz="2100" dirty="0">
                <a:solidFill>
                  <a:srgbClr val="FF0000"/>
                </a:solidFill>
              </a:rPr>
              <a:t>段）</a:t>
            </a:r>
            <a:r>
              <a:rPr lang="zh-CN" altLang="en-US" sz="2100" dirty="0"/>
              <a:t>：综述莎莉文老师在</a:t>
            </a:r>
            <a:r>
              <a:rPr lang="en-US" altLang="zh-CN" sz="2100" dirty="0"/>
              <a:t>“</a:t>
            </a:r>
            <a:r>
              <a:rPr lang="zh-CN" altLang="en-US" sz="2100" dirty="0"/>
              <a:t>我</a:t>
            </a:r>
            <a:r>
              <a:rPr lang="en-US" altLang="zh-CN" sz="2100" dirty="0"/>
              <a:t>”</a:t>
            </a:r>
            <a:r>
              <a:rPr lang="zh-CN" altLang="en-US" sz="2100" dirty="0"/>
              <a:t>的一身中所起的重要作用</a:t>
            </a:r>
            <a:r>
              <a:rPr lang="zh-CN" altLang="en-US" sz="1800" dirty="0"/>
              <a:t>。</a:t>
            </a:r>
            <a:endParaRPr lang="zh-CN" altLang="en-US" dirty="0"/>
          </a:p>
          <a:p>
            <a:endParaRPr lang="zh-CN" altLang="en-US" sz="2100" dirty="0"/>
          </a:p>
          <a:p>
            <a:r>
              <a:rPr lang="zh-CN" altLang="en-US" sz="2100" dirty="0">
                <a:solidFill>
                  <a:srgbClr val="FF0000"/>
                </a:solidFill>
              </a:rPr>
              <a:t>第二部分（第</a:t>
            </a:r>
            <a:r>
              <a:rPr lang="en-US" altLang="zh-CN" sz="2100" dirty="0">
                <a:solidFill>
                  <a:srgbClr val="FF0000"/>
                </a:solidFill>
              </a:rPr>
              <a:t>2~13</a:t>
            </a:r>
            <a:r>
              <a:rPr lang="zh-CN" altLang="en-US" sz="2100" dirty="0">
                <a:solidFill>
                  <a:srgbClr val="FF0000"/>
                </a:solidFill>
              </a:rPr>
              <a:t>段）</a:t>
            </a:r>
            <a:r>
              <a:rPr lang="zh-CN" altLang="en-US" sz="2100" dirty="0"/>
              <a:t>：写莎莉文老师</a:t>
            </a:r>
            <a:r>
              <a:rPr lang="zh-CN" altLang="en-US" sz="2100" dirty="0">
                <a:sym typeface="+mn-ea"/>
              </a:rPr>
              <a:t>对</a:t>
            </a:r>
            <a:r>
              <a:rPr lang="en-US" altLang="zh-CN" sz="2100" dirty="0">
                <a:sym typeface="+mn-ea"/>
              </a:rPr>
              <a:t>“</a:t>
            </a:r>
            <a:r>
              <a:rPr lang="zh-CN" altLang="en-US" sz="2100" dirty="0">
                <a:sym typeface="+mn-ea"/>
              </a:rPr>
              <a:t>我</a:t>
            </a:r>
            <a:r>
              <a:rPr lang="en-US" altLang="zh-CN" sz="2100" dirty="0">
                <a:sym typeface="+mn-ea"/>
              </a:rPr>
              <a:t>”</a:t>
            </a:r>
            <a:r>
              <a:rPr lang="zh-CN" altLang="en-US" sz="2100" dirty="0">
                <a:sym typeface="+mn-ea"/>
              </a:rPr>
              <a:t>的教育情况。</a:t>
            </a:r>
            <a:endParaRPr lang="zh-CN" altLang="en-US" sz="2100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左大括号 3"/>
          <p:cNvSpPr/>
          <p:nvPr/>
        </p:nvSpPr>
        <p:spPr>
          <a:xfrm>
            <a:off x="4010501" y="2576989"/>
            <a:ext cx="72390" cy="130635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082892" y="2337912"/>
            <a:ext cx="4515326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第一层（</a:t>
            </a:r>
            <a:r>
              <a:rPr lang="en-US" altLang="zh-CN" sz="2100" dirty="0">
                <a:solidFill>
                  <a:srgbClr val="FF0000"/>
                </a:solidFill>
              </a:rPr>
              <a:t>2~5</a:t>
            </a:r>
            <a:r>
              <a:rPr lang="zh-CN" altLang="en-US" sz="2100" dirty="0">
                <a:solidFill>
                  <a:srgbClr val="FF0000"/>
                </a:solidFill>
              </a:rPr>
              <a:t>段）</a:t>
            </a:r>
            <a:r>
              <a:rPr lang="zh-CN" altLang="en-US" sz="2100" dirty="0"/>
              <a:t>：写莎莉文老师和</a:t>
            </a:r>
            <a:r>
              <a:rPr lang="en-US" altLang="zh-CN" sz="2100" dirty="0"/>
              <a:t>“</a:t>
            </a:r>
            <a:r>
              <a:rPr lang="zh-CN" altLang="en-US" sz="2100" dirty="0"/>
              <a:t>我</a:t>
            </a:r>
            <a:r>
              <a:rPr lang="en-US" altLang="zh-CN" sz="2100" dirty="0"/>
              <a:t>”</a:t>
            </a:r>
            <a:r>
              <a:rPr lang="zh-CN" altLang="en-US" sz="2100" dirty="0"/>
              <a:t>的初步接触，初步写莎莉文老师的教育能力。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082891" y="3453289"/>
            <a:ext cx="4113848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第二层（</a:t>
            </a:r>
            <a:r>
              <a:rPr lang="en-US" altLang="zh-CN" sz="2100" dirty="0">
                <a:solidFill>
                  <a:srgbClr val="FF0000"/>
                </a:solidFill>
              </a:rPr>
              <a:t>6~13</a:t>
            </a:r>
            <a:r>
              <a:rPr lang="zh-CN" altLang="en-US" sz="2100" dirty="0">
                <a:solidFill>
                  <a:srgbClr val="FF0000"/>
                </a:solidFill>
              </a:rPr>
              <a:t>段）</a:t>
            </a:r>
            <a:r>
              <a:rPr lang="zh-CN" altLang="en-US" sz="2100" dirty="0"/>
              <a:t>：通过写莎莉文老师和</a:t>
            </a:r>
            <a:r>
              <a:rPr lang="en-US" altLang="zh-CN" sz="2100" dirty="0"/>
              <a:t>“</a:t>
            </a:r>
            <a:r>
              <a:rPr lang="zh-CN" altLang="en-US" sz="2100" dirty="0"/>
              <a:t>我</a:t>
            </a:r>
            <a:r>
              <a:rPr lang="en-US" altLang="zh-CN" sz="2100" dirty="0"/>
              <a:t>”</a:t>
            </a:r>
            <a:r>
              <a:rPr lang="zh-CN" altLang="en-US" sz="2100" dirty="0"/>
              <a:t>的日常生活，体现莎莉文老师的教育能力</a:t>
            </a:r>
            <a:r>
              <a:rPr lang="zh-CN" altLang="en-US" dirty="0"/>
              <a:t>。</a:t>
            </a:r>
          </a:p>
        </p:txBody>
      </p:sp>
      <p:sp>
        <p:nvSpPr>
          <p:cNvPr id="7" name="流程图: 可选过程 6"/>
          <p:cNvSpPr/>
          <p:nvPr/>
        </p:nvSpPr>
        <p:spPr>
          <a:xfrm>
            <a:off x="424816" y="210979"/>
            <a:ext cx="2170271" cy="771525"/>
          </a:xfrm>
          <a:prstGeom prst="flowChartAlternateProcess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24815" y="285274"/>
            <a:ext cx="2233136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dirty="0">
                <a:latin typeface="华文新魏" panose="02010800040101010101" charset="-122"/>
                <a:ea typeface="华文新魏" panose="02010800040101010101" charset="-122"/>
              </a:rPr>
              <a:t>整体感知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8929" y="-8097"/>
            <a:ext cx="2470309" cy="222599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43950" y="828212"/>
            <a:ext cx="540060" cy="55352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62304" y="1657146"/>
            <a:ext cx="243122" cy="24918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2" presetClass="entr" presetSubtype="9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4" grpId="1" animBg="1"/>
      <p:bldP spid="5" grpId="0"/>
      <p:bldP spid="5" grpId="1"/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01028" y="507206"/>
            <a:ext cx="6580346" cy="80791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1.莎莉文老师是怎样教育“我”认识具体事物的？试举例说明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</a:t>
            </a:r>
            <a:endParaRPr lang="zh-CN" altLang="en-US" sz="2400" dirty="0">
              <a:solidFill>
                <a:srgbClr val="3333FF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3877" y="1618381"/>
            <a:ext cx="7370921" cy="265366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      </a:t>
            </a:r>
            <a:r>
              <a:rPr lang="zh-CN" altLang="en-US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文中写莎莉文教海伦</a:t>
            </a:r>
            <a:r>
              <a:rPr lang="en-US" altLang="zh-CN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·</a:t>
            </a:r>
            <a:r>
              <a:rPr lang="zh-CN" altLang="en-US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凯勒认识的事物很繁多</a:t>
            </a:r>
            <a:r>
              <a:rPr lang="en-US" altLang="zh-CN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,</a:t>
            </a:r>
            <a:r>
              <a:rPr lang="zh-CN" altLang="en-US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如莎莉文作为陌生人第一次见到海伦就搂抱她</a:t>
            </a:r>
            <a:r>
              <a:rPr lang="en-US" altLang="zh-CN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,</a:t>
            </a:r>
            <a:r>
              <a:rPr lang="zh-CN" altLang="en-US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有意识地给她布娃娃</a:t>
            </a:r>
            <a:r>
              <a:rPr lang="en-US" altLang="zh-CN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,</a:t>
            </a:r>
            <a:r>
              <a:rPr lang="zh-CN" altLang="en-US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并教她拼写“</a:t>
            </a:r>
            <a:r>
              <a:rPr lang="en-US" altLang="zh-CN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doll”</a:t>
            </a:r>
            <a:r>
              <a:rPr lang="zh-CN" altLang="en-US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。在海伦无法区别“杯”和“水”的时候</a:t>
            </a:r>
            <a:r>
              <a:rPr lang="en-US" altLang="zh-CN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,</a:t>
            </a:r>
            <a:r>
              <a:rPr lang="zh-CN" altLang="en-US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就让海伦一只手接触水流，在海伦的另一只手上拼写“</a:t>
            </a:r>
            <a:r>
              <a:rPr lang="en-US" altLang="zh-CN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water”,</a:t>
            </a:r>
            <a:r>
              <a:rPr lang="zh-CN" altLang="en-US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使海伦领悟到“水”这个字指的是手上流过的清凉而奇妙的东西</a:t>
            </a:r>
            <a:r>
              <a:rPr lang="en-US" altLang="zh-CN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,</a:t>
            </a:r>
            <a:r>
              <a:rPr lang="zh-CN" altLang="en-US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从此海伦开始大量地认识事物。 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42346" y="-1429"/>
            <a:ext cx="1822133" cy="18811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17232" y="670560"/>
            <a:ext cx="596550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dirty="0"/>
              <a:t>2.</a:t>
            </a:r>
            <a:r>
              <a:rPr lang="zh-CN" altLang="en-US" sz="2700" dirty="0"/>
              <a:t>概括莎莉文和海伦的性格特点。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25793" y="1333024"/>
            <a:ext cx="5949791" cy="11763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莎莉文老师：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是一位极富爱心和耐心，而且善于抓住教育时机，对海伦进行因势利导、循循善诱的出色的教育艺术。</a:t>
            </a:r>
            <a:endParaRPr lang="zh-CN" altLang="en-US" sz="2400" dirty="0"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5793" y="2639377"/>
            <a:ext cx="6161246" cy="117633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dirty="0">
                <a:solidFill>
                  <a:srgbClr val="FF33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海伦：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有毅力，身残志坚，自强不息，不屈不挠，聪明好学，悟性极高，情感丰富，热爱生活。</a:t>
            </a:r>
          </a:p>
        </p:txBody>
      </p:sp>
      <p:pic>
        <p:nvPicPr>
          <p:cNvPr id="16" name="PA_图片 1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6952" y="1504951"/>
            <a:ext cx="3626644" cy="369808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6" grpId="0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21118" y="717709"/>
            <a:ext cx="579120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/>
              <a:t>3.</a:t>
            </a:r>
            <a:r>
              <a:rPr lang="zh-CN" altLang="en-US" sz="2400" b="1" dirty="0"/>
              <a:t>作者对莎莉文老师的感情是怎样的？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31583" y="1291114"/>
            <a:ext cx="6465094" cy="21459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</a:t>
            </a:r>
            <a:r>
              <a:rPr lang="zh-CN" altLang="en-US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是感激、爱戴、感恩。莎莉文用她的爱心和耐心，开启了</a:t>
            </a:r>
            <a:r>
              <a:rPr lang="en-US" altLang="zh-CN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“</a:t>
            </a:r>
            <a:r>
              <a:rPr lang="zh-CN" altLang="en-US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我</a:t>
            </a:r>
            <a:r>
              <a:rPr lang="en-US" altLang="zh-CN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”</a:t>
            </a:r>
            <a:r>
              <a:rPr lang="zh-CN" altLang="en-US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的智慧之门，打破了</a:t>
            </a:r>
            <a:r>
              <a:rPr lang="en-US" altLang="zh-CN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“</a:t>
            </a:r>
            <a:r>
              <a:rPr lang="zh-CN" altLang="en-US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我</a:t>
            </a:r>
            <a:r>
              <a:rPr lang="en-US" altLang="zh-CN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”</a:t>
            </a:r>
            <a:r>
              <a:rPr lang="zh-CN" altLang="en-US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心中的情感冷漠，她引导</a:t>
            </a:r>
            <a:r>
              <a:rPr lang="en-US" altLang="zh-CN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“</a:t>
            </a:r>
            <a:r>
              <a:rPr lang="zh-CN" altLang="en-US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我</a:t>
            </a:r>
            <a:r>
              <a:rPr lang="en-US" altLang="zh-CN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”</a:t>
            </a:r>
            <a:r>
              <a:rPr lang="zh-CN" altLang="en-US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认识了这个世界，甚至改变了</a:t>
            </a:r>
            <a:r>
              <a:rPr lang="en-US" altLang="zh-CN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“</a:t>
            </a:r>
            <a:r>
              <a:rPr lang="zh-CN" altLang="en-US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我</a:t>
            </a:r>
            <a:r>
              <a:rPr lang="en-US" altLang="zh-CN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”</a:t>
            </a:r>
            <a:r>
              <a:rPr lang="zh-CN" altLang="en-US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的一生，</a:t>
            </a:r>
            <a:r>
              <a:rPr lang="en-US" altLang="zh-CN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“</a:t>
            </a:r>
            <a:r>
              <a:rPr lang="zh-CN" altLang="en-US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我</a:t>
            </a:r>
            <a:r>
              <a:rPr lang="en-US" altLang="zh-CN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”</a:t>
            </a:r>
            <a:r>
              <a:rPr lang="zh-CN" altLang="en-US" sz="27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对她更多的是爱戴和感激。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24725" y="-3810"/>
            <a:ext cx="1822133" cy="1881188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905" y="3234214"/>
            <a:ext cx="2414588" cy="19278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8e8170ef-d986-41a9-ba1c-c1110f815c00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9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10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general"/>
  <p:tag name="KSO_WM_SLIDE_BK_DARK_LIGHT" val="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13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frame"/>
  <p:tag name="KSO_WM_SLIDE_BK_DARK_LIGHT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frame"/>
  <p:tag name="KSO_WM_SLIDE_BK_DARK_LIGHT" val="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frame"/>
  <p:tag name="KSO_WM_SLIDE_BK_DARK_LIGHT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frame"/>
  <p:tag name="KSO_WM_SLIDE_BK_DARK_LIGHT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UNIT_BK_DARK_LIGHT" val="1"/>
  <p:tag name="KSO_WM_SLIDE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14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leftRight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leftRight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leftRight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UNIT_BK_DARK_LIGHT" val="1"/>
  <p:tag name="KSO_WM_SLIDE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15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topBottom"/>
  <p:tag name="KSO_WM_SLIDE_BK_DARK_LIGHT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topBottom"/>
  <p:tag name="KSO_WM_SLIDE_BK_DARK_LIGHT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topBottom"/>
  <p:tag name="KSO_WM_SLIDE_BK_DARK_LIGHT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UNIT_BK_DARK_LIGHT" val="1"/>
  <p:tag name="KSO_WM_SLIDE_BK_DARK_LIGHT" val="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16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bottomTop"/>
  <p:tag name="KSO_WM_SLIDE_BK_DARK_LIGHT" val="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bottomTop"/>
  <p:tag name="KSO_WM_SLIDE_BK_DARK_LIGHT" val="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bottomTop"/>
  <p:tag name="KSO_WM_SLIDE_BK_DARK_LIGHT" val="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UNIT_BK_DARK_LIGHT" val="1"/>
  <p:tag name="KSO_WM_SLIDE_BK_DARK_LIGHT" val="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17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navigation"/>
  <p:tag name="KSO_WM_SLIDE_BK_DARK_LIGHT" val="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navigation"/>
  <p:tag name="KSO_WM_SLIDE_BK_DARK_LIGHT" val="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navigation"/>
  <p:tag name="KSO_WM_SLIDE_BK_DARK_LIGHT" val="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navigation"/>
  <p:tag name="KSO_WM_SLIDE_BK_DARK_LIGHT" val="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UNIT_BK_DARK_LIGHT" val="2"/>
  <p:tag name="KSO_WM_SLIDE_BK_DARK_LIGH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097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097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0971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a"/>
  <p:tag name="KSO_WM_UNIT_INDEX" val="1"/>
  <p:tag name="KSO_WM_UNIT_ID" val="custom160394_2*a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f"/>
  <p:tag name="KSO_WM_UNIT_INDEX" val="1"/>
  <p:tag name="KSO_WM_UNIT_ID" val="custom160394_2*f*1"/>
  <p:tag name="KSO_WM_UNIT_CLEAR" val="1"/>
  <p:tag name="KSO_WM_UNIT_LAYERLEVEL" val="1"/>
  <p:tag name="KSO_WM_UNIT_VALUE" val="495"/>
  <p:tag name="KSO_WM_UNIT_HIGHLIGHT" val="0"/>
  <p:tag name="KSO_WM_UNIT_COMPATIBLE" val="0"/>
  <p:tag name="KSO_WM_UNIT_PRESET_TEXT_INDEX" val="5"/>
  <p:tag name="KSO_WM_UNIT_PRESET_TEXT_LEN" val="232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1"/>
  <p:tag name="KSO_WM_UNIT_ID" val="custom160394_10*l_i*1_1"/>
  <p:tag name="KSO_WM_UNIT_CLEAR" val="1"/>
  <p:tag name="KSO_WM_UNIT_LAYERLEVEL" val="1_1"/>
  <p:tag name="KSO_WM_DIAGRAM_GROUP_CODE" val="l1-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4"/>
  <p:tag name="KSO_WM_UNIT_ID" val="custom160394_10*l_i*1_4"/>
  <p:tag name="KSO_WM_UNIT_CLEAR" val="1"/>
  <p:tag name="KSO_WM_UNIT_LAYERLEVEL" val="1_1"/>
  <p:tag name="KSO_WM_DIAGRAM_GROUP_CODE" val="l1-1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4"/>
  <p:tag name="KSO_WM_UNIT_ID" val="custom160394_10*l_i*1_4"/>
  <p:tag name="KSO_WM_UNIT_CLEAR" val="1"/>
  <p:tag name="KSO_WM_UNIT_LAYERLEVEL" val="1_1"/>
  <p:tag name="KSO_WM_DIAGRAM_GROUP_CODE" val="l1-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0971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1"/>
  <p:tag name="KSO_WM_UNIT_ID" val="custom160394_10*l_i*1_1"/>
  <p:tag name="KSO_WM_UNIT_CLEAR" val="1"/>
  <p:tag name="KSO_WM_UNIT_LAYERLEVEL" val="1_1"/>
  <p:tag name="KSO_WM_DIAGRAM_GROUP_CODE" val="l1-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2"/>
  <p:tag name="KSO_WM_UNIT_ID" val="custom160394_10*l_i*1_2"/>
  <p:tag name="KSO_WM_UNIT_CLEAR" val="1"/>
  <p:tag name="KSO_WM_UNIT_LAYERLEVEL" val="1_1"/>
  <p:tag name="KSO_WM_DIAGRAM_GROUP_CODE" val="l1-1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a"/>
  <p:tag name="KSO_WM_UNIT_INDEX" val="1"/>
  <p:tag name="KSO_WM_UNIT_ID" val="custom160394_10*a*1"/>
  <p:tag name="KSO_WM_UNIT_CLEAR" val="1"/>
  <p:tag name="KSO_WM_UNIT_LAYERLEVEL" val="1"/>
  <p:tag name="KSO_WM_UNIT_VALUE" val="6"/>
  <p:tag name="KSO_WM_UNIT_ISCONTENTSTITLE" val="1"/>
  <p:tag name="KSO_WM_UNIT_HIGHLIGHT" val="0"/>
  <p:tag name="KSO_WM_UNIT_COMPATIBLE" val="0"/>
  <p:tag name="KSO_WM_UNIT_PRESET_TEXT" val="Contents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0971"/>
  <p:tag name="KSO_WM_TAG_VERSION" val="1.0"/>
  <p:tag name="KSO_WM_SLIDE_ID" val="custom160394_5"/>
  <p:tag name="KSO_WM_SLIDE_INDEX" val="5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22*102"/>
  <p:tag name="KSO_WM_SLIDE_SIZE" val="715*410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a"/>
  <p:tag name="KSO_WM_UNIT_INDEX" val="1"/>
  <p:tag name="KSO_WM_UNIT_ID" val="custom160394_5*a*1"/>
  <p:tag name="KSO_WM_UNIT_CLEAR" val="1"/>
  <p:tag name="KSO_WM_UNIT_LAYERLEVEL" val="1"/>
  <p:tag name="KSO_WM_UNIT_VALUE" val="21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0971"/>
  <p:tag name="KSO_WM_TAG_VERSION" val="1.0"/>
  <p:tag name="KSO_WM_SLIDE_ID" val="custom160394_12"/>
  <p:tag name="KSO_WM_SLIDE_INDEX" val="12"/>
  <p:tag name="KSO_WM_SLIDE_ITEM_CNT" val="2"/>
  <p:tag name="KSO_WM_SLIDE_LAYOUT" val="a_b"/>
  <p:tag name="KSO_WM_SLIDE_LAYOUT_CNT" val="1_1"/>
  <p:tag name="KSO_WM_SLIDE_TYPE" val="sectionTitle"/>
  <p:tag name="KSO_WM_BEAUTIFY_FLAG" val="#wm#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a"/>
  <p:tag name="KSO_WM_UNIT_INDEX" val="1"/>
  <p:tag name="KSO_WM_UNIT_ID" val="custom160394_5*a*1"/>
  <p:tag name="KSO_WM_UNIT_CLEAR" val="1"/>
  <p:tag name="KSO_WM_UNIT_LAYERLEVEL" val="1"/>
  <p:tag name="KSO_WM_UNIT_VALUE" val="21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0971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0971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097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0971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097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2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097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4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5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TAG_VERSION" val="1.0"/>
  <p:tag name="KSO_WM_BEAUTIFY_FLAG" val="#wm#"/>
  <p:tag name="KSO_WM_TEMPLATE_CATEGORY" val="custom"/>
  <p:tag name="KSO_WM_TEMPLATE_INDEX" val="20200971"/>
  <p:tag name="KSO_WM_TEMPLATE_THUMBS_INDEX" val="1、5、6、7、8、10、13、1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6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8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自定义 13">
      <a:dk1>
        <a:srgbClr val="000000"/>
      </a:dk1>
      <a:lt1>
        <a:srgbClr val="FFFFFF"/>
      </a:lt1>
      <a:dk2>
        <a:srgbClr val="324A34"/>
      </a:dk2>
      <a:lt2>
        <a:srgbClr val="F0F5EE"/>
      </a:lt2>
      <a:accent1>
        <a:srgbClr val="B56813"/>
      </a:accent1>
      <a:accent2>
        <a:srgbClr val="A7783A"/>
      </a:accent2>
      <a:accent3>
        <a:srgbClr val="9C8C54"/>
      </a:accent3>
      <a:accent4>
        <a:srgbClr val="8D9E6C"/>
      </a:accent4>
      <a:accent5>
        <a:srgbClr val="76AE87"/>
      </a:accent5>
      <a:accent6>
        <a:srgbClr val="4FBF9F"/>
      </a:accent6>
      <a:hlink>
        <a:srgbClr val="495ABD"/>
      </a:hlink>
      <a:folHlink>
        <a:srgbClr val="725E82"/>
      </a:folHlink>
    </a:clrScheme>
    <a:fontScheme name="中国风">
      <a:majorFont>
        <a:latin typeface="隶书"/>
        <a:ea typeface="汉仪尚巍手书W"/>
        <a:cs typeface=""/>
      </a:majorFont>
      <a:minorFont>
        <a:latin typeface="隶书"/>
        <a:ea typeface="汉仪尚巍手书W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822</Words>
  <Application>Microsoft Office PowerPoint</Application>
  <PresentationFormat>全屏显示(16:9)</PresentationFormat>
  <Paragraphs>70</Paragraphs>
  <Slides>11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(使用中文字体)</vt:lpstr>
      <vt:lpstr>Meiryo</vt:lpstr>
      <vt:lpstr>汉仪大宋简</vt:lpstr>
      <vt:lpstr>汉仪尚巍手书W</vt:lpstr>
      <vt:lpstr>黑体</vt:lpstr>
      <vt:lpstr>华文楷体</vt:lpstr>
      <vt:lpstr>华文新魏</vt:lpstr>
      <vt:lpstr>隶书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教学目标：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457</cp:revision>
  <dcterms:created xsi:type="dcterms:W3CDTF">2015-04-02T07:05:00Z</dcterms:created>
  <dcterms:modified xsi:type="dcterms:W3CDTF">2021-12-02T00:36:44Z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