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7" r:id="rId2"/>
  </p:sldMasterIdLst>
  <p:notesMasterIdLst>
    <p:notesMasterId r:id="rId15"/>
  </p:notesMasterIdLst>
  <p:handoutMasterIdLst>
    <p:handoutMasterId r:id="rId16"/>
  </p:handoutMasterIdLst>
  <p:sldIdLst>
    <p:sldId id="256" r:id="rId3"/>
    <p:sldId id="304" r:id="rId4"/>
    <p:sldId id="313" r:id="rId5"/>
    <p:sldId id="262" r:id="rId6"/>
    <p:sldId id="315" r:id="rId7"/>
    <p:sldId id="271" r:id="rId8"/>
    <p:sldId id="316" r:id="rId9"/>
    <p:sldId id="303" r:id="rId10"/>
    <p:sldId id="264" r:id="rId11"/>
    <p:sldId id="321" r:id="rId12"/>
    <p:sldId id="308" r:id="rId13"/>
    <p:sldId id="322" r:id="rId14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5FC"/>
    <a:srgbClr val="F0E6ED"/>
    <a:srgbClr val="FEAFC5"/>
    <a:srgbClr val="C3D6E6"/>
    <a:srgbClr val="E4A8B1"/>
    <a:srgbClr val="9AB2CE"/>
    <a:srgbClr val="3983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62" y="102"/>
      </p:cViewPr>
      <p:guideLst>
        <p:guide orient="horz" pos="161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917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996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318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375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041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8151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2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368489" cy="5139662"/>
          </a:xfrm>
          <a:custGeom>
            <a:avLst/>
            <a:gdLst>
              <a:gd name="connsiteX0" fmla="*/ 0 w 4491318"/>
              <a:gd name="connsiteY0" fmla="*/ 0 h 6852882"/>
              <a:gd name="connsiteX1" fmla="*/ 4735 w 4491318"/>
              <a:gd name="connsiteY1" fmla="*/ 0 h 6852882"/>
              <a:gd name="connsiteX2" fmla="*/ 15982 w 4491318"/>
              <a:gd name="connsiteY2" fmla="*/ 0 h 6852882"/>
              <a:gd name="connsiteX3" fmla="*/ 37883 w 4491318"/>
              <a:gd name="connsiteY3" fmla="*/ 0 h 6852882"/>
              <a:gd name="connsiteX4" fmla="*/ 73990 w 4491318"/>
              <a:gd name="connsiteY4" fmla="*/ 0 h 6852882"/>
              <a:gd name="connsiteX5" fmla="*/ 127854 w 4491318"/>
              <a:gd name="connsiteY5" fmla="*/ 0 h 6852882"/>
              <a:gd name="connsiteX6" fmla="*/ 203027 w 4491318"/>
              <a:gd name="connsiteY6" fmla="*/ 0 h 6852882"/>
              <a:gd name="connsiteX7" fmla="*/ 303061 w 4491318"/>
              <a:gd name="connsiteY7" fmla="*/ 0 h 6852882"/>
              <a:gd name="connsiteX8" fmla="*/ 363511 w 4491318"/>
              <a:gd name="connsiteY8" fmla="*/ 0 h 6852882"/>
              <a:gd name="connsiteX9" fmla="*/ 431507 w 4491318"/>
              <a:gd name="connsiteY9" fmla="*/ 0 h 6852882"/>
              <a:gd name="connsiteX10" fmla="*/ 507494 w 4491318"/>
              <a:gd name="connsiteY10" fmla="*/ 0 h 6852882"/>
              <a:gd name="connsiteX11" fmla="*/ 591916 w 4491318"/>
              <a:gd name="connsiteY11" fmla="*/ 0 h 6852882"/>
              <a:gd name="connsiteX12" fmla="*/ 685217 w 4491318"/>
              <a:gd name="connsiteY12" fmla="*/ 0 h 6852882"/>
              <a:gd name="connsiteX13" fmla="*/ 787841 w 4491318"/>
              <a:gd name="connsiteY13" fmla="*/ 0 h 6852882"/>
              <a:gd name="connsiteX14" fmla="*/ 900231 w 4491318"/>
              <a:gd name="connsiteY14" fmla="*/ 0 h 6852882"/>
              <a:gd name="connsiteX15" fmla="*/ 1022831 w 4491318"/>
              <a:gd name="connsiteY15" fmla="*/ 0 h 6852882"/>
              <a:gd name="connsiteX16" fmla="*/ 1156086 w 4491318"/>
              <a:gd name="connsiteY16" fmla="*/ 0 h 6852882"/>
              <a:gd name="connsiteX17" fmla="*/ 1300440 w 4491318"/>
              <a:gd name="connsiteY17" fmla="*/ 0 h 6852882"/>
              <a:gd name="connsiteX18" fmla="*/ 1456336 w 4491318"/>
              <a:gd name="connsiteY18" fmla="*/ 0 h 6852882"/>
              <a:gd name="connsiteX19" fmla="*/ 1624218 w 4491318"/>
              <a:gd name="connsiteY19" fmla="*/ 0 h 6852882"/>
              <a:gd name="connsiteX20" fmla="*/ 1804531 w 4491318"/>
              <a:gd name="connsiteY20" fmla="*/ 0 h 6852882"/>
              <a:gd name="connsiteX21" fmla="*/ 1997717 w 4491318"/>
              <a:gd name="connsiteY21" fmla="*/ 0 h 6852882"/>
              <a:gd name="connsiteX22" fmla="*/ 2204222 w 4491318"/>
              <a:gd name="connsiteY22" fmla="*/ 0 h 6852882"/>
              <a:gd name="connsiteX23" fmla="*/ 2424489 w 4491318"/>
              <a:gd name="connsiteY23" fmla="*/ 0 h 6852882"/>
              <a:gd name="connsiteX24" fmla="*/ 4491318 w 4491318"/>
              <a:gd name="connsiteY24" fmla="*/ 3375773 h 6852882"/>
              <a:gd name="connsiteX25" fmla="*/ 2212425 w 4491318"/>
              <a:gd name="connsiteY25" fmla="*/ 6852882 h 6852882"/>
              <a:gd name="connsiteX26" fmla="*/ 0 w 4491318"/>
              <a:gd name="connsiteY26" fmla="*/ 6852882 h 6852882"/>
              <a:gd name="connsiteX27" fmla="*/ 0 w 4491318"/>
              <a:gd name="connsiteY27" fmla="*/ 0 h 685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491318" h="6852882">
                <a:moveTo>
                  <a:pt x="0" y="0"/>
                </a:moveTo>
                <a:lnTo>
                  <a:pt x="4735" y="0"/>
                </a:lnTo>
                <a:lnTo>
                  <a:pt x="15982" y="0"/>
                </a:lnTo>
                <a:lnTo>
                  <a:pt x="37883" y="0"/>
                </a:lnTo>
                <a:lnTo>
                  <a:pt x="73990" y="0"/>
                </a:lnTo>
                <a:lnTo>
                  <a:pt x="127854" y="0"/>
                </a:lnTo>
                <a:lnTo>
                  <a:pt x="203027" y="0"/>
                </a:lnTo>
                <a:lnTo>
                  <a:pt x="303061" y="0"/>
                </a:lnTo>
                <a:lnTo>
                  <a:pt x="363511" y="0"/>
                </a:lnTo>
                <a:lnTo>
                  <a:pt x="431507" y="0"/>
                </a:lnTo>
                <a:lnTo>
                  <a:pt x="507494" y="0"/>
                </a:lnTo>
                <a:lnTo>
                  <a:pt x="591916" y="0"/>
                </a:lnTo>
                <a:lnTo>
                  <a:pt x="685217" y="0"/>
                </a:lnTo>
                <a:lnTo>
                  <a:pt x="787841" y="0"/>
                </a:lnTo>
                <a:lnTo>
                  <a:pt x="900231" y="0"/>
                </a:lnTo>
                <a:lnTo>
                  <a:pt x="1022831" y="0"/>
                </a:lnTo>
                <a:lnTo>
                  <a:pt x="1156086" y="0"/>
                </a:lnTo>
                <a:lnTo>
                  <a:pt x="1300440" y="0"/>
                </a:lnTo>
                <a:lnTo>
                  <a:pt x="1456336" y="0"/>
                </a:lnTo>
                <a:lnTo>
                  <a:pt x="1624218" y="0"/>
                </a:lnTo>
                <a:lnTo>
                  <a:pt x="1804531" y="0"/>
                </a:lnTo>
                <a:lnTo>
                  <a:pt x="1997717" y="0"/>
                </a:lnTo>
                <a:lnTo>
                  <a:pt x="2204222" y="0"/>
                </a:lnTo>
                <a:lnTo>
                  <a:pt x="2424489" y="0"/>
                </a:lnTo>
                <a:cubicBezTo>
                  <a:pt x="3652559" y="627020"/>
                  <a:pt x="4491318" y="1903227"/>
                  <a:pt x="4491318" y="3375773"/>
                </a:cubicBezTo>
                <a:cubicBezTo>
                  <a:pt x="4491318" y="4930655"/>
                  <a:pt x="3551275" y="6267031"/>
                  <a:pt x="2212425" y="6852882"/>
                </a:cubicBezTo>
                <a:lnTo>
                  <a:pt x="0" y="6852882"/>
                </a:lnTo>
                <a:cubicBezTo>
                  <a:pt x="0" y="6852882"/>
                  <a:pt x="0" y="6852882"/>
                  <a:pt x="0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Replace Image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3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2381" y="-2380"/>
            <a:ext cx="5916070" cy="4345781"/>
          </a:xfrm>
          <a:custGeom>
            <a:avLst/>
            <a:gdLst>
              <a:gd name="connsiteX0" fmla="*/ 0 w 7888093"/>
              <a:gd name="connsiteY0" fmla="*/ 0 h 5794375"/>
              <a:gd name="connsiteX1" fmla="*/ 7888093 w 7888093"/>
              <a:gd name="connsiteY1" fmla="*/ 0 h 5794375"/>
              <a:gd name="connsiteX2" fmla="*/ 5693005 w 7888093"/>
              <a:gd name="connsiteY2" fmla="*/ 1569108 h 5794375"/>
              <a:gd name="connsiteX3" fmla="*/ 3433261 w 7888093"/>
              <a:gd name="connsiteY3" fmla="*/ 4645853 h 5794375"/>
              <a:gd name="connsiteX4" fmla="*/ 0 w 7888093"/>
              <a:gd name="connsiteY4" fmla="*/ 5794375 h 5794375"/>
              <a:gd name="connsiteX5" fmla="*/ 0 w 7888093"/>
              <a:gd name="connsiteY5" fmla="*/ 0 h 579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88093" h="5794375">
                <a:moveTo>
                  <a:pt x="0" y="0"/>
                </a:moveTo>
                <a:lnTo>
                  <a:pt x="7888093" y="0"/>
                </a:lnTo>
                <a:cubicBezTo>
                  <a:pt x="7105750" y="362351"/>
                  <a:pt x="6358967" y="737643"/>
                  <a:pt x="5693005" y="1569108"/>
                </a:cubicBezTo>
                <a:cubicBezTo>
                  <a:pt x="4370780" y="3212627"/>
                  <a:pt x="4719925" y="3629977"/>
                  <a:pt x="3433261" y="4645853"/>
                </a:cubicBezTo>
                <a:cubicBezTo>
                  <a:pt x="2444016" y="5428789"/>
                  <a:pt x="523718" y="5726435"/>
                  <a:pt x="0" y="5794375"/>
                </a:cubicBezTo>
                <a:cubicBezTo>
                  <a:pt x="0" y="5794375"/>
                  <a:pt x="0" y="5794375"/>
                  <a:pt x="0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t" anchorCtr="0">
            <a:noAutofit/>
          </a:bodyPr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	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	Replace Image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 Elphin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1"/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Replace Picture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4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731559" cy="5143500"/>
          </a:xfrm>
          <a:custGeom>
            <a:avLst/>
            <a:gdLst>
              <a:gd name="connsiteX0" fmla="*/ 0 w 4975412"/>
              <a:gd name="connsiteY0" fmla="*/ 0 h 6858000"/>
              <a:gd name="connsiteX1" fmla="*/ 4975412 w 4975412"/>
              <a:gd name="connsiteY1" fmla="*/ 0 h 6858000"/>
              <a:gd name="connsiteX2" fmla="*/ 4975412 w 4975412"/>
              <a:gd name="connsiteY2" fmla="*/ 6858000 h 6858000"/>
              <a:gd name="connsiteX3" fmla="*/ 0 w 497541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5412" h="6858000">
                <a:moveTo>
                  <a:pt x="0" y="0"/>
                </a:moveTo>
                <a:lnTo>
                  <a:pt x="4975412" y="0"/>
                </a:lnTo>
                <a:lnTo>
                  <a:pt x="4975412" y="6858000"/>
                </a:lnTo>
                <a:lnTo>
                  <a:pt x="0" y="685800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Replace Image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5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4200456" y="3264695"/>
            <a:ext cx="4585097" cy="1878806"/>
          </a:xfrm>
          <a:custGeom>
            <a:avLst/>
            <a:gdLst>
              <a:gd name="connsiteX0" fmla="*/ 3058338 w 6113463"/>
              <a:gd name="connsiteY0" fmla="*/ 0 h 2505075"/>
              <a:gd name="connsiteX1" fmla="*/ 6113463 w 6113463"/>
              <a:gd name="connsiteY1" fmla="*/ 2505075 h 2505075"/>
              <a:gd name="connsiteX2" fmla="*/ 0 w 6113463"/>
              <a:gd name="connsiteY2" fmla="*/ 2505075 h 2505075"/>
              <a:gd name="connsiteX3" fmla="*/ 3058338 w 6113463"/>
              <a:gd name="connsiteY3" fmla="*/ 0 h 250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3463" h="2505075">
                <a:moveTo>
                  <a:pt x="3058338" y="0"/>
                </a:moveTo>
                <a:cubicBezTo>
                  <a:pt x="4568231" y="0"/>
                  <a:pt x="5827547" y="1077279"/>
                  <a:pt x="6113463" y="2505075"/>
                </a:cubicBezTo>
                <a:lnTo>
                  <a:pt x="0" y="2505075"/>
                </a:lnTo>
                <a:cubicBezTo>
                  <a:pt x="285916" y="1077279"/>
                  <a:pt x="1545232" y="0"/>
                  <a:pt x="3058338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4144496" y="1742"/>
            <a:ext cx="4697016" cy="1921669"/>
          </a:xfrm>
          <a:custGeom>
            <a:avLst/>
            <a:gdLst>
              <a:gd name="connsiteX0" fmla="*/ 0 w 6262688"/>
              <a:gd name="connsiteY0" fmla="*/ 0 h 2562225"/>
              <a:gd name="connsiteX1" fmla="*/ 6262688 w 6262688"/>
              <a:gd name="connsiteY1" fmla="*/ 0 h 2562225"/>
              <a:gd name="connsiteX2" fmla="*/ 3132990 w 6262688"/>
              <a:gd name="connsiteY2" fmla="*/ 2562225 h 2562225"/>
              <a:gd name="connsiteX3" fmla="*/ 0 w 6262688"/>
              <a:gd name="connsiteY3" fmla="*/ 0 h 256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2688" h="2562225">
                <a:moveTo>
                  <a:pt x="0" y="0"/>
                </a:moveTo>
                <a:lnTo>
                  <a:pt x="6262688" y="0"/>
                </a:lnTo>
                <a:cubicBezTo>
                  <a:pt x="5969793" y="1462247"/>
                  <a:pt x="4679738" y="2562225"/>
                  <a:pt x="3132990" y="2562225"/>
                </a:cubicBezTo>
                <a:cubicBezTo>
                  <a:pt x="1582950" y="2562225"/>
                  <a:pt x="292895" y="1462247"/>
                  <a:pt x="0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Replace Image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2820674" y="330202"/>
            <a:ext cx="1926291" cy="1926291"/>
          </a:xfrm>
          <a:custGeom>
            <a:avLst/>
            <a:gdLst>
              <a:gd name="connsiteX0" fmla="*/ 1284194 w 2568388"/>
              <a:gd name="connsiteY0" fmla="*/ 0 h 2568388"/>
              <a:gd name="connsiteX1" fmla="*/ 2568388 w 2568388"/>
              <a:gd name="connsiteY1" fmla="*/ 1284194 h 2568388"/>
              <a:gd name="connsiteX2" fmla="*/ 1284194 w 2568388"/>
              <a:gd name="connsiteY2" fmla="*/ 2568388 h 2568388"/>
              <a:gd name="connsiteX3" fmla="*/ 0 w 2568388"/>
              <a:gd name="connsiteY3" fmla="*/ 1284194 h 2568388"/>
              <a:gd name="connsiteX4" fmla="*/ 1284194 w 2568388"/>
              <a:gd name="connsiteY4" fmla="*/ 0 h 256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8388" h="2568388">
                <a:moveTo>
                  <a:pt x="1284194" y="0"/>
                </a:moveTo>
                <a:cubicBezTo>
                  <a:pt x="1993435" y="0"/>
                  <a:pt x="2568388" y="574953"/>
                  <a:pt x="2568388" y="1284194"/>
                </a:cubicBezTo>
                <a:cubicBezTo>
                  <a:pt x="2568388" y="1993435"/>
                  <a:pt x="1993435" y="2568388"/>
                  <a:pt x="1284194" y="2568388"/>
                </a:cubicBezTo>
                <a:cubicBezTo>
                  <a:pt x="574953" y="2568388"/>
                  <a:pt x="0" y="1993435"/>
                  <a:pt x="0" y="1284194"/>
                </a:cubicBezTo>
                <a:cubicBezTo>
                  <a:pt x="0" y="574953"/>
                  <a:pt x="574953" y="0"/>
                  <a:pt x="1284194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en-US" dirty="0"/>
              <a:t>Replace Picture Here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561915" y="2557351"/>
            <a:ext cx="1926291" cy="1926291"/>
          </a:xfrm>
          <a:custGeom>
            <a:avLst/>
            <a:gdLst>
              <a:gd name="connsiteX0" fmla="*/ 1284194 w 2568388"/>
              <a:gd name="connsiteY0" fmla="*/ 0 h 2568388"/>
              <a:gd name="connsiteX1" fmla="*/ 2568388 w 2568388"/>
              <a:gd name="connsiteY1" fmla="*/ 1284194 h 2568388"/>
              <a:gd name="connsiteX2" fmla="*/ 1284194 w 2568388"/>
              <a:gd name="connsiteY2" fmla="*/ 2568388 h 2568388"/>
              <a:gd name="connsiteX3" fmla="*/ 0 w 2568388"/>
              <a:gd name="connsiteY3" fmla="*/ 1284194 h 2568388"/>
              <a:gd name="connsiteX4" fmla="*/ 1284194 w 2568388"/>
              <a:gd name="connsiteY4" fmla="*/ 0 h 256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68388" h="2568388">
                <a:moveTo>
                  <a:pt x="1284194" y="0"/>
                </a:moveTo>
                <a:cubicBezTo>
                  <a:pt x="1993435" y="0"/>
                  <a:pt x="2568388" y="574953"/>
                  <a:pt x="2568388" y="1284194"/>
                </a:cubicBezTo>
                <a:cubicBezTo>
                  <a:pt x="2568388" y="1993435"/>
                  <a:pt x="1993435" y="2568388"/>
                  <a:pt x="1284194" y="2568388"/>
                </a:cubicBezTo>
                <a:cubicBezTo>
                  <a:pt x="574953" y="2568388"/>
                  <a:pt x="0" y="1993435"/>
                  <a:pt x="0" y="1284194"/>
                </a:cubicBezTo>
                <a:cubicBezTo>
                  <a:pt x="0" y="574953"/>
                  <a:pt x="574953" y="0"/>
                  <a:pt x="1284194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en-US" dirty="0"/>
              <a:t>Replace Picture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6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5123260" y="0"/>
            <a:ext cx="4027884" cy="5143500"/>
          </a:xfrm>
          <a:custGeom>
            <a:avLst/>
            <a:gdLst>
              <a:gd name="connsiteX0" fmla="*/ 609780 w 5370512"/>
              <a:gd name="connsiteY0" fmla="*/ 0 h 6858000"/>
              <a:gd name="connsiteX1" fmla="*/ 1791229 w 5370512"/>
              <a:gd name="connsiteY1" fmla="*/ 0 h 6858000"/>
              <a:gd name="connsiteX2" fmla="*/ 5370512 w 5370512"/>
              <a:gd name="connsiteY2" fmla="*/ 3336925 h 6858000"/>
              <a:gd name="connsiteX3" fmla="*/ 5370512 w 5370512"/>
              <a:gd name="connsiteY3" fmla="*/ 3778250 h 6858000"/>
              <a:gd name="connsiteX4" fmla="*/ 1559386 w 5370512"/>
              <a:gd name="connsiteY4" fmla="*/ 6858000 h 6858000"/>
              <a:gd name="connsiteX5" fmla="*/ 1102051 w 5370512"/>
              <a:gd name="connsiteY5" fmla="*/ 6858000 h 6858000"/>
              <a:gd name="connsiteX6" fmla="*/ 0 w 5370512"/>
              <a:gd name="connsiteY6" fmla="*/ 2952750 h 6858000"/>
              <a:gd name="connsiteX7" fmla="*/ 609780 w 537051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70512" h="6858000">
                <a:moveTo>
                  <a:pt x="609780" y="0"/>
                </a:moveTo>
                <a:cubicBezTo>
                  <a:pt x="609780" y="0"/>
                  <a:pt x="609780" y="0"/>
                  <a:pt x="1791229" y="0"/>
                </a:cubicBezTo>
                <a:cubicBezTo>
                  <a:pt x="1791229" y="0"/>
                  <a:pt x="1791229" y="0"/>
                  <a:pt x="5370512" y="3336925"/>
                </a:cubicBezTo>
                <a:cubicBezTo>
                  <a:pt x="5370512" y="3336925"/>
                  <a:pt x="5370512" y="3336925"/>
                  <a:pt x="5370512" y="3778250"/>
                </a:cubicBezTo>
                <a:lnTo>
                  <a:pt x="1559386" y="6858000"/>
                </a:lnTo>
                <a:cubicBezTo>
                  <a:pt x="1559386" y="6858000"/>
                  <a:pt x="1559386" y="6858000"/>
                  <a:pt x="1102051" y="6858000"/>
                </a:cubicBezTo>
                <a:cubicBezTo>
                  <a:pt x="403344" y="5721350"/>
                  <a:pt x="0" y="4384675"/>
                  <a:pt x="0" y="2952750"/>
                </a:cubicBezTo>
                <a:cubicBezTo>
                  <a:pt x="0" y="1905000"/>
                  <a:pt x="219140" y="904875"/>
                  <a:pt x="609780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Replace Image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7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2668192" y="1893095"/>
            <a:ext cx="6094810" cy="3259931"/>
          </a:xfrm>
          <a:custGeom>
            <a:avLst/>
            <a:gdLst>
              <a:gd name="connsiteX0" fmla="*/ 4451167 w 8126413"/>
              <a:gd name="connsiteY0" fmla="*/ 0 h 4346575"/>
              <a:gd name="connsiteX1" fmla="*/ 8126413 w 8126413"/>
              <a:gd name="connsiteY1" fmla="*/ 1556458 h 4346575"/>
              <a:gd name="connsiteX2" fmla="*/ 4681070 w 8126413"/>
              <a:gd name="connsiteY2" fmla="*/ 4346575 h 4346575"/>
              <a:gd name="connsiteX3" fmla="*/ 1890309 w 8126413"/>
              <a:gd name="connsiteY3" fmla="*/ 4346575 h 4346575"/>
              <a:gd name="connsiteX4" fmla="*/ 0 w 8126413"/>
              <a:gd name="connsiteY4" fmla="*/ 2582377 h 4346575"/>
              <a:gd name="connsiteX5" fmla="*/ 4451167 w 8126413"/>
              <a:gd name="connsiteY5" fmla="*/ 0 h 434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26413" h="4346575">
                <a:moveTo>
                  <a:pt x="4451167" y="0"/>
                </a:moveTo>
                <a:cubicBezTo>
                  <a:pt x="5894444" y="0"/>
                  <a:pt x="7197224" y="597654"/>
                  <a:pt x="8126413" y="1556458"/>
                </a:cubicBezTo>
                <a:cubicBezTo>
                  <a:pt x="8126413" y="1556458"/>
                  <a:pt x="8126413" y="1556458"/>
                  <a:pt x="4681070" y="4346575"/>
                </a:cubicBezTo>
                <a:cubicBezTo>
                  <a:pt x="4681070" y="4346575"/>
                  <a:pt x="4681070" y="4346575"/>
                  <a:pt x="1890309" y="4346575"/>
                </a:cubicBezTo>
                <a:cubicBezTo>
                  <a:pt x="1890309" y="4346575"/>
                  <a:pt x="1890309" y="4346575"/>
                  <a:pt x="0" y="2582377"/>
                </a:cubicBezTo>
                <a:cubicBezTo>
                  <a:pt x="884486" y="1038704"/>
                  <a:pt x="2544893" y="0"/>
                  <a:pt x="4451167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Replace Image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8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4289822" cy="5143500"/>
          </a:xfrm>
          <a:custGeom>
            <a:avLst/>
            <a:gdLst>
              <a:gd name="connsiteX0" fmla="*/ 3528405 w 5719763"/>
              <a:gd name="connsiteY0" fmla="*/ 0 h 6858000"/>
              <a:gd name="connsiteX1" fmla="*/ 3530725 w 5719763"/>
              <a:gd name="connsiteY1" fmla="*/ 0 h 6858000"/>
              <a:gd name="connsiteX2" fmla="*/ 3546964 w 5719763"/>
              <a:gd name="connsiteY2" fmla="*/ 0 h 6858000"/>
              <a:gd name="connsiteX3" fmla="*/ 3591042 w 5719763"/>
              <a:gd name="connsiteY3" fmla="*/ 0 h 6858000"/>
              <a:gd name="connsiteX4" fmla="*/ 3627870 w 5719763"/>
              <a:gd name="connsiteY4" fmla="*/ 0 h 6858000"/>
              <a:gd name="connsiteX5" fmla="*/ 3676878 w 5719763"/>
              <a:gd name="connsiteY5" fmla="*/ 0 h 6858000"/>
              <a:gd name="connsiteX6" fmla="*/ 3739805 w 5719763"/>
              <a:gd name="connsiteY6" fmla="*/ 0 h 6858000"/>
              <a:gd name="connsiteX7" fmla="*/ 3818391 w 5719763"/>
              <a:gd name="connsiteY7" fmla="*/ 0 h 6858000"/>
              <a:gd name="connsiteX8" fmla="*/ 3914376 w 5719763"/>
              <a:gd name="connsiteY8" fmla="*/ 0 h 6858000"/>
              <a:gd name="connsiteX9" fmla="*/ 4029500 w 5719763"/>
              <a:gd name="connsiteY9" fmla="*/ 0 h 6858000"/>
              <a:gd name="connsiteX10" fmla="*/ 4165503 w 5719763"/>
              <a:gd name="connsiteY10" fmla="*/ 0 h 6858000"/>
              <a:gd name="connsiteX11" fmla="*/ 4324125 w 5719763"/>
              <a:gd name="connsiteY11" fmla="*/ 0 h 6858000"/>
              <a:gd name="connsiteX12" fmla="*/ 4507106 w 5719763"/>
              <a:gd name="connsiteY12" fmla="*/ 0 h 6858000"/>
              <a:gd name="connsiteX13" fmla="*/ 4716185 w 5719763"/>
              <a:gd name="connsiteY13" fmla="*/ 0 h 6858000"/>
              <a:gd name="connsiteX14" fmla="*/ 5719763 w 5719763"/>
              <a:gd name="connsiteY14" fmla="*/ 3082925 h 6858000"/>
              <a:gd name="connsiteX15" fmla="*/ 4115943 w 5719763"/>
              <a:gd name="connsiteY15" fmla="*/ 6858000 h 6858000"/>
              <a:gd name="connsiteX16" fmla="*/ 4113288 w 5719763"/>
              <a:gd name="connsiteY16" fmla="*/ 6858000 h 6858000"/>
              <a:gd name="connsiteX17" fmla="*/ 4094705 w 5719763"/>
              <a:gd name="connsiteY17" fmla="*/ 6858000 h 6858000"/>
              <a:gd name="connsiteX18" fmla="*/ 4044263 w 5719763"/>
              <a:gd name="connsiteY18" fmla="*/ 6858000 h 6858000"/>
              <a:gd name="connsiteX19" fmla="*/ 4002117 w 5719763"/>
              <a:gd name="connsiteY19" fmla="*/ 6858000 h 6858000"/>
              <a:gd name="connsiteX20" fmla="*/ 3946034 w 5719763"/>
              <a:gd name="connsiteY20" fmla="*/ 6858000 h 6858000"/>
              <a:gd name="connsiteX21" fmla="*/ 3874021 w 5719763"/>
              <a:gd name="connsiteY21" fmla="*/ 6858000 h 6858000"/>
              <a:gd name="connsiteX22" fmla="*/ 3784088 w 5719763"/>
              <a:gd name="connsiteY22" fmla="*/ 6858000 h 6858000"/>
              <a:gd name="connsiteX23" fmla="*/ 3674244 w 5719763"/>
              <a:gd name="connsiteY23" fmla="*/ 6858000 h 6858000"/>
              <a:gd name="connsiteX24" fmla="*/ 3542498 w 5719763"/>
              <a:gd name="connsiteY24" fmla="*/ 6858000 h 6858000"/>
              <a:gd name="connsiteX25" fmla="*/ 3386858 w 5719763"/>
              <a:gd name="connsiteY25" fmla="*/ 6858000 h 6858000"/>
              <a:gd name="connsiteX26" fmla="*/ 3205333 w 5719763"/>
              <a:gd name="connsiteY26" fmla="*/ 6858000 h 6858000"/>
              <a:gd name="connsiteX27" fmla="*/ 2995933 w 5719763"/>
              <a:gd name="connsiteY27" fmla="*/ 6858000 h 6858000"/>
              <a:gd name="connsiteX28" fmla="*/ 2756665 w 5719763"/>
              <a:gd name="connsiteY28" fmla="*/ 6858000 h 6858000"/>
              <a:gd name="connsiteX29" fmla="*/ 0 w 5719763"/>
              <a:gd name="connsiteY29" fmla="*/ 4286250 h 6858000"/>
              <a:gd name="connsiteX30" fmla="*/ 0 w 5719763"/>
              <a:gd name="connsiteY30" fmla="*/ 4283447 h 6858000"/>
              <a:gd name="connsiteX31" fmla="*/ 0 w 5719763"/>
              <a:gd name="connsiteY31" fmla="*/ 4276790 h 6858000"/>
              <a:gd name="connsiteX32" fmla="*/ 0 w 5719763"/>
              <a:gd name="connsiteY32" fmla="*/ 4263827 h 6858000"/>
              <a:gd name="connsiteX33" fmla="*/ 0 w 5719763"/>
              <a:gd name="connsiteY33" fmla="*/ 4242454 h 6858000"/>
              <a:gd name="connsiteX34" fmla="*/ 0 w 5719763"/>
              <a:gd name="connsiteY34" fmla="*/ 4210571 h 6858000"/>
              <a:gd name="connsiteX35" fmla="*/ 0 w 5719763"/>
              <a:gd name="connsiteY35" fmla="*/ 4166074 h 6858000"/>
              <a:gd name="connsiteX36" fmla="*/ 0 w 5719763"/>
              <a:gd name="connsiteY36" fmla="*/ 4106863 h 6858000"/>
              <a:gd name="connsiteX37" fmla="*/ 0 w 5719763"/>
              <a:gd name="connsiteY37" fmla="*/ 4030833 h 6858000"/>
              <a:gd name="connsiteX38" fmla="*/ 0 w 5719763"/>
              <a:gd name="connsiteY38" fmla="*/ 3935884 h 6858000"/>
              <a:gd name="connsiteX39" fmla="*/ 0 w 5719763"/>
              <a:gd name="connsiteY39" fmla="*/ 3819913 h 6858000"/>
              <a:gd name="connsiteX40" fmla="*/ 0 w 5719763"/>
              <a:gd name="connsiteY40" fmla="*/ 3680817 h 6858000"/>
              <a:gd name="connsiteX41" fmla="*/ 0 w 5719763"/>
              <a:gd name="connsiteY41" fmla="*/ 3516496 h 6858000"/>
              <a:gd name="connsiteX42" fmla="*/ 0 w 5719763"/>
              <a:gd name="connsiteY42" fmla="*/ 3324845 h 6858000"/>
              <a:gd name="connsiteX43" fmla="*/ 0 w 5719763"/>
              <a:gd name="connsiteY43" fmla="*/ 3218115 h 6858000"/>
              <a:gd name="connsiteX44" fmla="*/ 0 w 5719763"/>
              <a:gd name="connsiteY44" fmla="*/ 3103764 h 6858000"/>
              <a:gd name="connsiteX45" fmla="*/ 0 w 5719763"/>
              <a:gd name="connsiteY45" fmla="*/ 2981530 h 6858000"/>
              <a:gd name="connsiteX46" fmla="*/ 0 w 5719763"/>
              <a:gd name="connsiteY46" fmla="*/ 28511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5719763" h="6858000">
                <a:moveTo>
                  <a:pt x="3528405" y="0"/>
                </a:moveTo>
                <a:lnTo>
                  <a:pt x="3530725" y="0"/>
                </a:lnTo>
                <a:lnTo>
                  <a:pt x="3546964" y="0"/>
                </a:lnTo>
                <a:lnTo>
                  <a:pt x="3591042" y="0"/>
                </a:lnTo>
                <a:lnTo>
                  <a:pt x="3627870" y="0"/>
                </a:lnTo>
                <a:lnTo>
                  <a:pt x="3676878" y="0"/>
                </a:lnTo>
                <a:lnTo>
                  <a:pt x="3739805" y="0"/>
                </a:lnTo>
                <a:lnTo>
                  <a:pt x="3818391" y="0"/>
                </a:lnTo>
                <a:lnTo>
                  <a:pt x="3914376" y="0"/>
                </a:lnTo>
                <a:lnTo>
                  <a:pt x="4029500" y="0"/>
                </a:lnTo>
                <a:lnTo>
                  <a:pt x="4165503" y="0"/>
                </a:lnTo>
                <a:lnTo>
                  <a:pt x="4324125" y="0"/>
                </a:lnTo>
                <a:lnTo>
                  <a:pt x="4507106" y="0"/>
                </a:lnTo>
                <a:lnTo>
                  <a:pt x="4716185" y="0"/>
                </a:lnTo>
                <a:cubicBezTo>
                  <a:pt x="5348185" y="866775"/>
                  <a:pt x="5719763" y="1930400"/>
                  <a:pt x="5719763" y="3082925"/>
                </a:cubicBezTo>
                <a:cubicBezTo>
                  <a:pt x="5719763" y="4565650"/>
                  <a:pt x="5103642" y="5902325"/>
                  <a:pt x="4115943" y="6858000"/>
                </a:cubicBezTo>
                <a:lnTo>
                  <a:pt x="4113288" y="6858000"/>
                </a:lnTo>
                <a:lnTo>
                  <a:pt x="4094705" y="6858000"/>
                </a:lnTo>
                <a:lnTo>
                  <a:pt x="4044263" y="6858000"/>
                </a:lnTo>
                <a:lnTo>
                  <a:pt x="4002117" y="6858000"/>
                </a:lnTo>
                <a:lnTo>
                  <a:pt x="3946034" y="6858000"/>
                </a:lnTo>
                <a:lnTo>
                  <a:pt x="3874021" y="6858000"/>
                </a:lnTo>
                <a:lnTo>
                  <a:pt x="3784088" y="6858000"/>
                </a:lnTo>
                <a:lnTo>
                  <a:pt x="3674244" y="6858000"/>
                </a:lnTo>
                <a:lnTo>
                  <a:pt x="3542498" y="6858000"/>
                </a:lnTo>
                <a:lnTo>
                  <a:pt x="3386858" y="6858000"/>
                </a:lnTo>
                <a:lnTo>
                  <a:pt x="3205333" y="6858000"/>
                </a:lnTo>
                <a:lnTo>
                  <a:pt x="2995933" y="6858000"/>
                </a:lnTo>
                <a:lnTo>
                  <a:pt x="2756665" y="6858000"/>
                </a:lnTo>
                <a:cubicBezTo>
                  <a:pt x="2756665" y="6858000"/>
                  <a:pt x="2756665" y="6858000"/>
                  <a:pt x="0" y="4286250"/>
                </a:cubicBezTo>
                <a:lnTo>
                  <a:pt x="0" y="4283447"/>
                </a:lnTo>
                <a:lnTo>
                  <a:pt x="0" y="4276790"/>
                </a:lnTo>
                <a:lnTo>
                  <a:pt x="0" y="4263827"/>
                </a:lnTo>
                <a:lnTo>
                  <a:pt x="0" y="4242454"/>
                </a:lnTo>
                <a:lnTo>
                  <a:pt x="0" y="4210571"/>
                </a:lnTo>
                <a:lnTo>
                  <a:pt x="0" y="4166074"/>
                </a:lnTo>
                <a:lnTo>
                  <a:pt x="0" y="4106863"/>
                </a:lnTo>
                <a:lnTo>
                  <a:pt x="0" y="4030833"/>
                </a:lnTo>
                <a:lnTo>
                  <a:pt x="0" y="3935884"/>
                </a:lnTo>
                <a:lnTo>
                  <a:pt x="0" y="3819913"/>
                </a:lnTo>
                <a:lnTo>
                  <a:pt x="0" y="3680817"/>
                </a:lnTo>
                <a:lnTo>
                  <a:pt x="0" y="3516496"/>
                </a:lnTo>
                <a:lnTo>
                  <a:pt x="0" y="3324845"/>
                </a:lnTo>
                <a:lnTo>
                  <a:pt x="0" y="3218115"/>
                </a:lnTo>
                <a:lnTo>
                  <a:pt x="0" y="3103764"/>
                </a:lnTo>
                <a:lnTo>
                  <a:pt x="0" y="2981530"/>
                </a:lnTo>
                <a:lnTo>
                  <a:pt x="0" y="285115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Replace Picture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9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2610859" y="1"/>
            <a:ext cx="5941229" cy="3351362"/>
          </a:xfrm>
          <a:custGeom>
            <a:avLst/>
            <a:gdLst>
              <a:gd name="connsiteX0" fmla="*/ 2341636 w 7921638"/>
              <a:gd name="connsiteY0" fmla="*/ 0 h 4468483"/>
              <a:gd name="connsiteX1" fmla="*/ 2345275 w 7921638"/>
              <a:gd name="connsiteY1" fmla="*/ 0 h 4468483"/>
              <a:gd name="connsiteX2" fmla="*/ 2370748 w 7921638"/>
              <a:gd name="connsiteY2" fmla="*/ 0 h 4468483"/>
              <a:gd name="connsiteX3" fmla="*/ 2398496 w 7921638"/>
              <a:gd name="connsiteY3" fmla="*/ 0 h 4468483"/>
              <a:gd name="connsiteX4" fmla="*/ 2439889 w 7921638"/>
              <a:gd name="connsiteY4" fmla="*/ 0 h 4468483"/>
              <a:gd name="connsiteX5" fmla="*/ 2497659 w 7921638"/>
              <a:gd name="connsiteY5" fmla="*/ 0 h 4468483"/>
              <a:gd name="connsiteX6" fmla="*/ 2574533 w 7921638"/>
              <a:gd name="connsiteY6" fmla="*/ 0 h 4468483"/>
              <a:gd name="connsiteX7" fmla="*/ 2673240 w 7921638"/>
              <a:gd name="connsiteY7" fmla="*/ 0 h 4468483"/>
              <a:gd name="connsiteX8" fmla="*/ 2796512 w 7921638"/>
              <a:gd name="connsiteY8" fmla="*/ 0 h 4468483"/>
              <a:gd name="connsiteX9" fmla="*/ 2947075 w 7921638"/>
              <a:gd name="connsiteY9" fmla="*/ 0 h 4468483"/>
              <a:gd name="connsiteX10" fmla="*/ 3127661 w 7921638"/>
              <a:gd name="connsiteY10" fmla="*/ 0 h 4468483"/>
              <a:gd name="connsiteX11" fmla="*/ 3340997 w 7921638"/>
              <a:gd name="connsiteY11" fmla="*/ 0 h 4468483"/>
              <a:gd name="connsiteX12" fmla="*/ 3589814 w 7921638"/>
              <a:gd name="connsiteY12" fmla="*/ 0 h 4468483"/>
              <a:gd name="connsiteX13" fmla="*/ 3876841 w 7921638"/>
              <a:gd name="connsiteY13" fmla="*/ 0 h 4468483"/>
              <a:gd name="connsiteX14" fmla="*/ 4204806 w 7921638"/>
              <a:gd name="connsiteY14" fmla="*/ 0 h 4468483"/>
              <a:gd name="connsiteX15" fmla="*/ 7921638 w 7921638"/>
              <a:gd name="connsiteY15" fmla="*/ 3496796 h 4468483"/>
              <a:gd name="connsiteX16" fmla="*/ 4749814 w 7921638"/>
              <a:gd name="connsiteY16" fmla="*/ 4468483 h 4468483"/>
              <a:gd name="connsiteX17" fmla="*/ 0 w 7921638"/>
              <a:gd name="connsiteY17" fmla="*/ 1911411 h 4468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921638" h="4468483">
                <a:moveTo>
                  <a:pt x="2341636" y="0"/>
                </a:moveTo>
                <a:lnTo>
                  <a:pt x="2345275" y="0"/>
                </a:lnTo>
                <a:lnTo>
                  <a:pt x="2370748" y="0"/>
                </a:lnTo>
                <a:lnTo>
                  <a:pt x="2398496" y="0"/>
                </a:lnTo>
                <a:lnTo>
                  <a:pt x="2439889" y="0"/>
                </a:lnTo>
                <a:lnTo>
                  <a:pt x="2497659" y="0"/>
                </a:lnTo>
                <a:lnTo>
                  <a:pt x="2574533" y="0"/>
                </a:lnTo>
                <a:lnTo>
                  <a:pt x="2673240" y="0"/>
                </a:lnTo>
                <a:lnTo>
                  <a:pt x="2796512" y="0"/>
                </a:lnTo>
                <a:lnTo>
                  <a:pt x="2947075" y="0"/>
                </a:lnTo>
                <a:lnTo>
                  <a:pt x="3127661" y="0"/>
                </a:lnTo>
                <a:lnTo>
                  <a:pt x="3340997" y="0"/>
                </a:lnTo>
                <a:lnTo>
                  <a:pt x="3589814" y="0"/>
                </a:lnTo>
                <a:lnTo>
                  <a:pt x="3876841" y="0"/>
                </a:lnTo>
                <a:lnTo>
                  <a:pt x="4204806" y="0"/>
                </a:lnTo>
                <a:cubicBezTo>
                  <a:pt x="4204806" y="0"/>
                  <a:pt x="4204806" y="0"/>
                  <a:pt x="7921638" y="3496796"/>
                </a:cubicBezTo>
                <a:cubicBezTo>
                  <a:pt x="7015402" y="4110493"/>
                  <a:pt x="5922216" y="4468483"/>
                  <a:pt x="4749814" y="4468483"/>
                </a:cubicBezTo>
                <a:cubicBezTo>
                  <a:pt x="2769405" y="4468483"/>
                  <a:pt x="1026645" y="3452047"/>
                  <a:pt x="0" y="1911411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Replace Picture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3647559" y="1983891"/>
            <a:ext cx="1825439" cy="1825439"/>
          </a:xfrm>
          <a:custGeom>
            <a:avLst/>
            <a:gdLst>
              <a:gd name="connsiteX0" fmla="*/ 1216959 w 2433918"/>
              <a:gd name="connsiteY0" fmla="*/ 0 h 2433918"/>
              <a:gd name="connsiteX1" fmla="*/ 2433918 w 2433918"/>
              <a:gd name="connsiteY1" fmla="*/ 1216959 h 2433918"/>
              <a:gd name="connsiteX2" fmla="*/ 1216959 w 2433918"/>
              <a:gd name="connsiteY2" fmla="*/ 2433918 h 2433918"/>
              <a:gd name="connsiteX3" fmla="*/ 0 w 2433918"/>
              <a:gd name="connsiteY3" fmla="*/ 1216959 h 2433918"/>
              <a:gd name="connsiteX4" fmla="*/ 1216959 w 2433918"/>
              <a:gd name="connsiteY4" fmla="*/ 0 h 2433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3918" h="2433918">
                <a:moveTo>
                  <a:pt x="1216959" y="0"/>
                </a:moveTo>
                <a:cubicBezTo>
                  <a:pt x="1889067" y="0"/>
                  <a:pt x="2433918" y="544851"/>
                  <a:pt x="2433918" y="1216959"/>
                </a:cubicBezTo>
                <a:cubicBezTo>
                  <a:pt x="2433918" y="1889067"/>
                  <a:pt x="1889067" y="2433918"/>
                  <a:pt x="1216959" y="2433918"/>
                </a:cubicBezTo>
                <a:cubicBezTo>
                  <a:pt x="544851" y="2433918"/>
                  <a:pt x="0" y="1889067"/>
                  <a:pt x="0" y="1216959"/>
                </a:cubicBezTo>
                <a:cubicBezTo>
                  <a:pt x="0" y="544851"/>
                  <a:pt x="544851" y="0"/>
                  <a:pt x="1216959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en-US" dirty="0"/>
              <a:t>Replace Picture Here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664810" y="1975899"/>
            <a:ext cx="1825439" cy="1825439"/>
          </a:xfrm>
          <a:custGeom>
            <a:avLst/>
            <a:gdLst>
              <a:gd name="connsiteX0" fmla="*/ 1216959 w 2433918"/>
              <a:gd name="connsiteY0" fmla="*/ 0 h 2433918"/>
              <a:gd name="connsiteX1" fmla="*/ 2433918 w 2433918"/>
              <a:gd name="connsiteY1" fmla="*/ 1216959 h 2433918"/>
              <a:gd name="connsiteX2" fmla="*/ 1216959 w 2433918"/>
              <a:gd name="connsiteY2" fmla="*/ 2433918 h 2433918"/>
              <a:gd name="connsiteX3" fmla="*/ 0 w 2433918"/>
              <a:gd name="connsiteY3" fmla="*/ 1216959 h 2433918"/>
              <a:gd name="connsiteX4" fmla="*/ 1216959 w 2433918"/>
              <a:gd name="connsiteY4" fmla="*/ 0 h 2433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3918" h="2433918">
                <a:moveTo>
                  <a:pt x="1216959" y="0"/>
                </a:moveTo>
                <a:cubicBezTo>
                  <a:pt x="1889067" y="0"/>
                  <a:pt x="2433918" y="544851"/>
                  <a:pt x="2433918" y="1216959"/>
                </a:cubicBezTo>
                <a:cubicBezTo>
                  <a:pt x="2433918" y="1889067"/>
                  <a:pt x="1889067" y="2433918"/>
                  <a:pt x="1216959" y="2433918"/>
                </a:cubicBezTo>
                <a:cubicBezTo>
                  <a:pt x="544851" y="2433918"/>
                  <a:pt x="0" y="1889067"/>
                  <a:pt x="0" y="1216959"/>
                </a:cubicBezTo>
                <a:cubicBezTo>
                  <a:pt x="0" y="544851"/>
                  <a:pt x="544851" y="0"/>
                  <a:pt x="1216959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en-US" dirty="0"/>
              <a:t>Replace Picture Here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579989" y="2018716"/>
            <a:ext cx="1825439" cy="1825439"/>
          </a:xfrm>
          <a:custGeom>
            <a:avLst/>
            <a:gdLst>
              <a:gd name="connsiteX0" fmla="*/ 1216959 w 2433918"/>
              <a:gd name="connsiteY0" fmla="*/ 0 h 2433918"/>
              <a:gd name="connsiteX1" fmla="*/ 2433918 w 2433918"/>
              <a:gd name="connsiteY1" fmla="*/ 1216959 h 2433918"/>
              <a:gd name="connsiteX2" fmla="*/ 1216959 w 2433918"/>
              <a:gd name="connsiteY2" fmla="*/ 2433918 h 2433918"/>
              <a:gd name="connsiteX3" fmla="*/ 0 w 2433918"/>
              <a:gd name="connsiteY3" fmla="*/ 1216959 h 2433918"/>
              <a:gd name="connsiteX4" fmla="*/ 1216959 w 2433918"/>
              <a:gd name="connsiteY4" fmla="*/ 0 h 2433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3918" h="2433918">
                <a:moveTo>
                  <a:pt x="1216959" y="0"/>
                </a:moveTo>
                <a:cubicBezTo>
                  <a:pt x="1889067" y="0"/>
                  <a:pt x="2433918" y="544851"/>
                  <a:pt x="2433918" y="1216959"/>
                </a:cubicBezTo>
                <a:cubicBezTo>
                  <a:pt x="2433918" y="1889067"/>
                  <a:pt x="1889067" y="2433918"/>
                  <a:pt x="1216959" y="2433918"/>
                </a:cubicBezTo>
                <a:cubicBezTo>
                  <a:pt x="544851" y="2433918"/>
                  <a:pt x="0" y="1889067"/>
                  <a:pt x="0" y="1216959"/>
                </a:cubicBezTo>
                <a:cubicBezTo>
                  <a:pt x="0" y="544851"/>
                  <a:pt x="544851" y="0"/>
                  <a:pt x="1216959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sz="1200" baseline="0"/>
            </a:lvl1pPr>
          </a:lstStyle>
          <a:p>
            <a:r>
              <a:rPr lang="en-US" dirty="0"/>
              <a:t>Replace Picture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3411642" y="612371"/>
            <a:ext cx="1587791" cy="1587791"/>
          </a:xfrm>
          <a:custGeom>
            <a:avLst/>
            <a:gdLst>
              <a:gd name="connsiteX0" fmla="*/ 1058527 w 2117054"/>
              <a:gd name="connsiteY0" fmla="*/ 0 h 2117054"/>
              <a:gd name="connsiteX1" fmla="*/ 2117054 w 2117054"/>
              <a:gd name="connsiteY1" fmla="*/ 1058527 h 2117054"/>
              <a:gd name="connsiteX2" fmla="*/ 1058527 w 2117054"/>
              <a:gd name="connsiteY2" fmla="*/ 2117054 h 2117054"/>
              <a:gd name="connsiteX3" fmla="*/ 0 w 2117054"/>
              <a:gd name="connsiteY3" fmla="*/ 1058527 h 2117054"/>
              <a:gd name="connsiteX4" fmla="*/ 1058527 w 2117054"/>
              <a:gd name="connsiteY4" fmla="*/ 0 h 2117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7054" h="2117054">
                <a:moveTo>
                  <a:pt x="1058527" y="0"/>
                </a:moveTo>
                <a:cubicBezTo>
                  <a:pt x="1643135" y="0"/>
                  <a:pt x="2117054" y="473919"/>
                  <a:pt x="2117054" y="1058527"/>
                </a:cubicBezTo>
                <a:cubicBezTo>
                  <a:pt x="2117054" y="1643135"/>
                  <a:pt x="1643135" y="2117054"/>
                  <a:pt x="1058527" y="2117054"/>
                </a:cubicBezTo>
                <a:cubicBezTo>
                  <a:pt x="473919" y="2117054"/>
                  <a:pt x="0" y="1643135"/>
                  <a:pt x="0" y="1058527"/>
                </a:cubicBezTo>
                <a:cubicBezTo>
                  <a:pt x="0" y="473919"/>
                  <a:pt x="473919" y="0"/>
                  <a:pt x="1058527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sz="1200"/>
            </a:lvl1pPr>
          </a:lstStyle>
          <a:p>
            <a:r>
              <a:rPr lang="en-US" dirty="0"/>
              <a:t>Replace Image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1671180" y="2250642"/>
            <a:ext cx="5805214" cy="2892859"/>
          </a:xfrm>
          <a:custGeom>
            <a:avLst/>
            <a:gdLst>
              <a:gd name="connsiteX0" fmla="*/ 3871735 w 7740285"/>
              <a:gd name="connsiteY0" fmla="*/ 0 h 3857145"/>
              <a:gd name="connsiteX1" fmla="*/ 7721282 w 7740285"/>
              <a:gd name="connsiteY1" fmla="*/ 3480170 h 3857145"/>
              <a:gd name="connsiteX2" fmla="*/ 7740285 w 7740285"/>
              <a:gd name="connsiteY2" fmla="*/ 3857145 h 3857145"/>
              <a:gd name="connsiteX3" fmla="*/ 0 w 7740285"/>
              <a:gd name="connsiteY3" fmla="*/ 3857145 h 3857145"/>
              <a:gd name="connsiteX4" fmla="*/ 19004 w 7740285"/>
              <a:gd name="connsiteY4" fmla="*/ 3480170 h 3857145"/>
              <a:gd name="connsiteX5" fmla="*/ 3871735 w 7740285"/>
              <a:gd name="connsiteY5" fmla="*/ 0 h 3857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0285" h="3857145">
                <a:moveTo>
                  <a:pt x="3871735" y="0"/>
                </a:moveTo>
                <a:cubicBezTo>
                  <a:pt x="5875170" y="0"/>
                  <a:pt x="7523115" y="1525477"/>
                  <a:pt x="7721282" y="3480170"/>
                </a:cubicBezTo>
                <a:lnTo>
                  <a:pt x="7740285" y="3857145"/>
                </a:lnTo>
                <a:lnTo>
                  <a:pt x="0" y="3857145"/>
                </a:lnTo>
                <a:lnTo>
                  <a:pt x="19004" y="3480170"/>
                </a:lnTo>
                <a:cubicBezTo>
                  <a:pt x="217183" y="1525477"/>
                  <a:pt x="1865314" y="0"/>
                  <a:pt x="3871735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Replace Picture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4916277" cy="5143500"/>
          </a:xfrm>
          <a:custGeom>
            <a:avLst/>
            <a:gdLst>
              <a:gd name="connsiteX0" fmla="*/ 0 w 6555036"/>
              <a:gd name="connsiteY0" fmla="*/ 0 h 6858000"/>
              <a:gd name="connsiteX1" fmla="*/ 6555036 w 6555036"/>
              <a:gd name="connsiteY1" fmla="*/ 0 h 6858000"/>
              <a:gd name="connsiteX2" fmla="*/ 2093205 w 6555036"/>
              <a:gd name="connsiteY2" fmla="*/ 6857999 h 6858000"/>
              <a:gd name="connsiteX3" fmla="*/ 0 w 65550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55036" h="6858000">
                <a:moveTo>
                  <a:pt x="0" y="0"/>
                </a:moveTo>
                <a:lnTo>
                  <a:pt x="6555036" y="0"/>
                </a:lnTo>
                <a:lnTo>
                  <a:pt x="2093205" y="6857999"/>
                </a:lnTo>
                <a:lnTo>
                  <a:pt x="0" y="685800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Replace Picture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 Elphine 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337955"/>
            <a:ext cx="9144000" cy="2798402"/>
          </a:xfrm>
          <a:custGeom>
            <a:avLst/>
            <a:gdLst>
              <a:gd name="connsiteX0" fmla="*/ 0 w 12192000"/>
              <a:gd name="connsiteY0" fmla="*/ 0 h 3731202"/>
              <a:gd name="connsiteX1" fmla="*/ 12192000 w 12192000"/>
              <a:gd name="connsiteY1" fmla="*/ 0 h 3731202"/>
              <a:gd name="connsiteX2" fmla="*/ 12192000 w 12192000"/>
              <a:gd name="connsiteY2" fmla="*/ 3731202 h 3731202"/>
              <a:gd name="connsiteX3" fmla="*/ 0 w 12192000"/>
              <a:gd name="connsiteY3" fmla="*/ 3731202 h 373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731202">
                <a:moveTo>
                  <a:pt x="0" y="0"/>
                </a:moveTo>
                <a:lnTo>
                  <a:pt x="12192000" y="0"/>
                </a:lnTo>
                <a:lnTo>
                  <a:pt x="12192000" y="3731202"/>
                </a:lnTo>
                <a:lnTo>
                  <a:pt x="0" y="3731202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Replace Picture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 Elphine 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128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411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1145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72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157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0278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5629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3858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7185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264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363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99810-C597-41C3-BF6C-18E4AE63EA79}" type="datetimeFigureOut">
              <a:rPr lang="zh-CN" altLang="en-US" smtClean="0"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4083C-E8FF-497D-A853-447EA5DBEB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997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_库_矩形 5"/>
          <p:cNvSpPr/>
          <p:nvPr>
            <p:custDataLst>
              <p:tags r:id="rId1"/>
            </p:custDataLst>
          </p:nvPr>
        </p:nvSpPr>
        <p:spPr>
          <a:xfrm>
            <a:off x="1803879" y="1095765"/>
            <a:ext cx="5478426" cy="25677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2276696" y="1575604"/>
            <a:ext cx="4590608" cy="1754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PA_库_矩形 7"/>
          <p:cNvSpPr/>
          <p:nvPr>
            <p:custDataLst>
              <p:tags r:id="rId3"/>
            </p:custDataLst>
          </p:nvPr>
        </p:nvSpPr>
        <p:spPr>
          <a:xfrm>
            <a:off x="2238818" y="1565706"/>
            <a:ext cx="4666364" cy="1783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PA_库_文本框 10"/>
          <p:cNvSpPr txBox="1"/>
          <p:nvPr>
            <p:custDataLst>
              <p:tags r:id="rId4"/>
            </p:custDataLst>
          </p:nvPr>
        </p:nvSpPr>
        <p:spPr>
          <a:xfrm>
            <a:off x="2936312" y="1853253"/>
            <a:ext cx="3357332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zh-CN" sz="5000" dirty="0">
                <a:latin typeface="楷体" panose="02010609060101010101" charset="-122"/>
                <a:ea typeface="楷体" panose="02010609060101010101" charset="-122"/>
              </a:rPr>
              <a:t>那个星期天</a:t>
            </a:r>
          </a:p>
        </p:txBody>
      </p:sp>
      <p:sp>
        <p:nvSpPr>
          <p:cNvPr id="12" name="PA_库_矩形 11"/>
          <p:cNvSpPr/>
          <p:nvPr>
            <p:custDataLst>
              <p:tags r:id="rId5"/>
            </p:custDataLst>
          </p:nvPr>
        </p:nvSpPr>
        <p:spPr>
          <a:xfrm>
            <a:off x="2262409" y="2722006"/>
            <a:ext cx="4590608" cy="4838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700" b="1" dirty="0">
                <a:latin typeface="仿宋" panose="02010609060101010101" charset="-122"/>
                <a:ea typeface="仿宋" panose="02010609060101010101" charset="-122"/>
              </a:rPr>
              <a:t>史铁生</a:t>
            </a:r>
          </a:p>
        </p:txBody>
      </p:sp>
      <p:sp>
        <p:nvSpPr>
          <p:cNvPr id="14" name="矩形 13"/>
          <p:cNvSpPr/>
          <p:nvPr/>
        </p:nvSpPr>
        <p:spPr>
          <a:xfrm>
            <a:off x="-14288" y="3942680"/>
            <a:ext cx="9158288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utoUpdateAnimBg="0"/>
      <p:bldP spid="8" grpId="0" autoUpdateAnimBg="0"/>
      <p:bldP spid="11" grpId="0" autoUpdateAnimBg="0"/>
      <p:bldP spid="12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1"/>
          <p:cNvSpPr/>
          <p:nvPr/>
        </p:nvSpPr>
        <p:spPr bwMode="auto">
          <a:xfrm>
            <a:off x="1" y="0"/>
            <a:ext cx="2221706" cy="5143500"/>
          </a:xfrm>
          <a:custGeom>
            <a:avLst/>
            <a:gdLst>
              <a:gd name="T0" fmla="*/ 1602 w 1662"/>
              <a:gd name="T1" fmla="*/ 0 h 2070"/>
              <a:gd name="T2" fmla="*/ 0 w 1662"/>
              <a:gd name="T3" fmla="*/ 0 h 2070"/>
              <a:gd name="T4" fmla="*/ 0 w 1662"/>
              <a:gd name="T5" fmla="*/ 2070 h 2070"/>
              <a:gd name="T6" fmla="*/ 1469 w 1662"/>
              <a:gd name="T7" fmla="*/ 2070 h 2070"/>
              <a:gd name="T8" fmla="*/ 1359 w 1662"/>
              <a:gd name="T9" fmla="*/ 1571 h 2070"/>
              <a:gd name="T10" fmla="*/ 1577 w 1662"/>
              <a:gd name="T11" fmla="*/ 721 h 2070"/>
              <a:gd name="T12" fmla="*/ 1602 w 1662"/>
              <a:gd name="T13" fmla="*/ 0 h 2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2" h="2070">
                <a:moveTo>
                  <a:pt x="160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070"/>
                  <a:pt x="0" y="2070"/>
                  <a:pt x="0" y="2070"/>
                </a:cubicBezTo>
                <a:cubicBezTo>
                  <a:pt x="1469" y="2070"/>
                  <a:pt x="1469" y="2070"/>
                  <a:pt x="1469" y="2070"/>
                </a:cubicBezTo>
                <a:cubicBezTo>
                  <a:pt x="1411" y="1962"/>
                  <a:pt x="1355" y="1797"/>
                  <a:pt x="1359" y="1571"/>
                </a:cubicBezTo>
                <a:cubicBezTo>
                  <a:pt x="1364" y="1226"/>
                  <a:pt x="1447" y="1069"/>
                  <a:pt x="1577" y="721"/>
                </a:cubicBezTo>
                <a:cubicBezTo>
                  <a:pt x="1662" y="493"/>
                  <a:pt x="1643" y="219"/>
                  <a:pt x="1602" y="0"/>
                </a:cubicBezTo>
              </a:path>
            </a:pathLst>
          </a:custGeom>
          <a:solidFill>
            <a:srgbClr val="FEAFC5">
              <a:alpha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sp>
        <p:nvSpPr>
          <p:cNvPr id="14" name="Freeform 16"/>
          <p:cNvSpPr/>
          <p:nvPr/>
        </p:nvSpPr>
        <p:spPr bwMode="auto">
          <a:xfrm>
            <a:off x="0" y="0"/>
            <a:ext cx="1762125" cy="5143500"/>
          </a:xfrm>
          <a:custGeom>
            <a:avLst/>
            <a:gdLst>
              <a:gd name="T0" fmla="*/ 1382 w 1678"/>
              <a:gd name="T1" fmla="*/ 0 h 2160"/>
              <a:gd name="T2" fmla="*/ 0 w 1678"/>
              <a:gd name="T3" fmla="*/ 0 h 2160"/>
              <a:gd name="T4" fmla="*/ 0 w 1678"/>
              <a:gd name="T5" fmla="*/ 2160 h 2160"/>
              <a:gd name="T6" fmla="*/ 1678 w 1678"/>
              <a:gd name="T7" fmla="*/ 2160 h 2160"/>
              <a:gd name="T8" fmla="*/ 1404 w 1678"/>
              <a:gd name="T9" fmla="*/ 1512 h 2160"/>
              <a:gd name="T10" fmla="*/ 1513 w 1678"/>
              <a:gd name="T11" fmla="*/ 468 h 2160"/>
              <a:gd name="T12" fmla="*/ 1382 w 1678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78" h="2160">
                <a:moveTo>
                  <a:pt x="138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678" y="2160"/>
                  <a:pt x="1678" y="2160"/>
                  <a:pt x="1678" y="2160"/>
                </a:cubicBezTo>
                <a:cubicBezTo>
                  <a:pt x="1580" y="1987"/>
                  <a:pt x="1432" y="1701"/>
                  <a:pt x="1404" y="1512"/>
                </a:cubicBezTo>
                <a:cubicBezTo>
                  <a:pt x="1353" y="1156"/>
                  <a:pt x="1591" y="881"/>
                  <a:pt x="1513" y="468"/>
                </a:cubicBezTo>
                <a:cubicBezTo>
                  <a:pt x="1446" y="116"/>
                  <a:pt x="1382" y="0"/>
                  <a:pt x="1382" y="0"/>
                </a:cubicBezTo>
              </a:path>
            </a:pathLst>
          </a:custGeom>
          <a:solidFill>
            <a:srgbClr val="FEAFC5">
              <a:alpha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dirty="0"/>
          </a:p>
        </p:txBody>
      </p:sp>
      <p:sp>
        <p:nvSpPr>
          <p:cNvPr id="100" name="文本框 99"/>
          <p:cNvSpPr txBox="1"/>
          <p:nvPr/>
        </p:nvSpPr>
        <p:spPr>
          <a:xfrm>
            <a:off x="2150269" y="1406366"/>
            <a:ext cx="6993731" cy="25612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</a:t>
            </a:r>
            <a:r>
              <a:rPr lang="zh-CN" altLang="en-US" sz="27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、观察当你心情好和心情糟糕时所看到的景物有什么不同，用语言描绘出来。</a:t>
            </a:r>
          </a:p>
          <a:p>
            <a:pPr>
              <a:lnSpc>
                <a:spcPct val="150000"/>
              </a:lnSpc>
            </a:pPr>
            <a:r>
              <a:rPr lang="en-US" altLang="zh-CN" sz="27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</a:t>
            </a:r>
            <a:r>
              <a:rPr lang="zh-CN" altLang="en-US" sz="27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、阅读史铁生其他的作品，体会在不同作品中母亲形象的不同。</a:t>
            </a:r>
          </a:p>
        </p:txBody>
      </p:sp>
      <p:sp>
        <p:nvSpPr>
          <p:cNvPr id="5" name="矩形 4"/>
          <p:cNvSpPr/>
          <p:nvPr/>
        </p:nvSpPr>
        <p:spPr>
          <a:xfrm>
            <a:off x="801472" y="390525"/>
            <a:ext cx="3360535" cy="838691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5000" b="1" dirty="0">
                <a:ln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作业布置：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_矩形 5"/>
          <p:cNvSpPr/>
          <p:nvPr>
            <p:custDataLst>
              <p:tags r:id="rId1"/>
            </p:custDataLst>
          </p:nvPr>
        </p:nvSpPr>
        <p:spPr>
          <a:xfrm>
            <a:off x="1818167" y="1287869"/>
            <a:ext cx="5478426" cy="25677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PA_矩形 6"/>
          <p:cNvSpPr/>
          <p:nvPr>
            <p:custDataLst>
              <p:tags r:id="rId2"/>
            </p:custDataLst>
          </p:nvPr>
        </p:nvSpPr>
        <p:spPr>
          <a:xfrm>
            <a:off x="2276696" y="1670854"/>
            <a:ext cx="4590608" cy="1754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PA_矩形 7"/>
          <p:cNvSpPr/>
          <p:nvPr>
            <p:custDataLst>
              <p:tags r:id="rId3"/>
            </p:custDataLst>
          </p:nvPr>
        </p:nvSpPr>
        <p:spPr>
          <a:xfrm>
            <a:off x="2238818" y="1641906"/>
            <a:ext cx="4666364" cy="1783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PA_文本框 10"/>
          <p:cNvSpPr txBox="1"/>
          <p:nvPr>
            <p:custDataLst>
              <p:tags r:id="rId4"/>
            </p:custDataLst>
          </p:nvPr>
        </p:nvSpPr>
        <p:spPr>
          <a:xfrm>
            <a:off x="2345519" y="1765295"/>
            <a:ext cx="4518660" cy="13958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8600" dirty="0">
                <a:latin typeface="新宋体" panose="02010609030101010101" charset="-122"/>
                <a:ea typeface="新宋体" panose="02010609030101010101" charset="-122"/>
              </a:rPr>
              <a:t>谢谢观赏</a:t>
            </a:r>
          </a:p>
        </p:txBody>
      </p:sp>
      <p:sp>
        <p:nvSpPr>
          <p:cNvPr id="2" name="矩形 1"/>
          <p:cNvSpPr/>
          <p:nvPr/>
        </p:nvSpPr>
        <p:spPr>
          <a:xfrm>
            <a:off x="92122" y="-429905"/>
            <a:ext cx="614150" cy="245660"/>
          </a:xfrm>
          <a:prstGeom prst="rect">
            <a:avLst/>
          </a:prstGeom>
          <a:solidFill>
            <a:srgbClr val="9AB2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13346" y="-429905"/>
            <a:ext cx="804821" cy="245660"/>
          </a:xfrm>
          <a:prstGeom prst="rect">
            <a:avLst/>
          </a:prstGeom>
          <a:solidFill>
            <a:srgbClr val="3983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036928" y="-429905"/>
            <a:ext cx="603914" cy="245660"/>
          </a:xfrm>
          <a:prstGeom prst="rect">
            <a:avLst/>
          </a:prstGeom>
          <a:solidFill>
            <a:srgbClr val="FEAF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841749" y="-429905"/>
            <a:ext cx="603914" cy="245660"/>
          </a:xfrm>
          <a:prstGeom prst="rect">
            <a:avLst/>
          </a:prstGeom>
          <a:solidFill>
            <a:srgbClr val="C3D6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646570" y="-470198"/>
            <a:ext cx="614150" cy="285953"/>
          </a:xfrm>
          <a:prstGeom prst="rect">
            <a:avLst/>
          </a:prstGeom>
          <a:solidFill>
            <a:srgbClr val="E4A8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469245" y="-429905"/>
            <a:ext cx="699845" cy="245660"/>
          </a:xfrm>
          <a:prstGeom prst="rect">
            <a:avLst/>
          </a:prstGeom>
          <a:solidFill>
            <a:srgbClr val="F0E6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389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/>
          <p:nvPr/>
        </p:nvSpPr>
        <p:spPr>
          <a:xfrm>
            <a:off x="0" y="-1646"/>
            <a:ext cx="9144000" cy="5145146"/>
          </a:xfrm>
          <a:prstGeom prst="rect">
            <a:avLst/>
          </a:prstGeom>
          <a:solidFill>
            <a:srgbClr val="E8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-1114901" y="-372428"/>
            <a:ext cx="7210576" cy="4815876"/>
          </a:xfrm>
          <a:custGeom>
            <a:avLst/>
            <a:gdLst>
              <a:gd name="T0" fmla="*/ 2971 w 2971"/>
              <a:gd name="T1" fmla="*/ 0 h 1983"/>
              <a:gd name="T2" fmla="*/ 0 w 2971"/>
              <a:gd name="T3" fmla="*/ 0 h 1983"/>
              <a:gd name="T4" fmla="*/ 0 w 2971"/>
              <a:gd name="T5" fmla="*/ 1983 h 1983"/>
              <a:gd name="T6" fmla="*/ 1410 w 2971"/>
              <a:gd name="T7" fmla="*/ 1389 h 1983"/>
              <a:gd name="T8" fmla="*/ 2200 w 2971"/>
              <a:gd name="T9" fmla="*/ 339 h 1983"/>
              <a:gd name="T10" fmla="*/ 2971 w 2971"/>
              <a:gd name="T11" fmla="*/ 0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71" h="1983">
                <a:moveTo>
                  <a:pt x="297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83"/>
                  <a:pt x="0" y="1983"/>
                  <a:pt x="0" y="1983"/>
                </a:cubicBezTo>
                <a:cubicBezTo>
                  <a:pt x="303" y="1936"/>
                  <a:pt x="1022" y="1787"/>
                  <a:pt x="1410" y="1389"/>
                </a:cubicBezTo>
                <a:cubicBezTo>
                  <a:pt x="1791" y="997"/>
                  <a:pt x="1714" y="773"/>
                  <a:pt x="2200" y="339"/>
                </a:cubicBezTo>
                <a:cubicBezTo>
                  <a:pt x="2371" y="187"/>
                  <a:pt x="2663" y="49"/>
                  <a:pt x="2971" y="0"/>
                </a:cubicBezTo>
              </a:path>
            </a:pathLst>
          </a:custGeom>
          <a:solidFill>
            <a:srgbClr val="D0ED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sp>
        <p:nvSpPr>
          <p:cNvPr id="22" name="Freeform 22"/>
          <p:cNvSpPr/>
          <p:nvPr/>
        </p:nvSpPr>
        <p:spPr bwMode="auto">
          <a:xfrm>
            <a:off x="-1114902" y="-385762"/>
            <a:ext cx="6166658" cy="5009809"/>
          </a:xfrm>
          <a:custGeom>
            <a:avLst/>
            <a:gdLst>
              <a:gd name="T0" fmla="*/ 2476 w 2476"/>
              <a:gd name="T1" fmla="*/ 0 h 2010"/>
              <a:gd name="T2" fmla="*/ 0 w 2476"/>
              <a:gd name="T3" fmla="*/ 0 h 2010"/>
              <a:gd name="T4" fmla="*/ 0 w 2476"/>
              <a:gd name="T5" fmla="*/ 2010 h 2010"/>
              <a:gd name="T6" fmla="*/ 1242 w 2476"/>
              <a:gd name="T7" fmla="*/ 1461 h 2010"/>
              <a:gd name="T8" fmla="*/ 1867 w 2476"/>
              <a:gd name="T9" fmla="*/ 439 h 2010"/>
              <a:gd name="T10" fmla="*/ 2476 w 2476"/>
              <a:gd name="T11" fmla="*/ 0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76" h="2010">
                <a:moveTo>
                  <a:pt x="2476" y="0"/>
                </a:moveTo>
                <a:cubicBezTo>
                  <a:pt x="2476" y="0"/>
                  <a:pt x="277" y="0"/>
                  <a:pt x="0" y="0"/>
                </a:cubicBezTo>
                <a:cubicBezTo>
                  <a:pt x="0" y="2010"/>
                  <a:pt x="0" y="2010"/>
                  <a:pt x="0" y="2010"/>
                </a:cubicBezTo>
                <a:cubicBezTo>
                  <a:pt x="0" y="2010"/>
                  <a:pt x="839" y="1919"/>
                  <a:pt x="1242" y="1461"/>
                </a:cubicBezTo>
                <a:cubicBezTo>
                  <a:pt x="1658" y="988"/>
                  <a:pt x="1519" y="903"/>
                  <a:pt x="1867" y="439"/>
                </a:cubicBezTo>
                <a:cubicBezTo>
                  <a:pt x="2042" y="207"/>
                  <a:pt x="2256" y="77"/>
                  <a:pt x="2476" y="0"/>
                </a:cubicBezTo>
              </a:path>
            </a:pathLst>
          </a:custGeom>
          <a:solidFill>
            <a:srgbClr val="FEAFC5">
              <a:alpha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pic>
        <p:nvPicPr>
          <p:cNvPr id="23" name="图片占位符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110139" y="-362425"/>
            <a:ext cx="5916070" cy="4345781"/>
          </a:xfrm>
          <a:custGeom>
            <a:avLst/>
            <a:gdLst>
              <a:gd name="connsiteX0" fmla="*/ 0 w 7888093"/>
              <a:gd name="connsiteY0" fmla="*/ 0 h 5794375"/>
              <a:gd name="connsiteX1" fmla="*/ 7888093 w 7888093"/>
              <a:gd name="connsiteY1" fmla="*/ 0 h 5794375"/>
              <a:gd name="connsiteX2" fmla="*/ 5693005 w 7888093"/>
              <a:gd name="connsiteY2" fmla="*/ 1569108 h 5794375"/>
              <a:gd name="connsiteX3" fmla="*/ 3433261 w 7888093"/>
              <a:gd name="connsiteY3" fmla="*/ 4645853 h 5794375"/>
              <a:gd name="connsiteX4" fmla="*/ 0 w 7888093"/>
              <a:gd name="connsiteY4" fmla="*/ 5794375 h 5794375"/>
              <a:gd name="connsiteX5" fmla="*/ 0 w 7888093"/>
              <a:gd name="connsiteY5" fmla="*/ 0 h 579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88093" h="5794375">
                <a:moveTo>
                  <a:pt x="0" y="0"/>
                </a:moveTo>
                <a:lnTo>
                  <a:pt x="7888093" y="0"/>
                </a:lnTo>
                <a:cubicBezTo>
                  <a:pt x="7105750" y="362351"/>
                  <a:pt x="6358967" y="737643"/>
                  <a:pt x="5693005" y="1569108"/>
                </a:cubicBezTo>
                <a:cubicBezTo>
                  <a:pt x="4370780" y="3212627"/>
                  <a:pt x="4719925" y="3629977"/>
                  <a:pt x="3433261" y="4645853"/>
                </a:cubicBezTo>
                <a:cubicBezTo>
                  <a:pt x="2444016" y="5428789"/>
                  <a:pt x="523718" y="5726435"/>
                  <a:pt x="0" y="5794375"/>
                </a:cubicBezTo>
                <a:cubicBezTo>
                  <a:pt x="0" y="5794375"/>
                  <a:pt x="0" y="5794375"/>
                  <a:pt x="0" y="0"/>
                </a:cubicBezTo>
                <a:close/>
              </a:path>
            </a:pathLst>
          </a:custGeom>
        </p:spPr>
      </p:pic>
      <p:sp>
        <p:nvSpPr>
          <p:cNvPr id="24" name="Freeform 23"/>
          <p:cNvSpPr/>
          <p:nvPr/>
        </p:nvSpPr>
        <p:spPr bwMode="auto">
          <a:xfrm>
            <a:off x="240984" y="-2380"/>
            <a:ext cx="3695299" cy="4345781"/>
          </a:xfrm>
          <a:custGeom>
            <a:avLst/>
            <a:gdLst>
              <a:gd name="T0" fmla="*/ 1531 w 1531"/>
              <a:gd name="T1" fmla="*/ 0 h 1788"/>
              <a:gd name="T2" fmla="*/ 0 w 1531"/>
              <a:gd name="T3" fmla="*/ 0 h 1788"/>
              <a:gd name="T4" fmla="*/ 0 w 1531"/>
              <a:gd name="T5" fmla="*/ 1788 h 1788"/>
              <a:gd name="T6" fmla="*/ 563 w 1531"/>
              <a:gd name="T7" fmla="*/ 1491 h 1788"/>
              <a:gd name="T8" fmla="*/ 1169 w 1531"/>
              <a:gd name="T9" fmla="*/ 356 h 1788"/>
              <a:gd name="T10" fmla="*/ 1531 w 1531"/>
              <a:gd name="T11" fmla="*/ 0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31" h="1788">
                <a:moveTo>
                  <a:pt x="15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788"/>
                  <a:pt x="0" y="1788"/>
                  <a:pt x="0" y="1788"/>
                </a:cubicBezTo>
                <a:cubicBezTo>
                  <a:pt x="110" y="1776"/>
                  <a:pt x="337" y="1724"/>
                  <a:pt x="563" y="1491"/>
                </a:cubicBezTo>
                <a:cubicBezTo>
                  <a:pt x="966" y="1077"/>
                  <a:pt x="768" y="865"/>
                  <a:pt x="1169" y="356"/>
                </a:cubicBezTo>
                <a:cubicBezTo>
                  <a:pt x="1275" y="221"/>
                  <a:pt x="1408" y="102"/>
                  <a:pt x="1531" y="0"/>
                </a:cubicBezTo>
              </a:path>
            </a:pathLst>
          </a:custGeom>
          <a:solidFill>
            <a:srgbClr val="F0E6ED">
              <a:alpha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211141" y="2748877"/>
            <a:ext cx="501326" cy="501326"/>
          </a:xfrm>
          <a:prstGeom prst="ellipse">
            <a:avLst/>
          </a:prstGeom>
          <a:solidFill>
            <a:srgbClr val="F0E6ED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434868" y="3770434"/>
            <a:ext cx="426372" cy="426372"/>
          </a:xfrm>
          <a:prstGeom prst="ellipse">
            <a:avLst/>
          </a:prstGeom>
          <a:solidFill>
            <a:srgbClr val="FEAFC5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809481" y="2151683"/>
            <a:ext cx="255633" cy="255633"/>
          </a:xfrm>
          <a:prstGeom prst="ellipse">
            <a:avLst/>
          </a:prstGeom>
          <a:solidFill>
            <a:srgbClr val="A2DDF3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cxnSp>
        <p:nvCxnSpPr>
          <p:cNvPr id="2" name="直接箭头连接符 1"/>
          <p:cNvCxnSpPr/>
          <p:nvPr/>
        </p:nvCxnSpPr>
        <p:spPr>
          <a:xfrm flipV="1">
            <a:off x="1439228" y="3968592"/>
            <a:ext cx="6972300" cy="14764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 rot="16200000">
            <a:off x="-396240" y="2407920"/>
            <a:ext cx="4058126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965008" y="1215391"/>
            <a:ext cx="1139666" cy="38909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29" idx="26"/>
            <a:endCxn id="5" idx="1"/>
          </p:cNvCxnSpPr>
          <p:nvPr/>
        </p:nvCxnSpPr>
        <p:spPr>
          <a:xfrm>
            <a:off x="4506754" y="1664970"/>
            <a:ext cx="1323499" cy="47958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stCxn id="5" idx="0"/>
          </p:cNvCxnSpPr>
          <p:nvPr/>
        </p:nvCxnSpPr>
        <p:spPr>
          <a:xfrm>
            <a:off x="5865019" y="2131695"/>
            <a:ext cx="1271588" cy="183213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209949" y="4186238"/>
            <a:ext cx="147208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事件发展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40983" y="889635"/>
            <a:ext cx="150447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情绪高低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804333" y="1403985"/>
            <a:ext cx="461665" cy="1634490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第一次盼望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326303" y="1632109"/>
            <a:ext cx="461665" cy="1618298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母亲买菜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490258" y="1727359"/>
            <a:ext cx="461665" cy="1975485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这段时光不好挨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717049" y="1980247"/>
            <a:ext cx="415498" cy="3115628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18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母亲又翻箱倒柜忙开了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633859" y="2362201"/>
            <a:ext cx="461665" cy="2075021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睡午觉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675894" y="2164556"/>
            <a:ext cx="461665" cy="1208723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失望悲伤</a:t>
            </a:r>
          </a:p>
        </p:txBody>
      </p:sp>
      <p:sp>
        <p:nvSpPr>
          <p:cNvPr id="12" name="椭圆 11"/>
          <p:cNvSpPr/>
          <p:nvPr/>
        </p:nvSpPr>
        <p:spPr>
          <a:xfrm>
            <a:off x="1901191" y="1173480"/>
            <a:ext cx="99536" cy="8858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240000">
            <a:off x="3104197" y="1393508"/>
            <a:ext cx="1410653" cy="259080"/>
          </a:xfrm>
          <a:custGeom>
            <a:avLst/>
            <a:gdLst>
              <a:gd name="connisteX0" fmla="*/ 0 w 1680845"/>
              <a:gd name="connsiteY0" fmla="*/ 309464 h 309464"/>
              <a:gd name="connisteX1" fmla="*/ 44450 w 1680845"/>
              <a:gd name="connsiteY1" fmla="*/ 235804 h 309464"/>
              <a:gd name="connisteX2" fmla="*/ 74295 w 1680845"/>
              <a:gd name="connsiteY2" fmla="*/ 162144 h 309464"/>
              <a:gd name="connisteX3" fmla="*/ 118110 w 1680845"/>
              <a:gd name="connsiteY3" fmla="*/ 73879 h 309464"/>
              <a:gd name="connisteX4" fmla="*/ 191770 w 1680845"/>
              <a:gd name="connsiteY4" fmla="*/ 29429 h 309464"/>
              <a:gd name="connisteX5" fmla="*/ 265430 w 1680845"/>
              <a:gd name="connsiteY5" fmla="*/ 29429 h 309464"/>
              <a:gd name="connisteX6" fmla="*/ 339090 w 1680845"/>
              <a:gd name="connsiteY6" fmla="*/ 73879 h 309464"/>
              <a:gd name="connisteX7" fmla="*/ 383540 w 1680845"/>
              <a:gd name="connsiteY7" fmla="*/ 147539 h 309464"/>
              <a:gd name="connisteX8" fmla="*/ 471805 w 1680845"/>
              <a:gd name="connsiteY8" fmla="*/ 118329 h 309464"/>
              <a:gd name="connisteX9" fmla="*/ 530860 w 1680845"/>
              <a:gd name="connsiteY9" fmla="*/ 44669 h 309464"/>
              <a:gd name="connisteX10" fmla="*/ 604520 w 1680845"/>
              <a:gd name="connsiteY10" fmla="*/ 14824 h 309464"/>
              <a:gd name="connisteX11" fmla="*/ 678180 w 1680845"/>
              <a:gd name="connsiteY11" fmla="*/ 219 h 309464"/>
              <a:gd name="connisteX12" fmla="*/ 751840 w 1680845"/>
              <a:gd name="connsiteY12" fmla="*/ 14824 h 309464"/>
              <a:gd name="connisteX13" fmla="*/ 796290 w 1680845"/>
              <a:gd name="connsiteY13" fmla="*/ 88484 h 309464"/>
              <a:gd name="connisteX14" fmla="*/ 869950 w 1680845"/>
              <a:gd name="connsiteY14" fmla="*/ 73879 h 309464"/>
              <a:gd name="connisteX15" fmla="*/ 943610 w 1680845"/>
              <a:gd name="connsiteY15" fmla="*/ 14824 h 309464"/>
              <a:gd name="connisteX16" fmla="*/ 1017270 w 1680845"/>
              <a:gd name="connsiteY16" fmla="*/ 14824 h 309464"/>
              <a:gd name="connisteX17" fmla="*/ 1090930 w 1680845"/>
              <a:gd name="connsiteY17" fmla="*/ 29429 h 309464"/>
              <a:gd name="connisteX18" fmla="*/ 1149985 w 1680845"/>
              <a:gd name="connsiteY18" fmla="*/ 103089 h 309464"/>
              <a:gd name="connisteX19" fmla="*/ 1223645 w 1680845"/>
              <a:gd name="connsiteY19" fmla="*/ 88484 h 309464"/>
              <a:gd name="connisteX20" fmla="*/ 1297305 w 1680845"/>
              <a:gd name="connsiteY20" fmla="*/ 88484 h 309464"/>
              <a:gd name="connisteX21" fmla="*/ 1371600 w 1680845"/>
              <a:gd name="connsiteY21" fmla="*/ 73879 h 309464"/>
              <a:gd name="connisteX22" fmla="*/ 1445260 w 1680845"/>
              <a:gd name="connsiteY22" fmla="*/ 103089 h 309464"/>
              <a:gd name="connisteX23" fmla="*/ 1459865 w 1680845"/>
              <a:gd name="connsiteY23" fmla="*/ 177384 h 309464"/>
              <a:gd name="connisteX24" fmla="*/ 1533525 w 1680845"/>
              <a:gd name="connsiteY24" fmla="*/ 221199 h 309464"/>
              <a:gd name="connisteX25" fmla="*/ 1607185 w 1680845"/>
              <a:gd name="connsiteY25" fmla="*/ 235804 h 309464"/>
              <a:gd name="connisteX26" fmla="*/ 1680845 w 1680845"/>
              <a:gd name="connsiteY26" fmla="*/ 265649 h 309464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</a:cxnLst>
            <a:rect l="l" t="t" r="r" b="b"/>
            <a:pathLst>
              <a:path w="1680845" h="309465">
                <a:moveTo>
                  <a:pt x="0" y="309465"/>
                </a:moveTo>
                <a:cubicBezTo>
                  <a:pt x="8255" y="296130"/>
                  <a:pt x="29845" y="265015"/>
                  <a:pt x="44450" y="235805"/>
                </a:cubicBezTo>
                <a:cubicBezTo>
                  <a:pt x="59055" y="206595"/>
                  <a:pt x="59690" y="194530"/>
                  <a:pt x="74295" y="162145"/>
                </a:cubicBezTo>
                <a:cubicBezTo>
                  <a:pt x="88900" y="129760"/>
                  <a:pt x="94615" y="100550"/>
                  <a:pt x="118110" y="73880"/>
                </a:cubicBezTo>
                <a:cubicBezTo>
                  <a:pt x="141605" y="47210"/>
                  <a:pt x="162560" y="38320"/>
                  <a:pt x="191770" y="29430"/>
                </a:cubicBezTo>
                <a:cubicBezTo>
                  <a:pt x="220980" y="20540"/>
                  <a:pt x="236220" y="20540"/>
                  <a:pt x="265430" y="29430"/>
                </a:cubicBezTo>
                <a:cubicBezTo>
                  <a:pt x="294640" y="38320"/>
                  <a:pt x="315595" y="50385"/>
                  <a:pt x="339090" y="73880"/>
                </a:cubicBezTo>
                <a:cubicBezTo>
                  <a:pt x="362585" y="97375"/>
                  <a:pt x="356870" y="138650"/>
                  <a:pt x="383540" y="147540"/>
                </a:cubicBezTo>
                <a:cubicBezTo>
                  <a:pt x="410210" y="156430"/>
                  <a:pt x="442595" y="138650"/>
                  <a:pt x="471805" y="118330"/>
                </a:cubicBezTo>
                <a:cubicBezTo>
                  <a:pt x="501015" y="98010"/>
                  <a:pt x="504190" y="65625"/>
                  <a:pt x="530860" y="44670"/>
                </a:cubicBezTo>
                <a:cubicBezTo>
                  <a:pt x="557530" y="23715"/>
                  <a:pt x="575310" y="23715"/>
                  <a:pt x="604520" y="14825"/>
                </a:cubicBezTo>
                <a:cubicBezTo>
                  <a:pt x="633730" y="5935"/>
                  <a:pt x="648970" y="220"/>
                  <a:pt x="678180" y="220"/>
                </a:cubicBezTo>
                <a:cubicBezTo>
                  <a:pt x="707390" y="220"/>
                  <a:pt x="728345" y="-2955"/>
                  <a:pt x="751840" y="14825"/>
                </a:cubicBezTo>
                <a:cubicBezTo>
                  <a:pt x="775335" y="32605"/>
                  <a:pt x="772795" y="76420"/>
                  <a:pt x="796290" y="88485"/>
                </a:cubicBezTo>
                <a:cubicBezTo>
                  <a:pt x="819785" y="100550"/>
                  <a:pt x="840740" y="88485"/>
                  <a:pt x="869950" y="73880"/>
                </a:cubicBezTo>
                <a:cubicBezTo>
                  <a:pt x="899160" y="59275"/>
                  <a:pt x="914400" y="26890"/>
                  <a:pt x="943610" y="14825"/>
                </a:cubicBezTo>
                <a:cubicBezTo>
                  <a:pt x="972820" y="2760"/>
                  <a:pt x="988060" y="11650"/>
                  <a:pt x="1017270" y="14825"/>
                </a:cubicBezTo>
                <a:cubicBezTo>
                  <a:pt x="1046480" y="18000"/>
                  <a:pt x="1064260" y="11650"/>
                  <a:pt x="1090930" y="29430"/>
                </a:cubicBezTo>
                <a:cubicBezTo>
                  <a:pt x="1117600" y="47210"/>
                  <a:pt x="1123315" y="91025"/>
                  <a:pt x="1149985" y="103090"/>
                </a:cubicBezTo>
                <a:cubicBezTo>
                  <a:pt x="1176655" y="115155"/>
                  <a:pt x="1194435" y="91660"/>
                  <a:pt x="1223645" y="88485"/>
                </a:cubicBezTo>
                <a:cubicBezTo>
                  <a:pt x="1252855" y="85310"/>
                  <a:pt x="1267460" y="91660"/>
                  <a:pt x="1297305" y="88485"/>
                </a:cubicBezTo>
                <a:cubicBezTo>
                  <a:pt x="1327150" y="85310"/>
                  <a:pt x="1341755" y="70705"/>
                  <a:pt x="1371600" y="73880"/>
                </a:cubicBezTo>
                <a:cubicBezTo>
                  <a:pt x="1401445" y="77055"/>
                  <a:pt x="1427480" y="82135"/>
                  <a:pt x="1445260" y="103090"/>
                </a:cubicBezTo>
                <a:cubicBezTo>
                  <a:pt x="1463040" y="124045"/>
                  <a:pt x="1442085" y="153890"/>
                  <a:pt x="1459865" y="177385"/>
                </a:cubicBezTo>
                <a:cubicBezTo>
                  <a:pt x="1477645" y="200880"/>
                  <a:pt x="1504315" y="209770"/>
                  <a:pt x="1533525" y="221200"/>
                </a:cubicBezTo>
                <a:cubicBezTo>
                  <a:pt x="1562735" y="232630"/>
                  <a:pt x="1577975" y="226915"/>
                  <a:pt x="1607185" y="235805"/>
                </a:cubicBezTo>
                <a:cubicBezTo>
                  <a:pt x="1636395" y="244695"/>
                  <a:pt x="1667510" y="259935"/>
                  <a:pt x="1680845" y="265650"/>
                </a:cubicBezTo>
              </a:path>
            </a:pathLst>
          </a:cu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815965" y="2131695"/>
            <a:ext cx="98108" cy="8858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914073" y="467212"/>
            <a:ext cx="15679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E8F5FC"/>
                </a:solidFill>
              </a:rPr>
              <a:t>https://www.ypppt.com/</a:t>
            </a:r>
            <a:endParaRPr lang="zh-CN" altLang="en-US" sz="1000" dirty="0">
              <a:solidFill>
                <a:srgbClr val="E8F5F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8" grpId="0"/>
      <p:bldP spid="20" grpId="0"/>
      <p:bldP spid="25" grpId="0"/>
      <p:bldP spid="26" grpId="0"/>
      <p:bldP spid="28" grpId="0"/>
      <p:bldP spid="12" grpId="0" animBg="1"/>
      <p:bldP spid="29" grpId="0" bldLvl="0" animBg="1"/>
      <p:bldP spid="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4329" y="343853"/>
            <a:ext cx="8455819" cy="4455795"/>
          </a:xfrm>
        </p:spPr>
        <p:txBody>
          <a:bodyPr lIns="68580" tIns="34290" rIns="68580" bIns="3429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早晨：（1）</a:t>
            </a:r>
            <a:r>
              <a:rPr lang="zh-CN" altLang="en-US" b="1" dirty="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走吗？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等一会儿，等一会再走。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（2）</a:t>
            </a:r>
            <a:r>
              <a:rPr lang="zh-CN" altLang="en-US" b="1" dirty="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您说了去！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等等，买完菜，买完菜就去。</a:t>
            </a:r>
            <a:r>
              <a:rPr lang="zh-CN" altLang="en-US" b="1" dirty="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买完菜马上就</a:t>
            </a:r>
            <a:endParaRPr lang="zh-CN" altLang="en-US" b="1" dirty="0">
              <a:solidFill>
                <a:schemeClr val="bg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b="1" dirty="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    去？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嗯。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10000"/>
              </a:lnSpc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上午：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（3）</a:t>
            </a:r>
            <a:r>
              <a:rPr lang="zh-CN" altLang="en-US" b="1" dirty="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走吧，您不是说买菜回来就走吗？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好啦好啦，没看我正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忙呢吗？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（4）</a:t>
            </a:r>
            <a:r>
              <a:rPr lang="zh-CN" altLang="en-US" b="1" dirty="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去吗？去吧，走吧，怎么还不走呀？走吧……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10000"/>
              </a:lnSpc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下午：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（5）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下午吧，下午，睡醒午觉再去。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去，下午，准去。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（6）</a:t>
            </a:r>
            <a:r>
              <a:rPr lang="zh-CN" altLang="en-US" b="1" dirty="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还去吗？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去。走吧？洗完衣服。</a:t>
            </a:r>
          </a:p>
          <a:p>
            <a:pPr>
              <a:lnSpc>
                <a:spcPct val="110000"/>
              </a:lnSpc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黄昏：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（7）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噢，对不起，噢，对不起……</a:t>
            </a:r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1646"/>
            <a:ext cx="9144000" cy="5145146"/>
          </a:xfrm>
          <a:prstGeom prst="rect">
            <a:avLst/>
          </a:prstGeom>
          <a:solidFill>
            <a:srgbClr val="E8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4" name="Freeform 3"/>
          <p:cNvSpPr/>
          <p:nvPr/>
        </p:nvSpPr>
        <p:spPr bwMode="auto">
          <a:xfrm>
            <a:off x="-1792605" y="-953"/>
            <a:ext cx="4232672" cy="5143500"/>
          </a:xfrm>
          <a:custGeom>
            <a:avLst/>
            <a:gdLst>
              <a:gd name="T0" fmla="*/ 1244 w 1698"/>
              <a:gd name="T1" fmla="*/ 0 h 2064"/>
              <a:gd name="T2" fmla="*/ 0 w 1698"/>
              <a:gd name="T3" fmla="*/ 0 h 2064"/>
              <a:gd name="T4" fmla="*/ 0 w 1698"/>
              <a:gd name="T5" fmla="*/ 1925 h 2064"/>
              <a:gd name="T6" fmla="*/ 549 w 1698"/>
              <a:gd name="T7" fmla="*/ 2064 h 2064"/>
              <a:gd name="T8" fmla="*/ 1698 w 1698"/>
              <a:gd name="T9" fmla="*/ 915 h 2064"/>
              <a:gd name="T10" fmla="*/ 1244 w 1698"/>
              <a:gd name="T11" fmla="*/ 0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98" h="2064">
                <a:moveTo>
                  <a:pt x="124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25"/>
                  <a:pt x="0" y="1925"/>
                  <a:pt x="0" y="1925"/>
                </a:cubicBezTo>
                <a:cubicBezTo>
                  <a:pt x="163" y="2013"/>
                  <a:pt x="350" y="2064"/>
                  <a:pt x="549" y="2064"/>
                </a:cubicBezTo>
                <a:cubicBezTo>
                  <a:pt x="1184" y="2064"/>
                  <a:pt x="1698" y="1550"/>
                  <a:pt x="1698" y="915"/>
                </a:cubicBezTo>
                <a:cubicBezTo>
                  <a:pt x="1698" y="542"/>
                  <a:pt x="1520" y="210"/>
                  <a:pt x="1244" y="0"/>
                </a:cubicBezTo>
              </a:path>
            </a:pathLst>
          </a:custGeom>
          <a:solidFill>
            <a:srgbClr val="A2DDF3">
              <a:alpha val="25098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dirty="0"/>
          </a:p>
        </p:txBody>
      </p:sp>
      <p:sp>
        <p:nvSpPr>
          <p:cNvPr id="6" name="Freeform 42"/>
          <p:cNvSpPr/>
          <p:nvPr/>
        </p:nvSpPr>
        <p:spPr bwMode="auto">
          <a:xfrm>
            <a:off x="-1819275" y="-3074"/>
            <a:ext cx="3988594" cy="5141119"/>
          </a:xfrm>
          <a:custGeom>
            <a:avLst/>
            <a:gdLst>
              <a:gd name="T0" fmla="*/ 493 w 1628"/>
              <a:gd name="T1" fmla="*/ 0 h 2099"/>
              <a:gd name="T2" fmla="*/ 0 w 1628"/>
              <a:gd name="T3" fmla="*/ 112 h 2099"/>
              <a:gd name="T4" fmla="*/ 0 w 1628"/>
              <a:gd name="T5" fmla="*/ 2099 h 2099"/>
              <a:gd name="T6" fmla="*/ 1092 w 1628"/>
              <a:gd name="T7" fmla="*/ 2099 h 2099"/>
              <a:gd name="T8" fmla="*/ 1628 w 1628"/>
              <a:gd name="T9" fmla="*/ 1135 h 2099"/>
              <a:gd name="T10" fmla="*/ 493 w 1628"/>
              <a:gd name="T11" fmla="*/ 0 h 2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8" h="2099">
                <a:moveTo>
                  <a:pt x="493" y="0"/>
                </a:moveTo>
                <a:cubicBezTo>
                  <a:pt x="316" y="0"/>
                  <a:pt x="149" y="40"/>
                  <a:pt x="0" y="112"/>
                </a:cubicBezTo>
                <a:cubicBezTo>
                  <a:pt x="0" y="2099"/>
                  <a:pt x="0" y="2099"/>
                  <a:pt x="0" y="2099"/>
                </a:cubicBezTo>
                <a:cubicBezTo>
                  <a:pt x="1092" y="2099"/>
                  <a:pt x="1092" y="2099"/>
                  <a:pt x="1092" y="2099"/>
                </a:cubicBezTo>
                <a:cubicBezTo>
                  <a:pt x="1414" y="1899"/>
                  <a:pt x="1628" y="1542"/>
                  <a:pt x="1628" y="1135"/>
                </a:cubicBezTo>
                <a:cubicBezTo>
                  <a:pt x="1628" y="508"/>
                  <a:pt x="1120" y="0"/>
                  <a:pt x="493" y="0"/>
                </a:cubicBezTo>
              </a:path>
            </a:pathLst>
          </a:custGeom>
          <a:solidFill>
            <a:srgbClr val="E4A8B1">
              <a:alpha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sp>
        <p:nvSpPr>
          <p:cNvPr id="5" name="Freeform 37"/>
          <p:cNvSpPr/>
          <p:nvPr/>
        </p:nvSpPr>
        <p:spPr bwMode="auto">
          <a:xfrm>
            <a:off x="-1609249" y="-1429"/>
            <a:ext cx="3702788" cy="5139473"/>
          </a:xfrm>
          <a:custGeom>
            <a:avLst/>
            <a:gdLst>
              <a:gd name="T0" fmla="*/ 959 w 1560"/>
              <a:gd name="T1" fmla="*/ 0 h 2164"/>
              <a:gd name="T2" fmla="*/ 0 w 1560"/>
              <a:gd name="T3" fmla="*/ 0 h 2164"/>
              <a:gd name="T4" fmla="*/ 0 w 1560"/>
              <a:gd name="T5" fmla="*/ 2164 h 2164"/>
              <a:gd name="T6" fmla="*/ 852 w 1560"/>
              <a:gd name="T7" fmla="*/ 2164 h 2164"/>
              <a:gd name="T8" fmla="*/ 1560 w 1560"/>
              <a:gd name="T9" fmla="*/ 1054 h 2164"/>
              <a:gd name="T10" fmla="*/ 959 w 1560"/>
              <a:gd name="T11" fmla="*/ 0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60" h="2164">
                <a:moveTo>
                  <a:pt x="95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64"/>
                  <a:pt x="0" y="2164"/>
                  <a:pt x="0" y="2164"/>
                </a:cubicBezTo>
                <a:cubicBezTo>
                  <a:pt x="852" y="2164"/>
                  <a:pt x="852" y="2164"/>
                  <a:pt x="852" y="2164"/>
                </a:cubicBezTo>
                <a:cubicBezTo>
                  <a:pt x="1270" y="1969"/>
                  <a:pt x="1560" y="1545"/>
                  <a:pt x="1560" y="1054"/>
                </a:cubicBezTo>
                <a:cubicBezTo>
                  <a:pt x="1560" y="605"/>
                  <a:pt x="1319" y="213"/>
                  <a:pt x="959" y="0"/>
                </a:cubicBezTo>
              </a:path>
            </a:pathLst>
          </a:custGeom>
          <a:solidFill>
            <a:srgbClr val="E4A8B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442085" y="-1429"/>
            <a:ext cx="3368489" cy="5139662"/>
          </a:xfrm>
        </p:spPr>
      </p:pic>
      <p:sp>
        <p:nvSpPr>
          <p:cNvPr id="7" name="文本框 6"/>
          <p:cNvSpPr txBox="1"/>
          <p:nvPr/>
        </p:nvSpPr>
        <p:spPr>
          <a:xfrm>
            <a:off x="2093595" y="2302669"/>
            <a:ext cx="6875145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/>
              <a:t>文中还有其他方式表达“我”的情感吗？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0" y="-1646"/>
            <a:ext cx="9144000" cy="5145146"/>
          </a:xfrm>
          <a:prstGeom prst="rect">
            <a:avLst/>
          </a:prstGeom>
          <a:solidFill>
            <a:srgbClr val="E8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357188"/>
            <a:ext cx="7886700" cy="442912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、那是个春天的早晨，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阳光明媚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、我看着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云彩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走，等母亲回来。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、我看着盆里的衣服和盆外的衣服，我看着太阳，看着光线，我一声不吭。看着盆里揉动的衣服和绽开的泡沫，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我感觉到周围的光线渐渐暗下去，渐渐地凉下去沉郁下去，越来越远越来越缥缈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，我一声不吭，忽然有点儿明白了。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“我现在还能感觉到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那光线漫长而急遽的变化，孤独而惆怅的黄昏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到来，并且听得见母亲咔嚓咔嚓搓衣服的声音，那声音永无休止就像时光的脚步。”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、男孩儿蹲在那个又大又重的洗衣盆旁，依偎在母亲怀里，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闭上眼睛不再看太阳，光线正无可挽回地消逝，一派荒凉。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、去年的荒草丛里又有了绿色，院子很大，空空落落。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8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pic>
        <p:nvPicPr>
          <p:cNvPr id="16" name="图片占位符 1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51019" y="0"/>
            <a:ext cx="3629501" cy="5143500"/>
          </a:xfrm>
        </p:spPr>
      </p:pic>
      <p:pic>
        <p:nvPicPr>
          <p:cNvPr id="2" name="图片 1" descr="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3488" y="168593"/>
            <a:ext cx="1746409" cy="310657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 descr="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6733" y="168593"/>
            <a:ext cx="3185160" cy="1921669"/>
          </a:xfrm>
          <a:prstGeom prst="rect">
            <a:avLst/>
          </a:prstGeom>
          <a:effectLst>
            <a:reflection blurRad="6350" stA="50000" endA="300" endPos="55500" dist="101600" dir="5400000" sy="-100000" algn="bl" rotWithShape="0"/>
          </a:effectLst>
        </p:spPr>
      </p:pic>
      <p:sp>
        <p:nvSpPr>
          <p:cNvPr id="100" name="文本框 99"/>
          <p:cNvSpPr txBox="1"/>
          <p:nvPr/>
        </p:nvSpPr>
        <p:spPr>
          <a:xfrm>
            <a:off x="4092417" y="3319463"/>
            <a:ext cx="3674269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光线正无可挽回地消逝，一派荒凉。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27685" y="3319463"/>
            <a:ext cx="3157538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那是个春天的早晨，阳光明媚。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35806" y="3862864"/>
            <a:ext cx="6560820" cy="807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王国维说“以我观物，故物皆着我之色彩。”</a:t>
            </a:r>
          </a:p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人的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心情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不同，对身边事物的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感受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也会有所不同。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1646"/>
            <a:ext cx="9144000" cy="5145146"/>
          </a:xfrm>
          <a:prstGeom prst="rect">
            <a:avLst/>
          </a:prstGeom>
          <a:solidFill>
            <a:srgbClr val="E8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/>
          </a:p>
        </p:txBody>
      </p:sp>
      <p:sp>
        <p:nvSpPr>
          <p:cNvPr id="4" name="Freeform 3"/>
          <p:cNvSpPr/>
          <p:nvPr/>
        </p:nvSpPr>
        <p:spPr bwMode="auto">
          <a:xfrm>
            <a:off x="-1792605" y="-953"/>
            <a:ext cx="4232672" cy="5143500"/>
          </a:xfrm>
          <a:custGeom>
            <a:avLst/>
            <a:gdLst>
              <a:gd name="T0" fmla="*/ 1244 w 1698"/>
              <a:gd name="T1" fmla="*/ 0 h 2064"/>
              <a:gd name="T2" fmla="*/ 0 w 1698"/>
              <a:gd name="T3" fmla="*/ 0 h 2064"/>
              <a:gd name="T4" fmla="*/ 0 w 1698"/>
              <a:gd name="T5" fmla="*/ 1925 h 2064"/>
              <a:gd name="T6" fmla="*/ 549 w 1698"/>
              <a:gd name="T7" fmla="*/ 2064 h 2064"/>
              <a:gd name="T8" fmla="*/ 1698 w 1698"/>
              <a:gd name="T9" fmla="*/ 915 h 2064"/>
              <a:gd name="T10" fmla="*/ 1244 w 1698"/>
              <a:gd name="T11" fmla="*/ 0 h 2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98" h="2064">
                <a:moveTo>
                  <a:pt x="124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25"/>
                  <a:pt x="0" y="1925"/>
                  <a:pt x="0" y="1925"/>
                </a:cubicBezTo>
                <a:cubicBezTo>
                  <a:pt x="163" y="2013"/>
                  <a:pt x="350" y="2064"/>
                  <a:pt x="549" y="2064"/>
                </a:cubicBezTo>
                <a:cubicBezTo>
                  <a:pt x="1184" y="2064"/>
                  <a:pt x="1698" y="1550"/>
                  <a:pt x="1698" y="915"/>
                </a:cubicBezTo>
                <a:cubicBezTo>
                  <a:pt x="1698" y="542"/>
                  <a:pt x="1520" y="210"/>
                  <a:pt x="1244" y="0"/>
                </a:cubicBezTo>
              </a:path>
            </a:pathLst>
          </a:custGeom>
          <a:solidFill>
            <a:srgbClr val="A2DDF3">
              <a:alpha val="25098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dirty="0"/>
          </a:p>
        </p:txBody>
      </p:sp>
      <p:sp>
        <p:nvSpPr>
          <p:cNvPr id="6" name="Freeform 42"/>
          <p:cNvSpPr/>
          <p:nvPr/>
        </p:nvSpPr>
        <p:spPr bwMode="auto">
          <a:xfrm>
            <a:off x="-1819275" y="-3074"/>
            <a:ext cx="3988594" cy="5141119"/>
          </a:xfrm>
          <a:custGeom>
            <a:avLst/>
            <a:gdLst>
              <a:gd name="T0" fmla="*/ 493 w 1628"/>
              <a:gd name="T1" fmla="*/ 0 h 2099"/>
              <a:gd name="T2" fmla="*/ 0 w 1628"/>
              <a:gd name="T3" fmla="*/ 112 h 2099"/>
              <a:gd name="T4" fmla="*/ 0 w 1628"/>
              <a:gd name="T5" fmla="*/ 2099 h 2099"/>
              <a:gd name="T6" fmla="*/ 1092 w 1628"/>
              <a:gd name="T7" fmla="*/ 2099 h 2099"/>
              <a:gd name="T8" fmla="*/ 1628 w 1628"/>
              <a:gd name="T9" fmla="*/ 1135 h 2099"/>
              <a:gd name="T10" fmla="*/ 493 w 1628"/>
              <a:gd name="T11" fmla="*/ 0 h 2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28" h="2099">
                <a:moveTo>
                  <a:pt x="493" y="0"/>
                </a:moveTo>
                <a:cubicBezTo>
                  <a:pt x="316" y="0"/>
                  <a:pt x="149" y="40"/>
                  <a:pt x="0" y="112"/>
                </a:cubicBezTo>
                <a:cubicBezTo>
                  <a:pt x="0" y="2099"/>
                  <a:pt x="0" y="2099"/>
                  <a:pt x="0" y="2099"/>
                </a:cubicBezTo>
                <a:cubicBezTo>
                  <a:pt x="1092" y="2099"/>
                  <a:pt x="1092" y="2099"/>
                  <a:pt x="1092" y="2099"/>
                </a:cubicBezTo>
                <a:cubicBezTo>
                  <a:pt x="1414" y="1899"/>
                  <a:pt x="1628" y="1542"/>
                  <a:pt x="1628" y="1135"/>
                </a:cubicBezTo>
                <a:cubicBezTo>
                  <a:pt x="1628" y="508"/>
                  <a:pt x="1120" y="0"/>
                  <a:pt x="493" y="0"/>
                </a:cubicBezTo>
              </a:path>
            </a:pathLst>
          </a:custGeom>
          <a:solidFill>
            <a:srgbClr val="E4A8B1">
              <a:alpha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sp>
        <p:nvSpPr>
          <p:cNvPr id="5" name="Freeform 37"/>
          <p:cNvSpPr/>
          <p:nvPr/>
        </p:nvSpPr>
        <p:spPr bwMode="auto">
          <a:xfrm>
            <a:off x="-1609249" y="-1429"/>
            <a:ext cx="3702788" cy="5139473"/>
          </a:xfrm>
          <a:custGeom>
            <a:avLst/>
            <a:gdLst>
              <a:gd name="T0" fmla="*/ 959 w 1560"/>
              <a:gd name="T1" fmla="*/ 0 h 2164"/>
              <a:gd name="T2" fmla="*/ 0 w 1560"/>
              <a:gd name="T3" fmla="*/ 0 h 2164"/>
              <a:gd name="T4" fmla="*/ 0 w 1560"/>
              <a:gd name="T5" fmla="*/ 2164 h 2164"/>
              <a:gd name="T6" fmla="*/ 852 w 1560"/>
              <a:gd name="T7" fmla="*/ 2164 h 2164"/>
              <a:gd name="T8" fmla="*/ 1560 w 1560"/>
              <a:gd name="T9" fmla="*/ 1054 h 2164"/>
              <a:gd name="T10" fmla="*/ 959 w 1560"/>
              <a:gd name="T11" fmla="*/ 0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60" h="2164">
                <a:moveTo>
                  <a:pt x="95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64"/>
                  <a:pt x="0" y="2164"/>
                  <a:pt x="0" y="2164"/>
                </a:cubicBezTo>
                <a:cubicBezTo>
                  <a:pt x="852" y="2164"/>
                  <a:pt x="852" y="2164"/>
                  <a:pt x="852" y="2164"/>
                </a:cubicBezTo>
                <a:cubicBezTo>
                  <a:pt x="1270" y="1969"/>
                  <a:pt x="1560" y="1545"/>
                  <a:pt x="1560" y="1054"/>
                </a:cubicBezTo>
                <a:cubicBezTo>
                  <a:pt x="1560" y="605"/>
                  <a:pt x="1319" y="213"/>
                  <a:pt x="959" y="0"/>
                </a:cubicBezTo>
              </a:path>
            </a:pathLst>
          </a:custGeom>
          <a:solidFill>
            <a:srgbClr val="E4A8B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442085" y="-1429"/>
            <a:ext cx="3368489" cy="5139662"/>
          </a:xfrm>
        </p:spPr>
      </p:pic>
      <p:sp>
        <p:nvSpPr>
          <p:cNvPr id="7" name="文本框 6"/>
          <p:cNvSpPr txBox="1"/>
          <p:nvPr/>
        </p:nvSpPr>
        <p:spPr>
          <a:xfrm>
            <a:off x="2169319" y="2302669"/>
            <a:ext cx="663178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/>
              <a:t>文中还有其他方式表达“我”的情感吗？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8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20" name="Freeform 13"/>
          <p:cNvSpPr>
            <a:spLocks noEditPoints="1"/>
          </p:cNvSpPr>
          <p:nvPr/>
        </p:nvSpPr>
        <p:spPr bwMode="auto">
          <a:xfrm>
            <a:off x="2410233" y="-583328"/>
            <a:ext cx="2470801" cy="1236639"/>
          </a:xfrm>
          <a:custGeom>
            <a:avLst/>
            <a:gdLst>
              <a:gd name="T0" fmla="*/ 1687 w 1687"/>
              <a:gd name="T1" fmla="*/ 0 h 844"/>
              <a:gd name="T2" fmla="*/ 0 w 1687"/>
              <a:gd name="T3" fmla="*/ 0 h 844"/>
              <a:gd name="T4" fmla="*/ 843 w 1687"/>
              <a:gd name="T5" fmla="*/ 844 h 844"/>
              <a:gd name="T6" fmla="*/ 1687 w 1687"/>
              <a:gd name="T7" fmla="*/ 0 h 844"/>
              <a:gd name="T8" fmla="*/ 1687 w 1687"/>
              <a:gd name="T9" fmla="*/ 0 h 844"/>
              <a:gd name="T10" fmla="*/ 1687 w 1687"/>
              <a:gd name="T11" fmla="*/ 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7" h="844">
                <a:moveTo>
                  <a:pt x="168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66"/>
                  <a:pt x="377" y="844"/>
                  <a:pt x="843" y="844"/>
                </a:cubicBezTo>
                <a:cubicBezTo>
                  <a:pt x="1309" y="844"/>
                  <a:pt x="1687" y="466"/>
                  <a:pt x="1687" y="0"/>
                </a:cubicBezTo>
                <a:moveTo>
                  <a:pt x="1687" y="0"/>
                </a:moveTo>
                <a:cubicBezTo>
                  <a:pt x="1687" y="0"/>
                  <a:pt x="1687" y="0"/>
                  <a:pt x="1687" y="0"/>
                </a:cubicBezTo>
              </a:path>
            </a:pathLst>
          </a:custGeom>
          <a:solidFill>
            <a:srgbClr val="FEAFC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9988" y="220294"/>
            <a:ext cx="244163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222222"/>
                </a:solidFill>
                <a:latin typeface="新宋体" panose="02010609030101010101" charset="-122"/>
                <a:ea typeface="新宋体" panose="02010609030101010101" charset="-122"/>
                <a:cs typeface="Segoe Print" panose="02000600000000000000" charset="0"/>
              </a:rPr>
              <a:t>史铁生</a:t>
            </a:r>
          </a:p>
        </p:txBody>
      </p:sp>
      <p:sp>
        <p:nvSpPr>
          <p:cNvPr id="23" name="Freeform 5"/>
          <p:cNvSpPr/>
          <p:nvPr/>
        </p:nvSpPr>
        <p:spPr bwMode="auto">
          <a:xfrm>
            <a:off x="6197918" y="7144"/>
            <a:ext cx="3974306" cy="5136356"/>
          </a:xfrm>
          <a:custGeom>
            <a:avLst/>
            <a:gdLst>
              <a:gd name="T0" fmla="*/ 1672 w 1672"/>
              <a:gd name="T1" fmla="*/ 0 h 2160"/>
              <a:gd name="T2" fmla="*/ 1233 w 1672"/>
              <a:gd name="T3" fmla="*/ 0 h 2160"/>
              <a:gd name="T4" fmla="*/ 47 w 1672"/>
              <a:gd name="T5" fmla="*/ 1579 h 2160"/>
              <a:gd name="T6" fmla="*/ 57 w 1672"/>
              <a:gd name="T7" fmla="*/ 2160 h 2160"/>
              <a:gd name="T8" fmla="*/ 1672 w 1672"/>
              <a:gd name="T9" fmla="*/ 2160 h 2160"/>
              <a:gd name="T10" fmla="*/ 1672 w 1672"/>
              <a:gd name="T11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72" h="2160">
                <a:moveTo>
                  <a:pt x="1672" y="0"/>
                </a:moveTo>
                <a:cubicBezTo>
                  <a:pt x="1233" y="0"/>
                  <a:pt x="1233" y="0"/>
                  <a:pt x="1233" y="0"/>
                </a:cubicBezTo>
                <a:cubicBezTo>
                  <a:pt x="1134" y="668"/>
                  <a:pt x="170" y="1022"/>
                  <a:pt x="47" y="1579"/>
                </a:cubicBezTo>
                <a:cubicBezTo>
                  <a:pt x="0" y="1789"/>
                  <a:pt x="32" y="1956"/>
                  <a:pt x="57" y="2160"/>
                </a:cubicBezTo>
                <a:cubicBezTo>
                  <a:pt x="1672" y="2160"/>
                  <a:pt x="1672" y="2160"/>
                  <a:pt x="1672" y="2160"/>
                </a:cubicBezTo>
                <a:cubicBezTo>
                  <a:pt x="1672" y="0"/>
                  <a:pt x="1672" y="0"/>
                  <a:pt x="1672" y="0"/>
                </a:cubicBezTo>
              </a:path>
            </a:pathLst>
          </a:custGeom>
          <a:solidFill>
            <a:srgbClr val="A7DEF3">
              <a:alpha val="69804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sp>
        <p:nvSpPr>
          <p:cNvPr id="24" name="Freeform 6"/>
          <p:cNvSpPr/>
          <p:nvPr/>
        </p:nvSpPr>
        <p:spPr bwMode="auto">
          <a:xfrm>
            <a:off x="6899672" y="7144"/>
            <a:ext cx="3242072" cy="5136356"/>
          </a:xfrm>
          <a:custGeom>
            <a:avLst/>
            <a:gdLst>
              <a:gd name="T0" fmla="*/ 1364 w 1364"/>
              <a:gd name="T1" fmla="*/ 0 h 2160"/>
              <a:gd name="T2" fmla="*/ 1082 w 1364"/>
              <a:gd name="T3" fmla="*/ 0 h 2160"/>
              <a:gd name="T4" fmla="*/ 12 w 1364"/>
              <a:gd name="T5" fmla="*/ 1832 h 2160"/>
              <a:gd name="T6" fmla="*/ 29 w 1364"/>
              <a:gd name="T7" fmla="*/ 2160 h 2160"/>
              <a:gd name="T8" fmla="*/ 1364 w 1364"/>
              <a:gd name="T9" fmla="*/ 2160 h 2160"/>
              <a:gd name="T10" fmla="*/ 1364 w 1364"/>
              <a:gd name="T11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64" h="2160">
                <a:moveTo>
                  <a:pt x="1364" y="0"/>
                </a:moveTo>
                <a:cubicBezTo>
                  <a:pt x="1082" y="0"/>
                  <a:pt x="1082" y="0"/>
                  <a:pt x="1082" y="0"/>
                </a:cubicBezTo>
                <a:cubicBezTo>
                  <a:pt x="1047" y="721"/>
                  <a:pt x="72" y="1223"/>
                  <a:pt x="12" y="1832"/>
                </a:cubicBezTo>
                <a:cubicBezTo>
                  <a:pt x="0" y="1952"/>
                  <a:pt x="10" y="2057"/>
                  <a:pt x="29" y="2160"/>
                </a:cubicBezTo>
                <a:cubicBezTo>
                  <a:pt x="1364" y="2160"/>
                  <a:pt x="1364" y="2160"/>
                  <a:pt x="1364" y="2160"/>
                </a:cubicBezTo>
                <a:cubicBezTo>
                  <a:pt x="1364" y="0"/>
                  <a:pt x="1364" y="0"/>
                  <a:pt x="1364" y="0"/>
                </a:cubicBezTo>
              </a:path>
            </a:pathLst>
          </a:custGeom>
          <a:solidFill>
            <a:srgbClr val="FEAFC5">
              <a:alpha val="69804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sp>
        <p:nvSpPr>
          <p:cNvPr id="4" name="文本框 3"/>
          <p:cNvSpPr txBox="1"/>
          <p:nvPr/>
        </p:nvSpPr>
        <p:spPr>
          <a:xfrm>
            <a:off x="250032" y="1042988"/>
            <a:ext cx="6742271" cy="339232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1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史铁生（1951年1月4日—2010年12月31日），中国作家、散文家。1969年去延安一带插队。因双腿瘫痪于1972年回到北京。后来又患肾病并发展到尿毒症，靠着每周3次透析维持生命。后历任中国作家协会全国委员会委员，北京作家协会副主席，中国残疾人联合会副主席。自称职业是生病，业余在写作。2010年12月31日凌晨3时46分因突发脑溢血逝世，享年59岁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1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代表作：《我与地坛》、《合欢树》、《秋天的怀念》、《命若琴弦》、《我的遥远的清平湾》、《务虚笔记》。</a:t>
            </a:r>
          </a:p>
        </p:txBody>
      </p:sp>
      <p:pic>
        <p:nvPicPr>
          <p:cNvPr id="2" name="图片 1" descr="史铁生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068" y="767239"/>
            <a:ext cx="1794510" cy="2723674"/>
          </a:xfrm>
          <a:prstGeom prst="rect">
            <a:avLst/>
          </a:prstGeom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55000" dir="5400000" sy="-100000" algn="bl" rotWithShape="0"/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1"/>
          <p:cNvSpPr/>
          <p:nvPr/>
        </p:nvSpPr>
        <p:spPr bwMode="auto">
          <a:xfrm>
            <a:off x="1" y="0"/>
            <a:ext cx="2221706" cy="5143500"/>
          </a:xfrm>
          <a:custGeom>
            <a:avLst/>
            <a:gdLst>
              <a:gd name="T0" fmla="*/ 1602 w 1662"/>
              <a:gd name="T1" fmla="*/ 0 h 2070"/>
              <a:gd name="T2" fmla="*/ 0 w 1662"/>
              <a:gd name="T3" fmla="*/ 0 h 2070"/>
              <a:gd name="T4" fmla="*/ 0 w 1662"/>
              <a:gd name="T5" fmla="*/ 2070 h 2070"/>
              <a:gd name="T6" fmla="*/ 1469 w 1662"/>
              <a:gd name="T7" fmla="*/ 2070 h 2070"/>
              <a:gd name="T8" fmla="*/ 1359 w 1662"/>
              <a:gd name="T9" fmla="*/ 1571 h 2070"/>
              <a:gd name="T10" fmla="*/ 1577 w 1662"/>
              <a:gd name="T11" fmla="*/ 721 h 2070"/>
              <a:gd name="T12" fmla="*/ 1602 w 1662"/>
              <a:gd name="T13" fmla="*/ 0 h 2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2" h="2070">
                <a:moveTo>
                  <a:pt x="160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070"/>
                  <a:pt x="0" y="2070"/>
                  <a:pt x="0" y="2070"/>
                </a:cubicBezTo>
                <a:cubicBezTo>
                  <a:pt x="1469" y="2070"/>
                  <a:pt x="1469" y="2070"/>
                  <a:pt x="1469" y="2070"/>
                </a:cubicBezTo>
                <a:cubicBezTo>
                  <a:pt x="1411" y="1962"/>
                  <a:pt x="1355" y="1797"/>
                  <a:pt x="1359" y="1571"/>
                </a:cubicBezTo>
                <a:cubicBezTo>
                  <a:pt x="1364" y="1226"/>
                  <a:pt x="1447" y="1069"/>
                  <a:pt x="1577" y="721"/>
                </a:cubicBezTo>
                <a:cubicBezTo>
                  <a:pt x="1662" y="493"/>
                  <a:pt x="1643" y="219"/>
                  <a:pt x="1602" y="0"/>
                </a:cubicBezTo>
              </a:path>
            </a:pathLst>
          </a:custGeom>
          <a:solidFill>
            <a:srgbClr val="FEAFC5">
              <a:alpha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/>
          </a:p>
        </p:txBody>
      </p:sp>
      <p:sp>
        <p:nvSpPr>
          <p:cNvPr id="14" name="Freeform 16"/>
          <p:cNvSpPr/>
          <p:nvPr/>
        </p:nvSpPr>
        <p:spPr bwMode="auto">
          <a:xfrm>
            <a:off x="0" y="0"/>
            <a:ext cx="1762125" cy="5143500"/>
          </a:xfrm>
          <a:custGeom>
            <a:avLst/>
            <a:gdLst>
              <a:gd name="T0" fmla="*/ 1382 w 1678"/>
              <a:gd name="T1" fmla="*/ 0 h 2160"/>
              <a:gd name="T2" fmla="*/ 0 w 1678"/>
              <a:gd name="T3" fmla="*/ 0 h 2160"/>
              <a:gd name="T4" fmla="*/ 0 w 1678"/>
              <a:gd name="T5" fmla="*/ 2160 h 2160"/>
              <a:gd name="T6" fmla="*/ 1678 w 1678"/>
              <a:gd name="T7" fmla="*/ 2160 h 2160"/>
              <a:gd name="T8" fmla="*/ 1404 w 1678"/>
              <a:gd name="T9" fmla="*/ 1512 h 2160"/>
              <a:gd name="T10" fmla="*/ 1513 w 1678"/>
              <a:gd name="T11" fmla="*/ 468 h 2160"/>
              <a:gd name="T12" fmla="*/ 1382 w 1678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78" h="2160">
                <a:moveTo>
                  <a:pt x="138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678" y="2160"/>
                  <a:pt x="1678" y="2160"/>
                  <a:pt x="1678" y="2160"/>
                </a:cubicBezTo>
                <a:cubicBezTo>
                  <a:pt x="1580" y="1987"/>
                  <a:pt x="1432" y="1701"/>
                  <a:pt x="1404" y="1512"/>
                </a:cubicBezTo>
                <a:cubicBezTo>
                  <a:pt x="1353" y="1156"/>
                  <a:pt x="1591" y="881"/>
                  <a:pt x="1513" y="468"/>
                </a:cubicBezTo>
                <a:cubicBezTo>
                  <a:pt x="1446" y="116"/>
                  <a:pt x="1382" y="0"/>
                  <a:pt x="1382" y="0"/>
                </a:cubicBezTo>
              </a:path>
            </a:pathLst>
          </a:custGeom>
          <a:solidFill>
            <a:srgbClr val="FEAFC5">
              <a:alpha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dirty="0"/>
          </a:p>
        </p:txBody>
      </p:sp>
      <p:sp>
        <p:nvSpPr>
          <p:cNvPr id="100" name="文本框 99"/>
          <p:cNvSpPr txBox="1"/>
          <p:nvPr/>
        </p:nvSpPr>
        <p:spPr>
          <a:xfrm>
            <a:off x="2009299" y="1065848"/>
            <a:ext cx="6601778" cy="346186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1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文章写了一个小男孩在某个星期天里等候母亲带他出去玩的经历，所以全篇的视角以孩童视角一以贯之，语言展现孩童的童真和童趣。一开始他既兴奋又满怀期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待，后来因为母亲一拖再拖而焦急万分，到最后因母亲没有兑现承诺而失望、委屈乃至“绝望”。文章细腻而深婉地以人物的对话，环境描写烘托等方式表现了主人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公丰富而敏感的情感世界，展现了丰富的心理变化。</a:t>
            </a:r>
          </a:p>
        </p:txBody>
      </p:sp>
      <p:sp>
        <p:nvSpPr>
          <p:cNvPr id="5" name="矩形 4"/>
          <p:cNvSpPr/>
          <p:nvPr/>
        </p:nvSpPr>
        <p:spPr>
          <a:xfrm>
            <a:off x="2070718" y="235744"/>
            <a:ext cx="2071722" cy="838691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总结：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182e3235-f0d9-443c-8f24-ca9cb5146a00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6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6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第一PPT模板网-WWW.1PPT.COM​​">
  <a:themeElements>
    <a:clrScheme name="自定义 62">
      <a:dk1>
        <a:srgbClr val="000000"/>
      </a:dk1>
      <a:lt1>
        <a:srgbClr val="FFFFFF"/>
      </a:lt1>
      <a:dk2>
        <a:srgbClr val="575F6D"/>
      </a:dk2>
      <a:lt2>
        <a:srgbClr val="6B7EDB"/>
      </a:lt2>
      <a:accent1>
        <a:srgbClr val="F3CAD3"/>
      </a:accent1>
      <a:accent2>
        <a:srgbClr val="E0A5A0"/>
      </a:accent2>
      <a:accent3>
        <a:srgbClr val="6B7EDB"/>
      </a:accent3>
      <a:accent4>
        <a:srgbClr val="EBA7B7"/>
      </a:accent4>
      <a:accent5>
        <a:srgbClr val="D3D3D3"/>
      </a:accent5>
      <a:accent6>
        <a:srgbClr val="EBA7B7"/>
      </a:accent6>
      <a:hlink>
        <a:srgbClr val="8D8D8D"/>
      </a:hlink>
      <a:folHlink>
        <a:srgbClr val="3B435B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794</Words>
  <Application>Microsoft Office PowerPoint</Application>
  <PresentationFormat>全屏显示(16:9)</PresentationFormat>
  <Paragraphs>56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Meiryo</vt:lpstr>
      <vt:lpstr>等线</vt:lpstr>
      <vt:lpstr>等线 Light</vt:lpstr>
      <vt:lpstr>仿宋</vt:lpstr>
      <vt:lpstr>楷体</vt:lpstr>
      <vt:lpstr>宋体</vt:lpstr>
      <vt:lpstr>微软雅黑</vt:lpstr>
      <vt:lpstr>新宋体</vt:lpstr>
      <vt:lpstr>Arial</vt:lpstr>
      <vt:lpstr>Calibri</vt:lpstr>
      <vt:lpstr>Calibri Light</vt:lpstr>
      <vt:lpstr>Segoe Print</vt:lpstr>
      <vt:lpstr>第一PPT模板网-WWW.1PPT.COM​​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50</cp:revision>
  <dcterms:created xsi:type="dcterms:W3CDTF">2018-11-16T10:39:00Z</dcterms:created>
  <dcterms:modified xsi:type="dcterms:W3CDTF">2021-11-20T04:37:12Z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2052-11.1.0.8573</vt:lpwstr>
  </property>
</Properties>
</file>