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19"/>
  </p:notesMasterIdLst>
  <p:sldIdLst>
    <p:sldId id="259" r:id="rId3"/>
    <p:sldId id="11088354" r:id="rId4"/>
    <p:sldId id="260" r:id="rId5"/>
    <p:sldId id="262" r:id="rId6"/>
    <p:sldId id="263" r:id="rId7"/>
    <p:sldId id="11088355" r:id="rId8"/>
    <p:sldId id="11088335" r:id="rId9"/>
    <p:sldId id="11088356" r:id="rId10"/>
    <p:sldId id="11088357" r:id="rId11"/>
    <p:sldId id="11088358" r:id="rId12"/>
    <p:sldId id="11088359" r:id="rId13"/>
    <p:sldId id="11088360" r:id="rId14"/>
    <p:sldId id="11088361" r:id="rId15"/>
    <p:sldId id="11088362" r:id="rId16"/>
    <p:sldId id="11088368" r:id="rId17"/>
    <p:sldId id="11088369" r:id="rId18"/>
  </p:sldIdLst>
  <p:sldSz cx="9144000" cy="5143500" type="screen16x9"/>
  <p:notesSz cx="6858000" cy="9144000"/>
  <p:custDataLst>
    <p:tags r:id="rId2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2FA"/>
    <a:srgbClr val="2B5894"/>
    <a:srgbClr val="F5EB38"/>
    <a:srgbClr val="234A82"/>
    <a:srgbClr val="EC6C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F09343-367C-46DD-BA00-780DFC72C10C}" type="doc">
      <dgm:prSet loTypeId="urn:microsoft.com/office/officeart/2005/8/layout/process1" loCatId="process" qsTypeId="urn:microsoft.com/office/officeart/2005/8/quickstyle/simple1#1" qsCatId="simple" csTypeId="urn:microsoft.com/office/officeart/2005/8/colors/colorful1#1" csCatId="colorful" phldr="1"/>
      <dgm:spPr/>
    </dgm:pt>
    <dgm:pt modelId="{F274C95E-3CA5-491A-AE75-7AA72DA1D38C}">
      <dgm:prSet phldrT="[文本]" custT="1"/>
      <dgm:spPr>
        <a:xfrm>
          <a:off x="4409" y="616097"/>
          <a:ext cx="1367031" cy="897114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None/>
          </a:pPr>
          <a:r>
            <a:rPr lang="zh-CN" altLang="en-US" sz="2200" b="1" dirty="0">
              <a:latin typeface="Tw Cen MT" panose="020B0602020104020603"/>
              <a:ea typeface="宋体" panose="02010600030101010101" pitchFamily="2" charset="-122"/>
              <a:cs typeface="+mn-cs"/>
            </a:rPr>
            <a:t>流落荒岛</a:t>
          </a:r>
        </a:p>
      </dgm:t>
    </dgm:pt>
    <dgm:pt modelId="{FF19F970-FF45-4C07-A1A6-D21AE33D39A3}" type="parTrans" cxnId="{97516A68-8FF9-48E9-9C5C-C0AAD514404F}">
      <dgm:prSet/>
      <dgm:spPr/>
      <dgm:t>
        <a:bodyPr/>
        <a:lstStyle/>
        <a:p>
          <a:endParaRPr lang="zh-CN" altLang="en-US"/>
        </a:p>
      </dgm:t>
    </dgm:pt>
    <dgm:pt modelId="{D883D277-48D8-49DB-95D6-F337E15DDEFE}" type="sibTrans" cxnId="{97516A68-8FF9-48E9-9C5C-C0AAD514404F}">
      <dgm:prSet/>
      <dgm:spPr>
        <a:xfrm>
          <a:off x="1508144" y="895142"/>
          <a:ext cx="289810" cy="33902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>
            <a:buNone/>
          </a:pPr>
          <a:endParaRPr lang="zh-CN" altLang="en-US">
            <a:solidFill>
              <a:sysClr val="window" lastClr="FFFFFF"/>
            </a:solidFill>
            <a:latin typeface="Tw Cen MT" panose="020B0602020104020603"/>
            <a:ea typeface="宋体" panose="02010600030101010101" pitchFamily="2" charset="-122"/>
            <a:cs typeface="+mn-cs"/>
          </a:endParaRPr>
        </a:p>
      </dgm:t>
    </dgm:pt>
    <dgm:pt modelId="{EA8E2B3C-064B-46DB-B9C9-4A02A6FD53A2}">
      <dgm:prSet phldrT="[文本]"/>
      <dgm:spPr>
        <a:xfrm>
          <a:off x="1918254" y="616097"/>
          <a:ext cx="1367031" cy="897114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None/>
          </a:pPr>
          <a:r>
            <a:rPr lang="zh-CN" altLang="en-US" b="1" dirty="0">
              <a:latin typeface="Tw Cen MT" panose="020B0602020104020603"/>
              <a:ea typeface="宋体" panose="02010600030101010101" pitchFamily="2" charset="-122"/>
              <a:cs typeface="+mn-cs"/>
            </a:rPr>
            <a:t>建房定居</a:t>
          </a:r>
        </a:p>
      </dgm:t>
    </dgm:pt>
    <dgm:pt modelId="{8F681F7E-D8DC-482F-B307-E4813193C2B5}" type="parTrans" cxnId="{3BD7E7B0-6206-4417-AC2F-EE3A7A08DD2C}">
      <dgm:prSet/>
      <dgm:spPr/>
      <dgm:t>
        <a:bodyPr/>
        <a:lstStyle/>
        <a:p>
          <a:endParaRPr lang="zh-CN" altLang="en-US"/>
        </a:p>
      </dgm:t>
    </dgm:pt>
    <dgm:pt modelId="{27DE6674-C1DF-40D5-A54B-4201230165A4}" type="sibTrans" cxnId="{3BD7E7B0-6206-4417-AC2F-EE3A7A08DD2C}">
      <dgm:prSet/>
      <dgm:spPr>
        <a:xfrm>
          <a:off x="3421989" y="895142"/>
          <a:ext cx="289810" cy="33902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>
            <a:buNone/>
          </a:pPr>
          <a:endParaRPr lang="zh-CN" altLang="en-US">
            <a:solidFill>
              <a:sysClr val="window" lastClr="FFFFFF"/>
            </a:solidFill>
            <a:latin typeface="Tw Cen MT" panose="020B0602020104020603"/>
            <a:ea typeface="宋体" panose="02010600030101010101" pitchFamily="2" charset="-122"/>
            <a:cs typeface="+mn-cs"/>
          </a:endParaRPr>
        </a:p>
      </dgm:t>
    </dgm:pt>
    <dgm:pt modelId="{B5218414-3769-4C34-BEEB-2194CE2A742B}">
      <dgm:prSet phldrT="[文本]"/>
      <dgm:spPr>
        <a:xfrm>
          <a:off x="3832099" y="616097"/>
          <a:ext cx="1367031" cy="897114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None/>
          </a:pPr>
          <a:r>
            <a:rPr lang="zh-CN" altLang="en-US" b="1" i="0" dirty="0">
              <a:latin typeface="Tw Cen MT" panose="020B0602020104020603"/>
              <a:ea typeface="宋体" panose="02010600030101010101" pitchFamily="2" charset="-122"/>
              <a:cs typeface="+mn-cs"/>
            </a:rPr>
            <a:t>养牧种植</a:t>
          </a:r>
        </a:p>
      </dgm:t>
    </dgm:pt>
    <dgm:pt modelId="{EB9D1AA0-1F02-44B4-9615-616C2F9B5DBC}" type="parTrans" cxnId="{7CA29002-652F-490F-AE9C-24F5CCB8C4F3}">
      <dgm:prSet/>
      <dgm:spPr/>
      <dgm:t>
        <a:bodyPr/>
        <a:lstStyle/>
        <a:p>
          <a:endParaRPr lang="zh-CN" altLang="en-US"/>
        </a:p>
      </dgm:t>
    </dgm:pt>
    <dgm:pt modelId="{105441D1-41E9-41D2-B99C-C717B1C9C03C}" type="sibTrans" cxnId="{7CA29002-652F-490F-AE9C-24F5CCB8C4F3}">
      <dgm:prSet/>
      <dgm:spPr>
        <a:xfrm>
          <a:off x="5335834" y="895142"/>
          <a:ext cx="289810" cy="33902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>
            <a:buNone/>
          </a:pPr>
          <a:endParaRPr lang="zh-CN" altLang="en-US">
            <a:solidFill>
              <a:sysClr val="window" lastClr="FFFFFF"/>
            </a:solidFill>
            <a:latin typeface="Tw Cen MT" panose="020B0602020104020603"/>
            <a:ea typeface="宋体" panose="02010600030101010101" pitchFamily="2" charset="-122"/>
            <a:cs typeface="+mn-cs"/>
          </a:endParaRPr>
        </a:p>
      </dgm:t>
    </dgm:pt>
    <dgm:pt modelId="{09DD54FC-938D-4628-8876-489978690F1D}">
      <dgm:prSet custT="1"/>
      <dgm:spPr>
        <a:xfrm>
          <a:off x="5745943" y="616097"/>
          <a:ext cx="1367031" cy="897114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None/>
          </a:pPr>
          <a:r>
            <a:rPr lang="zh-CN" altLang="en-US" sz="2200" b="1" dirty="0">
              <a:latin typeface="Tw Cen MT" panose="020B0602020104020603"/>
              <a:ea typeface="宋体" panose="02010600030101010101" pitchFamily="2" charset="-122"/>
              <a:cs typeface="+mn-cs"/>
            </a:rPr>
            <a:t>救“星期五”</a:t>
          </a:r>
        </a:p>
      </dgm:t>
    </dgm:pt>
    <dgm:pt modelId="{3784B670-0E1E-402D-93EA-D986D41239BE}" type="parTrans" cxnId="{E80080C9-8D36-4425-9CBF-EC74E474E759}">
      <dgm:prSet/>
      <dgm:spPr/>
      <dgm:t>
        <a:bodyPr/>
        <a:lstStyle/>
        <a:p>
          <a:endParaRPr lang="zh-CN" altLang="en-US"/>
        </a:p>
      </dgm:t>
    </dgm:pt>
    <dgm:pt modelId="{F94CBB08-3260-4844-8918-745326608B59}" type="sibTrans" cxnId="{E80080C9-8D36-4425-9CBF-EC74E474E759}">
      <dgm:prSet/>
      <dgm:spPr>
        <a:xfrm>
          <a:off x="7249678" y="895142"/>
          <a:ext cx="289810" cy="339023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>
            <a:buNone/>
          </a:pPr>
          <a:endParaRPr lang="zh-CN" altLang="en-US">
            <a:solidFill>
              <a:sysClr val="window" lastClr="FFFFFF"/>
            </a:solidFill>
            <a:latin typeface="Tw Cen MT" panose="020B0602020104020603"/>
            <a:ea typeface="宋体" panose="02010600030101010101" pitchFamily="2" charset="-122"/>
            <a:cs typeface="+mn-cs"/>
          </a:endParaRPr>
        </a:p>
      </dgm:t>
    </dgm:pt>
    <dgm:pt modelId="{70B73932-2995-451E-A7DD-EEFCEB1CCB28}">
      <dgm:prSet custT="1"/>
      <dgm:spPr>
        <a:xfrm>
          <a:off x="7659788" y="616097"/>
          <a:ext cx="1367031" cy="897114"/>
        </a:xfrm>
        <a:prstGeom prst="roundRect">
          <a:avLst>
            <a:gd name="adj" fmla="val 10000"/>
          </a:avLst>
        </a:prstGeom>
      </dgm:spPr>
      <dgm:t>
        <a:bodyPr/>
        <a:lstStyle/>
        <a:p>
          <a:pPr>
            <a:buNone/>
          </a:pPr>
          <a:r>
            <a:rPr lang="zh-CN" altLang="en-US" sz="2200" b="1" dirty="0">
              <a:latin typeface="Tw Cen MT" panose="020B0602020104020603"/>
              <a:ea typeface="宋体" panose="02010600030101010101" pitchFamily="2" charset="-122"/>
              <a:cs typeface="+mn-cs"/>
            </a:rPr>
            <a:t>回到英国</a:t>
          </a:r>
        </a:p>
      </dgm:t>
    </dgm:pt>
    <dgm:pt modelId="{053BA1DF-98A7-4F90-8539-D97567EB15C5}" type="parTrans" cxnId="{092779C8-C955-4932-B00F-BAA2557E7837}">
      <dgm:prSet/>
      <dgm:spPr/>
      <dgm:t>
        <a:bodyPr/>
        <a:lstStyle/>
        <a:p>
          <a:endParaRPr lang="zh-CN" altLang="en-US"/>
        </a:p>
      </dgm:t>
    </dgm:pt>
    <dgm:pt modelId="{C6362331-F8E1-4ADA-B80F-11729A92BDCC}" type="sibTrans" cxnId="{092779C8-C955-4932-B00F-BAA2557E7837}">
      <dgm:prSet/>
      <dgm:spPr/>
      <dgm:t>
        <a:bodyPr/>
        <a:lstStyle/>
        <a:p>
          <a:endParaRPr lang="zh-CN" altLang="en-US"/>
        </a:p>
      </dgm:t>
    </dgm:pt>
    <dgm:pt modelId="{1C11C68E-D120-4E22-9FE6-8DD1E51CE381}" type="pres">
      <dgm:prSet presAssocID="{0FF09343-367C-46DD-BA00-780DFC72C10C}" presName="Name0" presStyleCnt="0">
        <dgm:presLayoutVars>
          <dgm:dir/>
          <dgm:resizeHandles val="exact"/>
        </dgm:presLayoutVars>
      </dgm:prSet>
      <dgm:spPr/>
    </dgm:pt>
    <dgm:pt modelId="{FE9D8093-EB25-4F38-83C3-72546AFFCC2B}" type="pres">
      <dgm:prSet presAssocID="{F274C95E-3CA5-491A-AE75-7AA72DA1D38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2DFB4D3-2F7F-4F2C-9A3C-FE7E33359924}" type="pres">
      <dgm:prSet presAssocID="{D883D277-48D8-49DB-95D6-F337E15DDEFE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EDACFCC6-E590-4914-8EE9-AE5CC6C6E4BF}" type="pres">
      <dgm:prSet presAssocID="{D883D277-48D8-49DB-95D6-F337E15DDEFE}" presName="connectorText" presStyleLbl="sibTrans2D1" presStyleIdx="0" presStyleCnt="4"/>
      <dgm:spPr/>
      <dgm:t>
        <a:bodyPr/>
        <a:lstStyle/>
        <a:p>
          <a:endParaRPr lang="zh-CN" altLang="en-US"/>
        </a:p>
      </dgm:t>
    </dgm:pt>
    <dgm:pt modelId="{719991CC-6053-4712-8100-1545000B0CCD}" type="pres">
      <dgm:prSet presAssocID="{EA8E2B3C-064B-46DB-B9C9-4A02A6FD53A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91D7C6-F45F-4514-B794-BDFDA22A4816}" type="pres">
      <dgm:prSet presAssocID="{27DE6674-C1DF-40D5-A54B-4201230165A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99D52637-F8D8-4FE7-BF22-5B783C7B3867}" type="pres">
      <dgm:prSet presAssocID="{27DE6674-C1DF-40D5-A54B-4201230165A4}" presName="connectorText" presStyleLbl="sibTrans2D1" presStyleIdx="1" presStyleCnt="4"/>
      <dgm:spPr/>
      <dgm:t>
        <a:bodyPr/>
        <a:lstStyle/>
        <a:p>
          <a:endParaRPr lang="zh-CN" altLang="en-US"/>
        </a:p>
      </dgm:t>
    </dgm:pt>
    <dgm:pt modelId="{999D64AA-FB76-4CBF-B3A7-5352CA59BB45}" type="pres">
      <dgm:prSet presAssocID="{B5218414-3769-4C34-BEEB-2194CE2A742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695F91-6B75-46E8-B1B9-7688F3F40313}" type="pres">
      <dgm:prSet presAssocID="{105441D1-41E9-41D2-B99C-C717B1C9C03C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E84B8B13-C0D8-47A1-8FA2-3147B02C0519}" type="pres">
      <dgm:prSet presAssocID="{105441D1-41E9-41D2-B99C-C717B1C9C03C}" presName="connectorText" presStyleLbl="sibTrans2D1" presStyleIdx="2" presStyleCnt="4"/>
      <dgm:spPr/>
      <dgm:t>
        <a:bodyPr/>
        <a:lstStyle/>
        <a:p>
          <a:endParaRPr lang="zh-CN" altLang="en-US"/>
        </a:p>
      </dgm:t>
    </dgm:pt>
    <dgm:pt modelId="{DF2FA339-3952-448A-8254-4CB3617B3818}" type="pres">
      <dgm:prSet presAssocID="{09DD54FC-938D-4628-8876-489978690F1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78D207-9839-4F1F-89F5-7A303208D04B}" type="pres">
      <dgm:prSet presAssocID="{F94CBB08-3260-4844-8918-745326608B59}" presName="sibTrans" presStyleLbl="sibTrans2D1" presStyleIdx="3" presStyleCnt="4"/>
      <dgm:spPr/>
      <dgm:t>
        <a:bodyPr/>
        <a:lstStyle/>
        <a:p>
          <a:endParaRPr lang="zh-CN" altLang="en-US"/>
        </a:p>
      </dgm:t>
    </dgm:pt>
    <dgm:pt modelId="{3D92DA15-F5A6-47D4-A2EA-613825288605}" type="pres">
      <dgm:prSet presAssocID="{F94CBB08-3260-4844-8918-745326608B59}" presName="connectorText" presStyleLbl="sibTrans2D1" presStyleIdx="3" presStyleCnt="4"/>
      <dgm:spPr/>
      <dgm:t>
        <a:bodyPr/>
        <a:lstStyle/>
        <a:p>
          <a:endParaRPr lang="zh-CN" altLang="en-US"/>
        </a:p>
      </dgm:t>
    </dgm:pt>
    <dgm:pt modelId="{1690B7C3-628D-4E26-8D24-A4CB0ADEE222}" type="pres">
      <dgm:prSet presAssocID="{70B73932-2995-451E-A7DD-EEFCEB1CCB2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AB8D4D4-1DE2-4BE5-8520-DAAFFCFFD032}" type="presOf" srcId="{F94CBB08-3260-4844-8918-745326608B59}" destId="{3D92DA15-F5A6-47D4-A2EA-613825288605}" srcOrd="1" destOrd="0" presId="urn:microsoft.com/office/officeart/2005/8/layout/process1"/>
    <dgm:cxn modelId="{9A09202A-0379-4F1E-943C-76C1C1CC86B6}" type="presOf" srcId="{27DE6674-C1DF-40D5-A54B-4201230165A4}" destId="{99D52637-F8D8-4FE7-BF22-5B783C7B3867}" srcOrd="1" destOrd="0" presId="urn:microsoft.com/office/officeart/2005/8/layout/process1"/>
    <dgm:cxn modelId="{C84E7900-4687-4030-9446-CAD002F5B1F6}" type="presOf" srcId="{F94CBB08-3260-4844-8918-745326608B59}" destId="{6D78D207-9839-4F1F-89F5-7A303208D04B}" srcOrd="0" destOrd="0" presId="urn:microsoft.com/office/officeart/2005/8/layout/process1"/>
    <dgm:cxn modelId="{75C209AA-7F25-4E94-B6A7-714523F87B87}" type="presOf" srcId="{B5218414-3769-4C34-BEEB-2194CE2A742B}" destId="{999D64AA-FB76-4CBF-B3A7-5352CA59BB45}" srcOrd="0" destOrd="0" presId="urn:microsoft.com/office/officeart/2005/8/layout/process1"/>
    <dgm:cxn modelId="{647CEBD5-9F60-499F-9A8A-2D59FDD28973}" type="presOf" srcId="{27DE6674-C1DF-40D5-A54B-4201230165A4}" destId="{2291D7C6-F45F-4514-B794-BDFDA22A4816}" srcOrd="0" destOrd="0" presId="urn:microsoft.com/office/officeart/2005/8/layout/process1"/>
    <dgm:cxn modelId="{723F0476-7BBF-4BF0-8A13-148C7DFCA10D}" type="presOf" srcId="{70B73932-2995-451E-A7DD-EEFCEB1CCB28}" destId="{1690B7C3-628D-4E26-8D24-A4CB0ADEE222}" srcOrd="0" destOrd="0" presId="urn:microsoft.com/office/officeart/2005/8/layout/process1"/>
    <dgm:cxn modelId="{5F70BE28-D4C9-4A9A-9E77-6E1111FAD7DF}" type="presOf" srcId="{105441D1-41E9-41D2-B99C-C717B1C9C03C}" destId="{6D695F91-6B75-46E8-B1B9-7688F3F40313}" srcOrd="0" destOrd="0" presId="urn:microsoft.com/office/officeart/2005/8/layout/process1"/>
    <dgm:cxn modelId="{97516A68-8FF9-48E9-9C5C-C0AAD514404F}" srcId="{0FF09343-367C-46DD-BA00-780DFC72C10C}" destId="{F274C95E-3CA5-491A-AE75-7AA72DA1D38C}" srcOrd="0" destOrd="0" parTransId="{FF19F970-FF45-4C07-A1A6-D21AE33D39A3}" sibTransId="{D883D277-48D8-49DB-95D6-F337E15DDEFE}"/>
    <dgm:cxn modelId="{E80080C9-8D36-4425-9CBF-EC74E474E759}" srcId="{0FF09343-367C-46DD-BA00-780DFC72C10C}" destId="{09DD54FC-938D-4628-8876-489978690F1D}" srcOrd="3" destOrd="0" parTransId="{3784B670-0E1E-402D-93EA-D986D41239BE}" sibTransId="{F94CBB08-3260-4844-8918-745326608B59}"/>
    <dgm:cxn modelId="{092779C8-C955-4932-B00F-BAA2557E7837}" srcId="{0FF09343-367C-46DD-BA00-780DFC72C10C}" destId="{70B73932-2995-451E-A7DD-EEFCEB1CCB28}" srcOrd="4" destOrd="0" parTransId="{053BA1DF-98A7-4F90-8539-D97567EB15C5}" sibTransId="{C6362331-F8E1-4ADA-B80F-11729A92BDCC}"/>
    <dgm:cxn modelId="{71FF027C-BDC8-445C-8B28-1211B9D45F43}" type="presOf" srcId="{EA8E2B3C-064B-46DB-B9C9-4A02A6FD53A2}" destId="{719991CC-6053-4712-8100-1545000B0CCD}" srcOrd="0" destOrd="0" presId="urn:microsoft.com/office/officeart/2005/8/layout/process1"/>
    <dgm:cxn modelId="{F0C9D9F9-5883-4872-91E8-5145EFA19790}" type="presOf" srcId="{0FF09343-367C-46DD-BA00-780DFC72C10C}" destId="{1C11C68E-D120-4E22-9FE6-8DD1E51CE381}" srcOrd="0" destOrd="0" presId="urn:microsoft.com/office/officeart/2005/8/layout/process1"/>
    <dgm:cxn modelId="{BB4EDDF4-7EA4-4B27-B6D0-E0FB73A43B94}" type="presOf" srcId="{09DD54FC-938D-4628-8876-489978690F1D}" destId="{DF2FA339-3952-448A-8254-4CB3617B3818}" srcOrd="0" destOrd="0" presId="urn:microsoft.com/office/officeart/2005/8/layout/process1"/>
    <dgm:cxn modelId="{1F82ED03-3192-4E93-8C8A-F1250B16FE7A}" type="presOf" srcId="{F274C95E-3CA5-491A-AE75-7AA72DA1D38C}" destId="{FE9D8093-EB25-4F38-83C3-72546AFFCC2B}" srcOrd="0" destOrd="0" presId="urn:microsoft.com/office/officeart/2005/8/layout/process1"/>
    <dgm:cxn modelId="{CF84E37B-A7B1-4DB0-9A60-A15BB3E8A32A}" type="presOf" srcId="{D883D277-48D8-49DB-95D6-F337E15DDEFE}" destId="{EDACFCC6-E590-4914-8EE9-AE5CC6C6E4BF}" srcOrd="1" destOrd="0" presId="urn:microsoft.com/office/officeart/2005/8/layout/process1"/>
    <dgm:cxn modelId="{81144129-3137-47FD-A4C6-E64867C741EA}" type="presOf" srcId="{D883D277-48D8-49DB-95D6-F337E15DDEFE}" destId="{92DFB4D3-2F7F-4F2C-9A3C-FE7E33359924}" srcOrd="0" destOrd="0" presId="urn:microsoft.com/office/officeart/2005/8/layout/process1"/>
    <dgm:cxn modelId="{DB093B13-A725-40CB-8F48-7E2778938B84}" type="presOf" srcId="{105441D1-41E9-41D2-B99C-C717B1C9C03C}" destId="{E84B8B13-C0D8-47A1-8FA2-3147B02C0519}" srcOrd="1" destOrd="0" presId="urn:microsoft.com/office/officeart/2005/8/layout/process1"/>
    <dgm:cxn modelId="{3BD7E7B0-6206-4417-AC2F-EE3A7A08DD2C}" srcId="{0FF09343-367C-46DD-BA00-780DFC72C10C}" destId="{EA8E2B3C-064B-46DB-B9C9-4A02A6FD53A2}" srcOrd="1" destOrd="0" parTransId="{8F681F7E-D8DC-482F-B307-E4813193C2B5}" sibTransId="{27DE6674-C1DF-40D5-A54B-4201230165A4}"/>
    <dgm:cxn modelId="{7CA29002-652F-490F-AE9C-24F5CCB8C4F3}" srcId="{0FF09343-367C-46DD-BA00-780DFC72C10C}" destId="{B5218414-3769-4C34-BEEB-2194CE2A742B}" srcOrd="2" destOrd="0" parTransId="{EB9D1AA0-1F02-44B4-9615-616C2F9B5DBC}" sibTransId="{105441D1-41E9-41D2-B99C-C717B1C9C03C}"/>
    <dgm:cxn modelId="{5AA8A95E-DC5F-4367-A579-33ACBF774735}" type="presParOf" srcId="{1C11C68E-D120-4E22-9FE6-8DD1E51CE381}" destId="{FE9D8093-EB25-4F38-83C3-72546AFFCC2B}" srcOrd="0" destOrd="0" presId="urn:microsoft.com/office/officeart/2005/8/layout/process1"/>
    <dgm:cxn modelId="{FB630F08-D674-411B-BC77-F2E0ECD10328}" type="presParOf" srcId="{1C11C68E-D120-4E22-9FE6-8DD1E51CE381}" destId="{92DFB4D3-2F7F-4F2C-9A3C-FE7E33359924}" srcOrd="1" destOrd="0" presId="urn:microsoft.com/office/officeart/2005/8/layout/process1"/>
    <dgm:cxn modelId="{58FADE0E-EF40-4B95-BAB9-5CA60E13BC9F}" type="presParOf" srcId="{92DFB4D3-2F7F-4F2C-9A3C-FE7E33359924}" destId="{EDACFCC6-E590-4914-8EE9-AE5CC6C6E4BF}" srcOrd="0" destOrd="0" presId="urn:microsoft.com/office/officeart/2005/8/layout/process1"/>
    <dgm:cxn modelId="{6C35A230-995B-4E54-86B3-AAA691438E75}" type="presParOf" srcId="{1C11C68E-D120-4E22-9FE6-8DD1E51CE381}" destId="{719991CC-6053-4712-8100-1545000B0CCD}" srcOrd="2" destOrd="0" presId="urn:microsoft.com/office/officeart/2005/8/layout/process1"/>
    <dgm:cxn modelId="{7C6028B7-FB01-46D4-9481-E0B28E3260B1}" type="presParOf" srcId="{1C11C68E-D120-4E22-9FE6-8DD1E51CE381}" destId="{2291D7C6-F45F-4514-B794-BDFDA22A4816}" srcOrd="3" destOrd="0" presId="urn:microsoft.com/office/officeart/2005/8/layout/process1"/>
    <dgm:cxn modelId="{515B104F-6438-44A6-9657-AD0003D36DE9}" type="presParOf" srcId="{2291D7C6-F45F-4514-B794-BDFDA22A4816}" destId="{99D52637-F8D8-4FE7-BF22-5B783C7B3867}" srcOrd="0" destOrd="0" presId="urn:microsoft.com/office/officeart/2005/8/layout/process1"/>
    <dgm:cxn modelId="{D60B68E1-0D28-4105-AAEE-36DAFA1E7DA5}" type="presParOf" srcId="{1C11C68E-D120-4E22-9FE6-8DD1E51CE381}" destId="{999D64AA-FB76-4CBF-B3A7-5352CA59BB45}" srcOrd="4" destOrd="0" presId="urn:microsoft.com/office/officeart/2005/8/layout/process1"/>
    <dgm:cxn modelId="{24A39388-B8A6-4796-8371-F0EA2534F4BE}" type="presParOf" srcId="{1C11C68E-D120-4E22-9FE6-8DD1E51CE381}" destId="{6D695F91-6B75-46E8-B1B9-7688F3F40313}" srcOrd="5" destOrd="0" presId="urn:microsoft.com/office/officeart/2005/8/layout/process1"/>
    <dgm:cxn modelId="{4A9C6C4C-EDA1-47AE-BE5B-8162ABCD3AED}" type="presParOf" srcId="{6D695F91-6B75-46E8-B1B9-7688F3F40313}" destId="{E84B8B13-C0D8-47A1-8FA2-3147B02C0519}" srcOrd="0" destOrd="0" presId="urn:microsoft.com/office/officeart/2005/8/layout/process1"/>
    <dgm:cxn modelId="{28D74A18-B960-451D-B0C4-09C208E1CAEE}" type="presParOf" srcId="{1C11C68E-D120-4E22-9FE6-8DD1E51CE381}" destId="{DF2FA339-3952-448A-8254-4CB3617B3818}" srcOrd="6" destOrd="0" presId="urn:microsoft.com/office/officeart/2005/8/layout/process1"/>
    <dgm:cxn modelId="{288B1151-E335-496C-8855-6B655337F0D7}" type="presParOf" srcId="{1C11C68E-D120-4E22-9FE6-8DD1E51CE381}" destId="{6D78D207-9839-4F1F-89F5-7A303208D04B}" srcOrd="7" destOrd="0" presId="urn:microsoft.com/office/officeart/2005/8/layout/process1"/>
    <dgm:cxn modelId="{CA48E581-1011-4905-A2C3-4A8AF7822011}" type="presParOf" srcId="{6D78D207-9839-4F1F-89F5-7A303208D04B}" destId="{3D92DA15-F5A6-47D4-A2EA-613825288605}" srcOrd="0" destOrd="0" presId="urn:microsoft.com/office/officeart/2005/8/layout/process1"/>
    <dgm:cxn modelId="{812AC23D-8C8E-4FCA-8831-83EEED84CC0B}" type="presParOf" srcId="{1C11C68E-D120-4E22-9FE6-8DD1E51CE381}" destId="{1690B7C3-628D-4E26-8D24-A4CB0ADEE22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1B473-118B-43D0-8549-9C83FE10C07E}" type="datetimeFigureOut">
              <a:rPr lang="zh-CN" altLang="en-US" smtClean="0"/>
              <a:t>2021/11/18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9B402-EB4E-4F1B-ABDA-469B162CF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74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78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70A6C-A865-4099-AC1B-A20FD4CBC84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281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70A6C-A865-4099-AC1B-A20FD4CBC84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863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70A6C-A865-4099-AC1B-A20FD4CBC84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831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70A6C-A865-4099-AC1B-A20FD4CBC84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284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70A6C-A865-4099-AC1B-A20FD4CBC84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901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1360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3652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8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780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94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432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31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25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9B402-EB4E-4F1B-ABDA-469B162CF5B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855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70A6C-A865-4099-AC1B-A20FD4CBC84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930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DCFE3-74E8-4B61-B0AE-9D9BBF538AD6}" type="datetimeFigureOut">
              <a:rPr lang="zh-CN" altLang="en-US" smtClean="0"/>
              <a:t>2021/11/18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04B8-0F6E-4E17-9962-0B9E499E83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98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211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30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90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-8360" y="0"/>
            <a:ext cx="9147792" cy="5143500"/>
          </a:xfrm>
          <a:prstGeom prst="rect">
            <a:avLst/>
          </a:prstGeom>
          <a:blipFill dpi="0" rotWithShape="1">
            <a:blip r:embed="rId2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68078" y="328612"/>
            <a:ext cx="8416688" cy="4736710"/>
            <a:chOff x="490770" y="438149"/>
            <a:chExt cx="11222251" cy="6315613"/>
          </a:xfrm>
        </p:grpSpPr>
        <p:sp>
          <p:nvSpPr>
            <p:cNvPr id="7" name="矩形: 圆角 5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8" name="矩形: 圆角 6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0" y="4440231"/>
            <a:ext cx="9143999" cy="703270"/>
            <a:chOff x="-2589633" y="5721137"/>
            <a:chExt cx="14781632" cy="113686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4228" y="5721137"/>
              <a:ext cx="7387771" cy="113686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2589633" y="5721137"/>
              <a:ext cx="7387771" cy="1136863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77" y="78178"/>
            <a:ext cx="686990" cy="703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05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043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68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3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2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4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1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DCFE3-74E8-4B61-B0AE-9D9BBF538AD6}" type="datetimeFigureOut">
              <a:rPr lang="zh-CN" altLang="en-US" smtClean="0"/>
              <a:t>2021/11/18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F04B8-0F6E-4E17-9962-0B9E499E83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26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1.sv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sv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sv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svg"/><Relationship Id="rId4" Type="http://schemas.openxmlformats.org/officeDocument/2006/relationships/image" Target="../media/image14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0089" y="0"/>
            <a:ext cx="9147792" cy="5143500"/>
          </a:xfrm>
          <a:prstGeom prst="rect">
            <a:avLst/>
          </a:prstGeom>
          <a:blipFill dpi="0" rotWithShape="1">
            <a:blip r:embed="rId3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8078" y="298161"/>
            <a:ext cx="8416688" cy="4736710"/>
            <a:chOff x="490770" y="438149"/>
            <a:chExt cx="11222251" cy="6315613"/>
          </a:xfrm>
        </p:grpSpPr>
        <p:sp>
          <p:nvSpPr>
            <p:cNvPr id="5" name="矩形: 圆角 4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6381"/>
            <a:ext cx="9144000" cy="14071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1201" y="11971"/>
            <a:ext cx="326372" cy="10277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61" y="46606"/>
            <a:ext cx="656333" cy="63188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6" y="3524363"/>
            <a:ext cx="770550" cy="7888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1" y="623545"/>
            <a:ext cx="884113" cy="533935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095335" y="3060447"/>
            <a:ext cx="2065869" cy="196429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555" y="850992"/>
            <a:ext cx="1405598" cy="37740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4059887" y="726177"/>
            <a:ext cx="2966197" cy="48936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100" dirty="0"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六年级</a:t>
            </a:r>
            <a:r>
              <a:rPr lang="en-US" altLang="zh-CN" sz="2100" dirty="0"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100" dirty="0"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下册</a:t>
            </a:r>
            <a:r>
              <a:rPr lang="en-US" altLang="zh-CN" sz="2100" dirty="0"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2100" dirty="0"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第二单元 </a:t>
            </a:r>
            <a:r>
              <a:rPr lang="en-US" altLang="zh-CN" sz="2100" dirty="0"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5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375" y="3378613"/>
            <a:ext cx="276999" cy="27699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154" y="3393301"/>
            <a:ext cx="276999" cy="27699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8549" y="1608678"/>
            <a:ext cx="8215745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3600" dirty="0">
                <a:solidFill>
                  <a:prstClr val="black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《</a:t>
            </a:r>
            <a:r>
              <a:rPr lang="zh-CN" altLang="en-US" sz="3600" dirty="0">
                <a:solidFill>
                  <a:prstClr val="black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鲁滨逊漂流记（节选）</a:t>
            </a:r>
            <a:r>
              <a:rPr lang="en-US" altLang="zh-CN" sz="3600" dirty="0">
                <a:solidFill>
                  <a:prstClr val="black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》</a:t>
            </a:r>
          </a:p>
        </p:txBody>
      </p:sp>
      <p:sp>
        <p:nvSpPr>
          <p:cNvPr id="19" name="矩形 18"/>
          <p:cNvSpPr/>
          <p:nvPr/>
        </p:nvSpPr>
        <p:spPr>
          <a:xfrm>
            <a:off x="-10089" y="4439940"/>
            <a:ext cx="9154089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88548" y="787377"/>
            <a:ext cx="5678477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从这里可以看出鲁滨逊是一个怎样的人？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905" y="1661375"/>
            <a:ext cx="3214394" cy="2373074"/>
          </a:xfrm>
          <a:prstGeom prst="rect">
            <a:avLst/>
          </a:prstGeom>
        </p:spPr>
      </p:pic>
      <p:sp>
        <p:nvSpPr>
          <p:cNvPr id="5" name="思想气泡: 云 4"/>
          <p:cNvSpPr/>
          <p:nvPr/>
        </p:nvSpPr>
        <p:spPr>
          <a:xfrm>
            <a:off x="5542308" y="2002167"/>
            <a:ext cx="2199408" cy="134398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/>
              <a:t>勤劳能干、聪明的人</a:t>
            </a:r>
            <a:r>
              <a:rPr lang="en-US" altLang="zh-CN" sz="1800" dirty="0"/>
              <a:t>......</a:t>
            </a: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91662" y="1492127"/>
            <a:ext cx="741888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400050" indent="-400050" eaLnBrk="1" hangingPunct="1">
              <a:lnSpc>
                <a:spcPct val="150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天，鲁滨逊看到三十多个野人乘着小木船上了岸。他们拖出两个倒霉的同伴，杀了其中一个人，另一个则挣扎着逃跑。鲁滨逊决心救下这个逃跑的野人，于是他开枪打死了追赶他的另外两个野人。他给救下的野人取名“星期五”。“星期五”很快成了他的好帮手</a:t>
            </a: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dirty="0"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4574" y="455909"/>
            <a:ext cx="6641445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100" kern="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四、</a:t>
            </a:r>
            <a:r>
              <a:rPr lang="zh-CN" altLang="zh-CN" sz="2100" kern="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鲁滨逊发现人的脚印，接下来他会遇到什么事呢？请同学们读一读课文</a:t>
            </a:r>
            <a:r>
              <a:rPr lang="en-US" altLang="zh-CN" sz="2100" kern="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7-8</a:t>
            </a:r>
            <a:r>
              <a:rPr lang="zh-CN" altLang="zh-CN" sz="2100" kern="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自然段，并说一说。</a:t>
            </a:r>
            <a:endParaRPr lang="zh-CN" altLang="en-US" sz="21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31867" y="1484531"/>
            <a:ext cx="337064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800" dirty="0">
                <a:solidFill>
                  <a:prstClr val="black"/>
                </a:solidFill>
              </a:rPr>
              <a:t>从鲁滨逊救野人“星期五”这件事，你觉得他是一</a:t>
            </a:r>
            <a:r>
              <a:rPr lang="zh-CN" altLang="en-US" sz="1800">
                <a:solidFill>
                  <a:prstClr val="black"/>
                </a:solidFill>
              </a:rPr>
              <a:t>个怎样的</a:t>
            </a:r>
            <a:r>
              <a:rPr lang="zh-CN" altLang="en-US" sz="1800" dirty="0">
                <a:solidFill>
                  <a:prstClr val="black"/>
                </a:solidFill>
              </a:rPr>
              <a:t>人？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441" y="1412773"/>
            <a:ext cx="3201928" cy="219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爆炸形: 8 pt  3"/>
          <p:cNvSpPr/>
          <p:nvPr/>
        </p:nvSpPr>
        <p:spPr>
          <a:xfrm>
            <a:off x="5279663" y="2483054"/>
            <a:ext cx="2038606" cy="1606217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善良勇敢</a:t>
            </a:r>
          </a:p>
        </p:txBody>
      </p:sp>
      <p:sp>
        <p:nvSpPr>
          <p:cNvPr id="2" name="云形 1"/>
          <p:cNvSpPr/>
          <p:nvPr/>
        </p:nvSpPr>
        <p:spPr>
          <a:xfrm>
            <a:off x="1518886" y="3700558"/>
            <a:ext cx="1767431" cy="5569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500" dirty="0">
                <a:latin typeface="幼圆" panose="02010509060101010101" pitchFamily="49" charset="-122"/>
                <a:ea typeface="幼圆" panose="02010509060101010101" pitchFamily="49" charset="-122"/>
              </a:rPr>
              <a:t>救“星期五”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79156" y="2163262"/>
            <a:ext cx="3547801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zh-CN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鲁滨逊和“星期五”救出了船长，船长愉快地答应带他们回英国去。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8549" y="626525"/>
            <a:ext cx="471667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2100" kern="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五、</a:t>
            </a:r>
            <a:r>
              <a:rPr lang="zh-CN" altLang="zh-CN" sz="2100" kern="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请同学快速阅读最后两个自然段。</a:t>
            </a:r>
            <a:endParaRPr lang="zh-CN" altLang="en-US" sz="21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思想气泡: 云 1"/>
          <p:cNvSpPr/>
          <p:nvPr/>
        </p:nvSpPr>
        <p:spPr>
          <a:xfrm>
            <a:off x="4970052" y="1220584"/>
            <a:ext cx="1910962" cy="108536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</a:rPr>
              <a:t>回到英国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3182" y="539073"/>
            <a:ext cx="290848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课文写了哪几件事? </a:t>
            </a:r>
          </a:p>
        </p:txBody>
      </p:sp>
      <p:sp>
        <p:nvSpPr>
          <p:cNvPr id="5" name="矩形 4"/>
          <p:cNvSpPr/>
          <p:nvPr/>
        </p:nvSpPr>
        <p:spPr>
          <a:xfrm>
            <a:off x="603181" y="2303407"/>
            <a:ext cx="352404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课文是按什么顺序写的？</a:t>
            </a:r>
          </a:p>
        </p:txBody>
      </p:sp>
      <p:graphicFrame>
        <p:nvGraphicFramePr>
          <p:cNvPr id="7" name="图示 6"/>
          <p:cNvGraphicFramePr/>
          <p:nvPr/>
        </p:nvGraphicFramePr>
        <p:xfrm>
          <a:off x="752424" y="891092"/>
          <a:ext cx="6773423" cy="1596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云形 9"/>
          <p:cNvSpPr/>
          <p:nvPr/>
        </p:nvSpPr>
        <p:spPr>
          <a:xfrm>
            <a:off x="752425" y="3257651"/>
            <a:ext cx="3395390" cy="810090"/>
          </a:xfrm>
          <a:prstGeom prst="cloud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b="1" kern="0" dirty="0">
                <a:solidFill>
                  <a:prstClr val="black"/>
                </a:solidFill>
                <a:latin typeface="Tw Cen MT" panose="020B0602020104020603"/>
                <a:ea typeface="宋体" panose="02010600030101010101" pitchFamily="2" charset="-122"/>
              </a:rPr>
              <a:t>按时间顺序写的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Graphic spid="7" grpId="0">
        <p:bldAsOne/>
      </p:bldGraphic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8360" y="0"/>
            <a:ext cx="9147792" cy="5143500"/>
          </a:xfrm>
          <a:prstGeom prst="rect">
            <a:avLst/>
          </a:prstGeom>
          <a:blipFill dpi="0" rotWithShape="1">
            <a:blip r:embed="rId3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8078" y="328612"/>
            <a:ext cx="8416688" cy="4736710"/>
            <a:chOff x="490770" y="438149"/>
            <a:chExt cx="11222251" cy="6315613"/>
          </a:xfrm>
        </p:grpSpPr>
        <p:sp>
          <p:nvSpPr>
            <p:cNvPr id="5" name="矩形: 圆角 4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6381"/>
            <a:ext cx="9144000" cy="1407119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095335" y="3060447"/>
            <a:ext cx="2065869" cy="196429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95478" y="1115574"/>
            <a:ext cx="4179238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zh-CN" altLang="en-US" sz="1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鲁滨逊具体是如何在这样的环境中生活了二十多年的？在这二十多年中，他克服这么多困难，他的心态发生了怎样的变化呢？</a:t>
            </a:r>
            <a:endParaRPr lang="en-US" altLang="zh-CN" sz="1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540068">
              <a:lnSpc>
                <a:spcPct val="150000"/>
              </a:lnSpc>
            </a:pPr>
            <a:r>
              <a:rPr lang="zh-CN" altLang="en-US" sz="1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下节课我们继续学习。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53" y="1199257"/>
            <a:ext cx="2034716" cy="19981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954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26" y="0"/>
            <a:ext cx="9147792" cy="5143500"/>
          </a:xfrm>
          <a:prstGeom prst="rect">
            <a:avLst/>
          </a:prstGeom>
          <a:blipFill dpi="0" rotWithShape="1">
            <a:blip r:embed="rId3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8078" y="328612"/>
            <a:ext cx="8416688" cy="4736710"/>
            <a:chOff x="490770" y="438149"/>
            <a:chExt cx="11222251" cy="6315613"/>
          </a:xfrm>
        </p:grpSpPr>
        <p:sp>
          <p:nvSpPr>
            <p:cNvPr id="6" name="矩形: 圆角 5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258" y="0"/>
            <a:ext cx="2423288" cy="2120697"/>
          </a:xfrm>
          <a:prstGeom prst="rect">
            <a:avLst/>
          </a:prstGeom>
        </p:spPr>
      </p:pic>
      <p:pic>
        <p:nvPicPr>
          <p:cNvPr id="31" name="图形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144851" y="3938032"/>
            <a:ext cx="1719580" cy="100381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6381"/>
            <a:ext cx="9144000" cy="140711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8610" y="-380628"/>
            <a:ext cx="485391" cy="1528466"/>
          </a:xfrm>
          <a:prstGeom prst="rect">
            <a:avLst/>
          </a:prstGeom>
        </p:spPr>
      </p:pic>
      <p:sp>
        <p:nvSpPr>
          <p:cNvPr id="14" name="TextBox 18"/>
          <p:cNvSpPr txBox="1"/>
          <p:nvPr/>
        </p:nvSpPr>
        <p:spPr>
          <a:xfrm>
            <a:off x="1184374" y="1350328"/>
            <a:ext cx="5960477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本文写的是一位叫鲁滨逊的英国人，在一次航海中船翻漂流到一座荒无人烟的小岛上，战胜种种困难，历经磨难，生活了二十多年之久，最后终于获救回到英国的事。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55702" y="815393"/>
            <a:ext cx="477632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ts val="900"/>
              </a:spcBef>
            </a:pPr>
            <a:r>
              <a:rPr lang="zh-CN" altLang="en-US" sz="1800" b="1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阅读梗概，说一说：课文讲了一件什么事</a:t>
            </a:r>
            <a:r>
              <a:rPr lang="en-US" altLang="zh-CN" sz="1800" b="1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?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09361" y="574003"/>
            <a:ext cx="14750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E6F2FA"/>
                </a:solidFill>
              </a:rPr>
              <a:t>https://www.ypppt.com/</a:t>
            </a:r>
            <a:endParaRPr lang="zh-CN" altLang="en-US" sz="900" dirty="0">
              <a:solidFill>
                <a:srgbClr val="E6F2F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8360" y="0"/>
            <a:ext cx="9147792" cy="5143500"/>
          </a:xfrm>
          <a:prstGeom prst="rect">
            <a:avLst/>
          </a:prstGeom>
          <a:blipFill dpi="0" rotWithShape="1">
            <a:blip r:embed="rId3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8078" y="328612"/>
            <a:ext cx="8416688" cy="4736710"/>
            <a:chOff x="490770" y="438149"/>
            <a:chExt cx="11222251" cy="6315613"/>
          </a:xfrm>
        </p:grpSpPr>
        <p:sp>
          <p:nvSpPr>
            <p:cNvPr id="7" name="矩形: 圆角 6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6476" y="100074"/>
            <a:ext cx="2383656" cy="51503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721009" y="1033466"/>
            <a:ext cx="568559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kern="100" dirty="0">
                <a:latin typeface="幼圆" panose="02010509060101010101" pitchFamily="49" charset="-122"/>
                <a:ea typeface="幼圆" panose="02010509060101010101" pitchFamily="49" charset="-122"/>
                <a:cs typeface="Times New Roman" panose="02020603050405020304" pitchFamily="18" charset="0"/>
              </a:rPr>
              <a:t>鲁滨逊在荒岛上都遇到了哪些困难？又是怎样解决的？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1106" y="1980977"/>
            <a:ext cx="3648773" cy="1961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896" y="-228289"/>
            <a:ext cx="9147792" cy="5143500"/>
          </a:xfrm>
          <a:prstGeom prst="rect">
            <a:avLst/>
          </a:prstGeom>
          <a:blipFill dpi="0" rotWithShape="1">
            <a:blip r:embed="rId3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8078" y="328612"/>
            <a:ext cx="8416688" cy="4736710"/>
            <a:chOff x="490770" y="438149"/>
            <a:chExt cx="11222251" cy="6315613"/>
          </a:xfrm>
        </p:grpSpPr>
        <p:sp>
          <p:nvSpPr>
            <p:cNvPr id="6" name="矩形: 圆角 5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pic>
        <p:nvPicPr>
          <p:cNvPr id="31" name="图形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44851" y="3938032"/>
            <a:ext cx="1719580" cy="100381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6381"/>
            <a:ext cx="9144000" cy="140711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8610" y="-380628"/>
            <a:ext cx="485391" cy="152846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118" y="1422570"/>
            <a:ext cx="528627" cy="541154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487616" y="1422570"/>
            <a:ext cx="4168769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charset="-122"/>
                <a:ea typeface="黑体" panose="02010609060101010101" charset="-122"/>
              </a:rPr>
              <a:t>一、请阅读课文</a:t>
            </a:r>
            <a:r>
              <a:rPr lang="en-US" altLang="zh-CN" sz="1800" dirty="0">
                <a:latin typeface="黑体" panose="02010609060101010101" charset="-122"/>
                <a:ea typeface="黑体" panose="02010609060101010101" charset="-122"/>
              </a:rPr>
              <a:t>1-2</a:t>
            </a:r>
            <a:r>
              <a:rPr lang="zh-CN" altLang="en-US" sz="1800" dirty="0">
                <a:latin typeface="黑体" panose="02010609060101010101" charset="-122"/>
                <a:ea typeface="黑体" panose="02010609060101010101" charset="-122"/>
              </a:rPr>
              <a:t>自然段，思考这两段写了什么？并把关键词句画出来。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800100" y="627370"/>
            <a:ext cx="7924800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indent="342900">
              <a:lnSpc>
                <a:spcPct val="150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、从前，有一个人叫鲁滨逊的英国人。他喜欢航海和冒险，到过世界上的很多地方，碰到过许多危险，但他一点儿也不畏惧，希望走遍天涯海角。</a:t>
            </a:r>
          </a:p>
          <a:p>
            <a:pPr indent="342900">
              <a:lnSpc>
                <a:spcPct val="150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有一次，鲁滨逊乘船前往南美洲，途中遇上大风，船上的桅杆吹断了，船也翻了，同伴们都死在海里，只有他一个人被大浪冲到海岛边。这是一个无名的、没有人居住的荒岛，到处是乱石野草。他又冷又饿，心里想：流落到这种地方，怎样活下去呢？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617710" y="1113850"/>
            <a:ext cx="21540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001133" y="1113850"/>
            <a:ext cx="21540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752855" y="2571750"/>
            <a:ext cx="6596415" cy="326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81631" y="3055416"/>
            <a:ext cx="7345885" cy="326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039439" y="3566313"/>
            <a:ext cx="61453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8179"/>
            <a:ext cx="9147792" cy="5143500"/>
          </a:xfrm>
          <a:prstGeom prst="rect">
            <a:avLst/>
          </a:prstGeom>
          <a:blipFill dpi="0" rotWithShape="1">
            <a:blip r:embed="rId3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8078" y="328612"/>
            <a:ext cx="8416688" cy="4736710"/>
            <a:chOff x="490770" y="438149"/>
            <a:chExt cx="11222251" cy="6315613"/>
          </a:xfrm>
        </p:grpSpPr>
        <p:sp>
          <p:nvSpPr>
            <p:cNvPr id="6" name="矩形: 圆角 5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8610" y="-380628"/>
            <a:ext cx="485391" cy="15284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625" y="884978"/>
            <a:ext cx="2738866" cy="3703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云形 16"/>
          <p:cNvSpPr/>
          <p:nvPr/>
        </p:nvSpPr>
        <p:spPr>
          <a:xfrm>
            <a:off x="5166523" y="1873474"/>
            <a:ext cx="2462852" cy="1810928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700" b="1" kern="0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</a:rPr>
              <a:t>流落荒岛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28715" y="502251"/>
            <a:ext cx="7341050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二、鲁滨逊流落荒岛后首先遇到什么困难？他是怎么解决的？接下来请阅读</a:t>
            </a:r>
            <a:r>
              <a:rPr lang="en-US" altLang="zh-CN" sz="2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3-4</a:t>
            </a:r>
            <a:r>
              <a:rPr lang="zh-CN" altLang="en-US" sz="2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自然段。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081862" y="2571750"/>
            <a:ext cx="4280266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幼圆" panose="02010509060101010101" pitchFamily="49" charset="-122"/>
              </a:rPr>
              <a:t>鲁滨逊走遍荒岛，在山坡上选择了一块有水源、可以防御野兽的地方，用木头和船帆搭起一座简陋的帐篷。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153038" y="1968915"/>
            <a:ext cx="236801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800" dirty="0">
                <a:solidFill>
                  <a:prstClr val="black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遇到了住的困难。</a:t>
            </a:r>
          </a:p>
        </p:txBody>
      </p:sp>
      <p:sp>
        <p:nvSpPr>
          <p:cNvPr id="6" name="椭圆形标注 9"/>
          <p:cNvSpPr/>
          <p:nvPr/>
        </p:nvSpPr>
        <p:spPr>
          <a:xfrm>
            <a:off x="5551744" y="1389485"/>
            <a:ext cx="2378682" cy="1265640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700" kern="0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</a:rPr>
              <a:t>建房定居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4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8360" y="0"/>
            <a:ext cx="9147792" cy="5143500"/>
          </a:xfrm>
          <a:prstGeom prst="rect">
            <a:avLst/>
          </a:prstGeom>
          <a:blipFill dpi="0" rotWithShape="1">
            <a:blip r:embed="rId3" cstate="email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8078" y="328612"/>
            <a:ext cx="8416688" cy="4736710"/>
            <a:chOff x="490770" y="438149"/>
            <a:chExt cx="11222251" cy="6315613"/>
          </a:xfrm>
        </p:grpSpPr>
        <p:sp>
          <p:nvSpPr>
            <p:cNvPr id="6" name="矩形: 圆角 5"/>
            <p:cNvSpPr/>
            <p:nvPr/>
          </p:nvSpPr>
          <p:spPr>
            <a:xfrm>
              <a:off x="490770" y="438149"/>
              <a:ext cx="11222251" cy="6209393"/>
            </a:xfrm>
            <a:prstGeom prst="roundRect">
              <a:avLst>
                <a:gd name="adj" fmla="val 2516"/>
              </a:avLst>
            </a:prstGeom>
            <a:noFill/>
            <a:ln w="92075">
              <a:solidFill>
                <a:srgbClr val="234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596990" y="544369"/>
              <a:ext cx="10976173" cy="6209393"/>
            </a:xfrm>
            <a:prstGeom prst="roundRect">
              <a:avLst>
                <a:gd name="adj" fmla="val 2516"/>
              </a:avLst>
            </a:prstGeom>
            <a:noFill/>
            <a:ln w="28575">
              <a:solidFill>
                <a:srgbClr val="234A8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pic>
        <p:nvPicPr>
          <p:cNvPr id="31" name="图形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44851" y="3938032"/>
            <a:ext cx="1719580" cy="100381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6381"/>
            <a:ext cx="9144000" cy="140711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8610" y="-380628"/>
            <a:ext cx="485391" cy="152846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340" y="1515901"/>
            <a:ext cx="528627" cy="541154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566059" y="1025990"/>
            <a:ext cx="3825749" cy="1873289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defTabSz="342900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三、接下来鲁滨逊又做了什么？请默读课文</a:t>
            </a:r>
            <a:r>
              <a:rPr lang="en-US" altLang="zh-CN" sz="2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5-6</a:t>
            </a:r>
            <a:r>
              <a:rPr lang="zh-CN" altLang="en-US" sz="21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自然段。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643" y="924751"/>
            <a:ext cx="1772703" cy="28783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11286" y="576910"/>
            <a:ext cx="4447371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/>
              <a:t>他为了解决吃的问题，他做了：</a:t>
            </a:r>
          </a:p>
        </p:txBody>
      </p:sp>
      <p:sp>
        <p:nvSpPr>
          <p:cNvPr id="4" name="流程图: 可选过程 3"/>
          <p:cNvSpPr/>
          <p:nvPr/>
        </p:nvSpPr>
        <p:spPr>
          <a:xfrm>
            <a:off x="1631731" y="2542555"/>
            <a:ext cx="1395248" cy="922283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/>
              <a:t>蓄养山羊</a:t>
            </a:r>
          </a:p>
        </p:txBody>
      </p:sp>
      <p:sp>
        <p:nvSpPr>
          <p:cNvPr id="5" name="流程图: 可选过程 4"/>
          <p:cNvSpPr/>
          <p:nvPr/>
        </p:nvSpPr>
        <p:spPr>
          <a:xfrm>
            <a:off x="2751084" y="1261732"/>
            <a:ext cx="1395248" cy="922283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/>
              <a:t>打猎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4997671" y="1261732"/>
            <a:ext cx="1395248" cy="922283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/>
              <a:t>捕鱼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6026370" y="2571750"/>
            <a:ext cx="1395248" cy="922283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/>
              <a:t>种麦子</a:t>
            </a:r>
          </a:p>
        </p:txBody>
      </p:sp>
      <p:sp>
        <p:nvSpPr>
          <p:cNvPr id="12" name="椭圆 11"/>
          <p:cNvSpPr/>
          <p:nvPr/>
        </p:nvSpPr>
        <p:spPr>
          <a:xfrm>
            <a:off x="3408111" y="2711423"/>
            <a:ext cx="2116127" cy="142362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养牧种植</a:t>
            </a:r>
          </a:p>
        </p:txBody>
      </p:sp>
      <p:sp>
        <p:nvSpPr>
          <p:cNvPr id="13" name="箭头: 下 12"/>
          <p:cNvSpPr/>
          <p:nvPr/>
        </p:nvSpPr>
        <p:spPr>
          <a:xfrm>
            <a:off x="3547635" y="2254714"/>
            <a:ext cx="627468" cy="41621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/>
          <p:cNvSpPr/>
          <p:nvPr/>
        </p:nvSpPr>
        <p:spPr>
          <a:xfrm rot="16200000">
            <a:off x="2963765" y="2795591"/>
            <a:ext cx="627468" cy="41621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箭头: 下 15"/>
          <p:cNvSpPr/>
          <p:nvPr/>
        </p:nvSpPr>
        <p:spPr>
          <a:xfrm>
            <a:off x="5067826" y="2254714"/>
            <a:ext cx="627468" cy="41621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箭头: 下 17"/>
          <p:cNvSpPr/>
          <p:nvPr/>
        </p:nvSpPr>
        <p:spPr>
          <a:xfrm rot="5400000">
            <a:off x="5383530" y="2847250"/>
            <a:ext cx="627468" cy="41621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5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1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教师公开课2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683</Words>
  <Application>Microsoft Office PowerPoint</Application>
  <PresentationFormat>全屏显示(16:9)</PresentationFormat>
  <Paragraphs>67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Meiryo</vt:lpstr>
      <vt:lpstr>Tw Cen MT</vt:lpstr>
      <vt:lpstr>等线</vt:lpstr>
      <vt:lpstr>等线 Light</vt:lpstr>
      <vt:lpstr>冬青黑体简体中文 W3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Century Gothic</vt:lpstr>
      <vt:lpstr>Times New Roman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</cp:revision>
  <dcterms:created xsi:type="dcterms:W3CDTF">2019-05-27T03:19:00Z</dcterms:created>
  <dcterms:modified xsi:type="dcterms:W3CDTF">2021-11-18T02:10:42Z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100111021000101210101002100010021010010210000012100011121001111210011102</vt:lpwstr>
  </property>
  <property fmtid="{D5CDD505-2E9C-101B-9397-08002B2CF9AE}" pid="3" name="KSOProductBuildVer">
    <vt:lpwstr>2052-11.1.0.10228</vt:lpwstr>
  </property>
</Properties>
</file>