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667" r:id="rId1"/>
    <p:sldMasterId id="2147485688" r:id="rId2"/>
  </p:sldMasterIdLst>
  <p:notesMasterIdLst>
    <p:notesMasterId r:id="rId24"/>
  </p:notesMasterIdLst>
  <p:sldIdLst>
    <p:sldId id="596" r:id="rId3"/>
    <p:sldId id="625" r:id="rId4"/>
    <p:sldId id="258" r:id="rId5"/>
    <p:sldId id="549" r:id="rId6"/>
    <p:sldId id="565" r:id="rId7"/>
    <p:sldId id="608" r:id="rId8"/>
    <p:sldId id="621" r:id="rId9"/>
    <p:sldId id="609" r:id="rId10"/>
    <p:sldId id="617" r:id="rId11"/>
    <p:sldId id="618" r:id="rId12"/>
    <p:sldId id="619" r:id="rId13"/>
    <p:sldId id="620" r:id="rId14"/>
    <p:sldId id="582" r:id="rId15"/>
    <p:sldId id="605" r:id="rId16"/>
    <p:sldId id="614" r:id="rId17"/>
    <p:sldId id="623" r:id="rId18"/>
    <p:sldId id="624" r:id="rId19"/>
    <p:sldId id="616" r:id="rId20"/>
    <p:sldId id="586" r:id="rId21"/>
    <p:sldId id="588" r:id="rId22"/>
    <p:sldId id="626" r:id="rId23"/>
  </p:sldIdLst>
  <p:sldSz cx="9144000" cy="5143500" type="screen16x9"/>
  <p:notesSz cx="6858000" cy="9144000"/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6600"/>
    <a:srgbClr val="FF33CC"/>
    <a:srgbClr val="0000FF"/>
    <a:srgbClr val="000000"/>
    <a:srgbClr val="34421A"/>
    <a:srgbClr val="1A210D"/>
    <a:srgbClr val="67603B"/>
    <a:srgbClr val="AEBD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6314" autoAdjust="0"/>
  </p:normalViewPr>
  <p:slideViewPr>
    <p:cSldViewPr snapToGrid="0" snapToObjects="1">
      <p:cViewPr varScale="1">
        <p:scale>
          <a:sx n="143" d="100"/>
          <a:sy n="143" d="100"/>
        </p:scale>
        <p:origin x="702" y="120"/>
      </p:cViewPr>
      <p:guideLst>
        <p:guide orient="horz" pos="323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Char char="•"/>
              <a:defRPr sz="1200"/>
            </a:lvl1pPr>
          </a:lstStyle>
          <a:p>
            <a:fld id="{0DF06194-66CA-4B3E-8C10-8DDE15D1AE8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24853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12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fld id="{040AFEB0-2FA6-45C8-997F-AB813A738E02}" type="slidenum">
              <a:rPr lang="zh-CN" altLang="en-US"/>
              <a:pPr>
                <a:buFont typeface="Arial" pitchFamily="34" charset="0"/>
                <a:buNone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1795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15363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4F49144E-4D99-4AF3-B857-CFD1449B5BA6}" type="slidenum">
              <a:rPr lang="zh-CN" altLang="en-US" sz="1200"/>
              <a:pPr algn="r"/>
              <a:t>9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841033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https://www.ypppt.com/</a:t>
            </a:r>
            <a:endParaRPr lang="zh-CN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17411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E7A6BD63-D5D1-4AE1-9175-237B7488E806}" type="slidenum">
              <a:rPr lang="zh-CN" altLang="en-US" sz="1200"/>
              <a:pPr algn="r"/>
              <a:t>10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74202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19459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C4F28F89-606D-4235-A121-A042DA6E94E7}" type="slidenum">
              <a:rPr lang="zh-CN" altLang="en-US" sz="1200"/>
              <a:pPr algn="r"/>
              <a:t>11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877005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21507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2273CC92-EF40-4BB6-B896-88A7DBFE7C33}" type="slidenum">
              <a:rPr lang="zh-CN" altLang="en-US" sz="1200"/>
              <a:pPr algn="r"/>
              <a:t>12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580494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4871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992222"/>
            <a:ext cx="6858000" cy="164025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45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单击此处添加标题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单击此处添加副标题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08366-0A48-47F8-A3E2-92FFFE3F059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284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7"/>
            <a:ext cx="7886700" cy="416922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91DFA0F3-D7CC-4A37-870F-842D56639E9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8030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25C98-7D63-4544-B355-5EC921627B6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3031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B71D0-2626-4F8A-BD05-E5E3BD3E031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895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301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671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526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5763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0344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6424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980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193834"/>
            <a:ext cx="7886700" cy="994172"/>
          </a:xfrm>
        </p:spPr>
        <p:txBody>
          <a:bodyPr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775" y="1369219"/>
            <a:ext cx="7886700" cy="3263504"/>
          </a:xfrm>
        </p:spPr>
        <p:txBody>
          <a:bodyPr/>
          <a:lstStyle>
            <a:lvl1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0E6FBD-8B6B-4ECA-AABC-7E7AFBB1D99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42496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8600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863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6395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423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2813338"/>
            <a:ext cx="5491163" cy="608518"/>
          </a:xfrm>
        </p:spPr>
        <p:txBody>
          <a:bodyPr anchor="b">
            <a:normAutofit/>
          </a:bodyPr>
          <a:lstStyle>
            <a:lvl1pPr>
              <a:defRPr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57521"/>
            <a:ext cx="5491163" cy="485666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036F19-80AD-4DA1-86C0-4E2F46F5577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7768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193834"/>
            <a:ext cx="7886700" cy="994172"/>
          </a:xfrm>
        </p:spPr>
        <p:txBody>
          <a:bodyPr>
            <a:normAutofit/>
          </a:bodyPr>
          <a:lstStyle>
            <a:lvl1pPr>
              <a:defRPr sz="18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85775" y="1369219"/>
            <a:ext cx="3886200" cy="3263504"/>
          </a:xfrm>
        </p:spPr>
        <p:txBody>
          <a:bodyPr/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86275" y="1369219"/>
            <a:ext cx="3886200" cy="3263504"/>
          </a:xfrm>
        </p:spPr>
        <p:txBody>
          <a:bodyPr/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2A8FB-D4DC-4257-80AB-EA8BD8B383E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394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308721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1961707"/>
            <a:ext cx="3868340" cy="2680541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08721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61707"/>
            <a:ext cx="3887391" cy="2680541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72754E-B4E6-4D22-A2FE-4F2EC3FEFDD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132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074664"/>
            <a:ext cx="7886700" cy="994172"/>
          </a:xfrm>
        </p:spPr>
        <p:txBody>
          <a:bodyPr>
            <a:normAutofit/>
          </a:bodyPr>
          <a:lstStyle>
            <a:lvl1pPr algn="ctr">
              <a:defRPr sz="3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9789E5-0491-4AFC-A546-B81EA4FA584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242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26C93-268A-4B76-90C8-DC5E3D28C77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619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 hidden="1"/>
          <p:cNvCxnSpPr/>
          <p:nvPr/>
        </p:nvCxnSpPr>
        <p:spPr>
          <a:xfrm>
            <a:off x="557213" y="325438"/>
            <a:ext cx="0" cy="1044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85060" y="95250"/>
            <a:ext cx="3123900" cy="1200150"/>
          </a:xfrm>
        </p:spPr>
        <p:txBody>
          <a:bodyPr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574766"/>
            <a:ext cx="4363031" cy="382083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8870" y="1543050"/>
            <a:ext cx="3123900" cy="2858691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FD9D74-47D9-4702-A33C-335B63B48DBF}" type="datetimeFigureOut">
              <a:rPr lang="zh-CN" altLang="en-US"/>
              <a:pPr/>
              <a:t>2021/11/16</a:t>
            </a:fld>
            <a:endParaRPr lang="zh-CN" altLang="en-US" dirty="0"/>
          </a:p>
        </p:txBody>
      </p:sp>
      <p:sp>
        <p:nvSpPr>
          <p:cNvPr id="7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endParaRPr lang="zh-CN" altLang="en-US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2D5A92-DD46-4F42-9C33-4680B3A816A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7783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273844"/>
            <a:ext cx="1146987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659969" cy="4358879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91BA2-406C-4E78-8D51-FB84AC56C57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3878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/>
              <a:pPr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F3ECA984-1EA0-4016-9B0E-CDD22284C0C2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/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0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686" r:id="rId1"/>
    <p:sldLayoutId id="2147485685" r:id="rId2"/>
    <p:sldLayoutId id="2147485684" r:id="rId3"/>
    <p:sldLayoutId id="2147485683" r:id="rId4"/>
    <p:sldLayoutId id="2147485682" r:id="rId5"/>
    <p:sldLayoutId id="2147485681" r:id="rId6"/>
    <p:sldLayoutId id="2147485680" r:id="rId7"/>
    <p:sldLayoutId id="2147485687" r:id="rId8"/>
    <p:sldLayoutId id="2147485679" r:id="rId9"/>
    <p:sldLayoutId id="2147485678" r:id="rId10"/>
    <p:sldLayoutId id="2147485677" r:id="rId11"/>
    <p:sldLayoutId id="2147485676" r:id="rId12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67847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89" r:id="rId1"/>
    <p:sldLayoutId id="2147485690" r:id="rId2"/>
    <p:sldLayoutId id="2147485691" r:id="rId3"/>
    <p:sldLayoutId id="2147485692" r:id="rId4"/>
    <p:sldLayoutId id="2147485693" r:id="rId5"/>
    <p:sldLayoutId id="2147485694" r:id="rId6"/>
    <p:sldLayoutId id="2147485695" r:id="rId7"/>
    <p:sldLayoutId id="2147485696" r:id="rId8"/>
    <p:sldLayoutId id="2147485697" r:id="rId9"/>
    <p:sldLayoutId id="2147485698" r:id="rId10"/>
    <p:sldLayoutId id="214748569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圆角矩形 66"/>
          <p:cNvSpPr/>
          <p:nvPr/>
        </p:nvSpPr>
        <p:spPr bwMode="auto">
          <a:xfrm>
            <a:off x="958850" y="1414463"/>
            <a:ext cx="7226300" cy="101600"/>
          </a:xfrm>
          <a:prstGeom prst="roundRect">
            <a:avLst/>
          </a:prstGeom>
          <a:gradFill>
            <a:gsLst>
              <a:gs pos="0">
                <a:srgbClr val="369434"/>
              </a:gs>
              <a:gs pos="100000">
                <a:srgbClr val="89C270"/>
              </a:gs>
            </a:gsLst>
          </a:gradFill>
          <a:ln>
            <a:solidFill>
              <a:srgbClr val="539F36"/>
            </a:solidFill>
          </a:ln>
          <a:effectLst>
            <a:outerShdw blurRad="40000" dist="23000" dir="54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/>
          </a:p>
        </p:txBody>
      </p:sp>
      <p:pic>
        <p:nvPicPr>
          <p:cNvPr id="4098" name="Picture 39" descr="구름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40" descr="구름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00" name="组合 13338"/>
          <p:cNvGrpSpPr>
            <a:grpSpLocks/>
          </p:cNvGrpSpPr>
          <p:nvPr/>
        </p:nvGrpSpPr>
        <p:grpSpPr bwMode="auto">
          <a:xfrm>
            <a:off x="2471738" y="482600"/>
            <a:ext cx="6418262" cy="1016000"/>
            <a:chOff x="2379275" y="827548"/>
            <a:chExt cx="6418487" cy="1358302"/>
          </a:xfrm>
        </p:grpSpPr>
        <p:sp>
          <p:nvSpPr>
            <p:cNvPr id="62" name="Text Box 2"/>
            <p:cNvSpPr txBox="1">
              <a:spLocks noChangeArrowheads="1"/>
            </p:cNvSpPr>
            <p:nvPr/>
          </p:nvSpPr>
          <p:spPr bwMode="auto">
            <a:xfrm>
              <a:off x="3650907" y="827548"/>
              <a:ext cx="5146855" cy="135830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6000" b="1" dirty="0">
                  <a:solidFill>
                    <a:srgbClr val="CC0000"/>
                  </a:solidFill>
                  <a:latin typeface="+mn-lt"/>
                  <a:ea typeface="黑体" panose="02010609060101010101" pitchFamily="49" charset="-122"/>
                  <a:cs typeface="黑体" panose="02010609060101010101" pitchFamily="49" charset="-122"/>
                </a:rPr>
                <a:t>古诗三首</a:t>
              </a:r>
            </a:p>
          </p:txBody>
        </p:sp>
        <p:grpSp>
          <p:nvGrpSpPr>
            <p:cNvPr id="4102" name="组合 13337"/>
            <p:cNvGrpSpPr>
              <a:grpSpLocks/>
            </p:cNvGrpSpPr>
            <p:nvPr/>
          </p:nvGrpSpPr>
          <p:grpSpPr bwMode="auto">
            <a:xfrm>
              <a:off x="2379275" y="926258"/>
              <a:ext cx="1181141" cy="1234411"/>
              <a:chOff x="2533650" y="757633"/>
              <a:chExt cx="1181141" cy="1234411"/>
            </a:xfrm>
          </p:grpSpPr>
          <p:sp>
            <p:nvSpPr>
              <p:cNvPr id="4103" name="AutoShape 11"/>
              <p:cNvSpPr>
                <a:spLocks noChangeArrowheads="1"/>
              </p:cNvSpPr>
              <p:nvPr/>
            </p:nvSpPr>
            <p:spPr bwMode="auto">
              <a:xfrm>
                <a:off x="2533650" y="760796"/>
                <a:ext cx="1181141" cy="1182148"/>
              </a:xfrm>
              <a:prstGeom prst="diamond">
                <a:avLst/>
              </a:prstGeom>
              <a:solidFill>
                <a:srgbClr val="236B2A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sy="50000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 eaLnBrk="0" hangingPunct="0">
                  <a:buFontTx/>
                  <a:buNone/>
                </a:pPr>
                <a:endParaRPr lang="en-US" altLang="ko-KR" sz="2800" b="1">
                  <a:solidFill>
                    <a:srgbClr val="FFFFFF"/>
                  </a:solidFill>
                  <a:ea typeface="Gulim" pitchFamily="34" charset="-127"/>
                </a:endParaRPr>
              </a:p>
            </p:txBody>
          </p:sp>
          <p:sp>
            <p:nvSpPr>
              <p:cNvPr id="4104" name="文本框 13"/>
              <p:cNvSpPr txBox="1">
                <a:spLocks noChangeArrowheads="1"/>
              </p:cNvSpPr>
              <p:nvPr/>
            </p:nvSpPr>
            <p:spPr bwMode="auto">
              <a:xfrm>
                <a:off x="2851998" y="757633"/>
                <a:ext cx="611086" cy="12344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5400" b="1">
                    <a:solidFill>
                      <a:schemeClr val="bg1"/>
                    </a:solidFill>
                    <a:latin typeface="方正大黑简体" pitchFamily="65" charset="-122"/>
                    <a:ea typeface="方正大黑简体" pitchFamily="65" charset="-122"/>
                  </a:rPr>
                  <a:t>3</a:t>
                </a:r>
                <a:endParaRPr lang="zh-CN" altLang="en-US" sz="5400" b="1">
                  <a:solidFill>
                    <a:schemeClr val="bg1"/>
                  </a:solidFill>
                  <a:latin typeface="方正大黑简体" pitchFamily="65" charset="-122"/>
                  <a:ea typeface="方正大黑简体" pitchFamily="65" charset="-122"/>
                </a:endParaRPr>
              </a:p>
            </p:txBody>
          </p:sp>
        </p:grpSp>
      </p:grpSp>
      <p:grpSp>
        <p:nvGrpSpPr>
          <p:cNvPr id="4105" name="组合 1"/>
          <p:cNvGrpSpPr>
            <a:grpSpLocks/>
          </p:cNvGrpSpPr>
          <p:nvPr/>
        </p:nvGrpSpPr>
        <p:grpSpPr bwMode="auto">
          <a:xfrm>
            <a:off x="555625" y="3446334"/>
            <a:ext cx="7943850" cy="623888"/>
            <a:chOff x="410451" y="4206258"/>
            <a:chExt cx="7776925" cy="624505"/>
          </a:xfrm>
        </p:grpSpPr>
        <p:sp>
          <p:nvSpPr>
            <p:cNvPr id="23" name="任意多边形 22"/>
            <p:cNvSpPr/>
            <p:nvPr/>
          </p:nvSpPr>
          <p:spPr bwMode="auto">
            <a:xfrm>
              <a:off x="974384" y="4271963"/>
              <a:ext cx="1579563" cy="558800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4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初读感知</a:t>
              </a:r>
            </a:p>
          </p:txBody>
        </p:sp>
        <p:sp>
          <p:nvSpPr>
            <p:cNvPr id="24" name="任意多边形 23"/>
            <p:cNvSpPr/>
            <p:nvPr/>
          </p:nvSpPr>
          <p:spPr bwMode="auto">
            <a:xfrm>
              <a:off x="2917475" y="4271963"/>
              <a:ext cx="1655762" cy="558800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4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品读释疑</a:t>
              </a:r>
              <a:endParaRPr lang="en-US" altLang="zh-CN" sz="2400" b="1" dirty="0">
                <a:ln w="18415" cmpd="sng">
                  <a:prstDash val="solid"/>
                </a:ln>
                <a:solidFill>
                  <a:schemeClr val="tx1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任意多边形 24"/>
            <p:cNvSpPr/>
            <p:nvPr/>
          </p:nvSpPr>
          <p:spPr bwMode="auto">
            <a:xfrm>
              <a:off x="6474464" y="4254500"/>
              <a:ext cx="1712912" cy="576263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4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当堂检测</a:t>
              </a:r>
              <a:endParaRPr lang="en-US" altLang="zh-CN" sz="2400" b="1" dirty="0">
                <a:ln w="18415" cmpd="sng">
                  <a:prstDash val="solid"/>
                </a:ln>
                <a:solidFill>
                  <a:schemeClr val="tx1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109" name="图片 4" descr="小花2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451" y="4206258"/>
              <a:ext cx="775382" cy="624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0" name="图片 4" descr="小花2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2162" y="4206258"/>
              <a:ext cx="775382" cy="624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1" name="图片 4" descr="小花2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2472" y="4206258"/>
              <a:ext cx="775382" cy="624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1" name="图片 46" descr="枫叶副本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6541" y="1969331"/>
            <a:ext cx="105886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矩形 21"/>
          <p:cNvSpPr/>
          <p:nvPr/>
        </p:nvSpPr>
        <p:spPr bwMode="auto">
          <a:xfrm>
            <a:off x="0" y="1771574"/>
            <a:ext cx="9144000" cy="11440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dirty="0" smtClean="0">
                <a:latin typeface="黑体" pitchFamily="49" charset="-122"/>
                <a:ea typeface="黑体" pitchFamily="49" charset="-122"/>
              </a:rPr>
              <a:t>迢迢牵牛星</a:t>
            </a:r>
            <a:endParaRPr lang="en-US" altLang="zh-CN" sz="54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114" name="图片 4" descr="小花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3738" y="3435222"/>
            <a:ext cx="792162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任意多边形 26"/>
          <p:cNvSpPr/>
          <p:nvPr/>
        </p:nvSpPr>
        <p:spPr bwMode="auto">
          <a:xfrm>
            <a:off x="4947569" y="3500598"/>
            <a:ext cx="1691345" cy="558248"/>
          </a:xfrm>
          <a:custGeom>
            <a:avLst/>
            <a:gdLst>
              <a:gd name="connsiteX0" fmla="*/ 0 w 1736380"/>
              <a:gd name="connsiteY0" fmla="*/ 104183 h 1041828"/>
              <a:gd name="connsiteX1" fmla="*/ 104183 w 1736380"/>
              <a:gd name="connsiteY1" fmla="*/ 0 h 1041828"/>
              <a:gd name="connsiteX2" fmla="*/ 1632197 w 1736380"/>
              <a:gd name="connsiteY2" fmla="*/ 0 h 1041828"/>
              <a:gd name="connsiteX3" fmla="*/ 1736380 w 1736380"/>
              <a:gd name="connsiteY3" fmla="*/ 104183 h 1041828"/>
              <a:gd name="connsiteX4" fmla="*/ 1736380 w 1736380"/>
              <a:gd name="connsiteY4" fmla="*/ 937645 h 1041828"/>
              <a:gd name="connsiteX5" fmla="*/ 1632197 w 1736380"/>
              <a:gd name="connsiteY5" fmla="*/ 1041828 h 1041828"/>
              <a:gd name="connsiteX6" fmla="*/ 104183 w 1736380"/>
              <a:gd name="connsiteY6" fmla="*/ 1041828 h 1041828"/>
              <a:gd name="connsiteX7" fmla="*/ 0 w 1736380"/>
              <a:gd name="connsiteY7" fmla="*/ 937645 h 1041828"/>
              <a:gd name="connsiteX8" fmla="*/ 0 w 1736380"/>
              <a:gd name="connsiteY8" fmla="*/ 104183 h 1041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36380" h="1041828">
                <a:moveTo>
                  <a:pt x="0" y="104183"/>
                </a:moveTo>
                <a:cubicBezTo>
                  <a:pt x="0" y="46644"/>
                  <a:pt x="46644" y="0"/>
                  <a:pt x="104183" y="0"/>
                </a:cubicBezTo>
                <a:lnTo>
                  <a:pt x="1632197" y="0"/>
                </a:lnTo>
                <a:cubicBezTo>
                  <a:pt x="1689736" y="0"/>
                  <a:pt x="1736380" y="46644"/>
                  <a:pt x="1736380" y="104183"/>
                </a:cubicBezTo>
                <a:lnTo>
                  <a:pt x="1736380" y="937645"/>
                </a:lnTo>
                <a:cubicBezTo>
                  <a:pt x="1736380" y="995184"/>
                  <a:pt x="1689736" y="1041828"/>
                  <a:pt x="1632197" y="1041828"/>
                </a:cubicBezTo>
                <a:lnTo>
                  <a:pt x="104183" y="1041828"/>
                </a:lnTo>
                <a:cubicBezTo>
                  <a:pt x="46644" y="1041828"/>
                  <a:pt x="0" y="995184"/>
                  <a:pt x="0" y="937645"/>
                </a:cubicBezTo>
                <a:lnTo>
                  <a:pt x="0" y="104183"/>
                </a:lnTo>
                <a:close/>
              </a:path>
            </a:pathLst>
          </a:custGeom>
          <a:noFill/>
          <a:ln>
            <a:noFill/>
          </a:ln>
          <a:effectLst>
            <a:glow rad="101600">
              <a:schemeClr val="accent3">
                <a:lumMod val="75000"/>
                <a:alpha val="60000"/>
              </a:schemeClr>
            </a:glo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37194" tIns="137194" rIns="137194" bIns="137194" spcCol="1270" anchor="ctr"/>
          <a:lstStyle/>
          <a:p>
            <a:pPr algn="ctr" defTabSz="1244600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r>
              <a:rPr lang="zh-CN" altLang="en-US" sz="2400" b="1" dirty="0">
                <a:ln w="18415" cmpd="sng">
                  <a:prstDash val="solid"/>
                </a:ln>
                <a:solidFill>
                  <a:schemeClr val="tx1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结构主旨</a:t>
            </a:r>
            <a:endParaRPr lang="en-US" altLang="zh-CN" sz="2400" b="1" dirty="0">
              <a:ln w="18415" cmpd="sng">
                <a:prstDash val="solid"/>
              </a:ln>
              <a:solidFill>
                <a:schemeClr val="tx1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5478463" y="1339850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806" name="Freeform 62"/>
          <p:cNvSpPr>
            <a:spLocks noChangeArrowheads="1"/>
          </p:cNvSpPr>
          <p:nvPr/>
        </p:nvSpPr>
        <p:spPr bwMode="auto">
          <a:xfrm>
            <a:off x="6650038" y="1651000"/>
            <a:ext cx="227012" cy="165100"/>
          </a:xfrm>
          <a:custGeom>
            <a:avLst/>
            <a:gdLst>
              <a:gd name="T0" fmla="*/ 294 w 359"/>
              <a:gd name="T1" fmla="*/ 259 h 259"/>
              <a:gd name="T2" fmla="*/ 272 w 359"/>
              <a:gd name="T3" fmla="*/ 259 h 259"/>
              <a:gd name="T4" fmla="*/ 240 w 359"/>
              <a:gd name="T5" fmla="*/ 249 h 259"/>
              <a:gd name="T6" fmla="*/ 218 w 359"/>
              <a:gd name="T7" fmla="*/ 238 h 259"/>
              <a:gd name="T8" fmla="*/ 185 w 359"/>
              <a:gd name="T9" fmla="*/ 216 h 259"/>
              <a:gd name="T10" fmla="*/ 163 w 359"/>
              <a:gd name="T11" fmla="*/ 184 h 259"/>
              <a:gd name="T12" fmla="*/ 131 w 359"/>
              <a:gd name="T13" fmla="*/ 162 h 259"/>
              <a:gd name="T14" fmla="*/ 98 w 359"/>
              <a:gd name="T15" fmla="*/ 130 h 259"/>
              <a:gd name="T16" fmla="*/ 65 w 359"/>
              <a:gd name="T17" fmla="*/ 97 h 259"/>
              <a:gd name="T18" fmla="*/ 55 w 359"/>
              <a:gd name="T19" fmla="*/ 76 h 259"/>
              <a:gd name="T20" fmla="*/ 33 w 359"/>
              <a:gd name="T21" fmla="*/ 65 h 259"/>
              <a:gd name="T22" fmla="*/ 22 w 359"/>
              <a:gd name="T23" fmla="*/ 54 h 259"/>
              <a:gd name="T24" fmla="*/ 11 w 359"/>
              <a:gd name="T25" fmla="*/ 32 h 259"/>
              <a:gd name="T26" fmla="*/ 0 w 359"/>
              <a:gd name="T27" fmla="*/ 21 h 259"/>
              <a:gd name="T28" fmla="*/ 0 w 359"/>
              <a:gd name="T29" fmla="*/ 11 h 259"/>
              <a:gd name="T30" fmla="*/ 11 w 359"/>
              <a:gd name="T31" fmla="*/ 0 h 259"/>
              <a:gd name="T32" fmla="*/ 33 w 359"/>
              <a:gd name="T33" fmla="*/ 0 h 259"/>
              <a:gd name="T34" fmla="*/ 65 w 359"/>
              <a:gd name="T35" fmla="*/ 0 h 259"/>
              <a:gd name="T36" fmla="*/ 98 w 359"/>
              <a:gd name="T37" fmla="*/ 0 h 259"/>
              <a:gd name="T38" fmla="*/ 142 w 359"/>
              <a:gd name="T39" fmla="*/ 0 h 259"/>
              <a:gd name="T40" fmla="*/ 185 w 359"/>
              <a:gd name="T41" fmla="*/ 11 h 259"/>
              <a:gd name="T42" fmla="*/ 229 w 359"/>
              <a:gd name="T43" fmla="*/ 21 h 259"/>
              <a:gd name="T44" fmla="*/ 272 w 359"/>
              <a:gd name="T45" fmla="*/ 54 h 259"/>
              <a:gd name="T46" fmla="*/ 316 w 359"/>
              <a:gd name="T47" fmla="*/ 86 h 259"/>
              <a:gd name="T48" fmla="*/ 327 w 359"/>
              <a:gd name="T49" fmla="*/ 97 h 259"/>
              <a:gd name="T50" fmla="*/ 338 w 359"/>
              <a:gd name="T51" fmla="*/ 119 h 259"/>
              <a:gd name="T52" fmla="*/ 348 w 359"/>
              <a:gd name="T53" fmla="*/ 130 h 259"/>
              <a:gd name="T54" fmla="*/ 359 w 359"/>
              <a:gd name="T55" fmla="*/ 151 h 259"/>
              <a:gd name="T56" fmla="*/ 359 w 359"/>
              <a:gd name="T57" fmla="*/ 162 h 259"/>
              <a:gd name="T58" fmla="*/ 359 w 359"/>
              <a:gd name="T59" fmla="*/ 184 h 259"/>
              <a:gd name="T60" fmla="*/ 359 w 359"/>
              <a:gd name="T61" fmla="*/ 195 h 259"/>
              <a:gd name="T62" fmla="*/ 359 w 359"/>
              <a:gd name="T63" fmla="*/ 216 h 259"/>
              <a:gd name="T64" fmla="*/ 348 w 359"/>
              <a:gd name="T65" fmla="*/ 227 h 259"/>
              <a:gd name="T66" fmla="*/ 348 w 359"/>
              <a:gd name="T67" fmla="*/ 238 h 259"/>
              <a:gd name="T68" fmla="*/ 338 w 359"/>
              <a:gd name="T69" fmla="*/ 249 h 259"/>
              <a:gd name="T70" fmla="*/ 327 w 359"/>
              <a:gd name="T71" fmla="*/ 249 h 259"/>
              <a:gd name="T72" fmla="*/ 316 w 359"/>
              <a:gd name="T73" fmla="*/ 259 h 259"/>
              <a:gd name="T74" fmla="*/ 294 w 359"/>
              <a:gd name="T75" fmla="*/ 259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9" h="259">
                <a:moveTo>
                  <a:pt x="294" y="259"/>
                </a:moveTo>
                <a:lnTo>
                  <a:pt x="272" y="259"/>
                </a:lnTo>
                <a:lnTo>
                  <a:pt x="240" y="249"/>
                </a:lnTo>
                <a:lnTo>
                  <a:pt x="218" y="238"/>
                </a:lnTo>
                <a:lnTo>
                  <a:pt x="185" y="216"/>
                </a:lnTo>
                <a:lnTo>
                  <a:pt x="163" y="184"/>
                </a:lnTo>
                <a:lnTo>
                  <a:pt x="131" y="162"/>
                </a:lnTo>
                <a:lnTo>
                  <a:pt x="98" y="130"/>
                </a:lnTo>
                <a:lnTo>
                  <a:pt x="65" y="97"/>
                </a:lnTo>
                <a:lnTo>
                  <a:pt x="55" y="76"/>
                </a:lnTo>
                <a:lnTo>
                  <a:pt x="33" y="65"/>
                </a:lnTo>
                <a:lnTo>
                  <a:pt x="22" y="54"/>
                </a:lnTo>
                <a:lnTo>
                  <a:pt x="11" y="32"/>
                </a:lnTo>
                <a:lnTo>
                  <a:pt x="0" y="21"/>
                </a:lnTo>
                <a:lnTo>
                  <a:pt x="0" y="11"/>
                </a:lnTo>
                <a:lnTo>
                  <a:pt x="11" y="0"/>
                </a:lnTo>
                <a:lnTo>
                  <a:pt x="33" y="0"/>
                </a:lnTo>
                <a:lnTo>
                  <a:pt x="65" y="0"/>
                </a:lnTo>
                <a:lnTo>
                  <a:pt x="98" y="0"/>
                </a:lnTo>
                <a:lnTo>
                  <a:pt x="142" y="0"/>
                </a:lnTo>
                <a:lnTo>
                  <a:pt x="185" y="11"/>
                </a:lnTo>
                <a:lnTo>
                  <a:pt x="229" y="21"/>
                </a:lnTo>
                <a:lnTo>
                  <a:pt x="272" y="54"/>
                </a:lnTo>
                <a:lnTo>
                  <a:pt x="316" y="86"/>
                </a:lnTo>
                <a:lnTo>
                  <a:pt x="327" y="97"/>
                </a:lnTo>
                <a:lnTo>
                  <a:pt x="338" y="119"/>
                </a:lnTo>
                <a:lnTo>
                  <a:pt x="348" y="130"/>
                </a:lnTo>
                <a:lnTo>
                  <a:pt x="359" y="151"/>
                </a:lnTo>
                <a:lnTo>
                  <a:pt x="359" y="162"/>
                </a:lnTo>
                <a:lnTo>
                  <a:pt x="359" y="184"/>
                </a:lnTo>
                <a:lnTo>
                  <a:pt x="359" y="195"/>
                </a:lnTo>
                <a:lnTo>
                  <a:pt x="359" y="216"/>
                </a:lnTo>
                <a:lnTo>
                  <a:pt x="348" y="227"/>
                </a:lnTo>
                <a:lnTo>
                  <a:pt x="348" y="238"/>
                </a:lnTo>
                <a:lnTo>
                  <a:pt x="338" y="249"/>
                </a:lnTo>
                <a:lnTo>
                  <a:pt x="327" y="249"/>
                </a:lnTo>
                <a:lnTo>
                  <a:pt x="316" y="259"/>
                </a:lnTo>
                <a:lnTo>
                  <a:pt x="294" y="259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07" name="Freeform 63"/>
          <p:cNvSpPr>
            <a:spLocks noChangeArrowheads="1"/>
          </p:cNvSpPr>
          <p:nvPr/>
        </p:nvSpPr>
        <p:spPr bwMode="auto">
          <a:xfrm>
            <a:off x="6394450" y="1830388"/>
            <a:ext cx="766763" cy="144462"/>
          </a:xfrm>
          <a:custGeom>
            <a:avLst/>
            <a:gdLst>
              <a:gd name="T0" fmla="*/ 11 w 1209"/>
              <a:gd name="T1" fmla="*/ 195 h 227"/>
              <a:gd name="T2" fmla="*/ 0 w 1209"/>
              <a:gd name="T3" fmla="*/ 173 h 227"/>
              <a:gd name="T4" fmla="*/ 11 w 1209"/>
              <a:gd name="T5" fmla="*/ 152 h 227"/>
              <a:gd name="T6" fmla="*/ 44 w 1209"/>
              <a:gd name="T7" fmla="*/ 141 h 227"/>
              <a:gd name="T8" fmla="*/ 77 w 1209"/>
              <a:gd name="T9" fmla="*/ 141 h 227"/>
              <a:gd name="T10" fmla="*/ 98 w 1209"/>
              <a:gd name="T11" fmla="*/ 141 h 227"/>
              <a:gd name="T12" fmla="*/ 131 w 1209"/>
              <a:gd name="T13" fmla="*/ 141 h 227"/>
              <a:gd name="T14" fmla="*/ 164 w 1209"/>
              <a:gd name="T15" fmla="*/ 130 h 227"/>
              <a:gd name="T16" fmla="*/ 207 w 1209"/>
              <a:gd name="T17" fmla="*/ 119 h 227"/>
              <a:gd name="T18" fmla="*/ 273 w 1209"/>
              <a:gd name="T19" fmla="*/ 108 h 227"/>
              <a:gd name="T20" fmla="*/ 338 w 1209"/>
              <a:gd name="T21" fmla="*/ 97 h 227"/>
              <a:gd name="T22" fmla="*/ 414 w 1209"/>
              <a:gd name="T23" fmla="*/ 87 h 227"/>
              <a:gd name="T24" fmla="*/ 501 w 1209"/>
              <a:gd name="T25" fmla="*/ 65 h 227"/>
              <a:gd name="T26" fmla="*/ 675 w 1209"/>
              <a:gd name="T27" fmla="*/ 33 h 227"/>
              <a:gd name="T28" fmla="*/ 817 w 1209"/>
              <a:gd name="T29" fmla="*/ 11 h 227"/>
              <a:gd name="T30" fmla="*/ 936 w 1209"/>
              <a:gd name="T31" fmla="*/ 0 h 227"/>
              <a:gd name="T32" fmla="*/ 1024 w 1209"/>
              <a:gd name="T33" fmla="*/ 0 h 227"/>
              <a:gd name="T34" fmla="*/ 1089 w 1209"/>
              <a:gd name="T35" fmla="*/ 0 h 227"/>
              <a:gd name="T36" fmla="*/ 1143 w 1209"/>
              <a:gd name="T37" fmla="*/ 11 h 227"/>
              <a:gd name="T38" fmla="*/ 1176 w 1209"/>
              <a:gd name="T39" fmla="*/ 22 h 227"/>
              <a:gd name="T40" fmla="*/ 1198 w 1209"/>
              <a:gd name="T41" fmla="*/ 43 h 227"/>
              <a:gd name="T42" fmla="*/ 1209 w 1209"/>
              <a:gd name="T43" fmla="*/ 65 h 227"/>
              <a:gd name="T44" fmla="*/ 1209 w 1209"/>
              <a:gd name="T45" fmla="*/ 87 h 227"/>
              <a:gd name="T46" fmla="*/ 1176 w 1209"/>
              <a:gd name="T47" fmla="*/ 97 h 227"/>
              <a:gd name="T48" fmla="*/ 1154 w 1209"/>
              <a:gd name="T49" fmla="*/ 97 h 227"/>
              <a:gd name="T50" fmla="*/ 1122 w 1209"/>
              <a:gd name="T51" fmla="*/ 108 h 227"/>
              <a:gd name="T52" fmla="*/ 1067 w 1209"/>
              <a:gd name="T53" fmla="*/ 119 h 227"/>
              <a:gd name="T54" fmla="*/ 1002 w 1209"/>
              <a:gd name="T55" fmla="*/ 130 h 227"/>
              <a:gd name="T56" fmla="*/ 926 w 1209"/>
              <a:gd name="T57" fmla="*/ 141 h 227"/>
              <a:gd name="T58" fmla="*/ 839 w 1209"/>
              <a:gd name="T59" fmla="*/ 152 h 227"/>
              <a:gd name="T60" fmla="*/ 741 w 1209"/>
              <a:gd name="T61" fmla="*/ 162 h 227"/>
              <a:gd name="T62" fmla="*/ 621 w 1209"/>
              <a:gd name="T63" fmla="*/ 173 h 227"/>
              <a:gd name="T64" fmla="*/ 501 w 1209"/>
              <a:gd name="T65" fmla="*/ 184 h 227"/>
              <a:gd name="T66" fmla="*/ 403 w 1209"/>
              <a:gd name="T67" fmla="*/ 195 h 227"/>
              <a:gd name="T68" fmla="*/ 316 w 1209"/>
              <a:gd name="T69" fmla="*/ 206 h 227"/>
              <a:gd name="T70" fmla="*/ 240 w 1209"/>
              <a:gd name="T71" fmla="*/ 216 h 227"/>
              <a:gd name="T72" fmla="*/ 185 w 1209"/>
              <a:gd name="T73" fmla="*/ 216 h 227"/>
              <a:gd name="T74" fmla="*/ 142 w 1209"/>
              <a:gd name="T75" fmla="*/ 227 h 227"/>
              <a:gd name="T76" fmla="*/ 109 w 1209"/>
              <a:gd name="T77" fmla="*/ 227 h 227"/>
              <a:gd name="T78" fmla="*/ 87 w 1209"/>
              <a:gd name="T79" fmla="*/ 227 h 227"/>
              <a:gd name="T80" fmla="*/ 55 w 1209"/>
              <a:gd name="T81" fmla="*/ 216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09" h="227">
                <a:moveTo>
                  <a:pt x="22" y="206"/>
                </a:moveTo>
                <a:lnTo>
                  <a:pt x="11" y="195"/>
                </a:lnTo>
                <a:lnTo>
                  <a:pt x="0" y="184"/>
                </a:lnTo>
                <a:lnTo>
                  <a:pt x="0" y="173"/>
                </a:lnTo>
                <a:lnTo>
                  <a:pt x="0" y="162"/>
                </a:lnTo>
                <a:lnTo>
                  <a:pt x="11" y="152"/>
                </a:lnTo>
                <a:lnTo>
                  <a:pt x="22" y="141"/>
                </a:lnTo>
                <a:lnTo>
                  <a:pt x="44" y="141"/>
                </a:lnTo>
                <a:lnTo>
                  <a:pt x="55" y="141"/>
                </a:lnTo>
                <a:lnTo>
                  <a:pt x="77" y="141"/>
                </a:lnTo>
                <a:lnTo>
                  <a:pt x="87" y="141"/>
                </a:lnTo>
                <a:lnTo>
                  <a:pt x="98" y="141"/>
                </a:lnTo>
                <a:lnTo>
                  <a:pt x="109" y="141"/>
                </a:lnTo>
                <a:lnTo>
                  <a:pt x="131" y="141"/>
                </a:lnTo>
                <a:lnTo>
                  <a:pt x="142" y="130"/>
                </a:lnTo>
                <a:lnTo>
                  <a:pt x="164" y="130"/>
                </a:lnTo>
                <a:lnTo>
                  <a:pt x="185" y="130"/>
                </a:lnTo>
                <a:lnTo>
                  <a:pt x="207" y="119"/>
                </a:lnTo>
                <a:lnTo>
                  <a:pt x="240" y="119"/>
                </a:lnTo>
                <a:lnTo>
                  <a:pt x="273" y="108"/>
                </a:lnTo>
                <a:lnTo>
                  <a:pt x="305" y="108"/>
                </a:lnTo>
                <a:lnTo>
                  <a:pt x="338" y="97"/>
                </a:lnTo>
                <a:lnTo>
                  <a:pt x="370" y="97"/>
                </a:lnTo>
                <a:lnTo>
                  <a:pt x="414" y="87"/>
                </a:lnTo>
                <a:lnTo>
                  <a:pt x="458" y="76"/>
                </a:lnTo>
                <a:lnTo>
                  <a:pt x="501" y="65"/>
                </a:lnTo>
                <a:lnTo>
                  <a:pt x="599" y="43"/>
                </a:lnTo>
                <a:lnTo>
                  <a:pt x="675" y="33"/>
                </a:lnTo>
                <a:lnTo>
                  <a:pt x="751" y="22"/>
                </a:lnTo>
                <a:lnTo>
                  <a:pt x="817" y="11"/>
                </a:lnTo>
                <a:lnTo>
                  <a:pt x="882" y="11"/>
                </a:lnTo>
                <a:lnTo>
                  <a:pt x="936" y="0"/>
                </a:lnTo>
                <a:lnTo>
                  <a:pt x="980" y="0"/>
                </a:lnTo>
                <a:lnTo>
                  <a:pt x="1024" y="0"/>
                </a:lnTo>
                <a:lnTo>
                  <a:pt x="1056" y="0"/>
                </a:lnTo>
                <a:lnTo>
                  <a:pt x="1089" y="0"/>
                </a:lnTo>
                <a:lnTo>
                  <a:pt x="1122" y="0"/>
                </a:lnTo>
                <a:lnTo>
                  <a:pt x="1143" y="11"/>
                </a:lnTo>
                <a:lnTo>
                  <a:pt x="1165" y="11"/>
                </a:lnTo>
                <a:lnTo>
                  <a:pt x="1176" y="22"/>
                </a:lnTo>
                <a:lnTo>
                  <a:pt x="1187" y="33"/>
                </a:lnTo>
                <a:lnTo>
                  <a:pt x="1198" y="43"/>
                </a:lnTo>
                <a:lnTo>
                  <a:pt x="1209" y="54"/>
                </a:lnTo>
                <a:lnTo>
                  <a:pt x="1209" y="65"/>
                </a:lnTo>
                <a:lnTo>
                  <a:pt x="1209" y="76"/>
                </a:lnTo>
                <a:lnTo>
                  <a:pt x="1209" y="87"/>
                </a:lnTo>
                <a:lnTo>
                  <a:pt x="1198" y="87"/>
                </a:lnTo>
                <a:lnTo>
                  <a:pt x="1176" y="97"/>
                </a:lnTo>
                <a:lnTo>
                  <a:pt x="1165" y="97"/>
                </a:lnTo>
                <a:lnTo>
                  <a:pt x="1154" y="97"/>
                </a:lnTo>
                <a:lnTo>
                  <a:pt x="1143" y="108"/>
                </a:lnTo>
                <a:lnTo>
                  <a:pt x="1122" y="108"/>
                </a:lnTo>
                <a:lnTo>
                  <a:pt x="1100" y="108"/>
                </a:lnTo>
                <a:lnTo>
                  <a:pt x="1067" y="119"/>
                </a:lnTo>
                <a:lnTo>
                  <a:pt x="1034" y="119"/>
                </a:lnTo>
                <a:lnTo>
                  <a:pt x="1002" y="130"/>
                </a:lnTo>
                <a:lnTo>
                  <a:pt x="969" y="130"/>
                </a:lnTo>
                <a:lnTo>
                  <a:pt x="926" y="141"/>
                </a:lnTo>
                <a:lnTo>
                  <a:pt x="893" y="141"/>
                </a:lnTo>
                <a:lnTo>
                  <a:pt x="839" y="152"/>
                </a:lnTo>
                <a:lnTo>
                  <a:pt x="795" y="152"/>
                </a:lnTo>
                <a:lnTo>
                  <a:pt x="741" y="162"/>
                </a:lnTo>
                <a:lnTo>
                  <a:pt x="686" y="173"/>
                </a:lnTo>
                <a:lnTo>
                  <a:pt x="621" y="173"/>
                </a:lnTo>
                <a:lnTo>
                  <a:pt x="566" y="184"/>
                </a:lnTo>
                <a:lnTo>
                  <a:pt x="501" y="184"/>
                </a:lnTo>
                <a:lnTo>
                  <a:pt x="447" y="195"/>
                </a:lnTo>
                <a:lnTo>
                  <a:pt x="403" y="195"/>
                </a:lnTo>
                <a:lnTo>
                  <a:pt x="360" y="206"/>
                </a:lnTo>
                <a:lnTo>
                  <a:pt x="316" y="206"/>
                </a:lnTo>
                <a:lnTo>
                  <a:pt x="273" y="206"/>
                </a:lnTo>
                <a:lnTo>
                  <a:pt x="240" y="216"/>
                </a:lnTo>
                <a:lnTo>
                  <a:pt x="207" y="216"/>
                </a:lnTo>
                <a:lnTo>
                  <a:pt x="185" y="216"/>
                </a:lnTo>
                <a:lnTo>
                  <a:pt x="164" y="227"/>
                </a:lnTo>
                <a:lnTo>
                  <a:pt x="142" y="227"/>
                </a:lnTo>
                <a:lnTo>
                  <a:pt x="131" y="227"/>
                </a:lnTo>
                <a:lnTo>
                  <a:pt x="109" y="227"/>
                </a:lnTo>
                <a:lnTo>
                  <a:pt x="98" y="227"/>
                </a:lnTo>
                <a:lnTo>
                  <a:pt x="87" y="227"/>
                </a:lnTo>
                <a:lnTo>
                  <a:pt x="77" y="227"/>
                </a:lnTo>
                <a:lnTo>
                  <a:pt x="55" y="216"/>
                </a:lnTo>
                <a:lnTo>
                  <a:pt x="22" y="20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08" name="Freeform 64"/>
          <p:cNvSpPr>
            <a:spLocks noChangeArrowheads="1"/>
          </p:cNvSpPr>
          <p:nvPr/>
        </p:nvSpPr>
        <p:spPr bwMode="auto">
          <a:xfrm>
            <a:off x="6553200" y="1954213"/>
            <a:ext cx="144463" cy="204787"/>
          </a:xfrm>
          <a:custGeom>
            <a:avLst/>
            <a:gdLst>
              <a:gd name="T0" fmla="*/ 152 w 228"/>
              <a:gd name="T1" fmla="*/ 324 h 324"/>
              <a:gd name="T2" fmla="*/ 152 w 228"/>
              <a:gd name="T3" fmla="*/ 324 h 324"/>
              <a:gd name="T4" fmla="*/ 141 w 228"/>
              <a:gd name="T5" fmla="*/ 324 h 324"/>
              <a:gd name="T6" fmla="*/ 130 w 228"/>
              <a:gd name="T7" fmla="*/ 313 h 324"/>
              <a:gd name="T8" fmla="*/ 130 w 228"/>
              <a:gd name="T9" fmla="*/ 303 h 324"/>
              <a:gd name="T10" fmla="*/ 119 w 228"/>
              <a:gd name="T11" fmla="*/ 292 h 324"/>
              <a:gd name="T12" fmla="*/ 109 w 228"/>
              <a:gd name="T13" fmla="*/ 270 h 324"/>
              <a:gd name="T14" fmla="*/ 87 w 228"/>
              <a:gd name="T15" fmla="*/ 249 h 324"/>
              <a:gd name="T16" fmla="*/ 76 w 228"/>
              <a:gd name="T17" fmla="*/ 216 h 324"/>
              <a:gd name="T18" fmla="*/ 54 w 228"/>
              <a:gd name="T19" fmla="*/ 173 h 324"/>
              <a:gd name="T20" fmla="*/ 32 w 228"/>
              <a:gd name="T21" fmla="*/ 130 h 324"/>
              <a:gd name="T22" fmla="*/ 11 w 228"/>
              <a:gd name="T23" fmla="*/ 86 h 324"/>
              <a:gd name="T24" fmla="*/ 0 w 228"/>
              <a:gd name="T25" fmla="*/ 54 h 324"/>
              <a:gd name="T26" fmla="*/ 0 w 228"/>
              <a:gd name="T27" fmla="*/ 43 h 324"/>
              <a:gd name="T28" fmla="*/ 0 w 228"/>
              <a:gd name="T29" fmla="*/ 32 h 324"/>
              <a:gd name="T30" fmla="*/ 11 w 228"/>
              <a:gd name="T31" fmla="*/ 21 h 324"/>
              <a:gd name="T32" fmla="*/ 11 w 228"/>
              <a:gd name="T33" fmla="*/ 11 h 324"/>
              <a:gd name="T34" fmla="*/ 22 w 228"/>
              <a:gd name="T35" fmla="*/ 0 h 324"/>
              <a:gd name="T36" fmla="*/ 32 w 228"/>
              <a:gd name="T37" fmla="*/ 0 h 324"/>
              <a:gd name="T38" fmla="*/ 54 w 228"/>
              <a:gd name="T39" fmla="*/ 0 h 324"/>
              <a:gd name="T40" fmla="*/ 65 w 228"/>
              <a:gd name="T41" fmla="*/ 0 h 324"/>
              <a:gd name="T42" fmla="*/ 98 w 228"/>
              <a:gd name="T43" fmla="*/ 11 h 324"/>
              <a:gd name="T44" fmla="*/ 130 w 228"/>
              <a:gd name="T45" fmla="*/ 32 h 324"/>
              <a:gd name="T46" fmla="*/ 152 w 228"/>
              <a:gd name="T47" fmla="*/ 43 h 324"/>
              <a:gd name="T48" fmla="*/ 163 w 228"/>
              <a:gd name="T49" fmla="*/ 54 h 324"/>
              <a:gd name="T50" fmla="*/ 174 w 228"/>
              <a:gd name="T51" fmla="*/ 65 h 324"/>
              <a:gd name="T52" fmla="*/ 185 w 228"/>
              <a:gd name="T53" fmla="*/ 86 h 324"/>
              <a:gd name="T54" fmla="*/ 207 w 228"/>
              <a:gd name="T55" fmla="*/ 130 h 324"/>
              <a:gd name="T56" fmla="*/ 217 w 228"/>
              <a:gd name="T57" fmla="*/ 173 h 324"/>
              <a:gd name="T58" fmla="*/ 228 w 228"/>
              <a:gd name="T59" fmla="*/ 205 h 324"/>
              <a:gd name="T60" fmla="*/ 217 w 228"/>
              <a:gd name="T61" fmla="*/ 238 h 324"/>
              <a:gd name="T62" fmla="*/ 207 w 228"/>
              <a:gd name="T63" fmla="*/ 270 h 324"/>
              <a:gd name="T64" fmla="*/ 185 w 228"/>
              <a:gd name="T65" fmla="*/ 292 h 324"/>
              <a:gd name="T66" fmla="*/ 174 w 228"/>
              <a:gd name="T67" fmla="*/ 313 h 324"/>
              <a:gd name="T68" fmla="*/ 152 w 228"/>
              <a:gd name="T69" fmla="*/ 324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8" h="324">
                <a:moveTo>
                  <a:pt x="152" y="324"/>
                </a:moveTo>
                <a:lnTo>
                  <a:pt x="152" y="324"/>
                </a:lnTo>
                <a:lnTo>
                  <a:pt x="141" y="324"/>
                </a:lnTo>
                <a:lnTo>
                  <a:pt x="130" y="313"/>
                </a:lnTo>
                <a:lnTo>
                  <a:pt x="130" y="303"/>
                </a:lnTo>
                <a:lnTo>
                  <a:pt x="119" y="292"/>
                </a:lnTo>
                <a:lnTo>
                  <a:pt x="109" y="270"/>
                </a:lnTo>
                <a:lnTo>
                  <a:pt x="87" y="249"/>
                </a:lnTo>
                <a:lnTo>
                  <a:pt x="76" y="216"/>
                </a:lnTo>
                <a:lnTo>
                  <a:pt x="54" y="173"/>
                </a:lnTo>
                <a:lnTo>
                  <a:pt x="32" y="130"/>
                </a:lnTo>
                <a:lnTo>
                  <a:pt x="11" y="86"/>
                </a:lnTo>
                <a:lnTo>
                  <a:pt x="0" y="54"/>
                </a:lnTo>
                <a:lnTo>
                  <a:pt x="0" y="43"/>
                </a:lnTo>
                <a:lnTo>
                  <a:pt x="0" y="32"/>
                </a:lnTo>
                <a:lnTo>
                  <a:pt x="11" y="21"/>
                </a:lnTo>
                <a:lnTo>
                  <a:pt x="11" y="11"/>
                </a:lnTo>
                <a:lnTo>
                  <a:pt x="22" y="0"/>
                </a:lnTo>
                <a:lnTo>
                  <a:pt x="32" y="0"/>
                </a:lnTo>
                <a:lnTo>
                  <a:pt x="54" y="0"/>
                </a:lnTo>
                <a:lnTo>
                  <a:pt x="65" y="0"/>
                </a:lnTo>
                <a:lnTo>
                  <a:pt x="98" y="11"/>
                </a:lnTo>
                <a:lnTo>
                  <a:pt x="130" y="32"/>
                </a:lnTo>
                <a:lnTo>
                  <a:pt x="152" y="43"/>
                </a:lnTo>
                <a:lnTo>
                  <a:pt x="163" y="54"/>
                </a:lnTo>
                <a:lnTo>
                  <a:pt x="174" y="65"/>
                </a:lnTo>
                <a:lnTo>
                  <a:pt x="185" y="86"/>
                </a:lnTo>
                <a:lnTo>
                  <a:pt x="207" y="130"/>
                </a:lnTo>
                <a:lnTo>
                  <a:pt x="217" y="173"/>
                </a:lnTo>
                <a:lnTo>
                  <a:pt x="228" y="205"/>
                </a:lnTo>
                <a:lnTo>
                  <a:pt x="217" y="238"/>
                </a:lnTo>
                <a:lnTo>
                  <a:pt x="207" y="270"/>
                </a:lnTo>
                <a:lnTo>
                  <a:pt x="185" y="292"/>
                </a:lnTo>
                <a:lnTo>
                  <a:pt x="174" y="313"/>
                </a:lnTo>
                <a:lnTo>
                  <a:pt x="152" y="32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09" name="Freeform 65"/>
          <p:cNvSpPr>
            <a:spLocks noChangeArrowheads="1"/>
          </p:cNvSpPr>
          <p:nvPr/>
        </p:nvSpPr>
        <p:spPr bwMode="auto">
          <a:xfrm>
            <a:off x="6843713" y="1912938"/>
            <a:ext cx="173037" cy="268287"/>
          </a:xfrm>
          <a:custGeom>
            <a:avLst/>
            <a:gdLst>
              <a:gd name="T0" fmla="*/ 185 w 272"/>
              <a:gd name="T1" fmla="*/ 43 h 422"/>
              <a:gd name="T2" fmla="*/ 207 w 272"/>
              <a:gd name="T3" fmla="*/ 54 h 422"/>
              <a:gd name="T4" fmla="*/ 228 w 272"/>
              <a:gd name="T5" fmla="*/ 65 h 422"/>
              <a:gd name="T6" fmla="*/ 250 w 272"/>
              <a:gd name="T7" fmla="*/ 86 h 422"/>
              <a:gd name="T8" fmla="*/ 261 w 272"/>
              <a:gd name="T9" fmla="*/ 97 h 422"/>
              <a:gd name="T10" fmla="*/ 272 w 272"/>
              <a:gd name="T11" fmla="*/ 108 h 422"/>
              <a:gd name="T12" fmla="*/ 272 w 272"/>
              <a:gd name="T13" fmla="*/ 119 h 422"/>
              <a:gd name="T14" fmla="*/ 272 w 272"/>
              <a:gd name="T15" fmla="*/ 130 h 422"/>
              <a:gd name="T16" fmla="*/ 272 w 272"/>
              <a:gd name="T17" fmla="*/ 140 h 422"/>
              <a:gd name="T18" fmla="*/ 272 w 272"/>
              <a:gd name="T19" fmla="*/ 162 h 422"/>
              <a:gd name="T20" fmla="*/ 250 w 272"/>
              <a:gd name="T21" fmla="*/ 173 h 422"/>
              <a:gd name="T22" fmla="*/ 239 w 272"/>
              <a:gd name="T23" fmla="*/ 205 h 422"/>
              <a:gd name="T24" fmla="*/ 218 w 272"/>
              <a:gd name="T25" fmla="*/ 238 h 422"/>
              <a:gd name="T26" fmla="*/ 185 w 272"/>
              <a:gd name="T27" fmla="*/ 270 h 422"/>
              <a:gd name="T28" fmla="*/ 152 w 272"/>
              <a:gd name="T29" fmla="*/ 314 h 422"/>
              <a:gd name="T30" fmla="*/ 109 w 272"/>
              <a:gd name="T31" fmla="*/ 357 h 422"/>
              <a:gd name="T32" fmla="*/ 54 w 272"/>
              <a:gd name="T33" fmla="*/ 422 h 422"/>
              <a:gd name="T34" fmla="*/ 0 w 272"/>
              <a:gd name="T35" fmla="*/ 400 h 422"/>
              <a:gd name="T36" fmla="*/ 22 w 272"/>
              <a:gd name="T37" fmla="*/ 346 h 422"/>
              <a:gd name="T38" fmla="*/ 43 w 272"/>
              <a:gd name="T39" fmla="*/ 303 h 422"/>
              <a:gd name="T40" fmla="*/ 54 w 272"/>
              <a:gd name="T41" fmla="*/ 270 h 422"/>
              <a:gd name="T42" fmla="*/ 65 w 272"/>
              <a:gd name="T43" fmla="*/ 227 h 422"/>
              <a:gd name="T44" fmla="*/ 76 w 272"/>
              <a:gd name="T45" fmla="*/ 195 h 422"/>
              <a:gd name="T46" fmla="*/ 87 w 272"/>
              <a:gd name="T47" fmla="*/ 173 h 422"/>
              <a:gd name="T48" fmla="*/ 98 w 272"/>
              <a:gd name="T49" fmla="*/ 151 h 422"/>
              <a:gd name="T50" fmla="*/ 98 w 272"/>
              <a:gd name="T51" fmla="*/ 130 h 422"/>
              <a:gd name="T52" fmla="*/ 109 w 272"/>
              <a:gd name="T53" fmla="*/ 108 h 422"/>
              <a:gd name="T54" fmla="*/ 98 w 272"/>
              <a:gd name="T55" fmla="*/ 86 h 422"/>
              <a:gd name="T56" fmla="*/ 98 w 272"/>
              <a:gd name="T57" fmla="*/ 65 h 422"/>
              <a:gd name="T58" fmla="*/ 87 w 272"/>
              <a:gd name="T59" fmla="*/ 54 h 422"/>
              <a:gd name="T60" fmla="*/ 87 w 272"/>
              <a:gd name="T61" fmla="*/ 43 h 422"/>
              <a:gd name="T62" fmla="*/ 87 w 272"/>
              <a:gd name="T63" fmla="*/ 32 h 422"/>
              <a:gd name="T64" fmla="*/ 87 w 272"/>
              <a:gd name="T65" fmla="*/ 22 h 422"/>
              <a:gd name="T66" fmla="*/ 87 w 272"/>
              <a:gd name="T67" fmla="*/ 0 h 422"/>
              <a:gd name="T68" fmla="*/ 98 w 272"/>
              <a:gd name="T69" fmla="*/ 0 h 422"/>
              <a:gd name="T70" fmla="*/ 109 w 272"/>
              <a:gd name="T71" fmla="*/ 0 h 422"/>
              <a:gd name="T72" fmla="*/ 120 w 272"/>
              <a:gd name="T73" fmla="*/ 0 h 422"/>
              <a:gd name="T74" fmla="*/ 131 w 272"/>
              <a:gd name="T75" fmla="*/ 11 h 422"/>
              <a:gd name="T76" fmla="*/ 152 w 272"/>
              <a:gd name="T77" fmla="*/ 22 h 422"/>
              <a:gd name="T78" fmla="*/ 163 w 272"/>
              <a:gd name="T79" fmla="*/ 32 h 422"/>
              <a:gd name="T80" fmla="*/ 185 w 272"/>
              <a:gd name="T81" fmla="*/ 43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72" h="422">
                <a:moveTo>
                  <a:pt x="185" y="43"/>
                </a:moveTo>
                <a:lnTo>
                  <a:pt x="207" y="54"/>
                </a:lnTo>
                <a:lnTo>
                  <a:pt x="228" y="65"/>
                </a:lnTo>
                <a:lnTo>
                  <a:pt x="250" y="86"/>
                </a:lnTo>
                <a:lnTo>
                  <a:pt x="261" y="97"/>
                </a:lnTo>
                <a:lnTo>
                  <a:pt x="272" y="108"/>
                </a:lnTo>
                <a:lnTo>
                  <a:pt x="272" y="119"/>
                </a:lnTo>
                <a:lnTo>
                  <a:pt x="272" y="130"/>
                </a:lnTo>
                <a:lnTo>
                  <a:pt x="272" y="140"/>
                </a:lnTo>
                <a:lnTo>
                  <a:pt x="272" y="162"/>
                </a:lnTo>
                <a:lnTo>
                  <a:pt x="250" y="173"/>
                </a:lnTo>
                <a:lnTo>
                  <a:pt x="239" y="205"/>
                </a:lnTo>
                <a:lnTo>
                  <a:pt x="218" y="238"/>
                </a:lnTo>
                <a:lnTo>
                  <a:pt x="185" y="270"/>
                </a:lnTo>
                <a:lnTo>
                  <a:pt x="152" y="314"/>
                </a:lnTo>
                <a:lnTo>
                  <a:pt x="109" y="357"/>
                </a:lnTo>
                <a:lnTo>
                  <a:pt x="54" y="422"/>
                </a:lnTo>
                <a:lnTo>
                  <a:pt x="0" y="400"/>
                </a:lnTo>
                <a:lnTo>
                  <a:pt x="22" y="346"/>
                </a:lnTo>
                <a:lnTo>
                  <a:pt x="43" y="303"/>
                </a:lnTo>
                <a:lnTo>
                  <a:pt x="54" y="270"/>
                </a:lnTo>
                <a:lnTo>
                  <a:pt x="65" y="227"/>
                </a:lnTo>
                <a:lnTo>
                  <a:pt x="76" y="195"/>
                </a:lnTo>
                <a:lnTo>
                  <a:pt x="87" y="173"/>
                </a:lnTo>
                <a:lnTo>
                  <a:pt x="98" y="151"/>
                </a:lnTo>
                <a:lnTo>
                  <a:pt x="98" y="130"/>
                </a:lnTo>
                <a:lnTo>
                  <a:pt x="109" y="108"/>
                </a:lnTo>
                <a:lnTo>
                  <a:pt x="98" y="86"/>
                </a:lnTo>
                <a:lnTo>
                  <a:pt x="98" y="65"/>
                </a:lnTo>
                <a:lnTo>
                  <a:pt x="87" y="54"/>
                </a:lnTo>
                <a:lnTo>
                  <a:pt x="87" y="43"/>
                </a:lnTo>
                <a:lnTo>
                  <a:pt x="87" y="32"/>
                </a:lnTo>
                <a:lnTo>
                  <a:pt x="87" y="22"/>
                </a:lnTo>
                <a:lnTo>
                  <a:pt x="87" y="0"/>
                </a:lnTo>
                <a:lnTo>
                  <a:pt x="98" y="0"/>
                </a:lnTo>
                <a:lnTo>
                  <a:pt x="109" y="0"/>
                </a:lnTo>
                <a:lnTo>
                  <a:pt x="120" y="0"/>
                </a:lnTo>
                <a:lnTo>
                  <a:pt x="131" y="11"/>
                </a:lnTo>
                <a:lnTo>
                  <a:pt x="152" y="22"/>
                </a:lnTo>
                <a:lnTo>
                  <a:pt x="163" y="32"/>
                </a:lnTo>
                <a:lnTo>
                  <a:pt x="185" y="4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10" name="Freeform 66"/>
          <p:cNvSpPr>
            <a:spLocks noChangeArrowheads="1"/>
          </p:cNvSpPr>
          <p:nvPr/>
        </p:nvSpPr>
        <p:spPr bwMode="auto">
          <a:xfrm>
            <a:off x="6380163" y="2359025"/>
            <a:ext cx="173037" cy="398463"/>
          </a:xfrm>
          <a:custGeom>
            <a:avLst/>
            <a:gdLst>
              <a:gd name="T0" fmla="*/ 21 w 272"/>
              <a:gd name="T1" fmla="*/ 76 h 627"/>
              <a:gd name="T2" fmla="*/ 11 w 272"/>
              <a:gd name="T3" fmla="*/ 65 h 627"/>
              <a:gd name="T4" fmla="*/ 0 w 272"/>
              <a:gd name="T5" fmla="*/ 54 h 627"/>
              <a:gd name="T6" fmla="*/ 0 w 272"/>
              <a:gd name="T7" fmla="*/ 43 h 627"/>
              <a:gd name="T8" fmla="*/ 0 w 272"/>
              <a:gd name="T9" fmla="*/ 22 h 627"/>
              <a:gd name="T10" fmla="*/ 0 w 272"/>
              <a:gd name="T11" fmla="*/ 11 h 627"/>
              <a:gd name="T12" fmla="*/ 11 w 272"/>
              <a:gd name="T13" fmla="*/ 11 h 627"/>
              <a:gd name="T14" fmla="*/ 21 w 272"/>
              <a:gd name="T15" fmla="*/ 0 h 627"/>
              <a:gd name="T16" fmla="*/ 32 w 272"/>
              <a:gd name="T17" fmla="*/ 0 h 627"/>
              <a:gd name="T18" fmla="*/ 54 w 272"/>
              <a:gd name="T19" fmla="*/ 0 h 627"/>
              <a:gd name="T20" fmla="*/ 76 w 272"/>
              <a:gd name="T21" fmla="*/ 0 h 627"/>
              <a:gd name="T22" fmla="*/ 108 w 272"/>
              <a:gd name="T23" fmla="*/ 0 h 627"/>
              <a:gd name="T24" fmla="*/ 152 w 272"/>
              <a:gd name="T25" fmla="*/ 11 h 627"/>
              <a:gd name="T26" fmla="*/ 185 w 272"/>
              <a:gd name="T27" fmla="*/ 11 h 627"/>
              <a:gd name="T28" fmla="*/ 196 w 272"/>
              <a:gd name="T29" fmla="*/ 65 h 627"/>
              <a:gd name="T30" fmla="*/ 206 w 272"/>
              <a:gd name="T31" fmla="*/ 119 h 627"/>
              <a:gd name="T32" fmla="*/ 217 w 272"/>
              <a:gd name="T33" fmla="*/ 162 h 627"/>
              <a:gd name="T34" fmla="*/ 228 w 272"/>
              <a:gd name="T35" fmla="*/ 206 h 627"/>
              <a:gd name="T36" fmla="*/ 228 w 272"/>
              <a:gd name="T37" fmla="*/ 249 h 627"/>
              <a:gd name="T38" fmla="*/ 239 w 272"/>
              <a:gd name="T39" fmla="*/ 292 h 627"/>
              <a:gd name="T40" fmla="*/ 250 w 272"/>
              <a:gd name="T41" fmla="*/ 335 h 627"/>
              <a:gd name="T42" fmla="*/ 250 w 272"/>
              <a:gd name="T43" fmla="*/ 368 h 627"/>
              <a:gd name="T44" fmla="*/ 261 w 272"/>
              <a:gd name="T45" fmla="*/ 400 h 627"/>
              <a:gd name="T46" fmla="*/ 261 w 272"/>
              <a:gd name="T47" fmla="*/ 422 h 627"/>
              <a:gd name="T48" fmla="*/ 261 w 272"/>
              <a:gd name="T49" fmla="*/ 454 h 627"/>
              <a:gd name="T50" fmla="*/ 272 w 272"/>
              <a:gd name="T51" fmla="*/ 476 h 627"/>
              <a:gd name="T52" fmla="*/ 272 w 272"/>
              <a:gd name="T53" fmla="*/ 498 h 627"/>
              <a:gd name="T54" fmla="*/ 272 w 272"/>
              <a:gd name="T55" fmla="*/ 508 h 627"/>
              <a:gd name="T56" fmla="*/ 272 w 272"/>
              <a:gd name="T57" fmla="*/ 530 h 627"/>
              <a:gd name="T58" fmla="*/ 272 w 272"/>
              <a:gd name="T59" fmla="*/ 541 h 627"/>
              <a:gd name="T60" fmla="*/ 272 w 272"/>
              <a:gd name="T61" fmla="*/ 552 h 627"/>
              <a:gd name="T62" fmla="*/ 272 w 272"/>
              <a:gd name="T63" fmla="*/ 573 h 627"/>
              <a:gd name="T64" fmla="*/ 272 w 272"/>
              <a:gd name="T65" fmla="*/ 584 h 627"/>
              <a:gd name="T66" fmla="*/ 272 w 272"/>
              <a:gd name="T67" fmla="*/ 606 h 627"/>
              <a:gd name="T68" fmla="*/ 261 w 272"/>
              <a:gd name="T69" fmla="*/ 617 h 627"/>
              <a:gd name="T70" fmla="*/ 250 w 272"/>
              <a:gd name="T71" fmla="*/ 627 h 627"/>
              <a:gd name="T72" fmla="*/ 239 w 272"/>
              <a:gd name="T73" fmla="*/ 627 h 627"/>
              <a:gd name="T74" fmla="*/ 239 w 272"/>
              <a:gd name="T75" fmla="*/ 617 h 627"/>
              <a:gd name="T76" fmla="*/ 228 w 272"/>
              <a:gd name="T77" fmla="*/ 606 h 627"/>
              <a:gd name="T78" fmla="*/ 217 w 272"/>
              <a:gd name="T79" fmla="*/ 584 h 627"/>
              <a:gd name="T80" fmla="*/ 206 w 272"/>
              <a:gd name="T81" fmla="*/ 562 h 627"/>
              <a:gd name="T82" fmla="*/ 185 w 272"/>
              <a:gd name="T83" fmla="*/ 519 h 627"/>
              <a:gd name="T84" fmla="*/ 174 w 272"/>
              <a:gd name="T85" fmla="*/ 476 h 627"/>
              <a:gd name="T86" fmla="*/ 163 w 272"/>
              <a:gd name="T87" fmla="*/ 422 h 627"/>
              <a:gd name="T88" fmla="*/ 141 w 272"/>
              <a:gd name="T89" fmla="*/ 357 h 627"/>
              <a:gd name="T90" fmla="*/ 130 w 272"/>
              <a:gd name="T91" fmla="*/ 303 h 627"/>
              <a:gd name="T92" fmla="*/ 108 w 272"/>
              <a:gd name="T93" fmla="*/ 249 h 627"/>
              <a:gd name="T94" fmla="*/ 98 w 272"/>
              <a:gd name="T95" fmla="*/ 195 h 627"/>
              <a:gd name="T96" fmla="*/ 76 w 272"/>
              <a:gd name="T97" fmla="*/ 162 h 627"/>
              <a:gd name="T98" fmla="*/ 65 w 272"/>
              <a:gd name="T99" fmla="*/ 130 h 627"/>
              <a:gd name="T100" fmla="*/ 54 w 272"/>
              <a:gd name="T101" fmla="*/ 97 h 627"/>
              <a:gd name="T102" fmla="*/ 43 w 272"/>
              <a:gd name="T103" fmla="*/ 87 h 627"/>
              <a:gd name="T104" fmla="*/ 21 w 272"/>
              <a:gd name="T105" fmla="*/ 76 h 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2" h="627">
                <a:moveTo>
                  <a:pt x="21" y="76"/>
                </a:moveTo>
                <a:lnTo>
                  <a:pt x="11" y="65"/>
                </a:lnTo>
                <a:lnTo>
                  <a:pt x="0" y="54"/>
                </a:lnTo>
                <a:lnTo>
                  <a:pt x="0" y="43"/>
                </a:lnTo>
                <a:lnTo>
                  <a:pt x="0" y="22"/>
                </a:lnTo>
                <a:lnTo>
                  <a:pt x="0" y="11"/>
                </a:lnTo>
                <a:lnTo>
                  <a:pt x="11" y="11"/>
                </a:lnTo>
                <a:lnTo>
                  <a:pt x="21" y="0"/>
                </a:lnTo>
                <a:lnTo>
                  <a:pt x="32" y="0"/>
                </a:lnTo>
                <a:lnTo>
                  <a:pt x="54" y="0"/>
                </a:lnTo>
                <a:lnTo>
                  <a:pt x="76" y="0"/>
                </a:lnTo>
                <a:lnTo>
                  <a:pt x="108" y="0"/>
                </a:lnTo>
                <a:lnTo>
                  <a:pt x="152" y="11"/>
                </a:lnTo>
                <a:lnTo>
                  <a:pt x="185" y="11"/>
                </a:lnTo>
                <a:lnTo>
                  <a:pt x="196" y="65"/>
                </a:lnTo>
                <a:lnTo>
                  <a:pt x="206" y="119"/>
                </a:lnTo>
                <a:lnTo>
                  <a:pt x="217" y="162"/>
                </a:lnTo>
                <a:lnTo>
                  <a:pt x="228" y="206"/>
                </a:lnTo>
                <a:lnTo>
                  <a:pt x="228" y="249"/>
                </a:lnTo>
                <a:lnTo>
                  <a:pt x="239" y="292"/>
                </a:lnTo>
                <a:lnTo>
                  <a:pt x="250" y="335"/>
                </a:lnTo>
                <a:lnTo>
                  <a:pt x="250" y="368"/>
                </a:lnTo>
                <a:lnTo>
                  <a:pt x="261" y="400"/>
                </a:lnTo>
                <a:lnTo>
                  <a:pt x="261" y="422"/>
                </a:lnTo>
                <a:lnTo>
                  <a:pt x="261" y="454"/>
                </a:lnTo>
                <a:lnTo>
                  <a:pt x="272" y="476"/>
                </a:lnTo>
                <a:lnTo>
                  <a:pt x="272" y="498"/>
                </a:lnTo>
                <a:lnTo>
                  <a:pt x="272" y="508"/>
                </a:lnTo>
                <a:lnTo>
                  <a:pt x="272" y="530"/>
                </a:lnTo>
                <a:lnTo>
                  <a:pt x="272" y="541"/>
                </a:lnTo>
                <a:lnTo>
                  <a:pt x="272" y="552"/>
                </a:lnTo>
                <a:lnTo>
                  <a:pt x="272" y="573"/>
                </a:lnTo>
                <a:lnTo>
                  <a:pt x="272" y="584"/>
                </a:lnTo>
                <a:lnTo>
                  <a:pt x="272" y="606"/>
                </a:lnTo>
                <a:lnTo>
                  <a:pt x="261" y="617"/>
                </a:lnTo>
                <a:lnTo>
                  <a:pt x="250" y="627"/>
                </a:lnTo>
                <a:lnTo>
                  <a:pt x="239" y="627"/>
                </a:lnTo>
                <a:lnTo>
                  <a:pt x="239" y="617"/>
                </a:lnTo>
                <a:lnTo>
                  <a:pt x="228" y="606"/>
                </a:lnTo>
                <a:lnTo>
                  <a:pt x="217" y="584"/>
                </a:lnTo>
                <a:lnTo>
                  <a:pt x="206" y="562"/>
                </a:lnTo>
                <a:lnTo>
                  <a:pt x="185" y="519"/>
                </a:lnTo>
                <a:lnTo>
                  <a:pt x="174" y="476"/>
                </a:lnTo>
                <a:lnTo>
                  <a:pt x="163" y="422"/>
                </a:lnTo>
                <a:lnTo>
                  <a:pt x="141" y="357"/>
                </a:lnTo>
                <a:lnTo>
                  <a:pt x="130" y="303"/>
                </a:lnTo>
                <a:lnTo>
                  <a:pt x="108" y="249"/>
                </a:lnTo>
                <a:lnTo>
                  <a:pt x="98" y="195"/>
                </a:lnTo>
                <a:lnTo>
                  <a:pt x="76" y="162"/>
                </a:lnTo>
                <a:lnTo>
                  <a:pt x="65" y="130"/>
                </a:lnTo>
                <a:lnTo>
                  <a:pt x="54" y="97"/>
                </a:lnTo>
                <a:lnTo>
                  <a:pt x="43" y="87"/>
                </a:lnTo>
                <a:lnTo>
                  <a:pt x="21" y="7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14" name="Freeform 70"/>
          <p:cNvSpPr>
            <a:spLocks noChangeArrowheads="1"/>
          </p:cNvSpPr>
          <p:nvPr/>
        </p:nvSpPr>
        <p:spPr bwMode="auto">
          <a:xfrm>
            <a:off x="6477000" y="2476500"/>
            <a:ext cx="407988" cy="74613"/>
          </a:xfrm>
          <a:custGeom>
            <a:avLst/>
            <a:gdLst>
              <a:gd name="T0" fmla="*/ 283 w 642"/>
              <a:gd name="T1" fmla="*/ 22 h 119"/>
              <a:gd name="T2" fmla="*/ 359 w 642"/>
              <a:gd name="T3" fmla="*/ 11 h 119"/>
              <a:gd name="T4" fmla="*/ 425 w 642"/>
              <a:gd name="T5" fmla="*/ 11 h 119"/>
              <a:gd name="T6" fmla="*/ 490 w 642"/>
              <a:gd name="T7" fmla="*/ 0 h 119"/>
              <a:gd name="T8" fmla="*/ 544 w 642"/>
              <a:gd name="T9" fmla="*/ 0 h 119"/>
              <a:gd name="T10" fmla="*/ 566 w 642"/>
              <a:gd name="T11" fmla="*/ 0 h 119"/>
              <a:gd name="T12" fmla="*/ 588 w 642"/>
              <a:gd name="T13" fmla="*/ 0 h 119"/>
              <a:gd name="T14" fmla="*/ 610 w 642"/>
              <a:gd name="T15" fmla="*/ 11 h 119"/>
              <a:gd name="T16" fmla="*/ 620 w 642"/>
              <a:gd name="T17" fmla="*/ 11 h 119"/>
              <a:gd name="T18" fmla="*/ 631 w 642"/>
              <a:gd name="T19" fmla="*/ 11 h 119"/>
              <a:gd name="T20" fmla="*/ 642 w 642"/>
              <a:gd name="T21" fmla="*/ 11 h 119"/>
              <a:gd name="T22" fmla="*/ 642 w 642"/>
              <a:gd name="T23" fmla="*/ 22 h 119"/>
              <a:gd name="T24" fmla="*/ 642 w 642"/>
              <a:gd name="T25" fmla="*/ 32 h 119"/>
              <a:gd name="T26" fmla="*/ 642 w 642"/>
              <a:gd name="T27" fmla="*/ 43 h 119"/>
              <a:gd name="T28" fmla="*/ 631 w 642"/>
              <a:gd name="T29" fmla="*/ 43 h 119"/>
              <a:gd name="T30" fmla="*/ 610 w 642"/>
              <a:gd name="T31" fmla="*/ 54 h 119"/>
              <a:gd name="T32" fmla="*/ 599 w 642"/>
              <a:gd name="T33" fmla="*/ 65 h 119"/>
              <a:gd name="T34" fmla="*/ 577 w 642"/>
              <a:gd name="T35" fmla="*/ 76 h 119"/>
              <a:gd name="T36" fmla="*/ 555 w 642"/>
              <a:gd name="T37" fmla="*/ 86 h 119"/>
              <a:gd name="T38" fmla="*/ 522 w 642"/>
              <a:gd name="T39" fmla="*/ 86 h 119"/>
              <a:gd name="T40" fmla="*/ 490 w 642"/>
              <a:gd name="T41" fmla="*/ 97 h 119"/>
              <a:gd name="T42" fmla="*/ 446 w 642"/>
              <a:gd name="T43" fmla="*/ 108 h 119"/>
              <a:gd name="T44" fmla="*/ 403 w 642"/>
              <a:gd name="T45" fmla="*/ 108 h 119"/>
              <a:gd name="T46" fmla="*/ 337 w 642"/>
              <a:gd name="T47" fmla="*/ 119 h 119"/>
              <a:gd name="T48" fmla="*/ 272 w 642"/>
              <a:gd name="T49" fmla="*/ 119 h 119"/>
              <a:gd name="T50" fmla="*/ 185 w 642"/>
              <a:gd name="T51" fmla="*/ 119 h 119"/>
              <a:gd name="T52" fmla="*/ 98 w 642"/>
              <a:gd name="T53" fmla="*/ 119 h 119"/>
              <a:gd name="T54" fmla="*/ 0 w 642"/>
              <a:gd name="T55" fmla="*/ 119 h 119"/>
              <a:gd name="T56" fmla="*/ 0 w 642"/>
              <a:gd name="T57" fmla="*/ 54 h 119"/>
              <a:gd name="T58" fmla="*/ 76 w 642"/>
              <a:gd name="T59" fmla="*/ 54 h 119"/>
              <a:gd name="T60" fmla="*/ 142 w 642"/>
              <a:gd name="T61" fmla="*/ 43 h 119"/>
              <a:gd name="T62" fmla="*/ 218 w 642"/>
              <a:gd name="T63" fmla="*/ 32 h 119"/>
              <a:gd name="T64" fmla="*/ 283 w 642"/>
              <a:gd name="T65" fmla="*/ 2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42" h="119">
                <a:moveTo>
                  <a:pt x="283" y="22"/>
                </a:moveTo>
                <a:lnTo>
                  <a:pt x="359" y="11"/>
                </a:lnTo>
                <a:lnTo>
                  <a:pt x="425" y="11"/>
                </a:lnTo>
                <a:lnTo>
                  <a:pt x="490" y="0"/>
                </a:lnTo>
                <a:lnTo>
                  <a:pt x="544" y="0"/>
                </a:lnTo>
                <a:lnTo>
                  <a:pt x="566" y="0"/>
                </a:lnTo>
                <a:lnTo>
                  <a:pt x="588" y="0"/>
                </a:lnTo>
                <a:lnTo>
                  <a:pt x="610" y="11"/>
                </a:lnTo>
                <a:lnTo>
                  <a:pt x="620" y="11"/>
                </a:lnTo>
                <a:lnTo>
                  <a:pt x="631" y="11"/>
                </a:lnTo>
                <a:lnTo>
                  <a:pt x="642" y="11"/>
                </a:lnTo>
                <a:lnTo>
                  <a:pt x="642" y="22"/>
                </a:lnTo>
                <a:lnTo>
                  <a:pt x="642" y="32"/>
                </a:lnTo>
                <a:lnTo>
                  <a:pt x="642" y="43"/>
                </a:lnTo>
                <a:lnTo>
                  <a:pt x="631" y="43"/>
                </a:lnTo>
                <a:lnTo>
                  <a:pt x="610" y="54"/>
                </a:lnTo>
                <a:lnTo>
                  <a:pt x="599" y="65"/>
                </a:lnTo>
                <a:lnTo>
                  <a:pt x="577" y="76"/>
                </a:lnTo>
                <a:lnTo>
                  <a:pt x="555" y="86"/>
                </a:lnTo>
                <a:lnTo>
                  <a:pt x="522" y="86"/>
                </a:lnTo>
                <a:lnTo>
                  <a:pt x="490" y="97"/>
                </a:lnTo>
                <a:lnTo>
                  <a:pt x="446" y="108"/>
                </a:lnTo>
                <a:lnTo>
                  <a:pt x="403" y="108"/>
                </a:lnTo>
                <a:lnTo>
                  <a:pt x="337" y="119"/>
                </a:lnTo>
                <a:lnTo>
                  <a:pt x="272" y="119"/>
                </a:lnTo>
                <a:lnTo>
                  <a:pt x="185" y="119"/>
                </a:lnTo>
                <a:lnTo>
                  <a:pt x="98" y="119"/>
                </a:lnTo>
                <a:lnTo>
                  <a:pt x="0" y="119"/>
                </a:lnTo>
                <a:lnTo>
                  <a:pt x="0" y="54"/>
                </a:lnTo>
                <a:lnTo>
                  <a:pt x="76" y="54"/>
                </a:lnTo>
                <a:lnTo>
                  <a:pt x="142" y="43"/>
                </a:lnTo>
                <a:lnTo>
                  <a:pt x="218" y="32"/>
                </a:lnTo>
                <a:lnTo>
                  <a:pt x="283" y="2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15" name="Freeform 71"/>
          <p:cNvSpPr>
            <a:spLocks noChangeArrowheads="1"/>
          </p:cNvSpPr>
          <p:nvPr/>
        </p:nvSpPr>
        <p:spPr bwMode="auto">
          <a:xfrm>
            <a:off x="6456363" y="2276475"/>
            <a:ext cx="754062" cy="439738"/>
          </a:xfrm>
          <a:custGeom>
            <a:avLst/>
            <a:gdLst>
              <a:gd name="T0" fmla="*/ 1089 w 1187"/>
              <a:gd name="T1" fmla="*/ 108 h 692"/>
              <a:gd name="T2" fmla="*/ 1132 w 1187"/>
              <a:gd name="T3" fmla="*/ 141 h 692"/>
              <a:gd name="T4" fmla="*/ 1165 w 1187"/>
              <a:gd name="T5" fmla="*/ 162 h 692"/>
              <a:gd name="T6" fmla="*/ 1187 w 1187"/>
              <a:gd name="T7" fmla="*/ 184 h 692"/>
              <a:gd name="T8" fmla="*/ 1187 w 1187"/>
              <a:gd name="T9" fmla="*/ 217 h 692"/>
              <a:gd name="T10" fmla="*/ 1154 w 1187"/>
              <a:gd name="T11" fmla="*/ 238 h 692"/>
              <a:gd name="T12" fmla="*/ 1121 w 1187"/>
              <a:gd name="T13" fmla="*/ 238 h 692"/>
              <a:gd name="T14" fmla="*/ 1078 w 1187"/>
              <a:gd name="T15" fmla="*/ 271 h 692"/>
              <a:gd name="T16" fmla="*/ 1034 w 1187"/>
              <a:gd name="T17" fmla="*/ 325 h 692"/>
              <a:gd name="T18" fmla="*/ 980 w 1187"/>
              <a:gd name="T19" fmla="*/ 411 h 692"/>
              <a:gd name="T20" fmla="*/ 915 w 1187"/>
              <a:gd name="T21" fmla="*/ 509 h 692"/>
              <a:gd name="T22" fmla="*/ 871 w 1187"/>
              <a:gd name="T23" fmla="*/ 595 h 692"/>
              <a:gd name="T24" fmla="*/ 838 w 1187"/>
              <a:gd name="T25" fmla="*/ 660 h 692"/>
              <a:gd name="T26" fmla="*/ 817 w 1187"/>
              <a:gd name="T27" fmla="*/ 682 h 692"/>
              <a:gd name="T28" fmla="*/ 795 w 1187"/>
              <a:gd name="T29" fmla="*/ 692 h 692"/>
              <a:gd name="T30" fmla="*/ 773 w 1187"/>
              <a:gd name="T31" fmla="*/ 682 h 692"/>
              <a:gd name="T32" fmla="*/ 762 w 1187"/>
              <a:gd name="T33" fmla="*/ 660 h 692"/>
              <a:gd name="T34" fmla="*/ 751 w 1187"/>
              <a:gd name="T35" fmla="*/ 628 h 692"/>
              <a:gd name="T36" fmla="*/ 762 w 1187"/>
              <a:gd name="T37" fmla="*/ 595 h 692"/>
              <a:gd name="T38" fmla="*/ 773 w 1187"/>
              <a:gd name="T39" fmla="*/ 541 h 692"/>
              <a:gd name="T40" fmla="*/ 795 w 1187"/>
              <a:gd name="T41" fmla="*/ 465 h 692"/>
              <a:gd name="T42" fmla="*/ 828 w 1187"/>
              <a:gd name="T43" fmla="*/ 379 h 692"/>
              <a:gd name="T44" fmla="*/ 860 w 1187"/>
              <a:gd name="T45" fmla="*/ 303 h 692"/>
              <a:gd name="T46" fmla="*/ 882 w 1187"/>
              <a:gd name="T47" fmla="*/ 238 h 692"/>
              <a:gd name="T48" fmla="*/ 882 w 1187"/>
              <a:gd name="T49" fmla="*/ 184 h 692"/>
              <a:gd name="T50" fmla="*/ 871 w 1187"/>
              <a:gd name="T51" fmla="*/ 162 h 692"/>
              <a:gd name="T52" fmla="*/ 849 w 1187"/>
              <a:gd name="T53" fmla="*/ 152 h 692"/>
              <a:gd name="T54" fmla="*/ 795 w 1187"/>
              <a:gd name="T55" fmla="*/ 152 h 692"/>
              <a:gd name="T56" fmla="*/ 719 w 1187"/>
              <a:gd name="T57" fmla="*/ 152 h 692"/>
              <a:gd name="T58" fmla="*/ 621 w 1187"/>
              <a:gd name="T59" fmla="*/ 162 h 692"/>
              <a:gd name="T60" fmla="*/ 501 w 1187"/>
              <a:gd name="T61" fmla="*/ 184 h 692"/>
              <a:gd name="T62" fmla="*/ 360 w 1187"/>
              <a:gd name="T63" fmla="*/ 206 h 692"/>
              <a:gd name="T64" fmla="*/ 196 w 1187"/>
              <a:gd name="T65" fmla="*/ 227 h 692"/>
              <a:gd name="T66" fmla="*/ 0 w 1187"/>
              <a:gd name="T67" fmla="*/ 249 h 692"/>
              <a:gd name="T68" fmla="*/ 120 w 1187"/>
              <a:gd name="T69" fmla="*/ 141 h 692"/>
              <a:gd name="T70" fmla="*/ 360 w 1187"/>
              <a:gd name="T71" fmla="*/ 119 h 692"/>
              <a:gd name="T72" fmla="*/ 555 w 1187"/>
              <a:gd name="T73" fmla="*/ 87 h 692"/>
              <a:gd name="T74" fmla="*/ 664 w 1187"/>
              <a:gd name="T75" fmla="*/ 65 h 692"/>
              <a:gd name="T76" fmla="*/ 751 w 1187"/>
              <a:gd name="T77" fmla="*/ 43 h 692"/>
              <a:gd name="T78" fmla="*/ 795 w 1187"/>
              <a:gd name="T79" fmla="*/ 33 h 692"/>
              <a:gd name="T80" fmla="*/ 838 w 1187"/>
              <a:gd name="T81" fmla="*/ 0 h 692"/>
              <a:gd name="T82" fmla="*/ 882 w 1187"/>
              <a:gd name="T83" fmla="*/ 0 h 692"/>
              <a:gd name="T84" fmla="*/ 915 w 1187"/>
              <a:gd name="T85" fmla="*/ 0 h 692"/>
              <a:gd name="T86" fmla="*/ 947 w 1187"/>
              <a:gd name="T87" fmla="*/ 22 h 692"/>
              <a:gd name="T88" fmla="*/ 1002 w 1187"/>
              <a:gd name="T89" fmla="*/ 43 h 692"/>
              <a:gd name="T90" fmla="*/ 1056 w 1187"/>
              <a:gd name="T91" fmla="*/ 87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87" h="692">
                <a:moveTo>
                  <a:pt x="1056" y="87"/>
                </a:moveTo>
                <a:lnTo>
                  <a:pt x="1089" y="108"/>
                </a:lnTo>
                <a:lnTo>
                  <a:pt x="1111" y="119"/>
                </a:lnTo>
                <a:lnTo>
                  <a:pt x="1132" y="141"/>
                </a:lnTo>
                <a:lnTo>
                  <a:pt x="1154" y="152"/>
                </a:lnTo>
                <a:lnTo>
                  <a:pt x="1165" y="162"/>
                </a:lnTo>
                <a:lnTo>
                  <a:pt x="1176" y="173"/>
                </a:lnTo>
                <a:lnTo>
                  <a:pt x="1187" y="184"/>
                </a:lnTo>
                <a:lnTo>
                  <a:pt x="1187" y="195"/>
                </a:lnTo>
                <a:lnTo>
                  <a:pt x="1187" y="217"/>
                </a:lnTo>
                <a:lnTo>
                  <a:pt x="1176" y="227"/>
                </a:lnTo>
                <a:lnTo>
                  <a:pt x="1154" y="238"/>
                </a:lnTo>
                <a:lnTo>
                  <a:pt x="1132" y="238"/>
                </a:lnTo>
                <a:lnTo>
                  <a:pt x="1121" y="238"/>
                </a:lnTo>
                <a:lnTo>
                  <a:pt x="1100" y="249"/>
                </a:lnTo>
                <a:lnTo>
                  <a:pt x="1078" y="271"/>
                </a:lnTo>
                <a:lnTo>
                  <a:pt x="1056" y="292"/>
                </a:lnTo>
                <a:lnTo>
                  <a:pt x="1034" y="325"/>
                </a:lnTo>
                <a:lnTo>
                  <a:pt x="1002" y="368"/>
                </a:lnTo>
                <a:lnTo>
                  <a:pt x="980" y="411"/>
                </a:lnTo>
                <a:lnTo>
                  <a:pt x="947" y="454"/>
                </a:lnTo>
                <a:lnTo>
                  <a:pt x="915" y="509"/>
                </a:lnTo>
                <a:lnTo>
                  <a:pt x="893" y="563"/>
                </a:lnTo>
                <a:lnTo>
                  <a:pt x="871" y="595"/>
                </a:lnTo>
                <a:lnTo>
                  <a:pt x="849" y="628"/>
                </a:lnTo>
                <a:lnTo>
                  <a:pt x="838" y="660"/>
                </a:lnTo>
                <a:lnTo>
                  <a:pt x="828" y="671"/>
                </a:lnTo>
                <a:lnTo>
                  <a:pt x="817" y="682"/>
                </a:lnTo>
                <a:lnTo>
                  <a:pt x="806" y="692"/>
                </a:lnTo>
                <a:lnTo>
                  <a:pt x="795" y="692"/>
                </a:lnTo>
                <a:lnTo>
                  <a:pt x="784" y="682"/>
                </a:lnTo>
                <a:lnTo>
                  <a:pt x="773" y="682"/>
                </a:lnTo>
                <a:lnTo>
                  <a:pt x="762" y="671"/>
                </a:lnTo>
                <a:lnTo>
                  <a:pt x="762" y="660"/>
                </a:lnTo>
                <a:lnTo>
                  <a:pt x="751" y="649"/>
                </a:lnTo>
                <a:lnTo>
                  <a:pt x="751" y="628"/>
                </a:lnTo>
                <a:lnTo>
                  <a:pt x="751" y="606"/>
                </a:lnTo>
                <a:lnTo>
                  <a:pt x="762" y="595"/>
                </a:lnTo>
                <a:lnTo>
                  <a:pt x="762" y="563"/>
                </a:lnTo>
                <a:lnTo>
                  <a:pt x="773" y="541"/>
                </a:lnTo>
                <a:lnTo>
                  <a:pt x="784" y="509"/>
                </a:lnTo>
                <a:lnTo>
                  <a:pt x="795" y="465"/>
                </a:lnTo>
                <a:lnTo>
                  <a:pt x="817" y="433"/>
                </a:lnTo>
                <a:lnTo>
                  <a:pt x="828" y="379"/>
                </a:lnTo>
                <a:lnTo>
                  <a:pt x="849" y="336"/>
                </a:lnTo>
                <a:lnTo>
                  <a:pt x="860" y="303"/>
                </a:lnTo>
                <a:lnTo>
                  <a:pt x="871" y="260"/>
                </a:lnTo>
                <a:lnTo>
                  <a:pt x="882" y="238"/>
                </a:lnTo>
                <a:lnTo>
                  <a:pt x="882" y="206"/>
                </a:lnTo>
                <a:lnTo>
                  <a:pt x="882" y="184"/>
                </a:lnTo>
                <a:lnTo>
                  <a:pt x="882" y="173"/>
                </a:lnTo>
                <a:lnTo>
                  <a:pt x="871" y="162"/>
                </a:lnTo>
                <a:lnTo>
                  <a:pt x="860" y="162"/>
                </a:lnTo>
                <a:lnTo>
                  <a:pt x="849" y="152"/>
                </a:lnTo>
                <a:lnTo>
                  <a:pt x="817" y="152"/>
                </a:lnTo>
                <a:lnTo>
                  <a:pt x="795" y="152"/>
                </a:lnTo>
                <a:lnTo>
                  <a:pt x="762" y="152"/>
                </a:lnTo>
                <a:lnTo>
                  <a:pt x="719" y="152"/>
                </a:lnTo>
                <a:lnTo>
                  <a:pt x="675" y="162"/>
                </a:lnTo>
                <a:lnTo>
                  <a:pt x="621" y="162"/>
                </a:lnTo>
                <a:lnTo>
                  <a:pt x="566" y="173"/>
                </a:lnTo>
                <a:lnTo>
                  <a:pt x="501" y="184"/>
                </a:lnTo>
                <a:lnTo>
                  <a:pt x="436" y="195"/>
                </a:lnTo>
                <a:lnTo>
                  <a:pt x="360" y="206"/>
                </a:lnTo>
                <a:lnTo>
                  <a:pt x="283" y="217"/>
                </a:lnTo>
                <a:lnTo>
                  <a:pt x="196" y="227"/>
                </a:lnTo>
                <a:lnTo>
                  <a:pt x="98" y="238"/>
                </a:lnTo>
                <a:lnTo>
                  <a:pt x="0" y="249"/>
                </a:lnTo>
                <a:lnTo>
                  <a:pt x="0" y="141"/>
                </a:lnTo>
                <a:lnTo>
                  <a:pt x="120" y="141"/>
                </a:lnTo>
                <a:lnTo>
                  <a:pt x="229" y="130"/>
                </a:lnTo>
                <a:lnTo>
                  <a:pt x="360" y="119"/>
                </a:lnTo>
                <a:lnTo>
                  <a:pt x="490" y="98"/>
                </a:lnTo>
                <a:lnTo>
                  <a:pt x="555" y="87"/>
                </a:lnTo>
                <a:lnTo>
                  <a:pt x="621" y="76"/>
                </a:lnTo>
                <a:lnTo>
                  <a:pt x="664" y="65"/>
                </a:lnTo>
                <a:lnTo>
                  <a:pt x="708" y="54"/>
                </a:lnTo>
                <a:lnTo>
                  <a:pt x="751" y="43"/>
                </a:lnTo>
                <a:lnTo>
                  <a:pt x="773" y="33"/>
                </a:lnTo>
                <a:lnTo>
                  <a:pt x="795" y="33"/>
                </a:lnTo>
                <a:lnTo>
                  <a:pt x="806" y="22"/>
                </a:lnTo>
                <a:lnTo>
                  <a:pt x="838" y="0"/>
                </a:lnTo>
                <a:lnTo>
                  <a:pt x="860" y="0"/>
                </a:lnTo>
                <a:lnTo>
                  <a:pt x="882" y="0"/>
                </a:lnTo>
                <a:lnTo>
                  <a:pt x="893" y="0"/>
                </a:lnTo>
                <a:lnTo>
                  <a:pt x="915" y="0"/>
                </a:lnTo>
                <a:lnTo>
                  <a:pt x="926" y="11"/>
                </a:lnTo>
                <a:lnTo>
                  <a:pt x="947" y="22"/>
                </a:lnTo>
                <a:lnTo>
                  <a:pt x="969" y="33"/>
                </a:lnTo>
                <a:lnTo>
                  <a:pt x="1002" y="43"/>
                </a:lnTo>
                <a:lnTo>
                  <a:pt x="1024" y="65"/>
                </a:lnTo>
                <a:lnTo>
                  <a:pt x="1056" y="8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16" name="Freeform 72"/>
          <p:cNvSpPr>
            <a:spLocks noChangeArrowheads="1"/>
          </p:cNvSpPr>
          <p:nvPr/>
        </p:nvSpPr>
        <p:spPr bwMode="auto">
          <a:xfrm>
            <a:off x="5951538" y="2084388"/>
            <a:ext cx="1589087" cy="239712"/>
          </a:xfrm>
          <a:custGeom>
            <a:avLst/>
            <a:gdLst>
              <a:gd name="T0" fmla="*/ 620 w 2503"/>
              <a:gd name="T1" fmla="*/ 314 h 379"/>
              <a:gd name="T2" fmla="*/ 457 w 2503"/>
              <a:gd name="T3" fmla="*/ 336 h 379"/>
              <a:gd name="T4" fmla="*/ 326 w 2503"/>
              <a:gd name="T5" fmla="*/ 357 h 379"/>
              <a:gd name="T6" fmla="*/ 250 w 2503"/>
              <a:gd name="T7" fmla="*/ 368 h 379"/>
              <a:gd name="T8" fmla="*/ 196 w 2503"/>
              <a:gd name="T9" fmla="*/ 368 h 379"/>
              <a:gd name="T10" fmla="*/ 163 w 2503"/>
              <a:gd name="T11" fmla="*/ 379 h 379"/>
              <a:gd name="T12" fmla="*/ 120 w 2503"/>
              <a:gd name="T13" fmla="*/ 379 h 379"/>
              <a:gd name="T14" fmla="*/ 76 w 2503"/>
              <a:gd name="T15" fmla="*/ 357 h 379"/>
              <a:gd name="T16" fmla="*/ 32 w 2503"/>
              <a:gd name="T17" fmla="*/ 325 h 379"/>
              <a:gd name="T18" fmla="*/ 0 w 2503"/>
              <a:gd name="T19" fmla="*/ 303 h 379"/>
              <a:gd name="T20" fmla="*/ 0 w 2503"/>
              <a:gd name="T21" fmla="*/ 282 h 379"/>
              <a:gd name="T22" fmla="*/ 22 w 2503"/>
              <a:gd name="T23" fmla="*/ 282 h 379"/>
              <a:gd name="T24" fmla="*/ 43 w 2503"/>
              <a:gd name="T25" fmla="*/ 271 h 379"/>
              <a:gd name="T26" fmla="*/ 76 w 2503"/>
              <a:gd name="T27" fmla="*/ 260 h 379"/>
              <a:gd name="T28" fmla="*/ 120 w 2503"/>
              <a:gd name="T29" fmla="*/ 260 h 379"/>
              <a:gd name="T30" fmla="*/ 174 w 2503"/>
              <a:gd name="T31" fmla="*/ 249 h 379"/>
              <a:gd name="T32" fmla="*/ 239 w 2503"/>
              <a:gd name="T33" fmla="*/ 238 h 379"/>
              <a:gd name="T34" fmla="*/ 413 w 2503"/>
              <a:gd name="T35" fmla="*/ 227 h 379"/>
              <a:gd name="T36" fmla="*/ 686 w 2503"/>
              <a:gd name="T37" fmla="*/ 195 h 379"/>
              <a:gd name="T38" fmla="*/ 947 w 2503"/>
              <a:gd name="T39" fmla="*/ 163 h 379"/>
              <a:gd name="T40" fmla="*/ 1197 w 2503"/>
              <a:gd name="T41" fmla="*/ 130 h 379"/>
              <a:gd name="T42" fmla="*/ 1426 w 2503"/>
              <a:gd name="T43" fmla="*/ 98 h 379"/>
              <a:gd name="T44" fmla="*/ 1687 w 2503"/>
              <a:gd name="T45" fmla="*/ 65 h 379"/>
              <a:gd name="T46" fmla="*/ 1883 w 2503"/>
              <a:gd name="T47" fmla="*/ 33 h 379"/>
              <a:gd name="T48" fmla="*/ 2003 w 2503"/>
              <a:gd name="T49" fmla="*/ 22 h 379"/>
              <a:gd name="T50" fmla="*/ 2111 w 2503"/>
              <a:gd name="T51" fmla="*/ 11 h 379"/>
              <a:gd name="T52" fmla="*/ 2188 w 2503"/>
              <a:gd name="T53" fmla="*/ 0 h 379"/>
              <a:gd name="T54" fmla="*/ 2275 w 2503"/>
              <a:gd name="T55" fmla="*/ 11 h 379"/>
              <a:gd name="T56" fmla="*/ 2384 w 2503"/>
              <a:gd name="T57" fmla="*/ 44 h 379"/>
              <a:gd name="T58" fmla="*/ 2449 w 2503"/>
              <a:gd name="T59" fmla="*/ 87 h 379"/>
              <a:gd name="T60" fmla="*/ 2481 w 2503"/>
              <a:gd name="T61" fmla="*/ 119 h 379"/>
              <a:gd name="T62" fmla="*/ 2503 w 2503"/>
              <a:gd name="T63" fmla="*/ 141 h 379"/>
              <a:gd name="T64" fmla="*/ 2492 w 2503"/>
              <a:gd name="T65" fmla="*/ 163 h 379"/>
              <a:gd name="T66" fmla="*/ 2460 w 2503"/>
              <a:gd name="T67" fmla="*/ 163 h 379"/>
              <a:gd name="T68" fmla="*/ 2394 w 2503"/>
              <a:gd name="T69" fmla="*/ 173 h 379"/>
              <a:gd name="T70" fmla="*/ 2307 w 2503"/>
              <a:gd name="T71" fmla="*/ 173 h 379"/>
              <a:gd name="T72" fmla="*/ 2198 w 2503"/>
              <a:gd name="T73" fmla="*/ 173 h 379"/>
              <a:gd name="T74" fmla="*/ 2090 w 2503"/>
              <a:gd name="T75" fmla="*/ 163 h 379"/>
              <a:gd name="T76" fmla="*/ 2003 w 2503"/>
              <a:gd name="T77" fmla="*/ 163 h 379"/>
              <a:gd name="T78" fmla="*/ 1937 w 2503"/>
              <a:gd name="T79" fmla="*/ 163 h 379"/>
              <a:gd name="T80" fmla="*/ 1894 w 2503"/>
              <a:gd name="T81" fmla="*/ 163 h 379"/>
              <a:gd name="T82" fmla="*/ 1861 w 2503"/>
              <a:gd name="T83" fmla="*/ 163 h 379"/>
              <a:gd name="T84" fmla="*/ 1807 w 2503"/>
              <a:gd name="T85" fmla="*/ 163 h 379"/>
              <a:gd name="T86" fmla="*/ 1741 w 2503"/>
              <a:gd name="T87" fmla="*/ 163 h 379"/>
              <a:gd name="T88" fmla="*/ 1654 w 2503"/>
              <a:gd name="T89" fmla="*/ 173 h 379"/>
              <a:gd name="T90" fmla="*/ 1556 w 2503"/>
              <a:gd name="T91" fmla="*/ 184 h 379"/>
              <a:gd name="T92" fmla="*/ 1437 w 2503"/>
              <a:gd name="T93" fmla="*/ 195 h 379"/>
              <a:gd name="T94" fmla="*/ 1317 w 2503"/>
              <a:gd name="T95" fmla="*/ 206 h 379"/>
              <a:gd name="T96" fmla="*/ 1110 w 2503"/>
              <a:gd name="T97" fmla="*/ 238 h 379"/>
              <a:gd name="T98" fmla="*/ 979 w 2503"/>
              <a:gd name="T99" fmla="*/ 260 h 379"/>
              <a:gd name="T100" fmla="*/ 860 w 2503"/>
              <a:gd name="T101" fmla="*/ 271 h 379"/>
              <a:gd name="T102" fmla="*/ 762 w 2503"/>
              <a:gd name="T103" fmla="*/ 292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03" h="379">
                <a:moveTo>
                  <a:pt x="707" y="303"/>
                </a:moveTo>
                <a:lnTo>
                  <a:pt x="620" y="314"/>
                </a:lnTo>
                <a:lnTo>
                  <a:pt x="533" y="325"/>
                </a:lnTo>
                <a:lnTo>
                  <a:pt x="457" y="336"/>
                </a:lnTo>
                <a:lnTo>
                  <a:pt x="359" y="346"/>
                </a:lnTo>
                <a:lnTo>
                  <a:pt x="326" y="357"/>
                </a:lnTo>
                <a:lnTo>
                  <a:pt x="283" y="357"/>
                </a:lnTo>
                <a:lnTo>
                  <a:pt x="250" y="368"/>
                </a:lnTo>
                <a:lnTo>
                  <a:pt x="228" y="368"/>
                </a:lnTo>
                <a:lnTo>
                  <a:pt x="196" y="368"/>
                </a:lnTo>
                <a:lnTo>
                  <a:pt x="174" y="379"/>
                </a:lnTo>
                <a:lnTo>
                  <a:pt x="163" y="379"/>
                </a:lnTo>
                <a:lnTo>
                  <a:pt x="152" y="379"/>
                </a:lnTo>
                <a:lnTo>
                  <a:pt x="120" y="379"/>
                </a:lnTo>
                <a:lnTo>
                  <a:pt x="98" y="368"/>
                </a:lnTo>
                <a:lnTo>
                  <a:pt x="76" y="357"/>
                </a:lnTo>
                <a:lnTo>
                  <a:pt x="54" y="346"/>
                </a:lnTo>
                <a:lnTo>
                  <a:pt x="32" y="325"/>
                </a:lnTo>
                <a:lnTo>
                  <a:pt x="11" y="314"/>
                </a:lnTo>
                <a:lnTo>
                  <a:pt x="0" y="303"/>
                </a:lnTo>
                <a:lnTo>
                  <a:pt x="0" y="292"/>
                </a:lnTo>
                <a:lnTo>
                  <a:pt x="0" y="282"/>
                </a:lnTo>
                <a:lnTo>
                  <a:pt x="11" y="282"/>
                </a:lnTo>
                <a:lnTo>
                  <a:pt x="22" y="282"/>
                </a:lnTo>
                <a:lnTo>
                  <a:pt x="32" y="271"/>
                </a:lnTo>
                <a:lnTo>
                  <a:pt x="43" y="271"/>
                </a:lnTo>
                <a:lnTo>
                  <a:pt x="54" y="271"/>
                </a:lnTo>
                <a:lnTo>
                  <a:pt x="76" y="260"/>
                </a:lnTo>
                <a:lnTo>
                  <a:pt x="98" y="260"/>
                </a:lnTo>
                <a:lnTo>
                  <a:pt x="120" y="260"/>
                </a:lnTo>
                <a:lnTo>
                  <a:pt x="152" y="249"/>
                </a:lnTo>
                <a:lnTo>
                  <a:pt x="174" y="249"/>
                </a:lnTo>
                <a:lnTo>
                  <a:pt x="207" y="238"/>
                </a:lnTo>
                <a:lnTo>
                  <a:pt x="239" y="238"/>
                </a:lnTo>
                <a:lnTo>
                  <a:pt x="283" y="238"/>
                </a:lnTo>
                <a:lnTo>
                  <a:pt x="413" y="227"/>
                </a:lnTo>
                <a:lnTo>
                  <a:pt x="555" y="217"/>
                </a:lnTo>
                <a:lnTo>
                  <a:pt x="686" y="195"/>
                </a:lnTo>
                <a:lnTo>
                  <a:pt x="816" y="184"/>
                </a:lnTo>
                <a:lnTo>
                  <a:pt x="947" y="163"/>
                </a:lnTo>
                <a:lnTo>
                  <a:pt x="1077" y="152"/>
                </a:lnTo>
                <a:lnTo>
                  <a:pt x="1197" y="130"/>
                </a:lnTo>
                <a:lnTo>
                  <a:pt x="1306" y="119"/>
                </a:lnTo>
                <a:lnTo>
                  <a:pt x="1426" y="98"/>
                </a:lnTo>
                <a:lnTo>
                  <a:pt x="1556" y="76"/>
                </a:lnTo>
                <a:lnTo>
                  <a:pt x="1687" y="65"/>
                </a:lnTo>
                <a:lnTo>
                  <a:pt x="1818" y="33"/>
                </a:lnTo>
                <a:lnTo>
                  <a:pt x="1883" y="33"/>
                </a:lnTo>
                <a:lnTo>
                  <a:pt x="1948" y="22"/>
                </a:lnTo>
                <a:lnTo>
                  <a:pt x="2003" y="22"/>
                </a:lnTo>
                <a:lnTo>
                  <a:pt x="2057" y="11"/>
                </a:lnTo>
                <a:lnTo>
                  <a:pt x="2111" y="11"/>
                </a:lnTo>
                <a:lnTo>
                  <a:pt x="2155" y="11"/>
                </a:lnTo>
                <a:lnTo>
                  <a:pt x="2188" y="0"/>
                </a:lnTo>
                <a:lnTo>
                  <a:pt x="2220" y="0"/>
                </a:lnTo>
                <a:lnTo>
                  <a:pt x="2275" y="11"/>
                </a:lnTo>
                <a:lnTo>
                  <a:pt x="2329" y="22"/>
                </a:lnTo>
                <a:lnTo>
                  <a:pt x="2384" y="44"/>
                </a:lnTo>
                <a:lnTo>
                  <a:pt x="2427" y="65"/>
                </a:lnTo>
                <a:lnTo>
                  <a:pt x="2449" y="87"/>
                </a:lnTo>
                <a:lnTo>
                  <a:pt x="2471" y="98"/>
                </a:lnTo>
                <a:lnTo>
                  <a:pt x="2481" y="119"/>
                </a:lnTo>
                <a:lnTo>
                  <a:pt x="2492" y="130"/>
                </a:lnTo>
                <a:lnTo>
                  <a:pt x="2503" y="141"/>
                </a:lnTo>
                <a:lnTo>
                  <a:pt x="2503" y="152"/>
                </a:lnTo>
                <a:lnTo>
                  <a:pt x="2492" y="163"/>
                </a:lnTo>
                <a:lnTo>
                  <a:pt x="2481" y="163"/>
                </a:lnTo>
                <a:lnTo>
                  <a:pt x="2460" y="163"/>
                </a:lnTo>
                <a:lnTo>
                  <a:pt x="2427" y="173"/>
                </a:lnTo>
                <a:lnTo>
                  <a:pt x="2394" y="173"/>
                </a:lnTo>
                <a:lnTo>
                  <a:pt x="2351" y="173"/>
                </a:lnTo>
                <a:lnTo>
                  <a:pt x="2307" y="173"/>
                </a:lnTo>
                <a:lnTo>
                  <a:pt x="2253" y="173"/>
                </a:lnTo>
                <a:lnTo>
                  <a:pt x="2198" y="173"/>
                </a:lnTo>
                <a:lnTo>
                  <a:pt x="2144" y="163"/>
                </a:lnTo>
                <a:lnTo>
                  <a:pt x="2090" y="163"/>
                </a:lnTo>
                <a:lnTo>
                  <a:pt x="2035" y="163"/>
                </a:lnTo>
                <a:lnTo>
                  <a:pt x="2003" y="163"/>
                </a:lnTo>
                <a:lnTo>
                  <a:pt x="1959" y="163"/>
                </a:lnTo>
                <a:lnTo>
                  <a:pt x="1937" y="163"/>
                </a:lnTo>
                <a:lnTo>
                  <a:pt x="1915" y="163"/>
                </a:lnTo>
                <a:lnTo>
                  <a:pt x="1894" y="163"/>
                </a:lnTo>
                <a:lnTo>
                  <a:pt x="1883" y="163"/>
                </a:lnTo>
                <a:lnTo>
                  <a:pt x="1861" y="163"/>
                </a:lnTo>
                <a:lnTo>
                  <a:pt x="1839" y="163"/>
                </a:lnTo>
                <a:lnTo>
                  <a:pt x="1807" y="163"/>
                </a:lnTo>
                <a:lnTo>
                  <a:pt x="1774" y="163"/>
                </a:lnTo>
                <a:lnTo>
                  <a:pt x="1741" y="163"/>
                </a:lnTo>
                <a:lnTo>
                  <a:pt x="1698" y="163"/>
                </a:lnTo>
                <a:lnTo>
                  <a:pt x="1654" y="173"/>
                </a:lnTo>
                <a:lnTo>
                  <a:pt x="1611" y="173"/>
                </a:lnTo>
                <a:lnTo>
                  <a:pt x="1556" y="184"/>
                </a:lnTo>
                <a:lnTo>
                  <a:pt x="1502" y="184"/>
                </a:lnTo>
                <a:lnTo>
                  <a:pt x="1437" y="195"/>
                </a:lnTo>
                <a:lnTo>
                  <a:pt x="1371" y="195"/>
                </a:lnTo>
                <a:lnTo>
                  <a:pt x="1317" y="206"/>
                </a:lnTo>
                <a:lnTo>
                  <a:pt x="1175" y="227"/>
                </a:lnTo>
                <a:lnTo>
                  <a:pt x="1110" y="238"/>
                </a:lnTo>
                <a:lnTo>
                  <a:pt x="1045" y="249"/>
                </a:lnTo>
                <a:lnTo>
                  <a:pt x="979" y="260"/>
                </a:lnTo>
                <a:lnTo>
                  <a:pt x="925" y="271"/>
                </a:lnTo>
                <a:lnTo>
                  <a:pt x="860" y="271"/>
                </a:lnTo>
                <a:lnTo>
                  <a:pt x="805" y="282"/>
                </a:lnTo>
                <a:lnTo>
                  <a:pt x="762" y="292"/>
                </a:lnTo>
                <a:lnTo>
                  <a:pt x="707" y="30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11" name="Freeform 67"/>
          <p:cNvSpPr>
            <a:spLocks noChangeArrowheads="1"/>
          </p:cNvSpPr>
          <p:nvPr/>
        </p:nvSpPr>
        <p:spPr bwMode="auto">
          <a:xfrm>
            <a:off x="6511925" y="2647950"/>
            <a:ext cx="463550" cy="74613"/>
          </a:xfrm>
          <a:custGeom>
            <a:avLst/>
            <a:gdLst>
              <a:gd name="T0" fmla="*/ 0 w 730"/>
              <a:gd name="T1" fmla="*/ 54 h 119"/>
              <a:gd name="T2" fmla="*/ 120 w 730"/>
              <a:gd name="T3" fmla="*/ 33 h 119"/>
              <a:gd name="T4" fmla="*/ 229 w 730"/>
              <a:gd name="T5" fmla="*/ 33 h 119"/>
              <a:gd name="T6" fmla="*/ 338 w 730"/>
              <a:gd name="T7" fmla="*/ 22 h 119"/>
              <a:gd name="T8" fmla="*/ 425 w 730"/>
              <a:gd name="T9" fmla="*/ 11 h 119"/>
              <a:gd name="T10" fmla="*/ 512 w 730"/>
              <a:gd name="T11" fmla="*/ 0 h 119"/>
              <a:gd name="T12" fmla="*/ 599 w 730"/>
              <a:gd name="T13" fmla="*/ 0 h 119"/>
              <a:gd name="T14" fmla="*/ 664 w 730"/>
              <a:gd name="T15" fmla="*/ 0 h 119"/>
              <a:gd name="T16" fmla="*/ 730 w 730"/>
              <a:gd name="T17" fmla="*/ 0 h 119"/>
              <a:gd name="T18" fmla="*/ 730 w 730"/>
              <a:gd name="T19" fmla="*/ 76 h 119"/>
              <a:gd name="T20" fmla="*/ 708 w 730"/>
              <a:gd name="T21" fmla="*/ 76 h 119"/>
              <a:gd name="T22" fmla="*/ 686 w 730"/>
              <a:gd name="T23" fmla="*/ 76 h 119"/>
              <a:gd name="T24" fmla="*/ 654 w 730"/>
              <a:gd name="T25" fmla="*/ 76 h 119"/>
              <a:gd name="T26" fmla="*/ 610 w 730"/>
              <a:gd name="T27" fmla="*/ 76 h 119"/>
              <a:gd name="T28" fmla="*/ 566 w 730"/>
              <a:gd name="T29" fmla="*/ 87 h 119"/>
              <a:gd name="T30" fmla="*/ 523 w 730"/>
              <a:gd name="T31" fmla="*/ 87 h 119"/>
              <a:gd name="T32" fmla="*/ 468 w 730"/>
              <a:gd name="T33" fmla="*/ 87 h 119"/>
              <a:gd name="T34" fmla="*/ 414 w 730"/>
              <a:gd name="T35" fmla="*/ 98 h 119"/>
              <a:gd name="T36" fmla="*/ 360 w 730"/>
              <a:gd name="T37" fmla="*/ 98 h 119"/>
              <a:gd name="T38" fmla="*/ 305 w 730"/>
              <a:gd name="T39" fmla="*/ 98 h 119"/>
              <a:gd name="T40" fmla="*/ 262 w 730"/>
              <a:gd name="T41" fmla="*/ 108 h 119"/>
              <a:gd name="T42" fmla="*/ 218 w 730"/>
              <a:gd name="T43" fmla="*/ 108 h 119"/>
              <a:gd name="T44" fmla="*/ 185 w 730"/>
              <a:gd name="T45" fmla="*/ 108 h 119"/>
              <a:gd name="T46" fmla="*/ 153 w 730"/>
              <a:gd name="T47" fmla="*/ 119 h 119"/>
              <a:gd name="T48" fmla="*/ 131 w 730"/>
              <a:gd name="T49" fmla="*/ 119 h 119"/>
              <a:gd name="T50" fmla="*/ 109 w 730"/>
              <a:gd name="T51" fmla="*/ 119 h 119"/>
              <a:gd name="T52" fmla="*/ 98 w 730"/>
              <a:gd name="T53" fmla="*/ 119 h 119"/>
              <a:gd name="T54" fmla="*/ 77 w 730"/>
              <a:gd name="T55" fmla="*/ 119 h 119"/>
              <a:gd name="T56" fmla="*/ 66 w 730"/>
              <a:gd name="T57" fmla="*/ 119 h 119"/>
              <a:gd name="T58" fmla="*/ 44 w 730"/>
              <a:gd name="T59" fmla="*/ 108 h 119"/>
              <a:gd name="T60" fmla="*/ 33 w 730"/>
              <a:gd name="T61" fmla="*/ 98 h 119"/>
              <a:gd name="T62" fmla="*/ 22 w 730"/>
              <a:gd name="T63" fmla="*/ 87 h 119"/>
              <a:gd name="T64" fmla="*/ 11 w 730"/>
              <a:gd name="T65" fmla="*/ 65 h 119"/>
              <a:gd name="T66" fmla="*/ 0 w 730"/>
              <a:gd name="T67" fmla="*/ 54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30" h="119">
                <a:moveTo>
                  <a:pt x="0" y="54"/>
                </a:moveTo>
                <a:lnTo>
                  <a:pt x="120" y="33"/>
                </a:lnTo>
                <a:lnTo>
                  <a:pt x="229" y="33"/>
                </a:lnTo>
                <a:lnTo>
                  <a:pt x="338" y="22"/>
                </a:lnTo>
                <a:lnTo>
                  <a:pt x="425" y="11"/>
                </a:lnTo>
                <a:lnTo>
                  <a:pt x="512" y="0"/>
                </a:lnTo>
                <a:lnTo>
                  <a:pt x="599" y="0"/>
                </a:lnTo>
                <a:lnTo>
                  <a:pt x="664" y="0"/>
                </a:lnTo>
                <a:lnTo>
                  <a:pt x="730" y="0"/>
                </a:lnTo>
                <a:lnTo>
                  <a:pt x="730" y="76"/>
                </a:lnTo>
                <a:lnTo>
                  <a:pt x="708" y="76"/>
                </a:lnTo>
                <a:lnTo>
                  <a:pt x="686" y="76"/>
                </a:lnTo>
                <a:lnTo>
                  <a:pt x="654" y="76"/>
                </a:lnTo>
                <a:lnTo>
                  <a:pt x="610" y="76"/>
                </a:lnTo>
                <a:lnTo>
                  <a:pt x="566" y="87"/>
                </a:lnTo>
                <a:lnTo>
                  <a:pt x="523" y="87"/>
                </a:lnTo>
                <a:lnTo>
                  <a:pt x="468" y="87"/>
                </a:lnTo>
                <a:lnTo>
                  <a:pt x="414" y="98"/>
                </a:lnTo>
                <a:lnTo>
                  <a:pt x="360" y="98"/>
                </a:lnTo>
                <a:lnTo>
                  <a:pt x="305" y="98"/>
                </a:lnTo>
                <a:lnTo>
                  <a:pt x="262" y="108"/>
                </a:lnTo>
                <a:lnTo>
                  <a:pt x="218" y="108"/>
                </a:lnTo>
                <a:lnTo>
                  <a:pt x="185" y="108"/>
                </a:lnTo>
                <a:lnTo>
                  <a:pt x="153" y="119"/>
                </a:lnTo>
                <a:lnTo>
                  <a:pt x="131" y="119"/>
                </a:lnTo>
                <a:lnTo>
                  <a:pt x="109" y="119"/>
                </a:lnTo>
                <a:lnTo>
                  <a:pt x="98" y="119"/>
                </a:lnTo>
                <a:lnTo>
                  <a:pt x="77" y="119"/>
                </a:lnTo>
                <a:lnTo>
                  <a:pt x="66" y="119"/>
                </a:lnTo>
                <a:lnTo>
                  <a:pt x="44" y="108"/>
                </a:lnTo>
                <a:lnTo>
                  <a:pt x="33" y="98"/>
                </a:lnTo>
                <a:lnTo>
                  <a:pt x="22" y="87"/>
                </a:lnTo>
                <a:lnTo>
                  <a:pt x="11" y="65"/>
                </a:lnTo>
                <a:lnTo>
                  <a:pt x="0" y="5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12" name="Freeform 68"/>
          <p:cNvSpPr>
            <a:spLocks noChangeArrowheads="1"/>
          </p:cNvSpPr>
          <p:nvPr/>
        </p:nvSpPr>
        <p:spPr bwMode="auto">
          <a:xfrm>
            <a:off x="6151563" y="2790825"/>
            <a:ext cx="1244600" cy="200025"/>
          </a:xfrm>
          <a:custGeom>
            <a:avLst/>
            <a:gdLst>
              <a:gd name="T0" fmla="*/ 22 w 1960"/>
              <a:gd name="T1" fmla="*/ 260 h 314"/>
              <a:gd name="T2" fmla="*/ 0 w 1960"/>
              <a:gd name="T3" fmla="*/ 228 h 314"/>
              <a:gd name="T4" fmla="*/ 11 w 1960"/>
              <a:gd name="T5" fmla="*/ 206 h 314"/>
              <a:gd name="T6" fmla="*/ 44 w 1960"/>
              <a:gd name="T7" fmla="*/ 206 h 314"/>
              <a:gd name="T8" fmla="*/ 109 w 1960"/>
              <a:gd name="T9" fmla="*/ 195 h 314"/>
              <a:gd name="T10" fmla="*/ 196 w 1960"/>
              <a:gd name="T11" fmla="*/ 184 h 314"/>
              <a:gd name="T12" fmla="*/ 251 w 1960"/>
              <a:gd name="T13" fmla="*/ 184 h 314"/>
              <a:gd name="T14" fmla="*/ 316 w 1960"/>
              <a:gd name="T15" fmla="*/ 174 h 314"/>
              <a:gd name="T16" fmla="*/ 403 w 1960"/>
              <a:gd name="T17" fmla="*/ 163 h 314"/>
              <a:gd name="T18" fmla="*/ 490 w 1960"/>
              <a:gd name="T19" fmla="*/ 163 h 314"/>
              <a:gd name="T20" fmla="*/ 588 w 1960"/>
              <a:gd name="T21" fmla="*/ 152 h 314"/>
              <a:gd name="T22" fmla="*/ 697 w 1960"/>
              <a:gd name="T23" fmla="*/ 130 h 314"/>
              <a:gd name="T24" fmla="*/ 817 w 1960"/>
              <a:gd name="T25" fmla="*/ 119 h 314"/>
              <a:gd name="T26" fmla="*/ 947 w 1960"/>
              <a:gd name="T27" fmla="*/ 98 h 314"/>
              <a:gd name="T28" fmla="*/ 1078 w 1960"/>
              <a:gd name="T29" fmla="*/ 76 h 314"/>
              <a:gd name="T30" fmla="*/ 1198 w 1960"/>
              <a:gd name="T31" fmla="*/ 65 h 314"/>
              <a:gd name="T32" fmla="*/ 1307 w 1960"/>
              <a:gd name="T33" fmla="*/ 55 h 314"/>
              <a:gd name="T34" fmla="*/ 1394 w 1960"/>
              <a:gd name="T35" fmla="*/ 44 h 314"/>
              <a:gd name="T36" fmla="*/ 1481 w 1960"/>
              <a:gd name="T37" fmla="*/ 33 h 314"/>
              <a:gd name="T38" fmla="*/ 1546 w 1960"/>
              <a:gd name="T39" fmla="*/ 22 h 314"/>
              <a:gd name="T40" fmla="*/ 1600 w 1960"/>
              <a:gd name="T41" fmla="*/ 11 h 314"/>
              <a:gd name="T42" fmla="*/ 1633 w 1960"/>
              <a:gd name="T43" fmla="*/ 11 h 314"/>
              <a:gd name="T44" fmla="*/ 1742 w 1960"/>
              <a:gd name="T45" fmla="*/ 0 h 314"/>
              <a:gd name="T46" fmla="*/ 1775 w 1960"/>
              <a:gd name="T47" fmla="*/ 0 h 314"/>
              <a:gd name="T48" fmla="*/ 1807 w 1960"/>
              <a:gd name="T49" fmla="*/ 11 h 314"/>
              <a:gd name="T50" fmla="*/ 1862 w 1960"/>
              <a:gd name="T51" fmla="*/ 33 h 314"/>
              <a:gd name="T52" fmla="*/ 1905 w 1960"/>
              <a:gd name="T53" fmla="*/ 76 h 314"/>
              <a:gd name="T54" fmla="*/ 1949 w 1960"/>
              <a:gd name="T55" fmla="*/ 119 h 314"/>
              <a:gd name="T56" fmla="*/ 1960 w 1960"/>
              <a:gd name="T57" fmla="*/ 141 h 314"/>
              <a:gd name="T58" fmla="*/ 1949 w 1960"/>
              <a:gd name="T59" fmla="*/ 152 h 314"/>
              <a:gd name="T60" fmla="*/ 1905 w 1960"/>
              <a:gd name="T61" fmla="*/ 163 h 314"/>
              <a:gd name="T62" fmla="*/ 1829 w 1960"/>
              <a:gd name="T63" fmla="*/ 174 h 314"/>
              <a:gd name="T64" fmla="*/ 1731 w 1960"/>
              <a:gd name="T65" fmla="*/ 174 h 314"/>
              <a:gd name="T66" fmla="*/ 1394 w 1960"/>
              <a:gd name="T67" fmla="*/ 174 h 314"/>
              <a:gd name="T68" fmla="*/ 1230 w 1960"/>
              <a:gd name="T69" fmla="*/ 195 h 314"/>
              <a:gd name="T70" fmla="*/ 1111 w 1960"/>
              <a:gd name="T71" fmla="*/ 206 h 314"/>
              <a:gd name="T72" fmla="*/ 991 w 1960"/>
              <a:gd name="T73" fmla="*/ 217 h 314"/>
              <a:gd name="T74" fmla="*/ 773 w 1960"/>
              <a:gd name="T75" fmla="*/ 238 h 314"/>
              <a:gd name="T76" fmla="*/ 632 w 1960"/>
              <a:gd name="T77" fmla="*/ 260 h 314"/>
              <a:gd name="T78" fmla="*/ 512 w 1960"/>
              <a:gd name="T79" fmla="*/ 271 h 314"/>
              <a:gd name="T80" fmla="*/ 414 w 1960"/>
              <a:gd name="T81" fmla="*/ 282 h 314"/>
              <a:gd name="T82" fmla="*/ 338 w 1960"/>
              <a:gd name="T83" fmla="*/ 293 h 314"/>
              <a:gd name="T84" fmla="*/ 283 w 1960"/>
              <a:gd name="T85" fmla="*/ 303 h 314"/>
              <a:gd name="T86" fmla="*/ 240 w 1960"/>
              <a:gd name="T87" fmla="*/ 314 h 314"/>
              <a:gd name="T88" fmla="*/ 196 w 1960"/>
              <a:gd name="T89" fmla="*/ 314 h 314"/>
              <a:gd name="T90" fmla="*/ 164 w 1960"/>
              <a:gd name="T91" fmla="*/ 303 h 314"/>
              <a:gd name="T92" fmla="*/ 109 w 1960"/>
              <a:gd name="T93" fmla="*/ 293 h 314"/>
              <a:gd name="T94" fmla="*/ 44 w 1960"/>
              <a:gd name="T95" fmla="*/ 271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960" h="314">
                <a:moveTo>
                  <a:pt x="44" y="271"/>
                </a:moveTo>
                <a:lnTo>
                  <a:pt x="22" y="260"/>
                </a:lnTo>
                <a:lnTo>
                  <a:pt x="11" y="238"/>
                </a:lnTo>
                <a:lnTo>
                  <a:pt x="0" y="228"/>
                </a:lnTo>
                <a:lnTo>
                  <a:pt x="0" y="217"/>
                </a:lnTo>
                <a:lnTo>
                  <a:pt x="11" y="206"/>
                </a:lnTo>
                <a:lnTo>
                  <a:pt x="22" y="206"/>
                </a:lnTo>
                <a:lnTo>
                  <a:pt x="44" y="206"/>
                </a:lnTo>
                <a:lnTo>
                  <a:pt x="77" y="195"/>
                </a:lnTo>
                <a:lnTo>
                  <a:pt x="109" y="195"/>
                </a:lnTo>
                <a:lnTo>
                  <a:pt x="153" y="184"/>
                </a:lnTo>
                <a:lnTo>
                  <a:pt x="196" y="184"/>
                </a:lnTo>
                <a:lnTo>
                  <a:pt x="229" y="184"/>
                </a:lnTo>
                <a:lnTo>
                  <a:pt x="251" y="184"/>
                </a:lnTo>
                <a:lnTo>
                  <a:pt x="283" y="174"/>
                </a:lnTo>
                <a:lnTo>
                  <a:pt x="316" y="174"/>
                </a:lnTo>
                <a:lnTo>
                  <a:pt x="360" y="174"/>
                </a:lnTo>
                <a:lnTo>
                  <a:pt x="403" y="163"/>
                </a:lnTo>
                <a:lnTo>
                  <a:pt x="436" y="163"/>
                </a:lnTo>
                <a:lnTo>
                  <a:pt x="490" y="163"/>
                </a:lnTo>
                <a:lnTo>
                  <a:pt x="534" y="152"/>
                </a:lnTo>
                <a:lnTo>
                  <a:pt x="588" y="152"/>
                </a:lnTo>
                <a:lnTo>
                  <a:pt x="643" y="141"/>
                </a:lnTo>
                <a:lnTo>
                  <a:pt x="697" y="130"/>
                </a:lnTo>
                <a:lnTo>
                  <a:pt x="751" y="130"/>
                </a:lnTo>
                <a:lnTo>
                  <a:pt x="817" y="119"/>
                </a:lnTo>
                <a:lnTo>
                  <a:pt x="882" y="109"/>
                </a:lnTo>
                <a:lnTo>
                  <a:pt x="947" y="98"/>
                </a:lnTo>
                <a:lnTo>
                  <a:pt x="1013" y="87"/>
                </a:lnTo>
                <a:lnTo>
                  <a:pt x="1078" y="76"/>
                </a:lnTo>
                <a:lnTo>
                  <a:pt x="1143" y="76"/>
                </a:lnTo>
                <a:lnTo>
                  <a:pt x="1198" y="65"/>
                </a:lnTo>
                <a:lnTo>
                  <a:pt x="1252" y="55"/>
                </a:lnTo>
                <a:lnTo>
                  <a:pt x="1307" y="55"/>
                </a:lnTo>
                <a:lnTo>
                  <a:pt x="1350" y="44"/>
                </a:lnTo>
                <a:lnTo>
                  <a:pt x="1394" y="44"/>
                </a:lnTo>
                <a:lnTo>
                  <a:pt x="1437" y="33"/>
                </a:lnTo>
                <a:lnTo>
                  <a:pt x="1481" y="33"/>
                </a:lnTo>
                <a:lnTo>
                  <a:pt x="1513" y="22"/>
                </a:lnTo>
                <a:lnTo>
                  <a:pt x="1546" y="22"/>
                </a:lnTo>
                <a:lnTo>
                  <a:pt x="1568" y="22"/>
                </a:lnTo>
                <a:lnTo>
                  <a:pt x="1600" y="11"/>
                </a:lnTo>
                <a:lnTo>
                  <a:pt x="1611" y="11"/>
                </a:lnTo>
                <a:lnTo>
                  <a:pt x="1633" y="11"/>
                </a:lnTo>
                <a:lnTo>
                  <a:pt x="1688" y="0"/>
                </a:lnTo>
                <a:lnTo>
                  <a:pt x="1742" y="0"/>
                </a:lnTo>
                <a:lnTo>
                  <a:pt x="1764" y="0"/>
                </a:lnTo>
                <a:lnTo>
                  <a:pt x="1775" y="0"/>
                </a:lnTo>
                <a:lnTo>
                  <a:pt x="1796" y="11"/>
                </a:lnTo>
                <a:lnTo>
                  <a:pt x="1807" y="11"/>
                </a:lnTo>
                <a:lnTo>
                  <a:pt x="1829" y="22"/>
                </a:lnTo>
                <a:lnTo>
                  <a:pt x="1862" y="33"/>
                </a:lnTo>
                <a:lnTo>
                  <a:pt x="1883" y="55"/>
                </a:lnTo>
                <a:lnTo>
                  <a:pt x="1905" y="76"/>
                </a:lnTo>
                <a:lnTo>
                  <a:pt x="1927" y="98"/>
                </a:lnTo>
                <a:lnTo>
                  <a:pt x="1949" y="119"/>
                </a:lnTo>
                <a:lnTo>
                  <a:pt x="1960" y="130"/>
                </a:lnTo>
                <a:lnTo>
                  <a:pt x="1960" y="141"/>
                </a:lnTo>
                <a:lnTo>
                  <a:pt x="1960" y="152"/>
                </a:lnTo>
                <a:lnTo>
                  <a:pt x="1949" y="152"/>
                </a:lnTo>
                <a:lnTo>
                  <a:pt x="1927" y="163"/>
                </a:lnTo>
                <a:lnTo>
                  <a:pt x="1905" y="163"/>
                </a:lnTo>
                <a:lnTo>
                  <a:pt x="1873" y="174"/>
                </a:lnTo>
                <a:lnTo>
                  <a:pt x="1829" y="174"/>
                </a:lnTo>
                <a:lnTo>
                  <a:pt x="1786" y="174"/>
                </a:lnTo>
                <a:lnTo>
                  <a:pt x="1731" y="174"/>
                </a:lnTo>
                <a:lnTo>
                  <a:pt x="1503" y="174"/>
                </a:lnTo>
                <a:lnTo>
                  <a:pt x="1394" y="174"/>
                </a:lnTo>
                <a:lnTo>
                  <a:pt x="1285" y="184"/>
                </a:lnTo>
                <a:lnTo>
                  <a:pt x="1230" y="195"/>
                </a:lnTo>
                <a:lnTo>
                  <a:pt x="1176" y="195"/>
                </a:lnTo>
                <a:lnTo>
                  <a:pt x="1111" y="206"/>
                </a:lnTo>
                <a:lnTo>
                  <a:pt x="1056" y="206"/>
                </a:lnTo>
                <a:lnTo>
                  <a:pt x="991" y="217"/>
                </a:lnTo>
                <a:lnTo>
                  <a:pt x="915" y="228"/>
                </a:lnTo>
                <a:lnTo>
                  <a:pt x="773" y="238"/>
                </a:lnTo>
                <a:lnTo>
                  <a:pt x="708" y="249"/>
                </a:lnTo>
                <a:lnTo>
                  <a:pt x="632" y="260"/>
                </a:lnTo>
                <a:lnTo>
                  <a:pt x="566" y="260"/>
                </a:lnTo>
                <a:lnTo>
                  <a:pt x="512" y="271"/>
                </a:lnTo>
                <a:lnTo>
                  <a:pt x="468" y="282"/>
                </a:lnTo>
                <a:lnTo>
                  <a:pt x="414" y="282"/>
                </a:lnTo>
                <a:lnTo>
                  <a:pt x="381" y="293"/>
                </a:lnTo>
                <a:lnTo>
                  <a:pt x="338" y="293"/>
                </a:lnTo>
                <a:lnTo>
                  <a:pt x="316" y="303"/>
                </a:lnTo>
                <a:lnTo>
                  <a:pt x="283" y="303"/>
                </a:lnTo>
                <a:lnTo>
                  <a:pt x="262" y="303"/>
                </a:lnTo>
                <a:lnTo>
                  <a:pt x="240" y="314"/>
                </a:lnTo>
                <a:lnTo>
                  <a:pt x="218" y="314"/>
                </a:lnTo>
                <a:lnTo>
                  <a:pt x="196" y="314"/>
                </a:lnTo>
                <a:lnTo>
                  <a:pt x="185" y="314"/>
                </a:lnTo>
                <a:lnTo>
                  <a:pt x="164" y="303"/>
                </a:lnTo>
                <a:lnTo>
                  <a:pt x="142" y="303"/>
                </a:lnTo>
                <a:lnTo>
                  <a:pt x="109" y="293"/>
                </a:lnTo>
                <a:lnTo>
                  <a:pt x="77" y="293"/>
                </a:lnTo>
                <a:lnTo>
                  <a:pt x="44" y="27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13" name="Freeform 69"/>
          <p:cNvSpPr>
            <a:spLocks noChangeArrowheads="1"/>
          </p:cNvSpPr>
          <p:nvPr/>
        </p:nvSpPr>
        <p:spPr bwMode="auto">
          <a:xfrm>
            <a:off x="6711950" y="2681288"/>
            <a:ext cx="103188" cy="714375"/>
          </a:xfrm>
          <a:custGeom>
            <a:avLst/>
            <a:gdLst>
              <a:gd name="T0" fmla="*/ 65 w 163"/>
              <a:gd name="T1" fmla="*/ 1125 h 1125"/>
              <a:gd name="T2" fmla="*/ 65 w 163"/>
              <a:gd name="T3" fmla="*/ 1125 h 1125"/>
              <a:gd name="T4" fmla="*/ 55 w 163"/>
              <a:gd name="T5" fmla="*/ 1115 h 1125"/>
              <a:gd name="T6" fmla="*/ 55 w 163"/>
              <a:gd name="T7" fmla="*/ 1104 h 1125"/>
              <a:gd name="T8" fmla="*/ 44 w 163"/>
              <a:gd name="T9" fmla="*/ 1082 h 1125"/>
              <a:gd name="T10" fmla="*/ 44 w 163"/>
              <a:gd name="T11" fmla="*/ 1060 h 1125"/>
              <a:gd name="T12" fmla="*/ 33 w 163"/>
              <a:gd name="T13" fmla="*/ 1028 h 1125"/>
              <a:gd name="T14" fmla="*/ 33 w 163"/>
              <a:gd name="T15" fmla="*/ 996 h 1125"/>
              <a:gd name="T16" fmla="*/ 22 w 163"/>
              <a:gd name="T17" fmla="*/ 952 h 1125"/>
              <a:gd name="T18" fmla="*/ 22 w 163"/>
              <a:gd name="T19" fmla="*/ 931 h 1125"/>
              <a:gd name="T20" fmla="*/ 22 w 163"/>
              <a:gd name="T21" fmla="*/ 898 h 1125"/>
              <a:gd name="T22" fmla="*/ 22 w 163"/>
              <a:gd name="T23" fmla="*/ 866 h 1125"/>
              <a:gd name="T24" fmla="*/ 22 w 163"/>
              <a:gd name="T25" fmla="*/ 822 h 1125"/>
              <a:gd name="T26" fmla="*/ 11 w 163"/>
              <a:gd name="T27" fmla="*/ 779 h 1125"/>
              <a:gd name="T28" fmla="*/ 11 w 163"/>
              <a:gd name="T29" fmla="*/ 736 h 1125"/>
              <a:gd name="T30" fmla="*/ 11 w 163"/>
              <a:gd name="T31" fmla="*/ 682 h 1125"/>
              <a:gd name="T32" fmla="*/ 11 w 163"/>
              <a:gd name="T33" fmla="*/ 617 h 1125"/>
              <a:gd name="T34" fmla="*/ 11 w 163"/>
              <a:gd name="T35" fmla="*/ 563 h 1125"/>
              <a:gd name="T36" fmla="*/ 11 w 163"/>
              <a:gd name="T37" fmla="*/ 498 h 1125"/>
              <a:gd name="T38" fmla="*/ 11 w 163"/>
              <a:gd name="T39" fmla="*/ 422 h 1125"/>
              <a:gd name="T40" fmla="*/ 0 w 163"/>
              <a:gd name="T41" fmla="*/ 347 h 1125"/>
              <a:gd name="T42" fmla="*/ 0 w 163"/>
              <a:gd name="T43" fmla="*/ 271 h 1125"/>
              <a:gd name="T44" fmla="*/ 0 w 163"/>
              <a:gd name="T45" fmla="*/ 184 h 1125"/>
              <a:gd name="T46" fmla="*/ 0 w 163"/>
              <a:gd name="T47" fmla="*/ 87 h 1125"/>
              <a:gd name="T48" fmla="*/ 0 w 163"/>
              <a:gd name="T49" fmla="*/ 0 h 1125"/>
              <a:gd name="T50" fmla="*/ 163 w 163"/>
              <a:gd name="T51" fmla="*/ 0 h 1125"/>
              <a:gd name="T52" fmla="*/ 163 w 163"/>
              <a:gd name="T53" fmla="*/ 65 h 1125"/>
              <a:gd name="T54" fmla="*/ 163 w 163"/>
              <a:gd name="T55" fmla="*/ 141 h 1125"/>
              <a:gd name="T56" fmla="*/ 163 w 163"/>
              <a:gd name="T57" fmla="*/ 206 h 1125"/>
              <a:gd name="T58" fmla="*/ 163 w 163"/>
              <a:gd name="T59" fmla="*/ 260 h 1125"/>
              <a:gd name="T60" fmla="*/ 152 w 163"/>
              <a:gd name="T61" fmla="*/ 325 h 1125"/>
              <a:gd name="T62" fmla="*/ 152 w 163"/>
              <a:gd name="T63" fmla="*/ 379 h 1125"/>
              <a:gd name="T64" fmla="*/ 152 w 163"/>
              <a:gd name="T65" fmla="*/ 422 h 1125"/>
              <a:gd name="T66" fmla="*/ 152 w 163"/>
              <a:gd name="T67" fmla="*/ 476 h 1125"/>
              <a:gd name="T68" fmla="*/ 152 w 163"/>
              <a:gd name="T69" fmla="*/ 520 h 1125"/>
              <a:gd name="T70" fmla="*/ 152 w 163"/>
              <a:gd name="T71" fmla="*/ 552 h 1125"/>
              <a:gd name="T72" fmla="*/ 152 w 163"/>
              <a:gd name="T73" fmla="*/ 595 h 1125"/>
              <a:gd name="T74" fmla="*/ 142 w 163"/>
              <a:gd name="T75" fmla="*/ 628 h 1125"/>
              <a:gd name="T76" fmla="*/ 142 w 163"/>
              <a:gd name="T77" fmla="*/ 649 h 1125"/>
              <a:gd name="T78" fmla="*/ 142 w 163"/>
              <a:gd name="T79" fmla="*/ 682 h 1125"/>
              <a:gd name="T80" fmla="*/ 142 w 163"/>
              <a:gd name="T81" fmla="*/ 703 h 1125"/>
              <a:gd name="T82" fmla="*/ 142 w 163"/>
              <a:gd name="T83" fmla="*/ 725 h 1125"/>
              <a:gd name="T84" fmla="*/ 131 w 163"/>
              <a:gd name="T85" fmla="*/ 855 h 1125"/>
              <a:gd name="T86" fmla="*/ 120 w 163"/>
              <a:gd name="T87" fmla="*/ 920 h 1125"/>
              <a:gd name="T88" fmla="*/ 109 w 163"/>
              <a:gd name="T89" fmla="*/ 996 h 1125"/>
              <a:gd name="T90" fmla="*/ 109 w 163"/>
              <a:gd name="T91" fmla="*/ 1028 h 1125"/>
              <a:gd name="T92" fmla="*/ 98 w 163"/>
              <a:gd name="T93" fmla="*/ 1050 h 1125"/>
              <a:gd name="T94" fmla="*/ 98 w 163"/>
              <a:gd name="T95" fmla="*/ 1071 h 1125"/>
              <a:gd name="T96" fmla="*/ 87 w 163"/>
              <a:gd name="T97" fmla="*/ 1093 h 1125"/>
              <a:gd name="T98" fmla="*/ 87 w 163"/>
              <a:gd name="T99" fmla="*/ 1104 h 1125"/>
              <a:gd name="T100" fmla="*/ 76 w 163"/>
              <a:gd name="T101" fmla="*/ 1115 h 1125"/>
              <a:gd name="T102" fmla="*/ 76 w 163"/>
              <a:gd name="T103" fmla="*/ 1125 h 1125"/>
              <a:gd name="T104" fmla="*/ 65 w 163"/>
              <a:gd name="T105" fmla="*/ 1125 h 1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63" h="1125">
                <a:moveTo>
                  <a:pt x="65" y="1125"/>
                </a:moveTo>
                <a:lnTo>
                  <a:pt x="65" y="1125"/>
                </a:lnTo>
                <a:lnTo>
                  <a:pt x="55" y="1115"/>
                </a:lnTo>
                <a:lnTo>
                  <a:pt x="55" y="1104"/>
                </a:lnTo>
                <a:lnTo>
                  <a:pt x="44" y="1082"/>
                </a:lnTo>
                <a:lnTo>
                  <a:pt x="44" y="1060"/>
                </a:lnTo>
                <a:lnTo>
                  <a:pt x="33" y="1028"/>
                </a:lnTo>
                <a:lnTo>
                  <a:pt x="33" y="996"/>
                </a:lnTo>
                <a:lnTo>
                  <a:pt x="22" y="952"/>
                </a:lnTo>
                <a:lnTo>
                  <a:pt x="22" y="931"/>
                </a:lnTo>
                <a:lnTo>
                  <a:pt x="22" y="898"/>
                </a:lnTo>
                <a:lnTo>
                  <a:pt x="22" y="866"/>
                </a:lnTo>
                <a:lnTo>
                  <a:pt x="22" y="822"/>
                </a:lnTo>
                <a:lnTo>
                  <a:pt x="11" y="779"/>
                </a:lnTo>
                <a:lnTo>
                  <a:pt x="11" y="736"/>
                </a:lnTo>
                <a:lnTo>
                  <a:pt x="11" y="682"/>
                </a:lnTo>
                <a:lnTo>
                  <a:pt x="11" y="617"/>
                </a:lnTo>
                <a:lnTo>
                  <a:pt x="11" y="563"/>
                </a:lnTo>
                <a:lnTo>
                  <a:pt x="11" y="498"/>
                </a:lnTo>
                <a:lnTo>
                  <a:pt x="11" y="422"/>
                </a:lnTo>
                <a:lnTo>
                  <a:pt x="0" y="347"/>
                </a:lnTo>
                <a:lnTo>
                  <a:pt x="0" y="271"/>
                </a:lnTo>
                <a:lnTo>
                  <a:pt x="0" y="184"/>
                </a:lnTo>
                <a:lnTo>
                  <a:pt x="0" y="87"/>
                </a:lnTo>
                <a:lnTo>
                  <a:pt x="0" y="0"/>
                </a:lnTo>
                <a:lnTo>
                  <a:pt x="163" y="0"/>
                </a:lnTo>
                <a:lnTo>
                  <a:pt x="163" y="65"/>
                </a:lnTo>
                <a:lnTo>
                  <a:pt x="163" y="141"/>
                </a:lnTo>
                <a:lnTo>
                  <a:pt x="163" y="206"/>
                </a:lnTo>
                <a:lnTo>
                  <a:pt x="163" y="260"/>
                </a:lnTo>
                <a:lnTo>
                  <a:pt x="152" y="325"/>
                </a:lnTo>
                <a:lnTo>
                  <a:pt x="152" y="379"/>
                </a:lnTo>
                <a:lnTo>
                  <a:pt x="152" y="422"/>
                </a:lnTo>
                <a:lnTo>
                  <a:pt x="152" y="476"/>
                </a:lnTo>
                <a:lnTo>
                  <a:pt x="152" y="520"/>
                </a:lnTo>
                <a:lnTo>
                  <a:pt x="152" y="552"/>
                </a:lnTo>
                <a:lnTo>
                  <a:pt x="152" y="595"/>
                </a:lnTo>
                <a:lnTo>
                  <a:pt x="142" y="628"/>
                </a:lnTo>
                <a:lnTo>
                  <a:pt x="142" y="649"/>
                </a:lnTo>
                <a:lnTo>
                  <a:pt x="142" y="682"/>
                </a:lnTo>
                <a:lnTo>
                  <a:pt x="142" y="703"/>
                </a:lnTo>
                <a:lnTo>
                  <a:pt x="142" y="725"/>
                </a:lnTo>
                <a:lnTo>
                  <a:pt x="131" y="855"/>
                </a:lnTo>
                <a:lnTo>
                  <a:pt x="120" y="920"/>
                </a:lnTo>
                <a:lnTo>
                  <a:pt x="109" y="996"/>
                </a:lnTo>
                <a:lnTo>
                  <a:pt x="109" y="1028"/>
                </a:lnTo>
                <a:lnTo>
                  <a:pt x="98" y="1050"/>
                </a:lnTo>
                <a:lnTo>
                  <a:pt x="98" y="1071"/>
                </a:lnTo>
                <a:lnTo>
                  <a:pt x="87" y="1093"/>
                </a:lnTo>
                <a:lnTo>
                  <a:pt x="87" y="1104"/>
                </a:lnTo>
                <a:lnTo>
                  <a:pt x="76" y="1115"/>
                </a:lnTo>
                <a:lnTo>
                  <a:pt x="76" y="1125"/>
                </a:lnTo>
                <a:lnTo>
                  <a:pt x="65" y="112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7" name="TextBox 2"/>
          <p:cNvSpPr txBox="1">
            <a:spLocks noChangeArrowheads="1"/>
          </p:cNvSpPr>
          <p:nvPr/>
        </p:nvSpPr>
        <p:spPr bwMode="auto">
          <a:xfrm>
            <a:off x="604838" y="1752600"/>
            <a:ext cx="20431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000">
                <a:latin typeface="楷体" pitchFamily="49" charset="-122"/>
                <a:ea typeface="楷体" pitchFamily="49" charset="-122"/>
              </a:rPr>
              <a:t>文</a:t>
            </a:r>
            <a:r>
              <a:rPr lang="zh-CN" altLang="en-US" sz="6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章</a:t>
            </a:r>
          </a:p>
        </p:txBody>
      </p:sp>
      <p:sp>
        <p:nvSpPr>
          <p:cNvPr id="32" name="矩形 2"/>
          <p:cNvSpPr>
            <a:spLocks noChangeArrowheads="1"/>
          </p:cNvSpPr>
          <p:nvPr/>
        </p:nvSpPr>
        <p:spPr bwMode="auto">
          <a:xfrm>
            <a:off x="5248275" y="3654425"/>
            <a:ext cx="3683000" cy="10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</a:rPr>
              <a:t>书写指导：</a:t>
            </a:r>
            <a:r>
              <a:rPr lang="zh-CN" altLang="en-US" sz="2000" b="1" dirty="0">
                <a:solidFill>
                  <a:schemeClr val="tx1"/>
                </a:solidFill>
                <a:latin typeface="宋体" panose="02010600030101010101" pitchFamily="2" charset="-122"/>
              </a:rPr>
              <a:t>“立”要扁，下横最长，中间“日”扁窄，“十”的横稍长，竖在横上要短。</a:t>
            </a:r>
          </a:p>
        </p:txBody>
      </p:sp>
      <p:sp>
        <p:nvSpPr>
          <p:cNvPr id="33" name="矩形 4"/>
          <p:cNvSpPr>
            <a:spLocks noChangeArrowheads="1"/>
          </p:cNvSpPr>
          <p:nvPr/>
        </p:nvSpPr>
        <p:spPr bwMode="auto">
          <a:xfrm>
            <a:off x="2635250" y="1914525"/>
            <a:ext cx="12160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章</a:t>
            </a: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2317750" y="1189038"/>
            <a:ext cx="22320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zhāng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211138" y="2990850"/>
            <a:ext cx="23399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结构：</a:t>
            </a:r>
            <a:r>
              <a:rPr lang="zh-CN" altLang="en-US" sz="2200" b="1" dirty="0">
                <a:latin typeface="宋体" pitchFamily="2" charset="-122"/>
              </a:rPr>
              <a:t>上中下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211138" y="3735388"/>
            <a:ext cx="3497262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篇章   顺理成章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211138" y="4132263"/>
            <a:ext cx="47561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900113" indent="-9001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200" b="1" dirty="0">
                <a:latin typeface="宋体" pitchFamily="2" charset="-122"/>
              </a:rPr>
              <a:t>大家用同一个题目作文，可是写出来的文章却相差悬殊。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211138" y="3348038"/>
            <a:ext cx="29051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200" b="1" dirty="0">
                <a:latin typeface="宋体" pitchFamily="2" charset="-122"/>
              </a:rPr>
              <a:t>Z  </a:t>
            </a:r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200" b="1" dirty="0">
                <a:latin typeface="宋体" pitchFamily="2" charset="-122"/>
              </a:rPr>
              <a:t>立</a:t>
            </a:r>
          </a:p>
        </p:txBody>
      </p:sp>
      <p:grpSp>
        <p:nvGrpSpPr>
          <p:cNvPr id="16415" name="组合 26"/>
          <p:cNvGrpSpPr>
            <a:grpSpLocks/>
          </p:cNvGrpSpPr>
          <p:nvPr/>
        </p:nvGrpSpPr>
        <p:grpSpPr bwMode="auto">
          <a:xfrm>
            <a:off x="579438" y="771525"/>
            <a:ext cx="1331912" cy="530225"/>
            <a:chOff x="579880" y="770997"/>
            <a:chExt cx="1331484" cy="531209"/>
          </a:xfrm>
        </p:grpSpPr>
        <p:sp>
          <p:nvSpPr>
            <p:cNvPr id="40" name="圆角矩形 39"/>
            <p:cNvSpPr/>
            <p:nvPr/>
          </p:nvSpPr>
          <p:spPr>
            <a:xfrm>
              <a:off x="590550" y="770997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我会写</a:t>
              </a:r>
            </a:p>
          </p:txBody>
        </p:sp>
        <p:sp>
          <p:nvSpPr>
            <p:cNvPr id="41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b="1"/>
            </a:p>
          </p:txBody>
        </p:sp>
      </p:grpSp>
      <p:pic>
        <p:nvPicPr>
          <p:cNvPr id="16418" name="Picture 3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9813" y="704850"/>
            <a:ext cx="901700" cy="512763"/>
          </a:xfrm>
          <a:prstGeom prst="rect">
            <a:avLst/>
          </a:prstGeom>
          <a:noFill/>
          <a:ln>
            <a:noFill/>
          </a:ln>
          <a:effectLst>
            <a:outerShdw dist="38100" dir="8100000" algn="tr" rotWithShape="0">
              <a:srgbClr val="00000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1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1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1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1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1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1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1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1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5478463" y="1339850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879" name="Freeform 39"/>
          <p:cNvSpPr>
            <a:spLocks noChangeArrowheads="1"/>
          </p:cNvSpPr>
          <p:nvPr/>
        </p:nvSpPr>
        <p:spPr bwMode="auto">
          <a:xfrm>
            <a:off x="6278563" y="2740025"/>
            <a:ext cx="185737" cy="419100"/>
          </a:xfrm>
          <a:custGeom>
            <a:avLst/>
            <a:gdLst>
              <a:gd name="T0" fmla="*/ 207 w 294"/>
              <a:gd name="T1" fmla="*/ 32 h 660"/>
              <a:gd name="T2" fmla="*/ 250 w 294"/>
              <a:gd name="T3" fmla="*/ 346 h 660"/>
              <a:gd name="T4" fmla="*/ 294 w 294"/>
              <a:gd name="T5" fmla="*/ 660 h 660"/>
              <a:gd name="T6" fmla="*/ 196 w 294"/>
              <a:gd name="T7" fmla="*/ 660 h 660"/>
              <a:gd name="T8" fmla="*/ 174 w 294"/>
              <a:gd name="T9" fmla="*/ 584 h 660"/>
              <a:gd name="T10" fmla="*/ 163 w 294"/>
              <a:gd name="T11" fmla="*/ 519 h 660"/>
              <a:gd name="T12" fmla="*/ 152 w 294"/>
              <a:gd name="T13" fmla="*/ 465 h 660"/>
              <a:gd name="T14" fmla="*/ 141 w 294"/>
              <a:gd name="T15" fmla="*/ 411 h 660"/>
              <a:gd name="T16" fmla="*/ 120 w 294"/>
              <a:gd name="T17" fmla="*/ 357 h 660"/>
              <a:gd name="T18" fmla="*/ 120 w 294"/>
              <a:gd name="T19" fmla="*/ 314 h 660"/>
              <a:gd name="T20" fmla="*/ 109 w 294"/>
              <a:gd name="T21" fmla="*/ 270 h 660"/>
              <a:gd name="T22" fmla="*/ 98 w 294"/>
              <a:gd name="T23" fmla="*/ 238 h 660"/>
              <a:gd name="T24" fmla="*/ 76 w 294"/>
              <a:gd name="T25" fmla="*/ 184 h 660"/>
              <a:gd name="T26" fmla="*/ 65 w 294"/>
              <a:gd name="T27" fmla="*/ 140 h 660"/>
              <a:gd name="T28" fmla="*/ 43 w 294"/>
              <a:gd name="T29" fmla="*/ 97 h 660"/>
              <a:gd name="T30" fmla="*/ 33 w 294"/>
              <a:gd name="T31" fmla="*/ 76 h 660"/>
              <a:gd name="T32" fmla="*/ 22 w 294"/>
              <a:gd name="T33" fmla="*/ 65 h 660"/>
              <a:gd name="T34" fmla="*/ 11 w 294"/>
              <a:gd name="T35" fmla="*/ 54 h 660"/>
              <a:gd name="T36" fmla="*/ 11 w 294"/>
              <a:gd name="T37" fmla="*/ 43 h 660"/>
              <a:gd name="T38" fmla="*/ 0 w 294"/>
              <a:gd name="T39" fmla="*/ 43 h 660"/>
              <a:gd name="T40" fmla="*/ 0 w 294"/>
              <a:gd name="T41" fmla="*/ 21 h 660"/>
              <a:gd name="T42" fmla="*/ 11 w 294"/>
              <a:gd name="T43" fmla="*/ 11 h 660"/>
              <a:gd name="T44" fmla="*/ 11 w 294"/>
              <a:gd name="T45" fmla="*/ 0 h 660"/>
              <a:gd name="T46" fmla="*/ 33 w 294"/>
              <a:gd name="T47" fmla="*/ 0 h 660"/>
              <a:gd name="T48" fmla="*/ 43 w 294"/>
              <a:gd name="T49" fmla="*/ 0 h 660"/>
              <a:gd name="T50" fmla="*/ 65 w 294"/>
              <a:gd name="T51" fmla="*/ 0 h 660"/>
              <a:gd name="T52" fmla="*/ 98 w 294"/>
              <a:gd name="T53" fmla="*/ 0 h 660"/>
              <a:gd name="T54" fmla="*/ 131 w 294"/>
              <a:gd name="T55" fmla="*/ 11 h 660"/>
              <a:gd name="T56" fmla="*/ 163 w 294"/>
              <a:gd name="T57" fmla="*/ 21 h 660"/>
              <a:gd name="T58" fmla="*/ 207 w 294"/>
              <a:gd name="T59" fmla="*/ 32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94" h="660">
                <a:moveTo>
                  <a:pt x="207" y="32"/>
                </a:moveTo>
                <a:lnTo>
                  <a:pt x="250" y="346"/>
                </a:lnTo>
                <a:lnTo>
                  <a:pt x="294" y="660"/>
                </a:lnTo>
                <a:lnTo>
                  <a:pt x="196" y="660"/>
                </a:lnTo>
                <a:lnTo>
                  <a:pt x="174" y="584"/>
                </a:lnTo>
                <a:lnTo>
                  <a:pt x="163" y="519"/>
                </a:lnTo>
                <a:lnTo>
                  <a:pt x="152" y="465"/>
                </a:lnTo>
                <a:lnTo>
                  <a:pt x="141" y="411"/>
                </a:lnTo>
                <a:lnTo>
                  <a:pt x="120" y="357"/>
                </a:lnTo>
                <a:lnTo>
                  <a:pt x="120" y="314"/>
                </a:lnTo>
                <a:lnTo>
                  <a:pt x="109" y="270"/>
                </a:lnTo>
                <a:lnTo>
                  <a:pt x="98" y="238"/>
                </a:lnTo>
                <a:lnTo>
                  <a:pt x="76" y="184"/>
                </a:lnTo>
                <a:lnTo>
                  <a:pt x="65" y="140"/>
                </a:lnTo>
                <a:lnTo>
                  <a:pt x="43" y="97"/>
                </a:lnTo>
                <a:lnTo>
                  <a:pt x="33" y="76"/>
                </a:lnTo>
                <a:lnTo>
                  <a:pt x="22" y="65"/>
                </a:lnTo>
                <a:lnTo>
                  <a:pt x="11" y="54"/>
                </a:lnTo>
                <a:lnTo>
                  <a:pt x="11" y="43"/>
                </a:lnTo>
                <a:lnTo>
                  <a:pt x="0" y="43"/>
                </a:lnTo>
                <a:lnTo>
                  <a:pt x="0" y="21"/>
                </a:lnTo>
                <a:lnTo>
                  <a:pt x="11" y="11"/>
                </a:lnTo>
                <a:lnTo>
                  <a:pt x="11" y="0"/>
                </a:lnTo>
                <a:lnTo>
                  <a:pt x="33" y="0"/>
                </a:lnTo>
                <a:lnTo>
                  <a:pt x="43" y="0"/>
                </a:lnTo>
                <a:lnTo>
                  <a:pt x="65" y="0"/>
                </a:lnTo>
                <a:lnTo>
                  <a:pt x="98" y="0"/>
                </a:lnTo>
                <a:lnTo>
                  <a:pt x="131" y="11"/>
                </a:lnTo>
                <a:lnTo>
                  <a:pt x="163" y="21"/>
                </a:lnTo>
                <a:lnTo>
                  <a:pt x="207" y="3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80" name="Freeform 40"/>
          <p:cNvSpPr>
            <a:spLocks noChangeArrowheads="1"/>
          </p:cNvSpPr>
          <p:nvPr/>
        </p:nvSpPr>
        <p:spPr bwMode="auto">
          <a:xfrm>
            <a:off x="6354763" y="2638425"/>
            <a:ext cx="931862" cy="466725"/>
          </a:xfrm>
          <a:custGeom>
            <a:avLst/>
            <a:gdLst>
              <a:gd name="T0" fmla="*/ 1415 w 1469"/>
              <a:gd name="T1" fmla="*/ 248 h 735"/>
              <a:gd name="T2" fmla="*/ 1393 w 1469"/>
              <a:gd name="T3" fmla="*/ 270 h 735"/>
              <a:gd name="T4" fmla="*/ 1382 w 1469"/>
              <a:gd name="T5" fmla="*/ 302 h 735"/>
              <a:gd name="T6" fmla="*/ 1349 w 1469"/>
              <a:gd name="T7" fmla="*/ 346 h 735"/>
              <a:gd name="T8" fmla="*/ 1328 w 1469"/>
              <a:gd name="T9" fmla="*/ 411 h 735"/>
              <a:gd name="T10" fmla="*/ 1295 w 1469"/>
              <a:gd name="T11" fmla="*/ 486 h 735"/>
              <a:gd name="T12" fmla="*/ 1262 w 1469"/>
              <a:gd name="T13" fmla="*/ 573 h 735"/>
              <a:gd name="T14" fmla="*/ 1230 w 1469"/>
              <a:gd name="T15" fmla="*/ 681 h 735"/>
              <a:gd name="T16" fmla="*/ 1132 w 1469"/>
              <a:gd name="T17" fmla="*/ 735 h 735"/>
              <a:gd name="T18" fmla="*/ 1132 w 1469"/>
              <a:gd name="T19" fmla="*/ 692 h 735"/>
              <a:gd name="T20" fmla="*/ 1132 w 1469"/>
              <a:gd name="T21" fmla="*/ 616 h 735"/>
              <a:gd name="T22" fmla="*/ 1153 w 1469"/>
              <a:gd name="T23" fmla="*/ 519 h 735"/>
              <a:gd name="T24" fmla="*/ 1175 w 1469"/>
              <a:gd name="T25" fmla="*/ 411 h 735"/>
              <a:gd name="T26" fmla="*/ 1186 w 1469"/>
              <a:gd name="T27" fmla="*/ 302 h 735"/>
              <a:gd name="T28" fmla="*/ 1208 w 1469"/>
              <a:gd name="T29" fmla="*/ 227 h 735"/>
              <a:gd name="T30" fmla="*/ 1208 w 1469"/>
              <a:gd name="T31" fmla="*/ 183 h 735"/>
              <a:gd name="T32" fmla="*/ 1197 w 1469"/>
              <a:gd name="T33" fmla="*/ 151 h 735"/>
              <a:gd name="T34" fmla="*/ 1175 w 1469"/>
              <a:gd name="T35" fmla="*/ 151 h 735"/>
              <a:gd name="T36" fmla="*/ 1143 w 1469"/>
              <a:gd name="T37" fmla="*/ 151 h 735"/>
              <a:gd name="T38" fmla="*/ 1088 w 1469"/>
              <a:gd name="T39" fmla="*/ 151 h 735"/>
              <a:gd name="T40" fmla="*/ 1045 w 1469"/>
              <a:gd name="T41" fmla="*/ 151 h 735"/>
              <a:gd name="T42" fmla="*/ 979 w 1469"/>
              <a:gd name="T43" fmla="*/ 151 h 735"/>
              <a:gd name="T44" fmla="*/ 881 w 1469"/>
              <a:gd name="T45" fmla="*/ 162 h 735"/>
              <a:gd name="T46" fmla="*/ 762 w 1469"/>
              <a:gd name="T47" fmla="*/ 183 h 735"/>
              <a:gd name="T48" fmla="*/ 620 w 1469"/>
              <a:gd name="T49" fmla="*/ 194 h 735"/>
              <a:gd name="T50" fmla="*/ 435 w 1469"/>
              <a:gd name="T51" fmla="*/ 216 h 735"/>
              <a:gd name="T52" fmla="*/ 228 w 1469"/>
              <a:gd name="T53" fmla="*/ 238 h 735"/>
              <a:gd name="T54" fmla="*/ 0 w 1469"/>
              <a:gd name="T55" fmla="*/ 270 h 735"/>
              <a:gd name="T56" fmla="*/ 43 w 1469"/>
              <a:gd name="T57" fmla="*/ 173 h 735"/>
              <a:gd name="T58" fmla="*/ 163 w 1469"/>
              <a:gd name="T59" fmla="*/ 162 h 735"/>
              <a:gd name="T60" fmla="*/ 283 w 1469"/>
              <a:gd name="T61" fmla="*/ 151 h 735"/>
              <a:gd name="T62" fmla="*/ 424 w 1469"/>
              <a:gd name="T63" fmla="*/ 140 h 735"/>
              <a:gd name="T64" fmla="*/ 577 w 1469"/>
              <a:gd name="T65" fmla="*/ 108 h 735"/>
              <a:gd name="T66" fmla="*/ 707 w 1469"/>
              <a:gd name="T67" fmla="*/ 97 h 735"/>
              <a:gd name="T68" fmla="*/ 816 w 1469"/>
              <a:gd name="T69" fmla="*/ 75 h 735"/>
              <a:gd name="T70" fmla="*/ 914 w 1469"/>
              <a:gd name="T71" fmla="*/ 64 h 735"/>
              <a:gd name="T72" fmla="*/ 990 w 1469"/>
              <a:gd name="T73" fmla="*/ 54 h 735"/>
              <a:gd name="T74" fmla="*/ 1045 w 1469"/>
              <a:gd name="T75" fmla="*/ 43 h 735"/>
              <a:gd name="T76" fmla="*/ 1088 w 1469"/>
              <a:gd name="T77" fmla="*/ 43 h 735"/>
              <a:gd name="T78" fmla="*/ 1121 w 1469"/>
              <a:gd name="T79" fmla="*/ 32 h 735"/>
              <a:gd name="T80" fmla="*/ 1153 w 1469"/>
              <a:gd name="T81" fmla="*/ 10 h 735"/>
              <a:gd name="T82" fmla="*/ 1197 w 1469"/>
              <a:gd name="T83" fmla="*/ 0 h 735"/>
              <a:gd name="T84" fmla="*/ 1219 w 1469"/>
              <a:gd name="T85" fmla="*/ 10 h 735"/>
              <a:gd name="T86" fmla="*/ 1251 w 1469"/>
              <a:gd name="T87" fmla="*/ 32 h 735"/>
              <a:gd name="T88" fmla="*/ 1295 w 1469"/>
              <a:gd name="T89" fmla="*/ 54 h 735"/>
              <a:gd name="T90" fmla="*/ 1360 w 1469"/>
              <a:gd name="T91" fmla="*/ 86 h 735"/>
              <a:gd name="T92" fmla="*/ 1404 w 1469"/>
              <a:gd name="T93" fmla="*/ 119 h 735"/>
              <a:gd name="T94" fmla="*/ 1447 w 1469"/>
              <a:gd name="T95" fmla="*/ 151 h 735"/>
              <a:gd name="T96" fmla="*/ 1469 w 1469"/>
              <a:gd name="T97" fmla="*/ 173 h 735"/>
              <a:gd name="T98" fmla="*/ 1469 w 1469"/>
              <a:gd name="T99" fmla="*/ 194 h 735"/>
              <a:gd name="T100" fmla="*/ 1447 w 1469"/>
              <a:gd name="T101" fmla="*/ 227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69" h="735">
                <a:moveTo>
                  <a:pt x="1415" y="248"/>
                </a:moveTo>
                <a:lnTo>
                  <a:pt x="1415" y="248"/>
                </a:lnTo>
                <a:lnTo>
                  <a:pt x="1404" y="259"/>
                </a:lnTo>
                <a:lnTo>
                  <a:pt x="1393" y="270"/>
                </a:lnTo>
                <a:lnTo>
                  <a:pt x="1393" y="281"/>
                </a:lnTo>
                <a:lnTo>
                  <a:pt x="1382" y="302"/>
                </a:lnTo>
                <a:lnTo>
                  <a:pt x="1371" y="324"/>
                </a:lnTo>
                <a:lnTo>
                  <a:pt x="1349" y="346"/>
                </a:lnTo>
                <a:lnTo>
                  <a:pt x="1338" y="378"/>
                </a:lnTo>
                <a:lnTo>
                  <a:pt x="1328" y="411"/>
                </a:lnTo>
                <a:lnTo>
                  <a:pt x="1317" y="443"/>
                </a:lnTo>
                <a:lnTo>
                  <a:pt x="1295" y="486"/>
                </a:lnTo>
                <a:lnTo>
                  <a:pt x="1284" y="530"/>
                </a:lnTo>
                <a:lnTo>
                  <a:pt x="1262" y="573"/>
                </a:lnTo>
                <a:lnTo>
                  <a:pt x="1251" y="627"/>
                </a:lnTo>
                <a:lnTo>
                  <a:pt x="1230" y="681"/>
                </a:lnTo>
                <a:lnTo>
                  <a:pt x="1219" y="735"/>
                </a:lnTo>
                <a:lnTo>
                  <a:pt x="1132" y="735"/>
                </a:lnTo>
                <a:lnTo>
                  <a:pt x="1132" y="714"/>
                </a:lnTo>
                <a:lnTo>
                  <a:pt x="1132" y="692"/>
                </a:lnTo>
                <a:lnTo>
                  <a:pt x="1132" y="659"/>
                </a:lnTo>
                <a:lnTo>
                  <a:pt x="1132" y="616"/>
                </a:lnTo>
                <a:lnTo>
                  <a:pt x="1143" y="573"/>
                </a:lnTo>
                <a:lnTo>
                  <a:pt x="1153" y="519"/>
                </a:lnTo>
                <a:lnTo>
                  <a:pt x="1164" y="465"/>
                </a:lnTo>
                <a:lnTo>
                  <a:pt x="1175" y="411"/>
                </a:lnTo>
                <a:lnTo>
                  <a:pt x="1186" y="357"/>
                </a:lnTo>
                <a:lnTo>
                  <a:pt x="1186" y="302"/>
                </a:lnTo>
                <a:lnTo>
                  <a:pt x="1197" y="270"/>
                </a:lnTo>
                <a:lnTo>
                  <a:pt x="1208" y="227"/>
                </a:lnTo>
                <a:lnTo>
                  <a:pt x="1208" y="205"/>
                </a:lnTo>
                <a:lnTo>
                  <a:pt x="1208" y="183"/>
                </a:lnTo>
                <a:lnTo>
                  <a:pt x="1208" y="162"/>
                </a:lnTo>
                <a:lnTo>
                  <a:pt x="1197" y="151"/>
                </a:lnTo>
                <a:lnTo>
                  <a:pt x="1186" y="151"/>
                </a:lnTo>
                <a:lnTo>
                  <a:pt x="1175" y="151"/>
                </a:lnTo>
                <a:lnTo>
                  <a:pt x="1164" y="151"/>
                </a:lnTo>
                <a:lnTo>
                  <a:pt x="1143" y="151"/>
                </a:lnTo>
                <a:lnTo>
                  <a:pt x="1132" y="151"/>
                </a:lnTo>
                <a:lnTo>
                  <a:pt x="1088" y="151"/>
                </a:lnTo>
                <a:lnTo>
                  <a:pt x="1066" y="151"/>
                </a:lnTo>
                <a:lnTo>
                  <a:pt x="1045" y="151"/>
                </a:lnTo>
                <a:lnTo>
                  <a:pt x="1012" y="151"/>
                </a:lnTo>
                <a:lnTo>
                  <a:pt x="979" y="151"/>
                </a:lnTo>
                <a:lnTo>
                  <a:pt x="936" y="162"/>
                </a:lnTo>
                <a:lnTo>
                  <a:pt x="881" y="162"/>
                </a:lnTo>
                <a:lnTo>
                  <a:pt x="827" y="173"/>
                </a:lnTo>
                <a:lnTo>
                  <a:pt x="762" y="183"/>
                </a:lnTo>
                <a:lnTo>
                  <a:pt x="696" y="183"/>
                </a:lnTo>
                <a:lnTo>
                  <a:pt x="620" y="194"/>
                </a:lnTo>
                <a:lnTo>
                  <a:pt x="533" y="205"/>
                </a:lnTo>
                <a:lnTo>
                  <a:pt x="435" y="216"/>
                </a:lnTo>
                <a:lnTo>
                  <a:pt x="337" y="227"/>
                </a:lnTo>
                <a:lnTo>
                  <a:pt x="228" y="238"/>
                </a:lnTo>
                <a:lnTo>
                  <a:pt x="119" y="248"/>
                </a:lnTo>
                <a:lnTo>
                  <a:pt x="0" y="270"/>
                </a:lnTo>
                <a:lnTo>
                  <a:pt x="0" y="183"/>
                </a:lnTo>
                <a:lnTo>
                  <a:pt x="43" y="173"/>
                </a:lnTo>
                <a:lnTo>
                  <a:pt x="98" y="173"/>
                </a:lnTo>
                <a:lnTo>
                  <a:pt x="163" y="162"/>
                </a:lnTo>
                <a:lnTo>
                  <a:pt x="217" y="162"/>
                </a:lnTo>
                <a:lnTo>
                  <a:pt x="283" y="151"/>
                </a:lnTo>
                <a:lnTo>
                  <a:pt x="348" y="151"/>
                </a:lnTo>
                <a:lnTo>
                  <a:pt x="424" y="140"/>
                </a:lnTo>
                <a:lnTo>
                  <a:pt x="500" y="129"/>
                </a:lnTo>
                <a:lnTo>
                  <a:pt x="577" y="108"/>
                </a:lnTo>
                <a:lnTo>
                  <a:pt x="642" y="108"/>
                </a:lnTo>
                <a:lnTo>
                  <a:pt x="707" y="97"/>
                </a:lnTo>
                <a:lnTo>
                  <a:pt x="762" y="86"/>
                </a:lnTo>
                <a:lnTo>
                  <a:pt x="816" y="75"/>
                </a:lnTo>
                <a:lnTo>
                  <a:pt x="870" y="75"/>
                </a:lnTo>
                <a:lnTo>
                  <a:pt x="914" y="64"/>
                </a:lnTo>
                <a:lnTo>
                  <a:pt x="958" y="64"/>
                </a:lnTo>
                <a:lnTo>
                  <a:pt x="990" y="54"/>
                </a:lnTo>
                <a:lnTo>
                  <a:pt x="1023" y="54"/>
                </a:lnTo>
                <a:lnTo>
                  <a:pt x="1045" y="43"/>
                </a:lnTo>
                <a:lnTo>
                  <a:pt x="1077" y="43"/>
                </a:lnTo>
                <a:lnTo>
                  <a:pt x="1088" y="43"/>
                </a:lnTo>
                <a:lnTo>
                  <a:pt x="1110" y="32"/>
                </a:lnTo>
                <a:lnTo>
                  <a:pt x="1121" y="32"/>
                </a:lnTo>
                <a:lnTo>
                  <a:pt x="1132" y="21"/>
                </a:lnTo>
                <a:lnTo>
                  <a:pt x="1153" y="10"/>
                </a:lnTo>
                <a:lnTo>
                  <a:pt x="1164" y="10"/>
                </a:lnTo>
                <a:lnTo>
                  <a:pt x="1197" y="0"/>
                </a:lnTo>
                <a:lnTo>
                  <a:pt x="1197" y="10"/>
                </a:lnTo>
                <a:lnTo>
                  <a:pt x="1219" y="10"/>
                </a:lnTo>
                <a:lnTo>
                  <a:pt x="1230" y="21"/>
                </a:lnTo>
                <a:lnTo>
                  <a:pt x="1251" y="32"/>
                </a:lnTo>
                <a:lnTo>
                  <a:pt x="1273" y="43"/>
                </a:lnTo>
                <a:lnTo>
                  <a:pt x="1295" y="54"/>
                </a:lnTo>
                <a:lnTo>
                  <a:pt x="1328" y="64"/>
                </a:lnTo>
                <a:lnTo>
                  <a:pt x="1360" y="86"/>
                </a:lnTo>
                <a:lnTo>
                  <a:pt x="1382" y="97"/>
                </a:lnTo>
                <a:lnTo>
                  <a:pt x="1404" y="119"/>
                </a:lnTo>
                <a:lnTo>
                  <a:pt x="1426" y="129"/>
                </a:lnTo>
                <a:lnTo>
                  <a:pt x="1447" y="151"/>
                </a:lnTo>
                <a:lnTo>
                  <a:pt x="1458" y="162"/>
                </a:lnTo>
                <a:lnTo>
                  <a:pt x="1469" y="173"/>
                </a:lnTo>
                <a:lnTo>
                  <a:pt x="1469" y="183"/>
                </a:lnTo>
                <a:lnTo>
                  <a:pt x="1469" y="194"/>
                </a:lnTo>
                <a:lnTo>
                  <a:pt x="1458" y="216"/>
                </a:lnTo>
                <a:lnTo>
                  <a:pt x="1447" y="227"/>
                </a:lnTo>
                <a:lnTo>
                  <a:pt x="1415" y="24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81" name="Freeform 41"/>
          <p:cNvSpPr>
            <a:spLocks noChangeArrowheads="1"/>
          </p:cNvSpPr>
          <p:nvPr/>
        </p:nvSpPr>
        <p:spPr bwMode="auto">
          <a:xfrm>
            <a:off x="6610350" y="2754313"/>
            <a:ext cx="82550" cy="384175"/>
          </a:xfrm>
          <a:custGeom>
            <a:avLst/>
            <a:gdLst>
              <a:gd name="T0" fmla="*/ 33 w 131"/>
              <a:gd name="T1" fmla="*/ 606 h 606"/>
              <a:gd name="T2" fmla="*/ 11 w 131"/>
              <a:gd name="T3" fmla="*/ 455 h 606"/>
              <a:gd name="T4" fmla="*/ 0 w 131"/>
              <a:gd name="T5" fmla="*/ 303 h 606"/>
              <a:gd name="T6" fmla="*/ 0 w 131"/>
              <a:gd name="T7" fmla="*/ 152 h 606"/>
              <a:gd name="T8" fmla="*/ 0 w 131"/>
              <a:gd name="T9" fmla="*/ 0 h 606"/>
              <a:gd name="T10" fmla="*/ 87 w 131"/>
              <a:gd name="T11" fmla="*/ 0 h 606"/>
              <a:gd name="T12" fmla="*/ 87 w 131"/>
              <a:gd name="T13" fmla="*/ 87 h 606"/>
              <a:gd name="T14" fmla="*/ 98 w 131"/>
              <a:gd name="T15" fmla="*/ 163 h 606"/>
              <a:gd name="T16" fmla="*/ 109 w 131"/>
              <a:gd name="T17" fmla="*/ 238 h 606"/>
              <a:gd name="T18" fmla="*/ 109 w 131"/>
              <a:gd name="T19" fmla="*/ 314 h 606"/>
              <a:gd name="T20" fmla="*/ 120 w 131"/>
              <a:gd name="T21" fmla="*/ 390 h 606"/>
              <a:gd name="T22" fmla="*/ 120 w 131"/>
              <a:gd name="T23" fmla="*/ 455 h 606"/>
              <a:gd name="T24" fmla="*/ 120 w 131"/>
              <a:gd name="T25" fmla="*/ 531 h 606"/>
              <a:gd name="T26" fmla="*/ 131 w 131"/>
              <a:gd name="T27" fmla="*/ 585 h 606"/>
              <a:gd name="T28" fmla="*/ 33 w 131"/>
              <a:gd name="T29" fmla="*/ 606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1" h="606">
                <a:moveTo>
                  <a:pt x="33" y="606"/>
                </a:moveTo>
                <a:lnTo>
                  <a:pt x="11" y="455"/>
                </a:lnTo>
                <a:lnTo>
                  <a:pt x="0" y="303"/>
                </a:lnTo>
                <a:lnTo>
                  <a:pt x="0" y="152"/>
                </a:lnTo>
                <a:lnTo>
                  <a:pt x="0" y="0"/>
                </a:lnTo>
                <a:lnTo>
                  <a:pt x="87" y="0"/>
                </a:lnTo>
                <a:lnTo>
                  <a:pt x="87" y="87"/>
                </a:lnTo>
                <a:lnTo>
                  <a:pt x="98" y="163"/>
                </a:lnTo>
                <a:lnTo>
                  <a:pt x="109" y="238"/>
                </a:lnTo>
                <a:lnTo>
                  <a:pt x="109" y="314"/>
                </a:lnTo>
                <a:lnTo>
                  <a:pt x="120" y="390"/>
                </a:lnTo>
                <a:lnTo>
                  <a:pt x="120" y="455"/>
                </a:lnTo>
                <a:lnTo>
                  <a:pt x="120" y="531"/>
                </a:lnTo>
                <a:lnTo>
                  <a:pt x="131" y="585"/>
                </a:lnTo>
                <a:lnTo>
                  <a:pt x="33" y="60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82" name="Freeform 42"/>
          <p:cNvSpPr>
            <a:spLocks noChangeArrowheads="1"/>
          </p:cNvSpPr>
          <p:nvPr/>
        </p:nvSpPr>
        <p:spPr bwMode="auto">
          <a:xfrm>
            <a:off x="6831013" y="2733675"/>
            <a:ext cx="90487" cy="392113"/>
          </a:xfrm>
          <a:custGeom>
            <a:avLst/>
            <a:gdLst>
              <a:gd name="T0" fmla="*/ 0 w 141"/>
              <a:gd name="T1" fmla="*/ 617 h 617"/>
              <a:gd name="T2" fmla="*/ 0 w 141"/>
              <a:gd name="T3" fmla="*/ 0 h 617"/>
              <a:gd name="T4" fmla="*/ 32 w 141"/>
              <a:gd name="T5" fmla="*/ 22 h 617"/>
              <a:gd name="T6" fmla="*/ 54 w 141"/>
              <a:gd name="T7" fmla="*/ 32 h 617"/>
              <a:gd name="T8" fmla="*/ 87 w 141"/>
              <a:gd name="T9" fmla="*/ 54 h 617"/>
              <a:gd name="T10" fmla="*/ 109 w 141"/>
              <a:gd name="T11" fmla="*/ 65 h 617"/>
              <a:gd name="T12" fmla="*/ 119 w 141"/>
              <a:gd name="T13" fmla="*/ 87 h 617"/>
              <a:gd name="T14" fmla="*/ 130 w 141"/>
              <a:gd name="T15" fmla="*/ 97 h 617"/>
              <a:gd name="T16" fmla="*/ 130 w 141"/>
              <a:gd name="T17" fmla="*/ 108 h 617"/>
              <a:gd name="T18" fmla="*/ 141 w 141"/>
              <a:gd name="T19" fmla="*/ 119 h 617"/>
              <a:gd name="T20" fmla="*/ 130 w 141"/>
              <a:gd name="T21" fmla="*/ 119 h 617"/>
              <a:gd name="T22" fmla="*/ 130 w 141"/>
              <a:gd name="T23" fmla="*/ 130 h 617"/>
              <a:gd name="T24" fmla="*/ 130 w 141"/>
              <a:gd name="T25" fmla="*/ 141 h 617"/>
              <a:gd name="T26" fmla="*/ 130 w 141"/>
              <a:gd name="T27" fmla="*/ 162 h 617"/>
              <a:gd name="T28" fmla="*/ 130 w 141"/>
              <a:gd name="T29" fmla="*/ 184 h 617"/>
              <a:gd name="T30" fmla="*/ 119 w 141"/>
              <a:gd name="T31" fmla="*/ 206 h 617"/>
              <a:gd name="T32" fmla="*/ 119 w 141"/>
              <a:gd name="T33" fmla="*/ 227 h 617"/>
              <a:gd name="T34" fmla="*/ 119 w 141"/>
              <a:gd name="T35" fmla="*/ 260 h 617"/>
              <a:gd name="T36" fmla="*/ 119 w 141"/>
              <a:gd name="T37" fmla="*/ 292 h 617"/>
              <a:gd name="T38" fmla="*/ 109 w 141"/>
              <a:gd name="T39" fmla="*/ 325 h 617"/>
              <a:gd name="T40" fmla="*/ 109 w 141"/>
              <a:gd name="T41" fmla="*/ 368 h 617"/>
              <a:gd name="T42" fmla="*/ 109 w 141"/>
              <a:gd name="T43" fmla="*/ 411 h 617"/>
              <a:gd name="T44" fmla="*/ 98 w 141"/>
              <a:gd name="T45" fmla="*/ 454 h 617"/>
              <a:gd name="T46" fmla="*/ 98 w 141"/>
              <a:gd name="T47" fmla="*/ 498 h 617"/>
              <a:gd name="T48" fmla="*/ 87 w 141"/>
              <a:gd name="T49" fmla="*/ 552 h 617"/>
              <a:gd name="T50" fmla="*/ 87 w 141"/>
              <a:gd name="T51" fmla="*/ 606 h 617"/>
              <a:gd name="T52" fmla="*/ 0 w 141"/>
              <a:gd name="T53" fmla="*/ 617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1" h="617">
                <a:moveTo>
                  <a:pt x="0" y="617"/>
                </a:moveTo>
                <a:lnTo>
                  <a:pt x="0" y="0"/>
                </a:lnTo>
                <a:lnTo>
                  <a:pt x="32" y="22"/>
                </a:lnTo>
                <a:lnTo>
                  <a:pt x="54" y="32"/>
                </a:lnTo>
                <a:lnTo>
                  <a:pt x="87" y="54"/>
                </a:lnTo>
                <a:lnTo>
                  <a:pt x="109" y="65"/>
                </a:lnTo>
                <a:lnTo>
                  <a:pt x="119" y="87"/>
                </a:lnTo>
                <a:lnTo>
                  <a:pt x="130" y="97"/>
                </a:lnTo>
                <a:lnTo>
                  <a:pt x="130" y="108"/>
                </a:lnTo>
                <a:lnTo>
                  <a:pt x="141" y="119"/>
                </a:lnTo>
                <a:lnTo>
                  <a:pt x="130" y="119"/>
                </a:lnTo>
                <a:lnTo>
                  <a:pt x="130" y="130"/>
                </a:lnTo>
                <a:lnTo>
                  <a:pt x="130" y="141"/>
                </a:lnTo>
                <a:lnTo>
                  <a:pt x="130" y="162"/>
                </a:lnTo>
                <a:lnTo>
                  <a:pt x="130" y="184"/>
                </a:lnTo>
                <a:lnTo>
                  <a:pt x="119" y="206"/>
                </a:lnTo>
                <a:lnTo>
                  <a:pt x="119" y="227"/>
                </a:lnTo>
                <a:lnTo>
                  <a:pt x="119" y="260"/>
                </a:lnTo>
                <a:lnTo>
                  <a:pt x="119" y="292"/>
                </a:lnTo>
                <a:lnTo>
                  <a:pt x="109" y="325"/>
                </a:lnTo>
                <a:lnTo>
                  <a:pt x="109" y="368"/>
                </a:lnTo>
                <a:lnTo>
                  <a:pt x="109" y="411"/>
                </a:lnTo>
                <a:lnTo>
                  <a:pt x="98" y="454"/>
                </a:lnTo>
                <a:lnTo>
                  <a:pt x="98" y="498"/>
                </a:lnTo>
                <a:lnTo>
                  <a:pt x="87" y="552"/>
                </a:lnTo>
                <a:lnTo>
                  <a:pt x="87" y="606"/>
                </a:lnTo>
                <a:lnTo>
                  <a:pt x="0" y="61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84" name="Freeform 44"/>
          <p:cNvSpPr>
            <a:spLocks noChangeArrowheads="1"/>
          </p:cNvSpPr>
          <p:nvPr/>
        </p:nvSpPr>
        <p:spPr bwMode="auto">
          <a:xfrm>
            <a:off x="6319838" y="1778000"/>
            <a:ext cx="966787" cy="811213"/>
          </a:xfrm>
          <a:custGeom>
            <a:avLst/>
            <a:gdLst>
              <a:gd name="T0" fmla="*/ 1263 w 1524"/>
              <a:gd name="T1" fmla="*/ 1244 h 1277"/>
              <a:gd name="T2" fmla="*/ 1208 w 1524"/>
              <a:gd name="T3" fmla="*/ 1277 h 1277"/>
              <a:gd name="T4" fmla="*/ 1176 w 1524"/>
              <a:gd name="T5" fmla="*/ 1255 h 1277"/>
              <a:gd name="T6" fmla="*/ 1154 w 1524"/>
              <a:gd name="T7" fmla="*/ 1212 h 1277"/>
              <a:gd name="T8" fmla="*/ 1089 w 1524"/>
              <a:gd name="T9" fmla="*/ 1093 h 1277"/>
              <a:gd name="T10" fmla="*/ 1023 w 1524"/>
              <a:gd name="T11" fmla="*/ 1028 h 1277"/>
              <a:gd name="T12" fmla="*/ 1002 w 1524"/>
              <a:gd name="T13" fmla="*/ 985 h 1277"/>
              <a:gd name="T14" fmla="*/ 1067 w 1524"/>
              <a:gd name="T15" fmla="*/ 995 h 1277"/>
              <a:gd name="T16" fmla="*/ 1208 w 1524"/>
              <a:gd name="T17" fmla="*/ 1028 h 1277"/>
              <a:gd name="T18" fmla="*/ 1241 w 1524"/>
              <a:gd name="T19" fmla="*/ 974 h 1277"/>
              <a:gd name="T20" fmla="*/ 1274 w 1524"/>
              <a:gd name="T21" fmla="*/ 844 h 1277"/>
              <a:gd name="T22" fmla="*/ 1317 w 1524"/>
              <a:gd name="T23" fmla="*/ 682 h 1277"/>
              <a:gd name="T24" fmla="*/ 1306 w 1524"/>
              <a:gd name="T25" fmla="*/ 584 h 1277"/>
              <a:gd name="T26" fmla="*/ 1263 w 1524"/>
              <a:gd name="T27" fmla="*/ 563 h 1277"/>
              <a:gd name="T28" fmla="*/ 1165 w 1524"/>
              <a:gd name="T29" fmla="*/ 552 h 1277"/>
              <a:gd name="T30" fmla="*/ 1056 w 1524"/>
              <a:gd name="T31" fmla="*/ 552 h 1277"/>
              <a:gd name="T32" fmla="*/ 1002 w 1524"/>
              <a:gd name="T33" fmla="*/ 530 h 1277"/>
              <a:gd name="T34" fmla="*/ 1002 w 1524"/>
              <a:gd name="T35" fmla="*/ 476 h 1277"/>
              <a:gd name="T36" fmla="*/ 1045 w 1524"/>
              <a:gd name="T37" fmla="*/ 368 h 1277"/>
              <a:gd name="T38" fmla="*/ 1100 w 1524"/>
              <a:gd name="T39" fmla="*/ 227 h 1277"/>
              <a:gd name="T40" fmla="*/ 1121 w 1524"/>
              <a:gd name="T41" fmla="*/ 163 h 1277"/>
              <a:gd name="T42" fmla="*/ 1067 w 1524"/>
              <a:gd name="T43" fmla="*/ 152 h 1277"/>
              <a:gd name="T44" fmla="*/ 893 w 1524"/>
              <a:gd name="T45" fmla="*/ 173 h 1277"/>
              <a:gd name="T46" fmla="*/ 632 w 1524"/>
              <a:gd name="T47" fmla="*/ 217 h 1277"/>
              <a:gd name="T48" fmla="*/ 425 w 1524"/>
              <a:gd name="T49" fmla="*/ 249 h 1277"/>
              <a:gd name="T50" fmla="*/ 261 w 1524"/>
              <a:gd name="T51" fmla="*/ 282 h 1277"/>
              <a:gd name="T52" fmla="*/ 174 w 1524"/>
              <a:gd name="T53" fmla="*/ 292 h 1277"/>
              <a:gd name="T54" fmla="*/ 87 w 1524"/>
              <a:gd name="T55" fmla="*/ 271 h 1277"/>
              <a:gd name="T56" fmla="*/ 0 w 1524"/>
              <a:gd name="T57" fmla="*/ 217 h 1277"/>
              <a:gd name="T58" fmla="*/ 22 w 1524"/>
              <a:gd name="T59" fmla="*/ 184 h 1277"/>
              <a:gd name="T60" fmla="*/ 120 w 1524"/>
              <a:gd name="T61" fmla="*/ 173 h 1277"/>
              <a:gd name="T62" fmla="*/ 283 w 1524"/>
              <a:gd name="T63" fmla="*/ 163 h 1277"/>
              <a:gd name="T64" fmla="*/ 512 w 1524"/>
              <a:gd name="T65" fmla="*/ 130 h 1277"/>
              <a:gd name="T66" fmla="*/ 773 w 1524"/>
              <a:gd name="T67" fmla="*/ 87 h 1277"/>
              <a:gd name="T68" fmla="*/ 958 w 1524"/>
              <a:gd name="T69" fmla="*/ 65 h 1277"/>
              <a:gd name="T70" fmla="*/ 1056 w 1524"/>
              <a:gd name="T71" fmla="*/ 54 h 1277"/>
              <a:gd name="T72" fmla="*/ 1132 w 1524"/>
              <a:gd name="T73" fmla="*/ 22 h 1277"/>
              <a:gd name="T74" fmla="*/ 1208 w 1524"/>
              <a:gd name="T75" fmla="*/ 0 h 1277"/>
              <a:gd name="T76" fmla="*/ 1263 w 1524"/>
              <a:gd name="T77" fmla="*/ 22 h 1277"/>
              <a:gd name="T78" fmla="*/ 1372 w 1524"/>
              <a:gd name="T79" fmla="*/ 76 h 1277"/>
              <a:gd name="T80" fmla="*/ 1415 w 1524"/>
              <a:gd name="T81" fmla="*/ 108 h 1277"/>
              <a:gd name="T82" fmla="*/ 1361 w 1524"/>
              <a:gd name="T83" fmla="*/ 163 h 1277"/>
              <a:gd name="T84" fmla="*/ 1296 w 1524"/>
              <a:gd name="T85" fmla="*/ 217 h 1277"/>
              <a:gd name="T86" fmla="*/ 1219 w 1524"/>
              <a:gd name="T87" fmla="*/ 314 h 1277"/>
              <a:gd name="T88" fmla="*/ 1154 w 1524"/>
              <a:gd name="T89" fmla="*/ 411 h 1277"/>
              <a:gd name="T90" fmla="*/ 1154 w 1524"/>
              <a:gd name="T91" fmla="*/ 444 h 1277"/>
              <a:gd name="T92" fmla="*/ 1252 w 1524"/>
              <a:gd name="T93" fmla="*/ 465 h 1277"/>
              <a:gd name="T94" fmla="*/ 1437 w 1524"/>
              <a:gd name="T95" fmla="*/ 519 h 1277"/>
              <a:gd name="T96" fmla="*/ 1502 w 1524"/>
              <a:gd name="T97" fmla="*/ 574 h 1277"/>
              <a:gd name="T98" fmla="*/ 1524 w 1524"/>
              <a:gd name="T99" fmla="*/ 617 h 1277"/>
              <a:gd name="T100" fmla="*/ 1491 w 1524"/>
              <a:gd name="T101" fmla="*/ 682 h 1277"/>
              <a:gd name="T102" fmla="*/ 1459 w 1524"/>
              <a:gd name="T103" fmla="*/ 812 h 1277"/>
              <a:gd name="T104" fmla="*/ 1415 w 1524"/>
              <a:gd name="T105" fmla="*/ 995 h 1277"/>
              <a:gd name="T106" fmla="*/ 1339 w 1524"/>
              <a:gd name="T107" fmla="*/ 1136 h 1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24" h="1277">
                <a:moveTo>
                  <a:pt x="1328" y="1169"/>
                </a:moveTo>
                <a:lnTo>
                  <a:pt x="1306" y="1201"/>
                </a:lnTo>
                <a:lnTo>
                  <a:pt x="1285" y="1223"/>
                </a:lnTo>
                <a:lnTo>
                  <a:pt x="1263" y="1244"/>
                </a:lnTo>
                <a:lnTo>
                  <a:pt x="1252" y="1255"/>
                </a:lnTo>
                <a:lnTo>
                  <a:pt x="1241" y="1266"/>
                </a:lnTo>
                <a:lnTo>
                  <a:pt x="1219" y="1266"/>
                </a:lnTo>
                <a:lnTo>
                  <a:pt x="1208" y="1277"/>
                </a:lnTo>
                <a:lnTo>
                  <a:pt x="1208" y="1266"/>
                </a:lnTo>
                <a:lnTo>
                  <a:pt x="1198" y="1266"/>
                </a:lnTo>
                <a:lnTo>
                  <a:pt x="1187" y="1266"/>
                </a:lnTo>
                <a:lnTo>
                  <a:pt x="1176" y="1255"/>
                </a:lnTo>
                <a:lnTo>
                  <a:pt x="1165" y="1255"/>
                </a:lnTo>
                <a:lnTo>
                  <a:pt x="1165" y="1244"/>
                </a:lnTo>
                <a:lnTo>
                  <a:pt x="1154" y="1233"/>
                </a:lnTo>
                <a:lnTo>
                  <a:pt x="1154" y="1212"/>
                </a:lnTo>
                <a:lnTo>
                  <a:pt x="1154" y="1190"/>
                </a:lnTo>
                <a:lnTo>
                  <a:pt x="1132" y="1158"/>
                </a:lnTo>
                <a:lnTo>
                  <a:pt x="1121" y="1125"/>
                </a:lnTo>
                <a:lnTo>
                  <a:pt x="1089" y="1093"/>
                </a:lnTo>
                <a:lnTo>
                  <a:pt x="1067" y="1060"/>
                </a:lnTo>
                <a:lnTo>
                  <a:pt x="1045" y="1050"/>
                </a:lnTo>
                <a:lnTo>
                  <a:pt x="1034" y="1039"/>
                </a:lnTo>
                <a:lnTo>
                  <a:pt x="1023" y="1028"/>
                </a:lnTo>
                <a:lnTo>
                  <a:pt x="1013" y="1017"/>
                </a:lnTo>
                <a:lnTo>
                  <a:pt x="1002" y="1006"/>
                </a:lnTo>
                <a:lnTo>
                  <a:pt x="1002" y="995"/>
                </a:lnTo>
                <a:lnTo>
                  <a:pt x="1002" y="985"/>
                </a:lnTo>
                <a:lnTo>
                  <a:pt x="1013" y="985"/>
                </a:lnTo>
                <a:lnTo>
                  <a:pt x="1023" y="985"/>
                </a:lnTo>
                <a:lnTo>
                  <a:pt x="1045" y="985"/>
                </a:lnTo>
                <a:lnTo>
                  <a:pt x="1067" y="995"/>
                </a:lnTo>
                <a:lnTo>
                  <a:pt x="1110" y="1006"/>
                </a:lnTo>
                <a:lnTo>
                  <a:pt x="1143" y="1017"/>
                </a:lnTo>
                <a:lnTo>
                  <a:pt x="1176" y="1028"/>
                </a:lnTo>
                <a:lnTo>
                  <a:pt x="1208" y="1028"/>
                </a:lnTo>
                <a:lnTo>
                  <a:pt x="1230" y="1017"/>
                </a:lnTo>
                <a:lnTo>
                  <a:pt x="1230" y="1006"/>
                </a:lnTo>
                <a:lnTo>
                  <a:pt x="1241" y="995"/>
                </a:lnTo>
                <a:lnTo>
                  <a:pt x="1241" y="974"/>
                </a:lnTo>
                <a:lnTo>
                  <a:pt x="1252" y="952"/>
                </a:lnTo>
                <a:lnTo>
                  <a:pt x="1263" y="920"/>
                </a:lnTo>
                <a:lnTo>
                  <a:pt x="1274" y="887"/>
                </a:lnTo>
                <a:lnTo>
                  <a:pt x="1274" y="844"/>
                </a:lnTo>
                <a:lnTo>
                  <a:pt x="1296" y="801"/>
                </a:lnTo>
                <a:lnTo>
                  <a:pt x="1306" y="757"/>
                </a:lnTo>
                <a:lnTo>
                  <a:pt x="1306" y="714"/>
                </a:lnTo>
                <a:lnTo>
                  <a:pt x="1317" y="682"/>
                </a:lnTo>
                <a:lnTo>
                  <a:pt x="1317" y="649"/>
                </a:lnTo>
                <a:lnTo>
                  <a:pt x="1317" y="628"/>
                </a:lnTo>
                <a:lnTo>
                  <a:pt x="1317" y="606"/>
                </a:lnTo>
                <a:lnTo>
                  <a:pt x="1306" y="584"/>
                </a:lnTo>
                <a:lnTo>
                  <a:pt x="1306" y="574"/>
                </a:lnTo>
                <a:lnTo>
                  <a:pt x="1296" y="574"/>
                </a:lnTo>
                <a:lnTo>
                  <a:pt x="1274" y="574"/>
                </a:lnTo>
                <a:lnTo>
                  <a:pt x="1263" y="563"/>
                </a:lnTo>
                <a:lnTo>
                  <a:pt x="1241" y="563"/>
                </a:lnTo>
                <a:lnTo>
                  <a:pt x="1219" y="563"/>
                </a:lnTo>
                <a:lnTo>
                  <a:pt x="1198" y="563"/>
                </a:lnTo>
                <a:lnTo>
                  <a:pt x="1165" y="552"/>
                </a:lnTo>
                <a:lnTo>
                  <a:pt x="1143" y="552"/>
                </a:lnTo>
                <a:lnTo>
                  <a:pt x="1110" y="552"/>
                </a:lnTo>
                <a:lnTo>
                  <a:pt x="1078" y="552"/>
                </a:lnTo>
                <a:lnTo>
                  <a:pt x="1056" y="552"/>
                </a:lnTo>
                <a:lnTo>
                  <a:pt x="1034" y="552"/>
                </a:lnTo>
                <a:lnTo>
                  <a:pt x="1023" y="541"/>
                </a:lnTo>
                <a:lnTo>
                  <a:pt x="1013" y="541"/>
                </a:lnTo>
                <a:lnTo>
                  <a:pt x="1002" y="530"/>
                </a:lnTo>
                <a:lnTo>
                  <a:pt x="1002" y="519"/>
                </a:lnTo>
                <a:lnTo>
                  <a:pt x="991" y="509"/>
                </a:lnTo>
                <a:lnTo>
                  <a:pt x="991" y="498"/>
                </a:lnTo>
                <a:lnTo>
                  <a:pt x="1002" y="476"/>
                </a:lnTo>
                <a:lnTo>
                  <a:pt x="1002" y="455"/>
                </a:lnTo>
                <a:lnTo>
                  <a:pt x="1013" y="433"/>
                </a:lnTo>
                <a:lnTo>
                  <a:pt x="1023" y="400"/>
                </a:lnTo>
                <a:lnTo>
                  <a:pt x="1045" y="368"/>
                </a:lnTo>
                <a:lnTo>
                  <a:pt x="1067" y="325"/>
                </a:lnTo>
                <a:lnTo>
                  <a:pt x="1078" y="292"/>
                </a:lnTo>
                <a:lnTo>
                  <a:pt x="1089" y="260"/>
                </a:lnTo>
                <a:lnTo>
                  <a:pt x="1100" y="227"/>
                </a:lnTo>
                <a:lnTo>
                  <a:pt x="1110" y="206"/>
                </a:lnTo>
                <a:lnTo>
                  <a:pt x="1110" y="184"/>
                </a:lnTo>
                <a:lnTo>
                  <a:pt x="1121" y="173"/>
                </a:lnTo>
                <a:lnTo>
                  <a:pt x="1121" y="163"/>
                </a:lnTo>
                <a:lnTo>
                  <a:pt x="1121" y="152"/>
                </a:lnTo>
                <a:lnTo>
                  <a:pt x="1110" y="152"/>
                </a:lnTo>
                <a:lnTo>
                  <a:pt x="1089" y="152"/>
                </a:lnTo>
                <a:lnTo>
                  <a:pt x="1067" y="152"/>
                </a:lnTo>
                <a:lnTo>
                  <a:pt x="1034" y="152"/>
                </a:lnTo>
                <a:lnTo>
                  <a:pt x="991" y="152"/>
                </a:lnTo>
                <a:lnTo>
                  <a:pt x="947" y="163"/>
                </a:lnTo>
                <a:lnTo>
                  <a:pt x="893" y="173"/>
                </a:lnTo>
                <a:lnTo>
                  <a:pt x="827" y="184"/>
                </a:lnTo>
                <a:lnTo>
                  <a:pt x="751" y="195"/>
                </a:lnTo>
                <a:lnTo>
                  <a:pt x="697" y="206"/>
                </a:lnTo>
                <a:lnTo>
                  <a:pt x="632" y="217"/>
                </a:lnTo>
                <a:lnTo>
                  <a:pt x="577" y="227"/>
                </a:lnTo>
                <a:lnTo>
                  <a:pt x="523" y="238"/>
                </a:lnTo>
                <a:lnTo>
                  <a:pt x="468" y="249"/>
                </a:lnTo>
                <a:lnTo>
                  <a:pt x="425" y="249"/>
                </a:lnTo>
                <a:lnTo>
                  <a:pt x="381" y="260"/>
                </a:lnTo>
                <a:lnTo>
                  <a:pt x="338" y="271"/>
                </a:lnTo>
                <a:lnTo>
                  <a:pt x="294" y="271"/>
                </a:lnTo>
                <a:lnTo>
                  <a:pt x="261" y="282"/>
                </a:lnTo>
                <a:lnTo>
                  <a:pt x="240" y="282"/>
                </a:lnTo>
                <a:lnTo>
                  <a:pt x="218" y="292"/>
                </a:lnTo>
                <a:lnTo>
                  <a:pt x="196" y="292"/>
                </a:lnTo>
                <a:lnTo>
                  <a:pt x="174" y="292"/>
                </a:lnTo>
                <a:lnTo>
                  <a:pt x="164" y="292"/>
                </a:lnTo>
                <a:lnTo>
                  <a:pt x="142" y="292"/>
                </a:lnTo>
                <a:lnTo>
                  <a:pt x="109" y="282"/>
                </a:lnTo>
                <a:lnTo>
                  <a:pt x="87" y="271"/>
                </a:lnTo>
                <a:lnTo>
                  <a:pt x="55" y="249"/>
                </a:lnTo>
                <a:lnTo>
                  <a:pt x="22" y="238"/>
                </a:lnTo>
                <a:lnTo>
                  <a:pt x="11" y="227"/>
                </a:lnTo>
                <a:lnTo>
                  <a:pt x="0" y="217"/>
                </a:lnTo>
                <a:lnTo>
                  <a:pt x="0" y="206"/>
                </a:lnTo>
                <a:lnTo>
                  <a:pt x="0" y="195"/>
                </a:lnTo>
                <a:lnTo>
                  <a:pt x="11" y="184"/>
                </a:lnTo>
                <a:lnTo>
                  <a:pt x="22" y="184"/>
                </a:lnTo>
                <a:lnTo>
                  <a:pt x="33" y="184"/>
                </a:lnTo>
                <a:lnTo>
                  <a:pt x="55" y="173"/>
                </a:lnTo>
                <a:lnTo>
                  <a:pt x="87" y="173"/>
                </a:lnTo>
                <a:lnTo>
                  <a:pt x="120" y="173"/>
                </a:lnTo>
                <a:lnTo>
                  <a:pt x="153" y="173"/>
                </a:lnTo>
                <a:lnTo>
                  <a:pt x="185" y="173"/>
                </a:lnTo>
                <a:lnTo>
                  <a:pt x="229" y="173"/>
                </a:lnTo>
                <a:lnTo>
                  <a:pt x="283" y="163"/>
                </a:lnTo>
                <a:lnTo>
                  <a:pt x="327" y="163"/>
                </a:lnTo>
                <a:lnTo>
                  <a:pt x="392" y="152"/>
                </a:lnTo>
                <a:lnTo>
                  <a:pt x="447" y="141"/>
                </a:lnTo>
                <a:lnTo>
                  <a:pt x="512" y="130"/>
                </a:lnTo>
                <a:lnTo>
                  <a:pt x="588" y="119"/>
                </a:lnTo>
                <a:lnTo>
                  <a:pt x="653" y="108"/>
                </a:lnTo>
                <a:lnTo>
                  <a:pt x="719" y="98"/>
                </a:lnTo>
                <a:lnTo>
                  <a:pt x="773" y="87"/>
                </a:lnTo>
                <a:lnTo>
                  <a:pt x="827" y="87"/>
                </a:lnTo>
                <a:lnTo>
                  <a:pt x="882" y="76"/>
                </a:lnTo>
                <a:lnTo>
                  <a:pt x="915" y="76"/>
                </a:lnTo>
                <a:lnTo>
                  <a:pt x="958" y="65"/>
                </a:lnTo>
                <a:lnTo>
                  <a:pt x="991" y="65"/>
                </a:lnTo>
                <a:lnTo>
                  <a:pt x="1013" y="54"/>
                </a:lnTo>
                <a:lnTo>
                  <a:pt x="1034" y="54"/>
                </a:lnTo>
                <a:lnTo>
                  <a:pt x="1056" y="54"/>
                </a:lnTo>
                <a:lnTo>
                  <a:pt x="1078" y="44"/>
                </a:lnTo>
                <a:lnTo>
                  <a:pt x="1089" y="44"/>
                </a:lnTo>
                <a:lnTo>
                  <a:pt x="1110" y="33"/>
                </a:lnTo>
                <a:lnTo>
                  <a:pt x="1132" y="22"/>
                </a:lnTo>
                <a:lnTo>
                  <a:pt x="1165" y="0"/>
                </a:lnTo>
                <a:lnTo>
                  <a:pt x="1176" y="0"/>
                </a:lnTo>
                <a:lnTo>
                  <a:pt x="1198" y="0"/>
                </a:lnTo>
                <a:lnTo>
                  <a:pt x="1208" y="0"/>
                </a:lnTo>
                <a:lnTo>
                  <a:pt x="1219" y="0"/>
                </a:lnTo>
                <a:lnTo>
                  <a:pt x="1230" y="11"/>
                </a:lnTo>
                <a:lnTo>
                  <a:pt x="1252" y="11"/>
                </a:lnTo>
                <a:lnTo>
                  <a:pt x="1263" y="22"/>
                </a:lnTo>
                <a:lnTo>
                  <a:pt x="1317" y="44"/>
                </a:lnTo>
                <a:lnTo>
                  <a:pt x="1339" y="54"/>
                </a:lnTo>
                <a:lnTo>
                  <a:pt x="1350" y="65"/>
                </a:lnTo>
                <a:lnTo>
                  <a:pt x="1372" y="76"/>
                </a:lnTo>
                <a:lnTo>
                  <a:pt x="1383" y="87"/>
                </a:lnTo>
                <a:lnTo>
                  <a:pt x="1393" y="87"/>
                </a:lnTo>
                <a:lnTo>
                  <a:pt x="1404" y="98"/>
                </a:lnTo>
                <a:lnTo>
                  <a:pt x="1415" y="108"/>
                </a:lnTo>
                <a:lnTo>
                  <a:pt x="1404" y="119"/>
                </a:lnTo>
                <a:lnTo>
                  <a:pt x="1393" y="141"/>
                </a:lnTo>
                <a:lnTo>
                  <a:pt x="1383" y="152"/>
                </a:lnTo>
                <a:lnTo>
                  <a:pt x="1361" y="163"/>
                </a:lnTo>
                <a:lnTo>
                  <a:pt x="1339" y="173"/>
                </a:lnTo>
                <a:lnTo>
                  <a:pt x="1328" y="184"/>
                </a:lnTo>
                <a:lnTo>
                  <a:pt x="1306" y="195"/>
                </a:lnTo>
                <a:lnTo>
                  <a:pt x="1296" y="217"/>
                </a:lnTo>
                <a:lnTo>
                  <a:pt x="1274" y="238"/>
                </a:lnTo>
                <a:lnTo>
                  <a:pt x="1252" y="260"/>
                </a:lnTo>
                <a:lnTo>
                  <a:pt x="1230" y="292"/>
                </a:lnTo>
                <a:lnTo>
                  <a:pt x="1219" y="314"/>
                </a:lnTo>
                <a:lnTo>
                  <a:pt x="1198" y="346"/>
                </a:lnTo>
                <a:lnTo>
                  <a:pt x="1176" y="368"/>
                </a:lnTo>
                <a:lnTo>
                  <a:pt x="1165" y="390"/>
                </a:lnTo>
                <a:lnTo>
                  <a:pt x="1154" y="411"/>
                </a:lnTo>
                <a:lnTo>
                  <a:pt x="1154" y="422"/>
                </a:lnTo>
                <a:lnTo>
                  <a:pt x="1143" y="433"/>
                </a:lnTo>
                <a:lnTo>
                  <a:pt x="1143" y="444"/>
                </a:lnTo>
                <a:lnTo>
                  <a:pt x="1154" y="444"/>
                </a:lnTo>
                <a:lnTo>
                  <a:pt x="1165" y="455"/>
                </a:lnTo>
                <a:lnTo>
                  <a:pt x="1187" y="465"/>
                </a:lnTo>
                <a:lnTo>
                  <a:pt x="1208" y="465"/>
                </a:lnTo>
                <a:lnTo>
                  <a:pt x="1252" y="465"/>
                </a:lnTo>
                <a:lnTo>
                  <a:pt x="1285" y="476"/>
                </a:lnTo>
                <a:lnTo>
                  <a:pt x="1339" y="487"/>
                </a:lnTo>
                <a:lnTo>
                  <a:pt x="1383" y="498"/>
                </a:lnTo>
                <a:lnTo>
                  <a:pt x="1437" y="519"/>
                </a:lnTo>
                <a:lnTo>
                  <a:pt x="1459" y="541"/>
                </a:lnTo>
                <a:lnTo>
                  <a:pt x="1470" y="552"/>
                </a:lnTo>
                <a:lnTo>
                  <a:pt x="1491" y="563"/>
                </a:lnTo>
                <a:lnTo>
                  <a:pt x="1502" y="574"/>
                </a:lnTo>
                <a:lnTo>
                  <a:pt x="1513" y="584"/>
                </a:lnTo>
                <a:lnTo>
                  <a:pt x="1524" y="584"/>
                </a:lnTo>
                <a:lnTo>
                  <a:pt x="1524" y="595"/>
                </a:lnTo>
                <a:lnTo>
                  <a:pt x="1524" y="617"/>
                </a:lnTo>
                <a:lnTo>
                  <a:pt x="1524" y="628"/>
                </a:lnTo>
                <a:lnTo>
                  <a:pt x="1502" y="649"/>
                </a:lnTo>
                <a:lnTo>
                  <a:pt x="1502" y="660"/>
                </a:lnTo>
                <a:lnTo>
                  <a:pt x="1491" y="682"/>
                </a:lnTo>
                <a:lnTo>
                  <a:pt x="1481" y="703"/>
                </a:lnTo>
                <a:lnTo>
                  <a:pt x="1481" y="736"/>
                </a:lnTo>
                <a:lnTo>
                  <a:pt x="1470" y="768"/>
                </a:lnTo>
                <a:lnTo>
                  <a:pt x="1459" y="812"/>
                </a:lnTo>
                <a:lnTo>
                  <a:pt x="1448" y="855"/>
                </a:lnTo>
                <a:lnTo>
                  <a:pt x="1437" y="898"/>
                </a:lnTo>
                <a:lnTo>
                  <a:pt x="1426" y="952"/>
                </a:lnTo>
                <a:lnTo>
                  <a:pt x="1415" y="995"/>
                </a:lnTo>
                <a:lnTo>
                  <a:pt x="1393" y="1028"/>
                </a:lnTo>
                <a:lnTo>
                  <a:pt x="1383" y="1071"/>
                </a:lnTo>
                <a:lnTo>
                  <a:pt x="1361" y="1104"/>
                </a:lnTo>
                <a:lnTo>
                  <a:pt x="1339" y="1136"/>
                </a:lnTo>
                <a:lnTo>
                  <a:pt x="1328" y="1169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85" name="Freeform 45"/>
          <p:cNvSpPr>
            <a:spLocks noChangeArrowheads="1"/>
          </p:cNvSpPr>
          <p:nvPr/>
        </p:nvSpPr>
        <p:spPr bwMode="auto">
          <a:xfrm>
            <a:off x="6443663" y="2143125"/>
            <a:ext cx="519112" cy="522288"/>
          </a:xfrm>
          <a:custGeom>
            <a:avLst/>
            <a:gdLst>
              <a:gd name="T0" fmla="*/ 555 w 817"/>
              <a:gd name="T1" fmla="*/ 270 h 822"/>
              <a:gd name="T2" fmla="*/ 588 w 817"/>
              <a:gd name="T3" fmla="*/ 216 h 822"/>
              <a:gd name="T4" fmla="*/ 599 w 817"/>
              <a:gd name="T5" fmla="*/ 173 h 822"/>
              <a:gd name="T6" fmla="*/ 610 w 817"/>
              <a:gd name="T7" fmla="*/ 151 h 822"/>
              <a:gd name="T8" fmla="*/ 577 w 817"/>
              <a:gd name="T9" fmla="*/ 140 h 822"/>
              <a:gd name="T10" fmla="*/ 512 w 817"/>
              <a:gd name="T11" fmla="*/ 151 h 822"/>
              <a:gd name="T12" fmla="*/ 446 w 817"/>
              <a:gd name="T13" fmla="*/ 162 h 822"/>
              <a:gd name="T14" fmla="*/ 414 w 817"/>
              <a:gd name="T15" fmla="*/ 173 h 822"/>
              <a:gd name="T16" fmla="*/ 392 w 817"/>
              <a:gd name="T17" fmla="*/ 173 h 822"/>
              <a:gd name="T18" fmla="*/ 359 w 817"/>
              <a:gd name="T19" fmla="*/ 151 h 822"/>
              <a:gd name="T20" fmla="*/ 327 w 817"/>
              <a:gd name="T21" fmla="*/ 130 h 822"/>
              <a:gd name="T22" fmla="*/ 327 w 817"/>
              <a:gd name="T23" fmla="*/ 108 h 822"/>
              <a:gd name="T24" fmla="*/ 446 w 817"/>
              <a:gd name="T25" fmla="*/ 75 h 822"/>
              <a:gd name="T26" fmla="*/ 534 w 817"/>
              <a:gd name="T27" fmla="*/ 65 h 822"/>
              <a:gd name="T28" fmla="*/ 599 w 817"/>
              <a:gd name="T29" fmla="*/ 43 h 822"/>
              <a:gd name="T30" fmla="*/ 631 w 817"/>
              <a:gd name="T31" fmla="*/ 21 h 822"/>
              <a:gd name="T32" fmla="*/ 653 w 817"/>
              <a:gd name="T33" fmla="*/ 11 h 822"/>
              <a:gd name="T34" fmla="*/ 686 w 817"/>
              <a:gd name="T35" fmla="*/ 0 h 822"/>
              <a:gd name="T36" fmla="*/ 708 w 817"/>
              <a:gd name="T37" fmla="*/ 21 h 822"/>
              <a:gd name="T38" fmla="*/ 762 w 817"/>
              <a:gd name="T39" fmla="*/ 65 h 822"/>
              <a:gd name="T40" fmla="*/ 795 w 817"/>
              <a:gd name="T41" fmla="*/ 97 h 822"/>
              <a:gd name="T42" fmla="*/ 817 w 817"/>
              <a:gd name="T43" fmla="*/ 130 h 822"/>
              <a:gd name="T44" fmla="*/ 795 w 817"/>
              <a:gd name="T45" fmla="*/ 151 h 822"/>
              <a:gd name="T46" fmla="*/ 773 w 817"/>
              <a:gd name="T47" fmla="*/ 173 h 822"/>
              <a:gd name="T48" fmla="*/ 751 w 817"/>
              <a:gd name="T49" fmla="*/ 194 h 822"/>
              <a:gd name="T50" fmla="*/ 729 w 817"/>
              <a:gd name="T51" fmla="*/ 238 h 822"/>
              <a:gd name="T52" fmla="*/ 697 w 817"/>
              <a:gd name="T53" fmla="*/ 292 h 822"/>
              <a:gd name="T54" fmla="*/ 664 w 817"/>
              <a:gd name="T55" fmla="*/ 357 h 822"/>
              <a:gd name="T56" fmla="*/ 610 w 817"/>
              <a:gd name="T57" fmla="*/ 432 h 822"/>
              <a:gd name="T58" fmla="*/ 555 w 817"/>
              <a:gd name="T59" fmla="*/ 497 h 822"/>
              <a:gd name="T60" fmla="*/ 425 w 817"/>
              <a:gd name="T61" fmla="*/ 616 h 822"/>
              <a:gd name="T62" fmla="*/ 348 w 817"/>
              <a:gd name="T63" fmla="*/ 670 h 822"/>
              <a:gd name="T64" fmla="*/ 272 w 817"/>
              <a:gd name="T65" fmla="*/ 714 h 822"/>
              <a:gd name="T66" fmla="*/ 153 w 817"/>
              <a:gd name="T67" fmla="*/ 768 h 822"/>
              <a:gd name="T68" fmla="*/ 87 w 817"/>
              <a:gd name="T69" fmla="*/ 800 h 822"/>
              <a:gd name="T70" fmla="*/ 44 w 817"/>
              <a:gd name="T71" fmla="*/ 811 h 822"/>
              <a:gd name="T72" fmla="*/ 11 w 817"/>
              <a:gd name="T73" fmla="*/ 822 h 822"/>
              <a:gd name="T74" fmla="*/ 0 w 817"/>
              <a:gd name="T75" fmla="*/ 811 h 822"/>
              <a:gd name="T76" fmla="*/ 11 w 817"/>
              <a:gd name="T77" fmla="*/ 789 h 822"/>
              <a:gd name="T78" fmla="*/ 55 w 817"/>
              <a:gd name="T79" fmla="*/ 768 h 822"/>
              <a:gd name="T80" fmla="*/ 109 w 817"/>
              <a:gd name="T81" fmla="*/ 724 h 822"/>
              <a:gd name="T82" fmla="*/ 240 w 817"/>
              <a:gd name="T83" fmla="*/ 649 h 822"/>
              <a:gd name="T84" fmla="*/ 359 w 817"/>
              <a:gd name="T85" fmla="*/ 541 h 822"/>
              <a:gd name="T86" fmla="*/ 457 w 817"/>
              <a:gd name="T87" fmla="*/ 432 h 822"/>
              <a:gd name="T88" fmla="*/ 544 w 817"/>
              <a:gd name="T89" fmla="*/ 303 h 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17" h="822">
                <a:moveTo>
                  <a:pt x="544" y="303"/>
                </a:moveTo>
                <a:lnTo>
                  <a:pt x="555" y="270"/>
                </a:lnTo>
                <a:lnTo>
                  <a:pt x="577" y="238"/>
                </a:lnTo>
                <a:lnTo>
                  <a:pt x="588" y="216"/>
                </a:lnTo>
                <a:lnTo>
                  <a:pt x="599" y="194"/>
                </a:lnTo>
                <a:lnTo>
                  <a:pt x="599" y="173"/>
                </a:lnTo>
                <a:lnTo>
                  <a:pt x="610" y="162"/>
                </a:lnTo>
                <a:lnTo>
                  <a:pt x="610" y="151"/>
                </a:lnTo>
                <a:lnTo>
                  <a:pt x="599" y="140"/>
                </a:lnTo>
                <a:lnTo>
                  <a:pt x="577" y="140"/>
                </a:lnTo>
                <a:lnTo>
                  <a:pt x="544" y="140"/>
                </a:lnTo>
                <a:lnTo>
                  <a:pt x="512" y="151"/>
                </a:lnTo>
                <a:lnTo>
                  <a:pt x="468" y="151"/>
                </a:lnTo>
                <a:lnTo>
                  <a:pt x="446" y="162"/>
                </a:lnTo>
                <a:lnTo>
                  <a:pt x="425" y="173"/>
                </a:lnTo>
                <a:lnTo>
                  <a:pt x="414" y="173"/>
                </a:lnTo>
                <a:lnTo>
                  <a:pt x="403" y="173"/>
                </a:lnTo>
                <a:lnTo>
                  <a:pt x="392" y="173"/>
                </a:lnTo>
                <a:lnTo>
                  <a:pt x="370" y="162"/>
                </a:lnTo>
                <a:lnTo>
                  <a:pt x="359" y="151"/>
                </a:lnTo>
                <a:lnTo>
                  <a:pt x="338" y="140"/>
                </a:lnTo>
                <a:lnTo>
                  <a:pt x="327" y="130"/>
                </a:lnTo>
                <a:lnTo>
                  <a:pt x="327" y="119"/>
                </a:lnTo>
                <a:lnTo>
                  <a:pt x="327" y="108"/>
                </a:lnTo>
                <a:lnTo>
                  <a:pt x="392" y="86"/>
                </a:lnTo>
                <a:lnTo>
                  <a:pt x="446" y="75"/>
                </a:lnTo>
                <a:lnTo>
                  <a:pt x="490" y="75"/>
                </a:lnTo>
                <a:lnTo>
                  <a:pt x="534" y="65"/>
                </a:lnTo>
                <a:lnTo>
                  <a:pt x="566" y="54"/>
                </a:lnTo>
                <a:lnTo>
                  <a:pt x="599" y="43"/>
                </a:lnTo>
                <a:lnTo>
                  <a:pt x="621" y="32"/>
                </a:lnTo>
                <a:lnTo>
                  <a:pt x="631" y="21"/>
                </a:lnTo>
                <a:lnTo>
                  <a:pt x="642" y="21"/>
                </a:lnTo>
                <a:lnTo>
                  <a:pt x="653" y="11"/>
                </a:lnTo>
                <a:lnTo>
                  <a:pt x="664" y="11"/>
                </a:lnTo>
                <a:lnTo>
                  <a:pt x="686" y="0"/>
                </a:lnTo>
                <a:lnTo>
                  <a:pt x="697" y="11"/>
                </a:lnTo>
                <a:lnTo>
                  <a:pt x="708" y="21"/>
                </a:lnTo>
                <a:lnTo>
                  <a:pt x="729" y="43"/>
                </a:lnTo>
                <a:lnTo>
                  <a:pt x="762" y="65"/>
                </a:lnTo>
                <a:lnTo>
                  <a:pt x="784" y="86"/>
                </a:lnTo>
                <a:lnTo>
                  <a:pt x="795" y="97"/>
                </a:lnTo>
                <a:lnTo>
                  <a:pt x="806" y="119"/>
                </a:lnTo>
                <a:lnTo>
                  <a:pt x="817" y="130"/>
                </a:lnTo>
                <a:lnTo>
                  <a:pt x="806" y="140"/>
                </a:lnTo>
                <a:lnTo>
                  <a:pt x="795" y="151"/>
                </a:lnTo>
                <a:lnTo>
                  <a:pt x="784" y="162"/>
                </a:lnTo>
                <a:lnTo>
                  <a:pt x="773" y="173"/>
                </a:lnTo>
                <a:lnTo>
                  <a:pt x="762" y="184"/>
                </a:lnTo>
                <a:lnTo>
                  <a:pt x="751" y="194"/>
                </a:lnTo>
                <a:lnTo>
                  <a:pt x="740" y="216"/>
                </a:lnTo>
                <a:lnTo>
                  <a:pt x="729" y="238"/>
                </a:lnTo>
                <a:lnTo>
                  <a:pt x="708" y="259"/>
                </a:lnTo>
                <a:lnTo>
                  <a:pt x="697" y="292"/>
                </a:lnTo>
                <a:lnTo>
                  <a:pt x="675" y="324"/>
                </a:lnTo>
                <a:lnTo>
                  <a:pt x="664" y="357"/>
                </a:lnTo>
                <a:lnTo>
                  <a:pt x="642" y="389"/>
                </a:lnTo>
                <a:lnTo>
                  <a:pt x="610" y="432"/>
                </a:lnTo>
                <a:lnTo>
                  <a:pt x="588" y="465"/>
                </a:lnTo>
                <a:lnTo>
                  <a:pt x="555" y="497"/>
                </a:lnTo>
                <a:lnTo>
                  <a:pt x="490" y="562"/>
                </a:lnTo>
                <a:lnTo>
                  <a:pt x="425" y="616"/>
                </a:lnTo>
                <a:lnTo>
                  <a:pt x="381" y="649"/>
                </a:lnTo>
                <a:lnTo>
                  <a:pt x="348" y="670"/>
                </a:lnTo>
                <a:lnTo>
                  <a:pt x="316" y="692"/>
                </a:lnTo>
                <a:lnTo>
                  <a:pt x="272" y="714"/>
                </a:lnTo>
                <a:lnTo>
                  <a:pt x="207" y="746"/>
                </a:lnTo>
                <a:lnTo>
                  <a:pt x="153" y="768"/>
                </a:lnTo>
                <a:lnTo>
                  <a:pt x="120" y="789"/>
                </a:lnTo>
                <a:lnTo>
                  <a:pt x="87" y="800"/>
                </a:lnTo>
                <a:lnTo>
                  <a:pt x="65" y="800"/>
                </a:lnTo>
                <a:lnTo>
                  <a:pt x="44" y="811"/>
                </a:lnTo>
                <a:lnTo>
                  <a:pt x="33" y="811"/>
                </a:lnTo>
                <a:lnTo>
                  <a:pt x="11" y="822"/>
                </a:lnTo>
                <a:lnTo>
                  <a:pt x="0" y="822"/>
                </a:lnTo>
                <a:lnTo>
                  <a:pt x="0" y="811"/>
                </a:lnTo>
                <a:lnTo>
                  <a:pt x="0" y="800"/>
                </a:lnTo>
                <a:lnTo>
                  <a:pt x="11" y="789"/>
                </a:lnTo>
                <a:lnTo>
                  <a:pt x="33" y="779"/>
                </a:lnTo>
                <a:lnTo>
                  <a:pt x="55" y="768"/>
                </a:lnTo>
                <a:lnTo>
                  <a:pt x="76" y="746"/>
                </a:lnTo>
                <a:lnTo>
                  <a:pt x="109" y="724"/>
                </a:lnTo>
                <a:lnTo>
                  <a:pt x="174" y="692"/>
                </a:lnTo>
                <a:lnTo>
                  <a:pt x="240" y="649"/>
                </a:lnTo>
                <a:lnTo>
                  <a:pt x="294" y="595"/>
                </a:lnTo>
                <a:lnTo>
                  <a:pt x="359" y="541"/>
                </a:lnTo>
                <a:lnTo>
                  <a:pt x="414" y="487"/>
                </a:lnTo>
                <a:lnTo>
                  <a:pt x="457" y="432"/>
                </a:lnTo>
                <a:lnTo>
                  <a:pt x="501" y="368"/>
                </a:lnTo>
                <a:lnTo>
                  <a:pt x="544" y="30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86" name="Freeform 46"/>
          <p:cNvSpPr>
            <a:spLocks noChangeArrowheads="1"/>
          </p:cNvSpPr>
          <p:nvPr/>
        </p:nvSpPr>
        <p:spPr bwMode="auto">
          <a:xfrm>
            <a:off x="6623050" y="2308225"/>
            <a:ext cx="290513" cy="307975"/>
          </a:xfrm>
          <a:custGeom>
            <a:avLst/>
            <a:gdLst>
              <a:gd name="T0" fmla="*/ 436 w 457"/>
              <a:gd name="T1" fmla="*/ 336 h 487"/>
              <a:gd name="T2" fmla="*/ 446 w 457"/>
              <a:gd name="T3" fmla="*/ 368 h 487"/>
              <a:gd name="T4" fmla="*/ 457 w 457"/>
              <a:gd name="T5" fmla="*/ 390 h 487"/>
              <a:gd name="T6" fmla="*/ 457 w 457"/>
              <a:gd name="T7" fmla="*/ 411 h 487"/>
              <a:gd name="T8" fmla="*/ 457 w 457"/>
              <a:gd name="T9" fmla="*/ 433 h 487"/>
              <a:gd name="T10" fmla="*/ 446 w 457"/>
              <a:gd name="T11" fmla="*/ 455 h 487"/>
              <a:gd name="T12" fmla="*/ 446 w 457"/>
              <a:gd name="T13" fmla="*/ 476 h 487"/>
              <a:gd name="T14" fmla="*/ 436 w 457"/>
              <a:gd name="T15" fmla="*/ 487 h 487"/>
              <a:gd name="T16" fmla="*/ 425 w 457"/>
              <a:gd name="T17" fmla="*/ 487 h 487"/>
              <a:gd name="T18" fmla="*/ 414 w 457"/>
              <a:gd name="T19" fmla="*/ 487 h 487"/>
              <a:gd name="T20" fmla="*/ 403 w 457"/>
              <a:gd name="T21" fmla="*/ 476 h 487"/>
              <a:gd name="T22" fmla="*/ 381 w 457"/>
              <a:gd name="T23" fmla="*/ 465 h 487"/>
              <a:gd name="T24" fmla="*/ 370 w 457"/>
              <a:gd name="T25" fmla="*/ 455 h 487"/>
              <a:gd name="T26" fmla="*/ 348 w 457"/>
              <a:gd name="T27" fmla="*/ 433 h 487"/>
              <a:gd name="T28" fmla="*/ 338 w 457"/>
              <a:gd name="T29" fmla="*/ 411 h 487"/>
              <a:gd name="T30" fmla="*/ 316 w 457"/>
              <a:gd name="T31" fmla="*/ 401 h 487"/>
              <a:gd name="T32" fmla="*/ 294 w 457"/>
              <a:gd name="T33" fmla="*/ 379 h 487"/>
              <a:gd name="T34" fmla="*/ 272 w 457"/>
              <a:gd name="T35" fmla="*/ 347 h 487"/>
              <a:gd name="T36" fmla="*/ 240 w 457"/>
              <a:gd name="T37" fmla="*/ 325 h 487"/>
              <a:gd name="T38" fmla="*/ 218 w 457"/>
              <a:gd name="T39" fmla="*/ 292 h 487"/>
              <a:gd name="T40" fmla="*/ 185 w 457"/>
              <a:gd name="T41" fmla="*/ 260 h 487"/>
              <a:gd name="T42" fmla="*/ 153 w 457"/>
              <a:gd name="T43" fmla="*/ 217 h 487"/>
              <a:gd name="T44" fmla="*/ 120 w 457"/>
              <a:gd name="T45" fmla="*/ 173 h 487"/>
              <a:gd name="T46" fmla="*/ 87 w 457"/>
              <a:gd name="T47" fmla="*/ 130 h 487"/>
              <a:gd name="T48" fmla="*/ 55 w 457"/>
              <a:gd name="T49" fmla="*/ 98 h 487"/>
              <a:gd name="T50" fmla="*/ 33 w 457"/>
              <a:gd name="T51" fmla="*/ 65 h 487"/>
              <a:gd name="T52" fmla="*/ 22 w 457"/>
              <a:gd name="T53" fmla="*/ 44 h 487"/>
              <a:gd name="T54" fmla="*/ 11 w 457"/>
              <a:gd name="T55" fmla="*/ 22 h 487"/>
              <a:gd name="T56" fmla="*/ 0 w 457"/>
              <a:gd name="T57" fmla="*/ 11 h 487"/>
              <a:gd name="T58" fmla="*/ 0 w 457"/>
              <a:gd name="T59" fmla="*/ 0 h 487"/>
              <a:gd name="T60" fmla="*/ 11 w 457"/>
              <a:gd name="T61" fmla="*/ 0 h 487"/>
              <a:gd name="T62" fmla="*/ 22 w 457"/>
              <a:gd name="T63" fmla="*/ 0 h 487"/>
              <a:gd name="T64" fmla="*/ 33 w 457"/>
              <a:gd name="T65" fmla="*/ 11 h 487"/>
              <a:gd name="T66" fmla="*/ 44 w 457"/>
              <a:gd name="T67" fmla="*/ 11 h 487"/>
              <a:gd name="T68" fmla="*/ 65 w 457"/>
              <a:gd name="T69" fmla="*/ 22 h 487"/>
              <a:gd name="T70" fmla="*/ 87 w 457"/>
              <a:gd name="T71" fmla="*/ 33 h 487"/>
              <a:gd name="T72" fmla="*/ 109 w 457"/>
              <a:gd name="T73" fmla="*/ 44 h 487"/>
              <a:gd name="T74" fmla="*/ 142 w 457"/>
              <a:gd name="T75" fmla="*/ 54 h 487"/>
              <a:gd name="T76" fmla="*/ 240 w 457"/>
              <a:gd name="T77" fmla="*/ 119 h 487"/>
              <a:gd name="T78" fmla="*/ 283 w 457"/>
              <a:gd name="T79" fmla="*/ 152 h 487"/>
              <a:gd name="T80" fmla="*/ 327 w 457"/>
              <a:gd name="T81" fmla="*/ 195 h 487"/>
              <a:gd name="T82" fmla="*/ 359 w 457"/>
              <a:gd name="T83" fmla="*/ 238 h 487"/>
              <a:gd name="T84" fmla="*/ 392 w 457"/>
              <a:gd name="T85" fmla="*/ 271 h 487"/>
              <a:gd name="T86" fmla="*/ 414 w 457"/>
              <a:gd name="T87" fmla="*/ 303 h 487"/>
              <a:gd name="T88" fmla="*/ 436 w 457"/>
              <a:gd name="T89" fmla="*/ 336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57" h="487">
                <a:moveTo>
                  <a:pt x="436" y="336"/>
                </a:moveTo>
                <a:lnTo>
                  <a:pt x="446" y="368"/>
                </a:lnTo>
                <a:lnTo>
                  <a:pt x="457" y="390"/>
                </a:lnTo>
                <a:lnTo>
                  <a:pt x="457" y="411"/>
                </a:lnTo>
                <a:lnTo>
                  <a:pt x="457" y="433"/>
                </a:lnTo>
                <a:lnTo>
                  <a:pt x="446" y="455"/>
                </a:lnTo>
                <a:lnTo>
                  <a:pt x="446" y="476"/>
                </a:lnTo>
                <a:lnTo>
                  <a:pt x="436" y="487"/>
                </a:lnTo>
                <a:lnTo>
                  <a:pt x="425" y="487"/>
                </a:lnTo>
                <a:lnTo>
                  <a:pt x="414" y="487"/>
                </a:lnTo>
                <a:lnTo>
                  <a:pt x="403" y="476"/>
                </a:lnTo>
                <a:lnTo>
                  <a:pt x="381" y="465"/>
                </a:lnTo>
                <a:lnTo>
                  <a:pt x="370" y="455"/>
                </a:lnTo>
                <a:lnTo>
                  <a:pt x="348" y="433"/>
                </a:lnTo>
                <a:lnTo>
                  <a:pt x="338" y="411"/>
                </a:lnTo>
                <a:lnTo>
                  <a:pt x="316" y="401"/>
                </a:lnTo>
                <a:lnTo>
                  <a:pt x="294" y="379"/>
                </a:lnTo>
                <a:lnTo>
                  <a:pt x="272" y="347"/>
                </a:lnTo>
                <a:lnTo>
                  <a:pt x="240" y="325"/>
                </a:lnTo>
                <a:lnTo>
                  <a:pt x="218" y="292"/>
                </a:lnTo>
                <a:lnTo>
                  <a:pt x="185" y="260"/>
                </a:lnTo>
                <a:lnTo>
                  <a:pt x="153" y="217"/>
                </a:lnTo>
                <a:lnTo>
                  <a:pt x="120" y="173"/>
                </a:lnTo>
                <a:lnTo>
                  <a:pt x="87" y="130"/>
                </a:lnTo>
                <a:lnTo>
                  <a:pt x="55" y="98"/>
                </a:lnTo>
                <a:lnTo>
                  <a:pt x="33" y="65"/>
                </a:lnTo>
                <a:lnTo>
                  <a:pt x="22" y="44"/>
                </a:lnTo>
                <a:lnTo>
                  <a:pt x="11" y="22"/>
                </a:lnTo>
                <a:lnTo>
                  <a:pt x="0" y="11"/>
                </a:lnTo>
                <a:lnTo>
                  <a:pt x="0" y="0"/>
                </a:lnTo>
                <a:lnTo>
                  <a:pt x="11" y="0"/>
                </a:lnTo>
                <a:lnTo>
                  <a:pt x="22" y="0"/>
                </a:lnTo>
                <a:lnTo>
                  <a:pt x="33" y="11"/>
                </a:lnTo>
                <a:lnTo>
                  <a:pt x="44" y="11"/>
                </a:lnTo>
                <a:lnTo>
                  <a:pt x="65" y="22"/>
                </a:lnTo>
                <a:lnTo>
                  <a:pt x="87" y="33"/>
                </a:lnTo>
                <a:lnTo>
                  <a:pt x="109" y="44"/>
                </a:lnTo>
                <a:lnTo>
                  <a:pt x="142" y="54"/>
                </a:lnTo>
                <a:lnTo>
                  <a:pt x="240" y="119"/>
                </a:lnTo>
                <a:lnTo>
                  <a:pt x="283" y="152"/>
                </a:lnTo>
                <a:lnTo>
                  <a:pt x="327" y="195"/>
                </a:lnTo>
                <a:lnTo>
                  <a:pt x="359" y="238"/>
                </a:lnTo>
                <a:lnTo>
                  <a:pt x="392" y="271"/>
                </a:lnTo>
                <a:lnTo>
                  <a:pt x="414" y="303"/>
                </a:lnTo>
                <a:lnTo>
                  <a:pt x="436" y="33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87" name="Freeform 47"/>
          <p:cNvSpPr>
            <a:spLocks noChangeArrowheads="1"/>
          </p:cNvSpPr>
          <p:nvPr/>
        </p:nvSpPr>
        <p:spPr bwMode="auto">
          <a:xfrm>
            <a:off x="5967413" y="3043238"/>
            <a:ext cx="1603375" cy="204787"/>
          </a:xfrm>
          <a:custGeom>
            <a:avLst/>
            <a:gdLst>
              <a:gd name="T0" fmla="*/ 120 w 2525"/>
              <a:gd name="T1" fmla="*/ 313 h 324"/>
              <a:gd name="T2" fmla="*/ 76 w 2525"/>
              <a:gd name="T3" fmla="*/ 292 h 324"/>
              <a:gd name="T4" fmla="*/ 44 w 2525"/>
              <a:gd name="T5" fmla="*/ 259 h 324"/>
              <a:gd name="T6" fmla="*/ 0 w 2525"/>
              <a:gd name="T7" fmla="*/ 216 h 324"/>
              <a:gd name="T8" fmla="*/ 240 w 2525"/>
              <a:gd name="T9" fmla="*/ 184 h 324"/>
              <a:gd name="T10" fmla="*/ 468 w 2525"/>
              <a:gd name="T11" fmla="*/ 162 h 324"/>
              <a:gd name="T12" fmla="*/ 686 w 2525"/>
              <a:gd name="T13" fmla="*/ 140 h 324"/>
              <a:gd name="T14" fmla="*/ 893 w 2525"/>
              <a:gd name="T15" fmla="*/ 119 h 324"/>
              <a:gd name="T16" fmla="*/ 1078 w 2525"/>
              <a:gd name="T17" fmla="*/ 97 h 324"/>
              <a:gd name="T18" fmla="*/ 1252 w 2525"/>
              <a:gd name="T19" fmla="*/ 86 h 324"/>
              <a:gd name="T20" fmla="*/ 1404 w 2525"/>
              <a:gd name="T21" fmla="*/ 65 h 324"/>
              <a:gd name="T22" fmla="*/ 1546 w 2525"/>
              <a:gd name="T23" fmla="*/ 54 h 324"/>
              <a:gd name="T24" fmla="*/ 1676 w 2525"/>
              <a:gd name="T25" fmla="*/ 43 h 324"/>
              <a:gd name="T26" fmla="*/ 1796 w 2525"/>
              <a:gd name="T27" fmla="*/ 32 h 324"/>
              <a:gd name="T28" fmla="*/ 1894 w 2525"/>
              <a:gd name="T29" fmla="*/ 21 h 324"/>
              <a:gd name="T30" fmla="*/ 1992 w 2525"/>
              <a:gd name="T31" fmla="*/ 11 h 324"/>
              <a:gd name="T32" fmla="*/ 2057 w 2525"/>
              <a:gd name="T33" fmla="*/ 11 h 324"/>
              <a:gd name="T34" fmla="*/ 2123 w 2525"/>
              <a:gd name="T35" fmla="*/ 11 h 324"/>
              <a:gd name="T36" fmla="*/ 2166 w 2525"/>
              <a:gd name="T37" fmla="*/ 0 h 324"/>
              <a:gd name="T38" fmla="*/ 2199 w 2525"/>
              <a:gd name="T39" fmla="*/ 0 h 324"/>
              <a:gd name="T40" fmla="*/ 2297 w 2525"/>
              <a:gd name="T41" fmla="*/ 11 h 324"/>
              <a:gd name="T42" fmla="*/ 2362 w 2525"/>
              <a:gd name="T43" fmla="*/ 21 h 324"/>
              <a:gd name="T44" fmla="*/ 2427 w 2525"/>
              <a:gd name="T45" fmla="*/ 43 h 324"/>
              <a:gd name="T46" fmla="*/ 2460 w 2525"/>
              <a:gd name="T47" fmla="*/ 65 h 324"/>
              <a:gd name="T48" fmla="*/ 2514 w 2525"/>
              <a:gd name="T49" fmla="*/ 130 h 324"/>
              <a:gd name="T50" fmla="*/ 2525 w 2525"/>
              <a:gd name="T51" fmla="*/ 162 h 324"/>
              <a:gd name="T52" fmla="*/ 2514 w 2525"/>
              <a:gd name="T53" fmla="*/ 184 h 324"/>
              <a:gd name="T54" fmla="*/ 2471 w 2525"/>
              <a:gd name="T55" fmla="*/ 194 h 324"/>
              <a:gd name="T56" fmla="*/ 2384 w 2525"/>
              <a:gd name="T57" fmla="*/ 194 h 324"/>
              <a:gd name="T58" fmla="*/ 2275 w 2525"/>
              <a:gd name="T59" fmla="*/ 184 h 324"/>
              <a:gd name="T60" fmla="*/ 2025 w 2525"/>
              <a:gd name="T61" fmla="*/ 162 h 324"/>
              <a:gd name="T62" fmla="*/ 1774 w 2525"/>
              <a:gd name="T63" fmla="*/ 151 h 324"/>
              <a:gd name="T64" fmla="*/ 1502 w 2525"/>
              <a:gd name="T65" fmla="*/ 162 h 324"/>
              <a:gd name="T66" fmla="*/ 1241 w 2525"/>
              <a:gd name="T67" fmla="*/ 184 h 324"/>
              <a:gd name="T68" fmla="*/ 1099 w 2525"/>
              <a:gd name="T69" fmla="*/ 194 h 324"/>
              <a:gd name="T70" fmla="*/ 936 w 2525"/>
              <a:gd name="T71" fmla="*/ 205 h 324"/>
              <a:gd name="T72" fmla="*/ 773 w 2525"/>
              <a:gd name="T73" fmla="*/ 238 h 324"/>
              <a:gd name="T74" fmla="*/ 599 w 2525"/>
              <a:gd name="T75" fmla="*/ 270 h 324"/>
              <a:gd name="T76" fmla="*/ 512 w 2525"/>
              <a:gd name="T77" fmla="*/ 281 h 324"/>
              <a:gd name="T78" fmla="*/ 425 w 2525"/>
              <a:gd name="T79" fmla="*/ 292 h 324"/>
              <a:gd name="T80" fmla="*/ 359 w 2525"/>
              <a:gd name="T81" fmla="*/ 303 h 324"/>
              <a:gd name="T82" fmla="*/ 294 w 2525"/>
              <a:gd name="T83" fmla="*/ 303 h 324"/>
              <a:gd name="T84" fmla="*/ 250 w 2525"/>
              <a:gd name="T85" fmla="*/ 313 h 324"/>
              <a:gd name="T86" fmla="*/ 207 w 2525"/>
              <a:gd name="T87" fmla="*/ 313 h 324"/>
              <a:gd name="T88" fmla="*/ 174 w 2525"/>
              <a:gd name="T89" fmla="*/ 324 h 324"/>
              <a:gd name="T90" fmla="*/ 153 w 2525"/>
              <a:gd name="T91" fmla="*/ 324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525" h="324">
                <a:moveTo>
                  <a:pt x="153" y="324"/>
                </a:moveTo>
                <a:lnTo>
                  <a:pt x="120" y="313"/>
                </a:lnTo>
                <a:lnTo>
                  <a:pt x="98" y="303"/>
                </a:lnTo>
                <a:lnTo>
                  <a:pt x="76" y="292"/>
                </a:lnTo>
                <a:lnTo>
                  <a:pt x="55" y="270"/>
                </a:lnTo>
                <a:lnTo>
                  <a:pt x="44" y="259"/>
                </a:lnTo>
                <a:lnTo>
                  <a:pt x="22" y="238"/>
                </a:lnTo>
                <a:lnTo>
                  <a:pt x="0" y="216"/>
                </a:lnTo>
                <a:lnTo>
                  <a:pt x="120" y="194"/>
                </a:lnTo>
                <a:lnTo>
                  <a:pt x="240" y="184"/>
                </a:lnTo>
                <a:lnTo>
                  <a:pt x="359" y="173"/>
                </a:lnTo>
                <a:lnTo>
                  <a:pt x="468" y="162"/>
                </a:lnTo>
                <a:lnTo>
                  <a:pt x="577" y="151"/>
                </a:lnTo>
                <a:lnTo>
                  <a:pt x="686" y="140"/>
                </a:lnTo>
                <a:lnTo>
                  <a:pt x="784" y="130"/>
                </a:lnTo>
                <a:lnTo>
                  <a:pt x="893" y="119"/>
                </a:lnTo>
                <a:lnTo>
                  <a:pt x="980" y="108"/>
                </a:lnTo>
                <a:lnTo>
                  <a:pt x="1078" y="97"/>
                </a:lnTo>
                <a:lnTo>
                  <a:pt x="1165" y="86"/>
                </a:lnTo>
                <a:lnTo>
                  <a:pt x="1252" y="86"/>
                </a:lnTo>
                <a:lnTo>
                  <a:pt x="1328" y="76"/>
                </a:lnTo>
                <a:lnTo>
                  <a:pt x="1404" y="65"/>
                </a:lnTo>
                <a:lnTo>
                  <a:pt x="1480" y="54"/>
                </a:lnTo>
                <a:lnTo>
                  <a:pt x="1546" y="54"/>
                </a:lnTo>
                <a:lnTo>
                  <a:pt x="1611" y="43"/>
                </a:lnTo>
                <a:lnTo>
                  <a:pt x="1676" y="43"/>
                </a:lnTo>
                <a:lnTo>
                  <a:pt x="1742" y="32"/>
                </a:lnTo>
                <a:lnTo>
                  <a:pt x="1796" y="32"/>
                </a:lnTo>
                <a:lnTo>
                  <a:pt x="1851" y="21"/>
                </a:lnTo>
                <a:lnTo>
                  <a:pt x="1894" y="21"/>
                </a:lnTo>
                <a:lnTo>
                  <a:pt x="1948" y="21"/>
                </a:lnTo>
                <a:lnTo>
                  <a:pt x="1992" y="11"/>
                </a:lnTo>
                <a:lnTo>
                  <a:pt x="2025" y="11"/>
                </a:lnTo>
                <a:lnTo>
                  <a:pt x="2057" y="11"/>
                </a:lnTo>
                <a:lnTo>
                  <a:pt x="2090" y="11"/>
                </a:lnTo>
                <a:lnTo>
                  <a:pt x="2123" y="11"/>
                </a:lnTo>
                <a:lnTo>
                  <a:pt x="2144" y="0"/>
                </a:lnTo>
                <a:lnTo>
                  <a:pt x="2166" y="0"/>
                </a:lnTo>
                <a:lnTo>
                  <a:pt x="2188" y="0"/>
                </a:lnTo>
                <a:lnTo>
                  <a:pt x="2199" y="0"/>
                </a:lnTo>
                <a:lnTo>
                  <a:pt x="2253" y="0"/>
                </a:lnTo>
                <a:lnTo>
                  <a:pt x="2297" y="11"/>
                </a:lnTo>
                <a:lnTo>
                  <a:pt x="2329" y="11"/>
                </a:lnTo>
                <a:lnTo>
                  <a:pt x="2362" y="21"/>
                </a:lnTo>
                <a:lnTo>
                  <a:pt x="2395" y="32"/>
                </a:lnTo>
                <a:lnTo>
                  <a:pt x="2427" y="43"/>
                </a:lnTo>
                <a:lnTo>
                  <a:pt x="2449" y="54"/>
                </a:lnTo>
                <a:lnTo>
                  <a:pt x="2460" y="65"/>
                </a:lnTo>
                <a:lnTo>
                  <a:pt x="2493" y="97"/>
                </a:lnTo>
                <a:lnTo>
                  <a:pt x="2514" y="130"/>
                </a:lnTo>
                <a:lnTo>
                  <a:pt x="2525" y="151"/>
                </a:lnTo>
                <a:lnTo>
                  <a:pt x="2525" y="162"/>
                </a:lnTo>
                <a:lnTo>
                  <a:pt x="2525" y="184"/>
                </a:lnTo>
                <a:lnTo>
                  <a:pt x="2514" y="184"/>
                </a:lnTo>
                <a:lnTo>
                  <a:pt x="2493" y="194"/>
                </a:lnTo>
                <a:lnTo>
                  <a:pt x="2471" y="194"/>
                </a:lnTo>
                <a:lnTo>
                  <a:pt x="2427" y="194"/>
                </a:lnTo>
                <a:lnTo>
                  <a:pt x="2384" y="194"/>
                </a:lnTo>
                <a:lnTo>
                  <a:pt x="2340" y="184"/>
                </a:lnTo>
                <a:lnTo>
                  <a:pt x="2275" y="184"/>
                </a:lnTo>
                <a:lnTo>
                  <a:pt x="2155" y="173"/>
                </a:lnTo>
                <a:lnTo>
                  <a:pt x="2025" y="162"/>
                </a:lnTo>
                <a:lnTo>
                  <a:pt x="1905" y="162"/>
                </a:lnTo>
                <a:lnTo>
                  <a:pt x="1774" y="151"/>
                </a:lnTo>
                <a:lnTo>
                  <a:pt x="1644" y="162"/>
                </a:lnTo>
                <a:lnTo>
                  <a:pt x="1502" y="162"/>
                </a:lnTo>
                <a:lnTo>
                  <a:pt x="1372" y="173"/>
                </a:lnTo>
                <a:lnTo>
                  <a:pt x="1241" y="184"/>
                </a:lnTo>
                <a:lnTo>
                  <a:pt x="1165" y="184"/>
                </a:lnTo>
                <a:lnTo>
                  <a:pt x="1099" y="194"/>
                </a:lnTo>
                <a:lnTo>
                  <a:pt x="1023" y="194"/>
                </a:lnTo>
                <a:lnTo>
                  <a:pt x="936" y="205"/>
                </a:lnTo>
                <a:lnTo>
                  <a:pt x="860" y="227"/>
                </a:lnTo>
                <a:lnTo>
                  <a:pt x="773" y="238"/>
                </a:lnTo>
                <a:lnTo>
                  <a:pt x="686" y="249"/>
                </a:lnTo>
                <a:lnTo>
                  <a:pt x="599" y="270"/>
                </a:lnTo>
                <a:lnTo>
                  <a:pt x="555" y="270"/>
                </a:lnTo>
                <a:lnTo>
                  <a:pt x="512" y="281"/>
                </a:lnTo>
                <a:lnTo>
                  <a:pt x="468" y="281"/>
                </a:lnTo>
                <a:lnTo>
                  <a:pt x="425" y="292"/>
                </a:lnTo>
                <a:lnTo>
                  <a:pt x="392" y="292"/>
                </a:lnTo>
                <a:lnTo>
                  <a:pt x="359" y="303"/>
                </a:lnTo>
                <a:lnTo>
                  <a:pt x="327" y="303"/>
                </a:lnTo>
                <a:lnTo>
                  <a:pt x="294" y="303"/>
                </a:lnTo>
                <a:lnTo>
                  <a:pt x="272" y="313"/>
                </a:lnTo>
                <a:lnTo>
                  <a:pt x="250" y="313"/>
                </a:lnTo>
                <a:lnTo>
                  <a:pt x="229" y="313"/>
                </a:lnTo>
                <a:lnTo>
                  <a:pt x="207" y="313"/>
                </a:lnTo>
                <a:lnTo>
                  <a:pt x="185" y="324"/>
                </a:lnTo>
                <a:lnTo>
                  <a:pt x="174" y="324"/>
                </a:lnTo>
                <a:lnTo>
                  <a:pt x="163" y="324"/>
                </a:lnTo>
                <a:lnTo>
                  <a:pt x="153" y="32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83" name="Freeform 43"/>
          <p:cNvSpPr>
            <a:spLocks noChangeArrowheads="1"/>
          </p:cNvSpPr>
          <p:nvPr/>
        </p:nvSpPr>
        <p:spPr bwMode="auto">
          <a:xfrm>
            <a:off x="6015038" y="1930400"/>
            <a:ext cx="663575" cy="796925"/>
          </a:xfrm>
          <a:custGeom>
            <a:avLst/>
            <a:gdLst>
              <a:gd name="T0" fmla="*/ 0 w 1045"/>
              <a:gd name="T1" fmla="*/ 1244 h 1255"/>
              <a:gd name="T2" fmla="*/ 11 w 1045"/>
              <a:gd name="T3" fmla="*/ 1223 h 1255"/>
              <a:gd name="T4" fmla="*/ 44 w 1045"/>
              <a:gd name="T5" fmla="*/ 1190 h 1255"/>
              <a:gd name="T6" fmla="*/ 98 w 1045"/>
              <a:gd name="T7" fmla="*/ 1147 h 1255"/>
              <a:gd name="T8" fmla="*/ 164 w 1045"/>
              <a:gd name="T9" fmla="*/ 1093 h 1255"/>
              <a:gd name="T10" fmla="*/ 240 w 1045"/>
              <a:gd name="T11" fmla="*/ 1017 h 1255"/>
              <a:gd name="T12" fmla="*/ 327 w 1045"/>
              <a:gd name="T13" fmla="*/ 931 h 1255"/>
              <a:gd name="T14" fmla="*/ 436 w 1045"/>
              <a:gd name="T15" fmla="*/ 833 h 1255"/>
              <a:gd name="T16" fmla="*/ 512 w 1045"/>
              <a:gd name="T17" fmla="*/ 747 h 1255"/>
              <a:gd name="T18" fmla="*/ 566 w 1045"/>
              <a:gd name="T19" fmla="*/ 682 h 1255"/>
              <a:gd name="T20" fmla="*/ 621 w 1045"/>
              <a:gd name="T21" fmla="*/ 606 h 1255"/>
              <a:gd name="T22" fmla="*/ 675 w 1045"/>
              <a:gd name="T23" fmla="*/ 520 h 1255"/>
              <a:gd name="T24" fmla="*/ 740 w 1045"/>
              <a:gd name="T25" fmla="*/ 422 h 1255"/>
              <a:gd name="T26" fmla="*/ 795 w 1045"/>
              <a:gd name="T27" fmla="*/ 314 h 1255"/>
              <a:gd name="T28" fmla="*/ 849 w 1045"/>
              <a:gd name="T29" fmla="*/ 195 h 1255"/>
              <a:gd name="T30" fmla="*/ 904 w 1045"/>
              <a:gd name="T31" fmla="*/ 65 h 1255"/>
              <a:gd name="T32" fmla="*/ 969 w 1045"/>
              <a:gd name="T33" fmla="*/ 22 h 1255"/>
              <a:gd name="T34" fmla="*/ 1013 w 1045"/>
              <a:gd name="T35" fmla="*/ 76 h 1255"/>
              <a:gd name="T36" fmla="*/ 1045 w 1045"/>
              <a:gd name="T37" fmla="*/ 130 h 1255"/>
              <a:gd name="T38" fmla="*/ 1045 w 1045"/>
              <a:gd name="T39" fmla="*/ 184 h 1255"/>
              <a:gd name="T40" fmla="*/ 1013 w 1045"/>
              <a:gd name="T41" fmla="*/ 260 h 1255"/>
              <a:gd name="T42" fmla="*/ 969 w 1045"/>
              <a:gd name="T43" fmla="*/ 336 h 1255"/>
              <a:gd name="T44" fmla="*/ 915 w 1045"/>
              <a:gd name="T45" fmla="*/ 433 h 1255"/>
              <a:gd name="T46" fmla="*/ 838 w 1045"/>
              <a:gd name="T47" fmla="*/ 541 h 1255"/>
              <a:gd name="T48" fmla="*/ 762 w 1045"/>
              <a:gd name="T49" fmla="*/ 649 h 1255"/>
              <a:gd name="T50" fmla="*/ 675 w 1045"/>
              <a:gd name="T51" fmla="*/ 758 h 1255"/>
              <a:gd name="T52" fmla="*/ 588 w 1045"/>
              <a:gd name="T53" fmla="*/ 844 h 1255"/>
              <a:gd name="T54" fmla="*/ 457 w 1045"/>
              <a:gd name="T55" fmla="*/ 963 h 1255"/>
              <a:gd name="T56" fmla="*/ 370 w 1045"/>
              <a:gd name="T57" fmla="*/ 1039 h 1255"/>
              <a:gd name="T58" fmla="*/ 294 w 1045"/>
              <a:gd name="T59" fmla="*/ 1093 h 1255"/>
              <a:gd name="T60" fmla="*/ 153 w 1045"/>
              <a:gd name="T61" fmla="*/ 1190 h 1255"/>
              <a:gd name="T62" fmla="*/ 87 w 1045"/>
              <a:gd name="T63" fmla="*/ 1223 h 1255"/>
              <a:gd name="T64" fmla="*/ 44 w 1045"/>
              <a:gd name="T65" fmla="*/ 1244 h 1255"/>
              <a:gd name="T66" fmla="*/ 11 w 1045"/>
              <a:gd name="T67" fmla="*/ 1255 h 1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45" h="1255">
                <a:moveTo>
                  <a:pt x="0" y="1255"/>
                </a:moveTo>
                <a:lnTo>
                  <a:pt x="0" y="1244"/>
                </a:lnTo>
                <a:lnTo>
                  <a:pt x="0" y="1234"/>
                </a:lnTo>
                <a:lnTo>
                  <a:pt x="11" y="1223"/>
                </a:lnTo>
                <a:lnTo>
                  <a:pt x="22" y="1212"/>
                </a:lnTo>
                <a:lnTo>
                  <a:pt x="44" y="1190"/>
                </a:lnTo>
                <a:lnTo>
                  <a:pt x="66" y="1169"/>
                </a:lnTo>
                <a:lnTo>
                  <a:pt x="98" y="1147"/>
                </a:lnTo>
                <a:lnTo>
                  <a:pt x="131" y="1115"/>
                </a:lnTo>
                <a:lnTo>
                  <a:pt x="164" y="1093"/>
                </a:lnTo>
                <a:lnTo>
                  <a:pt x="196" y="1060"/>
                </a:lnTo>
                <a:lnTo>
                  <a:pt x="240" y="1017"/>
                </a:lnTo>
                <a:lnTo>
                  <a:pt x="283" y="974"/>
                </a:lnTo>
                <a:lnTo>
                  <a:pt x="327" y="931"/>
                </a:lnTo>
                <a:lnTo>
                  <a:pt x="381" y="887"/>
                </a:lnTo>
                <a:lnTo>
                  <a:pt x="436" y="833"/>
                </a:lnTo>
                <a:lnTo>
                  <a:pt x="490" y="779"/>
                </a:lnTo>
                <a:lnTo>
                  <a:pt x="512" y="747"/>
                </a:lnTo>
                <a:lnTo>
                  <a:pt x="545" y="714"/>
                </a:lnTo>
                <a:lnTo>
                  <a:pt x="566" y="682"/>
                </a:lnTo>
                <a:lnTo>
                  <a:pt x="599" y="639"/>
                </a:lnTo>
                <a:lnTo>
                  <a:pt x="621" y="606"/>
                </a:lnTo>
                <a:lnTo>
                  <a:pt x="653" y="563"/>
                </a:lnTo>
                <a:lnTo>
                  <a:pt x="675" y="520"/>
                </a:lnTo>
                <a:lnTo>
                  <a:pt x="708" y="466"/>
                </a:lnTo>
                <a:lnTo>
                  <a:pt x="740" y="422"/>
                </a:lnTo>
                <a:lnTo>
                  <a:pt x="762" y="368"/>
                </a:lnTo>
                <a:lnTo>
                  <a:pt x="795" y="314"/>
                </a:lnTo>
                <a:lnTo>
                  <a:pt x="817" y="249"/>
                </a:lnTo>
                <a:lnTo>
                  <a:pt x="849" y="195"/>
                </a:lnTo>
                <a:lnTo>
                  <a:pt x="882" y="130"/>
                </a:lnTo>
                <a:lnTo>
                  <a:pt x="904" y="65"/>
                </a:lnTo>
                <a:lnTo>
                  <a:pt x="936" y="0"/>
                </a:lnTo>
                <a:lnTo>
                  <a:pt x="969" y="22"/>
                </a:lnTo>
                <a:lnTo>
                  <a:pt x="991" y="44"/>
                </a:lnTo>
                <a:lnTo>
                  <a:pt x="1013" y="76"/>
                </a:lnTo>
                <a:lnTo>
                  <a:pt x="1034" y="98"/>
                </a:lnTo>
                <a:lnTo>
                  <a:pt x="1045" y="130"/>
                </a:lnTo>
                <a:lnTo>
                  <a:pt x="1045" y="152"/>
                </a:lnTo>
                <a:lnTo>
                  <a:pt x="1045" y="184"/>
                </a:lnTo>
                <a:lnTo>
                  <a:pt x="1034" y="217"/>
                </a:lnTo>
                <a:lnTo>
                  <a:pt x="1013" y="260"/>
                </a:lnTo>
                <a:lnTo>
                  <a:pt x="991" y="303"/>
                </a:lnTo>
                <a:lnTo>
                  <a:pt x="969" y="336"/>
                </a:lnTo>
                <a:lnTo>
                  <a:pt x="936" y="390"/>
                </a:lnTo>
                <a:lnTo>
                  <a:pt x="915" y="433"/>
                </a:lnTo>
                <a:lnTo>
                  <a:pt x="882" y="487"/>
                </a:lnTo>
                <a:lnTo>
                  <a:pt x="838" y="541"/>
                </a:lnTo>
                <a:lnTo>
                  <a:pt x="806" y="595"/>
                </a:lnTo>
                <a:lnTo>
                  <a:pt x="762" y="649"/>
                </a:lnTo>
                <a:lnTo>
                  <a:pt x="719" y="704"/>
                </a:lnTo>
                <a:lnTo>
                  <a:pt x="675" y="758"/>
                </a:lnTo>
                <a:lnTo>
                  <a:pt x="632" y="801"/>
                </a:lnTo>
                <a:lnTo>
                  <a:pt x="588" y="844"/>
                </a:lnTo>
                <a:lnTo>
                  <a:pt x="545" y="887"/>
                </a:lnTo>
                <a:lnTo>
                  <a:pt x="457" y="963"/>
                </a:lnTo>
                <a:lnTo>
                  <a:pt x="414" y="1006"/>
                </a:lnTo>
                <a:lnTo>
                  <a:pt x="370" y="1039"/>
                </a:lnTo>
                <a:lnTo>
                  <a:pt x="327" y="1060"/>
                </a:lnTo>
                <a:lnTo>
                  <a:pt x="294" y="1093"/>
                </a:lnTo>
                <a:lnTo>
                  <a:pt x="218" y="1147"/>
                </a:lnTo>
                <a:lnTo>
                  <a:pt x="153" y="1190"/>
                </a:lnTo>
                <a:lnTo>
                  <a:pt x="120" y="1201"/>
                </a:lnTo>
                <a:lnTo>
                  <a:pt x="87" y="1223"/>
                </a:lnTo>
                <a:lnTo>
                  <a:pt x="66" y="1234"/>
                </a:lnTo>
                <a:lnTo>
                  <a:pt x="44" y="1244"/>
                </a:lnTo>
                <a:lnTo>
                  <a:pt x="22" y="1255"/>
                </a:lnTo>
                <a:lnTo>
                  <a:pt x="11" y="1255"/>
                </a:lnTo>
                <a:lnTo>
                  <a:pt x="0" y="125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53" name="TextBox 2"/>
          <p:cNvSpPr txBox="1">
            <a:spLocks noChangeArrowheads="1"/>
          </p:cNvSpPr>
          <p:nvPr/>
        </p:nvSpPr>
        <p:spPr bwMode="auto">
          <a:xfrm>
            <a:off x="604838" y="1752600"/>
            <a:ext cx="23780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5400">
                <a:latin typeface="楷体" pitchFamily="49" charset="-122"/>
                <a:ea typeface="楷体" pitchFamily="49" charset="-122"/>
              </a:rPr>
              <a:t>蓝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盈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盈</a:t>
            </a:r>
            <a:endParaRPr lang="zh-CN" altLang="en-US" sz="54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矩形 2"/>
          <p:cNvSpPr>
            <a:spLocks noChangeArrowheads="1"/>
          </p:cNvSpPr>
          <p:nvPr/>
        </p:nvSpPr>
        <p:spPr bwMode="auto">
          <a:xfrm>
            <a:off x="5111750" y="3654425"/>
            <a:ext cx="3683000" cy="10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</a:rPr>
              <a:t>书写指导：</a:t>
            </a:r>
            <a:r>
              <a:rPr lang="zh-CN" altLang="en-US" sz="2000" b="1" dirty="0">
                <a:solidFill>
                  <a:schemeClr val="tx1"/>
                </a:solidFill>
                <a:latin typeface="宋体" panose="02010600030101010101" pitchFamily="2" charset="-122"/>
              </a:rPr>
              <a:t>“乃”上横要长，下边两折要短，一撇靠左边，“又”要小，“皿”下横要长。</a:t>
            </a:r>
          </a:p>
        </p:txBody>
      </p:sp>
      <p:sp>
        <p:nvSpPr>
          <p:cNvPr id="24" name="矩形 4"/>
          <p:cNvSpPr>
            <a:spLocks noChangeArrowheads="1"/>
          </p:cNvSpPr>
          <p:nvPr/>
        </p:nvSpPr>
        <p:spPr bwMode="auto">
          <a:xfrm>
            <a:off x="2968625" y="1914525"/>
            <a:ext cx="121443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盈</a:t>
            </a: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2860675" y="1189038"/>
            <a:ext cx="22320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yíng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06388" y="2990850"/>
            <a:ext cx="23399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结构：</a:t>
            </a:r>
            <a:r>
              <a:rPr lang="zh-CN" altLang="en-US" sz="2200" b="1">
                <a:latin typeface="宋体" pitchFamily="2" charset="-122"/>
              </a:rPr>
              <a:t>上下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06388" y="3735388"/>
            <a:ext cx="3497262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200" b="1">
                <a:solidFill>
                  <a:srgbClr val="000000"/>
                </a:solidFill>
                <a:latin typeface="宋体" pitchFamily="2" charset="-122"/>
              </a:rPr>
              <a:t>丰盈    热泪盈眶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306388" y="4132263"/>
            <a:ext cx="46482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900113" indent="-9001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200" b="1">
                <a:latin typeface="宋体" pitchFamily="2" charset="-122"/>
              </a:rPr>
              <a:t>我们坐在小船上，面对蓝盈盈的湖水，心情特别舒畅。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06388" y="3348038"/>
            <a:ext cx="29051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200" b="1">
                <a:latin typeface="宋体" pitchFamily="2" charset="-122"/>
              </a:rPr>
              <a:t>Y  </a:t>
            </a:r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200" b="1">
                <a:latin typeface="宋体" pitchFamily="2" charset="-122"/>
              </a:rPr>
              <a:t>皿</a:t>
            </a:r>
          </a:p>
        </p:txBody>
      </p:sp>
      <p:grpSp>
        <p:nvGrpSpPr>
          <p:cNvPr id="18461" name="组合 26"/>
          <p:cNvGrpSpPr>
            <a:grpSpLocks/>
          </p:cNvGrpSpPr>
          <p:nvPr/>
        </p:nvGrpSpPr>
        <p:grpSpPr bwMode="auto">
          <a:xfrm>
            <a:off x="579438" y="771525"/>
            <a:ext cx="1331912" cy="530225"/>
            <a:chOff x="579880" y="770997"/>
            <a:chExt cx="1331484" cy="531209"/>
          </a:xfrm>
        </p:grpSpPr>
        <p:sp>
          <p:nvSpPr>
            <p:cNvPr id="33" name="圆角矩形 32"/>
            <p:cNvSpPr/>
            <p:nvPr/>
          </p:nvSpPr>
          <p:spPr>
            <a:xfrm>
              <a:off x="590550" y="770997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我会写</a:t>
              </a:r>
            </a:p>
          </p:txBody>
        </p:sp>
        <p:sp>
          <p:nvSpPr>
            <p:cNvPr id="34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b="1"/>
            </a:p>
          </p:txBody>
        </p:sp>
      </p:grpSp>
      <p:pic>
        <p:nvPicPr>
          <p:cNvPr id="18464" name="Picture 3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9813" y="704850"/>
            <a:ext cx="901700" cy="512763"/>
          </a:xfrm>
          <a:prstGeom prst="rect">
            <a:avLst/>
          </a:prstGeom>
          <a:noFill/>
          <a:ln>
            <a:noFill/>
          </a:ln>
          <a:effectLst>
            <a:outerShdw dist="38100" dir="8100000" algn="tr" rotWithShape="0">
              <a:srgbClr val="00000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5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5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5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5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5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5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5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5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5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24" grpId="0"/>
      <p:bldP spid="25" grpId="0"/>
      <p:bldP spid="26" grpId="0"/>
      <p:bldP spid="27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5478463" y="1339850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36" name="Freeform 48"/>
          <p:cNvSpPr>
            <a:spLocks noChangeArrowheads="1"/>
          </p:cNvSpPr>
          <p:nvPr/>
        </p:nvSpPr>
        <p:spPr bwMode="auto">
          <a:xfrm>
            <a:off x="5965825" y="1930400"/>
            <a:ext cx="296863" cy="1209675"/>
          </a:xfrm>
          <a:custGeom>
            <a:avLst/>
            <a:gdLst>
              <a:gd name="T0" fmla="*/ 305 w 469"/>
              <a:gd name="T1" fmla="*/ 1406 h 1904"/>
              <a:gd name="T2" fmla="*/ 240 w 469"/>
              <a:gd name="T3" fmla="*/ 1579 h 1904"/>
              <a:gd name="T4" fmla="*/ 186 w 469"/>
              <a:gd name="T5" fmla="*/ 1677 h 1904"/>
              <a:gd name="T6" fmla="*/ 120 w 469"/>
              <a:gd name="T7" fmla="*/ 1763 h 1904"/>
              <a:gd name="T8" fmla="*/ 77 w 469"/>
              <a:gd name="T9" fmla="*/ 1839 h 1904"/>
              <a:gd name="T10" fmla="*/ 33 w 469"/>
              <a:gd name="T11" fmla="*/ 1882 h 1904"/>
              <a:gd name="T12" fmla="*/ 11 w 469"/>
              <a:gd name="T13" fmla="*/ 1904 h 1904"/>
              <a:gd name="T14" fmla="*/ 0 w 469"/>
              <a:gd name="T15" fmla="*/ 1893 h 1904"/>
              <a:gd name="T16" fmla="*/ 11 w 469"/>
              <a:gd name="T17" fmla="*/ 1850 h 1904"/>
              <a:gd name="T18" fmla="*/ 33 w 469"/>
              <a:gd name="T19" fmla="*/ 1774 h 1904"/>
              <a:gd name="T20" fmla="*/ 66 w 469"/>
              <a:gd name="T21" fmla="*/ 1698 h 1904"/>
              <a:gd name="T22" fmla="*/ 98 w 469"/>
              <a:gd name="T23" fmla="*/ 1634 h 1904"/>
              <a:gd name="T24" fmla="*/ 142 w 469"/>
              <a:gd name="T25" fmla="*/ 1515 h 1904"/>
              <a:gd name="T26" fmla="*/ 196 w 469"/>
              <a:gd name="T27" fmla="*/ 1374 h 1904"/>
              <a:gd name="T28" fmla="*/ 240 w 469"/>
              <a:gd name="T29" fmla="*/ 1233 h 1904"/>
              <a:gd name="T30" fmla="*/ 273 w 469"/>
              <a:gd name="T31" fmla="*/ 1093 h 1904"/>
              <a:gd name="T32" fmla="*/ 305 w 469"/>
              <a:gd name="T33" fmla="*/ 887 h 1904"/>
              <a:gd name="T34" fmla="*/ 327 w 469"/>
              <a:gd name="T35" fmla="*/ 617 h 1904"/>
              <a:gd name="T36" fmla="*/ 327 w 469"/>
              <a:gd name="T37" fmla="*/ 433 h 1904"/>
              <a:gd name="T38" fmla="*/ 327 w 469"/>
              <a:gd name="T39" fmla="*/ 325 h 1904"/>
              <a:gd name="T40" fmla="*/ 316 w 469"/>
              <a:gd name="T41" fmla="*/ 227 h 1904"/>
              <a:gd name="T42" fmla="*/ 316 w 469"/>
              <a:gd name="T43" fmla="*/ 152 h 1904"/>
              <a:gd name="T44" fmla="*/ 305 w 469"/>
              <a:gd name="T45" fmla="*/ 97 h 1904"/>
              <a:gd name="T46" fmla="*/ 294 w 469"/>
              <a:gd name="T47" fmla="*/ 54 h 1904"/>
              <a:gd name="T48" fmla="*/ 294 w 469"/>
              <a:gd name="T49" fmla="*/ 22 h 1904"/>
              <a:gd name="T50" fmla="*/ 305 w 469"/>
              <a:gd name="T51" fmla="*/ 11 h 1904"/>
              <a:gd name="T52" fmla="*/ 316 w 469"/>
              <a:gd name="T53" fmla="*/ 0 h 1904"/>
              <a:gd name="T54" fmla="*/ 349 w 469"/>
              <a:gd name="T55" fmla="*/ 0 h 1904"/>
              <a:gd name="T56" fmla="*/ 392 w 469"/>
              <a:gd name="T57" fmla="*/ 22 h 1904"/>
              <a:gd name="T58" fmla="*/ 436 w 469"/>
              <a:gd name="T59" fmla="*/ 43 h 1904"/>
              <a:gd name="T60" fmla="*/ 469 w 469"/>
              <a:gd name="T61" fmla="*/ 152 h 1904"/>
              <a:gd name="T62" fmla="*/ 469 w 469"/>
              <a:gd name="T63" fmla="*/ 357 h 1904"/>
              <a:gd name="T64" fmla="*/ 458 w 469"/>
              <a:gd name="T65" fmla="*/ 530 h 1904"/>
              <a:gd name="T66" fmla="*/ 458 w 469"/>
              <a:gd name="T67" fmla="*/ 692 h 1904"/>
              <a:gd name="T68" fmla="*/ 436 w 469"/>
              <a:gd name="T69" fmla="*/ 898 h 1904"/>
              <a:gd name="T70" fmla="*/ 392 w 469"/>
              <a:gd name="T71" fmla="*/ 1158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69" h="1904">
                <a:moveTo>
                  <a:pt x="349" y="1287"/>
                </a:moveTo>
                <a:lnTo>
                  <a:pt x="305" y="1406"/>
                </a:lnTo>
                <a:lnTo>
                  <a:pt x="262" y="1525"/>
                </a:lnTo>
                <a:lnTo>
                  <a:pt x="240" y="1579"/>
                </a:lnTo>
                <a:lnTo>
                  <a:pt x="207" y="1623"/>
                </a:lnTo>
                <a:lnTo>
                  <a:pt x="186" y="1677"/>
                </a:lnTo>
                <a:lnTo>
                  <a:pt x="153" y="1720"/>
                </a:lnTo>
                <a:lnTo>
                  <a:pt x="120" y="1763"/>
                </a:lnTo>
                <a:lnTo>
                  <a:pt x="98" y="1807"/>
                </a:lnTo>
                <a:lnTo>
                  <a:pt x="77" y="1839"/>
                </a:lnTo>
                <a:lnTo>
                  <a:pt x="55" y="1861"/>
                </a:lnTo>
                <a:lnTo>
                  <a:pt x="33" y="1882"/>
                </a:lnTo>
                <a:lnTo>
                  <a:pt x="22" y="1893"/>
                </a:lnTo>
                <a:lnTo>
                  <a:pt x="11" y="1904"/>
                </a:lnTo>
                <a:lnTo>
                  <a:pt x="0" y="1904"/>
                </a:lnTo>
                <a:lnTo>
                  <a:pt x="0" y="1893"/>
                </a:lnTo>
                <a:lnTo>
                  <a:pt x="0" y="1871"/>
                </a:lnTo>
                <a:lnTo>
                  <a:pt x="11" y="1850"/>
                </a:lnTo>
                <a:lnTo>
                  <a:pt x="22" y="1817"/>
                </a:lnTo>
                <a:lnTo>
                  <a:pt x="33" y="1774"/>
                </a:lnTo>
                <a:lnTo>
                  <a:pt x="55" y="1720"/>
                </a:lnTo>
                <a:lnTo>
                  <a:pt x="66" y="1698"/>
                </a:lnTo>
                <a:lnTo>
                  <a:pt x="88" y="1666"/>
                </a:lnTo>
                <a:lnTo>
                  <a:pt x="98" y="1634"/>
                </a:lnTo>
                <a:lnTo>
                  <a:pt x="109" y="1590"/>
                </a:lnTo>
                <a:lnTo>
                  <a:pt x="142" y="1515"/>
                </a:lnTo>
                <a:lnTo>
                  <a:pt x="175" y="1450"/>
                </a:lnTo>
                <a:lnTo>
                  <a:pt x="196" y="1374"/>
                </a:lnTo>
                <a:lnTo>
                  <a:pt x="218" y="1298"/>
                </a:lnTo>
                <a:lnTo>
                  <a:pt x="240" y="1233"/>
                </a:lnTo>
                <a:lnTo>
                  <a:pt x="262" y="1158"/>
                </a:lnTo>
                <a:lnTo>
                  <a:pt x="273" y="1093"/>
                </a:lnTo>
                <a:lnTo>
                  <a:pt x="283" y="1017"/>
                </a:lnTo>
                <a:lnTo>
                  <a:pt x="305" y="887"/>
                </a:lnTo>
                <a:lnTo>
                  <a:pt x="316" y="747"/>
                </a:lnTo>
                <a:lnTo>
                  <a:pt x="327" y="617"/>
                </a:lnTo>
                <a:lnTo>
                  <a:pt x="327" y="498"/>
                </a:lnTo>
                <a:lnTo>
                  <a:pt x="327" y="433"/>
                </a:lnTo>
                <a:lnTo>
                  <a:pt x="327" y="379"/>
                </a:lnTo>
                <a:lnTo>
                  <a:pt x="327" y="325"/>
                </a:lnTo>
                <a:lnTo>
                  <a:pt x="327" y="271"/>
                </a:lnTo>
                <a:lnTo>
                  <a:pt x="316" y="227"/>
                </a:lnTo>
                <a:lnTo>
                  <a:pt x="316" y="195"/>
                </a:lnTo>
                <a:lnTo>
                  <a:pt x="316" y="152"/>
                </a:lnTo>
                <a:lnTo>
                  <a:pt x="305" y="119"/>
                </a:lnTo>
                <a:lnTo>
                  <a:pt x="305" y="97"/>
                </a:lnTo>
                <a:lnTo>
                  <a:pt x="294" y="76"/>
                </a:lnTo>
                <a:lnTo>
                  <a:pt x="294" y="54"/>
                </a:lnTo>
                <a:lnTo>
                  <a:pt x="294" y="33"/>
                </a:lnTo>
                <a:lnTo>
                  <a:pt x="294" y="22"/>
                </a:lnTo>
                <a:lnTo>
                  <a:pt x="294" y="11"/>
                </a:lnTo>
                <a:lnTo>
                  <a:pt x="305" y="11"/>
                </a:lnTo>
                <a:lnTo>
                  <a:pt x="305" y="0"/>
                </a:lnTo>
                <a:lnTo>
                  <a:pt x="316" y="0"/>
                </a:lnTo>
                <a:lnTo>
                  <a:pt x="338" y="0"/>
                </a:lnTo>
                <a:lnTo>
                  <a:pt x="349" y="0"/>
                </a:lnTo>
                <a:lnTo>
                  <a:pt x="371" y="11"/>
                </a:lnTo>
                <a:lnTo>
                  <a:pt x="392" y="22"/>
                </a:lnTo>
                <a:lnTo>
                  <a:pt x="414" y="33"/>
                </a:lnTo>
                <a:lnTo>
                  <a:pt x="436" y="43"/>
                </a:lnTo>
                <a:lnTo>
                  <a:pt x="458" y="43"/>
                </a:lnTo>
                <a:lnTo>
                  <a:pt x="469" y="152"/>
                </a:lnTo>
                <a:lnTo>
                  <a:pt x="469" y="260"/>
                </a:lnTo>
                <a:lnTo>
                  <a:pt x="469" y="357"/>
                </a:lnTo>
                <a:lnTo>
                  <a:pt x="458" y="444"/>
                </a:lnTo>
                <a:lnTo>
                  <a:pt x="458" y="530"/>
                </a:lnTo>
                <a:lnTo>
                  <a:pt x="458" y="617"/>
                </a:lnTo>
                <a:lnTo>
                  <a:pt x="458" y="692"/>
                </a:lnTo>
                <a:lnTo>
                  <a:pt x="447" y="757"/>
                </a:lnTo>
                <a:lnTo>
                  <a:pt x="436" y="898"/>
                </a:lnTo>
                <a:lnTo>
                  <a:pt x="414" y="1028"/>
                </a:lnTo>
                <a:lnTo>
                  <a:pt x="392" y="1158"/>
                </a:lnTo>
                <a:lnTo>
                  <a:pt x="349" y="128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37" name="Freeform 49"/>
          <p:cNvSpPr>
            <a:spLocks noChangeArrowheads="1"/>
          </p:cNvSpPr>
          <p:nvPr/>
        </p:nvSpPr>
        <p:spPr bwMode="auto">
          <a:xfrm>
            <a:off x="6207125" y="2273300"/>
            <a:ext cx="200025" cy="76200"/>
          </a:xfrm>
          <a:custGeom>
            <a:avLst/>
            <a:gdLst>
              <a:gd name="T0" fmla="*/ 316 w 316"/>
              <a:gd name="T1" fmla="*/ 43 h 119"/>
              <a:gd name="T2" fmla="*/ 316 w 316"/>
              <a:gd name="T3" fmla="*/ 54 h 119"/>
              <a:gd name="T4" fmla="*/ 305 w 316"/>
              <a:gd name="T5" fmla="*/ 65 h 119"/>
              <a:gd name="T6" fmla="*/ 294 w 316"/>
              <a:gd name="T7" fmla="*/ 76 h 119"/>
              <a:gd name="T8" fmla="*/ 273 w 316"/>
              <a:gd name="T9" fmla="*/ 87 h 119"/>
              <a:gd name="T10" fmla="*/ 262 w 316"/>
              <a:gd name="T11" fmla="*/ 97 h 119"/>
              <a:gd name="T12" fmla="*/ 240 w 316"/>
              <a:gd name="T13" fmla="*/ 97 h 119"/>
              <a:gd name="T14" fmla="*/ 218 w 316"/>
              <a:gd name="T15" fmla="*/ 108 h 119"/>
              <a:gd name="T16" fmla="*/ 185 w 316"/>
              <a:gd name="T17" fmla="*/ 108 h 119"/>
              <a:gd name="T18" fmla="*/ 142 w 316"/>
              <a:gd name="T19" fmla="*/ 119 h 119"/>
              <a:gd name="T20" fmla="*/ 109 w 316"/>
              <a:gd name="T21" fmla="*/ 119 h 119"/>
              <a:gd name="T22" fmla="*/ 55 w 316"/>
              <a:gd name="T23" fmla="*/ 119 h 119"/>
              <a:gd name="T24" fmla="*/ 0 w 316"/>
              <a:gd name="T25" fmla="*/ 119 h 119"/>
              <a:gd name="T26" fmla="*/ 0 w 316"/>
              <a:gd name="T27" fmla="*/ 0 h 119"/>
              <a:gd name="T28" fmla="*/ 55 w 316"/>
              <a:gd name="T29" fmla="*/ 0 h 119"/>
              <a:gd name="T30" fmla="*/ 109 w 316"/>
              <a:gd name="T31" fmla="*/ 0 h 119"/>
              <a:gd name="T32" fmla="*/ 142 w 316"/>
              <a:gd name="T33" fmla="*/ 0 h 119"/>
              <a:gd name="T34" fmla="*/ 185 w 316"/>
              <a:gd name="T35" fmla="*/ 0 h 119"/>
              <a:gd name="T36" fmla="*/ 218 w 316"/>
              <a:gd name="T37" fmla="*/ 0 h 119"/>
              <a:gd name="T38" fmla="*/ 240 w 316"/>
              <a:gd name="T39" fmla="*/ 0 h 119"/>
              <a:gd name="T40" fmla="*/ 262 w 316"/>
              <a:gd name="T41" fmla="*/ 0 h 119"/>
              <a:gd name="T42" fmla="*/ 273 w 316"/>
              <a:gd name="T43" fmla="*/ 11 h 119"/>
              <a:gd name="T44" fmla="*/ 294 w 316"/>
              <a:gd name="T45" fmla="*/ 22 h 119"/>
              <a:gd name="T46" fmla="*/ 305 w 316"/>
              <a:gd name="T47" fmla="*/ 22 h 119"/>
              <a:gd name="T48" fmla="*/ 316 w 316"/>
              <a:gd name="T49" fmla="*/ 32 h 119"/>
              <a:gd name="T50" fmla="*/ 316 w 316"/>
              <a:gd name="T51" fmla="*/ 4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16" h="119">
                <a:moveTo>
                  <a:pt x="316" y="43"/>
                </a:moveTo>
                <a:lnTo>
                  <a:pt x="316" y="54"/>
                </a:lnTo>
                <a:lnTo>
                  <a:pt x="305" y="65"/>
                </a:lnTo>
                <a:lnTo>
                  <a:pt x="294" y="76"/>
                </a:lnTo>
                <a:lnTo>
                  <a:pt x="273" y="87"/>
                </a:lnTo>
                <a:lnTo>
                  <a:pt x="262" y="97"/>
                </a:lnTo>
                <a:lnTo>
                  <a:pt x="240" y="97"/>
                </a:lnTo>
                <a:lnTo>
                  <a:pt x="218" y="108"/>
                </a:lnTo>
                <a:lnTo>
                  <a:pt x="185" y="108"/>
                </a:lnTo>
                <a:lnTo>
                  <a:pt x="142" y="119"/>
                </a:lnTo>
                <a:lnTo>
                  <a:pt x="109" y="119"/>
                </a:lnTo>
                <a:lnTo>
                  <a:pt x="55" y="119"/>
                </a:lnTo>
                <a:lnTo>
                  <a:pt x="0" y="119"/>
                </a:lnTo>
                <a:lnTo>
                  <a:pt x="0" y="0"/>
                </a:lnTo>
                <a:lnTo>
                  <a:pt x="55" y="0"/>
                </a:lnTo>
                <a:lnTo>
                  <a:pt x="109" y="0"/>
                </a:lnTo>
                <a:lnTo>
                  <a:pt x="142" y="0"/>
                </a:lnTo>
                <a:lnTo>
                  <a:pt x="185" y="0"/>
                </a:lnTo>
                <a:lnTo>
                  <a:pt x="218" y="0"/>
                </a:lnTo>
                <a:lnTo>
                  <a:pt x="240" y="0"/>
                </a:lnTo>
                <a:lnTo>
                  <a:pt x="262" y="0"/>
                </a:lnTo>
                <a:lnTo>
                  <a:pt x="273" y="11"/>
                </a:lnTo>
                <a:lnTo>
                  <a:pt x="294" y="22"/>
                </a:lnTo>
                <a:lnTo>
                  <a:pt x="305" y="22"/>
                </a:lnTo>
                <a:lnTo>
                  <a:pt x="316" y="32"/>
                </a:lnTo>
                <a:lnTo>
                  <a:pt x="316" y="4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38" name="Freeform 50"/>
          <p:cNvSpPr>
            <a:spLocks noChangeArrowheads="1"/>
          </p:cNvSpPr>
          <p:nvPr/>
        </p:nvSpPr>
        <p:spPr bwMode="auto">
          <a:xfrm>
            <a:off x="6194425" y="2535238"/>
            <a:ext cx="198438" cy="82550"/>
          </a:xfrm>
          <a:custGeom>
            <a:avLst/>
            <a:gdLst>
              <a:gd name="T0" fmla="*/ 98 w 315"/>
              <a:gd name="T1" fmla="*/ 22 h 130"/>
              <a:gd name="T2" fmla="*/ 130 w 315"/>
              <a:gd name="T3" fmla="*/ 22 h 130"/>
              <a:gd name="T4" fmla="*/ 152 w 315"/>
              <a:gd name="T5" fmla="*/ 11 h 130"/>
              <a:gd name="T6" fmla="*/ 196 w 315"/>
              <a:gd name="T7" fmla="*/ 11 h 130"/>
              <a:gd name="T8" fmla="*/ 228 w 315"/>
              <a:gd name="T9" fmla="*/ 0 h 130"/>
              <a:gd name="T10" fmla="*/ 250 w 315"/>
              <a:gd name="T11" fmla="*/ 0 h 130"/>
              <a:gd name="T12" fmla="*/ 272 w 315"/>
              <a:gd name="T13" fmla="*/ 11 h 130"/>
              <a:gd name="T14" fmla="*/ 283 w 315"/>
              <a:gd name="T15" fmla="*/ 11 h 130"/>
              <a:gd name="T16" fmla="*/ 294 w 315"/>
              <a:gd name="T17" fmla="*/ 11 h 130"/>
              <a:gd name="T18" fmla="*/ 304 w 315"/>
              <a:gd name="T19" fmla="*/ 22 h 130"/>
              <a:gd name="T20" fmla="*/ 315 w 315"/>
              <a:gd name="T21" fmla="*/ 22 h 130"/>
              <a:gd name="T22" fmla="*/ 315 w 315"/>
              <a:gd name="T23" fmla="*/ 32 h 130"/>
              <a:gd name="T24" fmla="*/ 315 w 315"/>
              <a:gd name="T25" fmla="*/ 43 h 130"/>
              <a:gd name="T26" fmla="*/ 315 w 315"/>
              <a:gd name="T27" fmla="*/ 65 h 130"/>
              <a:gd name="T28" fmla="*/ 304 w 315"/>
              <a:gd name="T29" fmla="*/ 87 h 130"/>
              <a:gd name="T30" fmla="*/ 283 w 315"/>
              <a:gd name="T31" fmla="*/ 97 h 130"/>
              <a:gd name="T32" fmla="*/ 250 w 315"/>
              <a:gd name="T33" fmla="*/ 97 h 130"/>
              <a:gd name="T34" fmla="*/ 228 w 315"/>
              <a:gd name="T35" fmla="*/ 108 h 130"/>
              <a:gd name="T36" fmla="*/ 206 w 315"/>
              <a:gd name="T37" fmla="*/ 108 h 130"/>
              <a:gd name="T38" fmla="*/ 185 w 315"/>
              <a:gd name="T39" fmla="*/ 119 h 130"/>
              <a:gd name="T40" fmla="*/ 152 w 315"/>
              <a:gd name="T41" fmla="*/ 119 h 130"/>
              <a:gd name="T42" fmla="*/ 119 w 315"/>
              <a:gd name="T43" fmla="*/ 119 h 130"/>
              <a:gd name="T44" fmla="*/ 87 w 315"/>
              <a:gd name="T45" fmla="*/ 119 h 130"/>
              <a:gd name="T46" fmla="*/ 43 w 315"/>
              <a:gd name="T47" fmla="*/ 119 h 130"/>
              <a:gd name="T48" fmla="*/ 0 w 315"/>
              <a:gd name="T49" fmla="*/ 130 h 130"/>
              <a:gd name="T50" fmla="*/ 0 w 315"/>
              <a:gd name="T51" fmla="*/ 32 h 130"/>
              <a:gd name="T52" fmla="*/ 54 w 315"/>
              <a:gd name="T53" fmla="*/ 32 h 130"/>
              <a:gd name="T54" fmla="*/ 76 w 315"/>
              <a:gd name="T55" fmla="*/ 32 h 130"/>
              <a:gd name="T56" fmla="*/ 98 w 315"/>
              <a:gd name="T57" fmla="*/ 2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15" h="130">
                <a:moveTo>
                  <a:pt x="98" y="22"/>
                </a:moveTo>
                <a:lnTo>
                  <a:pt x="130" y="22"/>
                </a:lnTo>
                <a:lnTo>
                  <a:pt x="152" y="11"/>
                </a:lnTo>
                <a:lnTo>
                  <a:pt x="196" y="11"/>
                </a:lnTo>
                <a:lnTo>
                  <a:pt x="228" y="0"/>
                </a:lnTo>
                <a:lnTo>
                  <a:pt x="250" y="0"/>
                </a:lnTo>
                <a:lnTo>
                  <a:pt x="272" y="11"/>
                </a:lnTo>
                <a:lnTo>
                  <a:pt x="283" y="11"/>
                </a:lnTo>
                <a:lnTo>
                  <a:pt x="294" y="11"/>
                </a:lnTo>
                <a:lnTo>
                  <a:pt x="304" y="22"/>
                </a:lnTo>
                <a:lnTo>
                  <a:pt x="315" y="22"/>
                </a:lnTo>
                <a:lnTo>
                  <a:pt x="315" y="32"/>
                </a:lnTo>
                <a:lnTo>
                  <a:pt x="315" y="43"/>
                </a:lnTo>
                <a:lnTo>
                  <a:pt x="315" y="65"/>
                </a:lnTo>
                <a:lnTo>
                  <a:pt x="304" y="87"/>
                </a:lnTo>
                <a:lnTo>
                  <a:pt x="283" y="97"/>
                </a:lnTo>
                <a:lnTo>
                  <a:pt x="250" y="97"/>
                </a:lnTo>
                <a:lnTo>
                  <a:pt x="228" y="108"/>
                </a:lnTo>
                <a:lnTo>
                  <a:pt x="206" y="108"/>
                </a:lnTo>
                <a:lnTo>
                  <a:pt x="185" y="119"/>
                </a:lnTo>
                <a:lnTo>
                  <a:pt x="152" y="119"/>
                </a:lnTo>
                <a:lnTo>
                  <a:pt x="119" y="119"/>
                </a:lnTo>
                <a:lnTo>
                  <a:pt x="87" y="119"/>
                </a:lnTo>
                <a:lnTo>
                  <a:pt x="43" y="119"/>
                </a:lnTo>
                <a:lnTo>
                  <a:pt x="0" y="130"/>
                </a:lnTo>
                <a:lnTo>
                  <a:pt x="0" y="32"/>
                </a:lnTo>
                <a:lnTo>
                  <a:pt x="54" y="32"/>
                </a:lnTo>
                <a:lnTo>
                  <a:pt x="76" y="32"/>
                </a:lnTo>
                <a:lnTo>
                  <a:pt x="98" y="2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39" name="Freeform 51"/>
          <p:cNvSpPr>
            <a:spLocks noChangeArrowheads="1"/>
          </p:cNvSpPr>
          <p:nvPr/>
        </p:nvSpPr>
        <p:spPr bwMode="auto">
          <a:xfrm>
            <a:off x="6207125" y="1903413"/>
            <a:ext cx="366713" cy="1249362"/>
          </a:xfrm>
          <a:custGeom>
            <a:avLst/>
            <a:gdLst>
              <a:gd name="T0" fmla="*/ 316 w 577"/>
              <a:gd name="T1" fmla="*/ 1633 h 1969"/>
              <a:gd name="T2" fmla="*/ 327 w 577"/>
              <a:gd name="T3" fmla="*/ 1590 h 1969"/>
              <a:gd name="T4" fmla="*/ 338 w 577"/>
              <a:gd name="T5" fmla="*/ 1525 h 1969"/>
              <a:gd name="T6" fmla="*/ 349 w 577"/>
              <a:gd name="T7" fmla="*/ 1428 h 1969"/>
              <a:gd name="T8" fmla="*/ 360 w 577"/>
              <a:gd name="T9" fmla="*/ 1309 h 1969"/>
              <a:gd name="T10" fmla="*/ 371 w 577"/>
              <a:gd name="T11" fmla="*/ 1027 h 1969"/>
              <a:gd name="T12" fmla="*/ 371 w 577"/>
              <a:gd name="T13" fmla="*/ 487 h 1969"/>
              <a:gd name="T14" fmla="*/ 371 w 577"/>
              <a:gd name="T15" fmla="*/ 368 h 1969"/>
              <a:gd name="T16" fmla="*/ 371 w 577"/>
              <a:gd name="T17" fmla="*/ 281 h 1969"/>
              <a:gd name="T18" fmla="*/ 360 w 577"/>
              <a:gd name="T19" fmla="*/ 205 h 1969"/>
              <a:gd name="T20" fmla="*/ 349 w 577"/>
              <a:gd name="T21" fmla="*/ 162 h 1969"/>
              <a:gd name="T22" fmla="*/ 338 w 577"/>
              <a:gd name="T23" fmla="*/ 130 h 1969"/>
              <a:gd name="T24" fmla="*/ 305 w 577"/>
              <a:gd name="T25" fmla="*/ 130 h 1969"/>
              <a:gd name="T26" fmla="*/ 251 w 577"/>
              <a:gd name="T27" fmla="*/ 130 h 1969"/>
              <a:gd name="T28" fmla="*/ 142 w 577"/>
              <a:gd name="T29" fmla="*/ 162 h 1969"/>
              <a:gd name="T30" fmla="*/ 0 w 577"/>
              <a:gd name="T31" fmla="*/ 173 h 1969"/>
              <a:gd name="T32" fmla="*/ 120 w 577"/>
              <a:gd name="T33" fmla="*/ 76 h 1969"/>
              <a:gd name="T34" fmla="*/ 262 w 577"/>
              <a:gd name="T35" fmla="*/ 43 h 1969"/>
              <a:gd name="T36" fmla="*/ 316 w 577"/>
              <a:gd name="T37" fmla="*/ 22 h 1969"/>
              <a:gd name="T38" fmla="*/ 349 w 577"/>
              <a:gd name="T39" fmla="*/ 0 h 1969"/>
              <a:gd name="T40" fmla="*/ 436 w 577"/>
              <a:gd name="T41" fmla="*/ 11 h 1969"/>
              <a:gd name="T42" fmla="*/ 523 w 577"/>
              <a:gd name="T43" fmla="*/ 65 h 1969"/>
              <a:gd name="T44" fmla="*/ 556 w 577"/>
              <a:gd name="T45" fmla="*/ 97 h 1969"/>
              <a:gd name="T46" fmla="*/ 577 w 577"/>
              <a:gd name="T47" fmla="*/ 130 h 1969"/>
              <a:gd name="T48" fmla="*/ 556 w 577"/>
              <a:gd name="T49" fmla="*/ 173 h 1969"/>
              <a:gd name="T50" fmla="*/ 523 w 577"/>
              <a:gd name="T51" fmla="*/ 205 h 1969"/>
              <a:gd name="T52" fmla="*/ 512 w 577"/>
              <a:gd name="T53" fmla="*/ 270 h 1969"/>
              <a:gd name="T54" fmla="*/ 501 w 577"/>
              <a:gd name="T55" fmla="*/ 378 h 1969"/>
              <a:gd name="T56" fmla="*/ 501 w 577"/>
              <a:gd name="T57" fmla="*/ 454 h 1969"/>
              <a:gd name="T58" fmla="*/ 501 w 577"/>
              <a:gd name="T59" fmla="*/ 552 h 1969"/>
              <a:gd name="T60" fmla="*/ 501 w 577"/>
              <a:gd name="T61" fmla="*/ 681 h 1969"/>
              <a:gd name="T62" fmla="*/ 501 w 577"/>
              <a:gd name="T63" fmla="*/ 844 h 1969"/>
              <a:gd name="T64" fmla="*/ 490 w 577"/>
              <a:gd name="T65" fmla="*/ 1027 h 1969"/>
              <a:gd name="T66" fmla="*/ 490 w 577"/>
              <a:gd name="T67" fmla="*/ 1233 h 1969"/>
              <a:gd name="T68" fmla="*/ 479 w 577"/>
              <a:gd name="T69" fmla="*/ 1406 h 1969"/>
              <a:gd name="T70" fmla="*/ 479 w 577"/>
              <a:gd name="T71" fmla="*/ 1547 h 1969"/>
              <a:gd name="T72" fmla="*/ 468 w 577"/>
              <a:gd name="T73" fmla="*/ 1655 h 1969"/>
              <a:gd name="T74" fmla="*/ 468 w 577"/>
              <a:gd name="T75" fmla="*/ 1731 h 1969"/>
              <a:gd name="T76" fmla="*/ 447 w 577"/>
              <a:gd name="T77" fmla="*/ 1796 h 1969"/>
              <a:gd name="T78" fmla="*/ 371 w 577"/>
              <a:gd name="T79" fmla="*/ 1904 h 1969"/>
              <a:gd name="T80" fmla="*/ 305 w 577"/>
              <a:gd name="T81" fmla="*/ 1958 h 1969"/>
              <a:gd name="T82" fmla="*/ 273 w 577"/>
              <a:gd name="T83" fmla="*/ 1947 h 1969"/>
              <a:gd name="T84" fmla="*/ 262 w 577"/>
              <a:gd name="T85" fmla="*/ 1914 h 1969"/>
              <a:gd name="T86" fmla="*/ 251 w 577"/>
              <a:gd name="T87" fmla="*/ 1839 h 1969"/>
              <a:gd name="T88" fmla="*/ 218 w 577"/>
              <a:gd name="T89" fmla="*/ 1785 h 1969"/>
              <a:gd name="T90" fmla="*/ 153 w 577"/>
              <a:gd name="T91" fmla="*/ 1720 h 1969"/>
              <a:gd name="T92" fmla="*/ 88 w 577"/>
              <a:gd name="T93" fmla="*/ 1677 h 1969"/>
              <a:gd name="T94" fmla="*/ 55 w 577"/>
              <a:gd name="T95" fmla="*/ 1644 h 1969"/>
              <a:gd name="T96" fmla="*/ 77 w 577"/>
              <a:gd name="T97" fmla="*/ 1622 h 1969"/>
              <a:gd name="T98" fmla="*/ 120 w 577"/>
              <a:gd name="T99" fmla="*/ 1633 h 1969"/>
              <a:gd name="T100" fmla="*/ 196 w 577"/>
              <a:gd name="T101" fmla="*/ 1644 h 1969"/>
              <a:gd name="T102" fmla="*/ 262 w 577"/>
              <a:gd name="T103" fmla="*/ 1655 h 1969"/>
              <a:gd name="T104" fmla="*/ 305 w 577"/>
              <a:gd name="T105" fmla="*/ 1644 h 1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77" h="1969">
                <a:moveTo>
                  <a:pt x="305" y="1644"/>
                </a:moveTo>
                <a:lnTo>
                  <a:pt x="316" y="1644"/>
                </a:lnTo>
                <a:lnTo>
                  <a:pt x="316" y="1633"/>
                </a:lnTo>
                <a:lnTo>
                  <a:pt x="316" y="1622"/>
                </a:lnTo>
                <a:lnTo>
                  <a:pt x="327" y="1612"/>
                </a:lnTo>
                <a:lnTo>
                  <a:pt x="327" y="1590"/>
                </a:lnTo>
                <a:lnTo>
                  <a:pt x="327" y="1568"/>
                </a:lnTo>
                <a:lnTo>
                  <a:pt x="338" y="1547"/>
                </a:lnTo>
                <a:lnTo>
                  <a:pt x="338" y="1525"/>
                </a:lnTo>
                <a:lnTo>
                  <a:pt x="338" y="1493"/>
                </a:lnTo>
                <a:lnTo>
                  <a:pt x="349" y="1460"/>
                </a:lnTo>
                <a:lnTo>
                  <a:pt x="349" y="1428"/>
                </a:lnTo>
                <a:lnTo>
                  <a:pt x="349" y="1395"/>
                </a:lnTo>
                <a:lnTo>
                  <a:pt x="360" y="1352"/>
                </a:lnTo>
                <a:lnTo>
                  <a:pt x="360" y="1309"/>
                </a:lnTo>
                <a:lnTo>
                  <a:pt x="360" y="1265"/>
                </a:lnTo>
                <a:lnTo>
                  <a:pt x="360" y="1222"/>
                </a:lnTo>
                <a:lnTo>
                  <a:pt x="371" y="1027"/>
                </a:lnTo>
                <a:lnTo>
                  <a:pt x="371" y="844"/>
                </a:lnTo>
                <a:lnTo>
                  <a:pt x="371" y="660"/>
                </a:lnTo>
                <a:lnTo>
                  <a:pt x="371" y="487"/>
                </a:lnTo>
                <a:lnTo>
                  <a:pt x="371" y="443"/>
                </a:lnTo>
                <a:lnTo>
                  <a:pt x="371" y="400"/>
                </a:lnTo>
                <a:lnTo>
                  <a:pt x="371" y="368"/>
                </a:lnTo>
                <a:lnTo>
                  <a:pt x="371" y="335"/>
                </a:lnTo>
                <a:lnTo>
                  <a:pt x="371" y="303"/>
                </a:lnTo>
                <a:lnTo>
                  <a:pt x="371" y="281"/>
                </a:lnTo>
                <a:lnTo>
                  <a:pt x="371" y="249"/>
                </a:lnTo>
                <a:lnTo>
                  <a:pt x="360" y="227"/>
                </a:lnTo>
                <a:lnTo>
                  <a:pt x="360" y="205"/>
                </a:lnTo>
                <a:lnTo>
                  <a:pt x="360" y="195"/>
                </a:lnTo>
                <a:lnTo>
                  <a:pt x="360" y="173"/>
                </a:lnTo>
                <a:lnTo>
                  <a:pt x="349" y="162"/>
                </a:lnTo>
                <a:lnTo>
                  <a:pt x="349" y="151"/>
                </a:lnTo>
                <a:lnTo>
                  <a:pt x="349" y="140"/>
                </a:lnTo>
                <a:lnTo>
                  <a:pt x="338" y="130"/>
                </a:lnTo>
                <a:lnTo>
                  <a:pt x="327" y="130"/>
                </a:lnTo>
                <a:lnTo>
                  <a:pt x="316" y="130"/>
                </a:lnTo>
                <a:lnTo>
                  <a:pt x="305" y="130"/>
                </a:lnTo>
                <a:lnTo>
                  <a:pt x="294" y="130"/>
                </a:lnTo>
                <a:lnTo>
                  <a:pt x="273" y="130"/>
                </a:lnTo>
                <a:lnTo>
                  <a:pt x="251" y="130"/>
                </a:lnTo>
                <a:lnTo>
                  <a:pt x="229" y="140"/>
                </a:lnTo>
                <a:lnTo>
                  <a:pt x="196" y="140"/>
                </a:lnTo>
                <a:lnTo>
                  <a:pt x="142" y="162"/>
                </a:lnTo>
                <a:lnTo>
                  <a:pt x="88" y="173"/>
                </a:lnTo>
                <a:lnTo>
                  <a:pt x="44" y="173"/>
                </a:lnTo>
                <a:lnTo>
                  <a:pt x="0" y="173"/>
                </a:lnTo>
                <a:lnTo>
                  <a:pt x="0" y="86"/>
                </a:lnTo>
                <a:lnTo>
                  <a:pt x="55" y="86"/>
                </a:lnTo>
                <a:lnTo>
                  <a:pt x="120" y="76"/>
                </a:lnTo>
                <a:lnTo>
                  <a:pt x="175" y="65"/>
                </a:lnTo>
                <a:lnTo>
                  <a:pt x="218" y="54"/>
                </a:lnTo>
                <a:lnTo>
                  <a:pt x="262" y="43"/>
                </a:lnTo>
                <a:lnTo>
                  <a:pt x="294" y="32"/>
                </a:lnTo>
                <a:lnTo>
                  <a:pt x="305" y="32"/>
                </a:lnTo>
                <a:lnTo>
                  <a:pt x="316" y="22"/>
                </a:lnTo>
                <a:lnTo>
                  <a:pt x="327" y="11"/>
                </a:lnTo>
                <a:lnTo>
                  <a:pt x="338" y="0"/>
                </a:lnTo>
                <a:lnTo>
                  <a:pt x="349" y="0"/>
                </a:lnTo>
                <a:lnTo>
                  <a:pt x="381" y="0"/>
                </a:lnTo>
                <a:lnTo>
                  <a:pt x="403" y="0"/>
                </a:lnTo>
                <a:lnTo>
                  <a:pt x="436" y="11"/>
                </a:lnTo>
                <a:lnTo>
                  <a:pt x="468" y="32"/>
                </a:lnTo>
                <a:lnTo>
                  <a:pt x="501" y="54"/>
                </a:lnTo>
                <a:lnTo>
                  <a:pt x="523" y="65"/>
                </a:lnTo>
                <a:lnTo>
                  <a:pt x="534" y="76"/>
                </a:lnTo>
                <a:lnTo>
                  <a:pt x="556" y="86"/>
                </a:lnTo>
                <a:lnTo>
                  <a:pt x="556" y="97"/>
                </a:lnTo>
                <a:lnTo>
                  <a:pt x="566" y="108"/>
                </a:lnTo>
                <a:lnTo>
                  <a:pt x="577" y="119"/>
                </a:lnTo>
                <a:lnTo>
                  <a:pt x="577" y="130"/>
                </a:lnTo>
                <a:lnTo>
                  <a:pt x="577" y="151"/>
                </a:lnTo>
                <a:lnTo>
                  <a:pt x="566" y="162"/>
                </a:lnTo>
                <a:lnTo>
                  <a:pt x="556" y="173"/>
                </a:lnTo>
                <a:lnTo>
                  <a:pt x="545" y="184"/>
                </a:lnTo>
                <a:lnTo>
                  <a:pt x="534" y="195"/>
                </a:lnTo>
                <a:lnTo>
                  <a:pt x="523" y="205"/>
                </a:lnTo>
                <a:lnTo>
                  <a:pt x="523" y="227"/>
                </a:lnTo>
                <a:lnTo>
                  <a:pt x="512" y="238"/>
                </a:lnTo>
                <a:lnTo>
                  <a:pt x="512" y="270"/>
                </a:lnTo>
                <a:lnTo>
                  <a:pt x="501" y="303"/>
                </a:lnTo>
                <a:lnTo>
                  <a:pt x="501" y="335"/>
                </a:lnTo>
                <a:lnTo>
                  <a:pt x="501" y="378"/>
                </a:lnTo>
                <a:lnTo>
                  <a:pt x="501" y="400"/>
                </a:lnTo>
                <a:lnTo>
                  <a:pt x="501" y="422"/>
                </a:lnTo>
                <a:lnTo>
                  <a:pt x="501" y="454"/>
                </a:lnTo>
                <a:lnTo>
                  <a:pt x="501" y="476"/>
                </a:lnTo>
                <a:lnTo>
                  <a:pt x="501" y="519"/>
                </a:lnTo>
                <a:lnTo>
                  <a:pt x="501" y="552"/>
                </a:lnTo>
                <a:lnTo>
                  <a:pt x="501" y="595"/>
                </a:lnTo>
                <a:lnTo>
                  <a:pt x="501" y="638"/>
                </a:lnTo>
                <a:lnTo>
                  <a:pt x="501" y="681"/>
                </a:lnTo>
                <a:lnTo>
                  <a:pt x="501" y="735"/>
                </a:lnTo>
                <a:lnTo>
                  <a:pt x="501" y="790"/>
                </a:lnTo>
                <a:lnTo>
                  <a:pt x="501" y="844"/>
                </a:lnTo>
                <a:lnTo>
                  <a:pt x="501" y="898"/>
                </a:lnTo>
                <a:lnTo>
                  <a:pt x="490" y="963"/>
                </a:lnTo>
                <a:lnTo>
                  <a:pt x="490" y="1027"/>
                </a:lnTo>
                <a:lnTo>
                  <a:pt x="490" y="1092"/>
                </a:lnTo>
                <a:lnTo>
                  <a:pt x="490" y="1168"/>
                </a:lnTo>
                <a:lnTo>
                  <a:pt x="490" y="1233"/>
                </a:lnTo>
                <a:lnTo>
                  <a:pt x="490" y="1298"/>
                </a:lnTo>
                <a:lnTo>
                  <a:pt x="479" y="1352"/>
                </a:lnTo>
                <a:lnTo>
                  <a:pt x="479" y="1406"/>
                </a:lnTo>
                <a:lnTo>
                  <a:pt x="479" y="1460"/>
                </a:lnTo>
                <a:lnTo>
                  <a:pt x="479" y="1503"/>
                </a:lnTo>
                <a:lnTo>
                  <a:pt x="479" y="1547"/>
                </a:lnTo>
                <a:lnTo>
                  <a:pt x="468" y="1590"/>
                </a:lnTo>
                <a:lnTo>
                  <a:pt x="468" y="1622"/>
                </a:lnTo>
                <a:lnTo>
                  <a:pt x="468" y="1655"/>
                </a:lnTo>
                <a:lnTo>
                  <a:pt x="468" y="1687"/>
                </a:lnTo>
                <a:lnTo>
                  <a:pt x="468" y="1709"/>
                </a:lnTo>
                <a:lnTo>
                  <a:pt x="468" y="1731"/>
                </a:lnTo>
                <a:lnTo>
                  <a:pt x="458" y="1741"/>
                </a:lnTo>
                <a:lnTo>
                  <a:pt x="458" y="1752"/>
                </a:lnTo>
                <a:lnTo>
                  <a:pt x="447" y="1796"/>
                </a:lnTo>
                <a:lnTo>
                  <a:pt x="425" y="1839"/>
                </a:lnTo>
                <a:lnTo>
                  <a:pt x="392" y="1871"/>
                </a:lnTo>
                <a:lnTo>
                  <a:pt x="371" y="1904"/>
                </a:lnTo>
                <a:lnTo>
                  <a:pt x="349" y="1925"/>
                </a:lnTo>
                <a:lnTo>
                  <a:pt x="327" y="1947"/>
                </a:lnTo>
                <a:lnTo>
                  <a:pt x="305" y="1958"/>
                </a:lnTo>
                <a:lnTo>
                  <a:pt x="294" y="1969"/>
                </a:lnTo>
                <a:lnTo>
                  <a:pt x="283" y="1958"/>
                </a:lnTo>
                <a:lnTo>
                  <a:pt x="273" y="1947"/>
                </a:lnTo>
                <a:lnTo>
                  <a:pt x="273" y="1936"/>
                </a:lnTo>
                <a:lnTo>
                  <a:pt x="273" y="1925"/>
                </a:lnTo>
                <a:lnTo>
                  <a:pt x="262" y="1914"/>
                </a:lnTo>
                <a:lnTo>
                  <a:pt x="262" y="1871"/>
                </a:lnTo>
                <a:lnTo>
                  <a:pt x="262" y="1860"/>
                </a:lnTo>
                <a:lnTo>
                  <a:pt x="251" y="1839"/>
                </a:lnTo>
                <a:lnTo>
                  <a:pt x="240" y="1817"/>
                </a:lnTo>
                <a:lnTo>
                  <a:pt x="229" y="1796"/>
                </a:lnTo>
                <a:lnTo>
                  <a:pt x="218" y="1785"/>
                </a:lnTo>
                <a:lnTo>
                  <a:pt x="196" y="1763"/>
                </a:lnTo>
                <a:lnTo>
                  <a:pt x="175" y="1741"/>
                </a:lnTo>
                <a:lnTo>
                  <a:pt x="153" y="1720"/>
                </a:lnTo>
                <a:lnTo>
                  <a:pt x="131" y="1709"/>
                </a:lnTo>
                <a:lnTo>
                  <a:pt x="109" y="1687"/>
                </a:lnTo>
                <a:lnTo>
                  <a:pt x="88" y="1677"/>
                </a:lnTo>
                <a:lnTo>
                  <a:pt x="77" y="1666"/>
                </a:lnTo>
                <a:lnTo>
                  <a:pt x="66" y="1655"/>
                </a:lnTo>
                <a:lnTo>
                  <a:pt x="55" y="1644"/>
                </a:lnTo>
                <a:lnTo>
                  <a:pt x="55" y="1633"/>
                </a:lnTo>
                <a:lnTo>
                  <a:pt x="66" y="1633"/>
                </a:lnTo>
                <a:lnTo>
                  <a:pt x="77" y="1622"/>
                </a:lnTo>
                <a:lnTo>
                  <a:pt x="88" y="1622"/>
                </a:lnTo>
                <a:lnTo>
                  <a:pt x="98" y="1622"/>
                </a:lnTo>
                <a:lnTo>
                  <a:pt x="120" y="1633"/>
                </a:lnTo>
                <a:lnTo>
                  <a:pt x="142" y="1633"/>
                </a:lnTo>
                <a:lnTo>
                  <a:pt x="164" y="1633"/>
                </a:lnTo>
                <a:lnTo>
                  <a:pt x="196" y="1644"/>
                </a:lnTo>
                <a:lnTo>
                  <a:pt x="218" y="1644"/>
                </a:lnTo>
                <a:lnTo>
                  <a:pt x="240" y="1655"/>
                </a:lnTo>
                <a:lnTo>
                  <a:pt x="262" y="1655"/>
                </a:lnTo>
                <a:lnTo>
                  <a:pt x="273" y="1655"/>
                </a:lnTo>
                <a:lnTo>
                  <a:pt x="283" y="1655"/>
                </a:lnTo>
                <a:lnTo>
                  <a:pt x="305" y="164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40" name="Freeform 52"/>
          <p:cNvSpPr>
            <a:spLocks noChangeArrowheads="1"/>
          </p:cNvSpPr>
          <p:nvPr/>
        </p:nvSpPr>
        <p:spPr bwMode="auto">
          <a:xfrm>
            <a:off x="6704013" y="2047875"/>
            <a:ext cx="381000" cy="1235075"/>
          </a:xfrm>
          <a:custGeom>
            <a:avLst/>
            <a:gdLst>
              <a:gd name="T0" fmla="*/ 87 w 599"/>
              <a:gd name="T1" fmla="*/ 1590 h 1947"/>
              <a:gd name="T2" fmla="*/ 131 w 599"/>
              <a:gd name="T3" fmla="*/ 1590 h 1947"/>
              <a:gd name="T4" fmla="*/ 218 w 599"/>
              <a:gd name="T5" fmla="*/ 1601 h 1947"/>
              <a:gd name="T6" fmla="*/ 305 w 599"/>
              <a:gd name="T7" fmla="*/ 1612 h 1947"/>
              <a:gd name="T8" fmla="*/ 359 w 599"/>
              <a:gd name="T9" fmla="*/ 1590 h 1947"/>
              <a:gd name="T10" fmla="*/ 392 w 599"/>
              <a:gd name="T11" fmla="*/ 1536 h 1947"/>
              <a:gd name="T12" fmla="*/ 392 w 599"/>
              <a:gd name="T13" fmla="*/ 1450 h 1947"/>
              <a:gd name="T14" fmla="*/ 392 w 599"/>
              <a:gd name="T15" fmla="*/ 1331 h 1947"/>
              <a:gd name="T16" fmla="*/ 403 w 599"/>
              <a:gd name="T17" fmla="*/ 1157 h 1947"/>
              <a:gd name="T18" fmla="*/ 403 w 599"/>
              <a:gd name="T19" fmla="*/ 952 h 1947"/>
              <a:gd name="T20" fmla="*/ 403 w 599"/>
              <a:gd name="T21" fmla="*/ 714 h 1947"/>
              <a:gd name="T22" fmla="*/ 403 w 599"/>
              <a:gd name="T23" fmla="*/ 519 h 1947"/>
              <a:gd name="T24" fmla="*/ 392 w 599"/>
              <a:gd name="T25" fmla="*/ 368 h 1947"/>
              <a:gd name="T26" fmla="*/ 392 w 599"/>
              <a:gd name="T27" fmla="*/ 260 h 1947"/>
              <a:gd name="T28" fmla="*/ 381 w 599"/>
              <a:gd name="T29" fmla="*/ 206 h 1947"/>
              <a:gd name="T30" fmla="*/ 316 w 599"/>
              <a:gd name="T31" fmla="*/ 173 h 1947"/>
              <a:gd name="T32" fmla="*/ 240 w 599"/>
              <a:gd name="T33" fmla="*/ 184 h 1947"/>
              <a:gd name="T34" fmla="*/ 153 w 599"/>
              <a:gd name="T35" fmla="*/ 206 h 1947"/>
              <a:gd name="T36" fmla="*/ 87 w 599"/>
              <a:gd name="T37" fmla="*/ 206 h 1947"/>
              <a:gd name="T38" fmla="*/ 33 w 599"/>
              <a:gd name="T39" fmla="*/ 173 h 1947"/>
              <a:gd name="T40" fmla="*/ 76 w 599"/>
              <a:gd name="T41" fmla="*/ 119 h 1947"/>
              <a:gd name="T42" fmla="*/ 240 w 599"/>
              <a:gd name="T43" fmla="*/ 87 h 1947"/>
              <a:gd name="T44" fmla="*/ 327 w 599"/>
              <a:gd name="T45" fmla="*/ 54 h 1947"/>
              <a:gd name="T46" fmla="*/ 370 w 599"/>
              <a:gd name="T47" fmla="*/ 22 h 1947"/>
              <a:gd name="T48" fmla="*/ 403 w 599"/>
              <a:gd name="T49" fmla="*/ 0 h 1947"/>
              <a:gd name="T50" fmla="*/ 457 w 599"/>
              <a:gd name="T51" fmla="*/ 11 h 1947"/>
              <a:gd name="T52" fmla="*/ 566 w 599"/>
              <a:gd name="T53" fmla="*/ 76 h 1947"/>
              <a:gd name="T54" fmla="*/ 599 w 599"/>
              <a:gd name="T55" fmla="*/ 97 h 1947"/>
              <a:gd name="T56" fmla="*/ 555 w 599"/>
              <a:gd name="T57" fmla="*/ 162 h 1947"/>
              <a:gd name="T58" fmla="*/ 533 w 599"/>
              <a:gd name="T59" fmla="*/ 184 h 1947"/>
              <a:gd name="T60" fmla="*/ 523 w 599"/>
              <a:gd name="T61" fmla="*/ 249 h 1947"/>
              <a:gd name="T62" fmla="*/ 523 w 599"/>
              <a:gd name="T63" fmla="*/ 325 h 1947"/>
              <a:gd name="T64" fmla="*/ 523 w 599"/>
              <a:gd name="T65" fmla="*/ 433 h 1947"/>
              <a:gd name="T66" fmla="*/ 523 w 599"/>
              <a:gd name="T67" fmla="*/ 563 h 1947"/>
              <a:gd name="T68" fmla="*/ 533 w 599"/>
              <a:gd name="T69" fmla="*/ 800 h 1947"/>
              <a:gd name="T70" fmla="*/ 533 w 599"/>
              <a:gd name="T71" fmla="*/ 1060 h 1947"/>
              <a:gd name="T72" fmla="*/ 544 w 599"/>
              <a:gd name="T73" fmla="*/ 1276 h 1947"/>
              <a:gd name="T74" fmla="*/ 555 w 599"/>
              <a:gd name="T75" fmla="*/ 1460 h 1947"/>
              <a:gd name="T76" fmla="*/ 544 w 599"/>
              <a:gd name="T77" fmla="*/ 1601 h 1947"/>
              <a:gd name="T78" fmla="*/ 533 w 599"/>
              <a:gd name="T79" fmla="*/ 1709 h 1947"/>
              <a:gd name="T80" fmla="*/ 512 w 599"/>
              <a:gd name="T81" fmla="*/ 1796 h 1947"/>
              <a:gd name="T82" fmla="*/ 457 w 599"/>
              <a:gd name="T83" fmla="*/ 1882 h 1947"/>
              <a:gd name="T84" fmla="*/ 370 w 599"/>
              <a:gd name="T85" fmla="*/ 1947 h 1947"/>
              <a:gd name="T86" fmla="*/ 348 w 599"/>
              <a:gd name="T87" fmla="*/ 1936 h 1947"/>
              <a:gd name="T88" fmla="*/ 327 w 599"/>
              <a:gd name="T89" fmla="*/ 1915 h 1947"/>
              <a:gd name="T90" fmla="*/ 316 w 599"/>
              <a:gd name="T91" fmla="*/ 1861 h 1947"/>
              <a:gd name="T92" fmla="*/ 294 w 599"/>
              <a:gd name="T93" fmla="*/ 1796 h 1947"/>
              <a:gd name="T94" fmla="*/ 250 w 599"/>
              <a:gd name="T95" fmla="*/ 1742 h 1947"/>
              <a:gd name="T96" fmla="*/ 174 w 599"/>
              <a:gd name="T97" fmla="*/ 1687 h 1947"/>
              <a:gd name="T98" fmla="*/ 109 w 599"/>
              <a:gd name="T99" fmla="*/ 1644 h 1947"/>
              <a:gd name="T100" fmla="*/ 76 w 599"/>
              <a:gd name="T101" fmla="*/ 1612 h 1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99" h="1947">
                <a:moveTo>
                  <a:pt x="76" y="1601"/>
                </a:moveTo>
                <a:lnTo>
                  <a:pt x="76" y="1601"/>
                </a:lnTo>
                <a:lnTo>
                  <a:pt x="87" y="1590"/>
                </a:lnTo>
                <a:lnTo>
                  <a:pt x="98" y="1590"/>
                </a:lnTo>
                <a:lnTo>
                  <a:pt x="120" y="1590"/>
                </a:lnTo>
                <a:lnTo>
                  <a:pt x="131" y="1590"/>
                </a:lnTo>
                <a:lnTo>
                  <a:pt x="153" y="1590"/>
                </a:lnTo>
                <a:lnTo>
                  <a:pt x="174" y="1590"/>
                </a:lnTo>
                <a:lnTo>
                  <a:pt x="218" y="1601"/>
                </a:lnTo>
                <a:lnTo>
                  <a:pt x="250" y="1612"/>
                </a:lnTo>
                <a:lnTo>
                  <a:pt x="283" y="1612"/>
                </a:lnTo>
                <a:lnTo>
                  <a:pt x="305" y="1612"/>
                </a:lnTo>
                <a:lnTo>
                  <a:pt x="327" y="1612"/>
                </a:lnTo>
                <a:lnTo>
                  <a:pt x="348" y="1612"/>
                </a:lnTo>
                <a:lnTo>
                  <a:pt x="359" y="1590"/>
                </a:lnTo>
                <a:lnTo>
                  <a:pt x="381" y="1569"/>
                </a:lnTo>
                <a:lnTo>
                  <a:pt x="381" y="1547"/>
                </a:lnTo>
                <a:lnTo>
                  <a:pt x="392" y="1536"/>
                </a:lnTo>
                <a:lnTo>
                  <a:pt x="392" y="1514"/>
                </a:lnTo>
                <a:lnTo>
                  <a:pt x="392" y="1482"/>
                </a:lnTo>
                <a:lnTo>
                  <a:pt x="392" y="1450"/>
                </a:lnTo>
                <a:lnTo>
                  <a:pt x="392" y="1417"/>
                </a:lnTo>
                <a:lnTo>
                  <a:pt x="392" y="1374"/>
                </a:lnTo>
                <a:lnTo>
                  <a:pt x="392" y="1331"/>
                </a:lnTo>
                <a:lnTo>
                  <a:pt x="403" y="1276"/>
                </a:lnTo>
                <a:lnTo>
                  <a:pt x="403" y="1222"/>
                </a:lnTo>
                <a:lnTo>
                  <a:pt x="403" y="1157"/>
                </a:lnTo>
                <a:lnTo>
                  <a:pt x="403" y="1093"/>
                </a:lnTo>
                <a:lnTo>
                  <a:pt x="403" y="1028"/>
                </a:lnTo>
                <a:lnTo>
                  <a:pt x="403" y="952"/>
                </a:lnTo>
                <a:lnTo>
                  <a:pt x="403" y="865"/>
                </a:lnTo>
                <a:lnTo>
                  <a:pt x="403" y="790"/>
                </a:lnTo>
                <a:lnTo>
                  <a:pt x="403" y="714"/>
                </a:lnTo>
                <a:lnTo>
                  <a:pt x="403" y="649"/>
                </a:lnTo>
                <a:lnTo>
                  <a:pt x="403" y="584"/>
                </a:lnTo>
                <a:lnTo>
                  <a:pt x="403" y="519"/>
                </a:lnTo>
                <a:lnTo>
                  <a:pt x="403" y="465"/>
                </a:lnTo>
                <a:lnTo>
                  <a:pt x="392" y="411"/>
                </a:lnTo>
                <a:lnTo>
                  <a:pt x="392" y="368"/>
                </a:lnTo>
                <a:lnTo>
                  <a:pt x="392" y="325"/>
                </a:lnTo>
                <a:lnTo>
                  <a:pt x="392" y="292"/>
                </a:lnTo>
                <a:lnTo>
                  <a:pt x="392" y="260"/>
                </a:lnTo>
                <a:lnTo>
                  <a:pt x="381" y="238"/>
                </a:lnTo>
                <a:lnTo>
                  <a:pt x="381" y="216"/>
                </a:lnTo>
                <a:lnTo>
                  <a:pt x="381" y="206"/>
                </a:lnTo>
                <a:lnTo>
                  <a:pt x="370" y="195"/>
                </a:lnTo>
                <a:lnTo>
                  <a:pt x="348" y="184"/>
                </a:lnTo>
                <a:lnTo>
                  <a:pt x="316" y="173"/>
                </a:lnTo>
                <a:lnTo>
                  <a:pt x="294" y="173"/>
                </a:lnTo>
                <a:lnTo>
                  <a:pt x="272" y="184"/>
                </a:lnTo>
                <a:lnTo>
                  <a:pt x="240" y="184"/>
                </a:lnTo>
                <a:lnTo>
                  <a:pt x="207" y="195"/>
                </a:lnTo>
                <a:lnTo>
                  <a:pt x="174" y="195"/>
                </a:lnTo>
                <a:lnTo>
                  <a:pt x="153" y="206"/>
                </a:lnTo>
                <a:lnTo>
                  <a:pt x="131" y="206"/>
                </a:lnTo>
                <a:lnTo>
                  <a:pt x="109" y="206"/>
                </a:lnTo>
                <a:lnTo>
                  <a:pt x="87" y="206"/>
                </a:lnTo>
                <a:lnTo>
                  <a:pt x="65" y="206"/>
                </a:lnTo>
                <a:lnTo>
                  <a:pt x="55" y="195"/>
                </a:lnTo>
                <a:lnTo>
                  <a:pt x="33" y="173"/>
                </a:lnTo>
                <a:lnTo>
                  <a:pt x="22" y="162"/>
                </a:lnTo>
                <a:lnTo>
                  <a:pt x="0" y="141"/>
                </a:lnTo>
                <a:lnTo>
                  <a:pt x="76" y="119"/>
                </a:lnTo>
                <a:lnTo>
                  <a:pt x="142" y="108"/>
                </a:lnTo>
                <a:lnTo>
                  <a:pt x="196" y="97"/>
                </a:lnTo>
                <a:lnTo>
                  <a:pt x="240" y="87"/>
                </a:lnTo>
                <a:lnTo>
                  <a:pt x="272" y="76"/>
                </a:lnTo>
                <a:lnTo>
                  <a:pt x="305" y="65"/>
                </a:lnTo>
                <a:lnTo>
                  <a:pt x="327" y="54"/>
                </a:lnTo>
                <a:lnTo>
                  <a:pt x="338" y="43"/>
                </a:lnTo>
                <a:lnTo>
                  <a:pt x="348" y="32"/>
                </a:lnTo>
                <a:lnTo>
                  <a:pt x="370" y="22"/>
                </a:lnTo>
                <a:lnTo>
                  <a:pt x="381" y="11"/>
                </a:lnTo>
                <a:lnTo>
                  <a:pt x="392" y="0"/>
                </a:lnTo>
                <a:lnTo>
                  <a:pt x="403" y="0"/>
                </a:lnTo>
                <a:lnTo>
                  <a:pt x="414" y="0"/>
                </a:lnTo>
                <a:lnTo>
                  <a:pt x="425" y="0"/>
                </a:lnTo>
                <a:lnTo>
                  <a:pt x="457" y="11"/>
                </a:lnTo>
                <a:lnTo>
                  <a:pt x="501" y="32"/>
                </a:lnTo>
                <a:lnTo>
                  <a:pt x="533" y="54"/>
                </a:lnTo>
                <a:lnTo>
                  <a:pt x="566" y="76"/>
                </a:lnTo>
                <a:lnTo>
                  <a:pt x="588" y="87"/>
                </a:lnTo>
                <a:lnTo>
                  <a:pt x="599" y="87"/>
                </a:lnTo>
                <a:lnTo>
                  <a:pt x="599" y="97"/>
                </a:lnTo>
                <a:lnTo>
                  <a:pt x="588" y="119"/>
                </a:lnTo>
                <a:lnTo>
                  <a:pt x="577" y="130"/>
                </a:lnTo>
                <a:lnTo>
                  <a:pt x="555" y="162"/>
                </a:lnTo>
                <a:lnTo>
                  <a:pt x="544" y="162"/>
                </a:lnTo>
                <a:lnTo>
                  <a:pt x="544" y="173"/>
                </a:lnTo>
                <a:lnTo>
                  <a:pt x="533" y="184"/>
                </a:lnTo>
                <a:lnTo>
                  <a:pt x="533" y="206"/>
                </a:lnTo>
                <a:lnTo>
                  <a:pt x="533" y="227"/>
                </a:lnTo>
                <a:lnTo>
                  <a:pt x="523" y="249"/>
                </a:lnTo>
                <a:lnTo>
                  <a:pt x="523" y="270"/>
                </a:lnTo>
                <a:lnTo>
                  <a:pt x="523" y="292"/>
                </a:lnTo>
                <a:lnTo>
                  <a:pt x="523" y="325"/>
                </a:lnTo>
                <a:lnTo>
                  <a:pt x="523" y="357"/>
                </a:lnTo>
                <a:lnTo>
                  <a:pt x="523" y="389"/>
                </a:lnTo>
                <a:lnTo>
                  <a:pt x="523" y="433"/>
                </a:lnTo>
                <a:lnTo>
                  <a:pt x="523" y="476"/>
                </a:lnTo>
                <a:lnTo>
                  <a:pt x="523" y="508"/>
                </a:lnTo>
                <a:lnTo>
                  <a:pt x="523" y="563"/>
                </a:lnTo>
                <a:lnTo>
                  <a:pt x="523" y="606"/>
                </a:lnTo>
                <a:lnTo>
                  <a:pt x="523" y="703"/>
                </a:lnTo>
                <a:lnTo>
                  <a:pt x="533" y="800"/>
                </a:lnTo>
                <a:lnTo>
                  <a:pt x="533" y="898"/>
                </a:lnTo>
                <a:lnTo>
                  <a:pt x="533" y="984"/>
                </a:lnTo>
                <a:lnTo>
                  <a:pt x="533" y="1060"/>
                </a:lnTo>
                <a:lnTo>
                  <a:pt x="533" y="1136"/>
                </a:lnTo>
                <a:lnTo>
                  <a:pt x="544" y="1212"/>
                </a:lnTo>
                <a:lnTo>
                  <a:pt x="544" y="1276"/>
                </a:lnTo>
                <a:lnTo>
                  <a:pt x="544" y="1341"/>
                </a:lnTo>
                <a:lnTo>
                  <a:pt x="544" y="1395"/>
                </a:lnTo>
                <a:lnTo>
                  <a:pt x="555" y="1460"/>
                </a:lnTo>
                <a:lnTo>
                  <a:pt x="555" y="1504"/>
                </a:lnTo>
                <a:lnTo>
                  <a:pt x="555" y="1558"/>
                </a:lnTo>
                <a:lnTo>
                  <a:pt x="544" y="1601"/>
                </a:lnTo>
                <a:lnTo>
                  <a:pt x="544" y="1633"/>
                </a:lnTo>
                <a:lnTo>
                  <a:pt x="544" y="1677"/>
                </a:lnTo>
                <a:lnTo>
                  <a:pt x="533" y="1709"/>
                </a:lnTo>
                <a:lnTo>
                  <a:pt x="533" y="1742"/>
                </a:lnTo>
                <a:lnTo>
                  <a:pt x="523" y="1774"/>
                </a:lnTo>
                <a:lnTo>
                  <a:pt x="512" y="1796"/>
                </a:lnTo>
                <a:lnTo>
                  <a:pt x="501" y="1817"/>
                </a:lnTo>
                <a:lnTo>
                  <a:pt x="490" y="1839"/>
                </a:lnTo>
                <a:lnTo>
                  <a:pt x="457" y="1882"/>
                </a:lnTo>
                <a:lnTo>
                  <a:pt x="425" y="1904"/>
                </a:lnTo>
                <a:lnTo>
                  <a:pt x="392" y="1925"/>
                </a:lnTo>
                <a:lnTo>
                  <a:pt x="370" y="1947"/>
                </a:lnTo>
                <a:lnTo>
                  <a:pt x="359" y="1947"/>
                </a:lnTo>
                <a:lnTo>
                  <a:pt x="348" y="1947"/>
                </a:lnTo>
                <a:lnTo>
                  <a:pt x="348" y="1936"/>
                </a:lnTo>
                <a:lnTo>
                  <a:pt x="338" y="1936"/>
                </a:lnTo>
                <a:lnTo>
                  <a:pt x="338" y="1925"/>
                </a:lnTo>
                <a:lnTo>
                  <a:pt x="327" y="1915"/>
                </a:lnTo>
                <a:lnTo>
                  <a:pt x="327" y="1893"/>
                </a:lnTo>
                <a:lnTo>
                  <a:pt x="316" y="1882"/>
                </a:lnTo>
                <a:lnTo>
                  <a:pt x="316" y="1861"/>
                </a:lnTo>
                <a:lnTo>
                  <a:pt x="316" y="1839"/>
                </a:lnTo>
                <a:lnTo>
                  <a:pt x="305" y="1817"/>
                </a:lnTo>
                <a:lnTo>
                  <a:pt x="294" y="1796"/>
                </a:lnTo>
                <a:lnTo>
                  <a:pt x="283" y="1774"/>
                </a:lnTo>
                <a:lnTo>
                  <a:pt x="261" y="1763"/>
                </a:lnTo>
                <a:lnTo>
                  <a:pt x="250" y="1742"/>
                </a:lnTo>
                <a:lnTo>
                  <a:pt x="218" y="1720"/>
                </a:lnTo>
                <a:lnTo>
                  <a:pt x="196" y="1709"/>
                </a:lnTo>
                <a:lnTo>
                  <a:pt x="174" y="1687"/>
                </a:lnTo>
                <a:lnTo>
                  <a:pt x="142" y="1677"/>
                </a:lnTo>
                <a:lnTo>
                  <a:pt x="131" y="1655"/>
                </a:lnTo>
                <a:lnTo>
                  <a:pt x="109" y="1644"/>
                </a:lnTo>
                <a:lnTo>
                  <a:pt x="98" y="1633"/>
                </a:lnTo>
                <a:lnTo>
                  <a:pt x="87" y="1623"/>
                </a:lnTo>
                <a:lnTo>
                  <a:pt x="76" y="1612"/>
                </a:lnTo>
                <a:lnTo>
                  <a:pt x="76" y="160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41" name="Freeform 53"/>
          <p:cNvSpPr>
            <a:spLocks noChangeArrowheads="1"/>
          </p:cNvSpPr>
          <p:nvPr/>
        </p:nvSpPr>
        <p:spPr bwMode="auto">
          <a:xfrm>
            <a:off x="6553200" y="2405063"/>
            <a:ext cx="323850" cy="563562"/>
          </a:xfrm>
          <a:custGeom>
            <a:avLst/>
            <a:gdLst>
              <a:gd name="T0" fmla="*/ 479 w 511"/>
              <a:gd name="T1" fmla="*/ 194 h 887"/>
              <a:gd name="T2" fmla="*/ 457 w 511"/>
              <a:gd name="T3" fmla="*/ 227 h 887"/>
              <a:gd name="T4" fmla="*/ 424 w 511"/>
              <a:gd name="T5" fmla="*/ 281 h 887"/>
              <a:gd name="T6" fmla="*/ 392 w 511"/>
              <a:gd name="T7" fmla="*/ 367 h 887"/>
              <a:gd name="T8" fmla="*/ 348 w 511"/>
              <a:gd name="T9" fmla="*/ 475 h 887"/>
              <a:gd name="T10" fmla="*/ 304 w 511"/>
              <a:gd name="T11" fmla="*/ 573 h 887"/>
              <a:gd name="T12" fmla="*/ 250 w 511"/>
              <a:gd name="T13" fmla="*/ 659 h 887"/>
              <a:gd name="T14" fmla="*/ 185 w 511"/>
              <a:gd name="T15" fmla="*/ 735 h 887"/>
              <a:gd name="T16" fmla="*/ 119 w 511"/>
              <a:gd name="T17" fmla="*/ 800 h 887"/>
              <a:gd name="T18" fmla="*/ 65 w 511"/>
              <a:gd name="T19" fmla="*/ 843 h 887"/>
              <a:gd name="T20" fmla="*/ 32 w 511"/>
              <a:gd name="T21" fmla="*/ 876 h 887"/>
              <a:gd name="T22" fmla="*/ 11 w 511"/>
              <a:gd name="T23" fmla="*/ 887 h 887"/>
              <a:gd name="T24" fmla="*/ 0 w 511"/>
              <a:gd name="T25" fmla="*/ 876 h 887"/>
              <a:gd name="T26" fmla="*/ 11 w 511"/>
              <a:gd name="T27" fmla="*/ 843 h 887"/>
              <a:gd name="T28" fmla="*/ 32 w 511"/>
              <a:gd name="T29" fmla="*/ 811 h 887"/>
              <a:gd name="T30" fmla="*/ 65 w 511"/>
              <a:gd name="T31" fmla="*/ 757 h 887"/>
              <a:gd name="T32" fmla="*/ 109 w 511"/>
              <a:gd name="T33" fmla="*/ 692 h 887"/>
              <a:gd name="T34" fmla="*/ 152 w 511"/>
              <a:gd name="T35" fmla="*/ 616 h 887"/>
              <a:gd name="T36" fmla="*/ 196 w 511"/>
              <a:gd name="T37" fmla="*/ 530 h 887"/>
              <a:gd name="T38" fmla="*/ 239 w 511"/>
              <a:gd name="T39" fmla="*/ 421 h 887"/>
              <a:gd name="T40" fmla="*/ 272 w 511"/>
              <a:gd name="T41" fmla="*/ 324 h 887"/>
              <a:gd name="T42" fmla="*/ 294 w 511"/>
              <a:gd name="T43" fmla="*/ 248 h 887"/>
              <a:gd name="T44" fmla="*/ 304 w 511"/>
              <a:gd name="T45" fmla="*/ 194 h 887"/>
              <a:gd name="T46" fmla="*/ 304 w 511"/>
              <a:gd name="T47" fmla="*/ 162 h 887"/>
              <a:gd name="T48" fmla="*/ 261 w 511"/>
              <a:gd name="T49" fmla="*/ 162 h 887"/>
              <a:gd name="T50" fmla="*/ 206 w 511"/>
              <a:gd name="T51" fmla="*/ 162 h 887"/>
              <a:gd name="T52" fmla="*/ 152 w 511"/>
              <a:gd name="T53" fmla="*/ 183 h 887"/>
              <a:gd name="T54" fmla="*/ 109 w 511"/>
              <a:gd name="T55" fmla="*/ 183 h 887"/>
              <a:gd name="T56" fmla="*/ 65 w 511"/>
              <a:gd name="T57" fmla="*/ 173 h 887"/>
              <a:gd name="T58" fmla="*/ 11 w 511"/>
              <a:gd name="T59" fmla="*/ 119 h 887"/>
              <a:gd name="T60" fmla="*/ 130 w 511"/>
              <a:gd name="T61" fmla="*/ 86 h 887"/>
              <a:gd name="T62" fmla="*/ 217 w 511"/>
              <a:gd name="T63" fmla="*/ 64 h 887"/>
              <a:gd name="T64" fmla="*/ 272 w 511"/>
              <a:gd name="T65" fmla="*/ 43 h 887"/>
              <a:gd name="T66" fmla="*/ 304 w 511"/>
              <a:gd name="T67" fmla="*/ 21 h 887"/>
              <a:gd name="T68" fmla="*/ 348 w 511"/>
              <a:gd name="T69" fmla="*/ 0 h 887"/>
              <a:gd name="T70" fmla="*/ 370 w 511"/>
              <a:gd name="T71" fmla="*/ 0 h 887"/>
              <a:gd name="T72" fmla="*/ 402 w 511"/>
              <a:gd name="T73" fmla="*/ 10 h 887"/>
              <a:gd name="T74" fmla="*/ 424 w 511"/>
              <a:gd name="T75" fmla="*/ 32 h 887"/>
              <a:gd name="T76" fmla="*/ 479 w 511"/>
              <a:gd name="T77" fmla="*/ 64 h 887"/>
              <a:gd name="T78" fmla="*/ 511 w 511"/>
              <a:gd name="T79" fmla="*/ 119 h 887"/>
              <a:gd name="T80" fmla="*/ 511 w 511"/>
              <a:gd name="T81" fmla="*/ 151 h 887"/>
              <a:gd name="T82" fmla="*/ 489 w 511"/>
              <a:gd name="T83" fmla="*/ 173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11" h="887">
                <a:moveTo>
                  <a:pt x="479" y="183"/>
                </a:moveTo>
                <a:lnTo>
                  <a:pt x="479" y="194"/>
                </a:lnTo>
                <a:lnTo>
                  <a:pt x="468" y="205"/>
                </a:lnTo>
                <a:lnTo>
                  <a:pt x="457" y="227"/>
                </a:lnTo>
                <a:lnTo>
                  <a:pt x="435" y="248"/>
                </a:lnTo>
                <a:lnTo>
                  <a:pt x="424" y="281"/>
                </a:lnTo>
                <a:lnTo>
                  <a:pt x="413" y="324"/>
                </a:lnTo>
                <a:lnTo>
                  <a:pt x="392" y="367"/>
                </a:lnTo>
                <a:lnTo>
                  <a:pt x="370" y="421"/>
                </a:lnTo>
                <a:lnTo>
                  <a:pt x="348" y="475"/>
                </a:lnTo>
                <a:lnTo>
                  <a:pt x="326" y="530"/>
                </a:lnTo>
                <a:lnTo>
                  <a:pt x="304" y="573"/>
                </a:lnTo>
                <a:lnTo>
                  <a:pt x="272" y="616"/>
                </a:lnTo>
                <a:lnTo>
                  <a:pt x="250" y="659"/>
                </a:lnTo>
                <a:lnTo>
                  <a:pt x="217" y="703"/>
                </a:lnTo>
                <a:lnTo>
                  <a:pt x="185" y="735"/>
                </a:lnTo>
                <a:lnTo>
                  <a:pt x="152" y="768"/>
                </a:lnTo>
                <a:lnTo>
                  <a:pt x="119" y="800"/>
                </a:lnTo>
                <a:lnTo>
                  <a:pt x="98" y="822"/>
                </a:lnTo>
                <a:lnTo>
                  <a:pt x="65" y="843"/>
                </a:lnTo>
                <a:lnTo>
                  <a:pt x="54" y="865"/>
                </a:lnTo>
                <a:lnTo>
                  <a:pt x="32" y="876"/>
                </a:lnTo>
                <a:lnTo>
                  <a:pt x="21" y="887"/>
                </a:lnTo>
                <a:lnTo>
                  <a:pt x="11" y="887"/>
                </a:lnTo>
                <a:lnTo>
                  <a:pt x="0" y="887"/>
                </a:lnTo>
                <a:lnTo>
                  <a:pt x="0" y="876"/>
                </a:lnTo>
                <a:lnTo>
                  <a:pt x="0" y="865"/>
                </a:lnTo>
                <a:lnTo>
                  <a:pt x="11" y="843"/>
                </a:lnTo>
                <a:lnTo>
                  <a:pt x="21" y="832"/>
                </a:lnTo>
                <a:lnTo>
                  <a:pt x="32" y="811"/>
                </a:lnTo>
                <a:lnTo>
                  <a:pt x="43" y="789"/>
                </a:lnTo>
                <a:lnTo>
                  <a:pt x="65" y="757"/>
                </a:lnTo>
                <a:lnTo>
                  <a:pt x="87" y="724"/>
                </a:lnTo>
                <a:lnTo>
                  <a:pt x="109" y="692"/>
                </a:lnTo>
                <a:lnTo>
                  <a:pt x="130" y="659"/>
                </a:lnTo>
                <a:lnTo>
                  <a:pt x="152" y="616"/>
                </a:lnTo>
                <a:lnTo>
                  <a:pt x="174" y="573"/>
                </a:lnTo>
                <a:lnTo>
                  <a:pt x="196" y="530"/>
                </a:lnTo>
                <a:lnTo>
                  <a:pt x="217" y="475"/>
                </a:lnTo>
                <a:lnTo>
                  <a:pt x="239" y="421"/>
                </a:lnTo>
                <a:lnTo>
                  <a:pt x="261" y="367"/>
                </a:lnTo>
                <a:lnTo>
                  <a:pt x="272" y="324"/>
                </a:lnTo>
                <a:lnTo>
                  <a:pt x="283" y="281"/>
                </a:lnTo>
                <a:lnTo>
                  <a:pt x="294" y="248"/>
                </a:lnTo>
                <a:lnTo>
                  <a:pt x="304" y="216"/>
                </a:lnTo>
                <a:lnTo>
                  <a:pt x="304" y="194"/>
                </a:lnTo>
                <a:lnTo>
                  <a:pt x="304" y="173"/>
                </a:lnTo>
                <a:lnTo>
                  <a:pt x="304" y="162"/>
                </a:lnTo>
                <a:lnTo>
                  <a:pt x="283" y="162"/>
                </a:lnTo>
                <a:lnTo>
                  <a:pt x="261" y="162"/>
                </a:lnTo>
                <a:lnTo>
                  <a:pt x="239" y="162"/>
                </a:lnTo>
                <a:lnTo>
                  <a:pt x="206" y="162"/>
                </a:lnTo>
                <a:lnTo>
                  <a:pt x="174" y="173"/>
                </a:lnTo>
                <a:lnTo>
                  <a:pt x="152" y="183"/>
                </a:lnTo>
                <a:lnTo>
                  <a:pt x="130" y="183"/>
                </a:lnTo>
                <a:lnTo>
                  <a:pt x="109" y="183"/>
                </a:lnTo>
                <a:lnTo>
                  <a:pt x="87" y="183"/>
                </a:lnTo>
                <a:lnTo>
                  <a:pt x="65" y="173"/>
                </a:lnTo>
                <a:lnTo>
                  <a:pt x="32" y="151"/>
                </a:lnTo>
                <a:lnTo>
                  <a:pt x="11" y="119"/>
                </a:lnTo>
                <a:lnTo>
                  <a:pt x="76" y="108"/>
                </a:lnTo>
                <a:lnTo>
                  <a:pt x="130" y="86"/>
                </a:lnTo>
                <a:lnTo>
                  <a:pt x="174" y="75"/>
                </a:lnTo>
                <a:lnTo>
                  <a:pt x="217" y="64"/>
                </a:lnTo>
                <a:lnTo>
                  <a:pt x="250" y="54"/>
                </a:lnTo>
                <a:lnTo>
                  <a:pt x="272" y="43"/>
                </a:lnTo>
                <a:lnTo>
                  <a:pt x="294" y="32"/>
                </a:lnTo>
                <a:lnTo>
                  <a:pt x="304" y="21"/>
                </a:lnTo>
                <a:lnTo>
                  <a:pt x="337" y="10"/>
                </a:lnTo>
                <a:lnTo>
                  <a:pt x="348" y="0"/>
                </a:lnTo>
                <a:lnTo>
                  <a:pt x="359" y="0"/>
                </a:lnTo>
                <a:lnTo>
                  <a:pt x="370" y="0"/>
                </a:lnTo>
                <a:lnTo>
                  <a:pt x="392" y="10"/>
                </a:lnTo>
                <a:lnTo>
                  <a:pt x="402" y="10"/>
                </a:lnTo>
                <a:lnTo>
                  <a:pt x="413" y="21"/>
                </a:lnTo>
                <a:lnTo>
                  <a:pt x="424" y="32"/>
                </a:lnTo>
                <a:lnTo>
                  <a:pt x="446" y="43"/>
                </a:lnTo>
                <a:lnTo>
                  <a:pt x="479" y="64"/>
                </a:lnTo>
                <a:lnTo>
                  <a:pt x="500" y="97"/>
                </a:lnTo>
                <a:lnTo>
                  <a:pt x="511" y="119"/>
                </a:lnTo>
                <a:lnTo>
                  <a:pt x="511" y="129"/>
                </a:lnTo>
                <a:lnTo>
                  <a:pt x="511" y="151"/>
                </a:lnTo>
                <a:lnTo>
                  <a:pt x="500" y="162"/>
                </a:lnTo>
                <a:lnTo>
                  <a:pt x="489" y="173"/>
                </a:lnTo>
                <a:lnTo>
                  <a:pt x="479" y="18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42" name="Freeform 54"/>
          <p:cNvSpPr>
            <a:spLocks noChangeArrowheads="1"/>
          </p:cNvSpPr>
          <p:nvPr/>
        </p:nvSpPr>
        <p:spPr bwMode="auto">
          <a:xfrm>
            <a:off x="7056438" y="2130425"/>
            <a:ext cx="381000" cy="349250"/>
          </a:xfrm>
          <a:custGeom>
            <a:avLst/>
            <a:gdLst>
              <a:gd name="T0" fmla="*/ 479 w 599"/>
              <a:gd name="T1" fmla="*/ 292 h 552"/>
              <a:gd name="T2" fmla="*/ 447 w 599"/>
              <a:gd name="T3" fmla="*/ 314 h 552"/>
              <a:gd name="T4" fmla="*/ 403 w 599"/>
              <a:gd name="T5" fmla="*/ 335 h 552"/>
              <a:gd name="T6" fmla="*/ 359 w 599"/>
              <a:gd name="T7" fmla="*/ 368 h 552"/>
              <a:gd name="T8" fmla="*/ 316 w 599"/>
              <a:gd name="T9" fmla="*/ 400 h 552"/>
              <a:gd name="T10" fmla="*/ 261 w 599"/>
              <a:gd name="T11" fmla="*/ 433 h 552"/>
              <a:gd name="T12" fmla="*/ 196 w 599"/>
              <a:gd name="T13" fmla="*/ 465 h 552"/>
              <a:gd name="T14" fmla="*/ 131 w 599"/>
              <a:gd name="T15" fmla="*/ 508 h 552"/>
              <a:gd name="T16" fmla="*/ 55 w 599"/>
              <a:gd name="T17" fmla="*/ 552 h 552"/>
              <a:gd name="T18" fmla="*/ 0 w 599"/>
              <a:gd name="T19" fmla="*/ 519 h 552"/>
              <a:gd name="T20" fmla="*/ 11 w 599"/>
              <a:gd name="T21" fmla="*/ 508 h 552"/>
              <a:gd name="T22" fmla="*/ 22 w 599"/>
              <a:gd name="T23" fmla="*/ 497 h 552"/>
              <a:gd name="T24" fmla="*/ 33 w 599"/>
              <a:gd name="T25" fmla="*/ 487 h 552"/>
              <a:gd name="T26" fmla="*/ 55 w 599"/>
              <a:gd name="T27" fmla="*/ 476 h 552"/>
              <a:gd name="T28" fmla="*/ 76 w 599"/>
              <a:gd name="T29" fmla="*/ 454 h 552"/>
              <a:gd name="T30" fmla="*/ 109 w 599"/>
              <a:gd name="T31" fmla="*/ 433 h 552"/>
              <a:gd name="T32" fmla="*/ 131 w 599"/>
              <a:gd name="T33" fmla="*/ 411 h 552"/>
              <a:gd name="T34" fmla="*/ 164 w 599"/>
              <a:gd name="T35" fmla="*/ 378 h 552"/>
              <a:gd name="T36" fmla="*/ 218 w 599"/>
              <a:gd name="T37" fmla="*/ 324 h 552"/>
              <a:gd name="T38" fmla="*/ 272 w 599"/>
              <a:gd name="T39" fmla="*/ 281 h 552"/>
              <a:gd name="T40" fmla="*/ 316 w 599"/>
              <a:gd name="T41" fmla="*/ 227 h 552"/>
              <a:gd name="T42" fmla="*/ 359 w 599"/>
              <a:gd name="T43" fmla="*/ 184 h 552"/>
              <a:gd name="T44" fmla="*/ 370 w 599"/>
              <a:gd name="T45" fmla="*/ 162 h 552"/>
              <a:gd name="T46" fmla="*/ 381 w 599"/>
              <a:gd name="T47" fmla="*/ 140 h 552"/>
              <a:gd name="T48" fmla="*/ 392 w 599"/>
              <a:gd name="T49" fmla="*/ 119 h 552"/>
              <a:gd name="T50" fmla="*/ 403 w 599"/>
              <a:gd name="T51" fmla="*/ 97 h 552"/>
              <a:gd name="T52" fmla="*/ 403 w 599"/>
              <a:gd name="T53" fmla="*/ 86 h 552"/>
              <a:gd name="T54" fmla="*/ 403 w 599"/>
              <a:gd name="T55" fmla="*/ 65 h 552"/>
              <a:gd name="T56" fmla="*/ 403 w 599"/>
              <a:gd name="T57" fmla="*/ 54 h 552"/>
              <a:gd name="T58" fmla="*/ 392 w 599"/>
              <a:gd name="T59" fmla="*/ 32 h 552"/>
              <a:gd name="T60" fmla="*/ 392 w 599"/>
              <a:gd name="T61" fmla="*/ 21 h 552"/>
              <a:gd name="T62" fmla="*/ 403 w 599"/>
              <a:gd name="T63" fmla="*/ 21 h 552"/>
              <a:gd name="T64" fmla="*/ 403 w 599"/>
              <a:gd name="T65" fmla="*/ 11 h 552"/>
              <a:gd name="T66" fmla="*/ 414 w 599"/>
              <a:gd name="T67" fmla="*/ 11 h 552"/>
              <a:gd name="T68" fmla="*/ 425 w 599"/>
              <a:gd name="T69" fmla="*/ 11 h 552"/>
              <a:gd name="T70" fmla="*/ 436 w 599"/>
              <a:gd name="T71" fmla="*/ 0 h 552"/>
              <a:gd name="T72" fmla="*/ 447 w 599"/>
              <a:gd name="T73" fmla="*/ 0 h 552"/>
              <a:gd name="T74" fmla="*/ 457 w 599"/>
              <a:gd name="T75" fmla="*/ 11 h 552"/>
              <a:gd name="T76" fmla="*/ 468 w 599"/>
              <a:gd name="T77" fmla="*/ 11 h 552"/>
              <a:gd name="T78" fmla="*/ 479 w 599"/>
              <a:gd name="T79" fmla="*/ 21 h 552"/>
              <a:gd name="T80" fmla="*/ 490 w 599"/>
              <a:gd name="T81" fmla="*/ 32 h 552"/>
              <a:gd name="T82" fmla="*/ 512 w 599"/>
              <a:gd name="T83" fmla="*/ 43 h 552"/>
              <a:gd name="T84" fmla="*/ 534 w 599"/>
              <a:gd name="T85" fmla="*/ 65 h 552"/>
              <a:gd name="T86" fmla="*/ 555 w 599"/>
              <a:gd name="T87" fmla="*/ 76 h 552"/>
              <a:gd name="T88" fmla="*/ 566 w 599"/>
              <a:gd name="T89" fmla="*/ 97 h 552"/>
              <a:gd name="T90" fmla="*/ 577 w 599"/>
              <a:gd name="T91" fmla="*/ 119 h 552"/>
              <a:gd name="T92" fmla="*/ 588 w 599"/>
              <a:gd name="T93" fmla="*/ 130 h 552"/>
              <a:gd name="T94" fmla="*/ 599 w 599"/>
              <a:gd name="T95" fmla="*/ 140 h 552"/>
              <a:gd name="T96" fmla="*/ 599 w 599"/>
              <a:gd name="T97" fmla="*/ 151 h 552"/>
              <a:gd name="T98" fmla="*/ 599 w 599"/>
              <a:gd name="T99" fmla="*/ 162 h 552"/>
              <a:gd name="T100" fmla="*/ 599 w 599"/>
              <a:gd name="T101" fmla="*/ 173 h 552"/>
              <a:gd name="T102" fmla="*/ 588 w 599"/>
              <a:gd name="T103" fmla="*/ 184 h 552"/>
              <a:gd name="T104" fmla="*/ 588 w 599"/>
              <a:gd name="T105" fmla="*/ 195 h 552"/>
              <a:gd name="T106" fmla="*/ 577 w 599"/>
              <a:gd name="T107" fmla="*/ 205 h 552"/>
              <a:gd name="T108" fmla="*/ 566 w 599"/>
              <a:gd name="T109" fmla="*/ 227 h 552"/>
              <a:gd name="T110" fmla="*/ 544 w 599"/>
              <a:gd name="T111" fmla="*/ 238 h 552"/>
              <a:gd name="T112" fmla="*/ 523 w 599"/>
              <a:gd name="T113" fmla="*/ 249 h 552"/>
              <a:gd name="T114" fmla="*/ 501 w 599"/>
              <a:gd name="T115" fmla="*/ 270 h 552"/>
              <a:gd name="T116" fmla="*/ 479 w 599"/>
              <a:gd name="T117" fmla="*/ 292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9" h="552">
                <a:moveTo>
                  <a:pt x="479" y="292"/>
                </a:moveTo>
                <a:lnTo>
                  <a:pt x="447" y="314"/>
                </a:lnTo>
                <a:lnTo>
                  <a:pt x="403" y="335"/>
                </a:lnTo>
                <a:lnTo>
                  <a:pt x="359" y="368"/>
                </a:lnTo>
                <a:lnTo>
                  <a:pt x="316" y="400"/>
                </a:lnTo>
                <a:lnTo>
                  <a:pt x="261" y="433"/>
                </a:lnTo>
                <a:lnTo>
                  <a:pt x="196" y="465"/>
                </a:lnTo>
                <a:lnTo>
                  <a:pt x="131" y="508"/>
                </a:lnTo>
                <a:lnTo>
                  <a:pt x="55" y="552"/>
                </a:lnTo>
                <a:lnTo>
                  <a:pt x="0" y="519"/>
                </a:lnTo>
                <a:lnTo>
                  <a:pt x="11" y="508"/>
                </a:lnTo>
                <a:lnTo>
                  <a:pt x="22" y="497"/>
                </a:lnTo>
                <a:lnTo>
                  <a:pt x="33" y="487"/>
                </a:lnTo>
                <a:lnTo>
                  <a:pt x="55" y="476"/>
                </a:lnTo>
                <a:lnTo>
                  <a:pt x="76" y="454"/>
                </a:lnTo>
                <a:lnTo>
                  <a:pt x="109" y="433"/>
                </a:lnTo>
                <a:lnTo>
                  <a:pt x="131" y="411"/>
                </a:lnTo>
                <a:lnTo>
                  <a:pt x="164" y="378"/>
                </a:lnTo>
                <a:lnTo>
                  <a:pt x="218" y="324"/>
                </a:lnTo>
                <a:lnTo>
                  <a:pt x="272" y="281"/>
                </a:lnTo>
                <a:lnTo>
                  <a:pt x="316" y="227"/>
                </a:lnTo>
                <a:lnTo>
                  <a:pt x="359" y="184"/>
                </a:lnTo>
                <a:lnTo>
                  <a:pt x="370" y="162"/>
                </a:lnTo>
                <a:lnTo>
                  <a:pt x="381" y="140"/>
                </a:lnTo>
                <a:lnTo>
                  <a:pt x="392" y="119"/>
                </a:lnTo>
                <a:lnTo>
                  <a:pt x="403" y="97"/>
                </a:lnTo>
                <a:lnTo>
                  <a:pt x="403" y="86"/>
                </a:lnTo>
                <a:lnTo>
                  <a:pt x="403" y="65"/>
                </a:lnTo>
                <a:lnTo>
                  <a:pt x="403" y="54"/>
                </a:lnTo>
                <a:lnTo>
                  <a:pt x="392" y="32"/>
                </a:lnTo>
                <a:lnTo>
                  <a:pt x="392" y="21"/>
                </a:lnTo>
                <a:lnTo>
                  <a:pt x="403" y="21"/>
                </a:lnTo>
                <a:lnTo>
                  <a:pt x="403" y="11"/>
                </a:lnTo>
                <a:lnTo>
                  <a:pt x="414" y="11"/>
                </a:lnTo>
                <a:lnTo>
                  <a:pt x="425" y="11"/>
                </a:lnTo>
                <a:lnTo>
                  <a:pt x="436" y="0"/>
                </a:lnTo>
                <a:lnTo>
                  <a:pt x="447" y="0"/>
                </a:lnTo>
                <a:lnTo>
                  <a:pt x="457" y="11"/>
                </a:lnTo>
                <a:lnTo>
                  <a:pt x="468" y="11"/>
                </a:lnTo>
                <a:lnTo>
                  <a:pt x="479" y="21"/>
                </a:lnTo>
                <a:lnTo>
                  <a:pt x="490" y="32"/>
                </a:lnTo>
                <a:lnTo>
                  <a:pt x="512" y="43"/>
                </a:lnTo>
                <a:lnTo>
                  <a:pt x="534" y="65"/>
                </a:lnTo>
                <a:lnTo>
                  <a:pt x="555" y="76"/>
                </a:lnTo>
                <a:lnTo>
                  <a:pt x="566" y="97"/>
                </a:lnTo>
                <a:lnTo>
                  <a:pt x="577" y="119"/>
                </a:lnTo>
                <a:lnTo>
                  <a:pt x="588" y="130"/>
                </a:lnTo>
                <a:lnTo>
                  <a:pt x="599" y="140"/>
                </a:lnTo>
                <a:lnTo>
                  <a:pt x="599" y="151"/>
                </a:lnTo>
                <a:lnTo>
                  <a:pt x="599" y="162"/>
                </a:lnTo>
                <a:lnTo>
                  <a:pt x="599" y="173"/>
                </a:lnTo>
                <a:lnTo>
                  <a:pt x="588" y="184"/>
                </a:lnTo>
                <a:lnTo>
                  <a:pt x="588" y="195"/>
                </a:lnTo>
                <a:lnTo>
                  <a:pt x="577" y="205"/>
                </a:lnTo>
                <a:lnTo>
                  <a:pt x="566" y="227"/>
                </a:lnTo>
                <a:lnTo>
                  <a:pt x="544" y="238"/>
                </a:lnTo>
                <a:lnTo>
                  <a:pt x="523" y="249"/>
                </a:lnTo>
                <a:lnTo>
                  <a:pt x="501" y="270"/>
                </a:lnTo>
                <a:lnTo>
                  <a:pt x="479" y="29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43" name="Freeform 55"/>
          <p:cNvSpPr>
            <a:spLocks noChangeArrowheads="1"/>
          </p:cNvSpPr>
          <p:nvPr/>
        </p:nvSpPr>
        <p:spPr bwMode="auto">
          <a:xfrm>
            <a:off x="6988175" y="2349500"/>
            <a:ext cx="663575" cy="555625"/>
          </a:xfrm>
          <a:custGeom>
            <a:avLst/>
            <a:gdLst>
              <a:gd name="T0" fmla="*/ 936 w 1045"/>
              <a:gd name="T1" fmla="*/ 844 h 876"/>
              <a:gd name="T2" fmla="*/ 882 w 1045"/>
              <a:gd name="T3" fmla="*/ 855 h 876"/>
              <a:gd name="T4" fmla="*/ 839 w 1045"/>
              <a:gd name="T5" fmla="*/ 855 h 876"/>
              <a:gd name="T6" fmla="*/ 784 w 1045"/>
              <a:gd name="T7" fmla="*/ 855 h 876"/>
              <a:gd name="T8" fmla="*/ 741 w 1045"/>
              <a:gd name="T9" fmla="*/ 865 h 876"/>
              <a:gd name="T10" fmla="*/ 697 w 1045"/>
              <a:gd name="T11" fmla="*/ 876 h 876"/>
              <a:gd name="T12" fmla="*/ 653 w 1045"/>
              <a:gd name="T13" fmla="*/ 865 h 876"/>
              <a:gd name="T14" fmla="*/ 621 w 1045"/>
              <a:gd name="T15" fmla="*/ 855 h 876"/>
              <a:gd name="T16" fmla="*/ 599 w 1045"/>
              <a:gd name="T17" fmla="*/ 844 h 876"/>
              <a:gd name="T18" fmla="*/ 588 w 1045"/>
              <a:gd name="T19" fmla="*/ 844 h 876"/>
              <a:gd name="T20" fmla="*/ 577 w 1045"/>
              <a:gd name="T21" fmla="*/ 833 h 876"/>
              <a:gd name="T22" fmla="*/ 556 w 1045"/>
              <a:gd name="T23" fmla="*/ 811 h 876"/>
              <a:gd name="T24" fmla="*/ 545 w 1045"/>
              <a:gd name="T25" fmla="*/ 790 h 876"/>
              <a:gd name="T26" fmla="*/ 512 w 1045"/>
              <a:gd name="T27" fmla="*/ 757 h 876"/>
              <a:gd name="T28" fmla="*/ 490 w 1045"/>
              <a:gd name="T29" fmla="*/ 725 h 876"/>
              <a:gd name="T30" fmla="*/ 458 w 1045"/>
              <a:gd name="T31" fmla="*/ 692 h 876"/>
              <a:gd name="T32" fmla="*/ 414 w 1045"/>
              <a:gd name="T33" fmla="*/ 638 h 876"/>
              <a:gd name="T34" fmla="*/ 381 w 1045"/>
              <a:gd name="T35" fmla="*/ 595 h 876"/>
              <a:gd name="T36" fmla="*/ 338 w 1045"/>
              <a:gd name="T37" fmla="*/ 530 h 876"/>
              <a:gd name="T38" fmla="*/ 283 w 1045"/>
              <a:gd name="T39" fmla="*/ 476 h 876"/>
              <a:gd name="T40" fmla="*/ 240 w 1045"/>
              <a:gd name="T41" fmla="*/ 400 h 876"/>
              <a:gd name="T42" fmla="*/ 185 w 1045"/>
              <a:gd name="T43" fmla="*/ 335 h 876"/>
              <a:gd name="T44" fmla="*/ 131 w 1045"/>
              <a:gd name="T45" fmla="*/ 249 h 876"/>
              <a:gd name="T46" fmla="*/ 66 w 1045"/>
              <a:gd name="T47" fmla="*/ 162 h 876"/>
              <a:gd name="T48" fmla="*/ 0 w 1045"/>
              <a:gd name="T49" fmla="*/ 76 h 876"/>
              <a:gd name="T50" fmla="*/ 22 w 1045"/>
              <a:gd name="T51" fmla="*/ 0 h 876"/>
              <a:gd name="T52" fmla="*/ 77 w 1045"/>
              <a:gd name="T53" fmla="*/ 65 h 876"/>
              <a:gd name="T54" fmla="*/ 131 w 1045"/>
              <a:gd name="T55" fmla="*/ 119 h 876"/>
              <a:gd name="T56" fmla="*/ 185 w 1045"/>
              <a:gd name="T57" fmla="*/ 184 h 876"/>
              <a:gd name="T58" fmla="*/ 229 w 1045"/>
              <a:gd name="T59" fmla="*/ 227 h 876"/>
              <a:gd name="T60" fmla="*/ 283 w 1045"/>
              <a:gd name="T61" fmla="*/ 281 h 876"/>
              <a:gd name="T62" fmla="*/ 327 w 1045"/>
              <a:gd name="T63" fmla="*/ 324 h 876"/>
              <a:gd name="T64" fmla="*/ 370 w 1045"/>
              <a:gd name="T65" fmla="*/ 368 h 876"/>
              <a:gd name="T66" fmla="*/ 414 w 1045"/>
              <a:gd name="T67" fmla="*/ 400 h 876"/>
              <a:gd name="T68" fmla="*/ 447 w 1045"/>
              <a:gd name="T69" fmla="*/ 443 h 876"/>
              <a:gd name="T70" fmla="*/ 490 w 1045"/>
              <a:gd name="T71" fmla="*/ 476 h 876"/>
              <a:gd name="T72" fmla="*/ 534 w 1045"/>
              <a:gd name="T73" fmla="*/ 508 h 876"/>
              <a:gd name="T74" fmla="*/ 588 w 1045"/>
              <a:gd name="T75" fmla="*/ 541 h 876"/>
              <a:gd name="T76" fmla="*/ 632 w 1045"/>
              <a:gd name="T77" fmla="*/ 573 h 876"/>
              <a:gd name="T78" fmla="*/ 686 w 1045"/>
              <a:gd name="T79" fmla="*/ 595 h 876"/>
              <a:gd name="T80" fmla="*/ 741 w 1045"/>
              <a:gd name="T81" fmla="*/ 627 h 876"/>
              <a:gd name="T82" fmla="*/ 806 w 1045"/>
              <a:gd name="T83" fmla="*/ 660 h 876"/>
              <a:gd name="T84" fmla="*/ 860 w 1045"/>
              <a:gd name="T85" fmla="*/ 681 h 876"/>
              <a:gd name="T86" fmla="*/ 904 w 1045"/>
              <a:gd name="T87" fmla="*/ 714 h 876"/>
              <a:gd name="T88" fmla="*/ 947 w 1045"/>
              <a:gd name="T89" fmla="*/ 736 h 876"/>
              <a:gd name="T90" fmla="*/ 980 w 1045"/>
              <a:gd name="T91" fmla="*/ 746 h 876"/>
              <a:gd name="T92" fmla="*/ 1002 w 1045"/>
              <a:gd name="T93" fmla="*/ 768 h 876"/>
              <a:gd name="T94" fmla="*/ 1024 w 1045"/>
              <a:gd name="T95" fmla="*/ 779 h 876"/>
              <a:gd name="T96" fmla="*/ 1034 w 1045"/>
              <a:gd name="T97" fmla="*/ 779 h 876"/>
              <a:gd name="T98" fmla="*/ 1045 w 1045"/>
              <a:gd name="T99" fmla="*/ 790 h 876"/>
              <a:gd name="T100" fmla="*/ 1045 w 1045"/>
              <a:gd name="T101" fmla="*/ 800 h 876"/>
              <a:gd name="T102" fmla="*/ 1034 w 1045"/>
              <a:gd name="T103" fmla="*/ 811 h 876"/>
              <a:gd name="T104" fmla="*/ 1024 w 1045"/>
              <a:gd name="T105" fmla="*/ 811 h 876"/>
              <a:gd name="T106" fmla="*/ 1013 w 1045"/>
              <a:gd name="T107" fmla="*/ 822 h 876"/>
              <a:gd name="T108" fmla="*/ 1002 w 1045"/>
              <a:gd name="T109" fmla="*/ 833 h 876"/>
              <a:gd name="T110" fmla="*/ 980 w 1045"/>
              <a:gd name="T111" fmla="*/ 833 h 876"/>
              <a:gd name="T112" fmla="*/ 958 w 1045"/>
              <a:gd name="T113" fmla="*/ 844 h 876"/>
              <a:gd name="T114" fmla="*/ 936 w 1045"/>
              <a:gd name="T115" fmla="*/ 844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45" h="876">
                <a:moveTo>
                  <a:pt x="936" y="844"/>
                </a:moveTo>
                <a:lnTo>
                  <a:pt x="882" y="855"/>
                </a:lnTo>
                <a:lnTo>
                  <a:pt x="839" y="855"/>
                </a:lnTo>
                <a:lnTo>
                  <a:pt x="784" y="855"/>
                </a:lnTo>
                <a:lnTo>
                  <a:pt x="741" y="865"/>
                </a:lnTo>
                <a:lnTo>
                  <a:pt x="697" y="876"/>
                </a:lnTo>
                <a:lnTo>
                  <a:pt x="653" y="865"/>
                </a:lnTo>
                <a:lnTo>
                  <a:pt x="621" y="855"/>
                </a:lnTo>
                <a:lnTo>
                  <a:pt x="599" y="844"/>
                </a:lnTo>
                <a:lnTo>
                  <a:pt x="588" y="844"/>
                </a:lnTo>
                <a:lnTo>
                  <a:pt x="577" y="833"/>
                </a:lnTo>
                <a:lnTo>
                  <a:pt x="556" y="811"/>
                </a:lnTo>
                <a:lnTo>
                  <a:pt x="545" y="790"/>
                </a:lnTo>
                <a:lnTo>
                  <a:pt x="512" y="757"/>
                </a:lnTo>
                <a:lnTo>
                  <a:pt x="490" y="725"/>
                </a:lnTo>
                <a:lnTo>
                  <a:pt x="458" y="692"/>
                </a:lnTo>
                <a:lnTo>
                  <a:pt x="414" y="638"/>
                </a:lnTo>
                <a:lnTo>
                  <a:pt x="381" y="595"/>
                </a:lnTo>
                <a:lnTo>
                  <a:pt x="338" y="530"/>
                </a:lnTo>
                <a:lnTo>
                  <a:pt x="283" y="476"/>
                </a:lnTo>
                <a:lnTo>
                  <a:pt x="240" y="400"/>
                </a:lnTo>
                <a:lnTo>
                  <a:pt x="185" y="335"/>
                </a:lnTo>
                <a:lnTo>
                  <a:pt x="131" y="249"/>
                </a:lnTo>
                <a:lnTo>
                  <a:pt x="66" y="162"/>
                </a:lnTo>
                <a:lnTo>
                  <a:pt x="0" y="76"/>
                </a:lnTo>
                <a:lnTo>
                  <a:pt x="22" y="0"/>
                </a:lnTo>
                <a:lnTo>
                  <a:pt x="77" y="65"/>
                </a:lnTo>
                <a:lnTo>
                  <a:pt x="131" y="119"/>
                </a:lnTo>
                <a:lnTo>
                  <a:pt x="185" y="184"/>
                </a:lnTo>
                <a:lnTo>
                  <a:pt x="229" y="227"/>
                </a:lnTo>
                <a:lnTo>
                  <a:pt x="283" y="281"/>
                </a:lnTo>
                <a:lnTo>
                  <a:pt x="327" y="324"/>
                </a:lnTo>
                <a:lnTo>
                  <a:pt x="370" y="368"/>
                </a:lnTo>
                <a:lnTo>
                  <a:pt x="414" y="400"/>
                </a:lnTo>
                <a:lnTo>
                  <a:pt x="447" y="443"/>
                </a:lnTo>
                <a:lnTo>
                  <a:pt x="490" y="476"/>
                </a:lnTo>
                <a:lnTo>
                  <a:pt x="534" y="508"/>
                </a:lnTo>
                <a:lnTo>
                  <a:pt x="588" y="541"/>
                </a:lnTo>
                <a:lnTo>
                  <a:pt x="632" y="573"/>
                </a:lnTo>
                <a:lnTo>
                  <a:pt x="686" y="595"/>
                </a:lnTo>
                <a:lnTo>
                  <a:pt x="741" y="627"/>
                </a:lnTo>
                <a:lnTo>
                  <a:pt x="806" y="660"/>
                </a:lnTo>
                <a:lnTo>
                  <a:pt x="860" y="681"/>
                </a:lnTo>
                <a:lnTo>
                  <a:pt x="904" y="714"/>
                </a:lnTo>
                <a:lnTo>
                  <a:pt x="947" y="736"/>
                </a:lnTo>
                <a:lnTo>
                  <a:pt x="980" y="746"/>
                </a:lnTo>
                <a:lnTo>
                  <a:pt x="1002" y="768"/>
                </a:lnTo>
                <a:lnTo>
                  <a:pt x="1024" y="779"/>
                </a:lnTo>
                <a:lnTo>
                  <a:pt x="1034" y="779"/>
                </a:lnTo>
                <a:lnTo>
                  <a:pt x="1045" y="790"/>
                </a:lnTo>
                <a:lnTo>
                  <a:pt x="1045" y="800"/>
                </a:lnTo>
                <a:lnTo>
                  <a:pt x="1034" y="811"/>
                </a:lnTo>
                <a:lnTo>
                  <a:pt x="1024" y="811"/>
                </a:lnTo>
                <a:lnTo>
                  <a:pt x="1013" y="822"/>
                </a:lnTo>
                <a:lnTo>
                  <a:pt x="1002" y="833"/>
                </a:lnTo>
                <a:lnTo>
                  <a:pt x="980" y="833"/>
                </a:lnTo>
                <a:lnTo>
                  <a:pt x="958" y="844"/>
                </a:lnTo>
                <a:lnTo>
                  <a:pt x="936" y="84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44" name="Freeform 56"/>
          <p:cNvSpPr>
            <a:spLocks noChangeArrowheads="1"/>
          </p:cNvSpPr>
          <p:nvPr/>
        </p:nvSpPr>
        <p:spPr bwMode="auto">
          <a:xfrm>
            <a:off x="6891338" y="1717675"/>
            <a:ext cx="241300" cy="200025"/>
          </a:xfrm>
          <a:custGeom>
            <a:avLst/>
            <a:gdLst>
              <a:gd name="T0" fmla="*/ 0 w 381"/>
              <a:gd name="T1" fmla="*/ 0 h 314"/>
              <a:gd name="T2" fmla="*/ 54 w 381"/>
              <a:gd name="T3" fmla="*/ 0 h 314"/>
              <a:gd name="T4" fmla="*/ 109 w 381"/>
              <a:gd name="T5" fmla="*/ 0 h 314"/>
              <a:gd name="T6" fmla="*/ 152 w 381"/>
              <a:gd name="T7" fmla="*/ 0 h 314"/>
              <a:gd name="T8" fmla="*/ 185 w 381"/>
              <a:gd name="T9" fmla="*/ 11 h 314"/>
              <a:gd name="T10" fmla="*/ 229 w 381"/>
              <a:gd name="T11" fmla="*/ 21 h 314"/>
              <a:gd name="T12" fmla="*/ 250 w 381"/>
              <a:gd name="T13" fmla="*/ 32 h 314"/>
              <a:gd name="T14" fmla="*/ 283 w 381"/>
              <a:gd name="T15" fmla="*/ 43 h 314"/>
              <a:gd name="T16" fmla="*/ 305 w 381"/>
              <a:gd name="T17" fmla="*/ 54 h 314"/>
              <a:gd name="T18" fmla="*/ 327 w 381"/>
              <a:gd name="T19" fmla="*/ 65 h 314"/>
              <a:gd name="T20" fmla="*/ 337 w 381"/>
              <a:gd name="T21" fmla="*/ 86 h 314"/>
              <a:gd name="T22" fmla="*/ 348 w 381"/>
              <a:gd name="T23" fmla="*/ 108 h 314"/>
              <a:gd name="T24" fmla="*/ 359 w 381"/>
              <a:gd name="T25" fmla="*/ 119 h 314"/>
              <a:gd name="T26" fmla="*/ 370 w 381"/>
              <a:gd name="T27" fmla="*/ 140 h 314"/>
              <a:gd name="T28" fmla="*/ 381 w 381"/>
              <a:gd name="T29" fmla="*/ 162 h 314"/>
              <a:gd name="T30" fmla="*/ 381 w 381"/>
              <a:gd name="T31" fmla="*/ 184 h 314"/>
              <a:gd name="T32" fmla="*/ 381 w 381"/>
              <a:gd name="T33" fmla="*/ 205 h 314"/>
              <a:gd name="T34" fmla="*/ 381 w 381"/>
              <a:gd name="T35" fmla="*/ 238 h 314"/>
              <a:gd name="T36" fmla="*/ 381 w 381"/>
              <a:gd name="T37" fmla="*/ 270 h 314"/>
              <a:gd name="T38" fmla="*/ 370 w 381"/>
              <a:gd name="T39" fmla="*/ 292 h 314"/>
              <a:gd name="T40" fmla="*/ 370 w 381"/>
              <a:gd name="T41" fmla="*/ 303 h 314"/>
              <a:gd name="T42" fmla="*/ 359 w 381"/>
              <a:gd name="T43" fmla="*/ 314 h 314"/>
              <a:gd name="T44" fmla="*/ 348 w 381"/>
              <a:gd name="T45" fmla="*/ 314 h 314"/>
              <a:gd name="T46" fmla="*/ 337 w 381"/>
              <a:gd name="T47" fmla="*/ 314 h 314"/>
              <a:gd name="T48" fmla="*/ 327 w 381"/>
              <a:gd name="T49" fmla="*/ 314 h 314"/>
              <a:gd name="T50" fmla="*/ 316 w 381"/>
              <a:gd name="T51" fmla="*/ 314 h 314"/>
              <a:gd name="T52" fmla="*/ 305 w 381"/>
              <a:gd name="T53" fmla="*/ 303 h 314"/>
              <a:gd name="T54" fmla="*/ 283 w 381"/>
              <a:gd name="T55" fmla="*/ 292 h 314"/>
              <a:gd name="T56" fmla="*/ 272 w 381"/>
              <a:gd name="T57" fmla="*/ 281 h 314"/>
              <a:gd name="T58" fmla="*/ 239 w 381"/>
              <a:gd name="T59" fmla="*/ 259 h 314"/>
              <a:gd name="T60" fmla="*/ 218 w 381"/>
              <a:gd name="T61" fmla="*/ 238 h 314"/>
              <a:gd name="T62" fmla="*/ 185 w 381"/>
              <a:gd name="T63" fmla="*/ 216 h 314"/>
              <a:gd name="T64" fmla="*/ 152 w 381"/>
              <a:gd name="T65" fmla="*/ 184 h 314"/>
              <a:gd name="T66" fmla="*/ 120 w 381"/>
              <a:gd name="T67" fmla="*/ 151 h 314"/>
              <a:gd name="T68" fmla="*/ 87 w 381"/>
              <a:gd name="T69" fmla="*/ 119 h 314"/>
              <a:gd name="T70" fmla="*/ 65 w 381"/>
              <a:gd name="T71" fmla="*/ 97 h 314"/>
              <a:gd name="T72" fmla="*/ 44 w 381"/>
              <a:gd name="T73" fmla="*/ 65 h 314"/>
              <a:gd name="T74" fmla="*/ 22 w 381"/>
              <a:gd name="T75" fmla="*/ 43 h 314"/>
              <a:gd name="T76" fmla="*/ 11 w 381"/>
              <a:gd name="T77" fmla="*/ 21 h 314"/>
              <a:gd name="T78" fmla="*/ 0 w 381"/>
              <a:gd name="T79" fmla="*/ 11 h 314"/>
              <a:gd name="T80" fmla="*/ 0 w 381"/>
              <a:gd name="T81" fmla="*/ 0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81" h="314">
                <a:moveTo>
                  <a:pt x="0" y="0"/>
                </a:moveTo>
                <a:lnTo>
                  <a:pt x="54" y="0"/>
                </a:lnTo>
                <a:lnTo>
                  <a:pt x="109" y="0"/>
                </a:lnTo>
                <a:lnTo>
                  <a:pt x="152" y="0"/>
                </a:lnTo>
                <a:lnTo>
                  <a:pt x="185" y="11"/>
                </a:lnTo>
                <a:lnTo>
                  <a:pt x="229" y="21"/>
                </a:lnTo>
                <a:lnTo>
                  <a:pt x="250" y="32"/>
                </a:lnTo>
                <a:lnTo>
                  <a:pt x="283" y="43"/>
                </a:lnTo>
                <a:lnTo>
                  <a:pt x="305" y="54"/>
                </a:lnTo>
                <a:lnTo>
                  <a:pt x="327" y="65"/>
                </a:lnTo>
                <a:lnTo>
                  <a:pt x="337" y="86"/>
                </a:lnTo>
                <a:lnTo>
                  <a:pt x="348" y="108"/>
                </a:lnTo>
                <a:lnTo>
                  <a:pt x="359" y="119"/>
                </a:lnTo>
                <a:lnTo>
                  <a:pt x="370" y="140"/>
                </a:lnTo>
                <a:lnTo>
                  <a:pt x="381" y="162"/>
                </a:lnTo>
                <a:lnTo>
                  <a:pt x="381" y="184"/>
                </a:lnTo>
                <a:lnTo>
                  <a:pt x="381" y="205"/>
                </a:lnTo>
                <a:lnTo>
                  <a:pt x="381" y="238"/>
                </a:lnTo>
                <a:lnTo>
                  <a:pt x="381" y="270"/>
                </a:lnTo>
                <a:lnTo>
                  <a:pt x="370" y="292"/>
                </a:lnTo>
                <a:lnTo>
                  <a:pt x="370" y="303"/>
                </a:lnTo>
                <a:lnTo>
                  <a:pt x="359" y="314"/>
                </a:lnTo>
                <a:lnTo>
                  <a:pt x="348" y="314"/>
                </a:lnTo>
                <a:lnTo>
                  <a:pt x="337" y="314"/>
                </a:lnTo>
                <a:lnTo>
                  <a:pt x="327" y="314"/>
                </a:lnTo>
                <a:lnTo>
                  <a:pt x="316" y="314"/>
                </a:lnTo>
                <a:lnTo>
                  <a:pt x="305" y="303"/>
                </a:lnTo>
                <a:lnTo>
                  <a:pt x="283" y="292"/>
                </a:lnTo>
                <a:lnTo>
                  <a:pt x="272" y="281"/>
                </a:lnTo>
                <a:lnTo>
                  <a:pt x="239" y="259"/>
                </a:lnTo>
                <a:lnTo>
                  <a:pt x="218" y="238"/>
                </a:lnTo>
                <a:lnTo>
                  <a:pt x="185" y="216"/>
                </a:lnTo>
                <a:lnTo>
                  <a:pt x="152" y="184"/>
                </a:lnTo>
                <a:lnTo>
                  <a:pt x="120" y="151"/>
                </a:lnTo>
                <a:lnTo>
                  <a:pt x="87" y="119"/>
                </a:lnTo>
                <a:lnTo>
                  <a:pt x="65" y="97"/>
                </a:lnTo>
                <a:lnTo>
                  <a:pt x="44" y="65"/>
                </a:lnTo>
                <a:lnTo>
                  <a:pt x="22" y="43"/>
                </a:lnTo>
                <a:lnTo>
                  <a:pt x="11" y="21"/>
                </a:lnTo>
                <a:lnTo>
                  <a:pt x="0" y="11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01" name="TextBox 2"/>
          <p:cNvSpPr txBox="1">
            <a:spLocks noChangeArrowheads="1"/>
          </p:cNvSpPr>
          <p:nvPr/>
        </p:nvSpPr>
        <p:spPr bwMode="auto">
          <a:xfrm>
            <a:off x="474663" y="1708150"/>
            <a:ext cx="3662362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脉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脉含情</a:t>
            </a:r>
            <a:endParaRPr lang="zh-CN" altLang="en-US" sz="54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矩形 2"/>
          <p:cNvSpPr>
            <a:spLocks noChangeArrowheads="1"/>
          </p:cNvSpPr>
          <p:nvPr/>
        </p:nvSpPr>
        <p:spPr bwMode="auto">
          <a:xfrm>
            <a:off x="5070475" y="3654425"/>
            <a:ext cx="3683000" cy="10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</a:rPr>
              <a:t>书写指导：</a:t>
            </a:r>
            <a:r>
              <a:rPr lang="zh-CN" altLang="en-US" sz="2000" b="1" dirty="0">
                <a:solidFill>
                  <a:schemeClr val="tx1"/>
                </a:solidFill>
                <a:latin typeface="宋体" panose="02010600030101010101" pitchFamily="2" charset="-122"/>
              </a:rPr>
              <a:t>永字第二笔横短竖长带左向钩，右边撇短、起笔稍高，捺要长、收笔有力。</a:t>
            </a:r>
          </a:p>
        </p:txBody>
      </p:sp>
      <p:sp>
        <p:nvSpPr>
          <p:cNvPr id="24" name="矩形 4"/>
          <p:cNvSpPr>
            <a:spLocks noChangeArrowheads="1"/>
          </p:cNvSpPr>
          <p:nvPr/>
        </p:nvSpPr>
        <p:spPr bwMode="auto">
          <a:xfrm>
            <a:off x="3549650" y="1914525"/>
            <a:ext cx="12160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脉</a:t>
            </a: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486150" y="1189038"/>
            <a:ext cx="22320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mò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25463" y="2990850"/>
            <a:ext cx="23399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结构：</a:t>
            </a:r>
            <a:r>
              <a:rPr lang="zh-CN" altLang="en-US" sz="2200" b="1">
                <a:latin typeface="宋体" pitchFamily="2" charset="-122"/>
              </a:rPr>
              <a:t>左右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25463" y="3735388"/>
            <a:ext cx="4167187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200" b="1">
                <a:solidFill>
                  <a:srgbClr val="000000"/>
                </a:solidFill>
                <a:latin typeface="宋体" pitchFamily="2" charset="-122"/>
              </a:rPr>
              <a:t>温情脉脉   溶溶脉脉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25463" y="4132263"/>
            <a:ext cx="416718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200" b="1">
                <a:latin typeface="宋体" pitchFamily="2" charset="-122"/>
              </a:rPr>
              <a:t>妈妈脉脉含情地看着爸爸，</a:t>
            </a:r>
            <a:endParaRPr lang="en-US" altLang="zh-CN" sz="2200" b="1">
              <a:latin typeface="宋体" pitchFamily="2" charset="-122"/>
            </a:endParaRPr>
          </a:p>
          <a:p>
            <a:r>
              <a:rPr lang="en-US" altLang="zh-CN" sz="2200" b="1">
                <a:latin typeface="宋体" pitchFamily="2" charset="-122"/>
              </a:rPr>
              <a:t>      </a:t>
            </a:r>
            <a:r>
              <a:rPr lang="zh-CN" altLang="en-US" sz="2200" b="1">
                <a:latin typeface="宋体" pitchFamily="2" charset="-122"/>
              </a:rPr>
              <a:t>满满地都是幸福。 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525463" y="3348038"/>
            <a:ext cx="29051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200" b="1">
                <a:latin typeface="宋体" pitchFamily="2" charset="-122"/>
              </a:rPr>
              <a:t>M  </a:t>
            </a:r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200" b="1">
                <a:latin typeface="宋体" pitchFamily="2" charset="-122"/>
              </a:rPr>
              <a:t>月</a:t>
            </a:r>
          </a:p>
        </p:txBody>
      </p:sp>
      <p:grpSp>
        <p:nvGrpSpPr>
          <p:cNvPr id="20509" name="组合 26"/>
          <p:cNvGrpSpPr>
            <a:grpSpLocks/>
          </p:cNvGrpSpPr>
          <p:nvPr/>
        </p:nvGrpSpPr>
        <p:grpSpPr bwMode="auto">
          <a:xfrm>
            <a:off x="579438" y="771525"/>
            <a:ext cx="1331912" cy="530225"/>
            <a:chOff x="579880" y="770997"/>
            <a:chExt cx="1331484" cy="531209"/>
          </a:xfrm>
        </p:grpSpPr>
        <p:sp>
          <p:nvSpPr>
            <p:cNvPr id="33" name="圆角矩形 32"/>
            <p:cNvSpPr/>
            <p:nvPr/>
          </p:nvSpPr>
          <p:spPr>
            <a:xfrm>
              <a:off x="590550" y="770997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我会写</a:t>
              </a:r>
            </a:p>
          </p:txBody>
        </p:sp>
        <p:sp>
          <p:nvSpPr>
            <p:cNvPr id="34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b="1"/>
            </a:p>
          </p:txBody>
        </p:sp>
      </p:grpSp>
      <p:pic>
        <p:nvPicPr>
          <p:cNvPr id="20512" name="Picture 3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9813" y="704850"/>
            <a:ext cx="901700" cy="512763"/>
          </a:xfrm>
          <a:prstGeom prst="rect">
            <a:avLst/>
          </a:prstGeom>
          <a:noFill/>
          <a:ln>
            <a:noFill/>
          </a:ln>
          <a:effectLst>
            <a:outerShdw dist="38100" dir="8100000" algn="tr" rotWithShape="0">
              <a:srgbClr val="00000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7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7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7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7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7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7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7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7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7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24" grpId="0"/>
      <p:bldP spid="25" grpId="0"/>
      <p:bldP spid="26" grpId="0"/>
      <p:bldP spid="27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911475" y="1206500"/>
          <a:ext cx="3038475" cy="381000"/>
        </p:xfrm>
        <a:graphic>
          <a:graphicData uri="http://schemas.openxmlformats.org/drawingml/2006/table">
            <a:tbl>
              <a:tblPr/>
              <a:tblGrid>
                <a:gridCol w="3038475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000" b="1" u="none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宋体" panose="02010600030101010101" pitchFamily="2" charset="-122"/>
                        </a:rPr>
                        <a:t>      </a:t>
                      </a:r>
                      <a:endParaRPr lang="zh-CN" sz="2000" u="none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114322" marR="11432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46100" y="3484563"/>
            <a:ext cx="8270875" cy="1477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+mn-ea"/>
                <a:ea typeface="+mn-ea"/>
              </a:rPr>
              <a:t>诗意：</a:t>
            </a:r>
            <a:r>
              <a:rPr lang="zh-CN" altLang="en-US" sz="2000" b="1" dirty="0">
                <a:solidFill>
                  <a:srgbClr val="FF6600"/>
                </a:solidFill>
                <a:latin typeface="+mj-ea"/>
                <a:ea typeface="+mj-ea"/>
              </a:rPr>
              <a:t>远远的牵牛星，灿烂的织女星。举起柔美雪白的双手，札札地穿梭织布。织女一整天也织不成布，哭得泪如雨下。天河又清又浅，相隔又有多远呢？只隔一条又清又浅的河，含情脉脉而不能相互说话。</a:t>
            </a:r>
          </a:p>
        </p:txBody>
      </p:sp>
      <p:sp>
        <p:nvSpPr>
          <p:cNvPr id="22536" name="矩形 2"/>
          <p:cNvSpPr>
            <a:spLocks noChangeArrowheads="1"/>
          </p:cNvSpPr>
          <p:nvPr/>
        </p:nvSpPr>
        <p:spPr bwMode="auto">
          <a:xfrm>
            <a:off x="304800" y="561975"/>
            <a:ext cx="5499100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200" b="1" dirty="0">
                <a:latin typeface="黑体" pitchFamily="49" charset="-122"/>
                <a:ea typeface="黑体" pitchFamily="49" charset="-122"/>
              </a:rPr>
              <a:t>迢迢牵牛星</a:t>
            </a:r>
            <a:endParaRPr lang="en-US" altLang="zh-CN" sz="2200" b="1" dirty="0">
              <a:latin typeface="黑体" pitchFamily="49" charset="-122"/>
              <a:ea typeface="黑体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200" b="1" dirty="0">
                <a:latin typeface="楷体" pitchFamily="49" charset="-122"/>
                <a:ea typeface="楷体" pitchFamily="49" charset="-122"/>
              </a:rPr>
              <a:t>迢迢牵牛星，皎皎河汉女。</a:t>
            </a:r>
            <a:endParaRPr lang="en-US" altLang="zh-CN" sz="2200" b="1" dirty="0">
              <a:latin typeface="楷体" pitchFamily="49" charset="-122"/>
              <a:ea typeface="楷体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200" b="1" dirty="0">
                <a:latin typeface="楷体" pitchFamily="49" charset="-122"/>
                <a:ea typeface="楷体" pitchFamily="49" charset="-122"/>
              </a:rPr>
              <a:t>纤纤擢素手，札札弄机杼。</a:t>
            </a:r>
            <a:endParaRPr lang="en-US" altLang="zh-CN" sz="2200" b="1" dirty="0">
              <a:latin typeface="楷体" pitchFamily="49" charset="-122"/>
              <a:ea typeface="楷体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200" b="1" dirty="0">
                <a:latin typeface="楷体" pitchFamily="49" charset="-122"/>
                <a:ea typeface="楷体" pitchFamily="49" charset="-122"/>
              </a:rPr>
              <a:t>终日不成章，泣涕零如雨。</a:t>
            </a:r>
            <a:endParaRPr lang="en-US" altLang="zh-CN" sz="2200" b="1" dirty="0">
              <a:latin typeface="楷体" pitchFamily="49" charset="-122"/>
              <a:ea typeface="楷体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200" b="1" dirty="0">
                <a:latin typeface="楷体" pitchFamily="49" charset="-122"/>
                <a:ea typeface="楷体" pitchFamily="49" charset="-122"/>
              </a:rPr>
              <a:t>河汉清且浅，相去复几许？</a:t>
            </a:r>
          </a:p>
          <a:p>
            <a:pPr algn="ctr">
              <a:lnSpc>
                <a:spcPct val="150000"/>
              </a:lnSpc>
            </a:pPr>
            <a:r>
              <a:rPr lang="zh-CN" altLang="en-US" sz="2200" b="1" dirty="0">
                <a:latin typeface="楷体" pitchFamily="49" charset="-122"/>
                <a:ea typeface="楷体" pitchFamily="49" charset="-122"/>
              </a:rPr>
              <a:t>盈盈一水间，脉脉不得语。</a:t>
            </a:r>
          </a:p>
        </p:txBody>
      </p:sp>
      <p:pic>
        <p:nvPicPr>
          <p:cNvPr id="8" name="Picture 2" descr="C:\Users\Administrator\Desktop\可改图标 - 副本\品读释疑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3275" y="96838"/>
            <a:ext cx="2333625" cy="50641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2538" name="AutoShape 10" descr="C:\Users\Administrator\AppData\Roaming\Tencent\Users\541737432\QQ\WinTemp\RichOle\6W1Z]LJ_Y~(Y96V{2YFV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8443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8117" y="790386"/>
            <a:ext cx="2960204" cy="2580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125538" y="854075"/>
            <a:ext cx="5780087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迢迢牵牛星，皎皎河汉女。</a:t>
            </a:r>
          </a:p>
          <a:p>
            <a:pPr>
              <a:lnSpc>
                <a:spcPct val="150000"/>
              </a:lnSpc>
            </a:pP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" name="组合 16"/>
          <p:cNvGrpSpPr>
            <a:grpSpLocks/>
          </p:cNvGrpSpPr>
          <p:nvPr/>
        </p:nvGrpSpPr>
        <p:grpSpPr bwMode="auto">
          <a:xfrm>
            <a:off x="1282700" y="1890713"/>
            <a:ext cx="4367213" cy="477837"/>
            <a:chOff x="3226927" y="888611"/>
            <a:chExt cx="6613414" cy="417415"/>
          </a:xfrm>
        </p:grpSpPr>
        <p:pic>
          <p:nvPicPr>
            <p:cNvPr id="23555" name="Picture 16" descr="C:\Users\Administrator\Desktop\对话框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6927" y="924375"/>
              <a:ext cx="6613414" cy="381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56" name="矩形 12"/>
            <p:cNvSpPr>
              <a:spLocks noChangeArrowheads="1"/>
            </p:cNvSpPr>
            <p:nvPr/>
          </p:nvSpPr>
          <p:spPr bwMode="auto">
            <a:xfrm>
              <a:off x="3352881" y="888611"/>
              <a:ext cx="6487458" cy="403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这两句在全诗中有什么作用？</a:t>
              </a:r>
            </a:p>
          </p:txBody>
        </p:sp>
      </p:grpSp>
      <p:sp>
        <p:nvSpPr>
          <p:cNvPr id="25" name="矩形 24"/>
          <p:cNvSpPr/>
          <p:nvPr/>
        </p:nvSpPr>
        <p:spPr>
          <a:xfrm>
            <a:off x="623888" y="2473325"/>
            <a:ext cx="5691187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</a:rPr>
              <a:t>    开头两句分别从两处落笔，言牵牛曰</a:t>
            </a:r>
            <a:r>
              <a:rPr lang="en-US" altLang="zh-CN" sz="2400" b="1" dirty="0">
                <a:solidFill>
                  <a:srgbClr val="C00000"/>
                </a:solidFill>
                <a:latin typeface="+mn-ea"/>
                <a:ea typeface="+mn-ea"/>
              </a:rPr>
              <a:t>"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</a:rPr>
              <a:t>迢迢</a:t>
            </a:r>
            <a:r>
              <a:rPr lang="en-US" altLang="zh-CN" sz="2400" b="1" dirty="0">
                <a:solidFill>
                  <a:srgbClr val="C00000"/>
                </a:solidFill>
                <a:latin typeface="+mn-ea"/>
                <a:ea typeface="+mn-ea"/>
              </a:rPr>
              <a:t>"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</a:rPr>
              <a:t>，状织女曰</a:t>
            </a:r>
            <a:r>
              <a:rPr lang="en-US" altLang="zh-CN" sz="2400" b="1" dirty="0">
                <a:solidFill>
                  <a:srgbClr val="C00000"/>
                </a:solidFill>
                <a:latin typeface="+mn-ea"/>
                <a:ea typeface="+mn-ea"/>
              </a:rPr>
              <a:t>"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</a:rPr>
              <a:t>皎皎</a:t>
            </a:r>
            <a:r>
              <a:rPr lang="en-US" altLang="zh-CN" sz="2400" b="1" dirty="0">
                <a:solidFill>
                  <a:srgbClr val="C00000"/>
                </a:solidFill>
                <a:latin typeface="+mn-ea"/>
                <a:ea typeface="+mn-ea"/>
              </a:rPr>
              <a:t>"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</a:rPr>
              <a:t>。让人联想到远在他乡的游子，和河边苦苦等待的女子。</a:t>
            </a:r>
          </a:p>
        </p:txBody>
      </p:sp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6692" y="823341"/>
            <a:ext cx="2487884" cy="3298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771650" y="855663"/>
            <a:ext cx="42735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纤纤擢素手，札札弄机杼。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终日不成章，泣涕零如雨。</a:t>
            </a:r>
          </a:p>
        </p:txBody>
      </p:sp>
      <p:sp>
        <p:nvSpPr>
          <p:cNvPr id="24578" name="AutoShape 1" descr="C:\Users\Administrator\AppData\Roaming\Tencent\Users\541737432\QQ\WinTemp\RichOle\@~VTHLX@@OK8]0OG@1g`Y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79" name="AutoShape 8" descr="C:\Users\Administrator\AppData\Roaming\Tencent\Users\541737432\QQ\WinTemp\RichOle\8_}K@OXW(LTI1VE`M7T4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8780" y="849027"/>
            <a:ext cx="2678250" cy="2757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79425" y="2281238"/>
            <a:ext cx="5616575" cy="2413000"/>
          </a:xfrm>
          <a:prstGeom prst="borderCallout1">
            <a:avLst>
              <a:gd name="adj1" fmla="val -640"/>
              <a:gd name="adj2" fmla="val 16298"/>
              <a:gd name="adj3" fmla="val -18248"/>
              <a:gd name="adj4" fmla="val 21204"/>
            </a:avLst>
          </a:prstGeom>
          <a:solidFill>
            <a:srgbClr val="FDEFE3"/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zh-CN" altLang="en-US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这四句诗专门描写了织女，说她虽然整天在织，却织不成匹，因为她心里悲伤不已。“纤纤擢素手”与下句“札札弄机杼”对仗。诗人在这里用了一个“弄”字。这“弄”字是玩、戏的意思。织女虽然伸出素手，但无心于机织，只是抚弄着机杼，泣涕如雨水一样滴下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0" y="944563"/>
            <a:ext cx="7732713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河汉清且浅，相去复几许？</a:t>
            </a:r>
          </a:p>
          <a:p>
            <a:pPr algn="ctr">
              <a:lnSpc>
                <a:spcPct val="15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盈盈一水间，脉脉不得语。</a:t>
            </a:r>
          </a:p>
          <a:p>
            <a:pPr>
              <a:lnSpc>
                <a:spcPct val="150000"/>
              </a:lnSpc>
            </a:pP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602" name="AutoShape 1" descr="C:\Users\Administrator\AppData\Roaming\Tencent\Users\541737432\QQ\WinTemp\RichOle\@~VTHLX@@OK8]0OG@1g`Y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8438" y="834594"/>
            <a:ext cx="2644922" cy="2258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17550" y="2374900"/>
            <a:ext cx="5616575" cy="2251075"/>
          </a:xfrm>
          <a:prstGeom prst="borderCallout1">
            <a:avLst>
              <a:gd name="adj1" fmla="val -1293"/>
              <a:gd name="adj2" fmla="val 15083"/>
              <a:gd name="adj3" fmla="val -16970"/>
              <a:gd name="adj4" fmla="val 17073"/>
            </a:avLst>
          </a:prstGeom>
          <a:solidFill>
            <a:srgbClr val="FDEFE3"/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zh-CN" altLang="en-US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“盈盈”或解释为形容水之清浅，或者不是形容水，和下句的“脉脉”都是形容织女。织女既被称为河汉女，则其仪容之美好亦映现于河汉之间，这就是</a:t>
            </a:r>
            <a:r>
              <a:rPr lang="en-US" altLang="zh-CN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"</a:t>
            </a:r>
            <a:r>
              <a:rPr lang="zh-CN" altLang="en-US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盈盈一水间</a:t>
            </a:r>
            <a:r>
              <a:rPr lang="en-US" altLang="zh-CN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"</a:t>
            </a:r>
            <a:r>
              <a:rPr lang="zh-CN" altLang="en-US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的意思。“脉脉”，“脉脉不得语”是说河汉虽然清浅，但织女与牵牛只能脉脉相视而不得语。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69925" y="1127725"/>
            <a:ext cx="7937500" cy="38846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  <a:defRPr/>
            </a:pPr>
            <a:r>
              <a:rPr lang="zh-CN" altLang="en-US" sz="2400" b="1" dirty="0">
                <a:latin typeface="+mj-ea"/>
                <a:ea typeface="+mj-ea"/>
              </a:rPr>
              <a:t>这首诗感情浓郁，真切动人。全诗以物喻人，构思精巧。诗主要写织女，写牵牛只一句，且从织女角度写，十分巧妙。从织女织布“不成章”，到“泪如雨”，再到“不得语”，充分表现了分离的悲苦。诗对织女的描写很细腻，抓住了细节，如“纤纤擢素手”“ 泣涕零如雨”。同时，“札札弄机杼” 又是动态的描写。人物就在这样的描写中跃然而出。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496055" y="657809"/>
            <a:ext cx="2070616" cy="46991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3">
                <a:lumMod val="75000"/>
              </a:schemeClr>
            </a:solidFill>
          </a:ln>
          <a:effectLst>
            <a:softEdge rad="31750"/>
          </a:effectLst>
        </p:spPr>
        <p:txBody>
          <a:bodyPr wrap="none">
            <a:spAutoFit/>
          </a:bodyPr>
          <a:lstStyle/>
          <a:p>
            <a:pPr defTabSz="160020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4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课文整体感知</a:t>
            </a:r>
          </a:p>
        </p:txBody>
      </p:sp>
      <p:sp>
        <p:nvSpPr>
          <p:cNvPr id="5" name="直线连接符 21"/>
          <p:cNvSpPr>
            <a:spLocks noChangeShapeType="1"/>
          </p:cNvSpPr>
          <p:nvPr/>
        </p:nvSpPr>
        <p:spPr bwMode="auto">
          <a:xfrm flipV="1">
            <a:off x="455613" y="1104900"/>
            <a:ext cx="2144712" cy="0"/>
          </a:xfrm>
          <a:prstGeom prst="line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  <a:prstDash val="sysDash"/>
            <a:round/>
          </a:ln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C:\Users\Administrator\Desktop\可改图标 - 副本\结构主旨2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8213" y="57150"/>
            <a:ext cx="2187575" cy="58102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2" name="组合 13"/>
          <p:cNvGrpSpPr/>
          <p:nvPr/>
        </p:nvGrpSpPr>
        <p:grpSpPr>
          <a:xfrm>
            <a:off x="562490" y="863043"/>
            <a:ext cx="1772205" cy="531209"/>
            <a:chOff x="854820" y="1213040"/>
            <a:chExt cx="1772205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8" name="圆角矩形 17"/>
            <p:cNvSpPr/>
            <p:nvPr/>
          </p:nvSpPr>
          <p:spPr>
            <a:xfrm>
              <a:off x="906463" y="1213040"/>
              <a:ext cx="1667986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课文结构</a:t>
              </a:r>
            </a:p>
          </p:txBody>
        </p:sp>
        <p:sp>
          <p:nvSpPr>
            <p:cNvPr id="19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/>
            </a:p>
          </p:txBody>
        </p:sp>
      </p:grpSp>
      <p:grpSp>
        <p:nvGrpSpPr>
          <p:cNvPr id="3" name="组合 16"/>
          <p:cNvGrpSpPr>
            <a:grpSpLocks/>
          </p:cNvGrpSpPr>
          <p:nvPr/>
        </p:nvGrpSpPr>
        <p:grpSpPr bwMode="auto">
          <a:xfrm>
            <a:off x="3494088" y="1598613"/>
            <a:ext cx="2547937" cy="523875"/>
            <a:chOff x="2579530" y="1269644"/>
            <a:chExt cx="1015674" cy="1779669"/>
          </a:xfrm>
        </p:grpSpPr>
        <p:sp>
          <p:nvSpPr>
            <p:cNvPr id="11" name="圆角矩形 10"/>
            <p:cNvSpPr/>
            <p:nvPr/>
          </p:nvSpPr>
          <p:spPr>
            <a:xfrm>
              <a:off x="2579530" y="1345145"/>
              <a:ext cx="1015674" cy="16017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7653" name="矩形 1"/>
            <p:cNvSpPr>
              <a:spLocks noChangeArrowheads="1"/>
            </p:cNvSpPr>
            <p:nvPr/>
          </p:nvSpPr>
          <p:spPr bwMode="auto">
            <a:xfrm>
              <a:off x="2603188" y="1269644"/>
              <a:ext cx="864693" cy="1779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 迢迢牵牛星</a:t>
              </a:r>
            </a:p>
          </p:txBody>
        </p:sp>
      </p:grpSp>
      <p:sp>
        <p:nvSpPr>
          <p:cNvPr id="23559" name="矩形 13"/>
          <p:cNvSpPr>
            <a:spLocks noChangeArrowheads="1"/>
          </p:cNvSpPr>
          <p:nvPr/>
        </p:nvSpPr>
        <p:spPr bwMode="auto">
          <a:xfrm>
            <a:off x="1371600" y="2514600"/>
            <a:ext cx="7219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两星现状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织女的相思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——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分离的痛苦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内容占位符 2"/>
          <p:cNvSpPr txBox="1">
            <a:spLocks noChangeArrowheads="1"/>
          </p:cNvSpPr>
          <p:nvPr/>
        </p:nvSpPr>
        <p:spPr bwMode="auto">
          <a:xfrm>
            <a:off x="879475" y="1539875"/>
            <a:ext cx="7346950" cy="18319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indent="6223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535305" eaLnBrk="1" hangingPunct="1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2800" b="1" dirty="0" smtClean="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《</a:t>
            </a:r>
            <a:r>
              <a:rPr lang="zh-CN" altLang="en-US" sz="2800" b="1" dirty="0" smtClean="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迢迢牵牛星</a:t>
            </a:r>
            <a:r>
              <a:rPr lang="en-US" altLang="zh-CN" sz="2800" b="1" dirty="0" smtClean="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》</a:t>
            </a:r>
            <a:r>
              <a:rPr lang="zh-CN" altLang="en-US" sz="2800" b="1" dirty="0" smtClean="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借神话传说中牛郎、织女被银河阻隔而不得会面的悲剧，</a:t>
            </a:r>
            <a:r>
              <a:rPr lang="zh-CN" altLang="en-US" sz="2800" b="1" dirty="0" smtClean="0">
                <a:solidFill>
                  <a:srgbClr val="FF0000"/>
                </a:solidFill>
                <a:latin typeface="+mj-ea"/>
                <a:ea typeface="+mj-ea"/>
                <a:sym typeface="Calibri" panose="020F0502020204030204" pitchFamily="34" charset="0"/>
              </a:rPr>
              <a:t>抒发了女子离别相思之情，写出了人间夫妻不得团聚的悲哀。字里行间，蕴藏着一定的不满和反抗意识。</a:t>
            </a:r>
          </a:p>
        </p:txBody>
      </p:sp>
      <p:grpSp>
        <p:nvGrpSpPr>
          <p:cNvPr id="2" name="组合 11"/>
          <p:cNvGrpSpPr/>
          <p:nvPr/>
        </p:nvGrpSpPr>
        <p:grpSpPr>
          <a:xfrm>
            <a:off x="562490" y="863043"/>
            <a:ext cx="1772205" cy="531209"/>
            <a:chOff x="854820" y="1213040"/>
            <a:chExt cx="1772205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3" name="圆角矩形 12"/>
            <p:cNvSpPr/>
            <p:nvPr/>
          </p:nvSpPr>
          <p:spPr>
            <a:xfrm>
              <a:off x="906463" y="1213040"/>
              <a:ext cx="1667986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课文主旨</a:t>
              </a:r>
            </a:p>
          </p:txBody>
        </p:sp>
        <p:sp>
          <p:nvSpPr>
            <p:cNvPr id="14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5337175" y="2390775"/>
            <a:ext cx="350520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>
              <a:lnSpc>
                <a:spcPct val="150000"/>
              </a:lnSpc>
            </a:pPr>
            <a:r>
              <a:rPr lang="en-US" altLang="zh-CN" sz="3600" b="1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3600" b="1">
                <a:latin typeface="黑体" pitchFamily="49" charset="-122"/>
                <a:ea typeface="黑体" pitchFamily="49" charset="-122"/>
              </a:rPr>
              <a:t>迢迢牵牛星</a:t>
            </a:r>
            <a:r>
              <a:rPr lang="en-US" altLang="zh-CN" sz="3600" b="1">
                <a:latin typeface="黑体" pitchFamily="49" charset="-122"/>
                <a:ea typeface="黑体" pitchFamily="49" charset="-122"/>
              </a:rPr>
              <a:t>》</a:t>
            </a:r>
          </a:p>
        </p:txBody>
      </p:sp>
      <p:sp>
        <p:nvSpPr>
          <p:cNvPr id="6146" name="AutoShape 9" descr="C:\Users\Administrator\AppData\Roaming\Tencent\Users\541737432\QQ\WinTemp\RichOle\Jf[OM8WWGZ7}]3UBAQ%I3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47" name="AutoShape 10" descr="C:\Users\Administrator\AppData\Roaming\Tencent\Users\541737432\QQ\WinTemp\RichOle\Jf[OM8WWGZ7}]3UBAQ%I3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3462" y="963612"/>
            <a:ext cx="4445001" cy="3440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文本框 2"/>
          <p:cNvSpPr txBox="1"/>
          <p:nvPr/>
        </p:nvSpPr>
        <p:spPr>
          <a:xfrm>
            <a:off x="6093775" y="507258"/>
            <a:ext cx="14216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1"/>
          <p:cNvSpPr>
            <a:spLocks noChangeArrowheads="1"/>
          </p:cNvSpPr>
          <p:nvPr/>
        </p:nvSpPr>
        <p:spPr bwMode="auto">
          <a:xfrm>
            <a:off x="911225" y="1450975"/>
            <a:ext cx="7516813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latin typeface="+mj-ea"/>
                <a:ea typeface="+mj-ea"/>
              </a:rPr>
              <a:t>    叠音词的运用是本诗的艺术特色，这些词语细致而生动地描绘了外在的情景，又抒发了主人公真挚深沉的情感，增强了诗歌的形象性和抒情性，也增添了诗歌的音律美和修辞美</a:t>
            </a:r>
            <a:r>
              <a:rPr lang="zh-CN" altLang="en-US" sz="2800" b="1" dirty="0" smtClean="0">
                <a:latin typeface="+mj-ea"/>
                <a:ea typeface="+mj-ea"/>
              </a:rPr>
              <a:t>。 </a:t>
            </a:r>
            <a:endParaRPr lang="zh-CN" altLang="en-US" sz="2800" b="1" dirty="0">
              <a:latin typeface="+mj-ea"/>
              <a:ea typeface="+mj-ea"/>
            </a:endParaRPr>
          </a:p>
        </p:txBody>
      </p:sp>
      <p:grpSp>
        <p:nvGrpSpPr>
          <p:cNvPr id="29698" name="组合 3"/>
          <p:cNvGrpSpPr>
            <a:grpSpLocks/>
          </p:cNvGrpSpPr>
          <p:nvPr/>
        </p:nvGrpSpPr>
        <p:grpSpPr bwMode="auto">
          <a:xfrm>
            <a:off x="534988" y="785813"/>
            <a:ext cx="2125662" cy="522287"/>
            <a:chOff x="638175" y="996434"/>
            <a:chExt cx="2125697" cy="523220"/>
          </a:xfrm>
        </p:grpSpPr>
        <p:sp>
          <p:nvSpPr>
            <p:cNvPr id="29699" name="矩形 2"/>
            <p:cNvSpPr>
              <a:spLocks noChangeArrowheads="1"/>
            </p:cNvSpPr>
            <p:nvPr/>
          </p:nvSpPr>
          <p:spPr bwMode="auto">
            <a:xfrm>
              <a:off x="1142915" y="996434"/>
              <a:ext cx="1620957" cy="5232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latin typeface="微软雅黑" pitchFamily="34" charset="-122"/>
                  <a:ea typeface="微软雅黑" pitchFamily="34" charset="-122"/>
                </a:rPr>
                <a:t>课堂小结</a:t>
              </a: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638175" y="1022866"/>
              <a:ext cx="590465" cy="449818"/>
            </a:xfrm>
            <a:prstGeom prst="roundRect">
              <a:avLst>
                <a:gd name="adj" fmla="val 10000"/>
              </a:avLst>
            </a:pr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920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任意多边形 18"/>
          <p:cNvSpPr>
            <a:spLocks noChangeArrowheads="1"/>
          </p:cNvSpPr>
          <p:nvPr/>
        </p:nvSpPr>
        <p:spPr bwMode="auto">
          <a:xfrm>
            <a:off x="1385888" y="1046163"/>
            <a:ext cx="1620837" cy="523875"/>
          </a:xfrm>
          <a:custGeom>
            <a:avLst/>
            <a:gdLst>
              <a:gd name="T0" fmla="*/ 0 w 258980"/>
              <a:gd name="T1" fmla="*/ 0 h 54733"/>
              <a:gd name="T2" fmla="*/ 2147483647 w 258980"/>
              <a:gd name="T3" fmla="*/ 0 h 54733"/>
              <a:gd name="T4" fmla="*/ 2147483647 w 258980"/>
              <a:gd name="T5" fmla="*/ 2147483647 h 54733"/>
              <a:gd name="T6" fmla="*/ 0 w 258980"/>
              <a:gd name="T7" fmla="*/ 2147483647 h 54733"/>
              <a:gd name="T8" fmla="*/ 0 w 258980"/>
              <a:gd name="T9" fmla="*/ 0 h 547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8980"/>
              <a:gd name="T16" fmla="*/ 0 h 54733"/>
              <a:gd name="T17" fmla="*/ 258980 w 258980"/>
              <a:gd name="T18" fmla="*/ 54733 h 547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8980" h="54733">
                <a:moveTo>
                  <a:pt x="0" y="0"/>
                </a:moveTo>
                <a:lnTo>
                  <a:pt x="258980" y="0"/>
                </a:lnTo>
                <a:lnTo>
                  <a:pt x="258980" y="54733"/>
                </a:lnTo>
                <a:lnTo>
                  <a:pt x="0" y="5473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782149" y="1136886"/>
            <a:ext cx="443625" cy="371387"/>
          </a:xfrm>
          <a:prstGeom prst="roundRect">
            <a:avLst>
              <a:gd name="adj" fmla="val 10000"/>
            </a:avLst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矩形 5"/>
          <p:cNvSpPr/>
          <p:nvPr/>
        </p:nvSpPr>
        <p:spPr>
          <a:xfrm>
            <a:off x="841375" y="1589088"/>
            <a:ext cx="7791450" cy="2492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5600" indent="-355600">
              <a:lnSpc>
                <a:spcPct val="150000"/>
              </a:lnSpc>
              <a:buFontTx/>
              <a:buNone/>
              <a:defRPr/>
            </a:pPr>
            <a:r>
              <a:rPr lang="en-US" altLang="zh-CN" sz="26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</a:t>
            </a:r>
            <a:r>
              <a:rPr lang="zh-CN" altLang="en-US" sz="2600" b="1" dirty="0">
                <a:latin typeface="+mn-ea"/>
                <a:ea typeface="+mn-ea"/>
              </a:rPr>
              <a:t>会写</a:t>
            </a:r>
            <a:r>
              <a:rPr lang="en-US" altLang="zh-CN" sz="26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</a:t>
            </a:r>
            <a:r>
              <a:rPr lang="zh-CN" altLang="en-US" sz="2600" b="1" dirty="0">
                <a:latin typeface="+mn-ea"/>
                <a:ea typeface="+mn-ea"/>
              </a:rPr>
              <a:t>个生字。</a:t>
            </a:r>
            <a:r>
              <a:rPr lang="zh-CN" altLang="en-US" sz="26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r>
              <a:rPr lang="zh-CN" altLang="en-US" sz="2600" b="1" dirty="0">
                <a:solidFill>
                  <a:srgbClr val="C00000"/>
                </a:solidFill>
                <a:latin typeface="+mn-ea"/>
                <a:ea typeface="+mn-ea"/>
              </a:rPr>
              <a:t>重点</a:t>
            </a:r>
            <a:r>
              <a:rPr lang="en-US" altLang="zh-CN" sz="2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zh-CN" sz="2600" b="1" dirty="0">
              <a:solidFill>
                <a:srgbClr val="C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55600" indent="-355600">
              <a:lnSpc>
                <a:spcPct val="150000"/>
              </a:lnSpc>
              <a:buFontTx/>
              <a:buNone/>
              <a:defRPr/>
            </a:pPr>
            <a:r>
              <a:rPr lang="en-US" altLang="zh-CN" sz="26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</a:t>
            </a:r>
            <a:r>
              <a:rPr lang="zh-CN" altLang="en-US" sz="2600" b="1" dirty="0">
                <a:latin typeface="+mn-ea"/>
                <a:ea typeface="+mn-ea"/>
              </a:rPr>
              <a:t>想象画面，感受画面美。</a:t>
            </a:r>
            <a:r>
              <a:rPr lang="zh-CN" altLang="en-US" sz="2600" b="1" dirty="0">
                <a:solidFill>
                  <a:srgbClr val="FF0000"/>
                </a:solidFill>
                <a:latin typeface="+mn-ea"/>
              </a:rPr>
              <a:t> </a:t>
            </a:r>
            <a:r>
              <a:rPr lang="zh-CN" altLang="en-US" sz="2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sz="2600" b="1" dirty="0">
                <a:solidFill>
                  <a:srgbClr val="C00000"/>
                </a:solidFill>
                <a:latin typeface="+mn-ea"/>
              </a:rPr>
              <a:t>重点</a:t>
            </a:r>
            <a:r>
              <a:rPr lang="en-US" altLang="zh-CN" sz="2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sz="2600" b="1" dirty="0">
              <a:solidFill>
                <a:srgbClr val="C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55600" indent="-355600">
              <a:lnSpc>
                <a:spcPct val="150000"/>
              </a:lnSpc>
              <a:buFontTx/>
              <a:buNone/>
              <a:defRPr/>
            </a:pPr>
            <a:r>
              <a:rPr lang="en-US" altLang="zh-CN" sz="26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</a:t>
            </a:r>
            <a:r>
              <a:rPr lang="zh-CN" altLang="en-US" sz="2600" b="1" dirty="0">
                <a:latin typeface="+mn-ea"/>
                <a:ea typeface="+mn-ea"/>
              </a:rPr>
              <a:t>抓住关键词，理解诗句的意思，体会诗人表达的思想感情。</a:t>
            </a:r>
            <a:r>
              <a:rPr lang="zh-CN" altLang="en-US" sz="2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sz="2600" b="1" dirty="0">
                <a:solidFill>
                  <a:srgbClr val="C00000"/>
                </a:solidFill>
                <a:latin typeface="+mn-ea"/>
                <a:ea typeface="+mn-ea"/>
              </a:rPr>
              <a:t>难点</a:t>
            </a:r>
            <a:r>
              <a:rPr lang="en-US" altLang="zh-CN" sz="2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zh-CN" sz="2600" b="1" dirty="0">
              <a:solidFill>
                <a:srgbClr val="C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 bwMode="auto">
          <a:xfrm>
            <a:off x="963613" y="1247775"/>
            <a:ext cx="7150100" cy="3389313"/>
          </a:xfrm>
          <a:custGeom>
            <a:avLst/>
            <a:gdLst>
              <a:gd name="connsiteX0" fmla="*/ 0 w 7150138"/>
              <a:gd name="connsiteY0" fmla="*/ 451959 h 4519594"/>
              <a:gd name="connsiteX1" fmla="*/ 451959 w 7150138"/>
              <a:gd name="connsiteY1" fmla="*/ 0 h 4519594"/>
              <a:gd name="connsiteX2" fmla="*/ 6698179 w 7150138"/>
              <a:gd name="connsiteY2" fmla="*/ 0 h 4519594"/>
              <a:gd name="connsiteX3" fmla="*/ 7150138 w 7150138"/>
              <a:gd name="connsiteY3" fmla="*/ 451959 h 4519594"/>
              <a:gd name="connsiteX4" fmla="*/ 7150138 w 7150138"/>
              <a:gd name="connsiteY4" fmla="*/ 4067635 h 4519594"/>
              <a:gd name="connsiteX5" fmla="*/ 6698179 w 7150138"/>
              <a:gd name="connsiteY5" fmla="*/ 4519594 h 4519594"/>
              <a:gd name="connsiteX6" fmla="*/ 451959 w 7150138"/>
              <a:gd name="connsiteY6" fmla="*/ 4519594 h 4519594"/>
              <a:gd name="connsiteX7" fmla="*/ 0 w 7150138"/>
              <a:gd name="connsiteY7" fmla="*/ 4067635 h 4519594"/>
              <a:gd name="connsiteX8" fmla="*/ 0 w 7150138"/>
              <a:gd name="connsiteY8" fmla="*/ 451959 h 4519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50138" h="4519594">
                <a:moveTo>
                  <a:pt x="0" y="451959"/>
                </a:moveTo>
                <a:cubicBezTo>
                  <a:pt x="0" y="202349"/>
                  <a:pt x="202349" y="0"/>
                  <a:pt x="451959" y="0"/>
                </a:cubicBezTo>
                <a:lnTo>
                  <a:pt x="6698179" y="0"/>
                </a:lnTo>
                <a:cubicBezTo>
                  <a:pt x="6947789" y="0"/>
                  <a:pt x="7150138" y="202349"/>
                  <a:pt x="7150138" y="451959"/>
                </a:cubicBezTo>
                <a:lnTo>
                  <a:pt x="7150138" y="4067635"/>
                </a:lnTo>
                <a:cubicBezTo>
                  <a:pt x="7150138" y="4317245"/>
                  <a:pt x="6947789" y="4519594"/>
                  <a:pt x="6698179" y="4519594"/>
                </a:cubicBezTo>
                <a:lnTo>
                  <a:pt x="451959" y="4519594"/>
                </a:lnTo>
                <a:cubicBezTo>
                  <a:pt x="202349" y="4519594"/>
                  <a:pt x="0" y="4317245"/>
                  <a:pt x="0" y="4067635"/>
                </a:cubicBezTo>
                <a:lnTo>
                  <a:pt x="0" y="451959"/>
                </a:lnTo>
                <a:close/>
              </a:path>
            </a:pathLst>
          </a:custGeom>
          <a:noFill/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256032" tIns="256032" rIns="256032" bIns="3419748" spcCol="1270" anchor="ctr">
            <a:scene3d>
              <a:camera prst="isometricOffAxis1Right"/>
              <a:lightRig rig="threePt" dir="t"/>
            </a:scene3d>
          </a:bodyPr>
          <a:lstStyle/>
          <a:p>
            <a:pPr defTabSz="1600200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endParaRPr lang="zh-CN" altLang="en-US" sz="3600" b="1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8" name="任意多边形 7"/>
          <p:cNvSpPr/>
          <p:nvPr/>
        </p:nvSpPr>
        <p:spPr bwMode="auto">
          <a:xfrm>
            <a:off x="1125538" y="2084388"/>
            <a:ext cx="6826250" cy="2235200"/>
          </a:xfrm>
          <a:custGeom>
            <a:avLst/>
            <a:gdLst>
              <a:gd name="connsiteX0" fmla="*/ 0 w 6826475"/>
              <a:gd name="connsiteY0" fmla="*/ 297922 h 2979224"/>
              <a:gd name="connsiteX1" fmla="*/ 297922 w 6826475"/>
              <a:gd name="connsiteY1" fmla="*/ 0 h 2979224"/>
              <a:gd name="connsiteX2" fmla="*/ 6528553 w 6826475"/>
              <a:gd name="connsiteY2" fmla="*/ 0 h 2979224"/>
              <a:gd name="connsiteX3" fmla="*/ 6826475 w 6826475"/>
              <a:gd name="connsiteY3" fmla="*/ 297922 h 2979224"/>
              <a:gd name="connsiteX4" fmla="*/ 6826475 w 6826475"/>
              <a:gd name="connsiteY4" fmla="*/ 2681302 h 2979224"/>
              <a:gd name="connsiteX5" fmla="*/ 6528553 w 6826475"/>
              <a:gd name="connsiteY5" fmla="*/ 2979224 h 2979224"/>
              <a:gd name="connsiteX6" fmla="*/ 297922 w 6826475"/>
              <a:gd name="connsiteY6" fmla="*/ 2979224 h 2979224"/>
              <a:gd name="connsiteX7" fmla="*/ 0 w 6826475"/>
              <a:gd name="connsiteY7" fmla="*/ 2681302 h 2979224"/>
              <a:gd name="connsiteX8" fmla="*/ 0 w 6826475"/>
              <a:gd name="connsiteY8" fmla="*/ 297922 h 2979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26475" h="2979224">
                <a:moveTo>
                  <a:pt x="0" y="297922"/>
                </a:moveTo>
                <a:cubicBezTo>
                  <a:pt x="0" y="133384"/>
                  <a:pt x="133384" y="0"/>
                  <a:pt x="297922" y="0"/>
                </a:cubicBezTo>
                <a:lnTo>
                  <a:pt x="6528553" y="0"/>
                </a:lnTo>
                <a:cubicBezTo>
                  <a:pt x="6693091" y="0"/>
                  <a:pt x="6826475" y="133384"/>
                  <a:pt x="6826475" y="297922"/>
                </a:cubicBezTo>
                <a:lnTo>
                  <a:pt x="6826475" y="2681302"/>
                </a:lnTo>
                <a:cubicBezTo>
                  <a:pt x="6826475" y="2845840"/>
                  <a:pt x="6693091" y="2979224"/>
                  <a:pt x="6528553" y="2979224"/>
                </a:cubicBezTo>
                <a:lnTo>
                  <a:pt x="297922" y="2979224"/>
                </a:lnTo>
                <a:cubicBezTo>
                  <a:pt x="133384" y="2979224"/>
                  <a:pt x="0" y="2845840"/>
                  <a:pt x="0" y="2681302"/>
                </a:cubicBezTo>
                <a:lnTo>
                  <a:pt x="0" y="297922"/>
                </a:lnTo>
                <a:close/>
              </a:path>
            </a:pathLst>
          </a:custGeom>
          <a:noFill/>
        </p:spPr>
        <p:style>
          <a:lnRef idx="0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05038" tIns="105038" rIns="105038" bIns="105038" spcCol="1270" anchor="ctr"/>
          <a:lstStyle/>
          <a:p>
            <a:pPr indent="800100" defTabSz="1244600">
              <a:lnSpc>
                <a:spcPct val="150000"/>
              </a:lnSpc>
              <a:spcAft>
                <a:spcPct val="35000"/>
              </a:spcAft>
              <a:buFontTx/>
              <a:buNone/>
              <a:defRPr/>
            </a:pPr>
            <a:endParaRPr lang="en-US" altLang="zh-CN" sz="2800" b="1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9219" name="矩形 2"/>
          <p:cNvSpPr>
            <a:spLocks noChangeArrowheads="1"/>
          </p:cNvSpPr>
          <p:nvPr/>
        </p:nvSpPr>
        <p:spPr bwMode="auto">
          <a:xfrm>
            <a:off x="992188" y="2041525"/>
            <a:ext cx="7218362" cy="130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4375" defTabSz="1244600">
              <a:lnSpc>
                <a:spcPct val="150000"/>
              </a:lnSpc>
              <a:spcAft>
                <a:spcPct val="3500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</a:rPr>
              <a:t>请同学们自由朗读古诗，注意读准字音，读通句子，难读的地方多读几遍。</a:t>
            </a:r>
            <a:endParaRPr lang="zh-CN" altLang="en-US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220" name="组合 5"/>
          <p:cNvGrpSpPr>
            <a:grpSpLocks/>
          </p:cNvGrpSpPr>
          <p:nvPr/>
        </p:nvGrpSpPr>
        <p:grpSpPr bwMode="auto">
          <a:xfrm>
            <a:off x="923925" y="946150"/>
            <a:ext cx="2287588" cy="831850"/>
            <a:chOff x="924035" y="907522"/>
            <a:chExt cx="2287080" cy="832905"/>
          </a:xfrm>
        </p:grpSpPr>
        <p:grpSp>
          <p:nvGrpSpPr>
            <p:cNvPr id="9221" name="组合 4"/>
            <p:cNvGrpSpPr>
              <a:grpSpLocks/>
            </p:cNvGrpSpPr>
            <p:nvPr/>
          </p:nvGrpSpPr>
          <p:grpSpPr bwMode="auto">
            <a:xfrm>
              <a:off x="924035" y="907522"/>
              <a:ext cx="2287080" cy="832905"/>
              <a:chOff x="1314217" y="754602"/>
              <a:chExt cx="2287080" cy="832905"/>
            </a:xfrm>
          </p:grpSpPr>
          <p:pic>
            <p:nvPicPr>
              <p:cNvPr id="9222" name="Picture 10" descr="C:\Users\Administrator\Desktop\绿.png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4219" y="1333230"/>
                <a:ext cx="2287078" cy="254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223" name="Picture 6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4217" y="754602"/>
                <a:ext cx="619094" cy="788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7" name="圆角矩形 16"/>
            <p:cNvSpPr/>
            <p:nvPr/>
          </p:nvSpPr>
          <p:spPr>
            <a:xfrm>
              <a:off x="1485979" y="1067895"/>
              <a:ext cx="1667986" cy="531209"/>
            </a:xfrm>
            <a:prstGeom prst="roundRect">
              <a:avLst/>
            </a:prstGeom>
            <a:noFill/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自读提示</a:t>
              </a:r>
              <a:endParaRPr lang="zh-CN" altLang="en-US" sz="28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1004888" y="2268538"/>
            <a:ext cx="7339012" cy="863600"/>
          </a:xfrm>
          <a:custGeom>
            <a:avLst/>
            <a:gdLst>
              <a:gd name="connsiteX0" fmla="*/ 0 w 6799134"/>
              <a:gd name="connsiteY0" fmla="*/ 0 h 976260"/>
              <a:gd name="connsiteX1" fmla="*/ 6799134 w 6799134"/>
              <a:gd name="connsiteY1" fmla="*/ 0 h 976260"/>
              <a:gd name="connsiteX2" fmla="*/ 6799134 w 6799134"/>
              <a:gd name="connsiteY2" fmla="*/ 976260 h 976260"/>
              <a:gd name="connsiteX3" fmla="*/ 0 w 6799134"/>
              <a:gd name="connsiteY3" fmla="*/ 976260 h 976260"/>
              <a:gd name="connsiteX4" fmla="*/ 0 w 6799134"/>
              <a:gd name="connsiteY4" fmla="*/ 0 h 97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99134" h="976260">
                <a:moveTo>
                  <a:pt x="0" y="0"/>
                </a:moveTo>
                <a:lnTo>
                  <a:pt x="6799134" y="0"/>
                </a:lnTo>
                <a:lnTo>
                  <a:pt x="6799134" y="976260"/>
                </a:lnTo>
                <a:lnTo>
                  <a:pt x="0" y="9762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37160" tIns="137160" rIns="137160" bIns="137160" spcCol="1270" anchor="ctr"/>
          <a:lstStyle/>
          <a:p>
            <a:pPr indent="812800" defTabSz="1600200">
              <a:lnSpc>
                <a:spcPct val="150000"/>
              </a:lnSpc>
              <a:spcAft>
                <a:spcPct val="35000"/>
              </a:spcAft>
              <a:buFontTx/>
              <a:buNone/>
              <a:defRPr/>
            </a:pPr>
            <a:r>
              <a:rPr lang="zh-CN" altLang="en-US" sz="2800" b="1" dirty="0">
                <a:latin typeface="+mj-ea"/>
                <a:ea typeface="+mj-ea"/>
              </a:rPr>
              <a:t>指名读课文，同学互评：字音是否正确，句子是否通顺。  </a:t>
            </a:r>
            <a:endParaRPr lang="zh-CN" altLang="en-US" sz="2800" dirty="0">
              <a:latin typeface="+mj-ea"/>
              <a:ea typeface="+mj-ea"/>
            </a:endParaRPr>
          </a:p>
        </p:txBody>
      </p:sp>
      <p:grpSp>
        <p:nvGrpSpPr>
          <p:cNvPr id="10242" name="组合 1"/>
          <p:cNvGrpSpPr>
            <a:grpSpLocks/>
          </p:cNvGrpSpPr>
          <p:nvPr/>
        </p:nvGrpSpPr>
        <p:grpSpPr bwMode="auto">
          <a:xfrm>
            <a:off x="541338" y="1044575"/>
            <a:ext cx="2846387" cy="693738"/>
            <a:chOff x="3739606" y="1084755"/>
            <a:chExt cx="2845344" cy="693772"/>
          </a:xfrm>
        </p:grpSpPr>
        <p:pic>
          <p:nvPicPr>
            <p:cNvPr id="10243" name="Picture 8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9606" y="1084755"/>
              <a:ext cx="511649" cy="688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244" name="组合 10"/>
            <p:cNvGrpSpPr>
              <a:grpSpLocks/>
            </p:cNvGrpSpPr>
            <p:nvPr/>
          </p:nvGrpSpPr>
          <p:grpSpPr bwMode="auto">
            <a:xfrm>
              <a:off x="4200604" y="1096470"/>
              <a:ext cx="2384346" cy="682057"/>
              <a:chOff x="847804" y="1058370"/>
              <a:chExt cx="2384346" cy="682057"/>
            </a:xfrm>
          </p:grpSpPr>
          <p:pic>
            <p:nvPicPr>
              <p:cNvPr id="10245" name="Picture 10" descr="C:\Users\Administrator\Desktop\绿.pn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4037" y="1486150"/>
                <a:ext cx="2287078" cy="254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圆角矩形 12"/>
              <p:cNvSpPr/>
              <p:nvPr/>
            </p:nvSpPr>
            <p:spPr>
              <a:xfrm>
                <a:off x="847804" y="1058370"/>
                <a:ext cx="2384346" cy="531209"/>
              </a:xfrm>
              <a:prstGeom prst="roundRect">
                <a:avLst/>
              </a:prstGeom>
              <a:noFill/>
              <a:effectLst>
                <a:softEdge rad="31750"/>
              </a:effectLst>
            </p:spPr>
            <p:txBody>
              <a:bodyPr wrap="none">
                <a:spAutoFit/>
              </a:bodyPr>
              <a:lstStyle/>
              <a:p>
                <a:pPr defTabSz="1600200">
                  <a:lnSpc>
                    <a:spcPct val="90000"/>
                  </a:lnSpc>
                  <a:spcAft>
                    <a:spcPct val="35000"/>
                  </a:spcAft>
                  <a:buFontTx/>
                  <a:buNone/>
                  <a:defRPr/>
                </a:pPr>
                <a:r>
                  <a:rPr lang="zh-CN" altLang="en-US" sz="2800" b="1" dirty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检查自读情况</a:t>
                </a: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矩形 4"/>
          <p:cNvSpPr>
            <a:spLocks noChangeArrowheads="1"/>
          </p:cNvSpPr>
          <p:nvPr/>
        </p:nvSpPr>
        <p:spPr bwMode="auto">
          <a:xfrm>
            <a:off x="771525" y="1470025"/>
            <a:ext cx="1924050" cy="329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5000"/>
              </a:lnSpc>
            </a:pPr>
            <a:r>
              <a:rPr lang="en-US" altLang="zh-CN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迢迢牵牛星</a:t>
            </a:r>
            <a:r>
              <a:rPr lang="en-US" altLang="zh-CN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>
              <a:lnSpc>
                <a:spcPts val="5000"/>
              </a:lnSpc>
            </a:pPr>
            <a:r>
              <a:rPr lang="en-US" altLang="zh-CN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皎皎</a:t>
            </a:r>
            <a:r>
              <a:rPr lang="en-US" altLang="zh-CN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>
              <a:lnSpc>
                <a:spcPts val="5000"/>
              </a:lnSpc>
            </a:pPr>
            <a:r>
              <a:rPr lang="en-US" altLang="zh-CN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河汉女</a:t>
            </a:r>
            <a:r>
              <a:rPr lang="en-US" altLang="zh-CN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zh-CN" altLang="en-US" sz="22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ts val="5000"/>
              </a:lnSpc>
            </a:pPr>
            <a:r>
              <a:rPr lang="en-US" altLang="zh-CN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擢</a:t>
            </a:r>
            <a:r>
              <a:rPr lang="en-US" altLang="zh-CN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>
              <a:lnSpc>
                <a:spcPts val="5000"/>
              </a:lnSpc>
            </a:pPr>
            <a:r>
              <a:rPr lang="en-US" altLang="zh-CN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札札</a:t>
            </a:r>
            <a:r>
              <a:rPr lang="en-US" altLang="zh-CN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2638425" y="1946275"/>
            <a:ext cx="990600" cy="18796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236788" y="3249613"/>
            <a:ext cx="1392237" cy="12446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268" name="矩形 5"/>
          <p:cNvSpPr>
            <a:spLocks noChangeArrowheads="1"/>
          </p:cNvSpPr>
          <p:nvPr/>
        </p:nvSpPr>
        <p:spPr bwMode="auto">
          <a:xfrm>
            <a:off x="4513263" y="806450"/>
            <a:ext cx="5227637" cy="4857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3500"/>
              </a:lnSpc>
            </a:pPr>
            <a:endParaRPr lang="zh-CN" altLang="en-US" sz="26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269" name="矩形 5"/>
          <p:cNvSpPr>
            <a:spLocks noChangeArrowheads="1"/>
          </p:cNvSpPr>
          <p:nvPr/>
        </p:nvSpPr>
        <p:spPr bwMode="auto">
          <a:xfrm>
            <a:off x="3586163" y="1625600"/>
            <a:ext cx="5218112" cy="4762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200" b="1">
                <a:latin typeface="黑体" pitchFamily="49" charset="-122"/>
                <a:ea typeface="黑体" pitchFamily="49" charset="-122"/>
              </a:rPr>
              <a:t>明亮的样子。</a:t>
            </a:r>
          </a:p>
        </p:txBody>
      </p:sp>
      <p:sp>
        <p:nvSpPr>
          <p:cNvPr id="11270" name="矩形 5"/>
          <p:cNvSpPr>
            <a:spLocks noChangeArrowheads="1"/>
          </p:cNvSpPr>
          <p:nvPr/>
        </p:nvSpPr>
        <p:spPr bwMode="auto">
          <a:xfrm>
            <a:off x="3598863" y="2327275"/>
            <a:ext cx="5218112" cy="4302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>
                <a:latin typeface="黑体" pitchFamily="49" charset="-122"/>
                <a:ea typeface="黑体" pitchFamily="49" charset="-122"/>
              </a:rPr>
              <a:t>织机发出的响声。</a:t>
            </a:r>
          </a:p>
        </p:txBody>
      </p:sp>
      <p:cxnSp>
        <p:nvCxnSpPr>
          <p:cNvPr id="25" name="直接连接符 24"/>
          <p:cNvCxnSpPr/>
          <p:nvPr/>
        </p:nvCxnSpPr>
        <p:spPr>
          <a:xfrm flipV="1">
            <a:off x="1944688" y="1946275"/>
            <a:ext cx="1647825" cy="66516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272" name="矩形 29"/>
          <p:cNvSpPr>
            <a:spLocks noChangeArrowheads="1"/>
          </p:cNvSpPr>
          <p:nvPr/>
        </p:nvSpPr>
        <p:spPr bwMode="auto">
          <a:xfrm>
            <a:off x="3624263" y="3011488"/>
            <a:ext cx="52832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>
                <a:latin typeface="黑体" pitchFamily="49" charset="-122"/>
                <a:ea typeface="黑体" pitchFamily="49" charset="-122"/>
              </a:rPr>
              <a:t>伸出，抽出。</a:t>
            </a:r>
          </a:p>
        </p:txBody>
      </p:sp>
      <p:cxnSp>
        <p:nvCxnSpPr>
          <p:cNvPr id="36" name="直接连接符 35"/>
          <p:cNvCxnSpPr/>
          <p:nvPr/>
        </p:nvCxnSpPr>
        <p:spPr>
          <a:xfrm rot="5400000" flipH="1" flipV="1">
            <a:off x="1827213" y="2728912"/>
            <a:ext cx="1881188" cy="164941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直接连接符 39"/>
          <p:cNvCxnSpPr>
            <a:endCxn id="11272" idx="1"/>
          </p:cNvCxnSpPr>
          <p:nvPr/>
        </p:nvCxnSpPr>
        <p:spPr>
          <a:xfrm flipV="1">
            <a:off x="1900238" y="3227388"/>
            <a:ext cx="1724025" cy="61277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" name="组合 20"/>
          <p:cNvGrpSpPr/>
          <p:nvPr/>
        </p:nvGrpSpPr>
        <p:grpSpPr>
          <a:xfrm>
            <a:off x="918883" y="713848"/>
            <a:ext cx="1772205" cy="531209"/>
            <a:chOff x="854820" y="1213040"/>
            <a:chExt cx="1772205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2" name="圆角矩形 21"/>
            <p:cNvSpPr/>
            <p:nvPr/>
          </p:nvSpPr>
          <p:spPr>
            <a:xfrm>
              <a:off x="906463" y="1213040"/>
              <a:ext cx="1667986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理解词语</a:t>
              </a:r>
            </a:p>
          </p:txBody>
        </p:sp>
        <p:sp>
          <p:nvSpPr>
            <p:cNvPr id="23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/>
            </a:p>
          </p:txBody>
        </p:sp>
      </p:grpSp>
      <p:grpSp>
        <p:nvGrpSpPr>
          <p:cNvPr id="3" name="组合 25"/>
          <p:cNvGrpSpPr>
            <a:grpSpLocks/>
          </p:cNvGrpSpPr>
          <p:nvPr/>
        </p:nvGrpSpPr>
        <p:grpSpPr bwMode="auto">
          <a:xfrm>
            <a:off x="3321050" y="736600"/>
            <a:ext cx="3990975" cy="568325"/>
            <a:chOff x="3124895" y="802159"/>
            <a:chExt cx="3989649" cy="682287"/>
          </a:xfrm>
        </p:grpSpPr>
        <p:pic>
          <p:nvPicPr>
            <p:cNvPr id="11277" name="Picture 16" descr="C:\Users\Administrator\Desktop\对话框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4895" y="802159"/>
              <a:ext cx="3885506" cy="682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矩形 12"/>
            <p:cNvSpPr>
              <a:spLocks noChangeArrowheads="1"/>
            </p:cNvSpPr>
            <p:nvPr/>
          </p:nvSpPr>
          <p:spPr bwMode="auto">
            <a:xfrm>
              <a:off x="3236559" y="854479"/>
              <a:ext cx="387798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试着把词语和意思连起来！</a:t>
              </a:r>
            </a:p>
          </p:txBody>
        </p:sp>
      </p:grpSp>
      <p:sp>
        <p:nvSpPr>
          <p:cNvPr id="11279" name="矩形 29"/>
          <p:cNvSpPr>
            <a:spLocks noChangeArrowheads="1"/>
          </p:cNvSpPr>
          <p:nvPr/>
        </p:nvSpPr>
        <p:spPr bwMode="auto">
          <a:xfrm>
            <a:off x="3635375" y="3565525"/>
            <a:ext cx="55610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latin typeface="黑体" pitchFamily="49" charset="-122"/>
                <a:ea typeface="黑体" pitchFamily="49" charset="-122"/>
              </a:rPr>
              <a:t>选自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古诗十九首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。作者不详，写作时代大约在东汉末年。迢迢，遥远。</a:t>
            </a:r>
          </a:p>
        </p:txBody>
      </p:sp>
      <p:sp>
        <p:nvSpPr>
          <p:cNvPr id="11280" name="矩形 29"/>
          <p:cNvSpPr>
            <a:spLocks noChangeArrowheads="1"/>
          </p:cNvSpPr>
          <p:nvPr/>
        </p:nvSpPr>
        <p:spPr bwMode="auto">
          <a:xfrm>
            <a:off x="3644900" y="4252913"/>
            <a:ext cx="551656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>
                <a:latin typeface="黑体" pitchFamily="49" charset="-122"/>
                <a:ea typeface="黑体" pitchFamily="49" charset="-122"/>
              </a:rPr>
              <a:t>指织女星。河汉：银河。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矩形 4"/>
          <p:cNvSpPr>
            <a:spLocks noChangeArrowheads="1"/>
          </p:cNvSpPr>
          <p:nvPr/>
        </p:nvSpPr>
        <p:spPr bwMode="auto">
          <a:xfrm>
            <a:off x="825500" y="1497013"/>
            <a:ext cx="1924050" cy="317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5000"/>
              </a:lnSpc>
            </a:pPr>
            <a:r>
              <a:rPr lang="en-US" altLang="zh-CN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机杼</a:t>
            </a:r>
            <a:r>
              <a:rPr lang="en-US" altLang="zh-CN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>
              <a:lnSpc>
                <a:spcPts val="5000"/>
              </a:lnSpc>
            </a:pPr>
            <a:r>
              <a:rPr lang="en-US" altLang="zh-CN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章</a:t>
            </a:r>
            <a:r>
              <a:rPr lang="en-US" altLang="zh-CN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>
              <a:lnSpc>
                <a:spcPts val="5000"/>
              </a:lnSpc>
            </a:pPr>
            <a:r>
              <a:rPr lang="en-US" altLang="zh-CN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涕</a:t>
            </a:r>
            <a:r>
              <a:rPr lang="en-US" altLang="zh-CN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zh-CN" altLang="en-US" sz="22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ts val="5000"/>
              </a:lnSpc>
            </a:pPr>
            <a:r>
              <a:rPr lang="en-US" altLang="zh-CN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盈盈</a:t>
            </a:r>
            <a:r>
              <a:rPr lang="en-US" altLang="zh-CN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>
              <a:lnSpc>
                <a:spcPts val="5000"/>
              </a:lnSpc>
            </a:pPr>
            <a:r>
              <a:rPr lang="en-US" altLang="zh-CN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脉脉</a:t>
            </a:r>
            <a:r>
              <a:rPr lang="en-US" altLang="zh-CN" sz="2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1944688" y="1946275"/>
            <a:ext cx="1647825" cy="66516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779588" y="3249613"/>
            <a:ext cx="1849437" cy="57626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292" name="矩形 5"/>
          <p:cNvSpPr>
            <a:spLocks noChangeArrowheads="1"/>
          </p:cNvSpPr>
          <p:nvPr/>
        </p:nvSpPr>
        <p:spPr bwMode="auto">
          <a:xfrm>
            <a:off x="4513263" y="806450"/>
            <a:ext cx="5227637" cy="4857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3500"/>
              </a:lnSpc>
            </a:pPr>
            <a:endParaRPr lang="zh-CN" altLang="en-US" sz="26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2293" name="矩形 5"/>
          <p:cNvSpPr>
            <a:spLocks noChangeArrowheads="1"/>
          </p:cNvSpPr>
          <p:nvPr/>
        </p:nvSpPr>
        <p:spPr bwMode="auto">
          <a:xfrm>
            <a:off x="3495675" y="1604963"/>
            <a:ext cx="5218113" cy="4857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200" b="1">
                <a:latin typeface="黑体" pitchFamily="49" charset="-122"/>
                <a:ea typeface="黑体" pitchFamily="49" charset="-122"/>
              </a:rPr>
              <a:t>有花纹的纺织品，这里指整幅的布帛。</a:t>
            </a:r>
          </a:p>
        </p:txBody>
      </p:sp>
      <p:sp>
        <p:nvSpPr>
          <p:cNvPr id="12294" name="矩形 5"/>
          <p:cNvSpPr>
            <a:spLocks noChangeArrowheads="1"/>
          </p:cNvSpPr>
          <p:nvPr/>
        </p:nvSpPr>
        <p:spPr bwMode="auto">
          <a:xfrm>
            <a:off x="3530600" y="2317750"/>
            <a:ext cx="5218113" cy="4302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>
                <a:latin typeface="黑体" pitchFamily="49" charset="-122"/>
                <a:ea typeface="黑体" pitchFamily="49" charset="-122"/>
              </a:rPr>
              <a:t>织机的梭子</a:t>
            </a:r>
          </a:p>
        </p:txBody>
      </p:sp>
      <p:cxnSp>
        <p:nvCxnSpPr>
          <p:cNvPr id="25" name="直接连接符 24"/>
          <p:cNvCxnSpPr>
            <a:endCxn id="12293" idx="1"/>
          </p:cNvCxnSpPr>
          <p:nvPr/>
        </p:nvCxnSpPr>
        <p:spPr>
          <a:xfrm flipV="1">
            <a:off x="1722438" y="1847850"/>
            <a:ext cx="1773237" cy="71596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296" name="矩形 29"/>
          <p:cNvSpPr>
            <a:spLocks noChangeArrowheads="1"/>
          </p:cNvSpPr>
          <p:nvPr/>
        </p:nvSpPr>
        <p:spPr bwMode="auto">
          <a:xfrm>
            <a:off x="3513138" y="2981325"/>
            <a:ext cx="52832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>
                <a:latin typeface="黑体" pitchFamily="49" charset="-122"/>
                <a:ea typeface="黑体" pitchFamily="49" charset="-122"/>
              </a:rPr>
              <a:t>用眼睛表达情意的样子。</a:t>
            </a:r>
          </a:p>
        </p:txBody>
      </p:sp>
      <p:cxnSp>
        <p:nvCxnSpPr>
          <p:cNvPr id="36" name="直接连接符 35"/>
          <p:cNvCxnSpPr>
            <a:endCxn id="12293" idx="1"/>
          </p:cNvCxnSpPr>
          <p:nvPr/>
        </p:nvCxnSpPr>
        <p:spPr>
          <a:xfrm flipV="1">
            <a:off x="1973263" y="3194050"/>
            <a:ext cx="1558925" cy="13096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直接连接符 39"/>
          <p:cNvCxnSpPr>
            <a:endCxn id="12293" idx="1"/>
          </p:cNvCxnSpPr>
          <p:nvPr/>
        </p:nvCxnSpPr>
        <p:spPr>
          <a:xfrm>
            <a:off x="1943100" y="3825875"/>
            <a:ext cx="1685925" cy="66833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" name="组合 20"/>
          <p:cNvGrpSpPr/>
          <p:nvPr/>
        </p:nvGrpSpPr>
        <p:grpSpPr>
          <a:xfrm>
            <a:off x="918883" y="713848"/>
            <a:ext cx="1772205" cy="531209"/>
            <a:chOff x="854820" y="1213040"/>
            <a:chExt cx="1772205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2" name="圆角矩形 21"/>
            <p:cNvSpPr/>
            <p:nvPr/>
          </p:nvSpPr>
          <p:spPr>
            <a:xfrm>
              <a:off x="906463" y="1213040"/>
              <a:ext cx="1667986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理解词语</a:t>
              </a:r>
            </a:p>
          </p:txBody>
        </p:sp>
        <p:sp>
          <p:nvSpPr>
            <p:cNvPr id="23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/>
            </a:p>
          </p:txBody>
        </p:sp>
      </p:grpSp>
      <p:sp>
        <p:nvSpPr>
          <p:cNvPr id="12300" name="矩形 29"/>
          <p:cNvSpPr>
            <a:spLocks noChangeArrowheads="1"/>
          </p:cNvSpPr>
          <p:nvPr/>
        </p:nvSpPr>
        <p:spPr bwMode="auto">
          <a:xfrm>
            <a:off x="3563938" y="3608388"/>
            <a:ext cx="5561012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>
                <a:latin typeface="黑体" pitchFamily="49" charset="-122"/>
                <a:ea typeface="黑体" pitchFamily="49" charset="-122"/>
              </a:rPr>
              <a:t>眼泪。</a:t>
            </a:r>
          </a:p>
        </p:txBody>
      </p:sp>
      <p:sp>
        <p:nvSpPr>
          <p:cNvPr id="12301" name="矩形 29"/>
          <p:cNvSpPr>
            <a:spLocks noChangeArrowheads="1"/>
          </p:cNvSpPr>
          <p:nvPr/>
        </p:nvSpPr>
        <p:spPr bwMode="auto">
          <a:xfrm>
            <a:off x="3554413" y="4222750"/>
            <a:ext cx="55165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>
                <a:latin typeface="黑体" pitchFamily="49" charset="-122"/>
                <a:ea typeface="黑体" pitchFamily="49" charset="-122"/>
              </a:rPr>
              <a:t>形容清澈。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组合 26"/>
          <p:cNvGrpSpPr>
            <a:grpSpLocks/>
          </p:cNvGrpSpPr>
          <p:nvPr/>
        </p:nvGrpSpPr>
        <p:grpSpPr bwMode="auto">
          <a:xfrm>
            <a:off x="579438" y="771525"/>
            <a:ext cx="1331912" cy="530225"/>
            <a:chOff x="579880" y="770997"/>
            <a:chExt cx="1331484" cy="531209"/>
          </a:xfrm>
        </p:grpSpPr>
        <p:sp>
          <p:nvSpPr>
            <p:cNvPr id="3" name="圆角矩形 2"/>
            <p:cNvSpPr/>
            <p:nvPr/>
          </p:nvSpPr>
          <p:spPr>
            <a:xfrm>
              <a:off x="590550" y="770997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我会写</a:t>
              </a:r>
            </a:p>
          </p:txBody>
        </p:sp>
        <p:sp>
          <p:nvSpPr>
            <p:cNvPr id="4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b="1"/>
            </a:p>
          </p:txBody>
        </p:sp>
      </p:grpSp>
      <p:graphicFrame>
        <p:nvGraphicFramePr>
          <p:cNvPr id="9" name="Group 47"/>
          <p:cNvGraphicFramePr>
            <a:graphicFrameLocks noGrp="1"/>
          </p:cNvGraphicFramePr>
          <p:nvPr/>
        </p:nvGraphicFramePr>
        <p:xfrm>
          <a:off x="1687513" y="2079625"/>
          <a:ext cx="900112" cy="900113"/>
        </p:xfrm>
        <a:graphic>
          <a:graphicData uri="http://schemas.openxmlformats.org/drawingml/2006/table">
            <a:tbl>
              <a:tblPr/>
              <a:tblGrid>
                <a:gridCol w="446230"/>
                <a:gridCol w="453882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217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Group 47"/>
          <p:cNvGraphicFramePr>
            <a:graphicFrameLocks noGrp="1"/>
          </p:cNvGraphicFramePr>
          <p:nvPr/>
        </p:nvGraphicFramePr>
        <p:xfrm>
          <a:off x="3300413" y="2079625"/>
          <a:ext cx="900112" cy="900113"/>
        </p:xfrm>
        <a:graphic>
          <a:graphicData uri="http://schemas.openxmlformats.org/drawingml/2006/table">
            <a:tbl>
              <a:tblPr/>
              <a:tblGrid>
                <a:gridCol w="446230"/>
                <a:gridCol w="453882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217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7" name="矩形 26">
            <a:hlinkClick r:id="rId2" action="ppaction://hlinksldjump"/>
          </p:cNvPr>
          <p:cNvSpPr/>
          <p:nvPr/>
        </p:nvSpPr>
        <p:spPr>
          <a:xfrm>
            <a:off x="1697460" y="2079068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素</a:t>
            </a:r>
          </a:p>
        </p:txBody>
      </p:sp>
      <p:sp>
        <p:nvSpPr>
          <p:cNvPr id="28" name="矩形 27">
            <a:hlinkClick r:id="rId3" action="ppaction://hlinksldjump"/>
          </p:cNvPr>
          <p:cNvSpPr/>
          <p:nvPr/>
        </p:nvSpPr>
        <p:spPr>
          <a:xfrm>
            <a:off x="3308972" y="2079068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章</a:t>
            </a:r>
          </a:p>
        </p:txBody>
      </p:sp>
      <p:graphicFrame>
        <p:nvGraphicFramePr>
          <p:cNvPr id="14" name="Group 47"/>
          <p:cNvGraphicFramePr>
            <a:graphicFrameLocks noGrp="1"/>
          </p:cNvGraphicFramePr>
          <p:nvPr/>
        </p:nvGraphicFramePr>
        <p:xfrm>
          <a:off x="4999038" y="2092325"/>
          <a:ext cx="900112" cy="900113"/>
        </p:xfrm>
        <a:graphic>
          <a:graphicData uri="http://schemas.openxmlformats.org/drawingml/2006/table">
            <a:tbl>
              <a:tblPr/>
              <a:tblGrid>
                <a:gridCol w="446230"/>
                <a:gridCol w="453882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217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Group 47"/>
          <p:cNvGraphicFramePr>
            <a:graphicFrameLocks noGrp="1"/>
          </p:cNvGraphicFramePr>
          <p:nvPr/>
        </p:nvGraphicFramePr>
        <p:xfrm>
          <a:off x="6621463" y="2092325"/>
          <a:ext cx="900112" cy="900113"/>
        </p:xfrm>
        <a:graphic>
          <a:graphicData uri="http://schemas.openxmlformats.org/drawingml/2006/table">
            <a:tbl>
              <a:tblPr/>
              <a:tblGrid>
                <a:gridCol w="446230"/>
                <a:gridCol w="453882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217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矩形 15">
            <a:hlinkClick r:id="rId4" action="ppaction://hlinksldjump"/>
          </p:cNvPr>
          <p:cNvSpPr/>
          <p:nvPr/>
        </p:nvSpPr>
        <p:spPr>
          <a:xfrm>
            <a:off x="5009192" y="2101727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盈</a:t>
            </a:r>
          </a:p>
        </p:txBody>
      </p:sp>
      <p:sp>
        <p:nvSpPr>
          <p:cNvPr id="17" name="矩形 16">
            <a:hlinkClick r:id="rId5" action="ppaction://hlinksldjump"/>
          </p:cNvPr>
          <p:cNvSpPr/>
          <p:nvPr/>
        </p:nvSpPr>
        <p:spPr>
          <a:xfrm>
            <a:off x="6620704" y="2101727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脉</a:t>
            </a:r>
          </a:p>
        </p:txBody>
      </p:sp>
      <p:sp>
        <p:nvSpPr>
          <p:cNvPr id="18" name="任意多边形 17"/>
          <p:cNvSpPr/>
          <p:nvPr/>
        </p:nvSpPr>
        <p:spPr>
          <a:xfrm>
            <a:off x="5219700" y="784225"/>
            <a:ext cx="3400425" cy="369888"/>
          </a:xfrm>
          <a:custGeom>
            <a:avLst/>
            <a:gdLst>
              <a:gd name="connsiteX0" fmla="*/ 0 w 3400501"/>
              <a:gd name="connsiteY0" fmla="*/ 0 h 369332"/>
              <a:gd name="connsiteX1" fmla="*/ 3400501 w 3400501"/>
              <a:gd name="connsiteY1" fmla="*/ 0 h 369332"/>
              <a:gd name="connsiteX2" fmla="*/ 3400501 w 3400501"/>
              <a:gd name="connsiteY2" fmla="*/ 369332 h 369332"/>
              <a:gd name="connsiteX3" fmla="*/ 0 w 3400501"/>
              <a:gd name="connsiteY3" fmla="*/ 369332 h 369332"/>
              <a:gd name="connsiteX4" fmla="*/ 0 w 3400501"/>
              <a:gd name="connsiteY4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0501" h="369332">
                <a:moveTo>
                  <a:pt x="0" y="0"/>
                </a:moveTo>
                <a:lnTo>
                  <a:pt x="3400501" y="0"/>
                </a:lnTo>
                <a:lnTo>
                  <a:pt x="3400501" y="369332"/>
                </a:lnTo>
                <a:lnTo>
                  <a:pt x="0" y="36933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60960" tIns="60960" rIns="60960" bIns="60960" spcCol="1270" anchor="ctr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11200">
              <a:spcAft>
                <a:spcPct val="35000"/>
              </a:spcAft>
              <a:defRPr/>
            </a:pPr>
            <a:r>
              <a:rPr lang="zh-CN" b="1" dirty="0" smtClean="0">
                <a:solidFill>
                  <a:srgbClr val="008000"/>
                </a:solidFill>
                <a:latin typeface="黑体" panose="02010609060101010101" pitchFamily="49" charset="-122"/>
              </a:rPr>
              <a:t>提示</a:t>
            </a:r>
            <a:r>
              <a:rPr lang="zh-CN" b="1" dirty="0" smtClean="0">
                <a:solidFill>
                  <a:srgbClr val="008000"/>
                </a:solidFill>
              </a:rPr>
              <a:t>：</a:t>
            </a:r>
            <a:r>
              <a:rPr lang="zh-CN" b="1" dirty="0" smtClean="0">
                <a:solidFill>
                  <a:srgbClr val="008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点击生字进入详细讲解。</a:t>
            </a:r>
            <a:endParaRPr lang="zh-CN" dirty="0">
              <a:solidFill>
                <a:srgbClr val="008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0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5478463" y="1339850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85" name="Freeform 85"/>
          <p:cNvSpPr>
            <a:spLocks noChangeArrowheads="1"/>
          </p:cNvSpPr>
          <p:nvPr/>
        </p:nvSpPr>
        <p:spPr bwMode="auto">
          <a:xfrm>
            <a:off x="6392863" y="1804988"/>
            <a:ext cx="781050" cy="150812"/>
          </a:xfrm>
          <a:custGeom>
            <a:avLst/>
            <a:gdLst>
              <a:gd name="T0" fmla="*/ 784 w 1230"/>
              <a:gd name="T1" fmla="*/ 43 h 238"/>
              <a:gd name="T2" fmla="*/ 892 w 1230"/>
              <a:gd name="T3" fmla="*/ 22 h 238"/>
              <a:gd name="T4" fmla="*/ 979 w 1230"/>
              <a:gd name="T5" fmla="*/ 0 h 238"/>
              <a:gd name="T6" fmla="*/ 1045 w 1230"/>
              <a:gd name="T7" fmla="*/ 0 h 238"/>
              <a:gd name="T8" fmla="*/ 1110 w 1230"/>
              <a:gd name="T9" fmla="*/ 0 h 238"/>
              <a:gd name="T10" fmla="*/ 1164 w 1230"/>
              <a:gd name="T11" fmla="*/ 0 h 238"/>
              <a:gd name="T12" fmla="*/ 1208 w 1230"/>
              <a:gd name="T13" fmla="*/ 22 h 238"/>
              <a:gd name="T14" fmla="*/ 1230 w 1230"/>
              <a:gd name="T15" fmla="*/ 43 h 238"/>
              <a:gd name="T16" fmla="*/ 1230 w 1230"/>
              <a:gd name="T17" fmla="*/ 65 h 238"/>
              <a:gd name="T18" fmla="*/ 1197 w 1230"/>
              <a:gd name="T19" fmla="*/ 97 h 238"/>
              <a:gd name="T20" fmla="*/ 1154 w 1230"/>
              <a:gd name="T21" fmla="*/ 108 h 238"/>
              <a:gd name="T22" fmla="*/ 1121 w 1230"/>
              <a:gd name="T23" fmla="*/ 119 h 238"/>
              <a:gd name="T24" fmla="*/ 1077 w 1230"/>
              <a:gd name="T25" fmla="*/ 130 h 238"/>
              <a:gd name="T26" fmla="*/ 1023 w 1230"/>
              <a:gd name="T27" fmla="*/ 141 h 238"/>
              <a:gd name="T28" fmla="*/ 958 w 1230"/>
              <a:gd name="T29" fmla="*/ 152 h 238"/>
              <a:gd name="T30" fmla="*/ 881 w 1230"/>
              <a:gd name="T31" fmla="*/ 162 h 238"/>
              <a:gd name="T32" fmla="*/ 805 w 1230"/>
              <a:gd name="T33" fmla="*/ 173 h 238"/>
              <a:gd name="T34" fmla="*/ 707 w 1230"/>
              <a:gd name="T35" fmla="*/ 184 h 238"/>
              <a:gd name="T36" fmla="*/ 598 w 1230"/>
              <a:gd name="T37" fmla="*/ 195 h 238"/>
              <a:gd name="T38" fmla="*/ 501 w 1230"/>
              <a:gd name="T39" fmla="*/ 206 h 238"/>
              <a:gd name="T40" fmla="*/ 424 w 1230"/>
              <a:gd name="T41" fmla="*/ 216 h 238"/>
              <a:gd name="T42" fmla="*/ 348 w 1230"/>
              <a:gd name="T43" fmla="*/ 227 h 238"/>
              <a:gd name="T44" fmla="*/ 283 w 1230"/>
              <a:gd name="T45" fmla="*/ 227 h 238"/>
              <a:gd name="T46" fmla="*/ 239 w 1230"/>
              <a:gd name="T47" fmla="*/ 238 h 238"/>
              <a:gd name="T48" fmla="*/ 196 w 1230"/>
              <a:gd name="T49" fmla="*/ 238 h 238"/>
              <a:gd name="T50" fmla="*/ 174 w 1230"/>
              <a:gd name="T51" fmla="*/ 238 h 238"/>
              <a:gd name="T52" fmla="*/ 65 w 1230"/>
              <a:gd name="T53" fmla="*/ 195 h 238"/>
              <a:gd name="T54" fmla="*/ 22 w 1230"/>
              <a:gd name="T55" fmla="*/ 173 h 238"/>
              <a:gd name="T56" fmla="*/ 0 w 1230"/>
              <a:gd name="T57" fmla="*/ 152 h 238"/>
              <a:gd name="T58" fmla="*/ 11 w 1230"/>
              <a:gd name="T59" fmla="*/ 141 h 238"/>
              <a:gd name="T60" fmla="*/ 32 w 1230"/>
              <a:gd name="T61" fmla="*/ 130 h 238"/>
              <a:gd name="T62" fmla="*/ 65 w 1230"/>
              <a:gd name="T63" fmla="*/ 130 h 238"/>
              <a:gd name="T64" fmla="*/ 130 w 1230"/>
              <a:gd name="T65" fmla="*/ 130 h 238"/>
              <a:gd name="T66" fmla="*/ 250 w 1230"/>
              <a:gd name="T67" fmla="*/ 119 h 238"/>
              <a:gd name="T68" fmla="*/ 359 w 1230"/>
              <a:gd name="T69" fmla="*/ 108 h 238"/>
              <a:gd name="T70" fmla="*/ 446 w 1230"/>
              <a:gd name="T71" fmla="*/ 97 h 238"/>
              <a:gd name="T72" fmla="*/ 544 w 1230"/>
              <a:gd name="T73" fmla="*/ 87 h 238"/>
              <a:gd name="T74" fmla="*/ 653 w 1230"/>
              <a:gd name="T75" fmla="*/ 65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30" h="238">
                <a:moveTo>
                  <a:pt x="718" y="54"/>
                </a:moveTo>
                <a:lnTo>
                  <a:pt x="784" y="43"/>
                </a:lnTo>
                <a:lnTo>
                  <a:pt x="849" y="33"/>
                </a:lnTo>
                <a:lnTo>
                  <a:pt x="892" y="22"/>
                </a:lnTo>
                <a:lnTo>
                  <a:pt x="947" y="11"/>
                </a:lnTo>
                <a:lnTo>
                  <a:pt x="979" y="0"/>
                </a:lnTo>
                <a:lnTo>
                  <a:pt x="1023" y="0"/>
                </a:lnTo>
                <a:lnTo>
                  <a:pt x="1045" y="0"/>
                </a:lnTo>
                <a:lnTo>
                  <a:pt x="1077" y="0"/>
                </a:lnTo>
                <a:lnTo>
                  <a:pt x="1110" y="0"/>
                </a:lnTo>
                <a:lnTo>
                  <a:pt x="1132" y="0"/>
                </a:lnTo>
                <a:lnTo>
                  <a:pt x="1164" y="0"/>
                </a:lnTo>
                <a:lnTo>
                  <a:pt x="1186" y="11"/>
                </a:lnTo>
                <a:lnTo>
                  <a:pt x="1208" y="22"/>
                </a:lnTo>
                <a:lnTo>
                  <a:pt x="1219" y="33"/>
                </a:lnTo>
                <a:lnTo>
                  <a:pt x="1230" y="43"/>
                </a:lnTo>
                <a:lnTo>
                  <a:pt x="1230" y="54"/>
                </a:lnTo>
                <a:lnTo>
                  <a:pt x="1230" y="65"/>
                </a:lnTo>
                <a:lnTo>
                  <a:pt x="1219" y="87"/>
                </a:lnTo>
                <a:lnTo>
                  <a:pt x="1197" y="97"/>
                </a:lnTo>
                <a:lnTo>
                  <a:pt x="1164" y="108"/>
                </a:lnTo>
                <a:lnTo>
                  <a:pt x="1154" y="108"/>
                </a:lnTo>
                <a:lnTo>
                  <a:pt x="1143" y="119"/>
                </a:lnTo>
                <a:lnTo>
                  <a:pt x="1121" y="119"/>
                </a:lnTo>
                <a:lnTo>
                  <a:pt x="1099" y="130"/>
                </a:lnTo>
                <a:lnTo>
                  <a:pt x="1077" y="130"/>
                </a:lnTo>
                <a:lnTo>
                  <a:pt x="1056" y="130"/>
                </a:lnTo>
                <a:lnTo>
                  <a:pt x="1023" y="141"/>
                </a:lnTo>
                <a:lnTo>
                  <a:pt x="990" y="141"/>
                </a:lnTo>
                <a:lnTo>
                  <a:pt x="958" y="152"/>
                </a:lnTo>
                <a:lnTo>
                  <a:pt x="925" y="152"/>
                </a:lnTo>
                <a:lnTo>
                  <a:pt x="881" y="162"/>
                </a:lnTo>
                <a:lnTo>
                  <a:pt x="849" y="162"/>
                </a:lnTo>
                <a:lnTo>
                  <a:pt x="805" y="173"/>
                </a:lnTo>
                <a:lnTo>
                  <a:pt x="751" y="173"/>
                </a:lnTo>
                <a:lnTo>
                  <a:pt x="707" y="184"/>
                </a:lnTo>
                <a:lnTo>
                  <a:pt x="653" y="184"/>
                </a:lnTo>
                <a:lnTo>
                  <a:pt x="598" y="195"/>
                </a:lnTo>
                <a:lnTo>
                  <a:pt x="555" y="195"/>
                </a:lnTo>
                <a:lnTo>
                  <a:pt x="501" y="206"/>
                </a:lnTo>
                <a:lnTo>
                  <a:pt x="457" y="206"/>
                </a:lnTo>
                <a:lnTo>
                  <a:pt x="424" y="216"/>
                </a:lnTo>
                <a:lnTo>
                  <a:pt x="381" y="216"/>
                </a:lnTo>
                <a:lnTo>
                  <a:pt x="348" y="227"/>
                </a:lnTo>
                <a:lnTo>
                  <a:pt x="315" y="227"/>
                </a:lnTo>
                <a:lnTo>
                  <a:pt x="283" y="227"/>
                </a:lnTo>
                <a:lnTo>
                  <a:pt x="261" y="227"/>
                </a:lnTo>
                <a:lnTo>
                  <a:pt x="239" y="238"/>
                </a:lnTo>
                <a:lnTo>
                  <a:pt x="218" y="238"/>
                </a:lnTo>
                <a:lnTo>
                  <a:pt x="196" y="238"/>
                </a:lnTo>
                <a:lnTo>
                  <a:pt x="185" y="238"/>
                </a:lnTo>
                <a:lnTo>
                  <a:pt x="174" y="238"/>
                </a:lnTo>
                <a:lnTo>
                  <a:pt x="163" y="227"/>
                </a:lnTo>
                <a:lnTo>
                  <a:pt x="65" y="195"/>
                </a:lnTo>
                <a:lnTo>
                  <a:pt x="32" y="184"/>
                </a:lnTo>
                <a:lnTo>
                  <a:pt x="22" y="173"/>
                </a:lnTo>
                <a:lnTo>
                  <a:pt x="11" y="162"/>
                </a:lnTo>
                <a:lnTo>
                  <a:pt x="0" y="152"/>
                </a:lnTo>
                <a:lnTo>
                  <a:pt x="0" y="141"/>
                </a:lnTo>
                <a:lnTo>
                  <a:pt x="11" y="141"/>
                </a:lnTo>
                <a:lnTo>
                  <a:pt x="22" y="141"/>
                </a:lnTo>
                <a:lnTo>
                  <a:pt x="32" y="130"/>
                </a:lnTo>
                <a:lnTo>
                  <a:pt x="43" y="130"/>
                </a:lnTo>
                <a:lnTo>
                  <a:pt x="65" y="130"/>
                </a:lnTo>
                <a:lnTo>
                  <a:pt x="87" y="130"/>
                </a:lnTo>
                <a:lnTo>
                  <a:pt x="130" y="130"/>
                </a:lnTo>
                <a:lnTo>
                  <a:pt x="185" y="119"/>
                </a:lnTo>
                <a:lnTo>
                  <a:pt x="250" y="119"/>
                </a:lnTo>
                <a:lnTo>
                  <a:pt x="326" y="108"/>
                </a:lnTo>
                <a:lnTo>
                  <a:pt x="359" y="108"/>
                </a:lnTo>
                <a:lnTo>
                  <a:pt x="403" y="97"/>
                </a:lnTo>
                <a:lnTo>
                  <a:pt x="446" y="97"/>
                </a:lnTo>
                <a:lnTo>
                  <a:pt x="490" y="87"/>
                </a:lnTo>
                <a:lnTo>
                  <a:pt x="544" y="87"/>
                </a:lnTo>
                <a:lnTo>
                  <a:pt x="598" y="76"/>
                </a:lnTo>
                <a:lnTo>
                  <a:pt x="653" y="65"/>
                </a:lnTo>
                <a:lnTo>
                  <a:pt x="718" y="5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87" name="Freeform 87"/>
          <p:cNvSpPr>
            <a:spLocks noChangeArrowheads="1"/>
          </p:cNvSpPr>
          <p:nvPr/>
        </p:nvSpPr>
        <p:spPr bwMode="auto">
          <a:xfrm>
            <a:off x="6448425" y="2032000"/>
            <a:ext cx="657225" cy="130175"/>
          </a:xfrm>
          <a:custGeom>
            <a:avLst/>
            <a:gdLst>
              <a:gd name="T0" fmla="*/ 860 w 1034"/>
              <a:gd name="T1" fmla="*/ 108 h 206"/>
              <a:gd name="T2" fmla="*/ 773 w 1034"/>
              <a:gd name="T3" fmla="*/ 119 h 206"/>
              <a:gd name="T4" fmla="*/ 653 w 1034"/>
              <a:gd name="T5" fmla="*/ 130 h 206"/>
              <a:gd name="T6" fmla="*/ 522 w 1034"/>
              <a:gd name="T7" fmla="*/ 151 h 206"/>
              <a:gd name="T8" fmla="*/ 381 w 1034"/>
              <a:gd name="T9" fmla="*/ 173 h 206"/>
              <a:gd name="T10" fmla="*/ 261 w 1034"/>
              <a:gd name="T11" fmla="*/ 184 h 206"/>
              <a:gd name="T12" fmla="*/ 196 w 1034"/>
              <a:gd name="T13" fmla="*/ 195 h 206"/>
              <a:gd name="T14" fmla="*/ 163 w 1034"/>
              <a:gd name="T15" fmla="*/ 195 h 206"/>
              <a:gd name="T16" fmla="*/ 141 w 1034"/>
              <a:gd name="T17" fmla="*/ 206 h 206"/>
              <a:gd name="T18" fmla="*/ 120 w 1034"/>
              <a:gd name="T19" fmla="*/ 206 h 206"/>
              <a:gd name="T20" fmla="*/ 98 w 1034"/>
              <a:gd name="T21" fmla="*/ 195 h 206"/>
              <a:gd name="T22" fmla="*/ 54 w 1034"/>
              <a:gd name="T23" fmla="*/ 173 h 206"/>
              <a:gd name="T24" fmla="*/ 11 w 1034"/>
              <a:gd name="T25" fmla="*/ 141 h 206"/>
              <a:gd name="T26" fmla="*/ 0 w 1034"/>
              <a:gd name="T27" fmla="*/ 119 h 206"/>
              <a:gd name="T28" fmla="*/ 22 w 1034"/>
              <a:gd name="T29" fmla="*/ 108 h 206"/>
              <a:gd name="T30" fmla="*/ 54 w 1034"/>
              <a:gd name="T31" fmla="*/ 97 h 206"/>
              <a:gd name="T32" fmla="*/ 98 w 1034"/>
              <a:gd name="T33" fmla="*/ 97 h 206"/>
              <a:gd name="T34" fmla="*/ 141 w 1034"/>
              <a:gd name="T35" fmla="*/ 87 h 206"/>
              <a:gd name="T36" fmla="*/ 185 w 1034"/>
              <a:gd name="T37" fmla="*/ 87 h 206"/>
              <a:gd name="T38" fmla="*/ 250 w 1034"/>
              <a:gd name="T39" fmla="*/ 76 h 206"/>
              <a:gd name="T40" fmla="*/ 316 w 1034"/>
              <a:gd name="T41" fmla="*/ 65 h 206"/>
              <a:gd name="T42" fmla="*/ 392 w 1034"/>
              <a:gd name="T43" fmla="*/ 54 h 206"/>
              <a:gd name="T44" fmla="*/ 522 w 1034"/>
              <a:gd name="T45" fmla="*/ 32 h 206"/>
              <a:gd name="T46" fmla="*/ 664 w 1034"/>
              <a:gd name="T47" fmla="*/ 11 h 206"/>
              <a:gd name="T48" fmla="*/ 784 w 1034"/>
              <a:gd name="T49" fmla="*/ 0 h 206"/>
              <a:gd name="T50" fmla="*/ 871 w 1034"/>
              <a:gd name="T51" fmla="*/ 0 h 206"/>
              <a:gd name="T52" fmla="*/ 936 w 1034"/>
              <a:gd name="T53" fmla="*/ 0 h 206"/>
              <a:gd name="T54" fmla="*/ 980 w 1034"/>
              <a:gd name="T55" fmla="*/ 0 h 206"/>
              <a:gd name="T56" fmla="*/ 1012 w 1034"/>
              <a:gd name="T57" fmla="*/ 11 h 206"/>
              <a:gd name="T58" fmla="*/ 1034 w 1034"/>
              <a:gd name="T59" fmla="*/ 22 h 206"/>
              <a:gd name="T60" fmla="*/ 1034 w 1034"/>
              <a:gd name="T61" fmla="*/ 43 h 206"/>
              <a:gd name="T62" fmla="*/ 1012 w 1034"/>
              <a:gd name="T63" fmla="*/ 54 h 206"/>
              <a:gd name="T64" fmla="*/ 980 w 1034"/>
              <a:gd name="T65" fmla="*/ 76 h 206"/>
              <a:gd name="T66" fmla="*/ 925 w 1034"/>
              <a:gd name="T67" fmla="*/ 97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34" h="206">
                <a:moveTo>
                  <a:pt x="892" y="97"/>
                </a:moveTo>
                <a:lnTo>
                  <a:pt x="860" y="108"/>
                </a:lnTo>
                <a:lnTo>
                  <a:pt x="816" y="108"/>
                </a:lnTo>
                <a:lnTo>
                  <a:pt x="773" y="119"/>
                </a:lnTo>
                <a:lnTo>
                  <a:pt x="718" y="130"/>
                </a:lnTo>
                <a:lnTo>
                  <a:pt x="653" y="130"/>
                </a:lnTo>
                <a:lnTo>
                  <a:pt x="599" y="141"/>
                </a:lnTo>
                <a:lnTo>
                  <a:pt x="522" y="151"/>
                </a:lnTo>
                <a:lnTo>
                  <a:pt x="446" y="162"/>
                </a:lnTo>
                <a:lnTo>
                  <a:pt x="381" y="173"/>
                </a:lnTo>
                <a:lnTo>
                  <a:pt x="316" y="184"/>
                </a:lnTo>
                <a:lnTo>
                  <a:pt x="261" y="184"/>
                </a:lnTo>
                <a:lnTo>
                  <a:pt x="218" y="195"/>
                </a:lnTo>
                <a:lnTo>
                  <a:pt x="196" y="195"/>
                </a:lnTo>
                <a:lnTo>
                  <a:pt x="174" y="195"/>
                </a:lnTo>
                <a:lnTo>
                  <a:pt x="163" y="195"/>
                </a:lnTo>
                <a:lnTo>
                  <a:pt x="152" y="206"/>
                </a:lnTo>
                <a:lnTo>
                  <a:pt x="141" y="206"/>
                </a:lnTo>
                <a:lnTo>
                  <a:pt x="131" y="206"/>
                </a:lnTo>
                <a:lnTo>
                  <a:pt x="120" y="206"/>
                </a:lnTo>
                <a:lnTo>
                  <a:pt x="109" y="206"/>
                </a:lnTo>
                <a:lnTo>
                  <a:pt x="98" y="195"/>
                </a:lnTo>
                <a:lnTo>
                  <a:pt x="76" y="184"/>
                </a:lnTo>
                <a:lnTo>
                  <a:pt x="54" y="173"/>
                </a:lnTo>
                <a:lnTo>
                  <a:pt x="33" y="151"/>
                </a:lnTo>
                <a:lnTo>
                  <a:pt x="11" y="141"/>
                </a:lnTo>
                <a:lnTo>
                  <a:pt x="0" y="130"/>
                </a:lnTo>
                <a:lnTo>
                  <a:pt x="0" y="119"/>
                </a:lnTo>
                <a:lnTo>
                  <a:pt x="11" y="108"/>
                </a:lnTo>
                <a:lnTo>
                  <a:pt x="22" y="108"/>
                </a:lnTo>
                <a:lnTo>
                  <a:pt x="43" y="97"/>
                </a:lnTo>
                <a:lnTo>
                  <a:pt x="54" y="97"/>
                </a:lnTo>
                <a:lnTo>
                  <a:pt x="87" y="97"/>
                </a:lnTo>
                <a:lnTo>
                  <a:pt x="98" y="97"/>
                </a:lnTo>
                <a:lnTo>
                  <a:pt x="120" y="97"/>
                </a:lnTo>
                <a:lnTo>
                  <a:pt x="141" y="87"/>
                </a:lnTo>
                <a:lnTo>
                  <a:pt x="163" y="87"/>
                </a:lnTo>
                <a:lnTo>
                  <a:pt x="185" y="87"/>
                </a:lnTo>
                <a:lnTo>
                  <a:pt x="218" y="76"/>
                </a:lnTo>
                <a:lnTo>
                  <a:pt x="250" y="76"/>
                </a:lnTo>
                <a:lnTo>
                  <a:pt x="283" y="65"/>
                </a:lnTo>
                <a:lnTo>
                  <a:pt x="316" y="65"/>
                </a:lnTo>
                <a:lnTo>
                  <a:pt x="359" y="54"/>
                </a:lnTo>
                <a:lnTo>
                  <a:pt x="392" y="54"/>
                </a:lnTo>
                <a:lnTo>
                  <a:pt x="435" y="43"/>
                </a:lnTo>
                <a:lnTo>
                  <a:pt x="522" y="32"/>
                </a:lnTo>
                <a:lnTo>
                  <a:pt x="599" y="22"/>
                </a:lnTo>
                <a:lnTo>
                  <a:pt x="664" y="11"/>
                </a:lnTo>
                <a:lnTo>
                  <a:pt x="729" y="11"/>
                </a:lnTo>
                <a:lnTo>
                  <a:pt x="784" y="0"/>
                </a:lnTo>
                <a:lnTo>
                  <a:pt x="827" y="0"/>
                </a:lnTo>
                <a:lnTo>
                  <a:pt x="871" y="0"/>
                </a:lnTo>
                <a:lnTo>
                  <a:pt x="903" y="0"/>
                </a:lnTo>
                <a:lnTo>
                  <a:pt x="936" y="0"/>
                </a:lnTo>
                <a:lnTo>
                  <a:pt x="958" y="0"/>
                </a:lnTo>
                <a:lnTo>
                  <a:pt x="980" y="0"/>
                </a:lnTo>
                <a:lnTo>
                  <a:pt x="1001" y="11"/>
                </a:lnTo>
                <a:lnTo>
                  <a:pt x="1012" y="11"/>
                </a:lnTo>
                <a:lnTo>
                  <a:pt x="1023" y="22"/>
                </a:lnTo>
                <a:lnTo>
                  <a:pt x="1034" y="22"/>
                </a:lnTo>
                <a:lnTo>
                  <a:pt x="1034" y="32"/>
                </a:lnTo>
                <a:lnTo>
                  <a:pt x="1034" y="43"/>
                </a:lnTo>
                <a:lnTo>
                  <a:pt x="1023" y="54"/>
                </a:lnTo>
                <a:lnTo>
                  <a:pt x="1012" y="54"/>
                </a:lnTo>
                <a:lnTo>
                  <a:pt x="1001" y="65"/>
                </a:lnTo>
                <a:lnTo>
                  <a:pt x="980" y="76"/>
                </a:lnTo>
                <a:lnTo>
                  <a:pt x="958" y="87"/>
                </a:lnTo>
                <a:lnTo>
                  <a:pt x="925" y="97"/>
                </a:lnTo>
                <a:lnTo>
                  <a:pt x="892" y="97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91" name="Freeform 91"/>
          <p:cNvSpPr>
            <a:spLocks noChangeArrowheads="1"/>
          </p:cNvSpPr>
          <p:nvPr/>
        </p:nvSpPr>
        <p:spPr bwMode="auto">
          <a:xfrm>
            <a:off x="6207125" y="2917825"/>
            <a:ext cx="200025" cy="342900"/>
          </a:xfrm>
          <a:custGeom>
            <a:avLst/>
            <a:gdLst>
              <a:gd name="T0" fmla="*/ 120 w 316"/>
              <a:gd name="T1" fmla="*/ 541 h 541"/>
              <a:gd name="T2" fmla="*/ 87 w 316"/>
              <a:gd name="T3" fmla="*/ 541 h 541"/>
              <a:gd name="T4" fmla="*/ 76 w 316"/>
              <a:gd name="T5" fmla="*/ 530 h 541"/>
              <a:gd name="T6" fmla="*/ 54 w 316"/>
              <a:gd name="T7" fmla="*/ 509 h 541"/>
              <a:gd name="T8" fmla="*/ 33 w 316"/>
              <a:gd name="T9" fmla="*/ 487 h 541"/>
              <a:gd name="T10" fmla="*/ 22 w 316"/>
              <a:gd name="T11" fmla="*/ 455 h 541"/>
              <a:gd name="T12" fmla="*/ 11 w 316"/>
              <a:gd name="T13" fmla="*/ 433 h 541"/>
              <a:gd name="T14" fmla="*/ 0 w 316"/>
              <a:gd name="T15" fmla="*/ 411 h 541"/>
              <a:gd name="T16" fmla="*/ 0 w 316"/>
              <a:gd name="T17" fmla="*/ 401 h 541"/>
              <a:gd name="T18" fmla="*/ 0 w 316"/>
              <a:gd name="T19" fmla="*/ 390 h 541"/>
              <a:gd name="T20" fmla="*/ 11 w 316"/>
              <a:gd name="T21" fmla="*/ 390 h 541"/>
              <a:gd name="T22" fmla="*/ 11 w 316"/>
              <a:gd name="T23" fmla="*/ 379 h 541"/>
              <a:gd name="T24" fmla="*/ 22 w 316"/>
              <a:gd name="T25" fmla="*/ 368 h 541"/>
              <a:gd name="T26" fmla="*/ 33 w 316"/>
              <a:gd name="T27" fmla="*/ 347 h 541"/>
              <a:gd name="T28" fmla="*/ 43 w 316"/>
              <a:gd name="T29" fmla="*/ 336 h 541"/>
              <a:gd name="T30" fmla="*/ 65 w 316"/>
              <a:gd name="T31" fmla="*/ 314 h 541"/>
              <a:gd name="T32" fmla="*/ 76 w 316"/>
              <a:gd name="T33" fmla="*/ 292 h 541"/>
              <a:gd name="T34" fmla="*/ 109 w 316"/>
              <a:gd name="T35" fmla="*/ 260 h 541"/>
              <a:gd name="T36" fmla="*/ 141 w 316"/>
              <a:gd name="T37" fmla="*/ 217 h 541"/>
              <a:gd name="T38" fmla="*/ 174 w 316"/>
              <a:gd name="T39" fmla="*/ 174 h 541"/>
              <a:gd name="T40" fmla="*/ 196 w 316"/>
              <a:gd name="T41" fmla="*/ 119 h 541"/>
              <a:gd name="T42" fmla="*/ 207 w 316"/>
              <a:gd name="T43" fmla="*/ 87 h 541"/>
              <a:gd name="T44" fmla="*/ 207 w 316"/>
              <a:gd name="T45" fmla="*/ 65 h 541"/>
              <a:gd name="T46" fmla="*/ 218 w 316"/>
              <a:gd name="T47" fmla="*/ 44 h 541"/>
              <a:gd name="T48" fmla="*/ 229 w 316"/>
              <a:gd name="T49" fmla="*/ 33 h 541"/>
              <a:gd name="T50" fmla="*/ 239 w 316"/>
              <a:gd name="T51" fmla="*/ 22 h 541"/>
              <a:gd name="T52" fmla="*/ 239 w 316"/>
              <a:gd name="T53" fmla="*/ 11 h 541"/>
              <a:gd name="T54" fmla="*/ 250 w 316"/>
              <a:gd name="T55" fmla="*/ 0 h 541"/>
              <a:gd name="T56" fmla="*/ 261 w 316"/>
              <a:gd name="T57" fmla="*/ 11 h 541"/>
              <a:gd name="T58" fmla="*/ 272 w 316"/>
              <a:gd name="T59" fmla="*/ 11 h 541"/>
              <a:gd name="T60" fmla="*/ 283 w 316"/>
              <a:gd name="T61" fmla="*/ 22 h 541"/>
              <a:gd name="T62" fmla="*/ 283 w 316"/>
              <a:gd name="T63" fmla="*/ 33 h 541"/>
              <a:gd name="T64" fmla="*/ 294 w 316"/>
              <a:gd name="T65" fmla="*/ 55 h 541"/>
              <a:gd name="T66" fmla="*/ 305 w 316"/>
              <a:gd name="T67" fmla="*/ 87 h 541"/>
              <a:gd name="T68" fmla="*/ 316 w 316"/>
              <a:gd name="T69" fmla="*/ 130 h 541"/>
              <a:gd name="T70" fmla="*/ 316 w 316"/>
              <a:gd name="T71" fmla="*/ 174 h 541"/>
              <a:gd name="T72" fmla="*/ 316 w 316"/>
              <a:gd name="T73" fmla="*/ 206 h 541"/>
              <a:gd name="T74" fmla="*/ 316 w 316"/>
              <a:gd name="T75" fmla="*/ 228 h 541"/>
              <a:gd name="T76" fmla="*/ 305 w 316"/>
              <a:gd name="T77" fmla="*/ 260 h 541"/>
              <a:gd name="T78" fmla="*/ 305 w 316"/>
              <a:gd name="T79" fmla="*/ 292 h 541"/>
              <a:gd name="T80" fmla="*/ 294 w 316"/>
              <a:gd name="T81" fmla="*/ 325 h 541"/>
              <a:gd name="T82" fmla="*/ 272 w 316"/>
              <a:gd name="T83" fmla="*/ 357 h 541"/>
              <a:gd name="T84" fmla="*/ 261 w 316"/>
              <a:gd name="T85" fmla="*/ 390 h 541"/>
              <a:gd name="T86" fmla="*/ 239 w 316"/>
              <a:gd name="T87" fmla="*/ 422 h 541"/>
              <a:gd name="T88" fmla="*/ 218 w 316"/>
              <a:gd name="T89" fmla="*/ 455 h 541"/>
              <a:gd name="T90" fmla="*/ 207 w 316"/>
              <a:gd name="T91" fmla="*/ 476 h 541"/>
              <a:gd name="T92" fmla="*/ 185 w 316"/>
              <a:gd name="T93" fmla="*/ 498 h 541"/>
              <a:gd name="T94" fmla="*/ 174 w 316"/>
              <a:gd name="T95" fmla="*/ 509 h 541"/>
              <a:gd name="T96" fmla="*/ 152 w 316"/>
              <a:gd name="T97" fmla="*/ 530 h 541"/>
              <a:gd name="T98" fmla="*/ 141 w 316"/>
              <a:gd name="T99" fmla="*/ 541 h 541"/>
              <a:gd name="T100" fmla="*/ 131 w 316"/>
              <a:gd name="T101" fmla="*/ 541 h 541"/>
              <a:gd name="T102" fmla="*/ 120 w 316"/>
              <a:gd name="T103" fmla="*/ 541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16" h="541">
                <a:moveTo>
                  <a:pt x="120" y="541"/>
                </a:moveTo>
                <a:lnTo>
                  <a:pt x="87" y="541"/>
                </a:lnTo>
                <a:lnTo>
                  <a:pt x="76" y="530"/>
                </a:lnTo>
                <a:lnTo>
                  <a:pt x="54" y="509"/>
                </a:lnTo>
                <a:lnTo>
                  <a:pt x="33" y="487"/>
                </a:lnTo>
                <a:lnTo>
                  <a:pt x="22" y="455"/>
                </a:lnTo>
                <a:lnTo>
                  <a:pt x="11" y="433"/>
                </a:lnTo>
                <a:lnTo>
                  <a:pt x="0" y="411"/>
                </a:lnTo>
                <a:lnTo>
                  <a:pt x="0" y="401"/>
                </a:lnTo>
                <a:lnTo>
                  <a:pt x="0" y="390"/>
                </a:lnTo>
                <a:lnTo>
                  <a:pt x="11" y="390"/>
                </a:lnTo>
                <a:lnTo>
                  <a:pt x="11" y="379"/>
                </a:lnTo>
                <a:lnTo>
                  <a:pt x="22" y="368"/>
                </a:lnTo>
                <a:lnTo>
                  <a:pt x="33" y="347"/>
                </a:lnTo>
                <a:lnTo>
                  <a:pt x="43" y="336"/>
                </a:lnTo>
                <a:lnTo>
                  <a:pt x="65" y="314"/>
                </a:lnTo>
                <a:lnTo>
                  <a:pt x="76" y="292"/>
                </a:lnTo>
                <a:lnTo>
                  <a:pt x="109" y="260"/>
                </a:lnTo>
                <a:lnTo>
                  <a:pt x="141" y="217"/>
                </a:lnTo>
                <a:lnTo>
                  <a:pt x="174" y="174"/>
                </a:lnTo>
                <a:lnTo>
                  <a:pt x="196" y="119"/>
                </a:lnTo>
                <a:lnTo>
                  <a:pt x="207" y="87"/>
                </a:lnTo>
                <a:lnTo>
                  <a:pt x="207" y="65"/>
                </a:lnTo>
                <a:lnTo>
                  <a:pt x="218" y="44"/>
                </a:lnTo>
                <a:lnTo>
                  <a:pt x="229" y="33"/>
                </a:lnTo>
                <a:lnTo>
                  <a:pt x="239" y="22"/>
                </a:lnTo>
                <a:lnTo>
                  <a:pt x="239" y="11"/>
                </a:lnTo>
                <a:lnTo>
                  <a:pt x="250" y="0"/>
                </a:lnTo>
                <a:lnTo>
                  <a:pt x="261" y="11"/>
                </a:lnTo>
                <a:lnTo>
                  <a:pt x="272" y="11"/>
                </a:lnTo>
                <a:lnTo>
                  <a:pt x="283" y="22"/>
                </a:lnTo>
                <a:lnTo>
                  <a:pt x="283" y="33"/>
                </a:lnTo>
                <a:lnTo>
                  <a:pt x="294" y="55"/>
                </a:lnTo>
                <a:lnTo>
                  <a:pt x="305" y="87"/>
                </a:lnTo>
                <a:lnTo>
                  <a:pt x="316" y="130"/>
                </a:lnTo>
                <a:lnTo>
                  <a:pt x="316" y="174"/>
                </a:lnTo>
                <a:lnTo>
                  <a:pt x="316" y="206"/>
                </a:lnTo>
                <a:lnTo>
                  <a:pt x="316" y="228"/>
                </a:lnTo>
                <a:lnTo>
                  <a:pt x="305" y="260"/>
                </a:lnTo>
                <a:lnTo>
                  <a:pt x="305" y="292"/>
                </a:lnTo>
                <a:lnTo>
                  <a:pt x="294" y="325"/>
                </a:lnTo>
                <a:lnTo>
                  <a:pt x="272" y="357"/>
                </a:lnTo>
                <a:lnTo>
                  <a:pt x="261" y="390"/>
                </a:lnTo>
                <a:lnTo>
                  <a:pt x="239" y="422"/>
                </a:lnTo>
                <a:lnTo>
                  <a:pt x="218" y="455"/>
                </a:lnTo>
                <a:lnTo>
                  <a:pt x="207" y="476"/>
                </a:lnTo>
                <a:lnTo>
                  <a:pt x="185" y="498"/>
                </a:lnTo>
                <a:lnTo>
                  <a:pt x="174" y="509"/>
                </a:lnTo>
                <a:lnTo>
                  <a:pt x="152" y="530"/>
                </a:lnTo>
                <a:lnTo>
                  <a:pt x="141" y="541"/>
                </a:lnTo>
                <a:lnTo>
                  <a:pt x="131" y="541"/>
                </a:lnTo>
                <a:lnTo>
                  <a:pt x="120" y="54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92" name="Freeform 92"/>
          <p:cNvSpPr>
            <a:spLocks noChangeArrowheads="1"/>
          </p:cNvSpPr>
          <p:nvPr/>
        </p:nvSpPr>
        <p:spPr bwMode="auto">
          <a:xfrm>
            <a:off x="6924675" y="2952750"/>
            <a:ext cx="346075" cy="273050"/>
          </a:xfrm>
          <a:custGeom>
            <a:avLst/>
            <a:gdLst>
              <a:gd name="T0" fmla="*/ 0 w 544"/>
              <a:gd name="T1" fmla="*/ 10 h 432"/>
              <a:gd name="T2" fmla="*/ 0 w 544"/>
              <a:gd name="T3" fmla="*/ 0 h 432"/>
              <a:gd name="T4" fmla="*/ 11 w 544"/>
              <a:gd name="T5" fmla="*/ 0 h 432"/>
              <a:gd name="T6" fmla="*/ 33 w 544"/>
              <a:gd name="T7" fmla="*/ 0 h 432"/>
              <a:gd name="T8" fmla="*/ 54 w 544"/>
              <a:gd name="T9" fmla="*/ 0 h 432"/>
              <a:gd name="T10" fmla="*/ 65 w 544"/>
              <a:gd name="T11" fmla="*/ 0 h 432"/>
              <a:gd name="T12" fmla="*/ 87 w 544"/>
              <a:gd name="T13" fmla="*/ 0 h 432"/>
              <a:gd name="T14" fmla="*/ 109 w 544"/>
              <a:gd name="T15" fmla="*/ 0 h 432"/>
              <a:gd name="T16" fmla="*/ 131 w 544"/>
              <a:gd name="T17" fmla="*/ 10 h 432"/>
              <a:gd name="T18" fmla="*/ 163 w 544"/>
              <a:gd name="T19" fmla="*/ 21 h 432"/>
              <a:gd name="T20" fmla="*/ 196 w 544"/>
              <a:gd name="T21" fmla="*/ 32 h 432"/>
              <a:gd name="T22" fmla="*/ 239 w 544"/>
              <a:gd name="T23" fmla="*/ 43 h 432"/>
              <a:gd name="T24" fmla="*/ 283 w 544"/>
              <a:gd name="T25" fmla="*/ 64 h 432"/>
              <a:gd name="T26" fmla="*/ 326 w 544"/>
              <a:gd name="T27" fmla="*/ 86 h 432"/>
              <a:gd name="T28" fmla="*/ 359 w 544"/>
              <a:gd name="T29" fmla="*/ 108 h 432"/>
              <a:gd name="T30" fmla="*/ 403 w 544"/>
              <a:gd name="T31" fmla="*/ 129 h 432"/>
              <a:gd name="T32" fmla="*/ 424 w 544"/>
              <a:gd name="T33" fmla="*/ 151 h 432"/>
              <a:gd name="T34" fmla="*/ 457 w 544"/>
              <a:gd name="T35" fmla="*/ 173 h 432"/>
              <a:gd name="T36" fmla="*/ 479 w 544"/>
              <a:gd name="T37" fmla="*/ 194 h 432"/>
              <a:gd name="T38" fmla="*/ 490 w 544"/>
              <a:gd name="T39" fmla="*/ 205 h 432"/>
              <a:gd name="T40" fmla="*/ 512 w 544"/>
              <a:gd name="T41" fmla="*/ 227 h 432"/>
              <a:gd name="T42" fmla="*/ 533 w 544"/>
              <a:gd name="T43" fmla="*/ 270 h 432"/>
              <a:gd name="T44" fmla="*/ 544 w 544"/>
              <a:gd name="T45" fmla="*/ 302 h 432"/>
              <a:gd name="T46" fmla="*/ 544 w 544"/>
              <a:gd name="T47" fmla="*/ 335 h 432"/>
              <a:gd name="T48" fmla="*/ 544 w 544"/>
              <a:gd name="T49" fmla="*/ 367 h 432"/>
              <a:gd name="T50" fmla="*/ 533 w 544"/>
              <a:gd name="T51" fmla="*/ 389 h 432"/>
              <a:gd name="T52" fmla="*/ 522 w 544"/>
              <a:gd name="T53" fmla="*/ 411 h 432"/>
              <a:gd name="T54" fmla="*/ 512 w 544"/>
              <a:gd name="T55" fmla="*/ 421 h 432"/>
              <a:gd name="T56" fmla="*/ 501 w 544"/>
              <a:gd name="T57" fmla="*/ 432 h 432"/>
              <a:gd name="T58" fmla="*/ 490 w 544"/>
              <a:gd name="T59" fmla="*/ 432 h 432"/>
              <a:gd name="T60" fmla="*/ 468 w 544"/>
              <a:gd name="T61" fmla="*/ 432 h 432"/>
              <a:gd name="T62" fmla="*/ 446 w 544"/>
              <a:gd name="T63" fmla="*/ 411 h 432"/>
              <a:gd name="T64" fmla="*/ 414 w 544"/>
              <a:gd name="T65" fmla="*/ 389 h 432"/>
              <a:gd name="T66" fmla="*/ 381 w 544"/>
              <a:gd name="T67" fmla="*/ 367 h 432"/>
              <a:gd name="T68" fmla="*/ 337 w 544"/>
              <a:gd name="T69" fmla="*/ 324 h 432"/>
              <a:gd name="T70" fmla="*/ 283 w 544"/>
              <a:gd name="T71" fmla="*/ 281 h 432"/>
              <a:gd name="T72" fmla="*/ 239 w 544"/>
              <a:gd name="T73" fmla="*/ 227 h 432"/>
              <a:gd name="T74" fmla="*/ 185 w 544"/>
              <a:gd name="T75" fmla="*/ 183 h 432"/>
              <a:gd name="T76" fmla="*/ 131 w 544"/>
              <a:gd name="T77" fmla="*/ 140 h 432"/>
              <a:gd name="T78" fmla="*/ 87 w 544"/>
              <a:gd name="T79" fmla="*/ 97 h 432"/>
              <a:gd name="T80" fmla="*/ 54 w 544"/>
              <a:gd name="T81" fmla="*/ 64 h 432"/>
              <a:gd name="T82" fmla="*/ 33 w 544"/>
              <a:gd name="T83" fmla="*/ 43 h 432"/>
              <a:gd name="T84" fmla="*/ 11 w 544"/>
              <a:gd name="T85" fmla="*/ 21 h 432"/>
              <a:gd name="T86" fmla="*/ 0 w 544"/>
              <a:gd name="T87" fmla="*/ 1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44" h="432">
                <a:moveTo>
                  <a:pt x="0" y="10"/>
                </a:moveTo>
                <a:lnTo>
                  <a:pt x="0" y="0"/>
                </a:lnTo>
                <a:lnTo>
                  <a:pt x="11" y="0"/>
                </a:lnTo>
                <a:lnTo>
                  <a:pt x="33" y="0"/>
                </a:lnTo>
                <a:lnTo>
                  <a:pt x="54" y="0"/>
                </a:lnTo>
                <a:lnTo>
                  <a:pt x="65" y="0"/>
                </a:lnTo>
                <a:lnTo>
                  <a:pt x="87" y="0"/>
                </a:lnTo>
                <a:lnTo>
                  <a:pt x="109" y="0"/>
                </a:lnTo>
                <a:lnTo>
                  <a:pt x="131" y="10"/>
                </a:lnTo>
                <a:lnTo>
                  <a:pt x="163" y="21"/>
                </a:lnTo>
                <a:lnTo>
                  <a:pt x="196" y="32"/>
                </a:lnTo>
                <a:lnTo>
                  <a:pt x="239" y="43"/>
                </a:lnTo>
                <a:lnTo>
                  <a:pt x="283" y="64"/>
                </a:lnTo>
                <a:lnTo>
                  <a:pt x="326" y="86"/>
                </a:lnTo>
                <a:lnTo>
                  <a:pt x="359" y="108"/>
                </a:lnTo>
                <a:lnTo>
                  <a:pt x="403" y="129"/>
                </a:lnTo>
                <a:lnTo>
                  <a:pt x="424" y="151"/>
                </a:lnTo>
                <a:lnTo>
                  <a:pt x="457" y="173"/>
                </a:lnTo>
                <a:lnTo>
                  <a:pt x="479" y="194"/>
                </a:lnTo>
                <a:lnTo>
                  <a:pt x="490" y="205"/>
                </a:lnTo>
                <a:lnTo>
                  <a:pt x="512" y="227"/>
                </a:lnTo>
                <a:lnTo>
                  <a:pt x="533" y="270"/>
                </a:lnTo>
                <a:lnTo>
                  <a:pt x="544" y="302"/>
                </a:lnTo>
                <a:lnTo>
                  <a:pt x="544" y="335"/>
                </a:lnTo>
                <a:lnTo>
                  <a:pt x="544" y="367"/>
                </a:lnTo>
                <a:lnTo>
                  <a:pt x="533" y="389"/>
                </a:lnTo>
                <a:lnTo>
                  <a:pt x="522" y="411"/>
                </a:lnTo>
                <a:lnTo>
                  <a:pt x="512" y="421"/>
                </a:lnTo>
                <a:lnTo>
                  <a:pt x="501" y="432"/>
                </a:lnTo>
                <a:lnTo>
                  <a:pt x="490" y="432"/>
                </a:lnTo>
                <a:lnTo>
                  <a:pt x="468" y="432"/>
                </a:lnTo>
                <a:lnTo>
                  <a:pt x="446" y="411"/>
                </a:lnTo>
                <a:lnTo>
                  <a:pt x="414" y="389"/>
                </a:lnTo>
                <a:lnTo>
                  <a:pt x="381" y="367"/>
                </a:lnTo>
                <a:lnTo>
                  <a:pt x="337" y="324"/>
                </a:lnTo>
                <a:lnTo>
                  <a:pt x="283" y="281"/>
                </a:lnTo>
                <a:lnTo>
                  <a:pt x="239" y="227"/>
                </a:lnTo>
                <a:lnTo>
                  <a:pt x="185" y="183"/>
                </a:lnTo>
                <a:lnTo>
                  <a:pt x="131" y="140"/>
                </a:lnTo>
                <a:lnTo>
                  <a:pt x="87" y="97"/>
                </a:lnTo>
                <a:lnTo>
                  <a:pt x="54" y="64"/>
                </a:lnTo>
                <a:lnTo>
                  <a:pt x="33" y="43"/>
                </a:lnTo>
                <a:lnTo>
                  <a:pt x="11" y="21"/>
                </a:lnTo>
                <a:lnTo>
                  <a:pt x="0" y="1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86" name="Freeform 86"/>
          <p:cNvSpPr>
            <a:spLocks noChangeArrowheads="1"/>
          </p:cNvSpPr>
          <p:nvPr/>
        </p:nvSpPr>
        <p:spPr bwMode="auto">
          <a:xfrm>
            <a:off x="6689725" y="1625600"/>
            <a:ext cx="152400" cy="652463"/>
          </a:xfrm>
          <a:custGeom>
            <a:avLst/>
            <a:gdLst>
              <a:gd name="T0" fmla="*/ 22 w 239"/>
              <a:gd name="T1" fmla="*/ 76 h 1027"/>
              <a:gd name="T2" fmla="*/ 11 w 239"/>
              <a:gd name="T3" fmla="*/ 54 h 1027"/>
              <a:gd name="T4" fmla="*/ 0 w 239"/>
              <a:gd name="T5" fmla="*/ 43 h 1027"/>
              <a:gd name="T6" fmla="*/ 0 w 239"/>
              <a:gd name="T7" fmla="*/ 21 h 1027"/>
              <a:gd name="T8" fmla="*/ 0 w 239"/>
              <a:gd name="T9" fmla="*/ 11 h 1027"/>
              <a:gd name="T10" fmla="*/ 11 w 239"/>
              <a:gd name="T11" fmla="*/ 0 h 1027"/>
              <a:gd name="T12" fmla="*/ 22 w 239"/>
              <a:gd name="T13" fmla="*/ 0 h 1027"/>
              <a:gd name="T14" fmla="*/ 33 w 239"/>
              <a:gd name="T15" fmla="*/ 0 h 1027"/>
              <a:gd name="T16" fmla="*/ 54 w 239"/>
              <a:gd name="T17" fmla="*/ 0 h 1027"/>
              <a:gd name="T18" fmla="*/ 76 w 239"/>
              <a:gd name="T19" fmla="*/ 0 h 1027"/>
              <a:gd name="T20" fmla="*/ 87 w 239"/>
              <a:gd name="T21" fmla="*/ 0 h 1027"/>
              <a:gd name="T22" fmla="*/ 120 w 239"/>
              <a:gd name="T23" fmla="*/ 11 h 1027"/>
              <a:gd name="T24" fmla="*/ 141 w 239"/>
              <a:gd name="T25" fmla="*/ 11 h 1027"/>
              <a:gd name="T26" fmla="*/ 163 w 239"/>
              <a:gd name="T27" fmla="*/ 21 h 1027"/>
              <a:gd name="T28" fmla="*/ 174 w 239"/>
              <a:gd name="T29" fmla="*/ 32 h 1027"/>
              <a:gd name="T30" fmla="*/ 196 w 239"/>
              <a:gd name="T31" fmla="*/ 43 h 1027"/>
              <a:gd name="T32" fmla="*/ 207 w 239"/>
              <a:gd name="T33" fmla="*/ 43 h 1027"/>
              <a:gd name="T34" fmla="*/ 218 w 239"/>
              <a:gd name="T35" fmla="*/ 54 h 1027"/>
              <a:gd name="T36" fmla="*/ 228 w 239"/>
              <a:gd name="T37" fmla="*/ 54 h 1027"/>
              <a:gd name="T38" fmla="*/ 228 w 239"/>
              <a:gd name="T39" fmla="*/ 65 h 1027"/>
              <a:gd name="T40" fmla="*/ 239 w 239"/>
              <a:gd name="T41" fmla="*/ 76 h 1027"/>
              <a:gd name="T42" fmla="*/ 239 w 239"/>
              <a:gd name="T43" fmla="*/ 97 h 1027"/>
              <a:gd name="T44" fmla="*/ 239 w 239"/>
              <a:gd name="T45" fmla="*/ 119 h 1027"/>
              <a:gd name="T46" fmla="*/ 228 w 239"/>
              <a:gd name="T47" fmla="*/ 140 h 1027"/>
              <a:gd name="T48" fmla="*/ 228 w 239"/>
              <a:gd name="T49" fmla="*/ 151 h 1027"/>
              <a:gd name="T50" fmla="*/ 218 w 239"/>
              <a:gd name="T51" fmla="*/ 173 h 1027"/>
              <a:gd name="T52" fmla="*/ 218 w 239"/>
              <a:gd name="T53" fmla="*/ 205 h 1027"/>
              <a:gd name="T54" fmla="*/ 218 w 239"/>
              <a:gd name="T55" fmla="*/ 238 h 1027"/>
              <a:gd name="T56" fmla="*/ 207 w 239"/>
              <a:gd name="T57" fmla="*/ 270 h 1027"/>
              <a:gd name="T58" fmla="*/ 207 w 239"/>
              <a:gd name="T59" fmla="*/ 303 h 1027"/>
              <a:gd name="T60" fmla="*/ 207 w 239"/>
              <a:gd name="T61" fmla="*/ 357 h 1027"/>
              <a:gd name="T62" fmla="*/ 207 w 239"/>
              <a:gd name="T63" fmla="*/ 400 h 1027"/>
              <a:gd name="T64" fmla="*/ 207 w 239"/>
              <a:gd name="T65" fmla="*/ 454 h 1027"/>
              <a:gd name="T66" fmla="*/ 196 w 239"/>
              <a:gd name="T67" fmla="*/ 519 h 1027"/>
              <a:gd name="T68" fmla="*/ 196 w 239"/>
              <a:gd name="T69" fmla="*/ 595 h 1027"/>
              <a:gd name="T70" fmla="*/ 196 w 239"/>
              <a:gd name="T71" fmla="*/ 670 h 1027"/>
              <a:gd name="T72" fmla="*/ 196 w 239"/>
              <a:gd name="T73" fmla="*/ 746 h 1027"/>
              <a:gd name="T74" fmla="*/ 196 w 239"/>
              <a:gd name="T75" fmla="*/ 833 h 1027"/>
              <a:gd name="T76" fmla="*/ 196 w 239"/>
              <a:gd name="T77" fmla="*/ 930 h 1027"/>
              <a:gd name="T78" fmla="*/ 196 w 239"/>
              <a:gd name="T79" fmla="*/ 1027 h 1027"/>
              <a:gd name="T80" fmla="*/ 65 w 239"/>
              <a:gd name="T81" fmla="*/ 1027 h 1027"/>
              <a:gd name="T82" fmla="*/ 65 w 239"/>
              <a:gd name="T83" fmla="*/ 919 h 1027"/>
              <a:gd name="T84" fmla="*/ 65 w 239"/>
              <a:gd name="T85" fmla="*/ 811 h 1027"/>
              <a:gd name="T86" fmla="*/ 65 w 239"/>
              <a:gd name="T87" fmla="*/ 714 h 1027"/>
              <a:gd name="T88" fmla="*/ 65 w 239"/>
              <a:gd name="T89" fmla="*/ 627 h 1027"/>
              <a:gd name="T90" fmla="*/ 65 w 239"/>
              <a:gd name="T91" fmla="*/ 541 h 1027"/>
              <a:gd name="T92" fmla="*/ 65 w 239"/>
              <a:gd name="T93" fmla="*/ 465 h 1027"/>
              <a:gd name="T94" fmla="*/ 65 w 239"/>
              <a:gd name="T95" fmla="*/ 389 h 1027"/>
              <a:gd name="T96" fmla="*/ 65 w 239"/>
              <a:gd name="T97" fmla="*/ 324 h 1027"/>
              <a:gd name="T98" fmla="*/ 54 w 239"/>
              <a:gd name="T99" fmla="*/ 270 h 1027"/>
              <a:gd name="T100" fmla="*/ 54 w 239"/>
              <a:gd name="T101" fmla="*/ 227 h 1027"/>
              <a:gd name="T102" fmla="*/ 54 w 239"/>
              <a:gd name="T103" fmla="*/ 184 h 1027"/>
              <a:gd name="T104" fmla="*/ 43 w 239"/>
              <a:gd name="T105" fmla="*/ 151 h 1027"/>
              <a:gd name="T106" fmla="*/ 43 w 239"/>
              <a:gd name="T107" fmla="*/ 119 h 1027"/>
              <a:gd name="T108" fmla="*/ 33 w 239"/>
              <a:gd name="T109" fmla="*/ 97 h 1027"/>
              <a:gd name="T110" fmla="*/ 33 w 239"/>
              <a:gd name="T111" fmla="*/ 86 h 1027"/>
              <a:gd name="T112" fmla="*/ 22 w 239"/>
              <a:gd name="T113" fmla="*/ 76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9" h="1027">
                <a:moveTo>
                  <a:pt x="22" y="76"/>
                </a:moveTo>
                <a:lnTo>
                  <a:pt x="11" y="54"/>
                </a:lnTo>
                <a:lnTo>
                  <a:pt x="0" y="43"/>
                </a:lnTo>
                <a:lnTo>
                  <a:pt x="0" y="21"/>
                </a:lnTo>
                <a:lnTo>
                  <a:pt x="0" y="11"/>
                </a:lnTo>
                <a:lnTo>
                  <a:pt x="11" y="0"/>
                </a:lnTo>
                <a:lnTo>
                  <a:pt x="22" y="0"/>
                </a:lnTo>
                <a:lnTo>
                  <a:pt x="33" y="0"/>
                </a:lnTo>
                <a:lnTo>
                  <a:pt x="54" y="0"/>
                </a:lnTo>
                <a:lnTo>
                  <a:pt x="76" y="0"/>
                </a:lnTo>
                <a:lnTo>
                  <a:pt x="87" y="0"/>
                </a:lnTo>
                <a:lnTo>
                  <a:pt x="120" y="11"/>
                </a:lnTo>
                <a:lnTo>
                  <a:pt x="141" y="11"/>
                </a:lnTo>
                <a:lnTo>
                  <a:pt x="163" y="21"/>
                </a:lnTo>
                <a:lnTo>
                  <a:pt x="174" y="32"/>
                </a:lnTo>
                <a:lnTo>
                  <a:pt x="196" y="43"/>
                </a:lnTo>
                <a:lnTo>
                  <a:pt x="207" y="43"/>
                </a:lnTo>
                <a:lnTo>
                  <a:pt x="218" y="54"/>
                </a:lnTo>
                <a:lnTo>
                  <a:pt x="228" y="54"/>
                </a:lnTo>
                <a:lnTo>
                  <a:pt x="228" y="65"/>
                </a:lnTo>
                <a:lnTo>
                  <a:pt x="239" y="76"/>
                </a:lnTo>
                <a:lnTo>
                  <a:pt x="239" y="97"/>
                </a:lnTo>
                <a:lnTo>
                  <a:pt x="239" y="119"/>
                </a:lnTo>
                <a:lnTo>
                  <a:pt x="228" y="140"/>
                </a:lnTo>
                <a:lnTo>
                  <a:pt x="228" y="151"/>
                </a:lnTo>
                <a:lnTo>
                  <a:pt x="218" y="173"/>
                </a:lnTo>
                <a:lnTo>
                  <a:pt x="218" y="205"/>
                </a:lnTo>
                <a:lnTo>
                  <a:pt x="218" y="238"/>
                </a:lnTo>
                <a:lnTo>
                  <a:pt x="207" y="270"/>
                </a:lnTo>
                <a:lnTo>
                  <a:pt x="207" y="303"/>
                </a:lnTo>
                <a:lnTo>
                  <a:pt x="207" y="357"/>
                </a:lnTo>
                <a:lnTo>
                  <a:pt x="207" y="400"/>
                </a:lnTo>
                <a:lnTo>
                  <a:pt x="207" y="454"/>
                </a:lnTo>
                <a:lnTo>
                  <a:pt x="196" y="519"/>
                </a:lnTo>
                <a:lnTo>
                  <a:pt x="196" y="595"/>
                </a:lnTo>
                <a:lnTo>
                  <a:pt x="196" y="670"/>
                </a:lnTo>
                <a:lnTo>
                  <a:pt x="196" y="746"/>
                </a:lnTo>
                <a:lnTo>
                  <a:pt x="196" y="833"/>
                </a:lnTo>
                <a:lnTo>
                  <a:pt x="196" y="930"/>
                </a:lnTo>
                <a:lnTo>
                  <a:pt x="196" y="1027"/>
                </a:lnTo>
                <a:lnTo>
                  <a:pt x="65" y="1027"/>
                </a:lnTo>
                <a:lnTo>
                  <a:pt x="65" y="919"/>
                </a:lnTo>
                <a:lnTo>
                  <a:pt x="65" y="811"/>
                </a:lnTo>
                <a:lnTo>
                  <a:pt x="65" y="714"/>
                </a:lnTo>
                <a:lnTo>
                  <a:pt x="65" y="627"/>
                </a:lnTo>
                <a:lnTo>
                  <a:pt x="65" y="541"/>
                </a:lnTo>
                <a:lnTo>
                  <a:pt x="65" y="465"/>
                </a:lnTo>
                <a:lnTo>
                  <a:pt x="65" y="389"/>
                </a:lnTo>
                <a:lnTo>
                  <a:pt x="65" y="324"/>
                </a:lnTo>
                <a:lnTo>
                  <a:pt x="54" y="270"/>
                </a:lnTo>
                <a:lnTo>
                  <a:pt x="54" y="227"/>
                </a:lnTo>
                <a:lnTo>
                  <a:pt x="54" y="184"/>
                </a:lnTo>
                <a:lnTo>
                  <a:pt x="43" y="151"/>
                </a:lnTo>
                <a:lnTo>
                  <a:pt x="43" y="119"/>
                </a:lnTo>
                <a:lnTo>
                  <a:pt x="33" y="97"/>
                </a:lnTo>
                <a:lnTo>
                  <a:pt x="33" y="86"/>
                </a:lnTo>
                <a:lnTo>
                  <a:pt x="22" y="7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88" name="Freeform 88"/>
          <p:cNvSpPr>
            <a:spLocks noChangeArrowheads="1"/>
          </p:cNvSpPr>
          <p:nvPr/>
        </p:nvSpPr>
        <p:spPr bwMode="auto">
          <a:xfrm>
            <a:off x="5951538" y="2197100"/>
            <a:ext cx="1601787" cy="219075"/>
          </a:xfrm>
          <a:custGeom>
            <a:avLst/>
            <a:gdLst>
              <a:gd name="T0" fmla="*/ 2460 w 2525"/>
              <a:gd name="T1" fmla="*/ 75 h 346"/>
              <a:gd name="T2" fmla="*/ 2504 w 2525"/>
              <a:gd name="T3" fmla="*/ 119 h 346"/>
              <a:gd name="T4" fmla="*/ 2525 w 2525"/>
              <a:gd name="T5" fmla="*/ 173 h 346"/>
              <a:gd name="T6" fmla="*/ 2515 w 2525"/>
              <a:gd name="T7" fmla="*/ 184 h 346"/>
              <a:gd name="T8" fmla="*/ 2504 w 2525"/>
              <a:gd name="T9" fmla="*/ 194 h 346"/>
              <a:gd name="T10" fmla="*/ 2471 w 2525"/>
              <a:gd name="T11" fmla="*/ 194 h 346"/>
              <a:gd name="T12" fmla="*/ 2438 w 2525"/>
              <a:gd name="T13" fmla="*/ 194 h 346"/>
              <a:gd name="T14" fmla="*/ 2395 w 2525"/>
              <a:gd name="T15" fmla="*/ 184 h 346"/>
              <a:gd name="T16" fmla="*/ 2330 w 2525"/>
              <a:gd name="T17" fmla="*/ 173 h 346"/>
              <a:gd name="T18" fmla="*/ 2242 w 2525"/>
              <a:gd name="T19" fmla="*/ 173 h 346"/>
              <a:gd name="T20" fmla="*/ 2123 w 2525"/>
              <a:gd name="T21" fmla="*/ 173 h 346"/>
              <a:gd name="T22" fmla="*/ 1981 w 2525"/>
              <a:gd name="T23" fmla="*/ 173 h 346"/>
              <a:gd name="T24" fmla="*/ 1807 w 2525"/>
              <a:gd name="T25" fmla="*/ 173 h 346"/>
              <a:gd name="T26" fmla="*/ 1644 w 2525"/>
              <a:gd name="T27" fmla="*/ 173 h 346"/>
              <a:gd name="T28" fmla="*/ 1481 w 2525"/>
              <a:gd name="T29" fmla="*/ 184 h 346"/>
              <a:gd name="T30" fmla="*/ 1339 w 2525"/>
              <a:gd name="T31" fmla="*/ 184 h 346"/>
              <a:gd name="T32" fmla="*/ 1198 w 2525"/>
              <a:gd name="T33" fmla="*/ 205 h 346"/>
              <a:gd name="T34" fmla="*/ 1045 w 2525"/>
              <a:gd name="T35" fmla="*/ 216 h 346"/>
              <a:gd name="T36" fmla="*/ 882 w 2525"/>
              <a:gd name="T37" fmla="*/ 248 h 346"/>
              <a:gd name="T38" fmla="*/ 697 w 2525"/>
              <a:gd name="T39" fmla="*/ 270 h 346"/>
              <a:gd name="T40" fmla="*/ 555 w 2525"/>
              <a:gd name="T41" fmla="*/ 292 h 346"/>
              <a:gd name="T42" fmla="*/ 468 w 2525"/>
              <a:gd name="T43" fmla="*/ 303 h 346"/>
              <a:gd name="T44" fmla="*/ 381 w 2525"/>
              <a:gd name="T45" fmla="*/ 313 h 346"/>
              <a:gd name="T46" fmla="*/ 316 w 2525"/>
              <a:gd name="T47" fmla="*/ 324 h 346"/>
              <a:gd name="T48" fmla="*/ 261 w 2525"/>
              <a:gd name="T49" fmla="*/ 335 h 346"/>
              <a:gd name="T50" fmla="*/ 218 w 2525"/>
              <a:gd name="T51" fmla="*/ 346 h 346"/>
              <a:gd name="T52" fmla="*/ 185 w 2525"/>
              <a:gd name="T53" fmla="*/ 346 h 346"/>
              <a:gd name="T54" fmla="*/ 163 w 2525"/>
              <a:gd name="T55" fmla="*/ 346 h 346"/>
              <a:gd name="T56" fmla="*/ 131 w 2525"/>
              <a:gd name="T57" fmla="*/ 346 h 346"/>
              <a:gd name="T58" fmla="*/ 76 w 2525"/>
              <a:gd name="T59" fmla="*/ 313 h 346"/>
              <a:gd name="T60" fmla="*/ 22 w 2525"/>
              <a:gd name="T61" fmla="*/ 270 h 346"/>
              <a:gd name="T62" fmla="*/ 0 w 2525"/>
              <a:gd name="T63" fmla="*/ 248 h 346"/>
              <a:gd name="T64" fmla="*/ 0 w 2525"/>
              <a:gd name="T65" fmla="*/ 227 h 346"/>
              <a:gd name="T66" fmla="*/ 33 w 2525"/>
              <a:gd name="T67" fmla="*/ 227 h 346"/>
              <a:gd name="T68" fmla="*/ 66 w 2525"/>
              <a:gd name="T69" fmla="*/ 227 h 346"/>
              <a:gd name="T70" fmla="*/ 142 w 2525"/>
              <a:gd name="T71" fmla="*/ 216 h 346"/>
              <a:gd name="T72" fmla="*/ 240 w 2525"/>
              <a:gd name="T73" fmla="*/ 205 h 346"/>
              <a:gd name="T74" fmla="*/ 359 w 2525"/>
              <a:gd name="T75" fmla="*/ 194 h 346"/>
              <a:gd name="T76" fmla="*/ 632 w 2525"/>
              <a:gd name="T77" fmla="*/ 162 h 346"/>
              <a:gd name="T78" fmla="*/ 980 w 2525"/>
              <a:gd name="T79" fmla="*/ 129 h 346"/>
              <a:gd name="T80" fmla="*/ 1143 w 2525"/>
              <a:gd name="T81" fmla="*/ 108 h 346"/>
              <a:gd name="T82" fmla="*/ 1328 w 2525"/>
              <a:gd name="T83" fmla="*/ 86 h 346"/>
              <a:gd name="T84" fmla="*/ 1546 w 2525"/>
              <a:gd name="T85" fmla="*/ 65 h 346"/>
              <a:gd name="T86" fmla="*/ 1731 w 2525"/>
              <a:gd name="T87" fmla="*/ 43 h 346"/>
              <a:gd name="T88" fmla="*/ 1829 w 2525"/>
              <a:gd name="T89" fmla="*/ 21 h 346"/>
              <a:gd name="T90" fmla="*/ 1927 w 2525"/>
              <a:gd name="T91" fmla="*/ 21 h 346"/>
              <a:gd name="T92" fmla="*/ 2014 w 2525"/>
              <a:gd name="T93" fmla="*/ 10 h 346"/>
              <a:gd name="T94" fmla="*/ 2090 w 2525"/>
              <a:gd name="T95" fmla="*/ 0 h 346"/>
              <a:gd name="T96" fmla="*/ 2144 w 2525"/>
              <a:gd name="T97" fmla="*/ 0 h 346"/>
              <a:gd name="T98" fmla="*/ 2188 w 2525"/>
              <a:gd name="T99" fmla="*/ 0 h 346"/>
              <a:gd name="T100" fmla="*/ 2221 w 2525"/>
              <a:gd name="T101" fmla="*/ 0 h 346"/>
              <a:gd name="T102" fmla="*/ 2286 w 2525"/>
              <a:gd name="T103" fmla="*/ 10 h 346"/>
              <a:gd name="T104" fmla="*/ 2373 w 2525"/>
              <a:gd name="T105" fmla="*/ 32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25" h="346">
                <a:moveTo>
                  <a:pt x="2417" y="54"/>
                </a:moveTo>
                <a:lnTo>
                  <a:pt x="2460" y="75"/>
                </a:lnTo>
                <a:lnTo>
                  <a:pt x="2482" y="97"/>
                </a:lnTo>
                <a:lnTo>
                  <a:pt x="2504" y="119"/>
                </a:lnTo>
                <a:lnTo>
                  <a:pt x="2525" y="151"/>
                </a:lnTo>
                <a:lnTo>
                  <a:pt x="2525" y="173"/>
                </a:lnTo>
                <a:lnTo>
                  <a:pt x="2525" y="184"/>
                </a:lnTo>
                <a:lnTo>
                  <a:pt x="2515" y="184"/>
                </a:lnTo>
                <a:lnTo>
                  <a:pt x="2515" y="194"/>
                </a:lnTo>
                <a:lnTo>
                  <a:pt x="2504" y="194"/>
                </a:lnTo>
                <a:lnTo>
                  <a:pt x="2493" y="194"/>
                </a:lnTo>
                <a:lnTo>
                  <a:pt x="2471" y="194"/>
                </a:lnTo>
                <a:lnTo>
                  <a:pt x="2460" y="194"/>
                </a:lnTo>
                <a:lnTo>
                  <a:pt x="2438" y="194"/>
                </a:lnTo>
                <a:lnTo>
                  <a:pt x="2417" y="184"/>
                </a:lnTo>
                <a:lnTo>
                  <a:pt x="2395" y="184"/>
                </a:lnTo>
                <a:lnTo>
                  <a:pt x="2362" y="184"/>
                </a:lnTo>
                <a:lnTo>
                  <a:pt x="2330" y="173"/>
                </a:lnTo>
                <a:lnTo>
                  <a:pt x="2286" y="173"/>
                </a:lnTo>
                <a:lnTo>
                  <a:pt x="2242" y="173"/>
                </a:lnTo>
                <a:lnTo>
                  <a:pt x="2188" y="173"/>
                </a:lnTo>
                <a:lnTo>
                  <a:pt x="2123" y="173"/>
                </a:lnTo>
                <a:lnTo>
                  <a:pt x="2057" y="173"/>
                </a:lnTo>
                <a:lnTo>
                  <a:pt x="1981" y="173"/>
                </a:lnTo>
                <a:lnTo>
                  <a:pt x="1894" y="173"/>
                </a:lnTo>
                <a:lnTo>
                  <a:pt x="1807" y="173"/>
                </a:lnTo>
                <a:lnTo>
                  <a:pt x="1720" y="173"/>
                </a:lnTo>
                <a:lnTo>
                  <a:pt x="1644" y="173"/>
                </a:lnTo>
                <a:lnTo>
                  <a:pt x="1557" y="173"/>
                </a:lnTo>
                <a:lnTo>
                  <a:pt x="1481" y="184"/>
                </a:lnTo>
                <a:lnTo>
                  <a:pt x="1415" y="184"/>
                </a:lnTo>
                <a:lnTo>
                  <a:pt x="1339" y="184"/>
                </a:lnTo>
                <a:lnTo>
                  <a:pt x="1274" y="194"/>
                </a:lnTo>
                <a:lnTo>
                  <a:pt x="1198" y="205"/>
                </a:lnTo>
                <a:lnTo>
                  <a:pt x="1121" y="205"/>
                </a:lnTo>
                <a:lnTo>
                  <a:pt x="1045" y="216"/>
                </a:lnTo>
                <a:lnTo>
                  <a:pt x="969" y="227"/>
                </a:lnTo>
                <a:lnTo>
                  <a:pt x="882" y="248"/>
                </a:lnTo>
                <a:lnTo>
                  <a:pt x="784" y="259"/>
                </a:lnTo>
                <a:lnTo>
                  <a:pt x="697" y="270"/>
                </a:lnTo>
                <a:lnTo>
                  <a:pt x="599" y="281"/>
                </a:lnTo>
                <a:lnTo>
                  <a:pt x="555" y="292"/>
                </a:lnTo>
                <a:lnTo>
                  <a:pt x="501" y="303"/>
                </a:lnTo>
                <a:lnTo>
                  <a:pt x="468" y="303"/>
                </a:lnTo>
                <a:lnTo>
                  <a:pt x="425" y="313"/>
                </a:lnTo>
                <a:lnTo>
                  <a:pt x="381" y="313"/>
                </a:lnTo>
                <a:lnTo>
                  <a:pt x="349" y="324"/>
                </a:lnTo>
                <a:lnTo>
                  <a:pt x="316" y="324"/>
                </a:lnTo>
                <a:lnTo>
                  <a:pt x="294" y="335"/>
                </a:lnTo>
                <a:lnTo>
                  <a:pt x="261" y="335"/>
                </a:lnTo>
                <a:lnTo>
                  <a:pt x="240" y="335"/>
                </a:lnTo>
                <a:lnTo>
                  <a:pt x="218" y="346"/>
                </a:lnTo>
                <a:lnTo>
                  <a:pt x="196" y="346"/>
                </a:lnTo>
                <a:lnTo>
                  <a:pt x="185" y="346"/>
                </a:lnTo>
                <a:lnTo>
                  <a:pt x="174" y="346"/>
                </a:lnTo>
                <a:lnTo>
                  <a:pt x="163" y="346"/>
                </a:lnTo>
                <a:lnTo>
                  <a:pt x="153" y="346"/>
                </a:lnTo>
                <a:lnTo>
                  <a:pt x="131" y="346"/>
                </a:lnTo>
                <a:lnTo>
                  <a:pt x="98" y="335"/>
                </a:lnTo>
                <a:lnTo>
                  <a:pt x="76" y="313"/>
                </a:lnTo>
                <a:lnTo>
                  <a:pt x="44" y="281"/>
                </a:lnTo>
                <a:lnTo>
                  <a:pt x="22" y="270"/>
                </a:lnTo>
                <a:lnTo>
                  <a:pt x="11" y="259"/>
                </a:lnTo>
                <a:lnTo>
                  <a:pt x="0" y="248"/>
                </a:lnTo>
                <a:lnTo>
                  <a:pt x="0" y="238"/>
                </a:lnTo>
                <a:lnTo>
                  <a:pt x="0" y="227"/>
                </a:lnTo>
                <a:lnTo>
                  <a:pt x="11" y="227"/>
                </a:lnTo>
                <a:lnTo>
                  <a:pt x="33" y="227"/>
                </a:lnTo>
                <a:lnTo>
                  <a:pt x="44" y="227"/>
                </a:lnTo>
                <a:lnTo>
                  <a:pt x="66" y="227"/>
                </a:lnTo>
                <a:lnTo>
                  <a:pt x="98" y="216"/>
                </a:lnTo>
                <a:lnTo>
                  <a:pt x="142" y="216"/>
                </a:lnTo>
                <a:lnTo>
                  <a:pt x="185" y="216"/>
                </a:lnTo>
                <a:lnTo>
                  <a:pt x="240" y="205"/>
                </a:lnTo>
                <a:lnTo>
                  <a:pt x="294" y="194"/>
                </a:lnTo>
                <a:lnTo>
                  <a:pt x="359" y="194"/>
                </a:lnTo>
                <a:lnTo>
                  <a:pt x="501" y="184"/>
                </a:lnTo>
                <a:lnTo>
                  <a:pt x="632" y="162"/>
                </a:lnTo>
                <a:lnTo>
                  <a:pt x="904" y="129"/>
                </a:lnTo>
                <a:lnTo>
                  <a:pt x="980" y="129"/>
                </a:lnTo>
                <a:lnTo>
                  <a:pt x="1056" y="119"/>
                </a:lnTo>
                <a:lnTo>
                  <a:pt x="1143" y="108"/>
                </a:lnTo>
                <a:lnTo>
                  <a:pt x="1230" y="108"/>
                </a:lnTo>
                <a:lnTo>
                  <a:pt x="1328" y="86"/>
                </a:lnTo>
                <a:lnTo>
                  <a:pt x="1437" y="75"/>
                </a:lnTo>
                <a:lnTo>
                  <a:pt x="1546" y="65"/>
                </a:lnTo>
                <a:lnTo>
                  <a:pt x="1666" y="43"/>
                </a:lnTo>
                <a:lnTo>
                  <a:pt x="1731" y="43"/>
                </a:lnTo>
                <a:lnTo>
                  <a:pt x="1785" y="32"/>
                </a:lnTo>
                <a:lnTo>
                  <a:pt x="1829" y="21"/>
                </a:lnTo>
                <a:lnTo>
                  <a:pt x="1883" y="21"/>
                </a:lnTo>
                <a:lnTo>
                  <a:pt x="1927" y="21"/>
                </a:lnTo>
                <a:lnTo>
                  <a:pt x="1970" y="10"/>
                </a:lnTo>
                <a:lnTo>
                  <a:pt x="2014" y="10"/>
                </a:lnTo>
                <a:lnTo>
                  <a:pt x="2047" y="0"/>
                </a:lnTo>
                <a:lnTo>
                  <a:pt x="2090" y="0"/>
                </a:lnTo>
                <a:lnTo>
                  <a:pt x="2112" y="0"/>
                </a:lnTo>
                <a:lnTo>
                  <a:pt x="2144" y="0"/>
                </a:lnTo>
                <a:lnTo>
                  <a:pt x="2166" y="0"/>
                </a:lnTo>
                <a:lnTo>
                  <a:pt x="2188" y="0"/>
                </a:lnTo>
                <a:lnTo>
                  <a:pt x="2210" y="0"/>
                </a:lnTo>
                <a:lnTo>
                  <a:pt x="2221" y="0"/>
                </a:lnTo>
                <a:lnTo>
                  <a:pt x="2242" y="0"/>
                </a:lnTo>
                <a:lnTo>
                  <a:pt x="2286" y="10"/>
                </a:lnTo>
                <a:lnTo>
                  <a:pt x="2330" y="21"/>
                </a:lnTo>
                <a:lnTo>
                  <a:pt x="2373" y="32"/>
                </a:lnTo>
                <a:lnTo>
                  <a:pt x="2417" y="54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94" name="Freeform 94"/>
          <p:cNvSpPr>
            <a:spLocks noChangeArrowheads="1"/>
          </p:cNvSpPr>
          <p:nvPr/>
        </p:nvSpPr>
        <p:spPr bwMode="auto">
          <a:xfrm>
            <a:off x="6392863" y="2278063"/>
            <a:ext cx="422275" cy="330200"/>
          </a:xfrm>
          <a:custGeom>
            <a:avLst/>
            <a:gdLst>
              <a:gd name="T0" fmla="*/ 370 w 664"/>
              <a:gd name="T1" fmla="*/ 379 h 520"/>
              <a:gd name="T2" fmla="*/ 479 w 664"/>
              <a:gd name="T3" fmla="*/ 401 h 520"/>
              <a:gd name="T4" fmla="*/ 577 w 664"/>
              <a:gd name="T5" fmla="*/ 411 h 520"/>
              <a:gd name="T6" fmla="*/ 642 w 664"/>
              <a:gd name="T7" fmla="*/ 422 h 520"/>
              <a:gd name="T8" fmla="*/ 598 w 664"/>
              <a:gd name="T9" fmla="*/ 487 h 520"/>
              <a:gd name="T10" fmla="*/ 446 w 664"/>
              <a:gd name="T11" fmla="*/ 487 h 520"/>
              <a:gd name="T12" fmla="*/ 326 w 664"/>
              <a:gd name="T13" fmla="*/ 487 h 520"/>
              <a:gd name="T14" fmla="*/ 239 w 664"/>
              <a:gd name="T15" fmla="*/ 498 h 520"/>
              <a:gd name="T16" fmla="*/ 174 w 664"/>
              <a:gd name="T17" fmla="*/ 498 h 520"/>
              <a:gd name="T18" fmla="*/ 120 w 664"/>
              <a:gd name="T19" fmla="*/ 509 h 520"/>
              <a:gd name="T20" fmla="*/ 76 w 664"/>
              <a:gd name="T21" fmla="*/ 520 h 520"/>
              <a:gd name="T22" fmla="*/ 54 w 664"/>
              <a:gd name="T23" fmla="*/ 520 h 520"/>
              <a:gd name="T24" fmla="*/ 32 w 664"/>
              <a:gd name="T25" fmla="*/ 509 h 520"/>
              <a:gd name="T26" fmla="*/ 11 w 664"/>
              <a:gd name="T27" fmla="*/ 476 h 520"/>
              <a:gd name="T28" fmla="*/ 0 w 664"/>
              <a:gd name="T29" fmla="*/ 433 h 520"/>
              <a:gd name="T30" fmla="*/ 11 w 664"/>
              <a:gd name="T31" fmla="*/ 390 h 520"/>
              <a:gd name="T32" fmla="*/ 32 w 664"/>
              <a:gd name="T33" fmla="*/ 368 h 520"/>
              <a:gd name="T34" fmla="*/ 76 w 664"/>
              <a:gd name="T35" fmla="*/ 357 h 520"/>
              <a:gd name="T36" fmla="*/ 141 w 664"/>
              <a:gd name="T37" fmla="*/ 336 h 520"/>
              <a:gd name="T38" fmla="*/ 218 w 664"/>
              <a:gd name="T39" fmla="*/ 293 h 520"/>
              <a:gd name="T40" fmla="*/ 272 w 664"/>
              <a:gd name="T41" fmla="*/ 249 h 520"/>
              <a:gd name="T42" fmla="*/ 326 w 664"/>
              <a:gd name="T43" fmla="*/ 206 h 520"/>
              <a:gd name="T44" fmla="*/ 381 w 664"/>
              <a:gd name="T45" fmla="*/ 141 h 520"/>
              <a:gd name="T46" fmla="*/ 446 w 664"/>
              <a:gd name="T47" fmla="*/ 55 h 520"/>
              <a:gd name="T48" fmla="*/ 501 w 664"/>
              <a:gd name="T49" fmla="*/ 22 h 520"/>
              <a:gd name="T50" fmla="*/ 544 w 664"/>
              <a:gd name="T51" fmla="*/ 65 h 520"/>
              <a:gd name="T52" fmla="*/ 566 w 664"/>
              <a:gd name="T53" fmla="*/ 87 h 520"/>
              <a:gd name="T54" fmla="*/ 588 w 664"/>
              <a:gd name="T55" fmla="*/ 119 h 520"/>
              <a:gd name="T56" fmla="*/ 577 w 664"/>
              <a:gd name="T57" fmla="*/ 141 h 520"/>
              <a:gd name="T58" fmla="*/ 533 w 664"/>
              <a:gd name="T59" fmla="*/ 184 h 520"/>
              <a:gd name="T60" fmla="*/ 468 w 664"/>
              <a:gd name="T61" fmla="*/ 249 h 520"/>
              <a:gd name="T62" fmla="*/ 359 w 664"/>
              <a:gd name="T63" fmla="*/ 325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64" h="520">
                <a:moveTo>
                  <a:pt x="305" y="368"/>
                </a:moveTo>
                <a:lnTo>
                  <a:pt x="370" y="379"/>
                </a:lnTo>
                <a:lnTo>
                  <a:pt x="424" y="390"/>
                </a:lnTo>
                <a:lnTo>
                  <a:pt x="479" y="401"/>
                </a:lnTo>
                <a:lnTo>
                  <a:pt x="533" y="411"/>
                </a:lnTo>
                <a:lnTo>
                  <a:pt x="577" y="411"/>
                </a:lnTo>
                <a:lnTo>
                  <a:pt x="609" y="422"/>
                </a:lnTo>
                <a:lnTo>
                  <a:pt x="642" y="422"/>
                </a:lnTo>
                <a:lnTo>
                  <a:pt x="664" y="422"/>
                </a:lnTo>
                <a:lnTo>
                  <a:pt x="598" y="487"/>
                </a:lnTo>
                <a:lnTo>
                  <a:pt x="522" y="487"/>
                </a:lnTo>
                <a:lnTo>
                  <a:pt x="446" y="487"/>
                </a:lnTo>
                <a:lnTo>
                  <a:pt x="381" y="487"/>
                </a:lnTo>
                <a:lnTo>
                  <a:pt x="326" y="487"/>
                </a:lnTo>
                <a:lnTo>
                  <a:pt x="283" y="487"/>
                </a:lnTo>
                <a:lnTo>
                  <a:pt x="239" y="498"/>
                </a:lnTo>
                <a:lnTo>
                  <a:pt x="207" y="498"/>
                </a:lnTo>
                <a:lnTo>
                  <a:pt x="174" y="498"/>
                </a:lnTo>
                <a:lnTo>
                  <a:pt x="141" y="509"/>
                </a:lnTo>
                <a:lnTo>
                  <a:pt x="120" y="509"/>
                </a:lnTo>
                <a:lnTo>
                  <a:pt x="98" y="509"/>
                </a:lnTo>
                <a:lnTo>
                  <a:pt x="76" y="520"/>
                </a:lnTo>
                <a:lnTo>
                  <a:pt x="65" y="520"/>
                </a:lnTo>
                <a:lnTo>
                  <a:pt x="54" y="520"/>
                </a:lnTo>
                <a:lnTo>
                  <a:pt x="43" y="520"/>
                </a:lnTo>
                <a:lnTo>
                  <a:pt x="32" y="509"/>
                </a:lnTo>
                <a:lnTo>
                  <a:pt x="22" y="498"/>
                </a:lnTo>
                <a:lnTo>
                  <a:pt x="11" y="476"/>
                </a:lnTo>
                <a:lnTo>
                  <a:pt x="0" y="455"/>
                </a:lnTo>
                <a:lnTo>
                  <a:pt x="0" y="433"/>
                </a:lnTo>
                <a:lnTo>
                  <a:pt x="0" y="411"/>
                </a:lnTo>
                <a:lnTo>
                  <a:pt x="11" y="390"/>
                </a:lnTo>
                <a:lnTo>
                  <a:pt x="11" y="379"/>
                </a:lnTo>
                <a:lnTo>
                  <a:pt x="32" y="368"/>
                </a:lnTo>
                <a:lnTo>
                  <a:pt x="43" y="357"/>
                </a:lnTo>
                <a:lnTo>
                  <a:pt x="76" y="357"/>
                </a:lnTo>
                <a:lnTo>
                  <a:pt x="109" y="347"/>
                </a:lnTo>
                <a:lnTo>
                  <a:pt x="141" y="336"/>
                </a:lnTo>
                <a:lnTo>
                  <a:pt x="174" y="314"/>
                </a:lnTo>
                <a:lnTo>
                  <a:pt x="218" y="293"/>
                </a:lnTo>
                <a:lnTo>
                  <a:pt x="250" y="260"/>
                </a:lnTo>
                <a:lnTo>
                  <a:pt x="272" y="249"/>
                </a:lnTo>
                <a:lnTo>
                  <a:pt x="305" y="228"/>
                </a:lnTo>
                <a:lnTo>
                  <a:pt x="326" y="206"/>
                </a:lnTo>
                <a:lnTo>
                  <a:pt x="348" y="174"/>
                </a:lnTo>
                <a:lnTo>
                  <a:pt x="381" y="141"/>
                </a:lnTo>
                <a:lnTo>
                  <a:pt x="413" y="98"/>
                </a:lnTo>
                <a:lnTo>
                  <a:pt x="446" y="55"/>
                </a:lnTo>
                <a:lnTo>
                  <a:pt x="479" y="0"/>
                </a:lnTo>
                <a:lnTo>
                  <a:pt x="501" y="22"/>
                </a:lnTo>
                <a:lnTo>
                  <a:pt x="522" y="44"/>
                </a:lnTo>
                <a:lnTo>
                  <a:pt x="544" y="65"/>
                </a:lnTo>
                <a:lnTo>
                  <a:pt x="555" y="76"/>
                </a:lnTo>
                <a:lnTo>
                  <a:pt x="566" y="87"/>
                </a:lnTo>
                <a:lnTo>
                  <a:pt x="577" y="109"/>
                </a:lnTo>
                <a:lnTo>
                  <a:pt x="588" y="119"/>
                </a:lnTo>
                <a:lnTo>
                  <a:pt x="588" y="130"/>
                </a:lnTo>
                <a:lnTo>
                  <a:pt x="577" y="141"/>
                </a:lnTo>
                <a:lnTo>
                  <a:pt x="555" y="163"/>
                </a:lnTo>
                <a:lnTo>
                  <a:pt x="533" y="184"/>
                </a:lnTo>
                <a:lnTo>
                  <a:pt x="501" y="217"/>
                </a:lnTo>
                <a:lnTo>
                  <a:pt x="468" y="249"/>
                </a:lnTo>
                <a:lnTo>
                  <a:pt x="413" y="282"/>
                </a:lnTo>
                <a:lnTo>
                  <a:pt x="359" y="325"/>
                </a:lnTo>
                <a:lnTo>
                  <a:pt x="305" y="36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89" name="Freeform 89"/>
          <p:cNvSpPr>
            <a:spLocks noChangeArrowheads="1"/>
          </p:cNvSpPr>
          <p:nvPr/>
        </p:nvSpPr>
        <p:spPr bwMode="auto">
          <a:xfrm>
            <a:off x="6386513" y="2354263"/>
            <a:ext cx="655637" cy="549275"/>
          </a:xfrm>
          <a:custGeom>
            <a:avLst/>
            <a:gdLst>
              <a:gd name="T0" fmla="*/ 65 w 1034"/>
              <a:gd name="T1" fmla="*/ 866 h 866"/>
              <a:gd name="T2" fmla="*/ 33 w 1034"/>
              <a:gd name="T3" fmla="*/ 833 h 866"/>
              <a:gd name="T4" fmla="*/ 22 w 1034"/>
              <a:gd name="T5" fmla="*/ 768 h 866"/>
              <a:gd name="T6" fmla="*/ 0 w 1034"/>
              <a:gd name="T7" fmla="*/ 714 h 866"/>
              <a:gd name="T8" fmla="*/ 11 w 1034"/>
              <a:gd name="T9" fmla="*/ 693 h 866"/>
              <a:gd name="T10" fmla="*/ 43 w 1034"/>
              <a:gd name="T11" fmla="*/ 660 h 866"/>
              <a:gd name="T12" fmla="*/ 87 w 1034"/>
              <a:gd name="T13" fmla="*/ 649 h 866"/>
              <a:gd name="T14" fmla="*/ 131 w 1034"/>
              <a:gd name="T15" fmla="*/ 628 h 866"/>
              <a:gd name="T16" fmla="*/ 185 w 1034"/>
              <a:gd name="T17" fmla="*/ 606 h 866"/>
              <a:gd name="T18" fmla="*/ 261 w 1034"/>
              <a:gd name="T19" fmla="*/ 563 h 866"/>
              <a:gd name="T20" fmla="*/ 381 w 1034"/>
              <a:gd name="T21" fmla="*/ 476 h 866"/>
              <a:gd name="T22" fmla="*/ 544 w 1034"/>
              <a:gd name="T23" fmla="*/ 336 h 866"/>
              <a:gd name="T24" fmla="*/ 642 w 1034"/>
              <a:gd name="T25" fmla="*/ 260 h 866"/>
              <a:gd name="T26" fmla="*/ 718 w 1034"/>
              <a:gd name="T27" fmla="*/ 184 h 866"/>
              <a:gd name="T28" fmla="*/ 773 w 1034"/>
              <a:gd name="T29" fmla="*/ 130 h 866"/>
              <a:gd name="T30" fmla="*/ 816 w 1034"/>
              <a:gd name="T31" fmla="*/ 87 h 866"/>
              <a:gd name="T32" fmla="*/ 827 w 1034"/>
              <a:gd name="T33" fmla="*/ 55 h 866"/>
              <a:gd name="T34" fmla="*/ 816 w 1034"/>
              <a:gd name="T35" fmla="*/ 22 h 866"/>
              <a:gd name="T36" fmla="*/ 849 w 1034"/>
              <a:gd name="T37" fmla="*/ 0 h 866"/>
              <a:gd name="T38" fmla="*/ 882 w 1034"/>
              <a:gd name="T39" fmla="*/ 11 h 866"/>
              <a:gd name="T40" fmla="*/ 936 w 1034"/>
              <a:gd name="T41" fmla="*/ 55 h 866"/>
              <a:gd name="T42" fmla="*/ 980 w 1034"/>
              <a:gd name="T43" fmla="*/ 109 h 866"/>
              <a:gd name="T44" fmla="*/ 980 w 1034"/>
              <a:gd name="T45" fmla="*/ 130 h 866"/>
              <a:gd name="T46" fmla="*/ 980 w 1034"/>
              <a:gd name="T47" fmla="*/ 152 h 866"/>
              <a:gd name="T48" fmla="*/ 969 w 1034"/>
              <a:gd name="T49" fmla="*/ 174 h 866"/>
              <a:gd name="T50" fmla="*/ 936 w 1034"/>
              <a:gd name="T51" fmla="*/ 195 h 866"/>
              <a:gd name="T52" fmla="*/ 903 w 1034"/>
              <a:gd name="T53" fmla="*/ 228 h 866"/>
              <a:gd name="T54" fmla="*/ 860 w 1034"/>
              <a:gd name="T55" fmla="*/ 260 h 866"/>
              <a:gd name="T56" fmla="*/ 816 w 1034"/>
              <a:gd name="T57" fmla="*/ 292 h 866"/>
              <a:gd name="T58" fmla="*/ 751 w 1034"/>
              <a:gd name="T59" fmla="*/ 336 h 866"/>
              <a:gd name="T60" fmla="*/ 675 w 1034"/>
              <a:gd name="T61" fmla="*/ 390 h 866"/>
              <a:gd name="T62" fmla="*/ 599 w 1034"/>
              <a:gd name="T63" fmla="*/ 444 h 866"/>
              <a:gd name="T64" fmla="*/ 533 w 1034"/>
              <a:gd name="T65" fmla="*/ 498 h 866"/>
              <a:gd name="T66" fmla="*/ 468 w 1034"/>
              <a:gd name="T67" fmla="*/ 530 h 866"/>
              <a:gd name="T68" fmla="*/ 414 w 1034"/>
              <a:gd name="T69" fmla="*/ 574 h 866"/>
              <a:gd name="T70" fmla="*/ 381 w 1034"/>
              <a:gd name="T71" fmla="*/ 606 h 866"/>
              <a:gd name="T72" fmla="*/ 348 w 1034"/>
              <a:gd name="T73" fmla="*/ 628 h 866"/>
              <a:gd name="T74" fmla="*/ 326 w 1034"/>
              <a:gd name="T75" fmla="*/ 639 h 866"/>
              <a:gd name="T76" fmla="*/ 326 w 1034"/>
              <a:gd name="T77" fmla="*/ 660 h 866"/>
              <a:gd name="T78" fmla="*/ 348 w 1034"/>
              <a:gd name="T79" fmla="*/ 660 h 866"/>
              <a:gd name="T80" fmla="*/ 392 w 1034"/>
              <a:gd name="T81" fmla="*/ 649 h 866"/>
              <a:gd name="T82" fmla="*/ 446 w 1034"/>
              <a:gd name="T83" fmla="*/ 649 h 866"/>
              <a:gd name="T84" fmla="*/ 533 w 1034"/>
              <a:gd name="T85" fmla="*/ 639 h 866"/>
              <a:gd name="T86" fmla="*/ 631 w 1034"/>
              <a:gd name="T87" fmla="*/ 628 h 866"/>
              <a:gd name="T88" fmla="*/ 740 w 1034"/>
              <a:gd name="T89" fmla="*/ 606 h 866"/>
              <a:gd name="T90" fmla="*/ 882 w 1034"/>
              <a:gd name="T91" fmla="*/ 585 h 866"/>
              <a:gd name="T92" fmla="*/ 1034 w 1034"/>
              <a:gd name="T93" fmla="*/ 628 h 866"/>
              <a:gd name="T94" fmla="*/ 849 w 1034"/>
              <a:gd name="T95" fmla="*/ 671 h 866"/>
              <a:gd name="T96" fmla="*/ 686 w 1034"/>
              <a:gd name="T97" fmla="*/ 704 h 866"/>
              <a:gd name="T98" fmla="*/ 544 w 1034"/>
              <a:gd name="T99" fmla="*/ 725 h 866"/>
              <a:gd name="T100" fmla="*/ 424 w 1034"/>
              <a:gd name="T101" fmla="*/ 758 h 866"/>
              <a:gd name="T102" fmla="*/ 326 w 1034"/>
              <a:gd name="T103" fmla="*/ 779 h 866"/>
              <a:gd name="T104" fmla="*/ 261 w 1034"/>
              <a:gd name="T105" fmla="*/ 790 h 866"/>
              <a:gd name="T106" fmla="*/ 207 w 1034"/>
              <a:gd name="T107" fmla="*/ 812 h 866"/>
              <a:gd name="T108" fmla="*/ 185 w 1034"/>
              <a:gd name="T109" fmla="*/ 823 h 866"/>
              <a:gd name="T110" fmla="*/ 131 w 1034"/>
              <a:gd name="T111" fmla="*/ 855 h 866"/>
              <a:gd name="T112" fmla="*/ 87 w 1034"/>
              <a:gd name="T113" fmla="*/ 866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34" h="866">
                <a:moveTo>
                  <a:pt x="87" y="866"/>
                </a:moveTo>
                <a:lnTo>
                  <a:pt x="65" y="866"/>
                </a:lnTo>
                <a:lnTo>
                  <a:pt x="54" y="855"/>
                </a:lnTo>
                <a:lnTo>
                  <a:pt x="33" y="833"/>
                </a:lnTo>
                <a:lnTo>
                  <a:pt x="22" y="801"/>
                </a:lnTo>
                <a:lnTo>
                  <a:pt x="22" y="768"/>
                </a:lnTo>
                <a:lnTo>
                  <a:pt x="11" y="747"/>
                </a:lnTo>
                <a:lnTo>
                  <a:pt x="0" y="714"/>
                </a:lnTo>
                <a:lnTo>
                  <a:pt x="0" y="704"/>
                </a:lnTo>
                <a:lnTo>
                  <a:pt x="11" y="693"/>
                </a:lnTo>
                <a:lnTo>
                  <a:pt x="22" y="682"/>
                </a:lnTo>
                <a:lnTo>
                  <a:pt x="43" y="660"/>
                </a:lnTo>
                <a:lnTo>
                  <a:pt x="76" y="649"/>
                </a:lnTo>
                <a:lnTo>
                  <a:pt x="87" y="649"/>
                </a:lnTo>
                <a:lnTo>
                  <a:pt x="109" y="639"/>
                </a:lnTo>
                <a:lnTo>
                  <a:pt x="131" y="628"/>
                </a:lnTo>
                <a:lnTo>
                  <a:pt x="152" y="617"/>
                </a:lnTo>
                <a:lnTo>
                  <a:pt x="185" y="606"/>
                </a:lnTo>
                <a:lnTo>
                  <a:pt x="218" y="585"/>
                </a:lnTo>
                <a:lnTo>
                  <a:pt x="261" y="563"/>
                </a:lnTo>
                <a:lnTo>
                  <a:pt x="294" y="530"/>
                </a:lnTo>
                <a:lnTo>
                  <a:pt x="381" y="476"/>
                </a:lnTo>
                <a:lnTo>
                  <a:pt x="457" y="411"/>
                </a:lnTo>
                <a:lnTo>
                  <a:pt x="544" y="336"/>
                </a:lnTo>
                <a:lnTo>
                  <a:pt x="599" y="303"/>
                </a:lnTo>
                <a:lnTo>
                  <a:pt x="642" y="260"/>
                </a:lnTo>
                <a:lnTo>
                  <a:pt x="686" y="228"/>
                </a:lnTo>
                <a:lnTo>
                  <a:pt x="718" y="184"/>
                </a:lnTo>
                <a:lnTo>
                  <a:pt x="751" y="163"/>
                </a:lnTo>
                <a:lnTo>
                  <a:pt x="773" y="130"/>
                </a:lnTo>
                <a:lnTo>
                  <a:pt x="795" y="109"/>
                </a:lnTo>
                <a:lnTo>
                  <a:pt x="816" y="87"/>
                </a:lnTo>
                <a:lnTo>
                  <a:pt x="816" y="65"/>
                </a:lnTo>
                <a:lnTo>
                  <a:pt x="827" y="55"/>
                </a:lnTo>
                <a:lnTo>
                  <a:pt x="816" y="33"/>
                </a:lnTo>
                <a:lnTo>
                  <a:pt x="816" y="22"/>
                </a:lnTo>
                <a:lnTo>
                  <a:pt x="827" y="11"/>
                </a:lnTo>
                <a:lnTo>
                  <a:pt x="849" y="0"/>
                </a:lnTo>
                <a:lnTo>
                  <a:pt x="860" y="0"/>
                </a:lnTo>
                <a:lnTo>
                  <a:pt x="882" y="11"/>
                </a:lnTo>
                <a:lnTo>
                  <a:pt x="914" y="33"/>
                </a:lnTo>
                <a:lnTo>
                  <a:pt x="936" y="55"/>
                </a:lnTo>
                <a:lnTo>
                  <a:pt x="958" y="76"/>
                </a:lnTo>
                <a:lnTo>
                  <a:pt x="980" y="109"/>
                </a:lnTo>
                <a:lnTo>
                  <a:pt x="980" y="119"/>
                </a:lnTo>
                <a:lnTo>
                  <a:pt x="980" y="130"/>
                </a:lnTo>
                <a:lnTo>
                  <a:pt x="980" y="141"/>
                </a:lnTo>
                <a:lnTo>
                  <a:pt x="980" y="152"/>
                </a:lnTo>
                <a:lnTo>
                  <a:pt x="969" y="163"/>
                </a:lnTo>
                <a:lnTo>
                  <a:pt x="969" y="174"/>
                </a:lnTo>
                <a:lnTo>
                  <a:pt x="958" y="184"/>
                </a:lnTo>
                <a:lnTo>
                  <a:pt x="936" y="195"/>
                </a:lnTo>
                <a:lnTo>
                  <a:pt x="925" y="206"/>
                </a:lnTo>
                <a:lnTo>
                  <a:pt x="903" y="228"/>
                </a:lnTo>
                <a:lnTo>
                  <a:pt x="892" y="238"/>
                </a:lnTo>
                <a:lnTo>
                  <a:pt x="860" y="260"/>
                </a:lnTo>
                <a:lnTo>
                  <a:pt x="838" y="271"/>
                </a:lnTo>
                <a:lnTo>
                  <a:pt x="816" y="292"/>
                </a:lnTo>
                <a:lnTo>
                  <a:pt x="784" y="314"/>
                </a:lnTo>
                <a:lnTo>
                  <a:pt x="751" y="336"/>
                </a:lnTo>
                <a:lnTo>
                  <a:pt x="718" y="368"/>
                </a:lnTo>
                <a:lnTo>
                  <a:pt x="675" y="390"/>
                </a:lnTo>
                <a:lnTo>
                  <a:pt x="642" y="422"/>
                </a:lnTo>
                <a:lnTo>
                  <a:pt x="599" y="444"/>
                </a:lnTo>
                <a:lnTo>
                  <a:pt x="566" y="466"/>
                </a:lnTo>
                <a:lnTo>
                  <a:pt x="533" y="498"/>
                </a:lnTo>
                <a:lnTo>
                  <a:pt x="501" y="520"/>
                </a:lnTo>
                <a:lnTo>
                  <a:pt x="468" y="530"/>
                </a:lnTo>
                <a:lnTo>
                  <a:pt x="446" y="552"/>
                </a:lnTo>
                <a:lnTo>
                  <a:pt x="414" y="574"/>
                </a:lnTo>
                <a:lnTo>
                  <a:pt x="392" y="585"/>
                </a:lnTo>
                <a:lnTo>
                  <a:pt x="381" y="606"/>
                </a:lnTo>
                <a:lnTo>
                  <a:pt x="359" y="617"/>
                </a:lnTo>
                <a:lnTo>
                  <a:pt x="348" y="628"/>
                </a:lnTo>
                <a:lnTo>
                  <a:pt x="337" y="628"/>
                </a:lnTo>
                <a:lnTo>
                  <a:pt x="326" y="639"/>
                </a:lnTo>
                <a:lnTo>
                  <a:pt x="326" y="649"/>
                </a:lnTo>
                <a:lnTo>
                  <a:pt x="326" y="660"/>
                </a:lnTo>
                <a:lnTo>
                  <a:pt x="337" y="660"/>
                </a:lnTo>
                <a:lnTo>
                  <a:pt x="348" y="660"/>
                </a:lnTo>
                <a:lnTo>
                  <a:pt x="370" y="660"/>
                </a:lnTo>
                <a:lnTo>
                  <a:pt x="392" y="649"/>
                </a:lnTo>
                <a:lnTo>
                  <a:pt x="414" y="649"/>
                </a:lnTo>
                <a:lnTo>
                  <a:pt x="446" y="649"/>
                </a:lnTo>
                <a:lnTo>
                  <a:pt x="490" y="649"/>
                </a:lnTo>
                <a:lnTo>
                  <a:pt x="533" y="639"/>
                </a:lnTo>
                <a:lnTo>
                  <a:pt x="577" y="639"/>
                </a:lnTo>
                <a:lnTo>
                  <a:pt x="631" y="628"/>
                </a:lnTo>
                <a:lnTo>
                  <a:pt x="686" y="617"/>
                </a:lnTo>
                <a:lnTo>
                  <a:pt x="740" y="606"/>
                </a:lnTo>
                <a:lnTo>
                  <a:pt x="816" y="595"/>
                </a:lnTo>
                <a:lnTo>
                  <a:pt x="882" y="585"/>
                </a:lnTo>
                <a:lnTo>
                  <a:pt x="958" y="574"/>
                </a:lnTo>
                <a:lnTo>
                  <a:pt x="1034" y="628"/>
                </a:lnTo>
                <a:lnTo>
                  <a:pt x="936" y="649"/>
                </a:lnTo>
                <a:lnTo>
                  <a:pt x="849" y="671"/>
                </a:lnTo>
                <a:lnTo>
                  <a:pt x="762" y="682"/>
                </a:lnTo>
                <a:lnTo>
                  <a:pt x="686" y="704"/>
                </a:lnTo>
                <a:lnTo>
                  <a:pt x="609" y="714"/>
                </a:lnTo>
                <a:lnTo>
                  <a:pt x="544" y="725"/>
                </a:lnTo>
                <a:lnTo>
                  <a:pt x="479" y="747"/>
                </a:lnTo>
                <a:lnTo>
                  <a:pt x="424" y="758"/>
                </a:lnTo>
                <a:lnTo>
                  <a:pt x="370" y="768"/>
                </a:lnTo>
                <a:lnTo>
                  <a:pt x="326" y="779"/>
                </a:lnTo>
                <a:lnTo>
                  <a:pt x="294" y="779"/>
                </a:lnTo>
                <a:lnTo>
                  <a:pt x="261" y="790"/>
                </a:lnTo>
                <a:lnTo>
                  <a:pt x="229" y="801"/>
                </a:lnTo>
                <a:lnTo>
                  <a:pt x="207" y="812"/>
                </a:lnTo>
                <a:lnTo>
                  <a:pt x="196" y="812"/>
                </a:lnTo>
                <a:lnTo>
                  <a:pt x="185" y="823"/>
                </a:lnTo>
                <a:lnTo>
                  <a:pt x="152" y="844"/>
                </a:lnTo>
                <a:lnTo>
                  <a:pt x="131" y="855"/>
                </a:lnTo>
                <a:lnTo>
                  <a:pt x="98" y="866"/>
                </a:lnTo>
                <a:lnTo>
                  <a:pt x="87" y="86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90" name="Freeform 90"/>
          <p:cNvSpPr>
            <a:spLocks noChangeArrowheads="1"/>
          </p:cNvSpPr>
          <p:nvPr/>
        </p:nvSpPr>
        <p:spPr bwMode="auto">
          <a:xfrm>
            <a:off x="6537325" y="2794000"/>
            <a:ext cx="277813" cy="576263"/>
          </a:xfrm>
          <a:custGeom>
            <a:avLst/>
            <a:gdLst>
              <a:gd name="T0" fmla="*/ 77 w 436"/>
              <a:gd name="T1" fmla="*/ 660 h 908"/>
              <a:gd name="T2" fmla="*/ 33 w 436"/>
              <a:gd name="T3" fmla="*/ 627 h 908"/>
              <a:gd name="T4" fmla="*/ 11 w 436"/>
              <a:gd name="T5" fmla="*/ 595 h 908"/>
              <a:gd name="T6" fmla="*/ 0 w 436"/>
              <a:gd name="T7" fmla="*/ 573 h 908"/>
              <a:gd name="T8" fmla="*/ 11 w 436"/>
              <a:gd name="T9" fmla="*/ 562 h 908"/>
              <a:gd name="T10" fmla="*/ 33 w 436"/>
              <a:gd name="T11" fmla="*/ 562 h 908"/>
              <a:gd name="T12" fmla="*/ 66 w 436"/>
              <a:gd name="T13" fmla="*/ 562 h 908"/>
              <a:gd name="T14" fmla="*/ 120 w 436"/>
              <a:gd name="T15" fmla="*/ 573 h 908"/>
              <a:gd name="T16" fmla="*/ 175 w 436"/>
              <a:gd name="T17" fmla="*/ 573 h 908"/>
              <a:gd name="T18" fmla="*/ 207 w 436"/>
              <a:gd name="T19" fmla="*/ 573 h 908"/>
              <a:gd name="T20" fmla="*/ 240 w 436"/>
              <a:gd name="T21" fmla="*/ 573 h 908"/>
              <a:gd name="T22" fmla="*/ 262 w 436"/>
              <a:gd name="T23" fmla="*/ 551 h 908"/>
              <a:gd name="T24" fmla="*/ 273 w 436"/>
              <a:gd name="T25" fmla="*/ 530 h 908"/>
              <a:gd name="T26" fmla="*/ 283 w 436"/>
              <a:gd name="T27" fmla="*/ 486 h 908"/>
              <a:gd name="T28" fmla="*/ 294 w 436"/>
              <a:gd name="T29" fmla="*/ 422 h 908"/>
              <a:gd name="T30" fmla="*/ 305 w 436"/>
              <a:gd name="T31" fmla="*/ 346 h 908"/>
              <a:gd name="T32" fmla="*/ 294 w 436"/>
              <a:gd name="T33" fmla="*/ 270 h 908"/>
              <a:gd name="T34" fmla="*/ 283 w 436"/>
              <a:gd name="T35" fmla="*/ 173 h 908"/>
              <a:gd name="T36" fmla="*/ 262 w 436"/>
              <a:gd name="T37" fmla="*/ 54 h 908"/>
              <a:gd name="T38" fmla="*/ 425 w 436"/>
              <a:gd name="T39" fmla="*/ 0 h 908"/>
              <a:gd name="T40" fmla="*/ 425 w 436"/>
              <a:gd name="T41" fmla="*/ 130 h 908"/>
              <a:gd name="T42" fmla="*/ 436 w 436"/>
              <a:gd name="T43" fmla="*/ 249 h 908"/>
              <a:gd name="T44" fmla="*/ 436 w 436"/>
              <a:gd name="T45" fmla="*/ 357 h 908"/>
              <a:gd name="T46" fmla="*/ 436 w 436"/>
              <a:gd name="T47" fmla="*/ 443 h 908"/>
              <a:gd name="T48" fmla="*/ 436 w 436"/>
              <a:gd name="T49" fmla="*/ 519 h 908"/>
              <a:gd name="T50" fmla="*/ 436 w 436"/>
              <a:gd name="T51" fmla="*/ 584 h 908"/>
              <a:gd name="T52" fmla="*/ 436 w 436"/>
              <a:gd name="T53" fmla="*/ 627 h 908"/>
              <a:gd name="T54" fmla="*/ 436 w 436"/>
              <a:gd name="T55" fmla="*/ 660 h 908"/>
              <a:gd name="T56" fmla="*/ 414 w 436"/>
              <a:gd name="T57" fmla="*/ 757 h 908"/>
              <a:gd name="T58" fmla="*/ 370 w 436"/>
              <a:gd name="T59" fmla="*/ 833 h 908"/>
              <a:gd name="T60" fmla="*/ 316 w 436"/>
              <a:gd name="T61" fmla="*/ 887 h 908"/>
              <a:gd name="T62" fmla="*/ 273 w 436"/>
              <a:gd name="T63" fmla="*/ 908 h 908"/>
              <a:gd name="T64" fmla="*/ 251 w 436"/>
              <a:gd name="T65" fmla="*/ 898 h 908"/>
              <a:gd name="T66" fmla="*/ 240 w 436"/>
              <a:gd name="T67" fmla="*/ 843 h 908"/>
              <a:gd name="T68" fmla="*/ 229 w 436"/>
              <a:gd name="T69" fmla="*/ 800 h 908"/>
              <a:gd name="T70" fmla="*/ 196 w 436"/>
              <a:gd name="T71" fmla="*/ 768 h 908"/>
              <a:gd name="T72" fmla="*/ 164 w 436"/>
              <a:gd name="T73" fmla="*/ 724 h 908"/>
              <a:gd name="T74" fmla="*/ 109 w 436"/>
              <a:gd name="T75" fmla="*/ 681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6" h="908">
                <a:moveTo>
                  <a:pt x="109" y="681"/>
                </a:moveTo>
                <a:lnTo>
                  <a:pt x="77" y="660"/>
                </a:lnTo>
                <a:lnTo>
                  <a:pt x="55" y="638"/>
                </a:lnTo>
                <a:lnTo>
                  <a:pt x="33" y="627"/>
                </a:lnTo>
                <a:lnTo>
                  <a:pt x="22" y="605"/>
                </a:lnTo>
                <a:lnTo>
                  <a:pt x="11" y="595"/>
                </a:lnTo>
                <a:lnTo>
                  <a:pt x="0" y="584"/>
                </a:lnTo>
                <a:lnTo>
                  <a:pt x="0" y="573"/>
                </a:lnTo>
                <a:lnTo>
                  <a:pt x="0" y="562"/>
                </a:lnTo>
                <a:lnTo>
                  <a:pt x="11" y="562"/>
                </a:lnTo>
                <a:lnTo>
                  <a:pt x="22" y="562"/>
                </a:lnTo>
                <a:lnTo>
                  <a:pt x="33" y="562"/>
                </a:lnTo>
                <a:lnTo>
                  <a:pt x="44" y="562"/>
                </a:lnTo>
                <a:lnTo>
                  <a:pt x="66" y="562"/>
                </a:lnTo>
                <a:lnTo>
                  <a:pt x="87" y="562"/>
                </a:lnTo>
                <a:lnTo>
                  <a:pt x="120" y="573"/>
                </a:lnTo>
                <a:lnTo>
                  <a:pt x="142" y="573"/>
                </a:lnTo>
                <a:lnTo>
                  <a:pt x="175" y="573"/>
                </a:lnTo>
                <a:lnTo>
                  <a:pt x="196" y="573"/>
                </a:lnTo>
                <a:lnTo>
                  <a:pt x="207" y="573"/>
                </a:lnTo>
                <a:lnTo>
                  <a:pt x="229" y="573"/>
                </a:lnTo>
                <a:lnTo>
                  <a:pt x="240" y="573"/>
                </a:lnTo>
                <a:lnTo>
                  <a:pt x="251" y="562"/>
                </a:lnTo>
                <a:lnTo>
                  <a:pt x="262" y="551"/>
                </a:lnTo>
                <a:lnTo>
                  <a:pt x="262" y="541"/>
                </a:lnTo>
                <a:lnTo>
                  <a:pt x="273" y="530"/>
                </a:lnTo>
                <a:lnTo>
                  <a:pt x="273" y="508"/>
                </a:lnTo>
                <a:lnTo>
                  <a:pt x="283" y="486"/>
                </a:lnTo>
                <a:lnTo>
                  <a:pt x="294" y="454"/>
                </a:lnTo>
                <a:lnTo>
                  <a:pt x="294" y="422"/>
                </a:lnTo>
                <a:lnTo>
                  <a:pt x="294" y="389"/>
                </a:lnTo>
                <a:lnTo>
                  <a:pt x="305" y="346"/>
                </a:lnTo>
                <a:lnTo>
                  <a:pt x="305" y="313"/>
                </a:lnTo>
                <a:lnTo>
                  <a:pt x="294" y="270"/>
                </a:lnTo>
                <a:lnTo>
                  <a:pt x="294" y="216"/>
                </a:lnTo>
                <a:lnTo>
                  <a:pt x="283" y="173"/>
                </a:lnTo>
                <a:lnTo>
                  <a:pt x="273" y="119"/>
                </a:lnTo>
                <a:lnTo>
                  <a:pt x="262" y="54"/>
                </a:lnTo>
                <a:lnTo>
                  <a:pt x="240" y="0"/>
                </a:lnTo>
                <a:lnTo>
                  <a:pt x="425" y="0"/>
                </a:lnTo>
                <a:lnTo>
                  <a:pt x="425" y="65"/>
                </a:lnTo>
                <a:lnTo>
                  <a:pt x="425" y="130"/>
                </a:lnTo>
                <a:lnTo>
                  <a:pt x="436" y="184"/>
                </a:lnTo>
                <a:lnTo>
                  <a:pt x="436" y="249"/>
                </a:lnTo>
                <a:lnTo>
                  <a:pt x="436" y="303"/>
                </a:lnTo>
                <a:lnTo>
                  <a:pt x="436" y="357"/>
                </a:lnTo>
                <a:lnTo>
                  <a:pt x="436" y="400"/>
                </a:lnTo>
                <a:lnTo>
                  <a:pt x="436" y="443"/>
                </a:lnTo>
                <a:lnTo>
                  <a:pt x="436" y="486"/>
                </a:lnTo>
                <a:lnTo>
                  <a:pt x="436" y="519"/>
                </a:lnTo>
                <a:lnTo>
                  <a:pt x="436" y="551"/>
                </a:lnTo>
                <a:lnTo>
                  <a:pt x="436" y="584"/>
                </a:lnTo>
                <a:lnTo>
                  <a:pt x="436" y="605"/>
                </a:lnTo>
                <a:lnTo>
                  <a:pt x="436" y="627"/>
                </a:lnTo>
                <a:lnTo>
                  <a:pt x="436" y="649"/>
                </a:lnTo>
                <a:lnTo>
                  <a:pt x="436" y="660"/>
                </a:lnTo>
                <a:lnTo>
                  <a:pt x="425" y="714"/>
                </a:lnTo>
                <a:lnTo>
                  <a:pt x="414" y="757"/>
                </a:lnTo>
                <a:lnTo>
                  <a:pt x="392" y="789"/>
                </a:lnTo>
                <a:lnTo>
                  <a:pt x="370" y="833"/>
                </a:lnTo>
                <a:lnTo>
                  <a:pt x="338" y="865"/>
                </a:lnTo>
                <a:lnTo>
                  <a:pt x="316" y="887"/>
                </a:lnTo>
                <a:lnTo>
                  <a:pt x="294" y="898"/>
                </a:lnTo>
                <a:lnTo>
                  <a:pt x="273" y="908"/>
                </a:lnTo>
                <a:lnTo>
                  <a:pt x="262" y="908"/>
                </a:lnTo>
                <a:lnTo>
                  <a:pt x="251" y="898"/>
                </a:lnTo>
                <a:lnTo>
                  <a:pt x="240" y="876"/>
                </a:lnTo>
                <a:lnTo>
                  <a:pt x="240" y="843"/>
                </a:lnTo>
                <a:lnTo>
                  <a:pt x="240" y="822"/>
                </a:lnTo>
                <a:lnTo>
                  <a:pt x="229" y="800"/>
                </a:lnTo>
                <a:lnTo>
                  <a:pt x="218" y="779"/>
                </a:lnTo>
                <a:lnTo>
                  <a:pt x="196" y="768"/>
                </a:lnTo>
                <a:lnTo>
                  <a:pt x="185" y="746"/>
                </a:lnTo>
                <a:lnTo>
                  <a:pt x="164" y="724"/>
                </a:lnTo>
                <a:lnTo>
                  <a:pt x="131" y="703"/>
                </a:lnTo>
                <a:lnTo>
                  <a:pt x="109" y="68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93" name="Freeform 93"/>
          <p:cNvSpPr>
            <a:spLocks noChangeArrowheads="1"/>
          </p:cNvSpPr>
          <p:nvPr/>
        </p:nvSpPr>
        <p:spPr bwMode="auto">
          <a:xfrm>
            <a:off x="6897688" y="2601913"/>
            <a:ext cx="228600" cy="233362"/>
          </a:xfrm>
          <a:custGeom>
            <a:avLst/>
            <a:gdLst>
              <a:gd name="T0" fmla="*/ 11 w 360"/>
              <a:gd name="T1" fmla="*/ 32 h 368"/>
              <a:gd name="T2" fmla="*/ 22 w 360"/>
              <a:gd name="T3" fmla="*/ 21 h 368"/>
              <a:gd name="T4" fmla="*/ 33 w 360"/>
              <a:gd name="T5" fmla="*/ 11 h 368"/>
              <a:gd name="T6" fmla="*/ 44 w 360"/>
              <a:gd name="T7" fmla="*/ 11 h 368"/>
              <a:gd name="T8" fmla="*/ 66 w 360"/>
              <a:gd name="T9" fmla="*/ 11 h 368"/>
              <a:gd name="T10" fmla="*/ 77 w 360"/>
              <a:gd name="T11" fmla="*/ 0 h 368"/>
              <a:gd name="T12" fmla="*/ 98 w 360"/>
              <a:gd name="T13" fmla="*/ 0 h 368"/>
              <a:gd name="T14" fmla="*/ 142 w 360"/>
              <a:gd name="T15" fmla="*/ 11 h 368"/>
              <a:gd name="T16" fmla="*/ 185 w 360"/>
              <a:gd name="T17" fmla="*/ 32 h 368"/>
              <a:gd name="T18" fmla="*/ 207 w 360"/>
              <a:gd name="T19" fmla="*/ 43 h 368"/>
              <a:gd name="T20" fmla="*/ 229 w 360"/>
              <a:gd name="T21" fmla="*/ 54 h 368"/>
              <a:gd name="T22" fmla="*/ 251 w 360"/>
              <a:gd name="T23" fmla="*/ 76 h 368"/>
              <a:gd name="T24" fmla="*/ 283 w 360"/>
              <a:gd name="T25" fmla="*/ 97 h 368"/>
              <a:gd name="T26" fmla="*/ 294 w 360"/>
              <a:gd name="T27" fmla="*/ 119 h 368"/>
              <a:gd name="T28" fmla="*/ 316 w 360"/>
              <a:gd name="T29" fmla="*/ 140 h 368"/>
              <a:gd name="T30" fmla="*/ 327 w 360"/>
              <a:gd name="T31" fmla="*/ 162 h 368"/>
              <a:gd name="T32" fmla="*/ 349 w 360"/>
              <a:gd name="T33" fmla="*/ 184 h 368"/>
              <a:gd name="T34" fmla="*/ 349 w 360"/>
              <a:gd name="T35" fmla="*/ 205 h 368"/>
              <a:gd name="T36" fmla="*/ 360 w 360"/>
              <a:gd name="T37" fmla="*/ 227 h 368"/>
              <a:gd name="T38" fmla="*/ 360 w 360"/>
              <a:gd name="T39" fmla="*/ 249 h 368"/>
              <a:gd name="T40" fmla="*/ 360 w 360"/>
              <a:gd name="T41" fmla="*/ 270 h 368"/>
              <a:gd name="T42" fmla="*/ 360 w 360"/>
              <a:gd name="T43" fmla="*/ 292 h 368"/>
              <a:gd name="T44" fmla="*/ 349 w 360"/>
              <a:gd name="T45" fmla="*/ 314 h 368"/>
              <a:gd name="T46" fmla="*/ 349 w 360"/>
              <a:gd name="T47" fmla="*/ 324 h 368"/>
              <a:gd name="T48" fmla="*/ 338 w 360"/>
              <a:gd name="T49" fmla="*/ 346 h 368"/>
              <a:gd name="T50" fmla="*/ 338 w 360"/>
              <a:gd name="T51" fmla="*/ 357 h 368"/>
              <a:gd name="T52" fmla="*/ 327 w 360"/>
              <a:gd name="T53" fmla="*/ 357 h 368"/>
              <a:gd name="T54" fmla="*/ 316 w 360"/>
              <a:gd name="T55" fmla="*/ 368 h 368"/>
              <a:gd name="T56" fmla="*/ 305 w 360"/>
              <a:gd name="T57" fmla="*/ 368 h 368"/>
              <a:gd name="T58" fmla="*/ 294 w 360"/>
              <a:gd name="T59" fmla="*/ 357 h 368"/>
              <a:gd name="T60" fmla="*/ 273 w 360"/>
              <a:gd name="T61" fmla="*/ 346 h 368"/>
              <a:gd name="T62" fmla="*/ 251 w 360"/>
              <a:gd name="T63" fmla="*/ 324 h 368"/>
              <a:gd name="T64" fmla="*/ 229 w 360"/>
              <a:gd name="T65" fmla="*/ 303 h 368"/>
              <a:gd name="T66" fmla="*/ 207 w 360"/>
              <a:gd name="T67" fmla="*/ 270 h 368"/>
              <a:gd name="T68" fmla="*/ 175 w 360"/>
              <a:gd name="T69" fmla="*/ 238 h 368"/>
              <a:gd name="T70" fmla="*/ 142 w 360"/>
              <a:gd name="T71" fmla="*/ 195 h 368"/>
              <a:gd name="T72" fmla="*/ 109 w 360"/>
              <a:gd name="T73" fmla="*/ 162 h 368"/>
              <a:gd name="T74" fmla="*/ 77 w 360"/>
              <a:gd name="T75" fmla="*/ 130 h 368"/>
              <a:gd name="T76" fmla="*/ 55 w 360"/>
              <a:gd name="T77" fmla="*/ 97 h 368"/>
              <a:gd name="T78" fmla="*/ 33 w 360"/>
              <a:gd name="T79" fmla="*/ 76 h 368"/>
              <a:gd name="T80" fmla="*/ 22 w 360"/>
              <a:gd name="T81" fmla="*/ 54 h 368"/>
              <a:gd name="T82" fmla="*/ 11 w 360"/>
              <a:gd name="T83" fmla="*/ 43 h 368"/>
              <a:gd name="T84" fmla="*/ 0 w 360"/>
              <a:gd name="T85" fmla="*/ 32 h 368"/>
              <a:gd name="T86" fmla="*/ 11 w 360"/>
              <a:gd name="T87" fmla="*/ 32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60" h="368">
                <a:moveTo>
                  <a:pt x="11" y="32"/>
                </a:moveTo>
                <a:lnTo>
                  <a:pt x="22" y="21"/>
                </a:lnTo>
                <a:lnTo>
                  <a:pt x="33" y="11"/>
                </a:lnTo>
                <a:lnTo>
                  <a:pt x="44" y="11"/>
                </a:lnTo>
                <a:lnTo>
                  <a:pt x="66" y="11"/>
                </a:lnTo>
                <a:lnTo>
                  <a:pt x="77" y="0"/>
                </a:lnTo>
                <a:lnTo>
                  <a:pt x="98" y="0"/>
                </a:lnTo>
                <a:lnTo>
                  <a:pt x="142" y="11"/>
                </a:lnTo>
                <a:lnTo>
                  <a:pt x="185" y="32"/>
                </a:lnTo>
                <a:lnTo>
                  <a:pt x="207" y="43"/>
                </a:lnTo>
                <a:lnTo>
                  <a:pt x="229" y="54"/>
                </a:lnTo>
                <a:lnTo>
                  <a:pt x="251" y="76"/>
                </a:lnTo>
                <a:lnTo>
                  <a:pt x="283" y="97"/>
                </a:lnTo>
                <a:lnTo>
                  <a:pt x="294" y="119"/>
                </a:lnTo>
                <a:lnTo>
                  <a:pt x="316" y="140"/>
                </a:lnTo>
                <a:lnTo>
                  <a:pt x="327" y="162"/>
                </a:lnTo>
                <a:lnTo>
                  <a:pt x="349" y="184"/>
                </a:lnTo>
                <a:lnTo>
                  <a:pt x="349" y="205"/>
                </a:lnTo>
                <a:lnTo>
                  <a:pt x="360" y="227"/>
                </a:lnTo>
                <a:lnTo>
                  <a:pt x="360" y="249"/>
                </a:lnTo>
                <a:lnTo>
                  <a:pt x="360" y="270"/>
                </a:lnTo>
                <a:lnTo>
                  <a:pt x="360" y="292"/>
                </a:lnTo>
                <a:lnTo>
                  <a:pt x="349" y="314"/>
                </a:lnTo>
                <a:lnTo>
                  <a:pt x="349" y="324"/>
                </a:lnTo>
                <a:lnTo>
                  <a:pt x="338" y="346"/>
                </a:lnTo>
                <a:lnTo>
                  <a:pt x="338" y="357"/>
                </a:lnTo>
                <a:lnTo>
                  <a:pt x="327" y="357"/>
                </a:lnTo>
                <a:lnTo>
                  <a:pt x="316" y="368"/>
                </a:lnTo>
                <a:lnTo>
                  <a:pt x="305" y="368"/>
                </a:lnTo>
                <a:lnTo>
                  <a:pt x="294" y="357"/>
                </a:lnTo>
                <a:lnTo>
                  <a:pt x="273" y="346"/>
                </a:lnTo>
                <a:lnTo>
                  <a:pt x="251" y="324"/>
                </a:lnTo>
                <a:lnTo>
                  <a:pt x="229" y="303"/>
                </a:lnTo>
                <a:lnTo>
                  <a:pt x="207" y="270"/>
                </a:lnTo>
                <a:lnTo>
                  <a:pt x="175" y="238"/>
                </a:lnTo>
                <a:lnTo>
                  <a:pt x="142" y="195"/>
                </a:lnTo>
                <a:lnTo>
                  <a:pt x="109" y="162"/>
                </a:lnTo>
                <a:lnTo>
                  <a:pt x="77" y="130"/>
                </a:lnTo>
                <a:lnTo>
                  <a:pt x="55" y="97"/>
                </a:lnTo>
                <a:lnTo>
                  <a:pt x="33" y="76"/>
                </a:lnTo>
                <a:lnTo>
                  <a:pt x="22" y="54"/>
                </a:lnTo>
                <a:lnTo>
                  <a:pt x="11" y="43"/>
                </a:lnTo>
                <a:lnTo>
                  <a:pt x="0" y="32"/>
                </a:lnTo>
                <a:lnTo>
                  <a:pt x="11" y="3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8" name="TextBox 2"/>
          <p:cNvSpPr txBox="1">
            <a:spLocks noChangeArrowheads="1"/>
          </p:cNvSpPr>
          <p:nvPr/>
        </p:nvSpPr>
        <p:spPr bwMode="auto">
          <a:xfrm>
            <a:off x="604838" y="1752600"/>
            <a:ext cx="20431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素</a:t>
            </a:r>
            <a:r>
              <a:rPr lang="zh-CN" altLang="en-US" sz="6000">
                <a:latin typeface="楷体" pitchFamily="49" charset="-122"/>
                <a:ea typeface="楷体" pitchFamily="49" charset="-122"/>
              </a:rPr>
              <a:t>服</a:t>
            </a:r>
            <a:endParaRPr lang="zh-CN" altLang="en-US" sz="60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矩形 2"/>
          <p:cNvSpPr>
            <a:spLocks noChangeArrowheads="1"/>
          </p:cNvSpPr>
          <p:nvPr/>
        </p:nvSpPr>
        <p:spPr bwMode="auto">
          <a:xfrm>
            <a:off x="5180013" y="3654425"/>
            <a:ext cx="3683000" cy="10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</a:rPr>
              <a:t>书写指导：</a:t>
            </a:r>
            <a:r>
              <a:rPr lang="zh-CN" altLang="en-US" sz="2000" b="1" dirty="0">
                <a:solidFill>
                  <a:schemeClr val="tx1"/>
                </a:solidFill>
                <a:latin typeface="宋体" panose="02010600030101010101" pitchFamily="2" charset="-122"/>
              </a:rPr>
              <a:t>上边扁宽，下横最长，“幺”窄小，下边的撇折稍大，“小”的撇和点要外展。</a:t>
            </a:r>
          </a:p>
        </p:txBody>
      </p:sp>
      <p:sp>
        <p:nvSpPr>
          <p:cNvPr id="24" name="矩形 4"/>
          <p:cNvSpPr>
            <a:spLocks noChangeArrowheads="1"/>
          </p:cNvSpPr>
          <p:nvPr/>
        </p:nvSpPr>
        <p:spPr bwMode="auto">
          <a:xfrm>
            <a:off x="2635250" y="1914525"/>
            <a:ext cx="12160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素</a:t>
            </a: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2687638" y="1189038"/>
            <a:ext cx="22320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sù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715963" y="2990850"/>
            <a:ext cx="23399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结构：</a:t>
            </a:r>
            <a:r>
              <a:rPr lang="zh-CN" altLang="en-US" sz="2200" b="1" dirty="0">
                <a:latin typeface="宋体" pitchFamily="2" charset="-122"/>
              </a:rPr>
              <a:t>上下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715963" y="3735388"/>
            <a:ext cx="3497262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</a:rPr>
              <a:t>色素   素面朝天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715963" y="4132263"/>
            <a:ext cx="416718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200" b="1" dirty="0">
                <a:latin typeface="宋体" pitchFamily="2" charset="-122"/>
              </a:rPr>
              <a:t>她的毛衣颜色很素净，却</a:t>
            </a:r>
            <a:endParaRPr lang="en-US" altLang="zh-CN" sz="2200" b="1" dirty="0">
              <a:latin typeface="宋体" pitchFamily="2" charset="-122"/>
            </a:endParaRPr>
          </a:p>
          <a:p>
            <a:r>
              <a:rPr lang="en-US" altLang="zh-CN" sz="2200" b="1" dirty="0">
                <a:latin typeface="宋体" pitchFamily="2" charset="-122"/>
              </a:rPr>
              <a:t>      </a:t>
            </a:r>
            <a:r>
              <a:rPr lang="zh-CN" altLang="en-US" sz="2200" b="1" dirty="0">
                <a:latin typeface="宋体" pitchFamily="2" charset="-122"/>
              </a:rPr>
              <a:t>编织得极为巧妙。 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715963" y="3348038"/>
            <a:ext cx="29051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200" b="1" dirty="0">
                <a:latin typeface="宋体" pitchFamily="2" charset="-122"/>
              </a:rPr>
              <a:t>S  </a:t>
            </a:r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200" b="1" dirty="0">
                <a:latin typeface="宋体" pitchFamily="2" charset="-122"/>
              </a:rPr>
              <a:t>糸</a:t>
            </a:r>
          </a:p>
        </p:txBody>
      </p:sp>
      <p:grpSp>
        <p:nvGrpSpPr>
          <p:cNvPr id="14366" name="组合 26"/>
          <p:cNvGrpSpPr>
            <a:grpSpLocks/>
          </p:cNvGrpSpPr>
          <p:nvPr/>
        </p:nvGrpSpPr>
        <p:grpSpPr bwMode="auto">
          <a:xfrm>
            <a:off x="579438" y="771525"/>
            <a:ext cx="1331912" cy="530225"/>
            <a:chOff x="579880" y="770997"/>
            <a:chExt cx="1331484" cy="531209"/>
          </a:xfrm>
        </p:grpSpPr>
        <p:sp>
          <p:nvSpPr>
            <p:cNvPr id="33" name="圆角矩形 32"/>
            <p:cNvSpPr/>
            <p:nvPr/>
          </p:nvSpPr>
          <p:spPr>
            <a:xfrm>
              <a:off x="590550" y="770997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我会写</a:t>
              </a:r>
            </a:p>
          </p:txBody>
        </p:sp>
        <p:sp>
          <p:nvSpPr>
            <p:cNvPr id="34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b="1"/>
            </a:p>
          </p:txBody>
        </p:sp>
      </p:grpSp>
      <p:pic>
        <p:nvPicPr>
          <p:cNvPr id="14369" name="Picture 3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9813" y="704850"/>
            <a:ext cx="901700" cy="512763"/>
          </a:xfrm>
          <a:prstGeom prst="rect">
            <a:avLst/>
          </a:prstGeom>
          <a:noFill/>
          <a:ln>
            <a:noFill/>
          </a:ln>
          <a:effectLst>
            <a:outerShdw dist="38100" dir="8100000" algn="tr" rotWithShape="0">
              <a:srgbClr val="00000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5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5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5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5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5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5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5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5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24" grpId="0"/>
      <p:bldP spid="25" grpId="0"/>
      <p:bldP spid="26" grpId="0"/>
      <p:bldP spid="27" grpId="0"/>
      <p:bldP spid="30" grpId="0"/>
      <p:bldP spid="31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Pages>0</Pages>
  <Words>1195</Words>
  <Characters>0</Characters>
  <Application>Microsoft Office PowerPoint</Application>
  <DocSecurity>0</DocSecurity>
  <PresentationFormat>全屏显示(16:9)</PresentationFormat>
  <Lines>0</Lines>
  <Paragraphs>125</Paragraphs>
  <Slides>21</Slides>
  <Notes>6</Notes>
  <HiddenSlides>4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7" baseType="lpstr">
      <vt:lpstr>Gulim</vt:lpstr>
      <vt:lpstr>Meiryo</vt:lpstr>
      <vt:lpstr>方正大黑简体</vt:lpstr>
      <vt:lpstr>方正姚体</vt:lpstr>
      <vt:lpstr>仿宋</vt:lpstr>
      <vt:lpstr>黑体</vt:lpstr>
      <vt:lpstr>楷体</vt:lpstr>
      <vt:lpstr>宋体</vt:lpstr>
      <vt:lpstr>微软雅黑</vt:lpstr>
      <vt:lpstr>Arial</vt:lpstr>
      <vt:lpstr>Arial Black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691</cp:revision>
  <dcterms:created xsi:type="dcterms:W3CDTF">2015-12-30T08:03:25Z</dcterms:created>
  <dcterms:modified xsi:type="dcterms:W3CDTF">2021-11-16T04:34:52Z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2052-11.3.0.8632</vt:lpwstr>
  </property>
</Properties>
</file>