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notesSlides/notesSlide1.xml" ContentType="application/vnd.openxmlformats-officedocument.presentationml.notesSlide+xml"/>
  <Override PartName="/ppt/tags/tag5.xml" ContentType="application/vnd.openxmlformats-officedocument.presentationml.tags+xml"/>
  <Override PartName="/ppt/notesSlides/notesSlide2.xml" ContentType="application/vnd.openxmlformats-officedocument.presentationml.notesSlide+xml"/>
  <Override PartName="/ppt/tags/tag6.xml" ContentType="application/vnd.openxmlformats-officedocument.presentationml.tags+xml"/>
  <Override PartName="/ppt/notesSlides/notesSlide3.xml" ContentType="application/vnd.openxmlformats-officedocument.presentationml.notesSlide+xml"/>
  <Override PartName="/ppt/tags/tag7.xml" ContentType="application/vnd.openxmlformats-officedocument.presentationml.tags+xml"/>
  <Override PartName="/ppt/notesSlides/notesSlide4.xml" ContentType="application/vnd.openxmlformats-officedocument.presentationml.notesSlide+xml"/>
  <Override PartName="/ppt/tags/tag8.xml" ContentType="application/vnd.openxmlformats-officedocument.presentationml.tags+xml"/>
  <Override PartName="/ppt/notesSlides/notesSlide5.xml" ContentType="application/vnd.openxmlformats-officedocument.presentationml.notesSlide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notesSlides/notesSlide6.xml" ContentType="application/vnd.openxmlformats-officedocument.presentationml.notesSlide+xml"/>
  <Override PartName="/ppt/tags/tag13.xml" ContentType="application/vnd.openxmlformats-officedocument.presentationml.tags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tags/tag14.xml" ContentType="application/vnd.openxmlformats-officedocument.presentationml.tags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tags/tag15.xml" ContentType="application/vnd.openxmlformats-officedocument.presentationml.tags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802" r:id="rId2"/>
  </p:sldMasterIdLst>
  <p:notesMasterIdLst>
    <p:notesMasterId r:id="rId29"/>
  </p:notesMasterIdLst>
  <p:sldIdLst>
    <p:sldId id="371" r:id="rId3"/>
    <p:sldId id="399" r:id="rId4"/>
    <p:sldId id="375" r:id="rId5"/>
    <p:sldId id="441" r:id="rId6"/>
    <p:sldId id="454" r:id="rId7"/>
    <p:sldId id="463" r:id="rId8"/>
    <p:sldId id="451" r:id="rId9"/>
    <p:sldId id="452" r:id="rId10"/>
    <p:sldId id="402" r:id="rId11"/>
    <p:sldId id="408" r:id="rId12"/>
    <p:sldId id="453" r:id="rId13"/>
    <p:sldId id="455" r:id="rId14"/>
    <p:sldId id="456" r:id="rId15"/>
    <p:sldId id="458" r:id="rId16"/>
    <p:sldId id="459" r:id="rId17"/>
    <p:sldId id="460" r:id="rId18"/>
    <p:sldId id="457" r:id="rId19"/>
    <p:sldId id="462" r:id="rId20"/>
    <p:sldId id="405" r:id="rId21"/>
    <p:sldId id="281" r:id="rId22"/>
    <p:sldId id="464" r:id="rId23"/>
    <p:sldId id="417" r:id="rId24"/>
    <p:sldId id="416" r:id="rId25"/>
    <p:sldId id="442" r:id="rId26"/>
    <p:sldId id="366" r:id="rId27"/>
    <p:sldId id="465" r:id="rId28"/>
  </p:sldIdLst>
  <p:sldSz cx="9144000" cy="5143500" type="screen16x9"/>
  <p:notesSz cx="6858000" cy="9144000"/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701">
          <p15:clr>
            <a:srgbClr val="A4A3A4"/>
          </p15:clr>
        </p15:guide>
        <p15:guide id="2" pos="2873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DFFF7"/>
    <a:srgbClr val="F9F9EC"/>
    <a:srgbClr val="557E39"/>
    <a:srgbClr val="AD7D21"/>
    <a:srgbClr val="F5A361"/>
    <a:srgbClr val="E6A640"/>
    <a:srgbClr val="4972B8"/>
    <a:srgbClr val="754209"/>
    <a:srgbClr val="5B6FFF"/>
    <a:srgbClr val="F9569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145" autoAdjust="0"/>
    <p:restoredTop sz="96870" autoAdjust="0"/>
  </p:normalViewPr>
  <p:slideViewPr>
    <p:cSldViewPr snapToGrid="0">
      <p:cViewPr varScale="1">
        <p:scale>
          <a:sx n="143" d="100"/>
          <a:sy n="143" d="100"/>
        </p:scale>
        <p:origin x="654" y="120"/>
      </p:cViewPr>
      <p:guideLst>
        <p:guide orient="horz" pos="1701"/>
        <p:guide pos="2873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presProps" Target="presProps.xml"/><Relationship Id="rId8" Type="http://schemas.openxmlformats.org/officeDocument/2006/relationships/slide" Target="slides/slide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364CCA6-6EA6-4EEA-A4EB-59FEDC1331C9}" type="datetimeFigureOut">
              <a:rPr lang="zh-CN" altLang="en-US" smtClean="0"/>
              <a:pPr/>
              <a:t>2021/11/16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6A43CB-8CD8-481B-826F-9EA9627E8B1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950928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6A43CB-8CD8-481B-826F-9EA9627E8B14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5675918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6A43CB-8CD8-481B-826F-9EA9627E8B14}" type="slidenum">
              <a:rPr lang="zh-CN" altLang="en-US" smtClean="0"/>
              <a:pPr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3112205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6A43CB-8CD8-481B-826F-9EA9627E8B14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6426523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26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1215134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6A43CB-8CD8-481B-826F-9EA9627E8B14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4850182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6A43CB-8CD8-481B-826F-9EA9627E8B14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6459022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6A43CB-8CD8-481B-826F-9EA9627E8B14}" type="slidenum">
              <a:rPr lang="zh-CN" altLang="en-US" smtClean="0"/>
              <a:pPr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489204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6A43CB-8CD8-481B-826F-9EA9627E8B14}" type="slidenum">
              <a:rPr lang="zh-CN" altLang="en-US" smtClean="0"/>
              <a:pPr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1335121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6A43CB-8CD8-481B-826F-9EA9627E8B14}" type="slidenum">
              <a:rPr lang="zh-CN" altLang="en-US" smtClean="0"/>
              <a:pPr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7182095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6A43CB-8CD8-481B-826F-9EA9627E8B14}" type="slidenum">
              <a:rPr lang="zh-CN" altLang="en-US" smtClean="0"/>
              <a:pPr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1446774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6A43CB-8CD8-481B-826F-9EA9627E8B14}" type="slidenum">
              <a:rPr lang="zh-CN" altLang="en-US" smtClean="0"/>
              <a:pPr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0431063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410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3258E030-162D-47F9-9EA1-EBE82CAE6D84}" type="slidenum">
              <a:rPr lang="zh-CN" altLang="en-US" smtClean="0"/>
              <a:pPr/>
              <a:t>20</a:t>
            </a:fld>
            <a:endParaRPr lang="zh-CN" altLang="en-US" smtClean="0"/>
          </a:p>
        </p:txBody>
      </p:sp>
    </p:spTree>
    <p:extLst>
      <p:ext uri="{BB962C8B-B14F-4D97-AF65-F5344CB8AC3E}">
        <p14:creationId xmlns:p14="http://schemas.microsoft.com/office/powerpoint/2010/main" val="10165390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2227" y="1878806"/>
            <a:ext cx="6858000" cy="851868"/>
          </a:xfrm>
        </p:spPr>
        <p:txBody>
          <a:bodyPr anchor="b"/>
          <a:lstStyle>
            <a:lvl1pPr algn="ctr">
              <a:defRPr sz="3000">
                <a:solidFill>
                  <a:schemeClr val="accent3">
                    <a:lumMod val="50000"/>
                  </a:schemeClr>
                </a:solidFill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2227" y="2730675"/>
            <a:ext cx="6858000" cy="441151"/>
          </a:xfrm>
          <a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txBody>
          <a:bodyPr anchor="ctr">
            <a:normAutofit/>
          </a:bodyPr>
          <a:lstStyle>
            <a:lvl1pPr marL="0" indent="0" algn="ctr">
              <a:buNone/>
              <a:defRPr sz="1400">
                <a:solidFill>
                  <a:schemeClr val="accent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40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dirty="0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04805-93DF-4705-8899-8C802267297F}" type="datetimeFigureOut">
              <a:rPr lang="zh-CN" altLang="en-US" smtClean="0"/>
              <a:pPr/>
              <a:t>2021/11/16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2A499-BA2D-4B14-A23E-F832C66777E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04805-93DF-4705-8899-8C802267297F}" type="datetimeFigureOut">
              <a:rPr lang="zh-CN" altLang="en-US" smtClean="0"/>
              <a:pPr/>
              <a:t>2021/11/16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2A499-BA2D-4B14-A23E-F832C66777E9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</p:nvPr>
        </p:nvSpPr>
        <p:spPr>
          <a:xfrm>
            <a:off x="628651" y="416720"/>
            <a:ext cx="7983537" cy="3883819"/>
          </a:xfrm>
        </p:spPr>
        <p:txBody>
          <a:bodyPr/>
          <a:lstStyle/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0" y="342900"/>
            <a:ext cx="3123900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dirty="0" smtClean="0"/>
              <a:t>单击此处编辑母版标题样式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8493" y="1555990"/>
            <a:ext cx="3123900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100"/>
            </a:lvl2pPr>
            <a:lvl3pPr marL="685800" indent="0">
              <a:buNone/>
              <a:defRPr sz="900"/>
            </a:lvl3pPr>
            <a:lvl4pPr marL="1028700" indent="0">
              <a:buNone/>
              <a:defRPr sz="800"/>
            </a:lvl4pPr>
            <a:lvl5pPr marL="1371600" indent="0">
              <a:buNone/>
              <a:defRPr sz="800"/>
            </a:lvl5pPr>
            <a:lvl6pPr marL="1714500" indent="0">
              <a:buNone/>
              <a:defRPr sz="800"/>
            </a:lvl6pPr>
            <a:lvl7pPr marL="2057400" indent="0">
              <a:buNone/>
              <a:defRPr sz="800"/>
            </a:lvl7pPr>
            <a:lvl8pPr marL="2400300" indent="0">
              <a:buNone/>
              <a:defRPr sz="800"/>
            </a:lvl8pPr>
            <a:lvl9pPr marL="2743200" indent="0">
              <a:buNone/>
              <a:defRPr sz="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04805-93DF-4705-8899-8C802267297F}" type="datetimeFigureOut">
              <a:rPr lang="zh-CN" altLang="en-US" smtClean="0"/>
              <a:pPr/>
              <a:t>2021/11/16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2A499-BA2D-4B14-A23E-F832C66777E9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9" name="图片占位符 2"/>
          <p:cNvSpPr>
            <a:spLocks noGrp="1"/>
          </p:cNvSpPr>
          <p:nvPr>
            <p:ph type="pic" idx="1" hasCustomPrompt="1"/>
          </p:nvPr>
        </p:nvSpPr>
        <p:spPr>
          <a:xfrm>
            <a:off x="3887391" y="342901"/>
            <a:ext cx="4629150" cy="4052888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dirty="0" smtClean="0"/>
              <a:t>单击添加图片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04805-93DF-4705-8899-8C802267297F}" type="datetimeFigureOut">
              <a:rPr lang="zh-CN" altLang="en-US" smtClean="0"/>
              <a:pPr/>
              <a:t>2021/11/16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2A499-BA2D-4B14-A23E-F832C66777E9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</p:nvPr>
        </p:nvSpPr>
        <p:spPr>
          <a:xfrm>
            <a:off x="628651" y="416720"/>
            <a:ext cx="7983537" cy="3883819"/>
          </a:xfrm>
        </p:spPr>
        <p:txBody>
          <a:bodyPr/>
          <a:lstStyle/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0" y="342900"/>
            <a:ext cx="3123900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dirty="0" smtClean="0"/>
              <a:t>单击此处编辑母版标题样式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8493" y="1555990"/>
            <a:ext cx="3123900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100"/>
            </a:lvl2pPr>
            <a:lvl3pPr marL="685800" indent="0">
              <a:buNone/>
              <a:defRPr sz="900"/>
            </a:lvl3pPr>
            <a:lvl4pPr marL="1028700" indent="0">
              <a:buNone/>
              <a:defRPr sz="800"/>
            </a:lvl4pPr>
            <a:lvl5pPr marL="1371600" indent="0">
              <a:buNone/>
              <a:defRPr sz="800"/>
            </a:lvl5pPr>
            <a:lvl6pPr marL="1714500" indent="0">
              <a:buNone/>
              <a:defRPr sz="800"/>
            </a:lvl6pPr>
            <a:lvl7pPr marL="2057400" indent="0">
              <a:buNone/>
              <a:defRPr sz="800"/>
            </a:lvl7pPr>
            <a:lvl8pPr marL="2400300" indent="0">
              <a:buNone/>
              <a:defRPr sz="800"/>
            </a:lvl8pPr>
            <a:lvl9pPr marL="2743200" indent="0">
              <a:buNone/>
              <a:defRPr sz="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04805-93DF-4705-8899-8C802267297F}" type="datetimeFigureOut">
              <a:rPr lang="zh-CN" altLang="en-US" smtClean="0"/>
              <a:pPr/>
              <a:t>2021/11/16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2A499-BA2D-4B14-A23E-F832C66777E9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9" name="图片占位符 2"/>
          <p:cNvSpPr>
            <a:spLocks noGrp="1"/>
          </p:cNvSpPr>
          <p:nvPr>
            <p:ph type="pic" idx="1" hasCustomPrompt="1"/>
          </p:nvPr>
        </p:nvSpPr>
        <p:spPr>
          <a:xfrm>
            <a:off x="3887391" y="342901"/>
            <a:ext cx="4629150" cy="4052888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dirty="0" smtClean="0"/>
              <a:t>单击添加图片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04805-93DF-4705-8899-8C802267297F}" type="datetimeFigureOut">
              <a:rPr lang="zh-CN" altLang="en-US" smtClean="0"/>
              <a:pPr/>
              <a:t>2021/11/16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2A499-BA2D-4B14-A23E-F832C66777E9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</p:nvPr>
        </p:nvSpPr>
        <p:spPr>
          <a:xfrm>
            <a:off x="628651" y="416720"/>
            <a:ext cx="7983537" cy="3883819"/>
          </a:xfrm>
        </p:spPr>
        <p:txBody>
          <a:bodyPr/>
          <a:lstStyle/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0" y="342900"/>
            <a:ext cx="3123900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dirty="0" smtClean="0"/>
              <a:t>单击此处编辑母版标题样式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8493" y="1555990"/>
            <a:ext cx="3123900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100"/>
            </a:lvl2pPr>
            <a:lvl3pPr marL="685800" indent="0">
              <a:buNone/>
              <a:defRPr sz="900"/>
            </a:lvl3pPr>
            <a:lvl4pPr marL="1028700" indent="0">
              <a:buNone/>
              <a:defRPr sz="800"/>
            </a:lvl4pPr>
            <a:lvl5pPr marL="1371600" indent="0">
              <a:buNone/>
              <a:defRPr sz="800"/>
            </a:lvl5pPr>
            <a:lvl6pPr marL="1714500" indent="0">
              <a:buNone/>
              <a:defRPr sz="800"/>
            </a:lvl6pPr>
            <a:lvl7pPr marL="2057400" indent="0">
              <a:buNone/>
              <a:defRPr sz="800"/>
            </a:lvl7pPr>
            <a:lvl8pPr marL="2400300" indent="0">
              <a:buNone/>
              <a:defRPr sz="800"/>
            </a:lvl8pPr>
            <a:lvl9pPr marL="2743200" indent="0">
              <a:buNone/>
              <a:defRPr sz="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04805-93DF-4705-8899-8C802267297F}" type="datetimeFigureOut">
              <a:rPr lang="zh-CN" altLang="en-US" smtClean="0"/>
              <a:pPr/>
              <a:t>2021/11/16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2A499-BA2D-4B14-A23E-F832C66777E9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9" name="图片占位符 2"/>
          <p:cNvSpPr>
            <a:spLocks noGrp="1"/>
          </p:cNvSpPr>
          <p:nvPr>
            <p:ph type="pic" idx="1" hasCustomPrompt="1"/>
          </p:nvPr>
        </p:nvSpPr>
        <p:spPr>
          <a:xfrm>
            <a:off x="3887391" y="342901"/>
            <a:ext cx="4629150" cy="4052888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dirty="0" smtClean="0"/>
              <a:t>单击添加图片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04805-93DF-4705-8899-8C802267297F}" type="datetimeFigureOut">
              <a:rPr lang="zh-CN" altLang="en-US" smtClean="0"/>
              <a:pPr/>
              <a:t>2021/11/16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2A499-BA2D-4B14-A23E-F832C66777E9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</p:nvPr>
        </p:nvSpPr>
        <p:spPr>
          <a:xfrm>
            <a:off x="628651" y="416720"/>
            <a:ext cx="7983537" cy="3883819"/>
          </a:xfrm>
        </p:spPr>
        <p:txBody>
          <a:bodyPr/>
          <a:lstStyle/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0" y="342900"/>
            <a:ext cx="3123900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dirty="0" smtClean="0"/>
              <a:t>单击此处编辑母版标题样式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8493" y="1555990"/>
            <a:ext cx="3123900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100"/>
            </a:lvl2pPr>
            <a:lvl3pPr marL="685800" indent="0">
              <a:buNone/>
              <a:defRPr sz="900"/>
            </a:lvl3pPr>
            <a:lvl4pPr marL="1028700" indent="0">
              <a:buNone/>
              <a:defRPr sz="800"/>
            </a:lvl4pPr>
            <a:lvl5pPr marL="1371600" indent="0">
              <a:buNone/>
              <a:defRPr sz="800"/>
            </a:lvl5pPr>
            <a:lvl6pPr marL="1714500" indent="0">
              <a:buNone/>
              <a:defRPr sz="800"/>
            </a:lvl6pPr>
            <a:lvl7pPr marL="2057400" indent="0">
              <a:buNone/>
              <a:defRPr sz="800"/>
            </a:lvl7pPr>
            <a:lvl8pPr marL="2400300" indent="0">
              <a:buNone/>
              <a:defRPr sz="800"/>
            </a:lvl8pPr>
            <a:lvl9pPr marL="2743200" indent="0">
              <a:buNone/>
              <a:defRPr sz="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04805-93DF-4705-8899-8C802267297F}" type="datetimeFigureOut">
              <a:rPr lang="zh-CN" altLang="en-US" smtClean="0"/>
              <a:pPr/>
              <a:t>2021/11/16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2A499-BA2D-4B14-A23E-F832C66777E9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9" name="图片占位符 2"/>
          <p:cNvSpPr>
            <a:spLocks noGrp="1"/>
          </p:cNvSpPr>
          <p:nvPr>
            <p:ph type="pic" idx="1" hasCustomPrompt="1"/>
          </p:nvPr>
        </p:nvSpPr>
        <p:spPr>
          <a:xfrm>
            <a:off x="3887391" y="342901"/>
            <a:ext cx="4629150" cy="4052888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dirty="0" smtClean="0"/>
              <a:t>单击添加图片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04805-93DF-4705-8899-8C802267297F}" type="datetimeFigureOut">
              <a:rPr lang="zh-CN" altLang="en-US" smtClean="0"/>
              <a:pPr/>
              <a:t>2021/11/16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2A499-BA2D-4B14-A23E-F832C66777E9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</p:nvPr>
        </p:nvSpPr>
        <p:spPr>
          <a:xfrm>
            <a:off x="628651" y="416720"/>
            <a:ext cx="7983537" cy="3883819"/>
          </a:xfrm>
        </p:spPr>
        <p:txBody>
          <a:bodyPr/>
          <a:lstStyle/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0" y="342900"/>
            <a:ext cx="3123900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dirty="0" smtClean="0"/>
              <a:t>单击此处编辑母版标题样式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8493" y="1555990"/>
            <a:ext cx="3123900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100"/>
            </a:lvl2pPr>
            <a:lvl3pPr marL="685800" indent="0">
              <a:buNone/>
              <a:defRPr sz="900"/>
            </a:lvl3pPr>
            <a:lvl4pPr marL="1028700" indent="0">
              <a:buNone/>
              <a:defRPr sz="800"/>
            </a:lvl4pPr>
            <a:lvl5pPr marL="1371600" indent="0">
              <a:buNone/>
              <a:defRPr sz="800"/>
            </a:lvl5pPr>
            <a:lvl6pPr marL="1714500" indent="0">
              <a:buNone/>
              <a:defRPr sz="800"/>
            </a:lvl6pPr>
            <a:lvl7pPr marL="2057400" indent="0">
              <a:buNone/>
              <a:defRPr sz="800"/>
            </a:lvl7pPr>
            <a:lvl8pPr marL="2400300" indent="0">
              <a:buNone/>
              <a:defRPr sz="800"/>
            </a:lvl8pPr>
            <a:lvl9pPr marL="2743200" indent="0">
              <a:buNone/>
              <a:defRPr sz="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04805-93DF-4705-8899-8C802267297F}" type="datetimeFigureOut">
              <a:rPr lang="zh-CN" altLang="en-US" smtClean="0"/>
              <a:pPr/>
              <a:t>2021/11/16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2A499-BA2D-4B14-A23E-F832C66777E9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9" name="图片占位符 2"/>
          <p:cNvSpPr>
            <a:spLocks noGrp="1"/>
          </p:cNvSpPr>
          <p:nvPr>
            <p:ph type="pic" idx="1" hasCustomPrompt="1"/>
          </p:nvPr>
        </p:nvSpPr>
        <p:spPr>
          <a:xfrm>
            <a:off x="3887391" y="342901"/>
            <a:ext cx="4629150" cy="4052888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dirty="0" smtClean="0"/>
              <a:t>单击添加图片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04805-93DF-4705-8899-8C802267297F}" type="datetimeFigureOut">
              <a:rPr lang="zh-CN" altLang="en-US" smtClean="0"/>
              <a:pPr/>
              <a:t>2021/11/16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2A499-BA2D-4B14-A23E-F832C66777E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04805-93DF-4705-8899-8C802267297F}" type="datetimeFigureOut">
              <a:rPr lang="zh-CN" altLang="en-US" smtClean="0"/>
              <a:pPr/>
              <a:t>2021/11/16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2A499-BA2D-4B14-A23E-F832C66777E9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</p:nvPr>
        </p:nvSpPr>
        <p:spPr>
          <a:xfrm>
            <a:off x="628651" y="416720"/>
            <a:ext cx="7983537" cy="3883819"/>
          </a:xfrm>
        </p:spPr>
        <p:txBody>
          <a:bodyPr/>
          <a:lstStyle/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0" y="342900"/>
            <a:ext cx="3123900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dirty="0" smtClean="0"/>
              <a:t>单击此处编辑母版标题样式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8493" y="1555990"/>
            <a:ext cx="3123900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100"/>
            </a:lvl2pPr>
            <a:lvl3pPr marL="685800" indent="0">
              <a:buNone/>
              <a:defRPr sz="900"/>
            </a:lvl3pPr>
            <a:lvl4pPr marL="1028700" indent="0">
              <a:buNone/>
              <a:defRPr sz="800"/>
            </a:lvl4pPr>
            <a:lvl5pPr marL="1371600" indent="0">
              <a:buNone/>
              <a:defRPr sz="800"/>
            </a:lvl5pPr>
            <a:lvl6pPr marL="1714500" indent="0">
              <a:buNone/>
              <a:defRPr sz="800"/>
            </a:lvl6pPr>
            <a:lvl7pPr marL="2057400" indent="0">
              <a:buNone/>
              <a:defRPr sz="800"/>
            </a:lvl7pPr>
            <a:lvl8pPr marL="2400300" indent="0">
              <a:buNone/>
              <a:defRPr sz="800"/>
            </a:lvl8pPr>
            <a:lvl9pPr marL="2743200" indent="0">
              <a:buNone/>
              <a:defRPr sz="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04805-93DF-4705-8899-8C802267297F}" type="datetimeFigureOut">
              <a:rPr lang="zh-CN" altLang="en-US" smtClean="0"/>
              <a:pPr/>
              <a:t>2021/11/16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2A499-BA2D-4B14-A23E-F832C66777E9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9" name="图片占位符 2"/>
          <p:cNvSpPr>
            <a:spLocks noGrp="1"/>
          </p:cNvSpPr>
          <p:nvPr>
            <p:ph type="pic" idx="1" hasCustomPrompt="1"/>
          </p:nvPr>
        </p:nvSpPr>
        <p:spPr>
          <a:xfrm>
            <a:off x="3887391" y="342901"/>
            <a:ext cx="4629150" cy="4052888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dirty="0" smtClean="0"/>
              <a:t>单击添加图片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04805-93DF-4705-8899-8C802267297F}" type="datetimeFigureOut">
              <a:rPr lang="zh-CN" altLang="en-US" smtClean="0"/>
              <a:pPr/>
              <a:t>2021/11/16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2A499-BA2D-4B14-A23E-F832C66777E9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</p:nvPr>
        </p:nvSpPr>
        <p:spPr>
          <a:xfrm>
            <a:off x="628651" y="416720"/>
            <a:ext cx="7983537" cy="3883819"/>
          </a:xfrm>
        </p:spPr>
        <p:txBody>
          <a:bodyPr/>
          <a:lstStyle/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7_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0" y="342900"/>
            <a:ext cx="3123900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dirty="0" smtClean="0"/>
              <a:t>单击此处编辑母版标题样式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8493" y="1555990"/>
            <a:ext cx="3123900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100"/>
            </a:lvl2pPr>
            <a:lvl3pPr marL="685800" indent="0">
              <a:buNone/>
              <a:defRPr sz="900"/>
            </a:lvl3pPr>
            <a:lvl4pPr marL="1028700" indent="0">
              <a:buNone/>
              <a:defRPr sz="800"/>
            </a:lvl4pPr>
            <a:lvl5pPr marL="1371600" indent="0">
              <a:buNone/>
              <a:defRPr sz="800"/>
            </a:lvl5pPr>
            <a:lvl6pPr marL="1714500" indent="0">
              <a:buNone/>
              <a:defRPr sz="800"/>
            </a:lvl6pPr>
            <a:lvl7pPr marL="2057400" indent="0">
              <a:buNone/>
              <a:defRPr sz="800"/>
            </a:lvl7pPr>
            <a:lvl8pPr marL="2400300" indent="0">
              <a:buNone/>
              <a:defRPr sz="800"/>
            </a:lvl8pPr>
            <a:lvl9pPr marL="2743200" indent="0">
              <a:buNone/>
              <a:defRPr sz="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04805-93DF-4705-8899-8C802267297F}" type="datetimeFigureOut">
              <a:rPr lang="zh-CN" altLang="en-US" smtClean="0"/>
              <a:pPr/>
              <a:t>2021/11/16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2A499-BA2D-4B14-A23E-F832C66777E9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9" name="图片占位符 2"/>
          <p:cNvSpPr>
            <a:spLocks noGrp="1"/>
          </p:cNvSpPr>
          <p:nvPr>
            <p:ph type="pic" idx="1" hasCustomPrompt="1"/>
          </p:nvPr>
        </p:nvSpPr>
        <p:spPr>
          <a:xfrm>
            <a:off x="3887391" y="342901"/>
            <a:ext cx="4629150" cy="4052888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dirty="0" smtClean="0"/>
              <a:t>单击添加图片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04805-93DF-4705-8899-8C802267297F}" type="datetimeFigureOut">
              <a:rPr lang="zh-CN" altLang="en-US" smtClean="0"/>
              <a:pPr/>
              <a:t>2021/11/16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2A499-BA2D-4B14-A23E-F832C66777E9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</p:nvPr>
        </p:nvSpPr>
        <p:spPr>
          <a:xfrm>
            <a:off x="628651" y="416720"/>
            <a:ext cx="7983537" cy="3883819"/>
          </a:xfrm>
        </p:spPr>
        <p:txBody>
          <a:bodyPr/>
          <a:lstStyle/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8_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0" y="342900"/>
            <a:ext cx="3123900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dirty="0" smtClean="0"/>
              <a:t>单击此处编辑母版标题样式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8493" y="1555990"/>
            <a:ext cx="3123900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100"/>
            </a:lvl2pPr>
            <a:lvl3pPr marL="685800" indent="0">
              <a:buNone/>
              <a:defRPr sz="900"/>
            </a:lvl3pPr>
            <a:lvl4pPr marL="1028700" indent="0">
              <a:buNone/>
              <a:defRPr sz="800"/>
            </a:lvl4pPr>
            <a:lvl5pPr marL="1371600" indent="0">
              <a:buNone/>
              <a:defRPr sz="800"/>
            </a:lvl5pPr>
            <a:lvl6pPr marL="1714500" indent="0">
              <a:buNone/>
              <a:defRPr sz="800"/>
            </a:lvl6pPr>
            <a:lvl7pPr marL="2057400" indent="0">
              <a:buNone/>
              <a:defRPr sz="800"/>
            </a:lvl7pPr>
            <a:lvl8pPr marL="2400300" indent="0">
              <a:buNone/>
              <a:defRPr sz="800"/>
            </a:lvl8pPr>
            <a:lvl9pPr marL="2743200" indent="0">
              <a:buNone/>
              <a:defRPr sz="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04805-93DF-4705-8899-8C802267297F}" type="datetimeFigureOut">
              <a:rPr lang="zh-CN" altLang="en-US" smtClean="0"/>
              <a:pPr/>
              <a:t>2021/11/16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2A499-BA2D-4B14-A23E-F832C66777E9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9" name="图片占位符 2"/>
          <p:cNvSpPr>
            <a:spLocks noGrp="1"/>
          </p:cNvSpPr>
          <p:nvPr>
            <p:ph type="pic" idx="1" hasCustomPrompt="1"/>
          </p:nvPr>
        </p:nvSpPr>
        <p:spPr>
          <a:xfrm>
            <a:off x="3887391" y="342901"/>
            <a:ext cx="4629150" cy="4052888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dirty="0" smtClean="0"/>
              <a:t>单击添加图片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04805-93DF-4705-8899-8C802267297F}" type="datetimeFigureOut">
              <a:rPr lang="zh-CN" altLang="en-US" smtClean="0"/>
              <a:pPr/>
              <a:t>2021/11/16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2A499-BA2D-4B14-A23E-F832C66777E9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</p:nvPr>
        </p:nvSpPr>
        <p:spPr>
          <a:xfrm>
            <a:off x="628651" y="416720"/>
            <a:ext cx="7983537" cy="3883819"/>
          </a:xfrm>
        </p:spPr>
        <p:txBody>
          <a:bodyPr/>
          <a:lstStyle/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9_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0" y="342900"/>
            <a:ext cx="3123900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dirty="0" smtClean="0"/>
              <a:t>单击此处编辑母版标题样式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8493" y="1555990"/>
            <a:ext cx="3123900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100"/>
            </a:lvl2pPr>
            <a:lvl3pPr marL="685800" indent="0">
              <a:buNone/>
              <a:defRPr sz="900"/>
            </a:lvl3pPr>
            <a:lvl4pPr marL="1028700" indent="0">
              <a:buNone/>
              <a:defRPr sz="800"/>
            </a:lvl4pPr>
            <a:lvl5pPr marL="1371600" indent="0">
              <a:buNone/>
              <a:defRPr sz="800"/>
            </a:lvl5pPr>
            <a:lvl6pPr marL="1714500" indent="0">
              <a:buNone/>
              <a:defRPr sz="800"/>
            </a:lvl6pPr>
            <a:lvl7pPr marL="2057400" indent="0">
              <a:buNone/>
              <a:defRPr sz="800"/>
            </a:lvl7pPr>
            <a:lvl8pPr marL="2400300" indent="0">
              <a:buNone/>
              <a:defRPr sz="800"/>
            </a:lvl8pPr>
            <a:lvl9pPr marL="2743200" indent="0">
              <a:buNone/>
              <a:defRPr sz="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04805-93DF-4705-8899-8C802267297F}" type="datetimeFigureOut">
              <a:rPr lang="zh-CN" altLang="en-US" smtClean="0"/>
              <a:pPr/>
              <a:t>2021/11/16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2A499-BA2D-4B14-A23E-F832C66777E9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9" name="图片占位符 2"/>
          <p:cNvSpPr>
            <a:spLocks noGrp="1"/>
          </p:cNvSpPr>
          <p:nvPr>
            <p:ph type="pic" idx="1" hasCustomPrompt="1"/>
          </p:nvPr>
        </p:nvSpPr>
        <p:spPr>
          <a:xfrm>
            <a:off x="3887391" y="342901"/>
            <a:ext cx="4629150" cy="4052888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dirty="0" smtClean="0"/>
              <a:t>单击添加图片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04805-93DF-4705-8899-8C802267297F}" type="datetimeFigureOut">
              <a:rPr lang="zh-CN" altLang="en-US" smtClean="0"/>
              <a:pPr/>
              <a:t>2021/11/16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2A499-BA2D-4B14-A23E-F832C66777E9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</p:nvPr>
        </p:nvSpPr>
        <p:spPr>
          <a:xfrm>
            <a:off x="628651" y="416720"/>
            <a:ext cx="7983537" cy="3883819"/>
          </a:xfrm>
        </p:spPr>
        <p:txBody>
          <a:bodyPr/>
          <a:lstStyle/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0_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0" y="342900"/>
            <a:ext cx="3123900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dirty="0" smtClean="0"/>
              <a:t>单击此处编辑母版标题样式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8493" y="1555990"/>
            <a:ext cx="3123900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100"/>
            </a:lvl2pPr>
            <a:lvl3pPr marL="685800" indent="0">
              <a:buNone/>
              <a:defRPr sz="900"/>
            </a:lvl3pPr>
            <a:lvl4pPr marL="1028700" indent="0">
              <a:buNone/>
              <a:defRPr sz="800"/>
            </a:lvl4pPr>
            <a:lvl5pPr marL="1371600" indent="0">
              <a:buNone/>
              <a:defRPr sz="800"/>
            </a:lvl5pPr>
            <a:lvl6pPr marL="1714500" indent="0">
              <a:buNone/>
              <a:defRPr sz="800"/>
            </a:lvl6pPr>
            <a:lvl7pPr marL="2057400" indent="0">
              <a:buNone/>
              <a:defRPr sz="800"/>
            </a:lvl7pPr>
            <a:lvl8pPr marL="2400300" indent="0">
              <a:buNone/>
              <a:defRPr sz="800"/>
            </a:lvl8pPr>
            <a:lvl9pPr marL="2743200" indent="0">
              <a:buNone/>
              <a:defRPr sz="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04805-93DF-4705-8899-8C802267297F}" type="datetimeFigureOut">
              <a:rPr lang="zh-CN" altLang="en-US" smtClean="0"/>
              <a:pPr/>
              <a:t>2021/11/16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2A499-BA2D-4B14-A23E-F832C66777E9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9" name="图片占位符 2"/>
          <p:cNvSpPr>
            <a:spLocks noGrp="1"/>
          </p:cNvSpPr>
          <p:nvPr>
            <p:ph type="pic" idx="1" hasCustomPrompt="1"/>
          </p:nvPr>
        </p:nvSpPr>
        <p:spPr>
          <a:xfrm>
            <a:off x="3887391" y="342901"/>
            <a:ext cx="4629150" cy="4052888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dirty="0" smtClean="0"/>
              <a:t>单击添加图片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60343" y="1129033"/>
            <a:ext cx="6423314" cy="1244714"/>
          </a:xfrm>
        </p:spPr>
        <p:txBody>
          <a:bodyPr anchor="b">
            <a:normAutofit/>
          </a:bodyPr>
          <a:lstStyle>
            <a:lvl1pPr algn="ctr">
              <a:defRPr sz="2400"/>
            </a:lvl1pPr>
          </a:lstStyle>
          <a:p>
            <a:r>
              <a:rPr lang="zh-CN" altLang="en-US" dirty="0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0343" y="2391883"/>
            <a:ext cx="6423314" cy="654566"/>
          </a:xfrm>
          <a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 anchor="ctr">
            <a:normAutofit/>
          </a:bodyPr>
          <a:lstStyle>
            <a:lvl1pPr marL="0" indent="0" algn="ctr"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04805-93DF-4705-8899-8C802267297F}" type="datetimeFigureOut">
              <a:rPr lang="zh-CN" altLang="en-US" smtClean="0"/>
              <a:pPr/>
              <a:t>2021/11/16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2A499-BA2D-4B14-A23E-F832C66777E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04805-93DF-4705-8899-8C802267297F}" type="datetimeFigureOut">
              <a:rPr lang="zh-CN" altLang="en-US" smtClean="0"/>
              <a:pPr/>
              <a:t>2021/11/16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2A499-BA2D-4B14-A23E-F832C66777E9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</p:nvPr>
        </p:nvSpPr>
        <p:spPr>
          <a:xfrm>
            <a:off x="628651" y="416720"/>
            <a:ext cx="7983537" cy="3883819"/>
          </a:xfrm>
        </p:spPr>
        <p:txBody>
          <a:bodyPr/>
          <a:lstStyle/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1_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0" y="342900"/>
            <a:ext cx="3123900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dirty="0" smtClean="0"/>
              <a:t>单击此处编辑母版标题样式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8493" y="1555990"/>
            <a:ext cx="3123900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100"/>
            </a:lvl2pPr>
            <a:lvl3pPr marL="685800" indent="0">
              <a:buNone/>
              <a:defRPr sz="900"/>
            </a:lvl3pPr>
            <a:lvl4pPr marL="1028700" indent="0">
              <a:buNone/>
              <a:defRPr sz="800"/>
            </a:lvl4pPr>
            <a:lvl5pPr marL="1371600" indent="0">
              <a:buNone/>
              <a:defRPr sz="800"/>
            </a:lvl5pPr>
            <a:lvl6pPr marL="1714500" indent="0">
              <a:buNone/>
              <a:defRPr sz="800"/>
            </a:lvl6pPr>
            <a:lvl7pPr marL="2057400" indent="0">
              <a:buNone/>
              <a:defRPr sz="800"/>
            </a:lvl7pPr>
            <a:lvl8pPr marL="2400300" indent="0">
              <a:buNone/>
              <a:defRPr sz="800"/>
            </a:lvl8pPr>
            <a:lvl9pPr marL="2743200" indent="0">
              <a:buNone/>
              <a:defRPr sz="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04805-93DF-4705-8899-8C802267297F}" type="datetimeFigureOut">
              <a:rPr lang="zh-CN" altLang="en-US" smtClean="0"/>
              <a:pPr/>
              <a:t>2021/11/16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2A499-BA2D-4B14-A23E-F832C66777E9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9" name="图片占位符 2"/>
          <p:cNvSpPr>
            <a:spLocks noGrp="1"/>
          </p:cNvSpPr>
          <p:nvPr>
            <p:ph type="pic" idx="1" hasCustomPrompt="1"/>
          </p:nvPr>
        </p:nvSpPr>
        <p:spPr>
          <a:xfrm>
            <a:off x="3887391" y="342901"/>
            <a:ext cx="4629150" cy="4052888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dirty="0" smtClean="0"/>
              <a:t>单击添加图片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04805-93DF-4705-8899-8C802267297F}" type="datetimeFigureOut">
              <a:rPr lang="zh-CN" altLang="en-US" smtClean="0"/>
              <a:pPr/>
              <a:t>2021/11/16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2A499-BA2D-4B14-A23E-F832C66777E9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</p:nvPr>
        </p:nvSpPr>
        <p:spPr>
          <a:xfrm>
            <a:off x="628651" y="416720"/>
            <a:ext cx="7983537" cy="3883819"/>
          </a:xfrm>
        </p:spPr>
        <p:txBody>
          <a:bodyPr/>
          <a:lstStyle/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2_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0" y="342900"/>
            <a:ext cx="3123900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dirty="0" smtClean="0"/>
              <a:t>单击此处编辑母版标题样式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8493" y="1555990"/>
            <a:ext cx="3123900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100"/>
            </a:lvl2pPr>
            <a:lvl3pPr marL="685800" indent="0">
              <a:buNone/>
              <a:defRPr sz="900"/>
            </a:lvl3pPr>
            <a:lvl4pPr marL="1028700" indent="0">
              <a:buNone/>
              <a:defRPr sz="800"/>
            </a:lvl4pPr>
            <a:lvl5pPr marL="1371600" indent="0">
              <a:buNone/>
              <a:defRPr sz="800"/>
            </a:lvl5pPr>
            <a:lvl6pPr marL="1714500" indent="0">
              <a:buNone/>
              <a:defRPr sz="800"/>
            </a:lvl6pPr>
            <a:lvl7pPr marL="2057400" indent="0">
              <a:buNone/>
              <a:defRPr sz="800"/>
            </a:lvl7pPr>
            <a:lvl8pPr marL="2400300" indent="0">
              <a:buNone/>
              <a:defRPr sz="800"/>
            </a:lvl8pPr>
            <a:lvl9pPr marL="2743200" indent="0">
              <a:buNone/>
              <a:defRPr sz="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04805-93DF-4705-8899-8C802267297F}" type="datetimeFigureOut">
              <a:rPr lang="zh-CN" altLang="en-US" smtClean="0"/>
              <a:pPr/>
              <a:t>2021/11/16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2A499-BA2D-4B14-A23E-F832C66777E9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9" name="图片占位符 2"/>
          <p:cNvSpPr>
            <a:spLocks noGrp="1"/>
          </p:cNvSpPr>
          <p:nvPr>
            <p:ph type="pic" idx="1" hasCustomPrompt="1"/>
          </p:nvPr>
        </p:nvSpPr>
        <p:spPr>
          <a:xfrm>
            <a:off x="3887391" y="342901"/>
            <a:ext cx="4629150" cy="4052888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dirty="0" smtClean="0"/>
              <a:t>单击添加图片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04805-93DF-4705-8899-8C802267297F}" type="datetimeFigureOut">
              <a:rPr lang="zh-CN" altLang="en-US" smtClean="0"/>
              <a:pPr/>
              <a:t>2021/11/16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2A499-BA2D-4B14-A23E-F832C66777E9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</p:nvPr>
        </p:nvSpPr>
        <p:spPr>
          <a:xfrm>
            <a:off x="628651" y="416720"/>
            <a:ext cx="7983537" cy="3883819"/>
          </a:xfrm>
        </p:spPr>
        <p:txBody>
          <a:bodyPr/>
          <a:lstStyle/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3_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0" y="342900"/>
            <a:ext cx="3123900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dirty="0" smtClean="0"/>
              <a:t>单击此处编辑母版标题样式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8493" y="1555990"/>
            <a:ext cx="3123900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100"/>
            </a:lvl2pPr>
            <a:lvl3pPr marL="685800" indent="0">
              <a:buNone/>
              <a:defRPr sz="900"/>
            </a:lvl3pPr>
            <a:lvl4pPr marL="1028700" indent="0">
              <a:buNone/>
              <a:defRPr sz="800"/>
            </a:lvl4pPr>
            <a:lvl5pPr marL="1371600" indent="0">
              <a:buNone/>
              <a:defRPr sz="800"/>
            </a:lvl5pPr>
            <a:lvl6pPr marL="1714500" indent="0">
              <a:buNone/>
              <a:defRPr sz="800"/>
            </a:lvl6pPr>
            <a:lvl7pPr marL="2057400" indent="0">
              <a:buNone/>
              <a:defRPr sz="800"/>
            </a:lvl7pPr>
            <a:lvl8pPr marL="2400300" indent="0">
              <a:buNone/>
              <a:defRPr sz="800"/>
            </a:lvl8pPr>
            <a:lvl9pPr marL="2743200" indent="0">
              <a:buNone/>
              <a:defRPr sz="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04805-93DF-4705-8899-8C802267297F}" type="datetimeFigureOut">
              <a:rPr lang="zh-CN" altLang="en-US" smtClean="0"/>
              <a:pPr/>
              <a:t>2021/11/16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2A499-BA2D-4B14-A23E-F832C66777E9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9" name="图片占位符 2"/>
          <p:cNvSpPr>
            <a:spLocks noGrp="1"/>
          </p:cNvSpPr>
          <p:nvPr>
            <p:ph type="pic" idx="1" hasCustomPrompt="1"/>
          </p:nvPr>
        </p:nvSpPr>
        <p:spPr>
          <a:xfrm>
            <a:off x="3887391" y="342901"/>
            <a:ext cx="4629150" cy="4052888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dirty="0" smtClean="0"/>
              <a:t>单击添加图片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04805-93DF-4705-8899-8C802267297F}" type="datetimeFigureOut">
              <a:rPr lang="zh-CN" altLang="en-US" smtClean="0"/>
              <a:pPr/>
              <a:t>2021/11/16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2A499-BA2D-4B14-A23E-F832C66777E9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</p:nvPr>
        </p:nvSpPr>
        <p:spPr>
          <a:xfrm>
            <a:off x="628651" y="416720"/>
            <a:ext cx="7983537" cy="3883819"/>
          </a:xfrm>
        </p:spPr>
        <p:txBody>
          <a:bodyPr/>
          <a:lstStyle/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3122945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08622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60920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697706"/>
          </a:xfrm>
        </p:spPr>
        <p:txBody>
          <a:bodyPr anchor="ctr">
            <a:normAutofit/>
          </a:bodyPr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106091"/>
            <a:ext cx="7886700" cy="1717219"/>
          </a:xfrm>
        </p:spPr>
        <p:txBody>
          <a:bodyPr/>
          <a:lstStyle/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8650" y="2957850"/>
            <a:ext cx="7886700" cy="1717219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04805-93DF-4705-8899-8C802267297F}" type="datetimeFigureOut">
              <a:rPr lang="zh-CN" altLang="en-US" smtClean="0"/>
              <a:pPr/>
              <a:t>2021/11/16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2A499-BA2D-4B14-A23E-F832C66777E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399941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2734473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6093031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5113084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7626542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2841722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7801844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65784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5672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092656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710590"/>
            <a:ext cx="3868340" cy="2763441"/>
          </a:xfrm>
        </p:spPr>
        <p:txBody>
          <a:bodyPr/>
          <a:lstStyle/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092656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710590"/>
            <a:ext cx="3887391" cy="2763441"/>
          </a:xfrm>
        </p:spPr>
        <p:txBody>
          <a:bodyPr/>
          <a:lstStyle/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04805-93DF-4705-8899-8C802267297F}" type="datetimeFigureOut">
              <a:rPr lang="zh-CN" altLang="en-US" smtClean="0"/>
              <a:pPr/>
              <a:t>2021/11/16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2A499-BA2D-4B14-A23E-F832C66777E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662035"/>
            <a:ext cx="7886700" cy="697706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09850D-0D6D-4A73-86CC-0144F5CF1F23}" type="datetimeFigureOut">
              <a:rPr lang="zh-CN" altLang="en-US" smtClean="0"/>
              <a:pPr/>
              <a:t>2021/11/16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C85E4F-3AC7-4976-9CE3-A9364AC471BC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 userDrawn="1"/>
        </p:nvSpPr>
        <p:spPr>
          <a:xfrm>
            <a:off x="6243921" y="4909069"/>
            <a:ext cx="581352" cy="223138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www.1ppt.com/hangye/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www.1ppt.com/sucai/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www.1ppt.com/tubiao/    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www.1ppt.com/powerpoint/      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www.1ppt.com/excel/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www.1ppt.com/kejian/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www.1ppt.com/shiti/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r>
              <a:rPr lang="zh-CN" altLang="en-US" sz="100" dirty="0" smtClean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04805-93DF-4705-8899-8C802267297F}" type="datetimeFigureOut">
              <a:rPr lang="zh-CN" altLang="en-US" smtClean="0"/>
              <a:pPr/>
              <a:t>2021/11/16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2A499-BA2D-4B14-A23E-F832C66777E9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0" y="-2"/>
            <a:ext cx="9144000" cy="5143502"/>
          </a:xfrm>
          <a:prstGeom prst="rect">
            <a:avLst/>
          </a:prstGeom>
          <a:gradFill flip="none" rotWithShape="1">
            <a:gsLst>
              <a:gs pos="84000">
                <a:srgbClr val="FDFFF7"/>
              </a:gs>
              <a:gs pos="100000">
                <a:srgbClr val="FFFFFF">
                  <a:shade val="100000"/>
                  <a:satMod val="115000"/>
                  <a:alpha val="1000"/>
                </a:srgb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sz="140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0" y="342900"/>
            <a:ext cx="3123900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dirty="0" smtClean="0"/>
              <a:t>单击此处编辑母版标题样式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8493" y="1555990"/>
            <a:ext cx="3123900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100"/>
            </a:lvl2pPr>
            <a:lvl3pPr marL="685800" indent="0">
              <a:buNone/>
              <a:defRPr sz="900"/>
            </a:lvl3pPr>
            <a:lvl4pPr marL="1028700" indent="0">
              <a:buNone/>
              <a:defRPr sz="800"/>
            </a:lvl4pPr>
            <a:lvl5pPr marL="1371600" indent="0">
              <a:buNone/>
              <a:defRPr sz="800"/>
            </a:lvl5pPr>
            <a:lvl6pPr marL="1714500" indent="0">
              <a:buNone/>
              <a:defRPr sz="800"/>
            </a:lvl6pPr>
            <a:lvl7pPr marL="2057400" indent="0">
              <a:buNone/>
              <a:defRPr sz="800"/>
            </a:lvl7pPr>
            <a:lvl8pPr marL="2400300" indent="0">
              <a:buNone/>
              <a:defRPr sz="800"/>
            </a:lvl8pPr>
            <a:lvl9pPr marL="2743200" indent="0">
              <a:buNone/>
              <a:defRPr sz="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04805-93DF-4705-8899-8C802267297F}" type="datetimeFigureOut">
              <a:rPr lang="zh-CN" altLang="en-US" smtClean="0"/>
              <a:pPr/>
              <a:t>2021/11/16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2A499-BA2D-4B14-A23E-F832C66777E9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9" name="图片占位符 2"/>
          <p:cNvSpPr>
            <a:spLocks noGrp="1"/>
          </p:cNvSpPr>
          <p:nvPr>
            <p:ph type="pic" idx="1" hasCustomPrompt="1"/>
          </p:nvPr>
        </p:nvSpPr>
        <p:spPr>
          <a:xfrm>
            <a:off x="3887391" y="342901"/>
            <a:ext cx="4629150" cy="4052888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dirty="0" smtClean="0"/>
              <a:t>单击添加图片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86136" y="273844"/>
            <a:ext cx="829214" cy="4358879"/>
          </a:xfrm>
        </p:spPr>
        <p:txBody>
          <a:bodyPr vert="eaVert"/>
          <a:lstStyle/>
          <a:p>
            <a:r>
              <a:rPr lang="zh-CN" altLang="en-US" dirty="0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6889271" cy="4358879"/>
          </a:xfrm>
        </p:spPr>
        <p:txBody>
          <a:bodyPr vert="eaVert"/>
          <a:lstStyle/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04805-93DF-4705-8899-8C802267297F}" type="datetimeFigureOut">
              <a:rPr lang="zh-CN" altLang="en-US" smtClean="0"/>
              <a:pPr/>
              <a:t>2021/11/16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2A499-BA2D-4B14-A23E-F832C66777E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tags" Target="../tags/tag2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41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theme" Target="../theme/theme1.xml"/><Relationship Id="rId40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tags" Target="../tags/tag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4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"/>
          <a:stretch>
            <a:fillRect/>
          </a:stretch>
        </p:blipFill>
        <p:spPr>
          <a:xfrm>
            <a:off x="0" y="530527"/>
            <a:ext cx="9144000" cy="4612973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0" y="0"/>
            <a:ext cx="9144000" cy="4754088"/>
          </a:xfrm>
          <a:prstGeom prst="rect">
            <a:avLst/>
          </a:prstGeom>
          <a:gradFill flip="none" rotWithShape="1">
            <a:gsLst>
              <a:gs pos="84000">
                <a:srgbClr val="FDFFF7"/>
              </a:gs>
              <a:gs pos="100000">
                <a:srgbClr val="FFFFFF">
                  <a:shade val="100000"/>
                  <a:satMod val="115000"/>
                  <a:alpha val="1000"/>
                </a:srgb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  <p:custDataLst>
              <p:tags r:id="rId38"/>
            </p:custDataLst>
          </p:nvPr>
        </p:nvSpPr>
        <p:spPr>
          <a:xfrm>
            <a:off x="628650" y="273844"/>
            <a:ext cx="7886700" cy="697706"/>
          </a:xfrm>
          <a:prstGeom prst="rect">
            <a:avLst/>
          </a:prstGeom>
        </p:spPr>
        <p:txBody>
          <a:bodyPr vert="horz" lIns="68580" tIns="34290" rIns="68580" bIns="34290" rtlCol="0" anchor="b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  <p:custDataLst>
              <p:tags r:id="rId39"/>
            </p:custDataLst>
          </p:nvPr>
        </p:nvSpPr>
        <p:spPr>
          <a:xfrm>
            <a:off x="628650" y="1108711"/>
            <a:ext cx="7886700" cy="3524012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/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704805-93DF-4705-8899-8C802267297F}" type="datetimeFigureOut">
              <a:rPr lang="zh-CN" altLang="en-US" smtClean="0"/>
              <a:pPr/>
              <a:t>2021/11/16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C2A499-BA2D-4B14-A23E-F832C66777E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67" r:id="rId11"/>
    <p:sldLayoutId id="2147483669" r:id="rId12"/>
    <p:sldLayoutId id="2147483678" r:id="rId13"/>
    <p:sldLayoutId id="2147483680" r:id="rId14"/>
    <p:sldLayoutId id="2147483689" r:id="rId15"/>
    <p:sldLayoutId id="2147483691" r:id="rId16"/>
    <p:sldLayoutId id="2147483700" r:id="rId17"/>
    <p:sldLayoutId id="2147483702" r:id="rId18"/>
    <p:sldLayoutId id="2147483711" r:id="rId19"/>
    <p:sldLayoutId id="2147483713" r:id="rId20"/>
    <p:sldLayoutId id="2147483722" r:id="rId21"/>
    <p:sldLayoutId id="2147483724" r:id="rId22"/>
    <p:sldLayoutId id="2147483733" r:id="rId23"/>
    <p:sldLayoutId id="2147483735" r:id="rId24"/>
    <p:sldLayoutId id="2147483744" r:id="rId25"/>
    <p:sldLayoutId id="2147483746" r:id="rId26"/>
    <p:sldLayoutId id="2147483755" r:id="rId27"/>
    <p:sldLayoutId id="2147483757" r:id="rId28"/>
    <p:sldLayoutId id="2147483766" r:id="rId29"/>
    <p:sldLayoutId id="2147483768" r:id="rId30"/>
    <p:sldLayoutId id="2147483777" r:id="rId31"/>
    <p:sldLayoutId id="2147483779" r:id="rId32"/>
    <p:sldLayoutId id="2147483788" r:id="rId33"/>
    <p:sldLayoutId id="2147483790" r:id="rId34"/>
    <p:sldLayoutId id="2147483799" r:id="rId35"/>
    <p:sldLayoutId id="2147483801" r:id="rId36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2100" b="1" kern="1200">
          <a:solidFill>
            <a:schemeClr val="accent1">
              <a:lumMod val="50000"/>
            </a:schemeClr>
          </a:solidFill>
          <a:latin typeface="黑体" panose="02010609060101010101" pitchFamily="49" charset="-122"/>
          <a:ea typeface="黑体" panose="02010609060101010101" pitchFamily="49" charset="-122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Tx/>
        <a:buBlip>
          <a:blip r:embed="rId41"/>
        </a:buBlip>
        <a:defRPr sz="1800" kern="1200">
          <a:solidFill>
            <a:schemeClr val="tx1"/>
          </a:solidFill>
          <a:latin typeface="黑体" panose="02010609060101010101" pitchFamily="49" charset="-122"/>
          <a:ea typeface="黑体" panose="02010609060101010101" pitchFamily="49" charset="-122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黑体" panose="02010609060101010101" pitchFamily="49" charset="-122"/>
          <a:ea typeface="黑体" panose="02010609060101010101" pitchFamily="49" charset="-122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黑体" panose="02010609060101010101" pitchFamily="49" charset="-122"/>
          <a:ea typeface="黑体" panose="02010609060101010101" pitchFamily="49" charset="-122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黑体" panose="02010609060101010101" pitchFamily="49" charset="-122"/>
          <a:ea typeface="黑体" panose="02010609060101010101" pitchFamily="49" charset="-122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黑体" panose="02010609060101010101" pitchFamily="49" charset="-122"/>
          <a:ea typeface="黑体" panose="02010609060101010101" pitchFamily="49" charset="-122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12895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3" r:id="rId1"/>
    <p:sldLayoutId id="2147483804" r:id="rId2"/>
    <p:sldLayoutId id="2147483805" r:id="rId3"/>
    <p:sldLayoutId id="2147483806" r:id="rId4"/>
    <p:sldLayoutId id="2147483807" r:id="rId5"/>
    <p:sldLayoutId id="2147483808" r:id="rId6"/>
    <p:sldLayoutId id="2147483809" r:id="rId7"/>
    <p:sldLayoutId id="2147483810" r:id="rId8"/>
    <p:sldLayoutId id="2147483811" r:id="rId9"/>
    <p:sldLayoutId id="2147483812" r:id="rId10"/>
    <p:sldLayoutId id="214748381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4.xml"/><Relationship Id="rId1" Type="http://schemas.openxmlformats.org/officeDocument/2006/relationships/tags" Target="../tags/tag3.xml"/><Relationship Id="rId5" Type="http://schemas.openxmlformats.org/officeDocument/2006/relationships/image" Target="../media/image6.jpg"/><Relationship Id="rId4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png"/><Relationship Id="rId3" Type="http://schemas.openxmlformats.org/officeDocument/2006/relationships/notesSlide" Target="../notesSlides/notesSlide6.xml"/><Relationship Id="rId7" Type="http://schemas.openxmlformats.org/officeDocument/2006/relationships/image" Target="../media/image31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2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2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6.png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3.png"/><Relationship Id="rId5" Type="http://schemas.openxmlformats.org/officeDocument/2006/relationships/image" Target="../media/image42.png"/><Relationship Id="rId4" Type="http://schemas.openxmlformats.org/officeDocument/2006/relationships/image" Target="../media/image41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4.xml"/><Relationship Id="rId4" Type="http://schemas.openxmlformats.org/officeDocument/2006/relationships/image" Target="../media/image37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5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5.xml"/><Relationship Id="rId4" Type="http://schemas.openxmlformats.org/officeDocument/2006/relationships/image" Target="../media/image48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3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Relationship Id="rId5" Type="http://schemas.openxmlformats.org/officeDocument/2006/relationships/image" Target="../media/image10.jpeg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notesSlide" Target="../notesSlides/notesSlide3.xml"/><Relationship Id="rId7" Type="http://schemas.openxmlformats.org/officeDocument/2006/relationships/image" Target="../media/image13.png"/><Relationship Id="rId12" Type="http://schemas.openxmlformats.org/officeDocument/2006/relationships/image" Target="../media/image18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Relationship Id="rId6" Type="http://schemas.openxmlformats.org/officeDocument/2006/relationships/image" Target="../media/image12.png"/><Relationship Id="rId11" Type="http://schemas.openxmlformats.org/officeDocument/2006/relationships/image" Target="../media/image17.png"/><Relationship Id="rId5" Type="http://schemas.openxmlformats.org/officeDocument/2006/relationships/image" Target="../media/image11.png"/><Relationship Id="rId10" Type="http://schemas.openxmlformats.org/officeDocument/2006/relationships/image" Target="../media/image16.png"/><Relationship Id="rId4" Type="http://schemas.openxmlformats.org/officeDocument/2006/relationships/image" Target="../media/image9.png"/><Relationship Id="rId9" Type="http://schemas.openxmlformats.org/officeDocument/2006/relationships/image" Target="../media/image15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notesSlide" Target="../notesSlides/notesSlide4.xml"/><Relationship Id="rId7" Type="http://schemas.openxmlformats.org/officeDocument/2006/relationships/image" Target="../media/image21.png"/><Relationship Id="rId12" Type="http://schemas.openxmlformats.org/officeDocument/2006/relationships/image" Target="../media/image26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7.xml"/><Relationship Id="rId6" Type="http://schemas.openxmlformats.org/officeDocument/2006/relationships/image" Target="../media/image20.png"/><Relationship Id="rId11" Type="http://schemas.openxmlformats.org/officeDocument/2006/relationships/image" Target="../media/image25.png"/><Relationship Id="rId5" Type="http://schemas.openxmlformats.org/officeDocument/2006/relationships/image" Target="../media/image19.png"/><Relationship Id="rId10" Type="http://schemas.openxmlformats.org/officeDocument/2006/relationships/image" Target="../media/image24.png"/><Relationship Id="rId4" Type="http://schemas.openxmlformats.org/officeDocument/2006/relationships/image" Target="../media/image9.png"/><Relationship Id="rId9" Type="http://schemas.openxmlformats.org/officeDocument/2006/relationships/image" Target="../media/image2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8.xml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9.xml"/><Relationship Id="rId4" Type="http://schemas.openxmlformats.org/officeDocument/2006/relationships/image" Target="../media/image2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0.xml"/><Relationship Id="rId4" Type="http://schemas.openxmlformats.org/officeDocument/2006/relationships/image" Target="../media/image2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04" y="0"/>
            <a:ext cx="9138792" cy="5143500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476" y="1692593"/>
            <a:ext cx="9129713" cy="1763554"/>
          </a:xfrm>
          <a:prstGeom prst="rect">
            <a:avLst/>
          </a:prstGeom>
          <a:solidFill>
            <a:srgbClr val="F9F9EC">
              <a:alpha val="6902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10" name="文本框 9"/>
          <p:cNvSpPr txBox="1"/>
          <p:nvPr>
            <p:custDataLst>
              <p:tags r:id="rId2"/>
            </p:custDataLst>
          </p:nvPr>
        </p:nvSpPr>
        <p:spPr>
          <a:xfrm>
            <a:off x="7855744" y="2958465"/>
            <a:ext cx="1132999" cy="29908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500" dirty="0">
                <a:latin typeface="华文新魏" panose="02010800040101010101" charset="-122"/>
                <a:ea typeface="华文新魏" panose="02010800040101010101" charset="-122"/>
              </a:rPr>
              <a:t>六年级下册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953" y="2092395"/>
            <a:ext cx="9129236" cy="900247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zh-CN" altLang="en-US" sz="5400" b="1" dirty="0">
                <a:solidFill>
                  <a:schemeClr val="tx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北京的春节</a:t>
            </a:r>
          </a:p>
        </p:txBody>
      </p:sp>
      <p:sp>
        <p:nvSpPr>
          <p:cNvPr id="6" name="矩形 5"/>
          <p:cNvSpPr/>
          <p:nvPr/>
        </p:nvSpPr>
        <p:spPr>
          <a:xfrm>
            <a:off x="953" y="4407738"/>
            <a:ext cx="9143047" cy="3758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ctr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8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18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en-US" altLang="zh-CN" sz="1800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4" cstate="email">
            <a:clrChange>
              <a:clrFrom>
                <a:srgbClr val="FEFEFE">
                  <a:alpha val="100000"/>
                </a:srgbClr>
              </a:clrFrom>
              <a:clrTo>
                <a:srgbClr val="FEFEFE">
                  <a:alpha val="100000"/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5240" y="-10954"/>
            <a:ext cx="639128" cy="803434"/>
          </a:xfrm>
          <a:prstGeom prst="rect">
            <a:avLst/>
          </a:prstGeom>
        </p:spPr>
      </p:pic>
      <p:sp>
        <p:nvSpPr>
          <p:cNvPr id="16387" name="文本框 16386"/>
          <p:cNvSpPr txBox="1"/>
          <p:nvPr/>
        </p:nvSpPr>
        <p:spPr>
          <a:xfrm>
            <a:off x="1662589" y="1672114"/>
            <a:ext cx="3497104" cy="1522571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2100" b="1" noProof="1">
                <a:solidFill>
                  <a:srgbClr val="FF0000"/>
                </a:solidFill>
                <a:latin typeface="宋体" panose="02010600030101010101" pitchFamily="2" charset="-122"/>
                <a:ea typeface="华文中宋" panose="02010600040101010101" pitchFamily="2" charset="-122"/>
              </a:rPr>
              <a:t>小孩子们</a:t>
            </a:r>
            <a:r>
              <a:rPr lang="zh-CN" altLang="en-US" sz="2100" b="1" noProof="1">
                <a:solidFill>
                  <a:srgbClr val="000000"/>
                </a:solidFill>
                <a:latin typeface="宋体" panose="02010600030101010101" pitchFamily="2" charset="-122"/>
                <a:ea typeface="华文中宋" panose="02010600040101010101" pitchFamily="2" charset="-122"/>
              </a:rPr>
              <a:t>：买杂拌、买爆竹、买各种玩意、吃糖、穿新衣、逛庙会买玩具。</a:t>
            </a: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5" cstate="email">
            <a:clrChange>
              <a:clrFrom>
                <a:srgbClr val="F6F6F6">
                  <a:alpha val="100000"/>
                </a:srgbClr>
              </a:clrFrom>
              <a:clrTo>
                <a:srgbClr val="F6F6F6">
                  <a:alpha val="100000"/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500000">
            <a:off x="675799" y="1654493"/>
            <a:ext cx="689610" cy="1558766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96602" y="2193608"/>
            <a:ext cx="1571149" cy="1473994"/>
          </a:xfrm>
          <a:prstGeom prst="ellipse">
            <a:avLst/>
          </a:prstGeom>
          <a:effectLst>
            <a:softEdge rad="63500"/>
          </a:effectLst>
        </p:spPr>
      </p:pic>
      <p:pic>
        <p:nvPicPr>
          <p:cNvPr id="14" name="图片 13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72577" y="524828"/>
            <a:ext cx="1571149" cy="1463516"/>
          </a:xfrm>
          <a:prstGeom prst="ellipse">
            <a:avLst/>
          </a:prstGeom>
          <a:effectLst>
            <a:softEdge rad="63500"/>
          </a:effectLst>
        </p:spPr>
      </p:pic>
      <p:pic>
        <p:nvPicPr>
          <p:cNvPr id="15" name="图片 14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51171" y="2365058"/>
            <a:ext cx="1213961" cy="1131570"/>
          </a:xfrm>
          <a:prstGeom prst="ellipse">
            <a:avLst/>
          </a:prstGeom>
          <a:effectLst>
            <a:softEdge rad="127000"/>
          </a:effectLst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63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EFEFE">
                  <a:alpha val="100000"/>
                </a:srgbClr>
              </a:clrFrom>
              <a:clrTo>
                <a:srgbClr val="FEFEFE">
                  <a:alpha val="100000"/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3337" y="-19526"/>
            <a:ext cx="639128" cy="803434"/>
          </a:xfrm>
          <a:prstGeom prst="rect">
            <a:avLst/>
          </a:prstGeom>
        </p:spPr>
      </p:pic>
      <p:graphicFrame>
        <p:nvGraphicFramePr>
          <p:cNvPr id="16" name="表格 15"/>
          <p:cNvGraphicFramePr/>
          <p:nvPr>
            <p:custDataLst>
              <p:tags r:id="rId1"/>
            </p:custDataLst>
          </p:nvPr>
        </p:nvGraphicFramePr>
        <p:xfrm>
          <a:off x="957262" y="399574"/>
          <a:ext cx="7683818" cy="357663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61273"/>
                <a:gridCol w="4539139"/>
                <a:gridCol w="583406"/>
              </a:tblGrid>
              <a:tr h="800100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endParaRPr lang="zh-CN" altLang="en-US" sz="2400"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68580" marR="68580" marT="34290" marB="3429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endParaRPr lang="zh-CN" altLang="en-US" sz="2400"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68580" marR="68580" marT="34290" marB="3429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2400">
                          <a:latin typeface="微软雅黑" panose="020B0503020204020204" charset="-122"/>
                          <a:ea typeface="微软雅黑" panose="020B0503020204020204" charset="-122"/>
                        </a:rPr>
                        <a:t>详略</a:t>
                      </a:r>
                    </a:p>
                  </a:txBody>
                  <a:tcPr marL="68580" marR="68580" marT="34290" marB="3429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  <a:tr h="620078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endParaRPr lang="zh-CN" altLang="en-US" sz="2100" b="1">
                        <a:solidFill>
                          <a:schemeClr val="tx1">
                            <a:lumMod val="50000"/>
                          </a:schemeClr>
                        </a:solidFill>
                        <a:latin typeface="幼圆" panose="02010509060101010101" charset="-122"/>
                        <a:ea typeface="幼圆" panose="02010509060101010101" charset="-122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1800"/>
                        <a:t>做年菜</a:t>
                      </a:r>
                      <a:r>
                        <a:rPr lang="zh-CN" altLang="en-US" sz="1800">
                          <a:sym typeface="+mn-ea"/>
                        </a:rPr>
                        <a:t>、</a:t>
                      </a:r>
                      <a:r>
                        <a:rPr lang="zh-CN" altLang="en-US" sz="1800"/>
                        <a:t>穿新衣</a:t>
                      </a:r>
                      <a:r>
                        <a:rPr lang="zh-CN" altLang="en-US" sz="1800">
                          <a:sym typeface="+mn-ea"/>
                        </a:rPr>
                        <a:t>、</a:t>
                      </a:r>
                      <a:r>
                        <a:rPr lang="zh-CN" altLang="en-US" sz="1800"/>
                        <a:t>贴对联</a:t>
                      </a:r>
                      <a:r>
                        <a:rPr lang="zh-CN" altLang="en-US" sz="1800">
                          <a:sym typeface="+mn-ea"/>
                        </a:rPr>
                        <a:t>、</a:t>
                      </a:r>
                      <a:r>
                        <a:rPr lang="zh-CN" altLang="en-US" sz="1800"/>
                        <a:t>贴年画</a:t>
                      </a:r>
                      <a:r>
                        <a:rPr lang="zh-CN" altLang="en-US" sz="1800">
                          <a:sym typeface="+mn-ea"/>
                        </a:rPr>
                        <a:t>、</a:t>
                      </a:r>
                      <a:r>
                        <a:rPr lang="zh-CN" altLang="en-US" sz="1800"/>
                        <a:t>灯火通宵</a:t>
                      </a:r>
                      <a:r>
                        <a:rPr lang="zh-CN" altLang="en-US" sz="1800">
                          <a:sym typeface="+mn-ea"/>
                        </a:rPr>
                        <a:t>、</a:t>
                      </a:r>
                      <a:r>
                        <a:rPr lang="zh-CN" altLang="en-US" sz="1800"/>
                        <a:t>放鞭炮</a:t>
                      </a:r>
                      <a:r>
                        <a:rPr lang="zh-CN" altLang="en-US" sz="1800">
                          <a:sym typeface="+mn-ea"/>
                        </a:rPr>
                        <a:t>、</a:t>
                      </a:r>
                      <a:r>
                        <a:rPr lang="zh-CN" altLang="en-US" sz="1800"/>
                        <a:t>吃团圆饭，祭祖、守岁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 sz="1400"/>
                    </a:p>
                  </a:txBody>
                  <a:tcPr marL="68580" marR="68580" marT="34290" marB="34290"/>
                </a:tc>
              </a:tr>
              <a:tr h="539115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2100" b="1">
                          <a:solidFill>
                            <a:schemeClr val="tx1">
                              <a:lumMod val="50000"/>
                            </a:schemeClr>
                          </a:solidFill>
                          <a:latin typeface="幼圆" panose="02010509060101010101" charset="-122"/>
                          <a:ea typeface="幼圆" panose="02010509060101010101" charset="-122"/>
                        </a:rPr>
                        <a:t>正月初一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 sz="180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 sz="1400"/>
                    </a:p>
                  </a:txBody>
                  <a:tcPr marL="68580" marR="68580" marT="34290" marB="34290"/>
                </a:tc>
              </a:tr>
              <a:tr h="539115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2100" b="1">
                          <a:solidFill>
                            <a:schemeClr val="tx1">
                              <a:lumMod val="50000"/>
                            </a:schemeClr>
                          </a:solidFill>
                          <a:latin typeface="幼圆" panose="02010509060101010101" charset="-122"/>
                          <a:ea typeface="幼圆" panose="02010509060101010101" charset="-122"/>
                          <a:sym typeface="+mn-ea"/>
                        </a:rPr>
                        <a:t>正月初六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 sz="140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 sz="1400"/>
                    </a:p>
                  </a:txBody>
                  <a:tcPr marL="68580" marR="68580" marT="34290" marB="34290"/>
                </a:tc>
              </a:tr>
              <a:tr h="539115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2100" b="1">
                          <a:solidFill>
                            <a:schemeClr val="tx1">
                              <a:lumMod val="50000"/>
                            </a:schemeClr>
                          </a:solidFill>
                          <a:latin typeface="幼圆" panose="02010509060101010101" charset="-122"/>
                          <a:ea typeface="幼圆" panose="02010509060101010101" charset="-122"/>
                          <a:sym typeface="+mn-ea"/>
                        </a:rPr>
                        <a:t>正月十五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 sz="140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 sz="1400"/>
                    </a:p>
                  </a:txBody>
                  <a:tcPr marL="68580" marR="68580" marT="34290" marB="34290"/>
                </a:tc>
              </a:tr>
              <a:tr h="539115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2100" b="1">
                          <a:solidFill>
                            <a:schemeClr val="tx1">
                              <a:lumMod val="50000"/>
                            </a:schemeClr>
                          </a:solidFill>
                          <a:latin typeface="幼圆" panose="02010509060101010101" charset="-122"/>
                          <a:ea typeface="幼圆" panose="02010509060101010101" charset="-122"/>
                          <a:sym typeface="+mn-ea"/>
                        </a:rPr>
                        <a:t>正月十九</a:t>
                      </a:r>
                      <a:endParaRPr lang="zh-CN" altLang="en-US" sz="2100" b="1">
                        <a:solidFill>
                          <a:schemeClr val="tx1">
                            <a:lumMod val="50000"/>
                          </a:schemeClr>
                        </a:solidFill>
                        <a:latin typeface="幼圆" panose="02010509060101010101" charset="-122"/>
                        <a:ea typeface="幼圆" panose="02010509060101010101" charset="-122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 sz="140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 sz="1400"/>
                    </a:p>
                  </a:txBody>
                  <a:tcPr marL="68580" marR="68580" marT="34290" marB="34290"/>
                </a:tc>
              </a:tr>
            </a:tbl>
          </a:graphicData>
        </a:graphic>
      </p:graphicFrame>
      <p:sp>
        <p:nvSpPr>
          <p:cNvPr id="2" name="文本框 1"/>
          <p:cNvSpPr txBox="1"/>
          <p:nvPr/>
        </p:nvSpPr>
        <p:spPr>
          <a:xfrm>
            <a:off x="1848803" y="543402"/>
            <a:ext cx="746760" cy="437674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 algn="ctr">
              <a:buNone/>
            </a:pPr>
            <a:r>
              <a:rPr lang="zh-CN" altLang="en-US" sz="24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时间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5519738" y="543402"/>
            <a:ext cx="746760" cy="437674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 algn="ctr">
              <a:buNone/>
            </a:pPr>
            <a:r>
              <a:rPr lang="zh-CN" altLang="en-US" sz="24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风俗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1918697" y="1300639"/>
            <a:ext cx="680314" cy="392415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 algn="ctr">
              <a:buNone/>
            </a:pPr>
            <a:r>
              <a:rPr lang="zh-CN" altLang="en-US" sz="2100" b="1">
                <a:solidFill>
                  <a:schemeClr val="tx1">
                    <a:lumMod val="50000"/>
                  </a:schemeClr>
                </a:solidFill>
                <a:latin typeface="幼圆" panose="02010509060101010101" charset="-122"/>
                <a:ea typeface="幼圆" panose="02010509060101010101" charset="-122"/>
                <a:sym typeface="+mn-ea"/>
              </a:rPr>
              <a:t>除夕</a:t>
            </a:r>
            <a:endParaRPr lang="zh-CN" altLang="en-US" sz="2100" b="1">
              <a:solidFill>
                <a:schemeClr val="tx1">
                  <a:lumMod val="50000"/>
                </a:schemeClr>
              </a:solidFill>
              <a:latin typeface="幼圆" panose="02010509060101010101" charset="-122"/>
              <a:ea typeface="幼圆" panose="02010509060101010101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3550444" y="1922146"/>
            <a:ext cx="4480560" cy="345281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 algn="l">
              <a:buNone/>
            </a:pPr>
            <a:r>
              <a:rPr lang="zh-CN" altLang="en-US" sz="1800">
                <a:sym typeface="+mn-ea"/>
              </a:rPr>
              <a:t>全城休息、男人拜年、女人待客、小贩摆摊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8174355" y="1346836"/>
            <a:ext cx="365760" cy="345281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 algn="l">
              <a:buNone/>
            </a:pPr>
            <a:r>
              <a:rPr lang="zh-CN" altLang="en-US" sz="1800">
                <a:sym typeface="+mn-ea"/>
              </a:rPr>
              <a:t>详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4142899" y="2962276"/>
            <a:ext cx="3108960" cy="345281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 algn="l">
              <a:buNone/>
            </a:pPr>
            <a:r>
              <a:rPr lang="zh-CN" altLang="en-US" sz="1800">
                <a:sym typeface="+mn-ea"/>
              </a:rPr>
              <a:t>悬灯结彩、燃放花炮、吃元宵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5171599" y="2442211"/>
            <a:ext cx="1051560" cy="345281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 algn="l">
              <a:buNone/>
            </a:pPr>
            <a:r>
              <a:rPr lang="zh-CN" altLang="en-US" sz="1800">
                <a:sym typeface="+mn-ea"/>
              </a:rPr>
              <a:t>店铺开张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8174355" y="1867853"/>
            <a:ext cx="365760" cy="3452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l">
              <a:buNone/>
            </a:pPr>
            <a:r>
              <a:rPr lang="zh-CN" altLang="en-US" sz="1800">
                <a:sym typeface="+mn-ea"/>
              </a:rPr>
              <a:t>详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8174355" y="2962276"/>
            <a:ext cx="365760" cy="3452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l">
              <a:buNone/>
            </a:pPr>
            <a:r>
              <a:rPr lang="zh-CN" altLang="en-US" sz="1800">
                <a:sym typeface="+mn-ea"/>
              </a:rPr>
              <a:t>详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8174355" y="2492693"/>
            <a:ext cx="365760" cy="3452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l">
              <a:buNone/>
            </a:pPr>
            <a:r>
              <a:rPr lang="zh-CN" altLang="en-US" sz="1800">
                <a:sym typeface="+mn-ea"/>
              </a:rPr>
              <a:t>略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8174355" y="3507582"/>
            <a:ext cx="365760" cy="3452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l">
              <a:buNone/>
            </a:pPr>
            <a:r>
              <a:rPr lang="zh-CN" altLang="en-US" sz="1800">
                <a:sym typeface="+mn-ea"/>
              </a:rPr>
              <a:t>略</a:t>
            </a:r>
          </a:p>
        </p:txBody>
      </p:sp>
      <p:sp>
        <p:nvSpPr>
          <p:cNvPr id="17" name="文本框 16"/>
          <p:cNvSpPr txBox="1"/>
          <p:nvPr/>
        </p:nvSpPr>
        <p:spPr>
          <a:xfrm>
            <a:off x="5171599" y="3507582"/>
            <a:ext cx="1051560" cy="345281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 algn="l">
              <a:buNone/>
            </a:pPr>
            <a:r>
              <a:rPr lang="zh-CN" altLang="en-US" sz="1800">
                <a:sym typeface="+mn-ea"/>
              </a:rPr>
              <a:t>春节结束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EFEFE">
                  <a:alpha val="100000"/>
                </a:srgbClr>
              </a:clrFrom>
              <a:clrTo>
                <a:srgbClr val="FEFEFE">
                  <a:alpha val="100000"/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3337" y="-30480"/>
            <a:ext cx="639128" cy="803434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5791" y="2313623"/>
            <a:ext cx="2353628" cy="1653540"/>
          </a:xfrm>
          <a:prstGeom prst="ellipse">
            <a:avLst/>
          </a:prstGeom>
          <a:effectLst>
            <a:softEdge rad="127000"/>
          </a:effectLst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71374" y="2313622"/>
            <a:ext cx="2401253" cy="1704023"/>
          </a:xfrm>
          <a:prstGeom prst="ellipse">
            <a:avLst/>
          </a:prstGeom>
          <a:effectLst>
            <a:softEdge rad="127000"/>
          </a:effectLst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43600" y="2261712"/>
            <a:ext cx="2592229" cy="1755934"/>
          </a:xfrm>
          <a:prstGeom prst="ellipse">
            <a:avLst/>
          </a:prstGeom>
          <a:effectLst>
            <a:softEdge rad="127000"/>
          </a:effectLst>
        </p:spPr>
      </p:pic>
      <p:grpSp>
        <p:nvGrpSpPr>
          <p:cNvPr id="9" name="组合 8"/>
          <p:cNvGrpSpPr/>
          <p:nvPr/>
        </p:nvGrpSpPr>
        <p:grpSpPr>
          <a:xfrm>
            <a:off x="2167890" y="1022509"/>
            <a:ext cx="4471988" cy="1095375"/>
            <a:chOff x="4783" y="2170"/>
            <a:chExt cx="9390" cy="2300"/>
          </a:xfrm>
        </p:grpSpPr>
        <p:sp>
          <p:nvSpPr>
            <p:cNvPr id="16387" name="文本框 16386"/>
            <p:cNvSpPr txBox="1"/>
            <p:nvPr/>
          </p:nvSpPr>
          <p:spPr>
            <a:xfrm>
              <a:off x="6235" y="2567"/>
              <a:ext cx="6476" cy="1648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3000" b="1" noProof="1">
                  <a:solidFill>
                    <a:srgbClr val="C0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正月初一的光景</a:t>
              </a:r>
            </a:p>
          </p:txBody>
        </p:sp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6" cstate="email">
              <a:clrChange>
                <a:clrFrom>
                  <a:srgbClr val="F6F6F6">
                    <a:alpha val="100000"/>
                  </a:srgbClr>
                </a:clrFrom>
                <a:clrTo>
                  <a:srgbClr val="F6F6F6">
                    <a:alpha val="100000"/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1020000">
              <a:off x="4783" y="2262"/>
              <a:ext cx="1155" cy="2208"/>
            </a:xfrm>
            <a:prstGeom prst="rect">
              <a:avLst/>
            </a:prstGeom>
          </p:spPr>
        </p:pic>
        <p:pic>
          <p:nvPicPr>
            <p:cNvPr id="8" name="图片 7"/>
            <p:cNvPicPr>
              <a:picLocks noChangeAspect="1"/>
            </p:cNvPicPr>
            <p:nvPr/>
          </p:nvPicPr>
          <p:blipFill>
            <a:blip r:embed="rId6" cstate="email">
              <a:clrChange>
                <a:clrFrom>
                  <a:srgbClr val="F6F6F6">
                    <a:alpha val="100000"/>
                  </a:srgbClr>
                </a:clrFrom>
                <a:clrTo>
                  <a:srgbClr val="F6F6F6">
                    <a:alpha val="100000"/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21420000">
              <a:off x="13018" y="2170"/>
              <a:ext cx="1155" cy="2208"/>
            </a:xfrm>
            <a:prstGeom prst="rect">
              <a:avLst/>
            </a:prstGeom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" y="0"/>
            <a:ext cx="1035005" cy="775433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1127194" y="299698"/>
            <a:ext cx="1428750" cy="39147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100" b="1" dirty="0">
                <a:solidFill>
                  <a:schemeClr val="accent3">
                    <a:lumMod val="75000"/>
                  </a:schemeClr>
                </a:solidFill>
                <a:latin typeface="幼圆" panose="02010509060101010101" charset="-122"/>
                <a:ea typeface="幼圆" panose="02010509060101010101" charset="-122"/>
              </a:rPr>
              <a:t>句段精析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774859" y="2150745"/>
            <a:ext cx="8840153" cy="483870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zh-CN" altLang="en-US" sz="1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②</a:t>
            </a:r>
            <a:r>
              <a:rPr lang="zh-CN" altLang="en-US" sz="1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"老少男女都穿起新衣，门外贴好红红的对联,屋里贴好各色的年画。”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774859" y="978218"/>
            <a:ext cx="4040981" cy="48387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l" fontAlgn="auto">
              <a:lnSpc>
                <a:spcPct val="150000"/>
              </a:lnSpc>
            </a:pPr>
            <a:r>
              <a:rPr lang="zh-CN" altLang="en-US" sz="1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①</a:t>
            </a:r>
            <a:r>
              <a:rPr lang="zh-CN" altLang="en-US" sz="1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“家家赶做年菜到处是酒肉的香味</a:t>
            </a:r>
            <a:r>
              <a:rPr lang="en-US" altLang="zh-CN" sz="1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”</a:t>
            </a:r>
          </a:p>
        </p:txBody>
      </p:sp>
      <p:grpSp>
        <p:nvGrpSpPr>
          <p:cNvPr id="8" name="组合 7"/>
          <p:cNvGrpSpPr/>
          <p:nvPr/>
        </p:nvGrpSpPr>
        <p:grpSpPr>
          <a:xfrm>
            <a:off x="825818" y="1716882"/>
            <a:ext cx="7187565" cy="271939"/>
            <a:chOff x="2173" y="4903"/>
            <a:chExt cx="15092" cy="571"/>
          </a:xfrm>
        </p:grpSpPr>
        <p:pic>
          <p:nvPicPr>
            <p:cNvPr id="6" name="图片 5" descr="bb03140b69943ae58eb8e9ed8f6283d7"/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173" y="4976"/>
              <a:ext cx="7352" cy="499"/>
            </a:xfrm>
            <a:prstGeom prst="rect">
              <a:avLst/>
            </a:prstGeom>
          </p:spPr>
        </p:pic>
        <p:pic>
          <p:nvPicPr>
            <p:cNvPr id="7" name="图片 6" descr="bb03140b69943ae58eb8e9ed8f6283d7"/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913" y="4903"/>
              <a:ext cx="7352" cy="499"/>
            </a:xfrm>
            <a:prstGeom prst="rect">
              <a:avLst/>
            </a:prstGeom>
          </p:spPr>
        </p:pic>
      </p:grpSp>
      <p:grpSp>
        <p:nvGrpSpPr>
          <p:cNvPr id="12" name="组合 11"/>
          <p:cNvGrpSpPr/>
          <p:nvPr/>
        </p:nvGrpSpPr>
        <p:grpSpPr>
          <a:xfrm>
            <a:off x="4999672" y="894874"/>
            <a:ext cx="3483769" cy="591503"/>
            <a:chOff x="10359" y="1951"/>
            <a:chExt cx="7315" cy="1242"/>
          </a:xfrm>
        </p:grpSpPr>
        <p:sp>
          <p:nvSpPr>
            <p:cNvPr id="11" name="圆角矩形标注 10"/>
            <p:cNvSpPr/>
            <p:nvPr/>
          </p:nvSpPr>
          <p:spPr>
            <a:xfrm>
              <a:off x="10359" y="1951"/>
              <a:ext cx="7315" cy="1223"/>
            </a:xfrm>
            <a:prstGeom prst="wedgeRoundRectCallout">
              <a:avLst>
                <a:gd name="adj1" fmla="val -57108"/>
                <a:gd name="adj2" fmla="val -26206"/>
                <a:gd name="adj3" fmla="val 16667"/>
              </a:avLst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10630" y="1981"/>
              <a:ext cx="6813" cy="121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chemeClr val="accent2">
                      <a:lumMod val="20000"/>
                      <a:lumOff val="80000"/>
                    </a:schemeClr>
                  </a:solidFill>
                </a14:hiddenFill>
              </a:ext>
            </a:extLst>
          </p:spPr>
          <p:txBody>
            <a:bodyPr wrap="square" rtlCol="0">
              <a:spAutoFit/>
            </a:bodyPr>
            <a:lstStyle/>
            <a:p>
              <a:pPr algn="l" fontAlgn="auto">
                <a:lnSpc>
                  <a:spcPct val="150000"/>
                </a:lnSpc>
              </a:pPr>
              <a:r>
                <a:rPr lang="zh-CN" altLang="en-US" sz="2100" b="1" dirty="0">
                  <a:latin typeface="宋体" panose="02010600030101010101" pitchFamily="2" charset="-122"/>
                  <a:ea typeface="宋体" panose="02010600030101010101" pitchFamily="2" charset="-122"/>
                  <a:sym typeface="+mn-ea"/>
                </a:rPr>
                <a:t>仿佛可以闻到饭菜的香味。</a:t>
              </a: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792956" y="2872739"/>
            <a:ext cx="7639526" cy="1148239"/>
            <a:chOff x="1665" y="6032"/>
            <a:chExt cx="16041" cy="2411"/>
          </a:xfrm>
        </p:grpSpPr>
        <p:sp>
          <p:nvSpPr>
            <p:cNvPr id="13" name="圆角矩形标注 12"/>
            <p:cNvSpPr/>
            <p:nvPr/>
          </p:nvSpPr>
          <p:spPr>
            <a:xfrm>
              <a:off x="1665" y="6032"/>
              <a:ext cx="16041" cy="2411"/>
            </a:xfrm>
            <a:prstGeom prst="wedgeRoundRectCallout">
              <a:avLst>
                <a:gd name="adj1" fmla="val -30849"/>
                <a:gd name="adj2" fmla="val -71401"/>
                <a:gd name="adj3" fmla="val 16667"/>
              </a:avLst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文本框 9"/>
            <p:cNvSpPr txBox="1"/>
            <p:nvPr/>
          </p:nvSpPr>
          <p:spPr>
            <a:xfrm>
              <a:off x="2260" y="6148"/>
              <a:ext cx="14508" cy="223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chemeClr val="accent1">
                      <a:lumMod val="20000"/>
                      <a:lumOff val="80000"/>
                    </a:schemeClr>
                  </a:solidFill>
                </a14:hiddenFill>
              </a:ext>
            </a:extLst>
          </p:spPr>
          <p:txBody>
            <a:bodyPr wrap="square" rtlCol="0">
              <a:spAutoFit/>
            </a:bodyPr>
            <a:lstStyle/>
            <a:p>
              <a:pPr algn="l" fontAlgn="auto">
                <a:lnSpc>
                  <a:spcPct val="150000"/>
                </a:lnSpc>
              </a:pPr>
              <a:r>
                <a:rPr lang="zh-CN" altLang="en-US" sz="2100" b="1" dirty="0">
                  <a:latin typeface="宋体" panose="02010600030101010101" pitchFamily="2" charset="-122"/>
                  <a:ea typeface="宋体" panose="02010600030101010101" pitchFamily="2" charset="-122"/>
                  <a:sym typeface="+mn-ea"/>
                </a:rPr>
                <a:t>描写了春节时各家各户不同于往常的装扮,让人感受到了一派喜庆的气氛。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" y="0"/>
            <a:ext cx="1035005" cy="775433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1127194" y="299698"/>
            <a:ext cx="1428750" cy="39147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100" b="1" dirty="0">
                <a:solidFill>
                  <a:schemeClr val="accent3">
                    <a:lumMod val="75000"/>
                  </a:schemeClr>
                </a:solidFill>
                <a:latin typeface="幼圆" panose="02010509060101010101" charset="-122"/>
                <a:ea typeface="幼圆" panose="02010509060101010101" charset="-122"/>
              </a:rPr>
              <a:t>句段精析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1034891" y="1102043"/>
            <a:ext cx="7398068" cy="55292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l" fontAlgn="auto">
              <a:lnSpc>
                <a:spcPct val="150000"/>
              </a:lnSpc>
            </a:pPr>
            <a:r>
              <a:rPr sz="21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③</a:t>
            </a:r>
            <a:r>
              <a:rPr sz="21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“哪</a:t>
            </a:r>
            <a:r>
              <a:rPr lang="zh-CN" altLang="en-US" sz="21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一</a:t>
            </a:r>
            <a:r>
              <a:rPr sz="2100" b="1" dirty="0" err="1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家都灯火通宵,不许间断,鞭炮声日夜不绝</a:t>
            </a:r>
            <a:r>
              <a:rPr sz="21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。”</a:t>
            </a:r>
          </a:p>
        </p:txBody>
      </p:sp>
      <p:grpSp>
        <p:nvGrpSpPr>
          <p:cNvPr id="8" name="组合 7"/>
          <p:cNvGrpSpPr/>
          <p:nvPr/>
        </p:nvGrpSpPr>
        <p:grpSpPr>
          <a:xfrm>
            <a:off x="1220153" y="3523774"/>
            <a:ext cx="7143274" cy="271939"/>
            <a:chOff x="2173" y="4903"/>
            <a:chExt cx="15092" cy="571"/>
          </a:xfrm>
        </p:grpSpPr>
        <p:pic>
          <p:nvPicPr>
            <p:cNvPr id="6" name="图片 5" descr="bb03140b69943ae58eb8e9ed8f6283d7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173" y="4976"/>
              <a:ext cx="7352" cy="499"/>
            </a:xfrm>
            <a:prstGeom prst="rect">
              <a:avLst/>
            </a:prstGeom>
          </p:spPr>
        </p:pic>
        <p:pic>
          <p:nvPicPr>
            <p:cNvPr id="7" name="图片 6" descr="bb03140b69943ae58eb8e9ed8f6283d7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913" y="4903"/>
              <a:ext cx="7352" cy="499"/>
            </a:xfrm>
            <a:prstGeom prst="rect">
              <a:avLst/>
            </a:prstGeom>
          </p:spPr>
        </p:pic>
      </p:grpSp>
      <p:grpSp>
        <p:nvGrpSpPr>
          <p:cNvPr id="14" name="组合 13"/>
          <p:cNvGrpSpPr/>
          <p:nvPr/>
        </p:nvGrpSpPr>
        <p:grpSpPr>
          <a:xfrm>
            <a:off x="1034892" y="2176462"/>
            <a:ext cx="5791676" cy="922973"/>
            <a:chOff x="1874" y="4641"/>
            <a:chExt cx="12161" cy="1938"/>
          </a:xfrm>
        </p:grpSpPr>
        <p:sp>
          <p:nvSpPr>
            <p:cNvPr id="13" name="圆角矩形标注 12"/>
            <p:cNvSpPr/>
            <p:nvPr/>
          </p:nvSpPr>
          <p:spPr>
            <a:xfrm>
              <a:off x="1874" y="4641"/>
              <a:ext cx="12161" cy="1938"/>
            </a:xfrm>
            <a:prstGeom prst="wedgeRoundRectCallout">
              <a:avLst>
                <a:gd name="adj1" fmla="val 31317"/>
                <a:gd name="adj2" fmla="val -95304"/>
                <a:gd name="adj3" fmla="val 16667"/>
              </a:avLst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2173" y="4956"/>
              <a:ext cx="11862" cy="1357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</p:spPr>
          <p:txBody>
            <a:bodyPr wrap="square" rtlCol="0">
              <a:spAutoFit/>
            </a:bodyPr>
            <a:lstStyle/>
            <a:p>
              <a:pPr algn="l" fontAlgn="auto">
                <a:lnSpc>
                  <a:spcPct val="150000"/>
                </a:lnSpc>
              </a:pPr>
              <a:r>
                <a:rPr lang="zh-CN" altLang="en-US" sz="2400" b="1" dirty="0">
                  <a:latin typeface="宋体" panose="02010600030101010101" pitchFamily="2" charset="-122"/>
                  <a:ea typeface="宋体" panose="02010600030101010101" pitchFamily="2" charset="-122"/>
                  <a:sym typeface="+mn-ea"/>
                </a:rPr>
                <a:t>灯火与鞭炮声代表着</a:t>
              </a:r>
              <a:r>
                <a:rPr lang="zh-CN" altLang="en-US" sz="2400" b="1" dirty="0">
                  <a:solidFill>
                    <a:srgbClr val="FF0000"/>
                  </a:solidFill>
                  <a:latin typeface="宋体" panose="02010600030101010101" pitchFamily="2" charset="-122"/>
                  <a:ea typeface="宋体" panose="02010600030101010101" pitchFamily="2" charset="-122"/>
                  <a:sym typeface="+mn-ea"/>
                </a:rPr>
                <a:t>新年与旧年</a:t>
              </a:r>
              <a:r>
                <a:rPr lang="zh-CN" altLang="en-US" sz="2400" b="1" dirty="0">
                  <a:latin typeface="宋体" panose="02010600030101010101" pitchFamily="2" charset="-122"/>
                  <a:ea typeface="宋体" panose="02010600030101010101" pitchFamily="2" charset="-122"/>
                  <a:sym typeface="+mn-ea"/>
                </a:rPr>
                <a:t>的交替。</a:t>
              </a:r>
            </a:p>
          </p:txBody>
        </p:sp>
      </p:grpSp>
      <p:cxnSp>
        <p:nvCxnSpPr>
          <p:cNvPr id="11" name="直接连接符 10"/>
          <p:cNvCxnSpPr/>
          <p:nvPr/>
        </p:nvCxnSpPr>
        <p:spPr>
          <a:xfrm>
            <a:off x="2707957" y="1635919"/>
            <a:ext cx="1092518" cy="0"/>
          </a:xfrm>
          <a:prstGeom prst="line">
            <a:avLst/>
          </a:prstGeom>
          <a:ln w="28575">
            <a:solidFill>
              <a:srgbClr val="E6A64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/>
        </p:nvCxnSpPr>
        <p:spPr>
          <a:xfrm flipV="1">
            <a:off x="5145406" y="1627346"/>
            <a:ext cx="770096" cy="8573"/>
          </a:xfrm>
          <a:prstGeom prst="line">
            <a:avLst/>
          </a:prstGeom>
          <a:ln w="28575">
            <a:solidFill>
              <a:srgbClr val="E6A64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" y="0"/>
            <a:ext cx="1035005" cy="775433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1127194" y="299698"/>
            <a:ext cx="1428750" cy="39147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100" b="1" dirty="0">
                <a:solidFill>
                  <a:schemeClr val="accent3">
                    <a:lumMod val="75000"/>
                  </a:schemeClr>
                </a:solidFill>
                <a:latin typeface="幼圆" panose="02010509060101010101" charset="-122"/>
                <a:ea typeface="幼圆" panose="02010509060101010101" charset="-122"/>
              </a:rPr>
              <a:t>句段精析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1127284" y="775335"/>
            <a:ext cx="7089934" cy="117633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l" fontAlgn="auto">
              <a:lnSpc>
                <a:spcPct val="150000"/>
              </a:lnSpc>
            </a:pPr>
            <a:r>
              <a:rPr lang="zh-CN" altLang="en-US" sz="24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④</a:t>
            </a:r>
            <a:r>
              <a:rPr sz="2400" b="1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“在外边做事的人,除非万不得已,必定赶回家来,吃团圆饭,祭祖。”</a:t>
            </a:r>
          </a:p>
        </p:txBody>
      </p:sp>
      <p:grpSp>
        <p:nvGrpSpPr>
          <p:cNvPr id="8" name="组合 7"/>
          <p:cNvGrpSpPr/>
          <p:nvPr/>
        </p:nvGrpSpPr>
        <p:grpSpPr>
          <a:xfrm>
            <a:off x="1073944" y="3743325"/>
            <a:ext cx="7143274" cy="271939"/>
            <a:chOff x="2173" y="4903"/>
            <a:chExt cx="15092" cy="571"/>
          </a:xfrm>
        </p:grpSpPr>
        <p:pic>
          <p:nvPicPr>
            <p:cNvPr id="6" name="图片 5" descr="bb03140b69943ae58eb8e9ed8f6283d7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173" y="4976"/>
              <a:ext cx="7352" cy="499"/>
            </a:xfrm>
            <a:prstGeom prst="rect">
              <a:avLst/>
            </a:prstGeom>
          </p:spPr>
        </p:pic>
        <p:pic>
          <p:nvPicPr>
            <p:cNvPr id="7" name="图片 6" descr="bb03140b69943ae58eb8e9ed8f6283d7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913" y="4903"/>
              <a:ext cx="7352" cy="499"/>
            </a:xfrm>
            <a:prstGeom prst="rect">
              <a:avLst/>
            </a:prstGeom>
          </p:spPr>
        </p:pic>
      </p:grpSp>
      <p:grpSp>
        <p:nvGrpSpPr>
          <p:cNvPr id="14" name="组合 13"/>
          <p:cNvGrpSpPr/>
          <p:nvPr/>
        </p:nvGrpSpPr>
        <p:grpSpPr>
          <a:xfrm>
            <a:off x="1034891" y="2099786"/>
            <a:ext cx="7328535" cy="1346835"/>
            <a:chOff x="1874" y="4641"/>
            <a:chExt cx="15388" cy="2828"/>
          </a:xfrm>
        </p:grpSpPr>
        <p:sp>
          <p:nvSpPr>
            <p:cNvPr id="13" name="圆角矩形标注 12"/>
            <p:cNvSpPr/>
            <p:nvPr/>
          </p:nvSpPr>
          <p:spPr>
            <a:xfrm>
              <a:off x="1874" y="4641"/>
              <a:ext cx="15388" cy="2828"/>
            </a:xfrm>
            <a:prstGeom prst="wedgeRoundRectCallout">
              <a:avLst>
                <a:gd name="adj1" fmla="val 23973"/>
                <a:gd name="adj2" fmla="val -77333"/>
                <a:gd name="adj3" fmla="val 16667"/>
              </a:avLst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2447" y="4820"/>
              <a:ext cx="13708" cy="252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chemeClr val="accent2">
                      <a:lumMod val="20000"/>
                      <a:lumOff val="80000"/>
                    </a:schemeClr>
                  </a:solidFill>
                </a14:hiddenFill>
              </a:ext>
            </a:extLst>
          </p:spPr>
          <p:txBody>
            <a:bodyPr wrap="square" rtlCol="0">
              <a:spAutoFit/>
            </a:bodyPr>
            <a:lstStyle/>
            <a:p>
              <a:pPr algn="l" fontAlgn="auto">
                <a:lnSpc>
                  <a:spcPct val="150000"/>
                </a:lnSpc>
              </a:pPr>
              <a:r>
                <a:rPr lang="zh-CN" altLang="en-US" sz="2400" b="1">
                  <a:latin typeface="宋体" panose="02010600030101010101" pitchFamily="2" charset="-122"/>
                  <a:ea typeface="宋体" panose="02010600030101010101" pitchFamily="2" charset="-122"/>
                  <a:sym typeface="+mn-ea"/>
                </a:rPr>
                <a:t>从“</a:t>
              </a:r>
              <a:r>
                <a:rPr lang="zh-CN" altLang="en-US" sz="2400" b="1">
                  <a:solidFill>
                    <a:srgbClr val="FF0000"/>
                  </a:solidFill>
                  <a:latin typeface="宋体" panose="02010600030101010101" pitchFamily="2" charset="-122"/>
                  <a:ea typeface="宋体" panose="02010600030101010101" pitchFamily="2" charset="-122"/>
                  <a:sym typeface="+mn-ea"/>
                </a:rPr>
                <a:t>万不得已、必定</a:t>
              </a:r>
              <a:r>
                <a:rPr lang="zh-CN" altLang="en-US" sz="2400" b="1">
                  <a:latin typeface="宋体" panose="02010600030101010101" pitchFamily="2" charset="-122"/>
                  <a:ea typeface="宋体" panose="02010600030101010101" pitchFamily="2" charset="-122"/>
                  <a:sym typeface="+mn-ea"/>
                </a:rPr>
                <a:t>”这两个词,可以看出北京人对春节团聚的重视。</a:t>
              </a:r>
            </a:p>
          </p:txBody>
        </p:sp>
      </p:grpSp>
      <p:cxnSp>
        <p:nvCxnSpPr>
          <p:cNvPr id="4" name="直接连接符 3"/>
          <p:cNvCxnSpPr/>
          <p:nvPr/>
        </p:nvCxnSpPr>
        <p:spPr>
          <a:xfrm flipV="1">
            <a:off x="4700111" y="1362551"/>
            <a:ext cx="1146334" cy="953"/>
          </a:xfrm>
          <a:prstGeom prst="line">
            <a:avLst/>
          </a:prstGeom>
          <a:ln w="28575">
            <a:solidFill>
              <a:srgbClr val="E6A64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/>
        </p:nvCxnSpPr>
        <p:spPr>
          <a:xfrm>
            <a:off x="6092190" y="1362551"/>
            <a:ext cx="611505" cy="0"/>
          </a:xfrm>
          <a:prstGeom prst="line">
            <a:avLst/>
          </a:prstGeom>
          <a:ln w="28575">
            <a:solidFill>
              <a:srgbClr val="E6A64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10953" y="0"/>
            <a:ext cx="1035005" cy="775433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1127194" y="299698"/>
            <a:ext cx="1428750" cy="39147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100" b="1" dirty="0">
                <a:solidFill>
                  <a:schemeClr val="accent3">
                    <a:lumMod val="75000"/>
                  </a:schemeClr>
                </a:solidFill>
                <a:latin typeface="幼圆" panose="02010509060101010101" charset="-122"/>
                <a:ea typeface="幼圆" panose="02010509060101010101" charset="-122"/>
              </a:rPr>
              <a:t>句段精析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538163" y="973932"/>
            <a:ext cx="8067675" cy="117724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l" fontAlgn="auto">
              <a:lnSpc>
                <a:spcPct val="150000"/>
              </a:lnSpc>
            </a:pPr>
            <a:r>
              <a:rPr sz="24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⑤</a:t>
            </a:r>
            <a:r>
              <a:rPr sz="2400" b="1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“这一夜,除了很小的孩子,没有什么人睡觉,都要守岁。”</a:t>
            </a:r>
          </a:p>
        </p:txBody>
      </p:sp>
      <p:grpSp>
        <p:nvGrpSpPr>
          <p:cNvPr id="8" name="组合 7"/>
          <p:cNvGrpSpPr/>
          <p:nvPr/>
        </p:nvGrpSpPr>
        <p:grpSpPr>
          <a:xfrm>
            <a:off x="668179" y="3523774"/>
            <a:ext cx="7143274" cy="271939"/>
            <a:chOff x="2173" y="4903"/>
            <a:chExt cx="15092" cy="571"/>
          </a:xfrm>
        </p:grpSpPr>
        <p:pic>
          <p:nvPicPr>
            <p:cNvPr id="6" name="图片 5" descr="bb03140b69943ae58eb8e9ed8f6283d7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173" y="4976"/>
              <a:ext cx="7352" cy="499"/>
            </a:xfrm>
            <a:prstGeom prst="rect">
              <a:avLst/>
            </a:prstGeom>
          </p:spPr>
        </p:pic>
        <p:pic>
          <p:nvPicPr>
            <p:cNvPr id="7" name="图片 6" descr="bb03140b69943ae58eb8e9ed8f6283d7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913" y="4903"/>
              <a:ext cx="7352" cy="499"/>
            </a:xfrm>
            <a:prstGeom prst="rect">
              <a:avLst/>
            </a:prstGeom>
          </p:spPr>
        </p:pic>
      </p:grpSp>
      <p:grpSp>
        <p:nvGrpSpPr>
          <p:cNvPr id="14" name="组合 13"/>
          <p:cNvGrpSpPr/>
          <p:nvPr/>
        </p:nvGrpSpPr>
        <p:grpSpPr>
          <a:xfrm>
            <a:off x="538163" y="2077879"/>
            <a:ext cx="7951946" cy="907733"/>
            <a:chOff x="1874" y="4641"/>
            <a:chExt cx="16697" cy="1906"/>
          </a:xfrm>
        </p:grpSpPr>
        <p:sp>
          <p:nvSpPr>
            <p:cNvPr id="13" name="圆角矩形标注 12"/>
            <p:cNvSpPr/>
            <p:nvPr/>
          </p:nvSpPr>
          <p:spPr>
            <a:xfrm>
              <a:off x="1874" y="4641"/>
              <a:ext cx="16334" cy="1906"/>
            </a:xfrm>
            <a:prstGeom prst="wedgeRoundRectCallout">
              <a:avLst>
                <a:gd name="adj1" fmla="val 23973"/>
                <a:gd name="adj2" fmla="val -77333"/>
                <a:gd name="adj3" fmla="val 16667"/>
              </a:avLst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2118" y="4940"/>
              <a:ext cx="16453" cy="135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chemeClr val="accent2">
                      <a:lumMod val="20000"/>
                      <a:lumOff val="80000"/>
                    </a:schemeClr>
                  </a:solidFill>
                </a14:hiddenFill>
              </a:ext>
            </a:extLst>
          </p:spPr>
          <p:txBody>
            <a:bodyPr wrap="square" rtlCol="0">
              <a:spAutoFit/>
            </a:bodyPr>
            <a:lstStyle/>
            <a:p>
              <a:pPr algn="l" fontAlgn="auto">
                <a:lnSpc>
                  <a:spcPct val="150000"/>
                </a:lnSpc>
              </a:pPr>
              <a:r>
                <a:rPr lang="zh-CN" altLang="en-US" sz="2400" b="1">
                  <a:latin typeface="宋体" panose="02010600030101010101" pitchFamily="2" charset="-122"/>
                  <a:ea typeface="宋体" panose="02010600030101010101" pitchFamily="2" charset="-122"/>
                  <a:sym typeface="+mn-ea"/>
                </a:rPr>
                <a:t>从“</a:t>
              </a:r>
              <a:r>
                <a:rPr lang="zh-CN" altLang="en-US" sz="2400" b="1">
                  <a:solidFill>
                    <a:srgbClr val="FF0000"/>
                  </a:solidFill>
                  <a:latin typeface="宋体" panose="02010600030101010101" pitchFamily="2" charset="-122"/>
                  <a:ea typeface="宋体" panose="02010600030101010101" pitchFamily="2" charset="-122"/>
                  <a:sym typeface="+mn-ea"/>
                </a:rPr>
                <a:t>守岁</a:t>
              </a:r>
              <a:r>
                <a:rPr lang="zh-CN" altLang="en-US" sz="2400" b="1">
                  <a:latin typeface="宋体" panose="02010600030101010101" pitchFamily="2" charset="-122"/>
                  <a:ea typeface="宋体" panose="02010600030101010101" pitchFamily="2" charset="-122"/>
                  <a:sym typeface="+mn-ea"/>
                </a:rPr>
                <a:t>”的习俗可以看出人们对</a:t>
              </a:r>
              <a:r>
                <a:rPr lang="zh-CN" altLang="en-US" sz="2400" b="1">
                  <a:solidFill>
                    <a:srgbClr val="FF0000"/>
                  </a:solidFill>
                  <a:latin typeface="宋体" panose="02010600030101010101" pitchFamily="2" charset="-122"/>
                  <a:ea typeface="宋体" panose="02010600030101010101" pitchFamily="2" charset="-122"/>
                  <a:sym typeface="+mn-ea"/>
                </a:rPr>
                <a:t>未来美好生活的期待</a:t>
              </a:r>
              <a:r>
                <a:rPr lang="zh-CN" altLang="en-US" sz="2400" b="1">
                  <a:latin typeface="宋体" panose="02010600030101010101" pitchFamily="2" charset="-122"/>
                  <a:ea typeface="宋体" panose="02010600030101010101" pitchFamily="2" charset="-122"/>
                  <a:sym typeface="+mn-ea"/>
                </a:rPr>
                <a:t>。</a:t>
              </a:r>
            </a:p>
          </p:txBody>
        </p:sp>
      </p:grpSp>
      <p:cxnSp>
        <p:nvCxnSpPr>
          <p:cNvPr id="10" name="直接连接符 9"/>
          <p:cNvCxnSpPr/>
          <p:nvPr/>
        </p:nvCxnSpPr>
        <p:spPr>
          <a:xfrm>
            <a:off x="7508081" y="1530668"/>
            <a:ext cx="611505" cy="0"/>
          </a:xfrm>
          <a:prstGeom prst="line">
            <a:avLst/>
          </a:prstGeom>
          <a:ln w="28575">
            <a:solidFill>
              <a:srgbClr val="E6A64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文本框 16386"/>
          <p:cNvSpPr txBox="1"/>
          <p:nvPr/>
        </p:nvSpPr>
        <p:spPr>
          <a:xfrm>
            <a:off x="3717132" y="660559"/>
            <a:ext cx="1841659" cy="1015663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4100" b="1" noProof="1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元宵节</a:t>
            </a: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6F6F6">
                  <a:alpha val="100000"/>
                </a:srgbClr>
              </a:clrFrom>
              <a:clrTo>
                <a:srgbClr val="F6F6F6">
                  <a:alpha val="100000"/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87164" y="0"/>
            <a:ext cx="1350169" cy="2457450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EFEFE">
                  <a:alpha val="100000"/>
                </a:srgbClr>
              </a:clrFrom>
              <a:clrTo>
                <a:srgbClr val="FEFEFE">
                  <a:alpha val="100000"/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3337" y="-30480"/>
            <a:ext cx="639128" cy="803434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0069" y="1891666"/>
            <a:ext cx="3101340" cy="1905476"/>
          </a:xfrm>
          <a:prstGeom prst="roundRect">
            <a:avLst/>
          </a:prstGeom>
          <a:effectLst>
            <a:softEdge rad="127000"/>
          </a:effectLst>
        </p:spPr>
      </p:pic>
      <p:pic>
        <p:nvPicPr>
          <p:cNvPr id="14" name="图片 13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63528" y="1892141"/>
            <a:ext cx="3167539" cy="1948815"/>
          </a:xfrm>
          <a:prstGeom prst="roundRect">
            <a:avLst/>
          </a:prstGeom>
          <a:effectLst>
            <a:softEdge rad="127000"/>
          </a:effectLst>
        </p:spPr>
      </p:pic>
      <p:pic>
        <p:nvPicPr>
          <p:cNvPr id="17" name="图片 16"/>
          <p:cNvPicPr>
            <a:picLocks noChangeAspect="1"/>
          </p:cNvPicPr>
          <p:nvPr/>
        </p:nvPicPr>
        <p:blipFill>
          <a:blip r:embed="rId6" cstate="email">
            <a:clrChange>
              <a:clrFrom>
                <a:srgbClr val="F6F6F6">
                  <a:alpha val="100000"/>
                </a:srgbClr>
              </a:clrFrom>
              <a:clrTo>
                <a:srgbClr val="F6F6F6">
                  <a:alpha val="100000"/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74294" y="2435066"/>
            <a:ext cx="1263491" cy="13182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10953" y="0"/>
            <a:ext cx="1035005" cy="775433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1127194" y="299698"/>
            <a:ext cx="1428750" cy="39147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100" b="1" dirty="0">
                <a:solidFill>
                  <a:schemeClr val="accent3">
                    <a:lumMod val="75000"/>
                  </a:schemeClr>
                </a:solidFill>
                <a:latin typeface="幼圆" panose="02010509060101010101" charset="-122"/>
                <a:ea typeface="幼圆" panose="02010509060101010101" charset="-122"/>
              </a:rPr>
              <a:t>句段精析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426244" y="1207294"/>
            <a:ext cx="3845719" cy="6915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l" fontAlgn="auto">
              <a:lnSpc>
                <a:spcPct val="150000"/>
              </a:lnSpc>
            </a:pPr>
            <a:r>
              <a:rPr sz="2700" b="1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微软雅黑" panose="020B0503020204020204" charset="-122"/>
                <a:sym typeface="+mn-ea"/>
              </a:rPr>
              <a:t>元宵节最吸引人的地方</a:t>
            </a:r>
          </a:p>
        </p:txBody>
      </p:sp>
      <p:grpSp>
        <p:nvGrpSpPr>
          <p:cNvPr id="8" name="组合 7"/>
          <p:cNvGrpSpPr/>
          <p:nvPr/>
        </p:nvGrpSpPr>
        <p:grpSpPr>
          <a:xfrm>
            <a:off x="513874" y="2330292"/>
            <a:ext cx="7143274" cy="271939"/>
            <a:chOff x="2173" y="4903"/>
            <a:chExt cx="15092" cy="571"/>
          </a:xfrm>
        </p:grpSpPr>
        <p:pic>
          <p:nvPicPr>
            <p:cNvPr id="6" name="图片 5" descr="bb03140b69943ae58eb8e9ed8f6283d7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173" y="4976"/>
              <a:ext cx="7352" cy="499"/>
            </a:xfrm>
            <a:prstGeom prst="rect">
              <a:avLst/>
            </a:prstGeom>
          </p:spPr>
        </p:pic>
        <p:pic>
          <p:nvPicPr>
            <p:cNvPr id="7" name="图片 6" descr="bb03140b69943ae58eb8e9ed8f6283d7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913" y="4903"/>
              <a:ext cx="7352" cy="499"/>
            </a:xfrm>
            <a:prstGeom prst="rect">
              <a:avLst/>
            </a:prstGeom>
          </p:spPr>
        </p:pic>
      </p:grpSp>
      <p:sp>
        <p:nvSpPr>
          <p:cNvPr id="9" name="文本框 8"/>
          <p:cNvSpPr txBox="1"/>
          <p:nvPr/>
        </p:nvSpPr>
        <p:spPr>
          <a:xfrm>
            <a:off x="426244" y="2909888"/>
            <a:ext cx="5527834" cy="622459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lIns="68580" tIns="34290" rIns="68580" bIns="34290" rtlCol="0">
            <a:spAutoFit/>
          </a:bodyPr>
          <a:lstStyle/>
          <a:p>
            <a:pPr algn="l" fontAlgn="auto">
              <a:lnSpc>
                <a:spcPct val="150000"/>
              </a:lnSpc>
            </a:pPr>
            <a:r>
              <a:rPr lang="zh-CN" altLang="en-US" sz="2400" b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①</a:t>
            </a:r>
            <a:r>
              <a:rPr sz="2400" b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处处悬灯结彩,像办喜事,火炽而美丽</a:t>
            </a:r>
            <a:endParaRPr lang="zh-CN" altLang="en-US" sz="2400" b="1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097429" y="2909888"/>
            <a:ext cx="2593658" cy="62245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lIns="68580" tIns="34290" rIns="68580" bIns="34290" rtlCol="0">
            <a:spAutoFit/>
          </a:bodyPr>
          <a:lstStyle/>
          <a:p>
            <a:pPr algn="l" fontAlgn="auto">
              <a:lnSpc>
                <a:spcPct val="150000"/>
              </a:lnSpc>
            </a:pPr>
            <a:r>
              <a:rPr lang="zh-CN" altLang="en-US" sz="2400" b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②</a:t>
            </a:r>
            <a:r>
              <a:rPr sz="2400" b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看花灯和吃元宵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4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" y="0"/>
            <a:ext cx="1035005" cy="775433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9107" y="1137761"/>
            <a:ext cx="5370671" cy="2319338"/>
          </a:xfrm>
          <a:prstGeom prst="rect">
            <a:avLst/>
          </a:prstGeom>
          <a:effectLst>
            <a:softEdge rad="317500"/>
          </a:effectLst>
        </p:spPr>
      </p:pic>
      <p:sp>
        <p:nvSpPr>
          <p:cNvPr id="16387" name="文本框 16386"/>
          <p:cNvSpPr txBox="1"/>
          <p:nvPr/>
        </p:nvSpPr>
        <p:spPr>
          <a:xfrm>
            <a:off x="6200775" y="2136458"/>
            <a:ext cx="2259330" cy="1015663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4100" b="1" noProof="1">
                <a:solidFill>
                  <a:schemeClr val="tx1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北京味</a:t>
            </a:r>
            <a:r>
              <a:rPr lang="zh-CN" altLang="en-US" sz="4100" b="1" noProof="1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儿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9065" y="1377315"/>
            <a:ext cx="4379119" cy="2549366"/>
          </a:xfrm>
          <a:prstGeom prst="rect">
            <a:avLst/>
          </a:prstGeom>
          <a:effectLst>
            <a:softEdge rad="317500"/>
          </a:effectLst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93908" y="1427321"/>
            <a:ext cx="4305300" cy="2449354"/>
          </a:xfrm>
          <a:prstGeom prst="rect">
            <a:avLst/>
          </a:prstGeom>
          <a:effectLst>
            <a:softEdge rad="317500"/>
          </a:effectLst>
        </p:spPr>
      </p:pic>
      <p:pic>
        <p:nvPicPr>
          <p:cNvPr id="9" name="图片 8" descr="3cb31196ed4f36860b82dd6120d1a638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7634" y="-12383"/>
            <a:ext cx="1762601" cy="1187768"/>
          </a:xfrm>
          <a:prstGeom prst="rect">
            <a:avLst/>
          </a:prstGeom>
        </p:spPr>
      </p:pic>
      <p:sp>
        <p:nvSpPr>
          <p:cNvPr id="24" name="文本框 23"/>
          <p:cNvSpPr txBox="1"/>
          <p:nvPr/>
        </p:nvSpPr>
        <p:spPr>
          <a:xfrm>
            <a:off x="897255" y="177165"/>
            <a:ext cx="1854994" cy="39147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100" b="1" spc="450" dirty="0">
                <a:solidFill>
                  <a:srgbClr val="AD7D21"/>
                </a:solidFill>
                <a:latin typeface="幼圆" panose="02010509060101010101" charset="-122"/>
                <a:ea typeface="幼圆" panose="02010509060101010101" charset="-122"/>
              </a:rPr>
              <a:t>情景引入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4518184" y="387118"/>
            <a:ext cx="158894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50" dirty="0">
                <a:solidFill>
                  <a:srgbClr val="FDFFF7"/>
                </a:solidFill>
              </a:rPr>
              <a:t>https://www.ypppt.com/</a:t>
            </a:r>
            <a:endParaRPr lang="zh-CN" altLang="en-US" sz="1050" dirty="0">
              <a:solidFill>
                <a:srgbClr val="FDFFF7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718186" y="1073944"/>
            <a:ext cx="4060031" cy="2838450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孩子们准备过年,第一件事是买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杂拌儿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。....孩子们喜欢吃这些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零七八碎儿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.....恐怕第三件事才是买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玩意儿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一风筝、空竹、口琴和年画等。</a:t>
            </a: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10953" y="0"/>
            <a:ext cx="1035005" cy="775433"/>
          </a:xfrm>
          <a:prstGeom prst="rect">
            <a:avLst/>
          </a:prstGeom>
        </p:spPr>
      </p:pic>
      <p:sp>
        <p:nvSpPr>
          <p:cNvPr id="12" name="文本框 11"/>
          <p:cNvSpPr txBox="1"/>
          <p:nvPr/>
        </p:nvSpPr>
        <p:spPr>
          <a:xfrm>
            <a:off x="1127194" y="299698"/>
            <a:ext cx="1428750" cy="39147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100" b="1" dirty="0">
                <a:solidFill>
                  <a:schemeClr val="accent3">
                    <a:lumMod val="75000"/>
                  </a:schemeClr>
                </a:solidFill>
                <a:latin typeface="幼圆" panose="02010509060101010101" charset="-122"/>
                <a:ea typeface="幼圆" panose="02010509060101010101" charset="-122"/>
              </a:rPr>
              <a:t>句段精析</a:t>
            </a:r>
          </a:p>
        </p:txBody>
      </p:sp>
      <p:grpSp>
        <p:nvGrpSpPr>
          <p:cNvPr id="18" name="组合 17"/>
          <p:cNvGrpSpPr/>
          <p:nvPr/>
        </p:nvGrpSpPr>
        <p:grpSpPr>
          <a:xfrm>
            <a:off x="5425916" y="1152049"/>
            <a:ext cx="3040380" cy="3060859"/>
            <a:chOff x="10609" y="2499"/>
            <a:chExt cx="6384" cy="6427"/>
          </a:xfrm>
        </p:grpSpPr>
        <p:sp>
          <p:nvSpPr>
            <p:cNvPr id="16" name="文本框 15"/>
            <p:cNvSpPr txBox="1"/>
            <p:nvPr/>
          </p:nvSpPr>
          <p:spPr>
            <a:xfrm>
              <a:off x="11052" y="2916"/>
              <a:ext cx="5499" cy="601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chemeClr val="accent2">
                      <a:lumMod val="20000"/>
                      <a:lumOff val="80000"/>
                    </a:schemeClr>
                  </a:solidFill>
                </a14:hiddenFill>
              </a:ext>
            </a:extLst>
          </p:spPr>
          <p:txBody>
            <a:bodyPr wrap="square" rtlCol="0">
              <a:spAutoFit/>
            </a:bodyPr>
            <a:lstStyle/>
            <a:p>
              <a:pPr algn="l" fontAlgn="auto">
                <a:lnSpc>
                  <a:spcPct val="150000"/>
                </a:lnSpc>
              </a:pPr>
              <a:r>
                <a:rPr lang="en-US" altLang="zh-CN" sz="2400" b="1">
                  <a:solidFill>
                    <a:srgbClr val="557E39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  <a:sym typeface="+mn-ea"/>
                </a:rPr>
                <a:t>   </a:t>
              </a:r>
              <a:r>
                <a:rPr lang="zh-CN" altLang="en-US" sz="2400" b="1">
                  <a:solidFill>
                    <a:srgbClr val="557E39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  <a:sym typeface="+mn-ea"/>
                </a:rPr>
                <a:t>这些词语的好处是</a:t>
              </a:r>
              <a:r>
                <a:rPr sz="2400" b="1">
                  <a:solidFill>
                    <a:srgbClr val="557E39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  <a:sym typeface="+mn-ea"/>
                </a:rPr>
                <a:t>避免了词语的单调重复,使语言更加丰富、生动</a:t>
              </a:r>
              <a:r>
                <a:rPr lang="zh-CN" altLang="en-US" sz="2400" b="1">
                  <a:solidFill>
                    <a:srgbClr val="557E39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  <a:sym typeface="+mn-ea"/>
                </a:rPr>
                <a:t>。</a:t>
              </a:r>
            </a:p>
          </p:txBody>
        </p:sp>
        <p:sp>
          <p:nvSpPr>
            <p:cNvPr id="17" name="圆角矩形标注 16"/>
            <p:cNvSpPr/>
            <p:nvPr/>
          </p:nvSpPr>
          <p:spPr>
            <a:xfrm>
              <a:off x="10609" y="2499"/>
              <a:ext cx="6384" cy="5631"/>
            </a:xfrm>
            <a:prstGeom prst="wedgeRoundRectCallout">
              <a:avLst>
                <a:gd name="adj1" fmla="val -61560"/>
                <a:gd name="adj2" fmla="val 34230"/>
                <a:gd name="adj3" fmla="val 16667"/>
              </a:avLst>
            </a:prstGeom>
            <a:noFill/>
            <a:ln w="57150">
              <a:solidFill>
                <a:schemeClr val="accent5">
                  <a:lumMod val="60000"/>
                  <a:lumOff val="40000"/>
                </a:schemeClr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/>
            </a:p>
          </p:txBody>
        </p:sp>
      </p:grp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图片 12" descr="3cb31196ed4f36860b82dd6120d1a638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9064" y="-23337"/>
            <a:ext cx="1762601" cy="1187768"/>
          </a:xfrm>
          <a:prstGeom prst="rect">
            <a:avLst/>
          </a:prstGeom>
        </p:spPr>
      </p:pic>
      <p:sp>
        <p:nvSpPr>
          <p:cNvPr id="14" name="文本框 13"/>
          <p:cNvSpPr txBox="1"/>
          <p:nvPr/>
        </p:nvSpPr>
        <p:spPr>
          <a:xfrm>
            <a:off x="863351" y="222545"/>
            <a:ext cx="1428750" cy="39147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100" b="1" dirty="0">
                <a:solidFill>
                  <a:schemeClr val="accent5">
                    <a:lumMod val="75000"/>
                  </a:schemeClr>
                </a:solidFill>
                <a:latin typeface="幼圆" panose="02010509060101010101" charset="-122"/>
                <a:ea typeface="幼圆" panose="02010509060101010101" charset="-122"/>
              </a:rPr>
              <a:t>阅读链接</a:t>
            </a:r>
          </a:p>
        </p:txBody>
      </p:sp>
      <p:sp>
        <p:nvSpPr>
          <p:cNvPr id="15" name="文本框 14"/>
          <p:cNvSpPr txBox="1"/>
          <p:nvPr/>
        </p:nvSpPr>
        <p:spPr>
          <a:xfrm>
            <a:off x="2402205" y="613887"/>
            <a:ext cx="6552724" cy="3392329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en-US" altLang="zh-CN" sz="1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</a:t>
            </a:r>
            <a:r>
              <a:rPr lang="zh-CN" altLang="en-US" sz="1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我于是猛地想起今天是一个特别的日子。记忆中这个日子在老外婆手里是从凌晨三点开始的。凌晨三点外婆就赤着脚下床，然后开始佝偻着腰紧张而麻利地忙着。</a:t>
            </a:r>
          </a:p>
          <a:p>
            <a:pPr fontAlgn="auto">
              <a:lnSpc>
                <a:spcPct val="150000"/>
              </a:lnSpc>
            </a:pPr>
            <a:r>
              <a:rPr lang="zh-CN" altLang="en-US" sz="1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 今天是腊月二十九。是围炉的日子，迎新送旧的日子。</a:t>
            </a:r>
          </a:p>
          <a:p>
            <a:pPr fontAlgn="auto">
              <a:lnSpc>
                <a:spcPct val="150000"/>
              </a:lnSpc>
            </a:pPr>
            <a:r>
              <a:rPr lang="zh-CN" altLang="en-US" sz="1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 在闽南老家，这一天是大忙特忙的日子。要擦桌擦床擦门洗地板,要蒸桌面那样大的白糖年糕、红糖年糕、咸味年糕，要炸成缸的“炸枣”，做整盆的五香肠，还要换上新浆洗的窗帘床单，铺上雪白的台布。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3403" y="1850231"/>
            <a:ext cx="1661636" cy="2155984"/>
          </a:xfrm>
          <a:prstGeom prst="rect">
            <a:avLst/>
          </a:prstGeom>
          <a:effectLst>
            <a:softEdge rad="317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图片 12" descr="3cb31196ed4f36860b82dd6120d1a638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9064" y="-23337"/>
            <a:ext cx="1762601" cy="1187768"/>
          </a:xfrm>
          <a:prstGeom prst="rect">
            <a:avLst/>
          </a:prstGeom>
        </p:spPr>
      </p:pic>
      <p:sp>
        <p:nvSpPr>
          <p:cNvPr id="14" name="文本框 13"/>
          <p:cNvSpPr txBox="1"/>
          <p:nvPr/>
        </p:nvSpPr>
        <p:spPr>
          <a:xfrm>
            <a:off x="863351" y="222545"/>
            <a:ext cx="1428750" cy="39147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100" b="1" dirty="0">
                <a:solidFill>
                  <a:schemeClr val="accent5">
                    <a:lumMod val="75000"/>
                  </a:schemeClr>
                </a:solidFill>
                <a:latin typeface="幼圆" panose="02010509060101010101" charset="-122"/>
                <a:ea typeface="幼圆" panose="02010509060101010101" charset="-122"/>
              </a:rPr>
              <a:t>课后习题</a:t>
            </a:r>
          </a:p>
        </p:txBody>
      </p:sp>
      <p:grpSp>
        <p:nvGrpSpPr>
          <p:cNvPr id="17" name="组合 16"/>
          <p:cNvGrpSpPr/>
          <p:nvPr/>
        </p:nvGrpSpPr>
        <p:grpSpPr>
          <a:xfrm>
            <a:off x="478632" y="1252061"/>
            <a:ext cx="8306753" cy="2746058"/>
            <a:chOff x="1005" y="2629"/>
            <a:chExt cx="17442" cy="5766"/>
          </a:xfrm>
        </p:grpSpPr>
        <p:sp>
          <p:nvSpPr>
            <p:cNvPr id="15" name="文本框 14"/>
            <p:cNvSpPr txBox="1"/>
            <p:nvPr/>
          </p:nvSpPr>
          <p:spPr>
            <a:xfrm>
              <a:off x="1005" y="2629"/>
              <a:ext cx="16899" cy="4944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fontAlgn="auto">
                <a:lnSpc>
                  <a:spcPct val="150000"/>
                </a:lnSpc>
              </a:pPr>
              <a:r>
                <a:rPr lang="zh-CN" altLang="en-US" sz="2100" b="1" dirty="0">
                  <a:latin typeface="楷体" panose="02010609060101010101" pitchFamily="49" charset="-122"/>
                  <a:ea typeface="楷体" panose="02010609060101010101" pitchFamily="49" charset="-122"/>
                  <a:cs typeface="楷体" panose="02010609060101010101" pitchFamily="49" charset="-122"/>
                </a:rPr>
                <a:t>然后，要开始热气腾腾地忙围炉的年饭。夜幕降临时，大家便团团围坐在圆桌前。外婆开始祷告，舅舅们开始祝酒，小孩子们开始整段整段地往嘴里塞五香肠。妈妈和老外公开始悠悠扬扬地哼起乡剧来。于是，除夕噼里啪啦大笑着走来，又噼里啪啦大笑着离去。</a:t>
              </a:r>
            </a:p>
            <a:p>
              <a:endParaRPr lang="zh-CN" altLang="en-US" sz="21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endParaRPr>
            </a:p>
          </p:txBody>
        </p:sp>
        <p:sp>
          <p:nvSpPr>
            <p:cNvPr id="16" name="文本框 15"/>
            <p:cNvSpPr txBox="1"/>
            <p:nvPr/>
          </p:nvSpPr>
          <p:spPr>
            <a:xfrm>
              <a:off x="10476" y="7523"/>
              <a:ext cx="7971" cy="87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zh-CN" altLang="en-US" sz="2100" b="1">
                  <a:solidFill>
                    <a:srgbClr val="C00000"/>
                  </a:solidFill>
                  <a:sym typeface="+mn-ea"/>
                </a:rPr>
                <a:t>-选自斯好的《除夕》，有改动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 descr="3cb31196ed4f36860b82dd6120d1a638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9064" y="-23337"/>
            <a:ext cx="1762601" cy="1187768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863351" y="222545"/>
            <a:ext cx="1428750" cy="39147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100" b="1" dirty="0">
                <a:solidFill>
                  <a:schemeClr val="accent5">
                    <a:lumMod val="75000"/>
                  </a:schemeClr>
                </a:solidFill>
                <a:latin typeface="幼圆" panose="02010509060101010101" charset="-122"/>
                <a:ea typeface="幼圆" panose="02010509060101010101" charset="-122"/>
              </a:rPr>
              <a:t>课后习题</a:t>
            </a:r>
          </a:p>
        </p:txBody>
      </p:sp>
      <p:grpSp>
        <p:nvGrpSpPr>
          <p:cNvPr id="19" name="组合 18"/>
          <p:cNvGrpSpPr/>
          <p:nvPr/>
        </p:nvGrpSpPr>
        <p:grpSpPr>
          <a:xfrm>
            <a:off x="786766" y="1164432"/>
            <a:ext cx="8291036" cy="3559969"/>
            <a:chOff x="1629" y="2791"/>
            <a:chExt cx="17409" cy="7475"/>
          </a:xfrm>
        </p:grpSpPr>
        <p:grpSp>
          <p:nvGrpSpPr>
            <p:cNvPr id="12" name="组合 11"/>
            <p:cNvGrpSpPr/>
            <p:nvPr/>
          </p:nvGrpSpPr>
          <p:grpSpPr>
            <a:xfrm>
              <a:off x="1629" y="2791"/>
              <a:ext cx="16454" cy="5538"/>
              <a:chOff x="1373" y="2445"/>
              <a:chExt cx="16454" cy="5538"/>
            </a:xfrm>
          </p:grpSpPr>
          <p:sp>
            <p:nvSpPr>
              <p:cNvPr id="10" name="文本框 9"/>
              <p:cNvSpPr txBox="1"/>
              <p:nvPr/>
            </p:nvSpPr>
            <p:spPr>
              <a:xfrm>
                <a:off x="1635" y="2445"/>
                <a:ext cx="15929" cy="5233"/>
              </a:xfrm>
              <a:prstGeom prst="rect">
                <a:avLst/>
              </a:prstGeom>
              <a:noFill/>
            </p:spPr>
            <p:txBody>
              <a:bodyPr wrap="square" rtlCol="0" anchor="t">
                <a:spAutoFit/>
              </a:bodyPr>
              <a:lstStyle/>
              <a:p>
                <a:pPr fontAlgn="auto">
                  <a:lnSpc>
                    <a:spcPct val="150000"/>
                  </a:lnSpc>
                </a:pPr>
                <a:r>
                  <a:rPr lang="en-US" altLang="zh-CN" sz="2100" b="1" dirty="0"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2" charset="-122"/>
                  </a:rPr>
                  <a:t>   </a:t>
                </a:r>
                <a:r>
                  <a:rPr lang="zh-CN" altLang="en-US" sz="2100" b="1" dirty="0"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2" charset="-122"/>
                  </a:rPr>
                  <a:t>老舍先生按时间顺序介绍了春节期间不同日子的不同风俗活动,描绘的是</a:t>
                </a:r>
                <a:r>
                  <a:rPr lang="zh-CN" altLang="en-US" sz="2100" b="1" dirty="0">
                    <a:solidFill>
                      <a:srgbClr val="C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2" charset="-122"/>
                  </a:rPr>
                  <a:t>整个老北京过春节时的民风民俗画面</a:t>
                </a:r>
                <a:r>
                  <a:rPr lang="zh-CN" altLang="en-US" sz="2100" b="1" dirty="0"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2" charset="-122"/>
                  </a:rPr>
                  <a:t>。斯妤笔下的春节有着淡</a:t>
                </a:r>
                <a:r>
                  <a:rPr lang="zh-CN" altLang="en-US" sz="2100" b="1" dirty="0">
                    <a:solidFill>
                      <a:srgbClr val="00B05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2" charset="-122"/>
                  </a:rPr>
                  <a:t>淡的忧伤,表面写故乡除夕的风俗,实际上是在怀念逝去的外婆,怀念家人团圆的美好画面</a:t>
                </a:r>
                <a:r>
                  <a:rPr lang="zh-CN" altLang="en-US" sz="2100" b="1" dirty="0"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2" charset="-122"/>
                  </a:rPr>
                  <a:t>;此外，闽南地区除夕的风俗与老舍笔下的北京春节风俗也有</a:t>
                </a:r>
                <a:r>
                  <a:rPr lang="zh-CN" altLang="en-US" sz="2100" b="1" dirty="0">
                    <a:solidFill>
                      <a:srgbClr val="C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2" charset="-122"/>
                  </a:rPr>
                  <a:t>极大不同</a:t>
                </a:r>
                <a:r>
                  <a:rPr lang="zh-CN" altLang="en-US" sz="2100" b="1" dirty="0"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2" charset="-122"/>
                  </a:rPr>
                  <a:t>。</a:t>
                </a:r>
              </a:p>
            </p:txBody>
          </p:sp>
          <p:sp>
            <p:nvSpPr>
              <p:cNvPr id="11" name="圆角矩形 10"/>
              <p:cNvSpPr/>
              <p:nvPr/>
            </p:nvSpPr>
            <p:spPr>
              <a:xfrm>
                <a:off x="1373" y="2445"/>
                <a:ext cx="16454" cy="5538"/>
              </a:xfrm>
              <a:prstGeom prst="roundRect">
                <a:avLst/>
              </a:prstGeom>
              <a:noFill/>
              <a:ln w="28575">
                <a:solidFill>
                  <a:schemeClr val="accent5">
                    <a:lumMod val="60000"/>
                    <a:lumOff val="40000"/>
                  </a:schemeClr>
                </a:solidFill>
                <a:prstDash val="lgDashDot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pic>
          <p:nvPicPr>
            <p:cNvPr id="14" name="图片 13" descr="1c255cc848fef958134e95f43e7329f6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4828" y="4654"/>
              <a:ext cx="4211" cy="5612"/>
            </a:xfrm>
            <a:prstGeom prst="rect">
              <a:avLst/>
            </a:prstGeom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Rectangle 1"/>
          <p:cNvSpPr>
            <a:spLocks noChangeArrowheads="1"/>
          </p:cNvSpPr>
          <p:nvPr/>
        </p:nvSpPr>
        <p:spPr bwMode="auto">
          <a:xfrm>
            <a:off x="1105376" y="1306354"/>
            <a:ext cx="5101590" cy="2353628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68580" tIns="34290" rIns="68580" bIns="34290" numCol="1" anchor="ctr" anchorCtr="0" compatLnSpc="1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700" b="1" dirty="0">
                <a:latin typeface="宋体" panose="02010600030101010101" pitchFamily="2" charset="-122"/>
                <a:ea typeface="宋体" panose="02010600030101010101" pitchFamily="2" charset="-122"/>
              </a:rPr>
              <a:t>  </a:t>
            </a:r>
            <a:r>
              <a:rPr sz="2400" b="1" dirty="0">
                <a:latin typeface="宋体" panose="02010600030101010101" pitchFamily="2" charset="-122"/>
                <a:ea typeface="宋体" panose="02010600030101010101" pitchFamily="2" charset="-122"/>
              </a:rPr>
              <a:t>通过这篇课文的学习,我们感受到了老北京春节的热闹、喜庆、团圆、祥和,也领略了老舍先生极具个人特色的写作风格</a:t>
            </a:r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。</a:t>
            </a:r>
          </a:p>
        </p:txBody>
      </p:sp>
      <p:sp>
        <p:nvSpPr>
          <p:cNvPr id="8" name="圆角矩形 7"/>
          <p:cNvSpPr/>
          <p:nvPr/>
        </p:nvSpPr>
        <p:spPr>
          <a:xfrm>
            <a:off x="824304" y="1187993"/>
            <a:ext cx="7495391" cy="2767404"/>
          </a:xfrm>
          <a:prstGeom prst="roundRect">
            <a:avLst/>
          </a:prstGeom>
          <a:noFill/>
          <a:ln w="19050">
            <a:solidFill>
              <a:schemeClr val="accent6">
                <a:lumMod val="60000"/>
                <a:lumOff val="40000"/>
              </a:schemeClr>
            </a:solidFill>
            <a:prstDash val="lgDashDot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11" name="文本框 3"/>
          <p:cNvSpPr txBox="1"/>
          <p:nvPr/>
        </p:nvSpPr>
        <p:spPr>
          <a:xfrm>
            <a:off x="922565" y="277586"/>
            <a:ext cx="1428750" cy="39147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100" b="1" dirty="0">
                <a:solidFill>
                  <a:schemeClr val="accent3">
                    <a:lumMod val="75000"/>
                  </a:schemeClr>
                </a:solidFill>
                <a:latin typeface="幼圆" panose="02010509060101010101" charset="-122"/>
                <a:ea typeface="幼圆" panose="02010509060101010101" charset="-122"/>
              </a:rPr>
              <a:t>课堂小结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6F6F6">
                  <a:alpha val="100000"/>
                </a:srgbClr>
              </a:clrFrom>
              <a:clrTo>
                <a:srgbClr val="F6F6F6">
                  <a:alpha val="100000"/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911" y="113824"/>
            <a:ext cx="771525" cy="719138"/>
          </a:xfrm>
          <a:prstGeom prst="rect">
            <a:avLst/>
          </a:prstGeom>
        </p:spPr>
      </p:pic>
      <p:pic>
        <p:nvPicPr>
          <p:cNvPr id="4" name="图片 3" descr="0beb3c19c03542f72b753351a78bf0ef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06966" y="1555432"/>
            <a:ext cx="2708910" cy="2031683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716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716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716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69" grpId="0" bldLvl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448526" y="1940719"/>
            <a:ext cx="2677656" cy="830997"/>
          </a:xfrm>
          <a:prstGeom prst="rect">
            <a:avLst/>
          </a:prstGeom>
          <a:noFill/>
        </p:spPr>
        <p:txBody>
          <a:bodyPr wrap="none" lIns="68580" tIns="34290" rIns="68580" bIns="34290" rtlCol="0" anchor="t">
            <a:spAutoFit/>
          </a:bodyPr>
          <a:lstStyle/>
          <a:p>
            <a:r>
              <a:rPr lang="zh-CN" altLang="en-US" sz="5000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sym typeface="+mn-ea"/>
              </a:rPr>
              <a:t>谢谢观赏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212399"/>
            <a:ext cx="9143999" cy="49291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000" tIns="0" rIns="135000" bIns="0" anchor="ctr"/>
          <a:lstStyle/>
          <a:p>
            <a:pPr algn="ctr">
              <a:defRPr/>
            </a:pPr>
            <a:r>
              <a:rPr lang="en-US" altLang="zh-CN" sz="21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1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1636569"/>
            <a:ext cx="9143999" cy="58145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更多精品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1936373" y="2940767"/>
            <a:ext cx="5179807" cy="1269578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00081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3cb31196ed4f36860b82dd6120d1a638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7634" y="-12383"/>
            <a:ext cx="1762601" cy="1187768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519589" y="1175385"/>
            <a:ext cx="5719286" cy="2561273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zh-CN" altLang="en-US" sz="1800" b="1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此文写于1951年1月,发表在当年的《新观察》杂志的第一卷第二期。当时正值新中国成立不久,老舍刚从美国回来就写了《我热爱新北京》,从下水道、清洁、灯和水几个方面谈了北京的变化。差不多同时,他写了《北京的春节》这篇文章,描写了北京人过春节的风俗和热闹气氛，表达了对新中国、新社会的赞美之情。</a:t>
            </a:r>
          </a:p>
        </p:txBody>
      </p:sp>
      <p:sp>
        <p:nvSpPr>
          <p:cNvPr id="24" name="文本框 23"/>
          <p:cNvSpPr txBox="1"/>
          <p:nvPr/>
        </p:nvSpPr>
        <p:spPr>
          <a:xfrm>
            <a:off x="908209" y="195262"/>
            <a:ext cx="1854994" cy="39147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100" b="1" spc="450" dirty="0">
                <a:solidFill>
                  <a:srgbClr val="AD7D21"/>
                </a:solidFill>
                <a:latin typeface="幼圆" panose="02010509060101010101" charset="-122"/>
                <a:ea typeface="幼圆" panose="02010509060101010101" charset="-122"/>
              </a:rPr>
              <a:t>资料链接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18910" y="1370648"/>
            <a:ext cx="2165985" cy="2402205"/>
          </a:xfrm>
          <a:prstGeom prst="rect">
            <a:avLst/>
          </a:prstGeom>
          <a:effectLst>
            <a:softEdge rad="317500"/>
          </a:effectLst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3cb31196ed4f36860b82dd6120d1a638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7634" y="-12383"/>
            <a:ext cx="1762601" cy="1187768"/>
          </a:xfrm>
          <a:prstGeom prst="rect">
            <a:avLst/>
          </a:prstGeom>
        </p:spPr>
      </p:pic>
      <p:sp>
        <p:nvSpPr>
          <p:cNvPr id="24" name="文本框 23"/>
          <p:cNvSpPr txBox="1"/>
          <p:nvPr/>
        </p:nvSpPr>
        <p:spPr>
          <a:xfrm>
            <a:off x="908209" y="195262"/>
            <a:ext cx="1854994" cy="39147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100" b="1" spc="450" dirty="0">
                <a:solidFill>
                  <a:srgbClr val="AD7D21"/>
                </a:solidFill>
                <a:latin typeface="幼圆" panose="02010509060101010101" charset="-122"/>
                <a:ea typeface="幼圆" panose="02010509060101010101" charset="-122"/>
              </a:rPr>
              <a:t>写一写</a:t>
            </a:r>
          </a:p>
        </p:txBody>
      </p:sp>
      <p:pic>
        <p:nvPicPr>
          <p:cNvPr id="25" name="图片 24" descr="t01c62be1ad426d6097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43990" y="2572226"/>
            <a:ext cx="1319213" cy="1319213"/>
          </a:xfrm>
          <a:prstGeom prst="rect">
            <a:avLst/>
          </a:prstGeom>
        </p:spPr>
      </p:pic>
      <p:pic>
        <p:nvPicPr>
          <p:cNvPr id="26" name="图片 25" descr="t01c347819ac1cea280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98984" y="989171"/>
            <a:ext cx="1319213" cy="1319213"/>
          </a:xfrm>
          <a:prstGeom prst="rect">
            <a:avLst/>
          </a:prstGeom>
        </p:spPr>
      </p:pic>
      <p:pic>
        <p:nvPicPr>
          <p:cNvPr id="27" name="图片 26" descr="t01ca926d20ccefa455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98984" y="2572226"/>
            <a:ext cx="1319213" cy="1319213"/>
          </a:xfrm>
          <a:prstGeom prst="rect">
            <a:avLst/>
          </a:prstGeom>
        </p:spPr>
      </p:pic>
      <p:pic>
        <p:nvPicPr>
          <p:cNvPr id="28" name="图片 27" descr="t01e59a642b73c18e9a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52536" y="2572226"/>
            <a:ext cx="1319213" cy="1319213"/>
          </a:xfrm>
          <a:prstGeom prst="rect">
            <a:avLst/>
          </a:prstGeom>
        </p:spPr>
      </p:pic>
      <p:pic>
        <p:nvPicPr>
          <p:cNvPr id="29" name="图片 28" descr="t01f3dc0ac6865501da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52536" y="989171"/>
            <a:ext cx="1319213" cy="1319213"/>
          </a:xfrm>
          <a:prstGeom prst="rect">
            <a:avLst/>
          </a:prstGeom>
        </p:spPr>
      </p:pic>
      <p:pic>
        <p:nvPicPr>
          <p:cNvPr id="30" name="图片 29" descr="t016f96083cd727dd6b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43990" y="989171"/>
            <a:ext cx="1319213" cy="1319213"/>
          </a:xfrm>
          <a:prstGeom prst="rect">
            <a:avLst/>
          </a:prstGeom>
        </p:spPr>
      </p:pic>
      <p:pic>
        <p:nvPicPr>
          <p:cNvPr id="31" name="图片 30" descr="t018fa872532dc4ab6e"/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77050" y="989171"/>
            <a:ext cx="1319213" cy="1319213"/>
          </a:xfrm>
          <a:prstGeom prst="rect">
            <a:avLst/>
          </a:prstGeom>
        </p:spPr>
      </p:pic>
      <p:pic>
        <p:nvPicPr>
          <p:cNvPr id="3" name="图片 2" descr="t01e2e92cb327ef2f89"/>
          <p:cNvPicPr>
            <a:picLocks noChangeAspect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77051" y="2572227"/>
            <a:ext cx="1318736" cy="1318736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3cb31196ed4f36860b82dd6120d1a638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7634" y="-12383"/>
            <a:ext cx="1762601" cy="1187768"/>
          </a:xfrm>
          <a:prstGeom prst="rect">
            <a:avLst/>
          </a:prstGeom>
        </p:spPr>
      </p:pic>
      <p:sp>
        <p:nvSpPr>
          <p:cNvPr id="24" name="文本框 23"/>
          <p:cNvSpPr txBox="1"/>
          <p:nvPr/>
        </p:nvSpPr>
        <p:spPr>
          <a:xfrm>
            <a:off x="908209" y="195262"/>
            <a:ext cx="1854994" cy="39147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100" b="1" spc="450" dirty="0">
                <a:solidFill>
                  <a:srgbClr val="AD7D21"/>
                </a:solidFill>
                <a:latin typeface="幼圆" panose="02010509060101010101" charset="-122"/>
                <a:ea typeface="幼圆" panose="02010509060101010101" charset="-122"/>
              </a:rPr>
              <a:t>写一写</a:t>
            </a:r>
          </a:p>
        </p:txBody>
      </p:sp>
      <p:pic>
        <p:nvPicPr>
          <p:cNvPr id="18" name="图片 17" descr="t019d18abcd875b710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73003" y="2681764"/>
            <a:ext cx="1143476" cy="1143476"/>
          </a:xfrm>
          <a:prstGeom prst="rect">
            <a:avLst/>
          </a:prstGeom>
        </p:spPr>
      </p:pic>
      <p:pic>
        <p:nvPicPr>
          <p:cNvPr id="20" name="图片 19" descr="t0107d5c9a753b1a57d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22721" y="1299687"/>
            <a:ext cx="1143476" cy="1143476"/>
          </a:xfrm>
          <a:prstGeom prst="rect">
            <a:avLst/>
          </a:prstGeom>
        </p:spPr>
      </p:pic>
      <p:pic>
        <p:nvPicPr>
          <p:cNvPr id="21" name="图片 20" descr="t0125a955d2c63655f6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63203" y="2681764"/>
            <a:ext cx="1143476" cy="1143476"/>
          </a:xfrm>
          <a:prstGeom prst="rect">
            <a:avLst/>
          </a:prstGeom>
        </p:spPr>
      </p:pic>
      <p:pic>
        <p:nvPicPr>
          <p:cNvPr id="25" name="图片 24" descr="t0131b9828ebd94db79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22721" y="2681764"/>
            <a:ext cx="1143476" cy="1143476"/>
          </a:xfrm>
          <a:prstGeom prst="rect">
            <a:avLst/>
          </a:prstGeom>
        </p:spPr>
      </p:pic>
      <p:pic>
        <p:nvPicPr>
          <p:cNvPr id="26" name="图片 25" descr="t0161fa0e85e275c399 (1)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67314" y="1299687"/>
            <a:ext cx="1143476" cy="1143476"/>
          </a:xfrm>
          <a:prstGeom prst="rect">
            <a:avLst/>
          </a:prstGeom>
        </p:spPr>
      </p:pic>
      <p:pic>
        <p:nvPicPr>
          <p:cNvPr id="27" name="图片 26" descr="t0172e84122a59225cf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67314" y="2681764"/>
            <a:ext cx="1143476" cy="1143476"/>
          </a:xfrm>
          <a:prstGeom prst="rect">
            <a:avLst/>
          </a:prstGeom>
        </p:spPr>
      </p:pic>
      <p:pic>
        <p:nvPicPr>
          <p:cNvPr id="28" name="图片 27" descr="t01608ce19bd2503868"/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73003" y="1299687"/>
            <a:ext cx="1143476" cy="1143476"/>
          </a:xfrm>
          <a:prstGeom prst="rect">
            <a:avLst/>
          </a:prstGeom>
        </p:spPr>
      </p:pic>
      <p:pic>
        <p:nvPicPr>
          <p:cNvPr id="29" name="图片 28" descr="t0199960285d8f28b62"/>
          <p:cNvPicPr>
            <a:picLocks noChangeAspect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63203" y="1299687"/>
            <a:ext cx="1143476" cy="1143476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3cb31196ed4f36860b82dd6120d1a638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9064" y="-23337"/>
            <a:ext cx="1762601" cy="1187768"/>
          </a:xfrm>
          <a:prstGeom prst="rect">
            <a:avLst/>
          </a:prstGeom>
        </p:spPr>
      </p:pic>
      <p:sp>
        <p:nvSpPr>
          <p:cNvPr id="24" name="文本框 23"/>
          <p:cNvSpPr txBox="1"/>
          <p:nvPr/>
        </p:nvSpPr>
        <p:spPr>
          <a:xfrm>
            <a:off x="908209" y="195262"/>
            <a:ext cx="1854994" cy="39147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100" b="1" spc="450" dirty="0">
                <a:solidFill>
                  <a:srgbClr val="AD7D21"/>
                </a:solidFill>
                <a:latin typeface="幼圆" panose="02010509060101010101" charset="-122"/>
                <a:ea typeface="幼圆" panose="02010509060101010101" charset="-122"/>
              </a:rPr>
              <a:t>读一读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1116806" y="2197417"/>
            <a:ext cx="979170" cy="576263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lIns="68580" tIns="34290" rIns="68580" bIns="34290" rtlCol="0" anchor="t">
            <a:spAutoFit/>
          </a:bodyPr>
          <a:lstStyle/>
          <a:p>
            <a:r>
              <a:rPr lang="zh-CN" altLang="en-US" sz="3300" b="1">
                <a:latin typeface="楷体" panose="02010609060101010101" pitchFamily="49" charset="-122"/>
                <a:ea typeface="楷体" panose="02010609060101010101" pitchFamily="49" charset="-122"/>
              </a:rPr>
              <a:t>燃放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7242810" y="2197417"/>
            <a:ext cx="979170" cy="57626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none" lIns="68580" tIns="34290" rIns="68580" bIns="34290" rtlCol="0">
            <a:spAutoFit/>
          </a:bodyPr>
          <a:lstStyle/>
          <a:p>
            <a:pPr algn="l"/>
            <a:r>
              <a:rPr lang="zh-CN" altLang="en-US" sz="3300" b="1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火炽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1116330" y="3081337"/>
            <a:ext cx="979170" cy="576263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none" lIns="68580" tIns="34290" rIns="68580" bIns="34290" rtlCol="0">
            <a:spAutoFit/>
          </a:bodyPr>
          <a:lstStyle/>
          <a:p>
            <a:pPr algn="l"/>
            <a:r>
              <a:rPr lang="zh-CN" altLang="en-US" sz="3300" b="1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骆驼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1116330" y="1426845"/>
            <a:ext cx="979170" cy="57626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none" lIns="68580" tIns="34290" rIns="68580" bIns="34290" rtlCol="0">
            <a:spAutoFit/>
          </a:bodyPr>
          <a:lstStyle/>
          <a:p>
            <a:pPr algn="l"/>
            <a:r>
              <a:rPr lang="zh-CN" altLang="en-US" sz="3300" b="1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无暇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4560570" y="2197417"/>
            <a:ext cx="979170" cy="576263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none" lIns="68580" tIns="34290" rIns="68580" bIns="34290" rtlCol="0">
            <a:spAutoFit/>
          </a:bodyPr>
          <a:lstStyle/>
          <a:p>
            <a:pPr algn="l"/>
            <a:r>
              <a:rPr lang="zh-CN" altLang="en-US" sz="3300" b="1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彼此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4560570" y="1426845"/>
            <a:ext cx="979170" cy="576263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none" lIns="68580" tIns="34290" rIns="68580" bIns="34290" rtlCol="0">
            <a:spAutoFit/>
          </a:bodyPr>
          <a:lstStyle/>
          <a:p>
            <a:pPr algn="l"/>
            <a:r>
              <a:rPr lang="zh-CN" altLang="en-US" sz="3300" b="1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蒜瓣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5966936" y="1426845"/>
            <a:ext cx="979170" cy="576263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none" lIns="68580" tIns="34290" rIns="68580" bIns="34290" rtlCol="0">
            <a:spAutoFit/>
          </a:bodyPr>
          <a:lstStyle/>
          <a:p>
            <a:pPr algn="l"/>
            <a:r>
              <a:rPr lang="zh-CN" altLang="en-US" sz="3300" b="1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高醋</a:t>
            </a:r>
          </a:p>
        </p:txBody>
      </p:sp>
      <p:sp>
        <p:nvSpPr>
          <p:cNvPr id="18" name="文本框 17"/>
          <p:cNvSpPr txBox="1"/>
          <p:nvPr/>
        </p:nvSpPr>
        <p:spPr>
          <a:xfrm>
            <a:off x="2596039" y="3081337"/>
            <a:ext cx="979170" cy="576263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none" lIns="68580" tIns="34290" rIns="68580" bIns="34290" rtlCol="0">
            <a:spAutoFit/>
          </a:bodyPr>
          <a:lstStyle/>
          <a:p>
            <a:pPr algn="l"/>
            <a:r>
              <a:rPr lang="zh-CN" altLang="en-US" sz="3300" b="1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饺子</a:t>
            </a:r>
          </a:p>
        </p:txBody>
      </p:sp>
      <p:sp>
        <p:nvSpPr>
          <p:cNvPr id="20" name="文本框 19"/>
          <p:cNvSpPr txBox="1"/>
          <p:nvPr/>
        </p:nvSpPr>
        <p:spPr>
          <a:xfrm>
            <a:off x="5966936" y="2197417"/>
            <a:ext cx="979170" cy="576263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lIns="68580" tIns="34290" rIns="68580" bIns="34290" rtlCol="0">
            <a:spAutoFit/>
          </a:bodyPr>
          <a:lstStyle/>
          <a:p>
            <a:pPr algn="l"/>
            <a:r>
              <a:rPr lang="zh-CN" altLang="en-US" sz="3300" b="1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铺户</a:t>
            </a:r>
          </a:p>
        </p:txBody>
      </p:sp>
      <p:sp>
        <p:nvSpPr>
          <p:cNvPr id="21" name="文本框 20"/>
          <p:cNvSpPr txBox="1"/>
          <p:nvPr/>
        </p:nvSpPr>
        <p:spPr>
          <a:xfrm>
            <a:off x="4560570" y="3081337"/>
            <a:ext cx="979170" cy="57626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 lIns="68580" tIns="34290" rIns="68580" bIns="34290" rtlCol="0">
            <a:spAutoFit/>
          </a:bodyPr>
          <a:lstStyle/>
          <a:p>
            <a:pPr algn="l"/>
            <a:r>
              <a:rPr lang="zh-CN" altLang="en-US" sz="3300" b="1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吆喝</a:t>
            </a:r>
          </a:p>
        </p:txBody>
      </p:sp>
      <p:sp>
        <p:nvSpPr>
          <p:cNvPr id="23" name="文本框 22"/>
          <p:cNvSpPr txBox="1"/>
          <p:nvPr/>
        </p:nvSpPr>
        <p:spPr>
          <a:xfrm>
            <a:off x="2596039" y="2197417"/>
            <a:ext cx="979170" cy="57626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 lIns="68580" tIns="34290" rIns="68580" bIns="34290" rtlCol="0">
            <a:spAutoFit/>
          </a:bodyPr>
          <a:lstStyle/>
          <a:p>
            <a:pPr algn="l"/>
            <a:r>
              <a:rPr lang="zh-CN" altLang="en-US" sz="3300" b="1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掺和</a:t>
            </a:r>
          </a:p>
        </p:txBody>
      </p:sp>
      <p:sp>
        <p:nvSpPr>
          <p:cNvPr id="25" name="文本框 24"/>
          <p:cNvSpPr txBox="1"/>
          <p:nvPr/>
        </p:nvSpPr>
        <p:spPr>
          <a:xfrm>
            <a:off x="2596039" y="1426845"/>
            <a:ext cx="979170" cy="576263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none" lIns="68580" tIns="34290" rIns="68580" bIns="34290" rtlCol="0">
            <a:spAutoFit/>
          </a:bodyPr>
          <a:lstStyle/>
          <a:p>
            <a:pPr algn="l"/>
            <a:r>
              <a:rPr lang="zh-CN" altLang="en-US" sz="3300" b="1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榛仁</a:t>
            </a:r>
          </a:p>
        </p:txBody>
      </p:sp>
      <p:sp>
        <p:nvSpPr>
          <p:cNvPr id="26" name="文本框 25"/>
          <p:cNvSpPr txBox="1"/>
          <p:nvPr/>
        </p:nvSpPr>
        <p:spPr>
          <a:xfrm>
            <a:off x="5966936" y="3081337"/>
            <a:ext cx="979170" cy="576263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none" lIns="68580" tIns="34290" rIns="68580" bIns="34290" rtlCol="0">
            <a:spAutoFit/>
          </a:bodyPr>
          <a:lstStyle/>
          <a:p>
            <a:pPr algn="l"/>
            <a:r>
              <a:rPr lang="zh-CN" altLang="en-US" sz="3300" b="1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通宵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5" grpId="0" animBg="1"/>
      <p:bldP spid="6" grpId="0" animBg="1"/>
      <p:bldP spid="7" grpId="0" animBg="1"/>
      <p:bldP spid="8" grpId="0" animBg="1"/>
      <p:bldP spid="10" grpId="0" animBg="1"/>
      <p:bldP spid="18" grpId="0" animBg="1"/>
      <p:bldP spid="20" grpId="0" animBg="1"/>
      <p:bldP spid="21" grpId="0" animBg="1"/>
      <p:bldP spid="23" grpId="0" animBg="1"/>
      <p:bldP spid="25" grpId="0" animBg="1"/>
      <p:bldP spid="2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702379" y="244453"/>
            <a:ext cx="1428750" cy="39147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100" b="1" dirty="0">
                <a:solidFill>
                  <a:schemeClr val="accent3">
                    <a:lumMod val="75000"/>
                  </a:schemeClr>
                </a:solidFill>
                <a:latin typeface="幼圆" panose="02010509060101010101" charset="-122"/>
                <a:ea typeface="幼圆" panose="02010509060101010101" charset="-122"/>
              </a:rPr>
              <a:t>段落大意</a:t>
            </a:r>
          </a:p>
        </p:txBody>
      </p:sp>
      <p:sp>
        <p:nvSpPr>
          <p:cNvPr id="4" name="矩形 3"/>
          <p:cNvSpPr/>
          <p:nvPr/>
        </p:nvSpPr>
        <p:spPr>
          <a:xfrm>
            <a:off x="772427" y="1118640"/>
            <a:ext cx="3031920" cy="392415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2100" b="1" dirty="0"/>
              <a:t>第一部分（第</a:t>
            </a:r>
            <a:r>
              <a:rPr lang="en-US" sz="2100" b="1" dirty="0"/>
              <a:t>1~6</a:t>
            </a:r>
            <a:r>
              <a:rPr lang="zh-CN" altLang="en-US" sz="2100" b="1" dirty="0"/>
              <a:t>节）：</a:t>
            </a:r>
            <a:endParaRPr lang="zh-CN" altLang="en-US" sz="2100" b="1" dirty="0">
              <a:latin typeface="+mj-ea"/>
              <a:ea typeface="+mj-ea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772671" y="2696442"/>
            <a:ext cx="3150394" cy="391478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2100" b="1" dirty="0"/>
              <a:t>第二部分（第</a:t>
            </a:r>
            <a:r>
              <a:rPr lang="en-US" altLang="zh-CN" sz="2100" b="1" dirty="0"/>
              <a:t>7</a:t>
            </a:r>
            <a:r>
              <a:rPr lang="en-US" sz="2100" b="1" dirty="0"/>
              <a:t>~10</a:t>
            </a:r>
            <a:r>
              <a:rPr lang="zh-CN" altLang="en-US" sz="2100" b="1" dirty="0"/>
              <a:t>节）：</a:t>
            </a:r>
            <a:endParaRPr lang="zh-CN" altLang="en-US" sz="2100" b="1" dirty="0">
              <a:latin typeface="+mj-ea"/>
              <a:ea typeface="+mj-ea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825642" y="3296002"/>
            <a:ext cx="6510546" cy="391478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lIns="68580" tIns="34290" rIns="68580" bIns="34290">
            <a:spAutoFit/>
          </a:bodyPr>
          <a:lstStyle/>
          <a:p>
            <a:pPr algn="just">
              <a:spcBef>
                <a:spcPct val="50000"/>
              </a:spcBef>
              <a:buClrTx/>
            </a:pPr>
            <a:r>
              <a:rPr lang="zh-CN" altLang="en-US" sz="2100" b="1" dirty="0">
                <a:solidFill>
                  <a:srgbClr val="00000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描述北京市民除夕，元旦，年初过节的盛况。</a:t>
            </a:r>
          </a:p>
        </p:txBody>
      </p:sp>
      <p:sp>
        <p:nvSpPr>
          <p:cNvPr id="11" name="矩形 10"/>
          <p:cNvSpPr/>
          <p:nvPr/>
        </p:nvSpPr>
        <p:spPr>
          <a:xfrm>
            <a:off x="825818" y="1643062"/>
            <a:ext cx="4894421" cy="39147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lIns="68580" tIns="34290" rIns="68580" bIns="34290">
            <a:spAutoFit/>
          </a:bodyPr>
          <a:lstStyle/>
          <a:p>
            <a:pPr algn="just">
              <a:spcBef>
                <a:spcPct val="50000"/>
              </a:spcBef>
              <a:buClrTx/>
            </a:pPr>
            <a:r>
              <a:rPr lang="zh-CN" altLang="en-US" sz="2100" b="1" dirty="0">
                <a:solidFill>
                  <a:srgbClr val="00000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描写北京市民过元宵节的情况。</a:t>
            </a: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EFEFE">
                  <a:alpha val="100000"/>
                </a:srgbClr>
              </a:clrFrom>
              <a:clrTo>
                <a:srgbClr val="FEFEFE">
                  <a:alpha val="100000"/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5240" y="-10954"/>
            <a:ext cx="639128" cy="803434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4" cstate="email">
            <a:clrChange>
              <a:clrFrom>
                <a:srgbClr val="F6F6F6">
                  <a:alpha val="100000"/>
                </a:srgbClr>
              </a:clrFrom>
              <a:clrTo>
                <a:srgbClr val="F6F6F6">
                  <a:alpha val="100000"/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7215188" y="2114550"/>
            <a:ext cx="2007394" cy="1693069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10" grpId="0" bldLvl="0" animBg="1"/>
      <p:bldP spid="11" grpId="0" bldLvl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702379" y="244453"/>
            <a:ext cx="1428750" cy="39147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100" b="1" dirty="0">
                <a:solidFill>
                  <a:schemeClr val="accent3">
                    <a:lumMod val="75000"/>
                  </a:schemeClr>
                </a:solidFill>
                <a:latin typeface="幼圆" panose="02010509060101010101" charset="-122"/>
                <a:ea typeface="幼圆" panose="02010509060101010101" charset="-122"/>
              </a:rPr>
              <a:t>段落大意</a:t>
            </a:r>
          </a:p>
        </p:txBody>
      </p:sp>
      <p:sp>
        <p:nvSpPr>
          <p:cNvPr id="4" name="矩形 3"/>
          <p:cNvSpPr/>
          <p:nvPr/>
        </p:nvSpPr>
        <p:spPr>
          <a:xfrm>
            <a:off x="772427" y="1118640"/>
            <a:ext cx="3394199" cy="392415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2100" b="1" dirty="0">
                <a:sym typeface="+mn-ea"/>
              </a:rPr>
              <a:t>第三部分（第</a:t>
            </a:r>
            <a:r>
              <a:rPr lang="en-US" altLang="zh-CN" sz="2100" b="1" dirty="0">
                <a:solidFill>
                  <a:srgbClr val="00000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11--12</a:t>
            </a:r>
            <a:r>
              <a:rPr lang="zh-CN" altLang="en-US" sz="2100" b="1" dirty="0">
                <a:solidFill>
                  <a:srgbClr val="00000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节</a:t>
            </a:r>
            <a:r>
              <a:rPr lang="zh-CN" altLang="en-US" sz="2100" b="1" dirty="0">
                <a:sym typeface="+mn-ea"/>
              </a:rPr>
              <a:t>）：</a:t>
            </a:r>
            <a:endParaRPr lang="zh-CN" altLang="en-US" sz="2100" b="1" dirty="0">
              <a:latin typeface="+mj-ea"/>
              <a:ea typeface="+mj-ea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772671" y="2696442"/>
            <a:ext cx="3150394" cy="391478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2100" b="1" dirty="0"/>
              <a:t>第四部分（第</a:t>
            </a:r>
            <a:r>
              <a:rPr lang="en-US" altLang="zh-CN" sz="2100" b="1" dirty="0"/>
              <a:t>7</a:t>
            </a:r>
            <a:r>
              <a:rPr lang="en-US" sz="2100" b="1" dirty="0"/>
              <a:t>~10</a:t>
            </a:r>
            <a:r>
              <a:rPr lang="zh-CN" altLang="en-US" sz="2100" b="1" dirty="0"/>
              <a:t>节）：</a:t>
            </a:r>
            <a:endParaRPr lang="zh-CN" altLang="en-US" sz="2100" b="1" dirty="0">
              <a:latin typeface="+mj-ea"/>
              <a:ea typeface="+mj-ea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825818" y="3296126"/>
            <a:ext cx="4895374" cy="391478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lIns="68580" tIns="34290" rIns="68580" bIns="34290">
            <a:spAutoFit/>
          </a:bodyPr>
          <a:lstStyle/>
          <a:p>
            <a:pPr algn="just">
              <a:spcBef>
                <a:spcPct val="50000"/>
              </a:spcBef>
              <a:buClrTx/>
            </a:pPr>
            <a:r>
              <a:rPr lang="zh-CN" altLang="en-US" sz="2100" b="1" dirty="0">
                <a:solidFill>
                  <a:srgbClr val="00000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春节过完后，人们又开始新的忙碌。</a:t>
            </a:r>
          </a:p>
        </p:txBody>
      </p:sp>
      <p:sp>
        <p:nvSpPr>
          <p:cNvPr id="11" name="矩形 10"/>
          <p:cNvSpPr/>
          <p:nvPr/>
        </p:nvSpPr>
        <p:spPr>
          <a:xfrm>
            <a:off x="825818" y="1643062"/>
            <a:ext cx="4894421" cy="39147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lIns="68580" tIns="34290" rIns="68580" bIns="34290">
            <a:spAutoFit/>
          </a:bodyPr>
          <a:lstStyle/>
          <a:p>
            <a:pPr algn="just">
              <a:spcBef>
                <a:spcPct val="50000"/>
              </a:spcBef>
              <a:buClrTx/>
            </a:pPr>
            <a:r>
              <a:rPr lang="zh-CN" altLang="en-US" sz="2100" b="1" dirty="0">
                <a:solidFill>
                  <a:srgbClr val="00000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描述北京市民在腊月准备过春节的情况。</a:t>
            </a: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EFEFE">
                  <a:alpha val="100000"/>
                </a:srgbClr>
              </a:clrFrom>
              <a:clrTo>
                <a:srgbClr val="FEFEFE">
                  <a:alpha val="100000"/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5240" y="-10954"/>
            <a:ext cx="639128" cy="803434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4" cstate="email">
            <a:clrChange>
              <a:clrFrom>
                <a:srgbClr val="F6F6F6">
                  <a:alpha val="100000"/>
                </a:srgbClr>
              </a:clrFrom>
              <a:clrTo>
                <a:srgbClr val="F6F6F6">
                  <a:alpha val="100000"/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7215188" y="2114550"/>
            <a:ext cx="2007394" cy="1693069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10" grpId="0" bldLvl="0" animBg="1"/>
      <p:bldP spid="11" grpId="0" bldLvl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EFEFE">
                  <a:alpha val="100000"/>
                </a:srgbClr>
              </a:clrFrom>
              <a:clrTo>
                <a:srgbClr val="FEFEFE">
                  <a:alpha val="100000"/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5240" y="-10954"/>
            <a:ext cx="639128" cy="803434"/>
          </a:xfrm>
          <a:prstGeom prst="rect">
            <a:avLst/>
          </a:prstGeom>
        </p:spPr>
      </p:pic>
      <p:graphicFrame>
        <p:nvGraphicFramePr>
          <p:cNvPr id="16" name="表格 15"/>
          <p:cNvGraphicFramePr/>
          <p:nvPr>
            <p:custDataLst>
              <p:tags r:id="rId1"/>
            </p:custDataLst>
          </p:nvPr>
        </p:nvGraphicFramePr>
        <p:xfrm>
          <a:off x="785812" y="792481"/>
          <a:ext cx="7683819" cy="322373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61273"/>
                <a:gridCol w="2561273"/>
                <a:gridCol w="2561273"/>
              </a:tblGrid>
              <a:tr h="539115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2400">
                          <a:latin typeface="微软雅黑" panose="020B0503020204020204" charset="-122"/>
                          <a:ea typeface="微软雅黑" panose="020B0503020204020204" charset="-122"/>
                        </a:rPr>
                        <a:t>时间</a:t>
                      </a:r>
                    </a:p>
                  </a:txBody>
                  <a:tcPr marL="68580" marR="68580" marT="34290" marB="3429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2400">
                          <a:latin typeface="微软雅黑" panose="020B0503020204020204" charset="-122"/>
                          <a:ea typeface="微软雅黑" panose="020B0503020204020204" charset="-122"/>
                        </a:rPr>
                        <a:t>风俗</a:t>
                      </a:r>
                    </a:p>
                  </a:txBody>
                  <a:tcPr marL="68580" marR="68580" marT="34290" marB="3429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2400">
                          <a:latin typeface="微软雅黑" panose="020B0503020204020204" charset="-122"/>
                          <a:ea typeface="微软雅黑" panose="020B0503020204020204" charset="-122"/>
                        </a:rPr>
                        <a:t>详略</a:t>
                      </a:r>
                    </a:p>
                  </a:txBody>
                  <a:tcPr marL="68580" marR="68580" marT="34290" marB="3429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  <a:tr h="539115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2100" b="1">
                          <a:solidFill>
                            <a:schemeClr val="tx1">
                              <a:lumMod val="50000"/>
                            </a:schemeClr>
                          </a:solidFill>
                          <a:latin typeface="幼圆" panose="02010509060101010101" charset="-122"/>
                          <a:ea typeface="幼圆" panose="02010509060101010101" charset="-122"/>
                        </a:rPr>
                        <a:t>腊八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 sz="140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 sz="1400"/>
                    </a:p>
                  </a:txBody>
                  <a:tcPr marL="68580" marR="68580" marT="34290" marB="34290"/>
                </a:tc>
              </a:tr>
              <a:tr h="1067276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endParaRPr lang="zh-CN" altLang="en-US" sz="2100" b="1">
                        <a:solidFill>
                          <a:schemeClr val="tx1">
                            <a:lumMod val="50000"/>
                          </a:schemeClr>
                        </a:solidFill>
                        <a:latin typeface="幼圆" panose="02010509060101010101" charset="-122"/>
                        <a:ea typeface="幼圆" panose="02010509060101010101" charset="-122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 sz="140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 sz="1400"/>
                    </a:p>
                  </a:txBody>
                  <a:tcPr marL="68580" marR="68580" marT="34290" marB="34290"/>
                </a:tc>
              </a:tr>
              <a:tr h="539115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2100" b="1">
                          <a:solidFill>
                            <a:schemeClr val="tx1">
                              <a:lumMod val="50000"/>
                            </a:schemeClr>
                          </a:solidFill>
                          <a:latin typeface="幼圆" panose="02010509060101010101" charset="-122"/>
                          <a:ea typeface="幼圆" panose="02010509060101010101" charset="-122"/>
                        </a:rPr>
                        <a:t>腊月二十三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 sz="140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 sz="1400"/>
                    </a:p>
                  </a:txBody>
                  <a:tcPr marL="68580" marR="68580" marT="34290" marB="34290"/>
                </a:tc>
              </a:tr>
              <a:tr h="539115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2100" b="1">
                          <a:solidFill>
                            <a:schemeClr val="tx1">
                              <a:lumMod val="50000"/>
                            </a:schemeClr>
                          </a:solidFill>
                          <a:latin typeface="幼圆" panose="02010509060101010101" charset="-122"/>
                          <a:ea typeface="幼圆" panose="02010509060101010101" charset="-122"/>
                        </a:rPr>
                        <a:t>过了二十三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 sz="140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 sz="1400"/>
                    </a:p>
                  </a:txBody>
                  <a:tcPr marL="68580" marR="68580" marT="34290" marB="34290"/>
                </a:tc>
              </a:tr>
            </a:tbl>
          </a:graphicData>
        </a:graphic>
      </p:graphicFrame>
      <p:sp>
        <p:nvSpPr>
          <p:cNvPr id="21" name="文本框 20"/>
          <p:cNvSpPr txBox="1"/>
          <p:nvPr/>
        </p:nvSpPr>
        <p:spPr>
          <a:xfrm>
            <a:off x="3687128" y="1458754"/>
            <a:ext cx="2535079" cy="299085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r>
              <a:rPr lang="zh-CN" altLang="en-US" sz="1500" b="1"/>
              <a:t>熬腊八粥、泡腊八蒜</a:t>
            </a:r>
          </a:p>
        </p:txBody>
      </p:sp>
      <p:sp>
        <p:nvSpPr>
          <p:cNvPr id="25" name="文本框 24"/>
          <p:cNvSpPr txBox="1"/>
          <p:nvPr/>
        </p:nvSpPr>
        <p:spPr>
          <a:xfrm>
            <a:off x="3619500" y="1908810"/>
            <a:ext cx="2398395" cy="991553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r>
              <a:rPr lang="zh-CN" altLang="en-US" sz="1500" b="1"/>
              <a:t>孩子们:买杂拌儿、爆</a:t>
            </a:r>
          </a:p>
          <a:p>
            <a:r>
              <a:rPr lang="zh-CN" altLang="en-US" sz="1500" b="1"/>
              <a:t>竹以及各种玩意儿.</a:t>
            </a:r>
          </a:p>
          <a:p>
            <a:r>
              <a:rPr lang="zh-CN" altLang="en-US" sz="1500" b="1"/>
              <a:t>大人们:预备过年吃</a:t>
            </a:r>
          </a:p>
          <a:p>
            <a:r>
              <a:rPr lang="zh-CN" altLang="en-US" sz="1500" b="1"/>
              <a:t>的、喝的、用的</a:t>
            </a:r>
          </a:p>
        </p:txBody>
      </p:sp>
      <p:sp>
        <p:nvSpPr>
          <p:cNvPr id="26" name="文本框 25"/>
          <p:cNvSpPr txBox="1"/>
          <p:nvPr/>
        </p:nvSpPr>
        <p:spPr>
          <a:xfrm>
            <a:off x="967386" y="2208371"/>
            <a:ext cx="2305759" cy="392415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 algn="ctr">
              <a:buNone/>
            </a:pPr>
            <a:r>
              <a:rPr lang="zh-CN" altLang="en-US" sz="2100" b="1">
                <a:solidFill>
                  <a:schemeClr val="tx1">
                    <a:lumMod val="50000"/>
                  </a:schemeClr>
                </a:solidFill>
                <a:latin typeface="幼圆" panose="02010509060101010101" charset="-122"/>
                <a:ea typeface="幼圆" panose="02010509060101010101" charset="-122"/>
                <a:sym typeface="+mn-ea"/>
              </a:rPr>
              <a:t>腊月初九到二十二</a:t>
            </a:r>
            <a:endParaRPr lang="zh-CN" altLang="en-US" sz="2100" b="1">
              <a:solidFill>
                <a:schemeClr val="tx1">
                  <a:lumMod val="50000"/>
                </a:schemeClr>
              </a:solidFill>
              <a:latin typeface="幼圆" panose="02010509060101010101" charset="-122"/>
              <a:ea typeface="幼圆" panose="02010509060101010101" charset="-122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3619500" y="2960847"/>
            <a:ext cx="3954304" cy="530066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r>
              <a:rPr lang="zh-CN" altLang="en-US" sz="1500" b="1"/>
              <a:t>春节的“彩排”(鞭炮响</a:t>
            </a:r>
          </a:p>
          <a:p>
            <a:r>
              <a:rPr lang="zh-CN" altLang="en-US" sz="1500" b="1"/>
              <a:t>起来,吃糖) </a:t>
            </a:r>
          </a:p>
        </p:txBody>
      </p:sp>
      <p:sp>
        <p:nvSpPr>
          <p:cNvPr id="28" name="文本框 27"/>
          <p:cNvSpPr txBox="1"/>
          <p:nvPr/>
        </p:nvSpPr>
        <p:spPr>
          <a:xfrm>
            <a:off x="3687128" y="3617119"/>
            <a:ext cx="2535079" cy="299085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r>
              <a:rPr lang="zh-CN" altLang="en-US" sz="1500" b="1"/>
              <a:t>扫房、备年货</a:t>
            </a:r>
          </a:p>
        </p:txBody>
      </p:sp>
      <p:sp>
        <p:nvSpPr>
          <p:cNvPr id="29" name="文本框 28"/>
          <p:cNvSpPr txBox="1"/>
          <p:nvPr/>
        </p:nvSpPr>
        <p:spPr>
          <a:xfrm>
            <a:off x="6854190" y="1412558"/>
            <a:ext cx="365760" cy="345281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 algn="l">
              <a:buNone/>
            </a:pPr>
            <a:r>
              <a:rPr lang="zh-CN" altLang="en-US" sz="1800">
                <a:sym typeface="+mn-ea"/>
              </a:rPr>
              <a:t>详</a:t>
            </a:r>
          </a:p>
        </p:txBody>
      </p:sp>
      <p:sp>
        <p:nvSpPr>
          <p:cNvPr id="30" name="文本框 29"/>
          <p:cNvSpPr txBox="1"/>
          <p:nvPr/>
        </p:nvSpPr>
        <p:spPr>
          <a:xfrm>
            <a:off x="6854190" y="2254568"/>
            <a:ext cx="365760" cy="345281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 algn="l">
              <a:buNone/>
            </a:pPr>
            <a:r>
              <a:rPr lang="zh-CN" altLang="en-US" sz="1800">
                <a:sym typeface="+mn-ea"/>
              </a:rPr>
              <a:t>略</a:t>
            </a:r>
          </a:p>
        </p:txBody>
      </p:sp>
      <p:sp>
        <p:nvSpPr>
          <p:cNvPr id="31" name="文本框 30"/>
          <p:cNvSpPr txBox="1"/>
          <p:nvPr/>
        </p:nvSpPr>
        <p:spPr>
          <a:xfrm>
            <a:off x="6854190" y="3053239"/>
            <a:ext cx="365760" cy="345281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 algn="l">
              <a:buNone/>
            </a:pPr>
            <a:r>
              <a:rPr lang="zh-CN" altLang="en-US" sz="1800">
                <a:sym typeface="+mn-ea"/>
              </a:rPr>
              <a:t>详</a:t>
            </a:r>
          </a:p>
        </p:txBody>
      </p:sp>
      <p:sp>
        <p:nvSpPr>
          <p:cNvPr id="32" name="文本框 31"/>
          <p:cNvSpPr txBox="1"/>
          <p:nvPr/>
        </p:nvSpPr>
        <p:spPr>
          <a:xfrm>
            <a:off x="6854190" y="3617119"/>
            <a:ext cx="365760" cy="345281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 algn="l">
              <a:buNone/>
            </a:pPr>
            <a:r>
              <a:rPr lang="zh-CN" altLang="en-US" sz="1800">
                <a:sym typeface="+mn-ea"/>
              </a:rPr>
              <a:t>略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5" grpId="0"/>
      <p:bldP spid="27" grpId="0"/>
      <p:bldP spid="28" grpId="0"/>
      <p:bldP spid="29" grpId="0"/>
      <p:bldP spid="30" grpId="0"/>
      <p:bldP spid="31" grpId="0"/>
      <p:bldP spid="32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TEMPLATE_CATEGORY" val="custom"/>
  <p:tag name="KSO_WM_TEMPLATE_INDEX" val="160394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160394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ABLE_BEAUTIFY" val="smartTable{5ae4911a-8714-4e65-91fd-06c3134caea9}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160394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ABLE_BEAUTIFY" val="smartTable{5ae4911a-8714-4e65-91fd-06c3134caea9}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160394"/>
  <p:tag name="KSO_WM_TAG_VERSION" val="1.0"/>
  <p:tag name="KSO_WM_SLIDE_ID" val="custom160394_18"/>
  <p:tag name="KSO_WM_SLIDE_INDEX" val="18"/>
  <p:tag name="KSO_WM_SLIDE_ITEM_CNT" val="2"/>
  <p:tag name="KSO_WM_SLIDE_LAYOUT" val="a_l"/>
  <p:tag name="KSO_WM_SLIDE_LAYOUT_CNT" val="1_1"/>
  <p:tag name="KSO_WM_SLIDE_TYPE" val="text"/>
  <p:tag name="KSO_WM_BEAUTIFY_FLAG" val="#wm#"/>
  <p:tag name="KSO_WM_SLIDE_POSITION" val="185*170"/>
  <p:tag name="KSO_WM_SLIDE_SIZE" val="590*262"/>
  <p:tag name="KSO_WM_DIAGRAM_GROUP_CODE" val="l1-2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160394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TEMPLATE_CATEGORY" val="custom"/>
  <p:tag name="KSO_WM_TEMPLATE_INDEX" val="160394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HUMBS_INDEX" val="1、9、12、13、15、19、23"/>
  <p:tag name="KSO_WM_TEMPLATE_CATEGORY" val="custom"/>
  <p:tag name="KSO_WM_TEMPLATE_INDEX" val="160394"/>
  <p:tag name="KSO_WM_TAG_VERSION" val="1.0"/>
  <p:tag name="KSO_WM_SLIDE_ID" val="custom160394_1"/>
  <p:tag name="KSO_WM_SLIDE_INDEX" val="1"/>
  <p:tag name="KSO_WM_SLIDE_ITEM_CNT" val="2"/>
  <p:tag name="KSO_WM_SLIDE_LAYOUT" val="a_b"/>
  <p:tag name="KSO_WM_SLIDE_LAYOUT_CNT" val="1_1"/>
  <p:tag name="KSO_WM_SLIDE_TYPE" val="title"/>
  <p:tag name="KSO_WM_BEAUTIFY_FLAG" val="#wm#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EFSHAPE" val="104136164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160394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160394"/>
  <p:tag name="KSO_WM_TAG_VERSION" val="1.0"/>
  <p:tag name="KSO_WM_SLIDE_ID" val="custom160394_2"/>
  <p:tag name="KSO_WM_SLIDE_INDEX" val="2"/>
  <p:tag name="KSO_WM_SLIDE_ITEM_CNT" val="1"/>
  <p:tag name="KSO_WM_SLIDE_LAYOUT" val="a_f"/>
  <p:tag name="KSO_WM_SLIDE_LAYOUT_CNT" val="1_1"/>
  <p:tag name="KSO_WM_SLIDE_TYPE" val="text"/>
  <p:tag name="KSO_WM_BEAUTIFY_FLAG" val="#wm#"/>
  <p:tag name="KSO_WM_SLIDE_POSITION" val="66*116"/>
  <p:tag name="KSO_WM_SLIDE_SIZE" val="828*370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160394"/>
  <p:tag name="KSO_WM_TAG_VERSION" val="1.0"/>
  <p:tag name="KSO_WM_SLIDE_ID" val="custom160394_2"/>
  <p:tag name="KSO_WM_SLIDE_INDEX" val="2"/>
  <p:tag name="KSO_WM_SLIDE_ITEM_CNT" val="1"/>
  <p:tag name="KSO_WM_SLIDE_LAYOUT" val="a_f"/>
  <p:tag name="KSO_WM_SLIDE_LAYOUT_CNT" val="1_1"/>
  <p:tag name="KSO_WM_SLIDE_TYPE" val="text"/>
  <p:tag name="KSO_WM_BEAUTIFY_FLAG" val="#wm#"/>
  <p:tag name="KSO_WM_SLIDE_POSITION" val="66*116"/>
  <p:tag name="KSO_WM_SLIDE_SIZE" val="828*370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160394"/>
  <p:tag name="KSO_WM_TAG_VERSION" val="1.0"/>
  <p:tag name="KSO_WM_SLIDE_ID" val="custom160394_2"/>
  <p:tag name="KSO_WM_SLIDE_INDEX" val="2"/>
  <p:tag name="KSO_WM_SLIDE_ITEM_CNT" val="1"/>
  <p:tag name="KSO_WM_SLIDE_LAYOUT" val="a_f"/>
  <p:tag name="KSO_WM_SLIDE_LAYOUT_CNT" val="1_1"/>
  <p:tag name="KSO_WM_SLIDE_TYPE" val="text"/>
  <p:tag name="KSO_WM_BEAUTIFY_FLAG" val="#wm#"/>
  <p:tag name="KSO_WM_SLIDE_POSITION" val="66*116"/>
  <p:tag name="KSO_WM_SLIDE_SIZE" val="828*370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160394"/>
</p:tagLst>
</file>

<file path=ppt/theme/theme1.xml><?xml version="1.0" encoding="utf-8"?>
<a:theme xmlns:a="http://schemas.openxmlformats.org/drawingml/2006/main" name="第一PPT模板网-WWW.1PPT.COM">
  <a:themeElements>
    <a:clrScheme name="104">
      <a:dk1>
        <a:srgbClr val="3D3F41"/>
      </a:dk1>
      <a:lt1>
        <a:srgbClr val="FFFFFF"/>
      </a:lt1>
      <a:dk2>
        <a:srgbClr val="3D3F41"/>
      </a:dk2>
      <a:lt2>
        <a:srgbClr val="FFFFFF"/>
      </a:lt2>
      <a:accent1>
        <a:srgbClr val="BABD3D"/>
      </a:accent1>
      <a:accent2>
        <a:srgbClr val="7DB359"/>
      </a:accent2>
      <a:accent3>
        <a:srgbClr val="DCAB48"/>
      </a:accent3>
      <a:accent4>
        <a:srgbClr val="6B8A4B"/>
      </a:accent4>
      <a:accent5>
        <a:srgbClr val="409BA2"/>
      </a:accent5>
      <a:accent6>
        <a:srgbClr val="B84D30"/>
      </a:accent6>
      <a:hlink>
        <a:srgbClr val="00B0F0"/>
      </a:hlink>
      <a:folHlink>
        <a:srgbClr val="AFB2B4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</TotalTime>
  <Words>993</Words>
  <Application>Microsoft Office PowerPoint</Application>
  <PresentationFormat>全屏显示(16:9)</PresentationFormat>
  <Paragraphs>128</Paragraphs>
  <Slides>26</Slides>
  <Notes>12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26</vt:i4>
      </vt:variant>
    </vt:vector>
  </HeadingPairs>
  <TitlesOfParts>
    <vt:vector size="39" baseType="lpstr">
      <vt:lpstr>Meiryo</vt:lpstr>
      <vt:lpstr>黑体</vt:lpstr>
      <vt:lpstr>华文新魏</vt:lpstr>
      <vt:lpstr>华文中宋</vt:lpstr>
      <vt:lpstr>楷体</vt:lpstr>
      <vt:lpstr>宋体</vt:lpstr>
      <vt:lpstr>微软雅黑</vt:lpstr>
      <vt:lpstr>幼圆</vt:lpstr>
      <vt:lpstr>Arial</vt:lpstr>
      <vt:lpstr>Calibri</vt:lpstr>
      <vt:lpstr>Calibri Light</vt:lpstr>
      <vt:lpstr>第一PPT模板网-WWW.1PPT.COM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lastModifiedBy>kan</cp:lastModifiedBy>
  <cp:revision>9</cp:revision>
  <dcterms:created xsi:type="dcterms:W3CDTF">2020-01-11T11:14:00Z</dcterms:created>
  <dcterms:modified xsi:type="dcterms:W3CDTF">2021-11-16T01:35:47Z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2052-11.3.0.8775</vt:lpwstr>
  </property>
</Properties>
</file>