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7" r:id="rId2"/>
  </p:sldMasterIdLst>
  <p:notesMasterIdLst>
    <p:notesMasterId r:id="rId19"/>
  </p:notesMasterIdLst>
  <p:handoutMasterIdLst>
    <p:handoutMasterId r:id="rId20"/>
  </p:handoutMasterIdLst>
  <p:sldIdLst>
    <p:sldId id="523" r:id="rId3"/>
    <p:sldId id="323" r:id="rId4"/>
    <p:sldId id="1012" r:id="rId5"/>
    <p:sldId id="1097" r:id="rId6"/>
    <p:sldId id="1098" r:id="rId7"/>
    <p:sldId id="1099" r:id="rId8"/>
    <p:sldId id="1100" r:id="rId9"/>
    <p:sldId id="1101" r:id="rId10"/>
    <p:sldId id="1102" r:id="rId11"/>
    <p:sldId id="1103" r:id="rId12"/>
    <p:sldId id="1104" r:id="rId13"/>
    <p:sldId id="1105" r:id="rId14"/>
    <p:sldId id="1088" r:id="rId15"/>
    <p:sldId id="1090" r:id="rId16"/>
    <p:sldId id="1106" r:id="rId17"/>
    <p:sldId id="1107" r:id="rId18"/>
  </p:sldIdLst>
  <p:sldSz cx="9144000" cy="5143500" type="screen16x9"/>
  <p:notesSz cx="6858000" cy="9144000"/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6">
          <p15:clr>
            <a:srgbClr val="A4A3A4"/>
          </p15:clr>
        </p15:guide>
        <p15:guide id="2" pos="22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00FF"/>
    <a:srgbClr val="FF0000"/>
    <a:srgbClr val="0066FF"/>
    <a:srgbClr val="A38302"/>
    <a:srgbClr val="FEFCDE"/>
    <a:srgbClr val="00B05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 varScale="1">
        <p:scale>
          <a:sx n="141" d="100"/>
          <a:sy n="141" d="100"/>
        </p:scale>
        <p:origin x="810" y="114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887E803-E16B-40CF-91C8-F6FFC9EEC3E5}" type="datetimeFigureOut">
              <a:rPr lang="zh-CN" altLang="en-US"/>
              <a:pPr>
                <a:defRPr/>
              </a:pPr>
              <a:t>2021/11/6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2767E28-F7CB-44E3-B6C4-E7993DD8E7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821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0412AA5-31A3-4D78-BB6F-8463EA020C1A}" type="datetimeFigureOut">
              <a:rPr lang="zh-CN" altLang="en-US"/>
              <a:pPr>
                <a:defRPr/>
              </a:pPr>
              <a:t>2021/11/6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54CA1AB-0B7E-401F-91FF-3BDFB775AB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440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1BF30E-18C3-464C-B170-DA4094172258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855487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EDD242-619B-4AC3-9DD8-06D111B45522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766899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4CA1AB-0B7E-401F-91FF-3BDFB775AB35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44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871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73275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65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237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917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742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045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89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39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007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7793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337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3657157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7320553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15259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3974750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5645442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3173733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1827582"/>
      </p:ext>
    </p:extLst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280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4587875"/>
            <a:ext cx="1331913" cy="14446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4803775"/>
            <a:ext cx="9144000" cy="14446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4371975"/>
            <a:ext cx="827088" cy="14446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68580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72875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http://imgsrc.baidu.com/imgad/pic/item/d6ca7bcb0a46f21f74561ba7fc246b600d33aee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81" y="555526"/>
            <a:ext cx="6481762" cy="364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0" y="123190"/>
            <a:ext cx="4252595" cy="26416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126" name="文本框 1"/>
          <p:cNvSpPr txBox="1">
            <a:spLocks noChangeArrowheads="1"/>
          </p:cNvSpPr>
          <p:nvPr/>
        </p:nvSpPr>
        <p:spPr bwMode="auto">
          <a:xfrm>
            <a:off x="161925" y="111125"/>
            <a:ext cx="2184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zh-CN" altLang="en-US" sz="1200">
                <a:latin typeface="黑体" pitchFamily="49" charset="-122"/>
                <a:ea typeface="黑体" pitchFamily="49" charset="-122"/>
              </a:rPr>
              <a:t>人教版  语文  六年级  上册</a:t>
            </a:r>
          </a:p>
        </p:txBody>
      </p:sp>
      <p:sp>
        <p:nvSpPr>
          <p:cNvPr id="14" name="TextBox 48"/>
          <p:cNvSpPr txBox="1"/>
          <p:nvPr/>
        </p:nvSpPr>
        <p:spPr>
          <a:xfrm>
            <a:off x="1583690" y="2087052"/>
            <a:ext cx="5833745" cy="8528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noFill/>
          </a:ln>
          <a:effectLst>
            <a:softEdge rad="31750"/>
          </a:effectLst>
        </p:spPr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</a:rPr>
              <a:t>_____</a:t>
            </a:r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</a:rPr>
              <a:t>让生活更美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</a:rPr>
              <a:t>好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27088" y="915988"/>
            <a:ext cx="1441450" cy="576262"/>
          </a:xfrm>
          <a:prstGeom prst="rect">
            <a:avLst/>
          </a:prstGeom>
          <a:solidFill>
            <a:srgbClr val="92D050">
              <a:alpha val="79000"/>
            </a:srgbClr>
          </a:solidFill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</a:rPr>
              <a:t>习作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37195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3708400" y="411163"/>
            <a:ext cx="4572000" cy="2763837"/>
          </a:xfrm>
          <a:prstGeom prst="cloudCallout">
            <a:avLst>
              <a:gd name="adj1" fmla="val -63611"/>
              <a:gd name="adj2" fmla="val 1793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/>
              <a:t>我想到的是音乐。听听音乐，唱唱歌，会让我放松、开心。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1347788"/>
            <a:ext cx="1677987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3708400" y="771525"/>
            <a:ext cx="4572000" cy="3419475"/>
          </a:xfrm>
          <a:prstGeom prst="cloudCallout">
            <a:avLst>
              <a:gd name="adj1" fmla="val -67500"/>
              <a:gd name="adj2" fmla="val -62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/>
              <a:t>我的答案是种花。把种子种下去，等它们发芽，看它们慢慢长大，真有成就感。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419225"/>
            <a:ext cx="1296988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468313" y="1058863"/>
            <a:ext cx="3959225" cy="2765425"/>
          </a:xfrm>
          <a:prstGeom prst="cloudCallout">
            <a:avLst>
              <a:gd name="adj1" fmla="val 88708"/>
              <a:gd name="adj2" fmla="val 2663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/>
              <a:t>旅行让我看到了和家乡不一样的美景，还增长了见识。</a:t>
            </a:r>
          </a:p>
        </p:txBody>
      </p:sp>
      <p:pic>
        <p:nvPicPr>
          <p:cNvPr id="16387" name="图片 3" descr="小孩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863" y="2439988"/>
            <a:ext cx="150495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8"/>
          <p:cNvSpPr txBox="1">
            <a:spLocks noChangeArrowheads="1"/>
          </p:cNvSpPr>
          <p:nvPr/>
        </p:nvSpPr>
        <p:spPr bwMode="auto">
          <a:xfrm>
            <a:off x="792163" y="1203325"/>
            <a:ext cx="7812087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latin typeface="Times New Roman" pitchFamily="18" charset="0"/>
                <a:ea typeface="微软雅黑" pitchFamily="34" charset="-122"/>
              </a:rPr>
              <a:t>        </a:t>
            </a:r>
            <a:r>
              <a:rPr lang="zh-CN" altLang="en-US" sz="2800" dirty="0">
                <a:latin typeface="Times New Roman" pitchFamily="18" charset="0"/>
                <a:ea typeface="微软雅黑" pitchFamily="34" charset="-122"/>
              </a:rPr>
              <a:t>这次习作，让我们围绕上面的话题来写。写之前，可以想一想：</a:t>
            </a:r>
            <a:endParaRPr lang="en-US" altLang="zh-CN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288" y="484188"/>
            <a:ext cx="33845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思考</a:t>
            </a:r>
          </a:p>
        </p:txBody>
      </p:sp>
      <p:sp>
        <p:nvSpPr>
          <p:cNvPr id="17412" name="AutoShape 2" descr="data:image/jpeg;base64,/9j/4AAQSkZJRgABAQAAAQABAAD/2wBDAAgGBgcGBQgHBwcJCQgKDBQNDAsLDBkSEw8UHRofHh0aHBwgJC4nICIsIxwcKDcpLDAxNDQ0Hyc5PTgyPC4zNDL/2wBDAQkJCQwLDBgNDRgyIRwhMjIyMjIyMjIyMjIyMjIyMjIyMjIyMjIyMjIyMjIyMjIyMjIyMjIyMjIyMjIyMjIyMjL/wAARCAFr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KACiiigAooooAKKKKACiiigAooooAKKKKACiiigAooooAKKKKACiiigAooooAKKKKACiiigAooooAKKKKACiiigAooooAKKKKACiij/PSgAoowfQ0YPoaACijB9DRg+hoAKKMH0NGD6GgAoowfQ0YPoaACijB9DRg+hoAKKMH0NGD6GgAoowfQ0YPoaACijB9DRg+hoAKKMH0NGD6GgAoowfQ0YPoaACijB9DRg+hoAKKMH0NGD6GgAoowfQ0YPoaACijB9DRg+hoAKKMH0NGD6GgAoowfQ0YPoaACijB9DRg+hoAKKMH0NGD6GgAoowfQ0YPoaACijB9DRg+hoAKKMH0NGD6GgAoowfQ0YPoaACijB9DRg+hoAKKMH0NGD6GgAoowfQ0YPoaACijB9DRg+hoAKKMH0NGD6GgAopcH0NJQAUUUUAFFFFABRRRQACvIfiffXlr4piS3up4kNqpKxyFQTubnivXxXjPxW/5GyH/r0T/0Jq4se7UdO51YNXq6nINq2pYP/Ewuv+/zf402PVtSMSE6hd9B/wAtm/xqse9RJKgjQE8gY6V48FUmvduz05ypw+JpGj/a2o/9BC6/7/N/jR/a2o/9BC6/7/N/jWf5yev6Uecnr+lV7Kt2f4k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R/2tqXnsP7Qu8bR/y2b1PvVPzk9f0oQhpWYcjaBScasVeSaHGpRm7Rab+Rf/ALW1L/oIXf8A3+b/ABr6D0B3l8O6ZJIzO7WsZZmOSTtHJr5xr6M8Of8AItaV/wBekX/oArvy1tuV/I5MckuW3n+hp0UUV6p54UUUUAFFFFACivGfit/yNkP/AF6J/wChNXswrxn4rf8AI2Q/9eif+hNXFmH8H5nXgv4pwpotsGLPuaDRa/6j8TXLl28vkRnHww+ZNgelGB6UtFeoeCJgelGB6UtFACYHpRgelLRQAmB6UYHpS0UAJgelGB6UtFACYHpRgelLRQAmB6UYHpS0UAJgelGB6UtFACYHpRgelLRQAmB6UYHpS0UAJgelGB6UtFACYHpRgelLRQAmB6UYHpS0UAJgelGB6UtFACYHpRgelLRQAmB6UYHpS0UAJgelGB6UtFACYHpRgelLRQAmB6UYHpS0UAJgelGB6UtFACYHpRgelLRQAmB6UYHpS0UAJgelGB6UtFACYHpRgelLRQAmB6UYHpS0UAJgelVk/wBZL9atVVT/AFkv1rlxv8FnoZX/ALyvn+Q+vozw5/yLWlf9ekX/AKAK+c6+jPDn/ItaV/16Rf8AoArmyzeXyPXx+8fn+hp0UUV6x5wUUUUAFFFFACivGfit/wAjZD/16J/6E1ezCvGfit/yNkP/AF6J/wChNXFmH8H5nXgv4pwpotf9R+JoNFr/AKj8TXLl28vkRnHww+ZPRRRXqHghRRRQAUUUUAFFFFABRRRQAUUUUAFFFFABRRRQAUUUUAFFFFABRRRQAUUUUAFFFFABRRRQAUUUUAFFFFABRRRQAUUUUAFFFFABRRRQAUUUUAFFFFABRRRQAUUUUAFFFFABVVP9ZL9atVVT/WS/WuXG/wAFnoZX/vK+f5D6+jPDn/ItaV/16Rf+gCvnOvozw5/yLWlf9ekX/oArmyz7XyPXx+8fn+hp0UUV6x5wUUUUAFFFFACivGfit/yNkP8A16J/6E1ezCvGfit/yNkP/Xon/oTVxZh/B+Z14L+KcKaLX/UfiaDRa/6j8TXLl28vkRnHww+ZPRRRXqHghRRRQAUUUUAFFFFABRRQaACimySpEhd3CgetY91rbcpbpgf32FBpTpSn8KNo8U0uo6sB9TXORST3R3SysVH4ZqC5mMrYB+QUrnSsG+rOrBB6c0tccsjocqxU+xq7b6tcw4DkSL/tdadyZYSS2dzpKKqWuoQ3fCnD/wB09fwq3QcsouLswooooEFFFFABRRRQAUUUUAFFFFABRRRQAUUDmigAooooAKKKKADqatW2nXN3GZY0UR52h3cICfQEnk+1VfpWpbO2p6jaw4EVtAoJUHiNFGWYn1OCfqaAM4wyLMYSjeaG27Mc59KlvLZbWcQiTdIqjzMcgN3GfatC0uYpr++ufOjhuJNxgaXIC7jyc44IHSpNL0+FdTiaW/tJNoZ2CbnyACT2xQBh0VJMkcb7YpfNTA+bbt5+lR0AFFFFABRRRQAUUdauy6Vdw6bDfvGRBMxCnv8AUj0oApUUUUAFVU/1kv1q1VVP9ZL9a5cb/BZ6GV/7yvn+Q+vozw5/yLWlf9ekX/oAr5zr6M8Of8i1pX/XpF/6AK5ss+18j18fvH5/oadFFFesecFFFFABRRRQAorxn4rf8jZD/wBeif8AoTV7MK8Z+K3/ACNkP/Xon/oTVxZh/B+Z14L+KcKaLX/UfiaDRa/6j8TXLl28vkRnHww+ZPRRRXqHghRRRQAUUUUAFFFRzTpbxmSVsKOg7mgEr6Ikqnc6nb24I3hmH8K81j3uqS3TFUykfoO/1qioZ2CryfSi5208J1mT3V3LdybnOB2UdBRBbFzub5VH61LHarCPMmIz6elRTXJkBWPhak7oxUVZDrmcFfLj4UdxVWkyAOTSB1PRhQMdRSZB6GlpiFVihypII6EVvabqfngQzHEnZvWsClUlWDA4I7igzq0o1FZnZfzoqrYXP2q2V/4hw31q1TPJlFxdmFFW7OxN6kwjkUTKFKqzAAgnBOT6Vc1KC0h0q1Fth3SV0kmH/LQ4U8ewzgf/AF6BGRRR1IHrUk1vNb7RNE8ZYZG4YyPWgCOp7m2a0aJXYMzxLIQB93IyAffGD+NXdIdJ5ksrmFZbYkuTjDRgDJIP0HSm6tA8lxJfI4mtpn+WReMeikdiBxigDNooooAPpXU6N4U+0aeb69LBCMpGvBI9Saw9ItDfarbwfwlst9K9XliWOyaMAYVMDiuevUcdEelgMNGpec1dI5y78E2NzahrNngl25Uk7lJ964S6tZrK6kt512yIcEV7Batuto/pXLeK9IF1Yy3cSfvrdstj+JDUUqzvaTOjGYKHJz01Zo4KijvRXWeKFFFFABWvawk6K6wTQCW5fbJvlVSqKc459T/KsilUMzYUEk9hQA+eJreZo2ZGK90YMPzFXNO/d297OeiQFB9XIH8s1n1o2SNJYTrIwhtN6tLKRkkgHCgdzyaAM7uT60VJP5PnN9n8zyuxkxu/Tio6ACiiigAoooAJIC5J7AUAWtPtVu7kLI22BAXmf0Qdfx7D3NbGoapi7tllQm1a2CSQg9FY7sD3A249xVC4AsbUaev/AB8SkNcEdv7qfh1Pvx2qPWWB1adQMCMiMf8AAQB/SgCC8tTaXLRbw64DI4HDqehH1FV60of9P002x5uLYGSL/aT+Jfw6j8azaACqqf6yX61aqqn+sl+tcuN/gs9DK/8AeV8/yH19GeHP+Ra0r/r0i/8AQBXznX0Z4c/5FrSv+vSL/wBAFc2Wfa+R6+P3j8/0NOiiivWPOCiiigAooooAUV4z8Vv+Rsh/69E/9CavZhXjPxW/5GyH/r0T/wBCauLMP4PzOvBfxThTRa/6j8TQaLX/AFH4muXLt5fIjOPhh8yeiiivUPBCiiigAooooAK5zUZ5by4KopMaEhf8a6GRtsbN6Amuaa/Y/cUA+ppM7MHBNuT6CR2Z6yNgelPaaG3XbGoJ9qqPNJKcuxNMpHoD5JWmOWY8dqrTSkcDj1p5b96V9qZFBLeXa28EbSSyEKiKMkmmJkOSeSaTFeo6H8ObKCJZdWJuJiATEjYRfbjk10Y8F6JImwaNCV9QpH65rF14o1VCTPDASp4zUizn+LmvXbz4V6bcKWtxcWjdsPuUfg3+Nc1ffCvV4ifslxb3HorOEJqlVixOjNdDi/NT1p4YHkVq3PgfxPaHD6LdPjvEu8fpmqq+HfEGQP7G1AfW2Yf0quaPci0uxb0OdUkkhZgN+Cvua3q5iPQ9T80pNH5DKcEPwR+Fb9pam1jCmZ5W/vMf5VaPMxKjzXT1LFaF2fL0bT06FzJL+BbaP/QaoxxtLIsaAlmOAB3Jq9rDKL/yEIMdtGsCkdPlHP8A48TQcxDb39xaRsts6xbjy4Qb/wAGxkfhVeSWSZy8js7HuxyTTaKALVvdC3tLlFU+dMAgf+6mctj3OAPpmmWt5NaM3lkbWBV0YZVx6EVBRQAUUUY4z0B6E96AOh8HIG1rd/dT+ZFekyruidfY15p4QkCas+e8efyIr00dK4cR8Z7+XfwCvZf8eiD0zTfKWWW5ikGUdRkeoIxU8caxJsXpnNGz96W9Rg1jc7rHjt3bta3k9u33opGT8jUFbPiqIReJLvH8RD/mKxq9OLvFM+Vqx5JuPZkkBhWUeertH3CEA/rVmW5sjGyRWG1j0d5SxH4cCqVFMgD1zV/Rf+QxbjsSw/NSKoVf0X/kM2vu+B+INAFJEaSRI1GWYhQPUmtrUIIZh9is5m3WSkGJlwHI++wPc/XsOKx7eY291FMBkxurgfQ5rSNxYwS3F3FK8skoby42TGzdnJY98AnpQBk0UVJFbzTtthieQ+iKWP6UAR0UrKyMVZSrA4IIwRSUAFaVsBp1ot44BuJP+PZTztHdyP0Hvz2rNrQS9t7qKKC/j/1aBI7iP7yqOgI6MP1oAi0yM3Or2iOd2+ZdxPfnJ/TNQ3Mvn3U0p/jdm/M1saZpdxHdPc24+1RJDI0ckPPz7SAD3Byehqj/AGLeqB5ohh/67Ton6E0AVbe4e1uI54uHQgjPf61PqUEcVwJIOLeZRLEPQH+H8Dx+FP8A7NjX/W6jZKf9hy//AKCDUl29oulpbx3XnypKWUrGQApHI59wP1oAzKqp/rJfrVqqqf6yX61y43+Cz0Mr/wB5Xz/IfX0Z4c/5FrSv+vSL/wBAFfOdfRnhz/kWtK/69Iv/AEAVzZZ9r5Hr4/ePz/Q06KKK9Y84KKKKACiiigBRXjPxW/5GyH/r0T/0Jq9mFeM/Fb/kbIf+vRP/AEJq4sw/g/M68F/FOFNFr/qPxNBotf8AUfia5cu3l8iM4+GHzJ6KKK9Q8EKKKKACiiigCOfi2kPohrkK6+4/49Zf9w1m+FfDE/ifUjbxyeVDGu6aXGdo9vUmlJpK7PQwSbukYVML5k29q9N1j4UvDZPLpN488yLnyZgBu+hH9a8umjlt55IpUaOVCVdWGCCKmE4z2O2cZQ3Gs53k1p6DrM+hXEt5bWsU0u3aJJVJEeeuMVk119nZtB8M9RuSMfaLlMe6ggf405WtZkxvujudHn8dahp6agq6TaROu9fPjO4r69TgVNp+o+L9WSR7DVdAnEbbX2RtkGtrxC7w+AL14uHFlxj3UA/pXmXw3vpLTxdbwqT5dyjRMM8dMj9RXGndN2R28trK7Om1/WPFmgrb3OtRWVxYGQKz2gKlT75rXuvEOmW0MjrdwvMsRlWLzBuIxkcVN8SE3eB784Hy7Dz9RXIr4F0l/DAuR5xumtvO8zf/ABbc4x0xW1JqUbsuLqRbjHXTqV7vVtRGn2ep6zruoxNqOZIrWwKqI4s9STXWWfgyx1Sxiu11/W7mGZAyk3eMg/hXnGv7pNE8NzZ+X7BsB9CrkH+lek/C+4ebwj5bkkQ3DqvsDg4/U1nUbSujOEU9zhdb0x/D3is2EdxNPbTDcpnbcwOPWn1r/EuLy/FGlTDjeMflkVkV1U3eCZ4WLjy1WixaXb2TvJEqGUjCOw5T3HvVcknrz7miiqOUKKKKACiiigAr0Lw5d2OpaWtrPDExRdpVl6f/AK689qe0u5rKcTQNhh27H61FSHOrHTha6ozu1dM75vCiWOpR3mnsQmCHic54Pof6V0sWfLXdw2ORXOaJ4ptr1FhmPly9CCf5HvXRkJIo4BHauCfNe0j3qHsuW9LZju/tRUSqY2wDuQ9vSpTjBJOAOp9Kg3PL/F7BvElxjsFH6Vh1c1W7+36rdXI+7JISv07fpVOvTgrRSPla0uapKS6sKCQOe31oq3b6peWsYSCUIB0IRc/njNUZjbfT727G6C1ldf7wX5R+PSrMentbyK8l/awOhyMSbmB/4DmqlxeXV2c3FxLL/vuTUFAGh5Glx8yXlxP7RQhR+bH+lJ9p02LmLTnk955yf0UD+dUKKAND+1WT/UWlpD9Igx/Ns1HLqt/Mu1ruUL/dVto/IVTooAOT1OaKKKACiiigBQxAwDjPXHek6HNFFABR2xRRQAVVT/WS/WrVVU/1kv1rlxv8FnoZX/vK+f5D6+jPDn/ItaV/16Rf+gCvnOvozw5/yLWlf9ekX/oArmyz7XyPXx+8fn+hp0UUV6x5wUUUUAFFFFACivGfit/yNkP/AF6J/wChNXswrxn4rf8AI2Q/9eif+hNXFmH8H5nXgv4pwpotf9R+JoNFr/qPxNcuXby+RGcfDD5k9FFFeoeCFFFFABRRRQAjjKMPUEV0fwnCx6Zqx/5arKoPr93j+tc6RWh4DvxpPi+5sZmxb6kn7pm6CQdB+RNZVleDPQy6ajUs+p6KksofeGOe+a88+K2gRkW+v2yBS5EVwAOp/hb69vyr0wwbSRisbxpaibwLqqPjKQ+avsVIIrkpytJHtVI80WfP9tbyXdzHbwKWllYKoHcmvY9a8PSJ8O7iws0LtbxJgAZLlSGY/wA6xvh14UkUrq1zERK4/wBHRh91f7x/pXrEUKxRCMDgfqa1q1feVuhjSpe679TndH1zSPEnhkRm5hUvB5M0TsAyHGCMf1riPDHhibRfFv2u/uLaOys9zLOZl2vwQMc+9d7deCPDV7cvPNpMBkbklCyZPrgEVEnw/wDCyOGGkRcc/NI5H5E1mpQV7X1NbT8jnvEWrP41RtH0JHk09GD3l6VwmBztU966GzRFsIoQvyKgQD2HGK3UtIILQ29vFHFGEICIoUDj0FYVkcwY7gkVpTkmrI3oRabb3ZwmveG72wsHg+zSXGkCZpbeaBdz2hP3lK9Sp9q3PDfirwz4d0OGwiurudwS0jLZyZZjyeMfQfhXcae37ph79KsiKMdEQZ9FFROabs0ZypuMnys8j8V6q/ifVrG5t7G5gsLTIE08ZQyMewB7cVT+teheOkB0iAnqJhj8jXnma6qLThoeBj01WaYtFTw2dxPHJLHCzRxjLv0VfxPf2qDvitDiCpJLeSKKKRh8kgJU564ODTGRlALKRkZGR1Hr+lbL2El3pNjJ5kUMSK4aSZtq5LnA9zQBi0VNc2slrL5cm0kgFWQ7lYHoQR1FWF0bUWXcbR0U95CE/wDQiKAKJ460VpQAWOnNdGKN52nMKeYA6rtAJODwfvAVVuroXWwtBDHIv3miXbv+o6fligCvk10/hLWruLVobKSd5IJiVAds7TjjFcxWl4fyPEFhjr5y1FRJxdzbDzlCpFp9T1qszxCZRoF6YWKsIzyPTvWnVLWF3aLeg/8APFv5V58fiR9JVV6b9DyCiiivTPlQooooAKKKKACiiigAooooAKKKKACiiigAooooAKKKKACqqf6yX61aqqn+sl+tcuN/gs9DK/8AeV8/yH19GeHP+Ra0r/r0i/8AQBXznX0Z4c/5FrSv+vSL/wBAFc2Wfa+R6+P3j8/0NOiiivWPOCiiigAooooAUV4z8Vv+Rsh/69E/9CavZhXjPxW/5GyH/r0T/wBCauLMP4PzOvBfxThTRa/6j8TQaLX/AFH4muXLt5fIjOPhh8yeiiivUPBCiiigAooooAKjmhWYLksrowZHU4KkdxUlFA02ndHovh3xRDqFtFb3zpHejCk9FkPqPT6VvXlnHfWslrMAYnGGB5BGelePRu0ciunDKQR9a9e02+TUdOgukI+dRuHoe4rirU1B3R7uBxTrJxnuieGCOBAsa4GMVJRRXOegcj478S3Hhu306W2Cl5Lj50PR0A5H6/pXRaPqVvrulx6hYt5kDDDY6xt3VvQ1V17TbXU7RYbyBJo+RhhnH09K4Wx8Oav4Z1aS58Pam0G4ZRJBlHx/A/8AQ13UqdGpSSeku5nKNVPmjqj1D/PFZLaRKkrtbyqEY52sucVzg+MEmnSm18Q+GB9qXq9vIFDD1wR/Wq198aLAxH7B4bff2ae4wB+Cjn86uOBrL4TJYpLdWO6tbc28WGbc55JAwKsVxvgXX9W8SyX+o33lpbKViihiXCg9SfU12JIUFiQABk5rjrQdObjLc3jPnXMch4+uFW0tLfPzM5f8AMf1rjrG2W5lcysVgiXzJWHUD0HuTgfjV3xJqY1XWJJUOYkGxPoO/wCNU7K5hhjuIbhXMM6gM0eNykHIIz1+nvXZSjywSZ85i6qqVnJbFqC4fU9VtIFURwCUCOEfdQevvwMk1HewQLrF4lzI0SLI2PLj3k88cZHaj7Xa2cMiWKzPLIpRp5QFKqeoVQTjI75qvPeSXEEccqoWjwFkx8+B0BPetDmNS/8A7MW1sGP2yQG2wpG1Bw7devem+XNqGh6ZaQYZkkmdiTwg+Xlj2HXrWM0juqKzkqgwo9BnP86BI6xtGrsEfG5QeGx0zQBev5beS4ht4pD9ngURCXH3jnLNj0yTgelNlgsPLZhfSSyY4HkHk/UmqJOTmjFAF61uIDZvZ3e9Yy/mJJGASjYweOMgjH5VDcmz+RbUTEjO95SBu9MAdPzNV+2KM0AFbnhC3afxJbkDIiBkP4D/AOvWH3Fd/wCBtNMNpJfuCDP8qA/3R3/Os6srQZ04On7StFdtTraz9dkEWhXrH/nkwrQ7VznjS6EGgGLPzzOEx7dTXBBXkkfQV5clKUvI82HAxRR3zRXpnywUUUUAHWrFpaSXcxRCFRRueRuFRe5NLZ2b3jkBlSNBuklb7qD1P+FS3d4hhFpaKyWqnJLfelP95v6DtQBBdm288rah/KUABnPLH19s+lQUUUAFFFFABRRRQAUUUUAFFT21jc3mfIhdwOrYwB9T0ptxbzWszRTxsjgZwfT29aAIqKKKACqqf6yX61aqqn+sl+tcuN/gs9DK/wDeV8/yH19GeHP+Ra0r/r0i/wDQBXznX0Z4c/5FrSv+vSL/ANAFc2Wfa+R6+P3j8/0NOiiivWPOCiiigAooooAUV4z8Vv8AkbIf+vRP/Qmr2YV4z8Vv+Rsh/wCvRP8A0Jq4sw/g/M68F/FOFNFr/qPxNBotf9R+Jrly7eXyIzj4YfMnooor1DwQooooAKKKKACiiigArovC2v8A9k3H2e4Y/ZJCMnrsPr9K52jtSlFSVmaUqkqclKO57Sjq6BkYMpGQQc5p1eXaN4lvdI+TPnW//PJz0+h7V3ul69a6na+cmYznBVxyDXBUpSh6Hv4fFwrabPsaM0YmQoR+OKyprd425XI9RWr50f8Az0X86a1zAvBkU+3WpjNxO2M+U4/xFoFvr1iYZAqTqD5UuOVPp9K8s0vwrq2q6o1hFasHjbbK7DCR4PJJr2/Udf0zTWQTqzM+SoWPPSsebx3aRqRaWTkn+8Qo/Su+jiqsItRicWKq4dyvJ2aOg0TSbbQNGgsIfuRL8zngux6sfqa5fxT4oWdXsLB8oflllHG72HtWJqniTUdVBSWURwn/AJZR8D8T1NZFZwovm556s8/E4/mjyUtEFFFFbnmBRRRQAUUUUAFFFHbNABRR19a6LRPCd3qTLLc7oLbrk/eYew/rSlJRV2aU6U6kuWCuVdA0KbWbwDBW2Q5lf+g969RiiSCJIolCxoAqgdAKjtLOCxtkt7aMJGo4AqeuCrUc35H0GFwyoR82B6YrzfxlqQvdVEEbZitvl+rHqf5Cus8S64mk2JSNx9rmBCD+7/tV5gxLMWJJJ65rXD0/tM48yxCt7KPzEoooHWus8cVlKnDAg9cGrVnZfaEaeaTybZPvyEZ/4Co7t7Vq2KRXVrENZfbCSFtpWOJD7Z/ue56dqy9RnnkuGhmQQiElFgX7sfsPX696AC8vvORbeBDDaIcrHnJJ/vMe5/yKp0AZOByfSr0Wk3bKJJUW3iP/AC0uG8sfhnk/gDQBRorZvrXStPnB3TXKOiyIiHauCP7x5657CshyC7FV2gnhc5x7UANooooAKKKKAJ7Kzl1C8jtoSivIcZc4AHXNXZhZaZK0XkPczocM06lUB9l6n8fyqLRv+Qj/ANspP/QDSxXsVzEtvqGWVRiKcD54vY/3l9vyoAb9vurq6gEk/wAqyLtjxtROR/COAKna/Vppba+HnwCRtrJ96Pk8qT29ulOg0WVLqGSSS2Fs0i7Jmk+WXkcAdT6YxxRdXFlZXkwtrXzJhIw3zgFU5/hTp+efpQBTvbCSzEcgYSW8vMUy9HH49D6iqlat5cz3Wh28k8pkb7VJyew2p+X4VlUAFVU/1kv1q1VVP9ZL9a5cb/BZ6GV/7yvn+Q+vozw5/wAi1pX/AF6Rf+gCvnOvozw5/wAi1pX/AF6Rf+gCubLPtfI9fH7x+f6GnRRRXrHnBRRRQAUUUUAKK8Z+K3/I2Q/9eif+hNXswrxn4rf8jZD/ANeif+hNXFmH8H5nXgv4pwpotf8AUfiaDRa/6j8TXLl28vkRnHww+ZPRRRXqHghRRRQAUVZsdPu9TuVt7K3kmlP8KDP4n0r0HRvhTNIqy6veeUDz5MIyfxY/0plxpylsjzXtnNSxW085AhhkkJ7Ihb+Ve+ad4K0DTgpi0+N3H8cvzn9a3Y4Y4lCxoqKOyjAp2N1hX1Z86x+G9bmI8vSbw57+Sw/mKzYIpLnWxo8af6YZDEFJABcds19PEcV80aXz8X7f/sLH/wBDNFi1ho9Wb4+HviQkBtPwM8nzF6fnXWW3hf8As22aO2kLru3EP1HtmvTAvFYF7F5F06joeRUygpKzNqMFSlzR3OMkikifbIhX6jFLFbyTtiJC3vXQ30AuLYocgA5yKfaRLBbLGvQVy+wXPynoe3fJzWOZ1DwcdV2u8zCSNGEcafxMemSa5wfDrxMRn7Eg/wC2or1rT4vMuQT0Qbq3MCuuMFFWR51WkqkuZ7nzJe20lhr39jXG1bsOsbAMCqscYBP4iunHw38Sn/l0iH/bUVzvi3/krV4P+ohH/wCy19L4p2M/q0Dw5fhl4kb/AJYwD6yipV+FviEnn7KPrL/9avbMUmKLB9WgeOR/CjWW+9dWin/eJ/pVyL4Q3Zx5uqwL67Iif5kV6vjFLRYf1eB5fffCiG20m4ktr6ee9Vd0alQqtjtj3+teXkYbBBB6YNfT56VxV7o1ha6lM0dnAGZt2dgzzWdWfIrlLBqrK0XY8ettNvb1tttayye4Q4/Ot6y8EX8+GuZI7dD2+835CvROwA4A7CiuSWJk9jrp5ZTj8TuYum+F9N03DLGZpR/HLz+Q6CtrgDiiq95f2thCZbqdIl/2jyfoKxbcnqd0YQpR0VkWO1Yuu+IrfR4ii4luyPliB6e59K57WPG8sm6HTUMaHgzP94j2HauQkd5HZ3ZmZjkljkmt6eHb1keficxS92lv3Jby8nv7p7i4ffI55P8AQe1QUUfhmuxaHittu7HmKQRCUqdhbaG7E4zitS204221prd7i6Ybo7RQTj0L46D26n6VLot8sFldQpbxPcoPtETyfMNy8H5emdpP5VQutXvrzcJbl9rHLIp2qfqB1oAsXNlPJcGbULuCFiMFXfcwHptXOPpVq+bTGtYL7ZNdyH9y53eUpZQME8E8gjuOlYHQYFXbaWP+zLy3kYAkpJGD/eBIP6E/lQA86vOgxbJFaj/pgmD/AN9HJ/WqMkjyyF5HZ2PVmOTTaKAJprlpraCFgP3IZVbvgnOPwyfzqGiigAooooAKKKKAL+jf8hH/ALZSf+gGqA57e1XtJkji1FDI4RWRk3McAEqRzUlw1zplyTDAbXegAbdv3D1Vvf1FAE3kBtG02d2jESSvuUvhj8y5AHWqV7atHduEAZXJdPLfflc+1SXRzo2n5zktN/6EKSys7pgLpZPssSn/AF7MUH4dyfpQA6T/AJF63/6+pP8A0FKz61dV1QXdvDbJmTynLNO6hWlYgDJA+nfmsqgAqqn+sl+tWqqp/rJfrXLjf4LPQyv/AHlfP8h9fRnhz/kWtK/69Iv/AEAV8519GeHP+Ra0r/r0i/8AQBXNln2vkevj94/P9DTooor1jzgooooAKKKKAFFeM/Fb/kbIf+vRP/Qmr2YV4z8Vv+Rsh/69E/8AQmrizD+D8zrwX8U4U0Wv+o/E0Gi1/wBR+Jrly7eXyIzj4YfMnooor1DwQrpPCnhC78S3WeYrJD+8mI/RfU/yrDso4Zr2CO5lMUDSBZHHVVz1r6N02yttPsYbazjVII1AUL396aNqNNTd2Q6PodhodottY26xqB8zY+Zj6k960cCloqjvSS0QUUUUDA9K+ZtK/wCSv2//AGFj/wChmvpk9K+ZtK/5K/b/APYWP/oZoA+mRWVraCO1kvNrMIEZnVRliAM8CtUU1lDAqwyDQB5Ifil4bI2k3oB6/wCj9P1qaz+I+gXt7BZ25vGmmkWOMG3xkk4HevNPiD4dXw34vurSPH2eT99DzyqMTx+ByK6L4OeHBqfiKTVpQDDp4BQHvIw4/IZpWV7ju7WPdLC1NsjF8bm9KuUg6UtMR80eLf8Akrl7/wBhCP8A9lr6Xr5o8W/8lcvf+whH/wCy19L0AFFIWUdSB+NGQehFAC0UUZHrQAVzet4F7np8o5ro26V4n8SL6SXxbNCkziOONFwGOM4yayqw542BV/Ye/a51lxqlhajM95CmO28ZrGu/G+lwEiASzsPRdo/M/wCFecHk0VjHDRW5nPM6j+FWOmv/ABtqN1lbYJbJ/s8t+ZrnZp5rmUyTyvI56s5yajoraMIx2Rw1K1Sp8buFFFFUZhRRRQAAkdCR9KKKKACiiigAooooAKKKKACiiigAooooAKt22oz20ZiO2W3JyYZRuX8B2PuKqUUAa8mq2YtoEg09fMi3FPNfeqljk4Hf8c1nXN1PdyeZcSvI3Qbj0HoB2HtUNFABRRRQAVVT/WS/WrVVU/1kv1rlxv8ABZ6GV/7yvn+Q+vozw5/yLWlf9ekX/oAr5zr6M8Of8i1pX/XpF/6AK5ss+18j18fvH5/oadFFFesecFFFFABRRRQAorxn4rf8jZD/ANeif+hNXswrxn4rf8jZD/16J/6E1cWYfwfmdeC/inCmi1/1H4mg0Wv+o/E1y5dvL5EZx8MPmT0UUAZOACSfSvUPBFALMFUEk9AK948E3F5/YVva6iR9oiUBQTzs7Z9xXD+F/DAslS+vUDXJ5SMj/Vj1+tddFI0Mgkj4cdK55Yi0rLY9jCYGSjzz0bOyzRVOxvkvIgRgOB8y+lW811RkpK6E04uzDIqleavZWN1bW08wWe5cJFGPvMfp6e9YvizxjaeG7bb8s184/dwg9PdvQV5boGp3erePtNvLyYySvcLyegHoB2FFzCdZRfKtz3o9K+ZtK/5K/b/9hY/+hmvpk9K+ZtK/5K/b/wDYWP8A6GaZsfTIooFFAHzv8ZZN/jsr/dtYx/M10vwJk+XWo/eJv/Qq4/4tvv8AiJer/djiX/x0H+tdN8CX/wCJhq6esMZ/U0Ae20UUUAfNHi3/AJK5e/8AYQj/APZa+lj0r5p8W/8AJXL3/sIR/wDstfS9AHlHxYnmg1TTfKmkjzC+drEZ+YelcANUv1+7e3I/7at/jXd/F3/kKaZ/1xf/ANCFec1LPOrN87Ly61qgPGo3Y/7bN/jUq+ItZX7uqXY/7bNWZRSM+Z9zXHirXl+7q13+MprNubqe9uGuLmVpZn+87HJNRUUwbbCiiikIKKKKACiiigAooooAKKKKACiiigAooooAKKKKACiiigAooooAKKKKACiiigAooooAKqp/rJfrVqqqf6yX61y43+Cz0Mr/AN5Xz/IfX0Z4c/5FrSv+vSL/ANAFfOdfRnhz/kWtK/69Iv8A0AVzZZ9r5Hr4/ePz/Q06KKK9Y84KKKKACiiigBRXjPxW/wCRsh/69E/9CavZhXjPxW/5GyH/AK9E/wDQmrizD+D8zrwX8U4U0Wv+o/E0Gi0/1H4muXLt5fIjOPhh8yeu28IeHuF1K7Qf9MVI/wDHj/SsTwzox1bUFMq/6LFzKf73oteoKoRQqgAAYAAxgV116tvdRy5fhVJ+1nt0F5qOeeO2geeZwkaDJY9KkJAGScAV5t4p8Qtqlyba3c/ZIz/32w7/AE9K56dNzdj0sTiI0IXe/QXVPGF9caik2nzSW0ULZi2nBb3P+FdAvxXvf7KeJ7NPt23CzKfl+pX1rzuivQilFWR8/KvUlJyb3Jbq6nvbmS4uZWllkOWduprW8H8eLtKP/TwtYlbfhD/kbtK/6+FqjOPxI+hj0r5m0r/kr9v/ANhY/wDoZr6ZPSvmbTCF+LsDE4A1Un/x81R6h9MiiuavPH/hewuWt7jWIRKvVUVnx+Kg1X/4WX4S/wCgsP8AvxJ/8TU88e5usNXauoP7meI/FGTzPiLqx/utGv5RrXTfA2THiLUo/wC9bA/k1cX4zuU1fxjqt/aMZbaebdG+CNwCgdDz2rd+Fms2fhzxHPc6pN9nt3tygbYzc5BA4Bpc8e4/qtf+R/cz6Morkv8AhZfhL/oLD/wHk/8AialtfiF4WvLhYItYiEjdBIjoD+LACnzx7ieFrrVwf3M8Q8W/8lcvf+whH/7LX0vXzP4rIb4s3bA5Bv4yCP8AgNfTFUYHkvxeH/Ey0v8A64v/ADFecV6R8Xv+Qlpf/XKT+YrzepZ51b+IwooopGQUUUUAFFFFABRRRQAUUUUAFFFFABRRRQAUUUUAFFFFABRRRQAUUUUAFFFFABRRRQAUUUUAFFFFABVVP9ZL9atVVT/WS/WuXG/wWehlf+8r5/kPr6M8Of8AItaV/wBekX/oAr5zr6M8Of8AItaV/wBekX/oArmyz7XyPXx+8fn+hp0UUV6x5wUUUUAFFFFACivGfit/yNkP/Xon/oTV7MK8Z+K3/I2Q/wDXon/oTVxZh/B+Z14L+KcKaLQExADqWOKO9afha2F3rFnE33TLk/hz/SuTL3bmYs2jzeziur/yPS/D2mDS9IhiIHmuN8h9Sf8ADpWrRjFFNu7uzshBQiorZHL+M9XNnZpZQnE1wDuI7J/9evO62fFdw1x4hudxOEIQD0AFY1ehRiowR87jKrqVn5aBRRRWhyhW14S/5G3S/wDr4WsWtnwlx4s0v/r4WmVH4keveLfGth4WRYpFae9kXdHAnHHqT2FeAiG3vdYnvdQeaJJpGlZbYAsCTnAJ/nXb/FZceL1Y9Tap/NqzfD/hWXUsT3O5ITyFHBYev0rhrVZOTitj77BYTC0cNGvU3f8AWhs6R4r8I6JbCGz8Py9OXlCO7e5JrS/4WR4f/wCgE3/fqOuF8S2FrpusvbWmdiqu4E5wcc1kVCxE0dkcswtVKo09fNnqP/Cx/D3/AEA2/wC/UdH/AAsfw/20M/8AfqOvLqKPrNQf9j4Xs/vZ7Novi/w1rV0toLSG1uHPyCeBdrH0yK19X8L6TrVlNbT2EKTKM5jUAj3BrwMMynKnBHII7GvovTJ3uLOxuJDmSWxV3PqSoNdNCo6l1I8TNMGsG41KLav5nzhc2cun+NEtJpC8kN4sZYnOcMAP0xX1ZXzH4i/5KXN/1/r/AOhCvpyt4fCeXitarfez+9Hk3xe/5COl/wDXKT+YrzevSfi9/wAf+l/9cpP5ivNqbPGrfxGFFFFIyCiiigAooooAKKKKACiiigAooooAKKKKACiiigAooooAKKKKACiiigAooooAKKKKACiiigAooooAKqp/rJfrVqqqf6yX61y43+Cz0Mr/AN5Xz/IfX0Z4c/5FrSv+vSL/ANAFfOdfRnhz/kWtK/69Iv8A0AVzZZ9r5Hr4/ePz/Q06KKK9Y84KKKKACiiigBRXjPxW/wCRsh/69E/9CavZhXjPxW/5GyH/AK9E/wDQmrizD+D8zrwX8U4XvW14KkWPX7MsQAXZcn1IIFYpqTTpWgMcyHDo+5T7g1x4BXU0GaS5HTl2f+R7f3o75rP0fVYdX09LiMjdjEid1buK0Kppp2Z1xkpJSWx5v4y017XV2ugpMVxyG7bu4rm69lvLOC+t2t7iJXjbsf8APFcRqfge5iJk05xMn/PNyAw/Hoa66VZWtI8bF4Gak501dM5GirN1p97ZsVuLWWIj+8p/nVaulO+x5rTTswrZ8J/8jZpf/XwtY1bHhYhfFOmseNs6kn2oHD4kdv4w0VtV8fIzrmCO2Qt7nLcVeup4tH015QhYqPlRRks3YVqXbie+muAd244B9FHSq0sEcwAcHA6YrzajTm2j66NSTjBT2itjyWXS9X1C5luZbWQySuWJbA6/WkPhzVAM/ZSfow/xr1pbeFPuxqPrzUm1f7o/Kosj0f7UqrRJW/rzPFrjTby1/wBdbSKPUrxVWvcHjhdSJERgfUCuU8QeE7O5heexCRXCgnYDgP8A/XosdNDNFJ8tRW8zzrsa+iNF/wCQTpf/AGD0/wDQBXzwQRkHrX0Pov8AyCdL/wCwen/oArqwm7OTiH+HD1Z4J4i/5KXN/wBf6/8AoQr6cr5j8Rf8lLm/6/1/9CFfTldcNj57E/xPkvyR5P8AF7/j+0r/AK5yfzWvNq9K+Lw/0vSj/wBM5P5rXmtNnjVv4jCiiikZBRRRQAUUUUAFFFFABRRRQAUUUUAFFFFABRRRQAUUUUAFFFFABRRRQAUUUUAFFFFABRRRQAUUUUAFVU/1kv1q1VVP9ZL9a5cb/BZ6GV/7yvn+Q+vozw5/yLWlf9ekX/oAr5zr6M8Of8i1pX/XpF/6AK5ss+18j18fvH5/oadFFFesecFFFFABRRRQAorxn4rf8jZD/wBeif8AoTV7MK8Z+K3/ACNkP/Xon/oTVxZh/B+Z14L+KcKaLX/U/iaDRa/6j8TXLl28vkRnHww+ZqaZqt1pN0J7aTH95TyGHuK9C0nxVp+pBUkkW2uDxskbg/Q15hRXoVKUZ7nl4fF1KOi1XY9sBDDIORRXktlr2paeQLe6cIP4G+Yfka37Xx9OuBd2Ub/7UTFT+RzXLLDyW2p6lPMaUvi0O6ZQwwVBHoRVOXSdPn5ksoGz1/disiDxvpUigSebEfdM/wAq0IvEejzY238QPoxx/Os+Sceh0KtQqdUxjeF9EfrYIP8AdLD+tSWWgaZp0/n2tqElxgEsTgfiatx39nL/AKu7gb6SA1OHVujKfoaHKWzZcaVK94pC0UUVBqHY1Ve0LkkzyfTNWiSF4GahLzk4EaD6tQBCNPi/vufxoltrO3geeXhEBZizcYFRX2oLp0Jlu7m3gX/a5J+g715/4h8Uz6qrW0BKWueeMF/c+goudOGwk68tFp3MG5kWW5mlQAK7lgB6E19B6L/yCdL/AOwen/oAr537V9EaL/yCdL/7B6f+gCurCbs6OIFalBeb/I8E8Rf8lLm/6/1/9CFfTlfMfiL/AJKXN/1/r/6EK+nD0rrhsfO4n+J8l+SPKfi//wAfelf7kn81rzSvTPi//wAfWlf7kn81rzOmzx638RhRRRSMgooooAKKKKACiiigAooooAKKKKACiiigAooooAKKKKACiiigAooooAKKKKACiiigAooooAKKKKACqqf6yX61aqqn+sl+tcuN/gs9DK/95Xz/ACH19GeHP+Ra0r/r0i/9AFfOdfRnhz/kWtK/69Iv/QBXNln2vkevj94/P9DTooor1jzgooooAKKKKAFFeM/Fb/kbIf8Ar0T/ANCavZhXkvxLsftPiaJ9+MWyjGPdq4cw/g/M68Er1Tzk0Wv+o/E1p/2R/wBNv/HaWPSfKTb52ec/drgwVenTcudmuZYWrWjFU1exSorQ/sz/AKa/pR/Zn/TX9K9D67Q/m/M8j+y8V/L+K/zM+itD+zP+mv6Uf2Z/01/Sj67Q/m/MP7LxX8v4r/Mz6K0P7M/6a/pR/Zn/AE1/Sj67Q/m/MP7MxX8v4r/Mz8DPtWt4YyPFGmAHg3CfzqH+zP8Apr+lafhzTxH4k05/MztuEPT3prGUG7KQ1luKTu4/ije+Ius3+k+LlFnOY0NshKYypOT2rCh8f6migSQW8nvtI/rV74rqw8WRsVIU2yYPY4JzXC1zVtKjPvcDh6NTC03KKeh17/EK/YfLaWyn15P9aoXXjPWrkbRcCFf+mSgH865+iszrjhKEdooklnlnkaSWRpJG6sxyT+NR0UUjoSS2Dsa+h9GONJ0vP/QPT/0EV8+Qwy3MyQQoXkkIVVUZJPYV6/e2XjK7tLfStOs4rC3SBIHvJplLYAAO0KSRmuvCuzbPBzyKmoQulq92eS67Mk/xHlkjYMhvxgjv84FfUB6V8sajpn9j+Pf7NEhlFvdxqXPflST+ZNfU56V2wVlqfM4icZ1G47f5aHlXxf8A+PjST/sy/wA1rzOvVPirbfaJ9M+fG1ZP5rXnf9mf9Nf0rnqYqlCXLJ6nJLAYiq+eEbp+aM+itD+zP+mv6Uf2Z/01/So+u0P5vzJ/svFfy/iv8zPorQ/sz/pr+lH9mf8ATX9KPrtD+b8w/svFfy/iv8zPorQ/sz/pr+lH9mf9Nf0o+u0P5vzD+y8V/L+K/wAzPorQ/sz/AKa/pR/Zn/TX9KPrtD+b8w/svFfy/iv8zPorQ/sz/pr+lH9mf9Nf0o+u0P5vzD+y8V/L+K/zM+itD+zP+mv6Uf2Z/wBNf0o+u0P5vzD+y8V/L+K/zM+itD+zP+mv6Uf2Z/01/Sj67Q/m/MP7LxX8v4r/ADM+itD+zP8Apr+lH9mf9Nf0o+u0P5vzD+y8V/L+K/zM+itD+zP+mv6Uf2Z/01/Sj67Q/m/MP7LxX8v4r/Mz6K0P7M/6a/pR/Zn/AE1/Sj67Q/m/MP7LxX8v4r/Mz6K0P7M/6a/pR/Zn/TX9KPrtD+b8w/svFfy/iv8AMz6K0P7M/wCmv6Uf2Z/01/Sj67Q/m/MP7LxX8v4r/Mz6K0P7M/6a/pR/Zn/TX9KPrtD+b8w/svFfy/iv8zPorQ/sz/pr+lH9mf8ATX9KPrtD+b8w/svFfy/iv8zPorQ/sz/pr+lH9mf9Nf0o+u0P5vzD+y8V/L+K/wAzPqqv+sl+tbX9mf8ATX9KiGjYLHz/ALxz92ufFYqlOm4xep2YDA16VZSnGy9UZtfRnhz/AJFrSv8Ar0i/9AFeDf2R/wBNv/Ha970BfL8O6YvUi1jH/joqcsavJeh25hF+6/X9DRooor1zzQooooAKKKKAFFeUfEm9jtvEsaMrZNsp4Hu1erVmah4d0nVZ/PvrGGeULsDuOQPT+dc+KoutT5Eb4eqqU+ZnhZ1SH+4/5Uf2rF/df8q9p/4Qvw5/0Cbb/vk0f8IX4c/6BNt/3ya83+zJ90d39oR7Hiv9qQ/3H/Kj+1If7j/lXtX/AAhfhz/oE23/AHyaP+EL8Of9Am2/75NH9mT7of8AaEex4r/akP8Acf8AKj+1If7j/lXtX/CF+HP+gTbf98mj/hC/Dn/QJtv++TR/Zk+6D+0I9jxX+1If7j/lR/akP9x/yr2r/hC/Dn/QJtv++TR/whfhz/oE23/fJo/syfdB/aEex4r/AGpD/cf8qlg1pLe4jmjVw8bBl6dRXsv/AAhfhz/oE23/AHyaP+EL8Of9Ai2/75NP+zJrqhf2hHsN0vUdD8b6OrSwQTtjEkEqjch/n+IrwyzgjufiJHpDr/obagYGQcHZuIxmverfwrolnKJrbToopF6MhII/HNV4fBGgQeIf7cjsgL0tv3bztDdyF6Zr04wbX7xJs41ialN2oyaXqVf+FX+Fz/y6z/8AgQ/+NH/CrvC//PrP/wCBD/411odsdaN7etV7KHYr6/iv+fj+9nJf8Ku8L/8APrP/AOBD/wCNH/CrvC//AD6z/wDgQ/8AjXW729aN7etHsodg+v4r/n4/vZjaP4N0LQpvOsrICbtJIxdh9Cen4VvgDFQ729aTe3rVqKirI56lSdSXNN3fmfOHi3/krd5/2EI//Za+j7y8t7G1kuLqdIYUUszu2ABXO3fgnQL7X11u5st96rBt28hWYdCV6Eir99oOmak2b60S4x03kkflmlK9vdJVr6nk/izxhBrmreZEr/Z4Rsi46jufx/pWD/akP9x/yr2r/hC/Dn/QItv++TR/whfhz/oE23/fJryp5fUnJylJXZ6UMdCEVFLRHiv9qQ/3H/Kj+1If7j/lXtX/AAhfhz/oE23/AHyaP+EL8Of9Am2/75NR/Zk+6L/tCPY8V/tSH+4/5Uf2pD/cf8q9q/4Qvw5/0Cbb/vk0f8IX4c/6BNt/3yaP7Mn3Qf2hHseK/wBqQ/3H/Kj+1If7j/lXtX/CF+HP+gTbf98mj/hC/Dn/AECbb/vk0f2ZPug/tCPY8V/tSH+4/wCVH9qQ/wBx/wAq9q/4Qvw5/wBAm2/75NH/AAhfhz/oE23/AHyaP7Mn3Qf2hHseK/2pD/cf8qP7Uh/uP+Ve1f8ACF+HP+gTbf8AfJo/4Qvw5/0Cbb/vk0f2ZPug/tCPY8V/tSH+4/5Uf2pD/cf8q9q/4Qvw5/0Cbb/vk0f8IX4c/wCgTbf98mj+zJ90H9oR7Hiv9qQ/3H/Kj+1If7j/AJV7V/whfhz/AKBNt/3yaP8AhC/Dn/QJtv8Avk0f2ZPug/tCPY8V/tSH+4/5Uf2pD/cf8q9q/wCEL8Of9Am2/wC+TR/whfhz/oE23/fJo/syfdB/aEex4r/akP8Acf8AKj+1If7j/lXtX/CF+HP+gTbf98mj/hC/Dn/QJtv++TR/Zk+6D+0I9jxX+1If7j/lR/akP9x/yr2r/hC/Dn/QJtv++TR/whfhz/oE23/fJo/syfdB/aEex4r/AGpD/cf8qP7Uh/uP+Ve1f8IX4c/6BNt/3yaP+EL8Of8AQJtv++TR/Zk+6D+0I9jxX+1If7j/AJUf2pD/AHH/ACr2r/hC/Dn/AECbb/vk0f8ACF+HP+gTbf8AfJo/syfdB/aEex4r/akP9x/yo/tSH+4/5V7V/wAIX4c/6BNt/wB8mj/hC/Dn/QJtv++TR/Zk+6D+0I9jxX+1If7j/lR/akP9x/yr2r/hC/Dn/QJtv++TR/whfhz/AKBNt/3yaP7Mn3Qf2hHseK/2pD/cf8qP7Uh/uP8AlXtX/CF+HP8AoE23/fJo/wCEL8Of9Am2/wC+TR/Zk+6D+0I9jxb+1Yf7r/lR/asP91/yr2n/AIQvw5/0Cbb/AL5NH/CF+HP+gTbf98mj+zJ90H9oR7Hi39qw/wBx/wAq920Ft/h3TXHe2jP/AI6Kpf8ACF+HP+gTbf8AfJraghjt7eOCFAkcahVUdAB2rswmElQk23ucuKxKrJJIkoooruOM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95350" y="2451100"/>
            <a:ext cx="74818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  1.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是什么让你的生活更美好？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  2.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它是怎样影响你的生活的？可以通过写哪件事来体现这样的影响？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30263" y="1779588"/>
            <a:ext cx="791845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爱，是最美的音符，谱写出华丽的乐章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;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爱，是冬日的暖阳，温暖人间的每一方。仰望星空，星星因为有月亮的相伴，而发出璀璨的光芒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;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远眺大地，花儿因为有太阳爱的照耀而抬起美丽的脸庞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288" y="484188"/>
            <a:ext cx="33845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优秀段落</a:t>
            </a:r>
          </a:p>
        </p:txBody>
      </p:sp>
      <p:sp>
        <p:nvSpPr>
          <p:cNvPr id="19460" name="AutoShape 2" descr="http://img0.imgtn.bdimg.com/it/u=1302892182,2850748836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19461" name="AutoShape 4" descr="http://img4.imgtn.bdimg.com/it/u=1613267626,142869450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952750" y="1130300"/>
            <a:ext cx="36734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Times New Roman" pitchFamily="18" charset="0"/>
                <a:ea typeface="微软雅黑" pitchFamily="34" charset="-122"/>
              </a:rPr>
              <a:t>爱，让生活更美好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8"/>
          <p:cNvSpPr txBox="1">
            <a:spLocks noChangeArrowheads="1"/>
          </p:cNvSpPr>
          <p:nvPr/>
        </p:nvSpPr>
        <p:spPr bwMode="auto">
          <a:xfrm>
            <a:off x="971550" y="1779588"/>
            <a:ext cx="74168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高大的棕榈树，碧草连天，榕树舒展着它繁茂的枝叶，桃花纷飞在梦的季节里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这是我们诗意的校园。灵动的生命之花在这里绽放，青春的节拍一刻不停地敲响，我迈着脚步怕惊扰校园的美丽，轻轻地走着，不禁回想着、思念着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483" name="AutoShape 2" descr="http://img0.imgtn.bdimg.com/it/u=1302892182,2850748836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20484" name="AutoShape 4" descr="http://img4.imgtn.bdimg.com/it/u=1613267626,142869450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20485" name="TextBox 7"/>
          <p:cNvSpPr txBox="1">
            <a:spLocks noChangeArrowheads="1"/>
          </p:cNvSpPr>
          <p:nvPr/>
        </p:nvSpPr>
        <p:spPr bwMode="auto">
          <a:xfrm>
            <a:off x="2411413" y="915988"/>
            <a:ext cx="46085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Times New Roman" pitchFamily="18" charset="0"/>
                <a:ea typeface="微软雅黑" pitchFamily="34" charset="-122"/>
              </a:rPr>
              <a:t>美丽的校园，让生活更美好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825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pload.17u.com/allsrc/Admin/uploads/2013/3/13/Line/201303130203587211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http://l.b2b168.com/2015/07/15/09/2015071509390274665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627534"/>
            <a:ext cx="7848872" cy="203835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lIns="68580" tIns="34290" rIns="68580" bIns="34290">
            <a:sp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美丽的风景，安静的校园，在我们的身边有许多美好的东西，也有许多东西让我们的生活变得更加美好，今天我们进入习作。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5288" y="484188"/>
            <a:ext cx="33845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选择写作材料</a:t>
            </a:r>
          </a:p>
        </p:txBody>
      </p:sp>
      <p:sp>
        <p:nvSpPr>
          <p:cNvPr id="6147" name="矩形 9"/>
          <p:cNvSpPr>
            <a:spLocks noChangeArrowheads="1"/>
          </p:cNvSpPr>
          <p:nvPr/>
        </p:nvSpPr>
        <p:spPr bwMode="auto">
          <a:xfrm>
            <a:off x="1042988" y="1492250"/>
            <a:ext cx="7572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  <a:ea typeface="微软雅黑" pitchFamily="34" charset="-122"/>
              </a:rPr>
              <a:t>你有没有想过，什么让你的生活更美好？</a:t>
            </a:r>
            <a:endParaRPr lang="en-US" altLang="zh-CN" sz="3200">
              <a:latin typeface="Times New Roman" pitchFamily="18" charset="0"/>
              <a:ea typeface="微软雅黑" pitchFamily="34" charset="-122"/>
            </a:endParaRPr>
          </a:p>
        </p:txBody>
      </p:sp>
      <p:pic>
        <p:nvPicPr>
          <p:cNvPr id="6148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63" y="1492250"/>
            <a:ext cx="1103312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AutoShape 2" descr="data:image/jpeg;base64,/9j/4AAQSkZJRgABAQAAAQABAAD/2wBDAAgGBgcGBQgHBwcJCQgKDBQNDAsLDBkSEw8UHRofHh0aHBwgJC4nICIsIxwcKDcpLDAxNDQ0Hyc5PTgyPC4zNDL/2wBDAQkJCQwLDBgNDRgyIRwhMjIyMjIyMjIyMjIyMjIyMjIyMjIyMjIyMjIyMjIyMjIyMjIyMjIyMjIyMjIyMjIyMjL/wAARCALP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4zxb8T/DnhENDc3Qub4Di1tyGYf7x6L+NAHZ1ia54w8P8AhyMtquqW9uwH+rLZc/RRzXherfEPx14xJj08f2Npzd04Zh7sRn8sVi23gy1Mhm1K4mvZictuYgH+pqXJIuNOUj0XV/2g9IiYxaJpN3fP0Dy4jX8ByT+Qrl7r4r/ETVyRYWEFlG3TbFyB9WNFtYWlmu22tooh/sqKs1DqGqod2YUt/wDEjUTm58SSQg/wrNtx/wB8iqh0PxPL/r/Fl62fW4lb+ZrqKKXOy/YxOXXw7rqcp4ovg3tJIP8A2arEVp4ytGzbeMLzPo80hH6k10FFLnY/ZQKEHib4nadzHrcN4B/DJtP8wK1rX4x+NdOwNU8P290g6vFlT+mRUFFP2jJdCPQ6rS/j/wCHLhhHqthf6bJ3JQSIPxHzf+O13+jeLdA19FbTNWtbgt0RXw35HmvD7ixtLtdtxbRSj/aQGsK68Gae7+bZPNZy9QY2JAqlUXUzdBrY+p6K+adO8WfELwjgQ3v9r2S9Ypx5hA9ifmH4GvQvDXxz0DVJEtdZjfSbo8M0nMWfr2/EVaaexk4tbnqlFRW9zBdwLPbTRzROMrJGwZSPYipaYgooooAKKKKACiiigAooooAKKKKACiiigAooooAKKKKACiiigAooooAKKKKACiiigAooooAKKKKACiiigAooooAKKKKACiiigAooooAKKKKACiiigAooooAKz9a1zTfD2nPf6pdR29uv8THlj6AdzXPeOfiFpvgu02N/pWqSj9xZofmJ7FvQV4pdw6t4u1P+1vFFw0gzmCyDfJEvpik2kVGLk9Da8R/E7xD4zklsfDUb6ZpWdrXbnEkg+vb6D86w9M8MWNg3nSA3VyTlpZRnn2FbKRpFGscaKiKMBVGAKdWTm2dUKSiHp7UUUVBoFFFFABRRRQAUUUUAFFFFAAeBmqct+kTFWjkB+lXKjmhSdCrjPv6UAVl1OHPIcfhVa90/SdYUi4jQuejj5WH41Wnga3lKN+B9ajoE0nuLpz+KvA1wbjw7qDz2mdzWz8g/Veh+o5r1zwT8YtH8TOtjqKjS9T6eXK37tz/sse/sa8ohupYD8rEj+6abfaVp2url18i7H3ZUGD/9etFPuYSo/wAp9RfSivnnwn8SNc8DTxaZ4j82/wBHztjuhlniH1PJA9D+Fe96bqdlrFhFfafcx3FtKMpIh4P+Fap3MGmtGW6KKKBBRRRQAUUUUAFFFFABRRRQAUUUUAFFFFABRRRQAUUUUAFFFFABRRRQAUUUUAFFFFABRRRQAUUUUAFFFFABRRRQAUUUUAFFFFABRRRQAV5/8QviMnhhV0rSkW6124GI4uqwj+83+FP+Ivj8eGIk0vS1Fxrt0v7qLqIlP8bf0ryjTdNa0eW6uZmudQuDunuHOSxPp7VMpWNIU3JkdhpUgu5NU1OdrzVZzukmkOcE/wB2tWiisW7nWkkrIKKKKQwooq5b2LSfPJ8qenc0AVFVnOFGT7Crcenu3+sYJ7d6vqscCcYVR3qpPqHVIf8Avo/0pk3bB7e1tlzIWY+nrVKR1dsqioOwFNZixySSfU0lIdgooooGFFFFADWYr0Ut9CKge88o/PBIB64zVmjtQBnzy295HtVsSL93Ixn2rNIIJBrYuLGOcEqAr+3SsiRGjkKOMEUAIAT0BP0FLhkIJDAjv6UscrxMGjYqfUVq2tyt0hV1G8dQe/vQAyCSLULZ7e5jWQYwysOGFR6Jq+r/AA31E3mmF7vRJGH2myc52j1X0PPX86sNZhJVlh+VgeV7Ed6tcEH0I5FUpNETgpLU9x0HXrDxJo8GqabOJbeZc+6nupHYitKvnHQ9Xuvh9rh1SyDSaNOwF9aL/AP76jtivoTTtQtdV0+C+splmtp0DxuvQg1snc5JRcXZlqiiimSFFFFABRRRQAUUUUAFFFFABRRRQAUUUUAFFFFABRRRQAUUUUAFFFFABRRRQAUUUUAFFFFABRRRQAUUUUAFFFFABRRRQAVyvjvxlB4P0QzBfP1Gc+XaWw6u57n2HWtzV9WtND0m41K+lEdvboWdj/Ie9eAS3t34o12XxJqSFGk+WztyciCLt+J70m7IqEXJ2IrGznNzPqepSefql2xeeVuduf4R6AVfopryJEjPIwVFGSxPArBu52pJKyHUVl6TrKavNdeRGwghIVJCPvnvWpQ1YE77BQOTgdaUAkjAyTWna2Yjw8gy/p6UgbEtLMR4eQZbsD2q2SQuQuT6CkeRI/vMB7U4cjNUSZ08V5OfmXC9lBqA2VwP+WZP0Oa1ZJUiXLkAVmz3ry5VPlT9TSY1crEFSQRgikoopFBRRRQAUUUqqWyccDqaAEooooAKr3FolxgkkMB1FWPxqpZalbahJOts+8QtsZh0J9qAuMiskjbZLGrg9HHX8alWySGZZISVx1HYirNFACqpZiB6E0lWbEBrnB7qagkUpIynscUAMZVdSrAMpBBBHWtX4d+Im8J68NAu5D/Y2oPm0dzxBKeqZPY9qy6rX9lHqFm9vISu7lXHVG7EfjVRlZkVIcyPoyiuO+G/iiTxH4cEV6w/tOxPkXQ7sR0f8RXY1ucQUUUUAFFFFABRRRQAUUUUAFFFFABRRRQAUUUUAFFFFABRRRQAUUUUAFFFFABRRRQAUUUUAFFFFABRRRQAUUUUAFFFcZ8SfFL+HfD/ANnsjnVNQJt7UDqpI5f/AICOaAOC+IXiA+LfEg0a2fOj6XJm4I6Tz9l9wv8AOszAAwBVbT7NLCySBCWI5dz1Zj1Jpb29g0+1e5uX2xqPxJ9BWEndnZCKhEfcXMNpA09xIscSDLMxrky174wuSqeZb6RG3J6GQ/5/KiC1vPFtyt3ehoNLQ/uogcGT3/8Ar110UUcESxRIEjUYVR0Ao+H1D4/Qba2sNnbpb28YjiQYCipgATycUlKAScAE1JoWI54rf/Vxln/vNQbm5uG2oSM9l4p8Ng74Mh2L6d60I4khGEUD3p2JbRBb2giO+T5pP5UXFy8fypE5P94irVFMRhyNJI5aTcT7imYrf474NJtX+6PypWHzGDRW7sX+6PyqKfyIoyzovsMdaLBcx6KkWOSdyUQ8+nSrsOnqvMpyf7opDuVILaSdsKML3Jp9yUjAhi6L94+pqzdXSxL5UON3t2rNPX3oBBQTjknA/lTJJEhQu5wB+tY1zd3N5LHb20RkmmcRwxL1dicCgd7EWr3k+pXA0fTHw7jNxMOkaema1dN0220q0W3tkAH8THqx9SarXfhDUPBOsQy3N0tzDfLtZwMESDBI+nXBrV696d01oRFa3e4902BSDkMuatWtuJbeTPUnC1CFL2ZPUo36GtK0TZbIMdRmkUzPtcxXqq3BztNP1CPbKHxww/WrVzb+YRInEi8/Wnzx/aLfGOcZGfWnYVzGooIIJB4I7UUii14b1Y+GvGlnqJYrZXuLO8GeBk/I5+h4z717zXzre2wvLOW3JxvUgH0PY/nXs3gPW217wbp93Kf9IVTBOPSRDtP54z+NbQd1Y5a0bO50lFFFWYhRRRQAUUUUAFFFFABRRRQAUUUUAFFFFABRRRQAUUUUAFFFFABRRRQAUUUUAFFFFABRRRQAUUUUAFFFFACO6xozuQqqMknsK+fdV1dvFniy81s7jZRE21gh7Ipwz/8AAjmvR/itr0umeGU0yzcrfarJ9njK9UTq7fgOPxry8LDp1kkagLHEu1QKzqOysbUY3dxb6+t9PtWuLl9qKM+5rmLK0uPFN8NRv1Menxn9xAf4vc1CkcvivWT5jH+zrZvmx0c+grs40SONY41CqoACgcAVG3qbfG/IVVVBtUAKOAAMYFLRRUmg5dv8WfwqdLvyv9VEi+55NVqOtAFo385/iA/Ck+3XH94fkKYlvv8A+WsY+rVZTT1PWYH/AHaBaEBvZz/Hj8KaJ7iQ/K7n6VoJYwL/AAlj/tGrCqqDCqB9KdhXM+K0uHwZZGUem7mr8caxrgZ+pOadQeOvH1piuIxIHyjmoTbK7bpiXPYdhSvdQx9XB+nNVZdRPSNce5pAi8WjiTJwiis+4vy2Uiyo9T3qrJK8py7ljTKLlJB1Oe9RzTJBHvc8enrTLi7S3XB+Z+yiseedpmMkjAAdMnAFIYXV00xaSRtqKM47AV6D8L/DJkH/AAk17GRvBSxRhyqdDJ9T0Ht9a4jwd4el8c67sKsuh2jBrmXp5zDpGP6+1fQkcccMSxRIEjRQqqOAAOwpTdtDNvm9DhfibZB9FS5xxBOkh9gcof51xEefKXd1xg/WvX/EWmpq2i3NlJ0mjaPPpkcH88V4rp9w8kIin+W4jykq9w6na36jP41FPqi0zXsSCzxN0dcVpqpWML6DArERyjhl6jmtqGZZow649wOxrVCZHDcrITG3yyDgj1qfvWdfwlJPPTPPUjsaSHUGQbZRuHr3oCw69teTMg/3hVCtlbuCT/loB7Gq9xawyZeORFY9s8UAmZ1df8Kr77Nrer6SSAlwFvYh7/df+SmuUkiMfUofo1W/DV3/AGf450S4zhZpGtHPqHHH/jwFOD1Jqq8T3SiiitzjCiiigAooooAKKKKACiiigAooooAKKKKACiiigAooooAKKKKACiiigAooooAKKKKACiiigAooooAKKKyfE+sLoHhnUNUPLW8LNGP7z9FH5kUAePeKtT/t3x5qF2WzbacPsVv6ZHMjfnxXE+IL6WdVt7fPmXDeVEPTPU1pEPZabDas5edhumcnlmPLE/jVLTLf7V4haZhlLSIBf95v/rVg3d3OxRtFI2dL0+PTLCO1jH3R8x/vHvUs95FBwxy390VBfXhj/dRk7j1PpWUeTkk1JexefVJG+4iqPzqE3tyf+Wp/AVWJCjLEAepNZlxr9jC2xGaeTptiGf1ppN7CcktzbF5cZ/1pqRdRuB1IP1Wse1j8TaoobTvDV7Kh6N5bY/PGKuf8I38QMZ/4RebH0H+NFifaRNNNUB/1kX4qatxXkL/dk2n0PFctPD4psATf+Gb1FHUiJsfyqoPENorbLmKe3b0kSjlY1Uid6s0gHDt+Bp4up+0jVyFtrFu5zb3qfTdj9DWlHqkmOQr/AEo1KunsbhuZiP8AWN+dMLu3Vifqazl1RP4oyPoad/acJ/hf8qQy7RVBtUT+GNj9TUEmpTMPkASgDUkkSJdzsFFZ1xqTNlYRgf3qz5rjHzzSge7nFZb6ws04tdOglvrlzhUiUnn+tNJslyS3NGedIY2lmkCgDlmNL4d8N6t8Qb7ybMPaaOjYnu2H3vUD1Pt+ddT4X+EWo6tPFqHi6QwQA7ksI2+Y/wC8R0+nWvZrKytdOs4rSyt44LeIYSONcKB9KTko7bmbbl6FbRdFsPD+lQ6bp0Iit4hgDuT3J9TWhRRWPqMZMu+F1x2rxDxrZPoni77TGMW+o5lX080DDj8Rg17lXF+NPDy+INDubNcLcxt5ts5/hkHT8+R+NLm5ZJstao8+hlWeISKeD29KnileFtyHBrmNM1CRd25SksbFJ4j1Vh1zXQQzJOm5Dn1HcVuNO6NRdQR1KTJgHqR0NVJY1U7o2DJ29RUVFAWCiijIHWgYVBdTNaxpeJ9+0ljuV+sbhv6VPUdwnmW0sf8AeRl59xTW4mrqx9DKwdQynIIyDS1meHJzc+GdLnJyz2kRJ99ozWnXQcAUUUUAFFFFABRRRQAUUUUAFFFFABRRRQAUUUUAFFFFABRRRQAUUUUAFFFFABRRRQAUUUUAFFFFABXnXxYvf9E0vSg2BcTmeUf7EYz/AOhFa9Frw74jah9u8YXxRspaRR2Sf7333/8AQlH4VMnZF01eSONmlM0rSHvVjR8RW9/cHqZv5KBVSprKT/iX30fdZ8n6EKaxOvqRMxZizHJPJqvd3UdlbmWU8dFUdWPoKnAycV6B8OfBkd08fifU4g45/s+Fxwq/89SPU9valotWKTtscz4d+Fut+KlS916aTTNOblLZB+9dffPT8fyr1jQvAvhvw7GBp+lwiQcedKN7n8TXRUVnKbZCit2A4GBVKfV9OtX2T31uj/3TIKyNYsdf1Zmht5obK06YLku/1wOPpmuffwBqIBKXVq568lh/Skku5aR6Bb3UF1Hvt545UPdGzVa80fTNRUre6fa3AP8Az0iDV58mi+IfD9wLqCFvl5JibcpHuK77RtVj1fT1nVSkinbLGeqNQ1bYTRyeqfB3wbqeSthJZyH+O1lK4/A5H6VyF/8AAeaIltG8QuPRLhMH81/wr2ujmqVSS6k8iPnO6+F3xBsCfIMN0vYpMpJ/BsVmv4X+IsJIbQ7h8dxGrfyNfT1FV7V9ULlfRnzEnhn4iTHC6FOvu0ar/M1p2vwx+IN+QJ2gs0PUvKoI/Bc19FUUe1fRByvueO6T8B7dnSXX9anuj1MVuNo/76OT+lelaH4W0Tw3CI9J06G39XAy7fVjya2MUE4BJIHqTUOcnuNRSCimLNE7bVljJ9AwJp9SUFFFFABWdeLtnJ/vc1o1TvhyjeuRUVNiobnjPxJ8MXGm37eJdLhLxyD/AEyFR1/2q5ix1GO5QT2svPcdx7Gvf3RJUZHUMpGCCMg14t8QvAkWgyRavoczQGebyzb9FyQTkH09qujUTXLIc4uPvISLU26SJn3WrC6jAepYfUVwg1+9tTsvbIlh3HGf6Up8RXNz+7s7Ft54BbnFdHIyPaROwvNfs7R4Y8s8srhVQDnHc1fhkM6+YV2r/CPb1rmNB8Pzmf7fqLb5m6A/w/SutAAGBjA6UnYqLb1YUUUUij2XwU+/wbpZznEO38iRW9XO+Bv+ROsB6Kw/8eNdFXQtjge4UUUUxBRRRQAUUUUAFFFFABRRRQAUUUUAFFFFABRRRQAUUUUAFZfiPVzoHh2/1UQGc2sJl8sHG7FalV7+yi1HTrmxnGYriJonx6MMGgDzbwD438Ua14okh8R6f9hsryAtYps24dTkg98lSTz/AHa9RryFbq4j0Gyv5eb3SbhWl92iJST813fnXrkcizRJIhyrqGB9jWVKo5p33RrVpqDVtmOooorUyCiiigAooooAZNIsMLyucKilifYc185XNwbxZ9SkOWuJpLjnuXY4/TFe0fETUjpfgTU5U/1sqC3jHctIwQf+hZ/CvFL9RBZwwL0XCgD2FZ1Gb0Fq2Zg6VXSf7LqTI/EV5GFB7CRen5jippItQu76PR9GtGu9UlXcwAysK+p9PxrUs/hHqc+uR6bq+rBppbOS4xCSRCwO1Mk9fmPb0NQrLc0lPWyK+n2R1C8ituR5rLGcdtxwa+hoIY7a3jgiQJFGgRFHRQBgCvnPRby88NeLLXSNet3ivEuogkmMrIN3UH096+kDyazqKwcylqFFFFZjCikJAGScfWgOp6MCfrQAtMWKNJGkVFDt1YDBP1p9FABRRRQAUUUUAFFFFADJRIYmERUPj5d/SuV1PwzrOpMWk1gP6RhSqj2AFdbRQnYLnld74Y1rTcy+S8ir/HAxOPwHNbfhTxRM9yum6jIW3HbFI3UH+6a7msfVvDllqn7zaYLpeUnj4IPv61XNfcd+5sUU2PeIkEpBk2jcV6Z706pEFV70fuQfQ1YqK6GbZ6mWw47mZXJ/EWzku/CsjRLmSBxKoHqOf6YrrKhurdbq1khfo4xWEXZpnQ1dWPBY5EuIElXDI4yO9T27RwyBmiVh6Diq/iLTrnwfq8oaJm0uZyVIHMLHkj6elJb3UF0geGVXHsea9DdXWxzp9HudLDPHOmYyPp6VJXPI7RtuUkN6iri6nMBgorN60izVoFRQCQrvlPzHsOAKloA9h8DjHhGy+jf+hGuirn/BAx4Ssfo3/oRroK6FscEt2FFFFMQUUUUAFFFFABRRRQAUUUUAFFFFABRRRQAUUUUAFFFFABRRRQB5zqNotr4p1ewkQeTeIt0gxwQw2P8AqP1rovAt49x4YitpmzcWEj2kv/ADhT+KbT+NUvHMH2e40nV1HEU5tZz/ANM5RgE/R1T8zVXwzcfYfGN3aE4j1GATKP8AppH8p/NSv5Vzr3azXc6Ze/QT7Hd0UUV0HMFFFFABRRRQB5d8Wr7zb3QtGVuDK95Kvsgwv6tXA3vyMJihcRLlUHVmPQD8a1vEuof2z8QdYulOYbPbYxntleXP/fRx+FWvDViuoeJrGJxmONjOw/3RkfrisZvU6qatC52/gzwrF4Y0fEoVtRuP3t5N1LP/AHc/3R0FSaKReeKde1DqsTRWUZ9kQM3/AI8/6Vs3kmFVc/e61leEE/4p9bgj5ru4nuCfXdI2P/HQv5Vzc12x8tki5q3h/S9cNu2o2cc720gkhkP3kYHPB69ulaVFFABUN1cx2sDSyMAAM5NTUy2iS51Ah1DLGnQjjNFrtJD0Suzjbqz8a+KMtpksOiaeeEuLlN08g/vBP4R6Z5rh/ENh4m8MTkx/EvT57pefst1KsZb2wcj88V7V4l0/VNV0iTT9Kv10+ScbHutm5o077RnqfWvk/wCIHgy+8FeIBZ3tyLoXCedFcc5cZwc575rrVKCVrHM6km9z2P4efFP+3r4aHrSRw6kMrHIjDZKR1HU8/oa9Qr4ns7qWxvIbqByksLq6sOoIOa+zNIvP7R0ayvD1ngSQ/UjNY1YKL0NYS5ty5RRRWRoFFFFABRRR2oAP88Um5R1Iz9awNZ1a/wDNFhotl9svnGQC22OMf3nbsPbqa5TVvCXjr7M9/qHjjTtMUc7FTy419txqowlPVEylGOjPSxyM0V4JafEjxF4R1JItW1HTtd05mwZ7WVWZR6jH8iPxr27SdVtNa0uDUbGUS2867lYfyolBx3BSUti7RRRUlBTJRmFx7U+kcZQj2NJ7AtzIooorlOkz9V0Wz1i2aC6iVww2nIzkehrwrxd4DXRNfNvZXLRxvCs0ec9yQR+GK+ha83+KIigu9Ju5HRAY5oizHHdCP610UJtSsZ1Ypq7PJv7G1n7v9onb/wBdWrrtB0mazs4/tb+ZIuSCSf60zSZ7S6uDsuIpGX7qhwcn6Vu11tt7mcYpaoKKKKks9l8FjHhDTs94yf1Nb1ZPhgY8Mab7wKfzrWrpRwPcKKKKBBRRRQAUUUUAFFFFABRRRQAUUUUAFFFFABRRRQAUUUUAFFFFAGX4j046t4dvrJfvyRHy/Zxyp/MCvPG1DZaaR4gUEfZJo5pvURt8kv5Ak/8AAa9XrzB7FLfUNc0KRf3AkZ4lPeGYFsfgxcfhXPiNLT7HVhvevB9UengggEHIPSiuf8F373/he1Ezbri2zbTHvuQ7c/jgH8a6CuhO5ytW0CiiigArI8Ua1H4d8M3+qyEf6PCWQHu3RR+eK168l+K+rjUdUsfDUDbooT9rv8e3+rQ/U5P4Ck3YaV3Y4jSLd7bTYhMSZ5MyzE9S7HJz+JrtPAWD4lkz1Fq2P++lrmav+G9SXS/GOmNIcRXRe1Y54ywBX9Riud6na1aJ6hq7mK2kl7LExH4DNHh6LyPDmmx/3baPP/fINGvoG0G+PQrA5B/4Cas6coXTLRR2gQfoKwS3E3sizRRRTEFMspBFqbq3SRcD60+oLiJnAkTh16YpXaaa6Ba90zjvih4y1nwHqOmarZW6XNhOjwTQyZC785U5HQ4zXgvibxNrPxK8UW8j26tcSAQW1tDnCjOcDPv3r6g1e10zxPok+ka5BuilGCw6qezA9iK8dPwY1XRNdh1Dw/4itB5EgkhklQh0I9Rgg12Rqwavc5nTmnax5de+FdY0zxFFoV/ZSQX8rKqxnBzu4BBHUV9daVZ/2fpFnZg58iFI/wAhiuV0LwfO3iD/AISPxDe/2lq+wIkvlhEiUdkUfzrtawqVFN6bG0Icq1CimSyxwRNLM6xxoMs7nAUe57VR0vWrTWhLJY+ZJbIdq3GwiOQ99hP3gPUcVmUaNFFFAwqK5cpAxHU8VLUF2CYCQOhzSlsOO5q2lulvbgIgDMAWI6scV4p8Wfh94m1mzuvEM+sQzx2ql101EZVijH9055bHXIFew3/n3nhu8Fk+y5ktZBCw6q+04/XFfOXiH43a9qvhufQptPgtbmRTDczgncezYU9DXdG1lY45Xu7nlNe6/ADV5pLfVdIkYtHGVuIwe2flb+leRReFdcm8Oya/HpszaVG21rkY2g5x064yevSvXfgBo8sdvqmryIVSUrbxk98csfp0FTV+Eun8R7VRRRXIbhSN90/SlpG+6aBmSeppKU9aSuQ6SK7uorGxuLy4bbBbxNLI3oqjJrg9M+Hk3je4HiHxdNOI5/mtNOjbaIoj0yfUjHSuu1y2GoW9hpbDMd9dosw9Yk/eMPx2gfjUXi3xPqdjcx6P4asFvdWdA7luIrZOgLn1PYe1dVFWV1uc9V3duhl3nwX8Jz27rbRXFpMR+7mjkJKH1561wyWmo6BrM/h/V38yeFfMguAOJ4jwD9RXT23inx54ZuI7vxXb2d3pDOFmmtAN1vk43HA6f5zWn8TbGK40/SddgwWtp1QyL/FFJx+WcGtoyb0buQtHfY5Gkb7p+lLTXOI3PopNM2PdPD67PDmmKRg/ZY8j/gIrRqrpi7dKs19IEH/joq1XSeeFFFFABRRRQAUUUUAFFFFABRRRQAUUUUAFFFFABRRRQAUUUUAFFFFABXEeLoBaeJNMvwMLdRtaSH3Hzp/Jvzrt65/xrZPeeFrp4Vzc2m27h9S0Z3Y/EAj8aipHmi0XTlyzUjH8IT/YvE2qacxxHeRpew/7w+SQf+gH8TXcV5hJepb3mj65Ef3UUy7mH/PKUbT/ADU/hXp9Z4eXNBeRpiY8tR+YUUUVuYGN4p8Q23hfw/c6pcfMUXbFGDzJIeFUfU14barcSPPe3zb767k864b/AGj/AA/QDitbx1rZ8T+O3som3aZop2/7MlwRyffb0+oNUT9aym+h00YfaCqWq2j3mnvHC5SdCJIXHVXU5Bq7QRxWZs1c7Tw940t/GHge+yyx6pBaOt1b9wwU/MB6Gu004htMtGHQwp/6CK+ZL3Td8r3NtPLbXQBHmQsVJHOQcV9H+GZxc+FtJnH8dpEc/wDARUzSSujJJp2ZqnpUTPTpDiqztWZaRJv96csn41U38gE1u7bf7J0Xbt61cYcwTfLYz2hjk5ZefWmi2iU525PuaWM/lUtZ8qC7WgYxVPVdUtNF0u41K+lEdtbrvdj6eg96uVzvjvQZfEvgzUdMgP8ApDpviHYuvIH44x+NUt9SXscH4el1P4s6pLqOqb7XwxaSYisUOPtDjs57gd/yr1uKKOGJIokVI0GFVRgKPQV5f8F9eibwtLo0ymK7sJWEiEYOGPBI+uRXp4uIj0dac5e9y9hQTtckoqNZUkfCsDgVJUJ3KtYKRgGUqehpaKYFe3un0+UowLRN+lea+PfhDpvibUJdX0S/isLyU7poJlPlyH1BHKn1616iyqy4YZHvUDWsPcH86cJzhothSjGer3PKND8BeLIvDr+F9Q161TRJHy8Nqm+RhnJUMQMAn616jo+k2miaXBp9lEsUEK7VUVYUJH9xQPeniShylLWQKCitB9FICDS0hhSN9xvpS0yU4hc+1JgtzKPWijtRXKdIscPma1aN2gt3f8WYD+QNef6h46h0LWNctF0+e81mS/IjtolOZE2LtYn0A4r0XT2Emo3x6+UIof8Axzcf/QxXj3iHxpZy+OF1nwvpt7dajapJBqCGLCSRLxuBGTkY612RjdWOVys7l1fHeoagZ9D8S+HJNPF9DJHC4yVJ2ng5H611VzA9x8G4lmz5i2UL5PqpUj+VR6lqtvrPhOxnihxc6qEjs45B86PJwSPTapYk+gra8V+Vpngt7NRgMqW8Y/L+gpQfZWKkvO55oetNk/1T/wC6acetIeVI9q2LPetNIbS7QjoYU/8AQRVqszw7L53hrTHJyTax5PvtFaddJ54UUUUAFFFFABRRRQAUUUUAFFFFABRRRQAUUUUAFFFFABRRRQAUUUUAFIyh0ZWGQRg0tFAHlEGnh9N1HQZTj7PJLag+i9UP5Fa77wnqT6r4YsLmX/j4EflXA9JU+V//AB4Gub8Q2/2DxoJQP3WqW2fpLFwfzRh/3zVjwXcfZda1bS24WQrexD/e4fH/AAIZ/GuWn7lWUe+p11ffoxn20O1rM8Q6mNG8OajqTHH2a3eQH3A4rTrj/ikxHw51dV/jRUP0ZgD/ADrqOQ8Y0CBotIjllJNxcsZ5SepZjn/Ct0KIrQuygtIcD2HrVSNQqIg6AAVsGAPLGG+5Go49TXPuzuWisZrQukSu4wG6VYsbcSOZG5Veg96s6goNvkfwtT7Ndlsgx15oC+hxN0my7mTsHIx+Nex/DW5+0/D/AEwE/NAHgYehR2H8sV5DqS7dTuR/00NehfCK9zY6tpzHmG5E6D/ZkUZ/UGplsKXQ9EkFVpBVxhkVAyc1kOLKZQ5qaMHGM8U7ZzT1SmW5aD4+tTUxVxTJbqGH77YA5NS2kZ7vQmopsciSLuQ5FOpiOL1PwSkPiuLxNo8wtbtjtvIsZjuEPXIHQ9Oa3K2KZ5UfXYufpUTi5O5UJKKsVrJCCz4IGMc1co6DAopxjZWFJ3dwoooqhCGopGqVulVpKBxGF6u2ln58XmM+AegFZj1ZtL6a3QooUrnOD2q4ct/eKnGXL7pMVMUpjY8g08HNQb2kcux+Y81Ov3ah+RLQtQ3Rxbt78VNVW9bEar6nNTJ2QR3KNFFFcx0EOg3AfVtegY/NHcxNj/ZaCPB/MGvLNP8AFF9p2sa1onhTRP7XkW9keO4QfIisc4cjrhs9xXS+L7678L3767DHI+nXtt9ivzH96A87JR9AxH4CtnRfGXgOz02NNN1XT7a3RAu0nY2B0yCMk8n867YpON7XORtqVr2IPBnhLVLe+GveJp0l1PYY7e3iAEVoh6hR64rO8bayuoasLGBg0Nl8rkdGlPUfgMfiTUPiH4rW16z6T4TLXF3IMSXu3EcK9yM/ePp2rm4IVghWJSW29WPJY9ST7k81aT3Y4aklFFFM1PXPh/d/a/B1pk5aFnhb/gLGunrzn4TXe6DXLAnmC7WUD0WRB/VWr0auhbHDJWbQUUUUyQooooAKKKKACiiigAooooAKKKKACiiigAooooAKKKKACiiigAooooA5Xx7b/wDEkh1FR8+n3CT5/wBj7r/+OsawDcf2b4i0fVAcRCY2k5/6Zy8An6OE/WvQr20jv7C4tJhmOeNo2HsRivLYIZNQ8MS2M5xdQq9rIfSWM7c/moNctf3ZRmdeH9+EqZ6zXNfEC2a78CavGq7mEBcD12nP9K0fDup/2x4esb4/fliG8ejjhh+YNX7mBLq1lt5BmOVCjD2Iwa6jkPAI2DBWHQgGt/ICbvbNc7HBJZS3GnT8T2UrW8g9cdD+K4NbUMvmWROeQpBrn2djtvdXJJQs1q2P4lzS2/FvH/uiquny7kMRP3elXI12oF9KAZxusLt1W4Hqc1rfDnURp/jyGBm2pqFu0P1dfmH9aztfTbqjH1UVjTXUunS2upwf66xuEuF99pyR+VHkEvhPpqkIBqGyu4r+xgvIGDRTxiRCPQjP9anrAkbsFKFApaKB3A5wcda8z8U+H9U8W6k9tcTz2Gh2bJv2na107dSD/dUd/U16ZWV4lsp7/wAN31vavtuTEWhb0deR+opx+JMOliTQtITQ9Ji0+K5nuIouI3nOX29gT3xWjXl/hf4hf2tb/ZDMLfUIvkltpcbgw67c9RXSw61eRyhpJPMTPzKR2rb6vLobRoOSvFnV0VBPdw28AmkcBD096orrsHmgSQyxoejsKyUJPVIzVOT1SNWikV1dQykFSMgjpS1JIUU1nVFLMQAO5OK8r1DX9aTxjpdzpGrTX1hNffYriEqPJJwWOzA7AHJ9aaVw6XPVTyKhdanpCoNIadikyc0KlWTHzQIzQVzDUWpgMUirinUEN3CqF62ZQvoKvk4BNZUjb5Gb1NZ1HpYumtRlFFFYGxz3jjURp/hC/wAANLcp9liVhkMz/KOO+Mk/hXkL+BtLdlIedMAZVX4PFdv45v8A+0PFVlpSHMVhH9pm/wCujcID9Bk/jWd3rtopxh6mMkpPUqWGm2mmQCG1hEa9z1LH3NW6KK0HawUUUUAdN8L7jyfG+q2va5sIpfqUcr/7PXrteK+A5DF8SrMf89rCdD+DKa9qreHwnFU+NhRRRVEBRRRQAUUUUAFFFFABRRRQAUUUUAFFFFABRRRQAUUUUAFFFFABRRRQAV55fwHT/GWowAAR3iJdx8cZ+4/6gH8a9Drj/HMBgfStXUfLb3H2eY/9M5flBP0fZ+ZrKtHmg0bUJ8lRMb4GuBbXWraMx/1Uwu4B/wBM5eoH0dX/ADFdlXnEE/8AZvizSr4nakxayl9MPyv/AI8P1r0elQnzQTDEQ5ajR4/8VdKbR9at/E0SH7HdBbe+K/wMOEc/y/AVh2lwsbdcxuOo6fWvcdU0y11jS7nTr6IS21zGY5FPcH+tfPV5pt54K15vD+qFmtXJOn3bdJE/uk+oqpx6odKf2WaILQT5Xqp7d62IpFmjDryD+lYmTjB7VNbXBt29UPUVkdDRT8SxESxS44xisBlDqyEcMCD+NdhrEK3eml4zkryK5DvTBHpvwd1s3fh640Sd83OlybQD1MTcqf5j8q9Hr5w0PW28J+MbHWSSLWX/AEa8HbYeh/D+lfRyMrorqwZWAIYHgj1rOa1uZLTQWiiioKCg9OaKKAPIPHHw6ttT1KW6tXNlfZ3LMo+V/TOO/vXILefEDwwfLntzqVsnRz+84+o+YfjX0FqOnpfwbTxIv3W9K5Se3mtpTHKhVh+tdtKakvM6qcY1NYu0vI89g+L6rLE2raPcxvEAAB8y8exxXQ3nxw8NapZeRPbzxOOQ3k5K/TBrYlt4J12zQxyD0ZAf50WXgXSdaEjDTdPyuMh4gDWtrBUpSjaUpLTyOZh+MGh2a/uLq8I/u+Rx+pqC4+OMkxMWm6bczyngZUD+Wa7S4+GmgabbNcXFnp6EfdUQ5LH2qPTdHi80R2NnFH6lEC7fripcYvViSlU97mVvT/M5HT7Pxv8AEG7RNWuJNK0onLxRHDuvce3416va6Bp9kllDa2yRQWalYUH8Oep+p9fc1asLFLGDYvLHlm9atVx1ZKTstjCTV9AooorMkKKKKACiiigCC6fZCeeW4FZ1T3cvmS4HReKgrnm7s3grIKq6nqMGk6Zc6hcsFht4y7E+1Wq8p+KGstqupWvhGyk4ZhNesvYDkL/X8qKcOeVgnLlVzB8PXN1qTahrF2v7y+uDIpPXHQfh2H0rdYKEXHU5zUUMSW8KQxDaiKFUe1TOu3aD/dzXcZxVlYZRViCAvDLIRwF4+tV6Blizj8yU9wFNV8YOK0rFNkDyHv8AyrOPWgRqeCwx+JWkEdBb3OfptWvbq8b+HsXnfEKJuf3GnSuT/vOij+teyVvD4Tkq/GwoooqjMKKKKACiiigAooooAKKKKACiiigAooooAKKKKACiiigAooooAKKKKACs3xDpo1fw9f2B6zQsFPo3VT+BANaVFAHlEvm6z4XDxHZdtEJIz/dmQ5H5MK9J0bUo9Z0Wy1KIYS5hWTb/AHSRyPwPH4VwqQHTte1bTMbRHP8AaYR/0yl5GPo4kH4VseArgRRalpB4+x3BeIf9M5PmH4Z3D8K5KHuzlA7MR79ONQ7CsHxb4U0/xhokmm364P3oZlHzRP2YVvUV1nGfNEy6l4U1b+wfES7XBxbXv8E69ufX/JrUr2nxP4W0vxbpEmn6nAHU8xyDh4m7Mp7GvBta0fXPh3di31VJL7RmOIL+Nc7B6N6H6/hWcodjop1ekjUhneE/Lyp6qehrD1GBYrlmjGI35A9PUVp29xDdQrNBKskbdGU5pLmAXELJ36g+9ZHQc5dW6XdtJBJ91xjPpXp/wh8VNqOkP4ev3P8AaGmDYm48yRdAffHT8q83YMpKsMEdRVJ7q70HWLXxDppIubVv3ij/AJaJ0IPqMcU7XVjOa6o+oKKy/Duv2fibQ7bVLFw0Uq8r3Ru6n3FalYbCWoUUUUDGyNsjZuuBnFQMLe9j2yKrD0btVggMCD0rOlt5ImyASvYiplKUXdFwt8yCbw9buSYpWj9jyKji0O5gk3w3vlsP4lBBq0J5V4DmrNv5ztukY7ew9auOJm9EaupUS1ZV/sZZZBJeXEtww/vHitGOKOFAkaBVHYCn0U5TlLdmMpyluFFFFSSFFFFABRRUN3cLaWU90+NsMTSN9AM/0oETVDcS+VGcfePSs3w54isvEugW+rWki+XKuXTPMb91P0NSTSmWQsenYVFR8uhcFzMj70UVWv8AULTSrKS9vp0gt4hlnc4A+nqfasErm5l+LfEtv4V0GbUJsNL92CP++/YfTua8j8M2dwVn1i/YvfX7b2ZuoU803UtQuPiF4m+3TKyaNaHbBE3Ab6+57/lXRADHHSu6nDkjbqzC/PK/QfFGZJVQdzzViaEzXhjTooAJ9Km0+HaPOYcngUl1cLEGjh+8xyzVQ7loRqluUX7u0isiKIyyhB3rXAK2wXqQmKjs7fyU3N99uvtTEmFywgtCqjH8IrJq1ez+dLtU/IvT3NUbiZLa3knkOEjUs30FA1odx8KbXzNU13USPlXybSM+6hnf/wBCX8q9Prlfh1pUmleDbTz02XF1m6lBHILnOD9BgV1VbpWRxSd3cKKKKZIUUUUAFFFFABRRRQAUUUUAFFFFABRRRQAUUUUAFFFFABRRRQAUUUUAFFFFAHE+MYPsviDStSA+WdXs5T/4+n6hv++qo6fcf2Z400+5JxDfo1jL6b/vxn9GX/gVdL40sJL/AMLXggXNzbgXMPrvjO4D8cEfjXF6mwvtC+2WbbmVUu7dl9VIdcfhx+NcdX3KsZnbR9+jKB6nRVbT7yPUNOtryJsxzxrIpHoRmrNdhxBUN3Z21/aSWt3BHNBIu145FyGH0qaigDxLxP8AB+/0aeTU/Bc5aMnMmmynjH+we/0P51x1n4jia6ax1OF9Pv0O14pgRz+NfT1c/wCJvBeg+LbbytVsY5JAMJOo2yJ9G6/hUuKZcajieH31p5y+bGPnA5x3FZJHUEexBrq9Y+FXivwyWm8OXf8Aa1ivP2SU4kUe2eD+H5Vxk2swC4aDUrSfTL0cMkyEKT/Ss3Bo6I1YsueEvFE/w+14s26TQ7xx58Y/5Zt/eA9f5ivou1uYb21iubaVZYJVDI6HIYHuK+a3WC8gZCUkjYYOCDWp4I8bXXgO9Gm6m0lxoMzfK/U27HuPb1FRKPN6ifu+h9C0VDaXdvfWkd1azJNBKu6ORDkMKmrEYUUUUDE2rn7oFLRRQAUUUUAFFFFABRRRQAVg+N5mt/A2tyLnd9jkUY9SMf1reJAGT0Fcp45uRJ4Q1QD/AFaw7m9wCDRzJNBytrQ8K0nUNd8ANHe6YxuLGZF+0QPkoWHXI7exru7H42aDPCDe2d5bS/xKgEg/A8H9K5yyuhC5R+Y2P5Vak0nTJ23vY2zk/wAXljmtZRhP4kNRlH4WaOofG2wVTHpGlXF1MfumU7Fz9BkmuTuo/EXjS7W58QXDQWanclsg2gfQdvqea6KCztrb/j3toYv9xAKmojGMPhQOLl8TIra2itLeO3gQJGgwoHarVtAZpQv8I5NRgZOKmNwI4vKh4z95vWmWWrq7Ea+TCeQME+lUoYzLOq+p5qMGtCyVYYzNIdueBnrQLZF/t7VSvLvaDEh57sO1RXF+XBWLKqe/eqXencSQU/RNKbxX4tttHUFrK2Zbi/YdNoOVj/4EcZ9qx73UppL6LSNIiN3qtwdiRpzsz3Ne4eBPCEPg/wAPpalhNfTHzbu4xzJIf6DoKuEerMqtTTlR1AAAwBgDoKKKK1OYKKKKACiiigAooooAKKKKACiiigAooooAKKKKACiiigAooooAKKKKACiiigAooooAO1eY6ZbiwN5pOOLG4eFB/wBMz8yf+OkD8K9Org/EcH2HxnFKBiPUrUj/ALaxH+qt/wCO1z4mPNTv2OnCz5alu5oeAbgppd3pDn59NuWjTPeJvnT9G2/8BrrK8+0ac6f42gPSLUbcwN/10T5l/Qt+VdnY6xp2pz3UFleRTy2snlzojZKN6EVpSlzQTM60OSo0XqKKK0MgooooAKyta8N6N4htzBq2nW90hGMunzD6HqK1aKAPGtc+AdmXefw1q09g55EM53p+BHI/HNefa14K8b6DE6ajo/8AaVn0aS2Hmcevy8j8q+pqKTSY1JrY+SfCPxG1HwVfNBAskulu37yzuOsZ7lT2P86+jfDvibSvFOnC80u6SZf+WiZw8Z9GXqK0tX8LaFrykappVrck/wAbxjd/311rhLz4NWunznUfB+qXOkaivKBnLxN7MOuPz+lZzpKWxcajR6BRXndv8QNR8OzJYeOtKksXztXUbdd9vJ7nHSu7sNQs9UtRc2F1FcQsOHicMK55RcdzZST2LNFFFSUFFFFABRRSMwUZJwKAFpkkqxjLED2qvLegcR9fU1TZmdsscms5VEti4029yWa4abjovYVRv7OPUdPubKbPl3ETRNj0YYqrq/iHSdBgMupX8NuBztY/MfoOpry7X/i9eag7WfhazdF6G6mALfgvQfjUxpzm7oqU4xVjm4TPY3s+j6gNl7aMY2B/jA6EfhWlBdywDCkFf7prmZdEvrxnvLy/kl1BjuDsxPPuam03VJvtAsL+MrcDgNjhq7muxjGTWjOrXVePmi59jTk1BppBHHF8x7k9Ky61rC2MSeY/Dt0HoKk1Lvb1oo60UAFKWLdSTiql3qNnYqWubmOP2J5/LrWE3imfUbkWXh/Tp725bgEKf5Cmk2TKcY7nRzTxW0LSzSLHGoyWY4FZFlNrPjG/OmeFrZmXOJr1xhYx657fzrp/DvwZ1fW54tQ8ZXrRw53CxhPzH2J6L+HNe1aTo+n6HYJY6bax21unRIxjJ9T6n3rVQtuc86zeiOc8C/DzTPBVnuj/ANJ1OUfv7xx8zHuF9BXYUUVZiFFFFABRRRQAUUUUAFFFFABRRRQAUUUUAFFFFABRRRQAUUUUAFFFFABRRRQAUUUUAFFFFABXHfEi4tLHw7DqNxcRQyWNzHcR7mALdVZQO+VZuK0/F/iWPwroMl+YWnuGYRW1uvWWQ9FFeXR/DjUvEV8us+OtQknuJPmWxhOEiH90n+g/Os6k4xj7xdOMnL3TH1T4l6Zezww6Ok8l5bzC4t5nXau9OcY6kEAj8a018Iaj4bth4y8M6jPd6j/x83cDfcuI2+ZgAPqau+KvC/h/TLDSpra1trKSC/hEbKAu4FsMCT145/CtL4ZaqM6n4dmYNLp0n7nJzvgblfrjp+VcsKiilybHVUi5az3O88L+JLHxXoNvqti3yyKPMjJ+aJ+6n6Vs143cw3Pwr8Wya3Zo0nhbUpP9NhX/AJdnJ4Ye2T+uPSvXrW6gvbSK6tpFlglUOjqchgehrtjJSV0cbVnYmooopiCiiigAooooAKKK5jxx4vi8I6OsqRifULlvKs7fP+sf/AZGaAKPxC8baJ4Y0tra+gj1C8uBiGw2hjJ7sD0FeMaB4Y12bUhqFnfnw/c3tx+6t7bISMHnBXPT2rpNG8Pzfbpdc12UXmtXJLO7crFn+FfpWu+bO6tbnPyRXMTE+g3gH+dccsQnNRjsdEaNo3Y46r8TvDhxf6Na6/bL1msyFkwPVR3/AAqSH4z6NDIIdZ0zU9LmzgrLBkD+R/Suq8U+NtD8IQF9TuwJiMpbR8yN+Hb6mvOkur/xuL3xprdgIdF0u3kfTLGQZE0uOGbP3uce1dDpxZkqkkdra/FHwVdgFNft4/aZXQ/qKu/8J74SxkeI9MbvxcLn+dclrXw30u0+H0Lx6ZBLqdjGlzK2z5piOZFP1GR+Fall8NPAer6da39vo0fk3MSyoVkcfKwz6/hU+xXcr2rL1x8R/CsYONe0/wDCXcf0rCvfiz4Sh3E6o9wR2hhY/wAwBUmt+A/h34X0efVNQ0pBBEM4MrEueygZ6mvO/D3he0v5p9YvtMhgiuc/Z7IA7Y07H3NY1KMIq8mzSFWTdoo2tR+OOnxqV07S55T2aZgg/Ic1x+o/FXxNrTmJL+DS4T18lcH/AL65P5YrrJfAvh+4bH9nhT/sOV/rWK/gDRjeXkG64UxSKFKyZwpUEdR65qYzoLoU1VelzlY4tJmm8/UNUN5MeWMjnBPvnmtSLUNKhTZDcW8a+gYCq2n+G9Fs/FX9m+Jp762sJW2wXlvtAz2LbgePpXrifs9eGZUWSLWtUaNhlWDRkEeudtdSSkrpmXO4O1jzD+1tPH/L7F/31UTappDypI91DuTlWwcivVh+zt4c76vqv5x//EVYg/Z88KRn95earN7NKg/koo9mg9s+x5ZF4j0G2+ZrlpnHTbGcCmzePdPQHyrad/qAK9qtvgj4HtyC2nzzEf8APW4cj8s4resfh54R05g1toFiGH8TRhj+tPkQvbSPnCPxXrGpSCLStFlmc9AiNIfyUVuWPgL4meIiPPiOm27fxTERfoPm/OvpSC1t7WMR28EcKD+GNAo/SpaaikQ5ye7PGtC/Z/02F1n8QalPfydWiiJRD9T1P6V6no/h7SPD9sLfSdOt7SMf880wT9T1P41pUVRIUUUUAFFFFABRRRQAUUUUAFFFFABRRRQAUUUUAFFFFABRRRQAUUUUAFFFFABRRRQAUUUUAFFFFABRRRQBzOtWQvvFulPMN0NlBLcAHoJCVVT+ALVz+oeJL7X55LLwrAkqQttn1Sf/AFEZ7hB1kb6cV0HibTn1S9trIyvFazxOtyUbDMgKnYD1Geh9s0X17pHhrS0Wd4bO1UeXFEq43eiqo5J9hXLV1ZvT0RwOrfDK116CI6nq99cXYfc9wzdv7qr0UVx+hO3hHxf4d1BZ2ktp3k06aTP3gHIUn8MflXozz69ruUtYm0axbgzzKDcsv+ynRPq3PtXlnibwdfeGZZbSO+e8tpke+ty4+dJImBOffDdR1rKnJ3tJm8kuiPom6tYL20mtbmNJoJUKSIwyGB6iuU8DrP4T1268H3MjPZODdaVKxz8mfni+qnn8a6PRr5NT0azvUYMs8KSAj3UH+tVfEFpvitdSjB+0adMtwpUclOjj8VJ/IVpSnZmVSN0dVRRRXWcwUUUUAFFFFADJZUgheWRgsaKWZj0AA5NfPupwTfEfUdR16aR44VBh0gZxsCn7/wCJFdT8U/Gd3BcXnhiwAJu4orRnB5V5Tk/+Of8AoVFnaRWFlDaQjEUKBFx6AVy4mq4q0dzejT5ndmV4Y1s6vpxS4GzULU+TdRHqHHGfoa1L6FriwuIU4d42C47Njj9cVy3ibT7vSNRHifR498iDF5bgcSp6/Uf/AF66HRdas9d09Lyzk3KeHX+JG9CK45L7cdvyOiL+yy74F+FmnXdtb+JvEVwdY1K9RbgGU5jTdyOD1I9+K7HxVY77HT9PQL5dzqFvEUUYGxW3kY9MJTfh5c7vD0tixG6xuZIQPRCdy/o36Vo6qPP8T6HAP+WZmuCPom0f+hV6qd1c4WrOxda2kbIZMg8H3Fec6Fq9p4J1u/8ACer3C21srPd6bLKcK0LZYpn1U54r1U8D0xXgnj68tviN4xi0qzijOnaQzC5vlGWkbuin04/nRKSirsEm3ZFW7urn4leIBqdwrReHrJytnbuP9ew6uR3/AMj1rpVtlHU59ulQz3Gn6FpgaWSO1tIV2qDwMDsB3NcLceINe8Z3D2egRNaaeDiS7fgkfXt9BzXnScqz5tkdiUaat1On1nxdovh9GSa4ElwBxBF8zH6+n41ieDby68RTazqE6GIySxmMEcABSMfyq/ovgDSNL2zXKm+u85Ms3Kg+y9PzzXVIiRqFRFVR0VRgCok4KLjHXzKSm3dnO3+nw3kElpeQq8bcEEdPceldL8KtauNOuJvCOoTNKsSmbTpmOS0X8SfVaoahFlBIB04NY81ydLvbHWE4awnWRiOpjJw4/wC+ST+FVh6rhK3RhWgpxv1Pe6KAcjI6UV6ZwBRRRQAUUUUAFFFFABRRRQAUUUUAFFFFABRRRQAUUUUAFFFFABRRRQAUUUUAFFFFABRRRQAUUUUAFFFFABRRRQAUUUUAFFFFAHMeM7iTTINP1aKPzPs1yEdc4ysgKcnsMlc1Fpnh6K0uzqN/ILzVWHzXLjiP1WMfwr+p7mt7WNMh1rRrzTbgfurmJo2PpkcH6g8/hXmuhavdeJv+KT1a4a1vdOzHqKh9sl2FOF2nrtI5Yj+tY1YvdGtN9DS1TxSbi/ktPD9i+qXCnEkocJbxN33SHqfYZrg/EE/ia28X2dzrVnbSac0Qs2e2DGOPzTzgtyW4Feuz21pplhFHBFFa2sIICqAqIK8u1vxNb+L/ABHZaJo7efZWcwuby5H3GK/dVfXnvXHom7LQ643dtdTf+GOsiOzufDs7/wCk6VK0GD1aLPyMPw4r0G58s2s3m4ERjbfn+7jn9K8J13StVtvGq6v4flKai1sZUi7XGzh0x3O0g49q7iw8a2mtfDu9vtZDaWjJLaSl85V9uDtHU9enWqjqlJdSZrlbj2PStNkMulWkh6vCjfmoq1Xz/wCGviX4kudR0jUNQiWPRLVUtJFBI80thTKfXH5DJr38EEAjkHnNd6aZxNNbi0UUUxBVe/vYdO0+4vbhtsMEbSOfYDNWK82+K2sGWGx8MWznzb5/NuiP4YE5I/4EcD6ZpN2VxpXdjzG5lm1DxNoWoXQ/fX2oPdSA9sjKD8FCj8K9CrhfEf8Aosen6iowtjdxyHHZM4P6V3QIZQVOVPINeZXblZndBWbQjEBCWIAA5J6VyHg+1tpNY1rVdPh8qwmlEUIHR2X7zD2zV7xy92nhK7Nnv3fKJTH94R5+bH4Vd8NzadNoFo2lkfZVQKo7qR1B96laU2+4PWaR1Pgq4+yeLby0biO+tRMv+/Gdrfoy/lXVRDz/ABrcvwVtbJEHsXcn+SivP47oafq+lX5OBDdojH/Yk/dn/wBCB/CutvtetPDln4n8QXZ+SKcRxr3kKRIAo9y5au/DSvTRy1laZh/FHxbc2qQ+FtEfOr6ip8x1P/HvD3Y+57fjWBo2kW2h6ZFY2y/KgyzHq7dyao+HbG7lkude1f59V1JvMkzz5SfwoPQAVZ1vxFpugWvm304Vj9yJeXc+w/qa5a9R1JckdjelBQXMzlH8OnxL4y1P+17uVreydfKtQeCjDIOfT9a7u3toLSBILeJIok4VEGAK4zwtqt7r/ii51b+zntbI2whDkHDkNkZPc8npXcdKzrOSaiy6dmroKKD04rO0S6mu9MV7j/Xo7xyfVWI/wrK2ly76l2dPMgdfUVhTQrcQyQOMpIhQ/QjFdD2rFlXZM6+hpFLsereEbxr/AMIaRcyHMjWsYc/7QUBv1BrZrlvh02fBVmuf9XJMn5SNXU17Sd1c8x6MKKKKYgooooAKKKKACiiigAooooAKKKKACiiigAooooAKKKKACiiigAooooAKKKKACiiigAooooAKKKKACiiigAooooAKKKKACvNviL8Lz4pu4tY0W8FhrMQwXyVWUe5HII9a9JooA+SvE1j4t0nUotO8Y32prp24AzIxlRh/s8gH8a6gal4U8N2+man4fm8yx2va3wH+tycMjsD7hh+NfRFza297A8F1BFPC4w0cqBlYe4NeL/FD4YeHdL0eXxBpskGmS25DGBxmKY9lC+vtWc6SmrM0p1HB3W5x158SYpdc0y+gsJksbK53tcsPmcFSGUDpyDSut/471Eanq6m20tWLW9kvAb/aPrnue9MsLC88T3UGra1DFDaRKBa2MKbI1Hrt9+vvXWgYAAGAOgHFcr5YaQWp1LmqPmmQT2kNxYyWhULE6FNoHQY7fpXofwx8RvrHh46dev8A8TTS2+zzgnl1H3H/ABXH4g1wdUo9Ul8JeKbLxHEW+ysRb6gg/iiJ4bHqtVQnZ2fUmvC6uuh9AUVHBPFcwRzwuskUihkdTwwPINSV2HGVNT1G10jTLjUL2URW1uheRj2A/rXhFpeXGuale+I71Cst+2YkJ/1cI+4v9a0viF4jPjLxEPDlhITo9g4a+kU8TSDogPcD+dMACgAAADsBiuavP7KOmhD7TIby2S9sp7WUZSZCh9s96l8I38l1ov2W4P8ApVk/2eUfTofxGKWsizvEsfHaxxbil5AEuCB8qyDJTJ9SAa5muaLRvLRpnaMAykMAQRggjrXCXlvN4F1htSs0Z9DumH2mEc+S394e3/6q7ymTQxXEEkM0ayRSKVZGGQQetYwnyvXYco39TL1qVLrwxc3NrIJF8nzomBznGGBH5VUudVHjPUrK0jO7TbJ2vrn+7LO7FkU+oC4Nc3PNP4HNzpt0JJ9EvFcWrjkxMR901Xs9Vk0XSLXw3oMYudanG64kXlYmb39QMD2rqgnGDUephJpyTfQ6bxP4uXSZF0/T4/teqy8JEvOzPQn/AArP0PwOZrn+1vEkpvL6Q7vKY5SM+h9fp0rV8MeE4NCRrm4b7TqcvMtw3JBPZf8AGujrBzUVyw+81UXLWQiqqKEVQqrwAOAKWiisTQCcAk9utUdMXCXDjGJJ2cAe+KmvZNlu3PLcVU0WQyW9xzkLcMo/DFNbMRp9qyb5cXTY7jNa1ZmoD/SFP+z/AFpFLc7v4b5/4RJQe1zN/wChmutrlvh8mzwon+1cSn/x811NezD4UebL4mFFFFUSFFFFABRRRQAUUUUAFFFFABRRRQAUUUUAFFFFABRRRQAUUUUAFFFFABRRRQAUUUUAFFFFABRRRQAUUUUAFFFFABRRRQAUUUUAFeH/ABQee9+ItjYauXTSY4RJZIRiOaX+LJ7kf5617hXP+MfCtr4u0GSwnPlzKd9vOOsUg6Ef1pSV1YcXZ3PLAMDFFUtPmuA09hqEflalZP5Nyn+0P4h7Ec1drzmmnZnoppq6Co54I7m3kglUNHIpVlPcGpKKQG/8KfEb2ks3g7UpD51svmWEjH/Ww/3fqv8AL6U74leP3iLeFvDkwk1a4G2eaM5Fsn8XPZsfl9a4fX9GfVrVDbzNb3sJzDOrFSM9Rkc07Q9Ct9EtDHGTJM/MszdXP+FdXt1y+Zzew97yJ9J0uHSLBbaHJP3pHPJdj1Jq9RRXM3fVnSlZWRHcTx21tLPK22ONS7H0AroNH8MSj4aT6hcRlb+8nTUCCOVVWGxfwX+ZrmYNPPifxVp/h5Mm3LC5viO0Kn7p/wB44Fe63MMbafLBtAiMRTaOMDGK6qMPdbfU5a0/eSXQ8yoo9xRXmHWcf4+tJ9Xh0vRrZlWW6uS5ZuihFOT+taXhbwzb+HLDywEku2J82cdX5OPpxjilkBuPHUGfu2tgzD/edgP5A1u1rKbUFDoZqK5nIKKKKyNAooooAztQfMiJ6DJqDw2P+JbK3965lP8A48f8KbcyhppJCcKO/oBUnhsq2g28ifdl3SD6FiapbMH0Nas3Uf8AXL/u1pVm6j/r0/3f61LGtz0XwOoXwnakd3kP/j7V0Vc94GOfB9kfUyf+jGroa9mHwo82XxMKKKKokKKKKACiiigAooooAKKKKACiiigAooooAKKKKACiiigAooooAKKKKACiiigAooooAKKKKACiiigAooooAKKKKACiiigAooooAKKKKAPNviZ4XnbZ4p0iHzL21XbdwL1uIe//AAJeorjLC/t9StFubaQPGevqp9COxr3wgEYIyD1rxTx38OdR0LUJvEnhBS8Tnfd6cBkH1ZR/Tt2rGrS59VubUqvJo9ivRWRofiGz12EmE+XOv34GPzL/AIiteuNpp2Z2Jpq6CiiikMKr315Dp9lLdTnEcSlj/hViqujaSfG3jSHStudK04i4vm7Ow+7H/n0NXThzSsRUnyxud78KvDsun6HJreoRldT1ZvOcMOY4v4E9uOfxrvZRmJx6qacqhFCqAFAwAOwof/Vt9K77WR5976nk8DFraJj3RT+lSVHbrttoR/sL/KpK8Z7npIxrBd/ijV5T/CkMQ/AFv61s1k6OM6hq8ndrrb+SLWtVT3FHYKKKKgoKjnfZA7egqSq182LYj1IFAGHdW02orHp1uxWa/lW2Vv7gc/M34LuP4VvWlkmnWcdlGSUtx5an1A4qXwbZC78WQSsAVtIZJuezEBQfyJqWb/Xy/wC+f51s1akvMi96jQys3UObhR/sj+daVZl+c3Q+grFmi3PSfBRz4P00+qE/mxrfrn/A3PgjR29bcH866CvaWx5j3CiiimIKKKKACiiigAooooAKKKKACiiigAooooAKKKKACiiigAooooAKKKKACiiigAooooAKKKKACiiigAooooAKKKKACiiigAooooAKKKKACiiigDzLx38JrbXZm1jQJF07WlJfK/Kkx/2sdD7/AJ15xZ63d6fqJ0XxJbNY6lGdu5xhJPQg9P6GvpSuf8V+DdH8Y6cbXU7cFwD5U6cSRH1B/pUTgpKzLhNweh5ZRWLqFlrHw8vl0/Xd1xpUjbbXUFGQP9lvT8a0J9Ssrexa9e5iFuBu8wMCCPauOVOUXY7I1IyVyHV76SztkjtYzLfXLCG2iXks56fl1r13wL4Tj8I+G4rJiJLyQ+bdzdfMkPXn0HSuM+GPhubVb3/hMNVhKKQU0yBx9xO8hHqe3tXrNdVKHIvM5as+dhUVzIsVrNIxAVUJJPYAVLWX4jnFv4evmJxuiKf99cf1rRuyuZrc8+GMDHTFFIOn0pa8Y9Iy9FHy37f3ryT9MCtSs3RB/olwx73c3/oRrSpy3EtgoooqRhVLUTiJP96rtU9RGYVPo1ALc3fh4FOpak5A3LCgz7Etn+VUZmDzyMOQWJH50eB7sW+vX8DMAJbEuo9Src/+hVGgwij2roqP91Ayj/EkLWVfH/Sj9BWrWTef8fbjr2/SudmyPTPA4K+BdDB4zZxn81zW/WJ4OXb4K0Nf+nGH/wBAFbde2jy2FFFFABRRRQAUUUUAFFFFABRRRQAUUUUAFFFFABRRRQAUUUUAFFFFABRRRQAUUUUAFFFFABRRRQAUUUUAFFFFABRRRQAUUUUAFFFFABRRRQAUUUUAFFFFAFe+sLTUrOS0vbeOe3kGHjkXINcFbfBPwhbauL4QXEkStvW0eXMQP0r0WigBqIsaKiKFVRgADAAp1FFABXIePbwLb6dpwPz3M+8j/YjG4n8yo/GuvryK41mTxJ4o1C/aForexLWFurHOcNmRvxIUf8BrKtLlg2aUo3kixRRTXZURndgqKCWY9hXkneZ+iDFlJj/n5m/9DNaVcn4J1+PVl1G3VsmK5eSLIxujZiQfzrrKuompNMmLutAoooqCgqC8TfbP7c1PSON0bD14oA5i61C40a5ttUt0DmNjDIp7xyDafyJU/hXUAYGO1cDrPiKzgvItKixPczSrG4XpGCw5J9a74/eNaS5uRJk6czaDtWXOM6gB6sv9K1Ky5z/xMB/vCs2Wj1TwyuzwtpKf3bSIf+OitWqGhrt0GwUdrdB+gq/XtLY8t7hRRRTAKKKKACiiigAooooAKKKKACiiigAooooAKKKKACiiigAooooAKKKKACiiigAooooAKKKKACiiigAooooAKKKKACiiigAooooAKKKKACiiigAooooAKKKKACiiigCvfXkWn6fc3s7bYbeJpXPoqjJ/lXzXZ+Ir3Qdda71FNul6xK04HX7O7HOPyIzXsvxMui2i22joTnUJgJcf88k+d/zwB+NebappsGradLZzABXHB/unsRXLiKiTUXsdFGm2nJHVKyuodGDIRkEdDXO+JpZL5o9CtnKNcLvuXXrHDn+bdBWB4O8QS6T9r0HWGIkskZ4GJ++g7D19q37aF4Y5JZ8G8um82c/3f7qfRR+ua5HH2bv9x0J86sY2oonh1bPVdPh2x2bbJo1/ihY8j8Dg13FvPHdW0VxCweKRQysO4NYUkaTRNFIAyOu1ge4rP8HzSaVe3Ph24cskf7+zY/xRk8j8DU/HHXdDa5X5M7GiisfXfE2m+HrfzLybMpH7uBOXf8O31NQouTshtpas1ZZY4ImlmkWONRlnc4AH1rz3V/GF94gum0rwyhCdJbw8YHt6D9aouut+OphNelrHSAcpCvBf/H6mussdPtdNtlt7SFY417DqT6k962tGlvqyEpT8kZOleG7XRbbd/r7x2TzJ2HJJYZA9BXenrXPSf8sx6yx/+hCuh71k5OWrL5VHRBWTcnF8fZh/Stasi7/4+n+tQyonr+kf8gezHpCv8qu1R0U7tFsz/wBMl/lV6vbjsjzHuFFFFMQUUUUAFFFFABRRRQAUUUUAFFFFABRRRQAUUUUAFFFFABRRRQAUUUUAFFFFABRRRQAUUUUAFFFFABRRRQAUUUUAFFFFABRRRQAUUUUAFFFFABRRRQAUUUUAFFFFAHm3iqb7Z42ePqljaKg/35DuP/jqr+dc/c2jREumSh/StKWX7Vres3Z6y3zoPpGBEP8A0CndRzXlYh81RnfR0ijjdR0S2v7+yviAs1tIGz2df7prVZtxJJzmr9xZZy8QGf7tUCCpwQQR61k22rM2SW6ErC8TxTwWaatYttvLA+apx1X+IH1GK3abJGssTxSDKOCrD1B4NEJcskwkrqxxw+IuuaygtNJ0xI7phhpQSwX3GeB+NWtJ8IItx/aGszG+vmO47zlVP9a6Cx0+1023EFpAsUfcKOp9z3qzWs6q2grIzjS6zdwA2gADAxwKKKtW9m0p3P8AKn6msDUqMDmIkHBlQD/voVv1SvY1SO3wMBZo+Pqwq7VEPcKx7v8A4+pPrWxWNd/8fMn1pDR6z4alM3h2zcj+Aj8iRWrWJ4ROfDdsP7pYfqa269mHwo82XxMKKKKokKKKKACiiigAooooAKKKKACiiigAooooAKKKKACiiigAooooAKKKKACiiigAooooAKKKKACiiigAooooAKKKKACiiigAooooAKKKKACiiigAooooAKKKKACjoKKjuG220reiE/pQB5Jp7mSySU5zKzyc9fmct/WrVVtPGNOtx6Rr/KrNeNPWTPSjsgqKW3jmHzqM+oqWipGZsmnuPuMG+vBqE2k4/wCWZP4itiigd2ZAspz/AAY/Gpk09zgu4H0rRooC7II7WKI5C7j6mp6KKBFa9IEKE/8APaP/ANDFWaq367rdcdpoifwdatU+guoVjXP/AB8yfU1s1izndPIfUmkUj03wW7NoOD/BKyj6YFdFXM+BznRpB6TE/oK6avXpfAjzqnxMKKKK0ICiiigAooooAKKKKACiiigAooooAKKKKACiiigAooooAKKKKACiiigAooooAKKKKACiiigAooooAKKKKACiiigAooooAKKKKACiiigAooooAKKKKACiiigAqK5GbSYDujfyqWkYbkK+oxQB5HYf8g+3/wCua/yqxVXTd39m24YYYIFI9McVarxpbs9KOwUUUVIwooooAKKKKACiiigCOZQYW9sH8jmpO9VdTuRaabNOxA2gAZ9SQB+prE1Xx5oGlO0bXZuJQcFLcbsfU9KuMJS2RLkludLWG/8ArG+prl3+LFru/daTcOvqXFUP+FkWrSky6dPGpPZgcVf1ep2Eq0O5718P5RJpt2uc7JgP/HRXXV5r8GtYh1nRNUuIyQfth+Q9VXaMV6VXpU01BJnDN3k2goooqyQooooAKKKKACiiigAooooAKKKKACiiigAooooAKKKKACiiigAooooAKKKKACiiigAooooAKKKKACiiigAooooAKKKKACiiigAooooAKKKKACiiigAooooAKKKKAPJok8ozxc/urmeP/vmVgP5VJU2oRmHxBq8ODhbosPo6I/8ANjUNeRVVps9Cm7xQUUUVmWFFFFABRRRQAUUUUAc346spNQ8NNbxuV3zxKcdwXC/zIrqfD3wy8JaHaiSeyS7mQ4M12d3PHboOaztSRZIYI26Nd24/8ipXQ+J3aaPSNJVir314JHwcHy4/nY/TIUfjXRSk7W6GU4q9zpYdPsbZNkFlbRqOgSJQP5Uy50nTbxNl1p9pMp6iSFT/AEqzG2+NW9QKfWlyLHLeGNKs/D3j/VLDT7dLe1vLCK6WKMYUMrlWI/76Wu7rmPK2ePNNn7vp11EfwkhYf1rp67KbvFHNNWkFFFFWSFFFFABRRRQAUUUUAFFFFABRRRQAUUUUAFFFFABRRRQAUUUUAFFFFABRRRQAUUUUAFFFFABRRRQAUUUUAFFFFABRRRQAUUUUAFFFFABRRRQAUUUUAFFFFABRRRQB534ljEPi265/11vFJj3G5T+gWs6tzxvH5et6bPjiWGWHPuCG/wAaw68zEq1RnbRd4BRRRXObBRRRQAUUUUAFFFFAGRq+oWlpqGjw3lzHbxPeJNI8jYCpH85/UCrPhjxEvjLxzqeqQIw0+wtUtrMsOoZiWb8dn5YrF8V+HrPXbi0a6eQeQD8qEDdnFbfg37Lo2kazeJGscFu4RVX0jTOPxLH866Iyjycq3M7Pmu9jd8G642qeI/FNqX3R2d0kSc9AF2n9Qa0NYvriy8H63dwM32i388xnryGJGKwPDekS+HPFN1FuO+7063uJm/vSktvP5muisJtlzceYxx9tAx/vbP8AGtZNRny+hnFOUeb1LkF3Bfaxot3AwZZI5SCP7roGH/oNdNXkmla0+k/ESy8I3trKskF5JLZzj7jwNHJgfhux+Fet11U00rM56jTd0FFFFaEBRRRQAUUUUAFFFFABRRRQAUUUUAFFFFABRRRQAUUUUAFFFFABRRRQAUUUUAFFFFABRRRQAUUUUAFFFFABRRRQAUUUUAFFFFABRRRQAUUUUAFFFFABRRRQAUUUUAcl4/jxplhd9oL2MMfRXyn82FcvXc+MbVrvwdqsaf6xbdpY/wDfT51/VRXCRyCaJJV+66hh9CM1wYtapnVh3o0OooorjOkKKKKACiiigAoopCcKT2AoAyrxt103oABWP4e0jxNq3iqGzSKceF7i/NxNIFBVmjxlSeoBKjg9a0ZX5dz7k16l4ItmtfBmmK67XeHzWHux3f1rrwkbybMcQ7RSOX+JOuR+EdW0fXJ4XktJVktJxH1A4ZSPxBrJ8KeIX8aeIVTS7G6TTo7sXVxdSptXCooVB7lh+leqX+mWOqRJFf2kN1Gjb1SZAwDeuDU0FvDbQrDBFHFGvRI1CgfgK7HSi5cz3OVVJKPKNe0t5LiO4eCNpo/uSFQWX6HtU1FFaEBRRRQAUUUUAFFFFABRRRQAUUUUAFFFFABRRRQAUUUUAFFFFABRRRQAUUUUAFFFFABRRRQAUUUUAFFFFABRRRQAUUUUAFFFFABRRRQAUUUUAFFFFABRRRQAUUUUAFFFFADJYxLC8ZGQ6lSPqK8i0xTHp8UDZ3QZhOf9glf6V7BXll1D9l1vVrfsl0zAegYBv/Zq5cWvcTN8O/esNooorzjsCiiigAooooAKhun2Wzn1GKmqjqL/ACogPXk0AjKulZ7WWNBl5FKKPduB+pr3O2gS2tYreMYSJAij0AGBXi9hCbnW9Kt88yXsR+oVt5/RDXttd+DXutnLiX7yQUUUV2HMFFFFABRRRQAUUUUAFFFFABRRRQAUUUUAFFFFABRRRQAUUUUAFFFFABRRRQAUUUUAFFFFABRRRQAUUUUAFFFFABRRRQAUUUUAFFFFABRRRQAUUUUAFFFFABRRRQAUUUUAFFFFABXnXikR23i+RC6hrq2jlUE4LFSytj142V6LXmHxf8E634sOjXGg7Rc2bShyZfLwrbcHP1X9azqw548pUJcsrkNFcrZeDfi1aAKZrKZR/wA95Fb9cZ/Wqmnal47vr3ULOLS9Nmm0+byJ/nKgP7c81wzw04q+h1xrRlojtaK5zPxAHXw7Ytj0uh/jWPfeKPFunazZ6Vc6Bapd3mBBH52d3OOoOKzVGT2t95TqJbnd0Vxdzq/xAt2IPhDPvHlx+hqonijxysmJPB1yw7hbeUfrzT9hLy+8PaI7+si8ffct/s8Vh3HjfUNMtkuNW8MahZxs4Xe4wM+2R1rNk+IOiOzsPtGSc4MfP86To1Ow1Uh1Z6D4MtzdeMrU9VtoZJj7E/KP5mvWa80+ELf2rY6h4g8lo4riQW9uG6lE6n8WJ/KvS69GhBwgkzjqy5ptoKKKK1MwooooAKKKKACiiigAooooAKKKKACiiigAooooAKKKKACiiigAooooAKKKKACiiigAooooAKKKKACiiigAooooAKKKKACiiigAooooAKKKKACiiigAooooAKKKKACiiigAooooAKKKKACvLPC9u0eveM3KEA6y4/8AHAf616nXC+F0H9t+L1YZB1ck/wDfqOsa6vCxrRdp3Lx61w/jK0H/AAmXg2+xkrfeUT9elejPYAt8rkD0xXL+N7FYrbQrnOWh1m1JPoGfB/nXFCLUjrnKLiblFWWsnDYUggd81JFZ4YGQg47Cs1B3L51Y47xPbJN4o8GQTorxS6g5ZGGQcREjIrq9Q8A+FNUUi60GxYnukQQ/+O4rD8XqItc8JXZHEOqhc+m9GX+dd/Xo0FaCRwVXeVyjo+j2Og6VBpumwCG0hBCIDnGSSf1Jq9RRWxmFFFFABRRRQAUUUUAFFFFABRRRQAUUUUAFFFFABRRRQAUUUUAFFFFABRRRQAUUUUAFFFFABRRRQAUUUUAFFFFABRRRQAUUUUAFFFFABRRRQAUUUUAFFFFABRRRQAUUUUAFFFFABRRRQAUUUUAFcV4eUp4i8Woe+pI35wx12tcZpbGPx54qtz/G1rcL9DFt/mhrOr8JdP4joT1rlviIfL8Hyz/88Lm2l+m2ZK6muW+JAz8PNZ9olP5Oprljujoex1R+8TSVFbOXtYWPeNT+YFS0gOS+IoEXhdL8/wDLhe291n0CyDNd/XF+PYlm8A66jDI+yOfyGa7GIkwoT3UV00X7phV3H0UUVsZhRRRQAUUUUAFFFFABRRRQAUUUUAFFFFABRRRQAUUUUAFFFFABRRRQAUUUUAFFFFABRRRQAUUUUAFFFFABRRRQAUUUUAFFFFABRRRQAUUUUAFFFFABRRRQAUUUUAFFFFABRRRQAUUUUAFFFFABXFTsbb4syIeEvNHQj3aOVs/owrta4Xxafsfj/wAJ3ucCY3Fm3vuUMP1WpmrxZUXZnUVzfxBXd8P9cGOlqx/LBrpK5/x0ufAOv+1hKf8Ax3Nccdzpexsaed2mWjesCH/x0VYqlo7b9EsG9baI/wDjoq7SYI5vx8xHgfU41+/OiwKPUuwX+tdqAAAB2rhPGTfaLnw/pIPN5qcTEDusf7w/hwK7yumivdMKu4UUUVsZhRRRQAUUUUAFFFFABRRRQAUUUUAFFFFABRRRQAUUUUAFFFFABRRRQAUUUUAFFFFABRRRQAUUUUAFFFFABRRRQAUUUUAFFFFABRRRQAUUUUAFFFFABRRRQAUUUUAFFFFABRRRQAUUUUAFFFFABXB/FXNroul6qOun6nBMT6KWwf0Nd5XK/Eqw/tH4da5AOq2zSj22fN/SgDYPU896xfGKb/BOvL66fP8A+izVrQb3+0vD2m32cm4to5D9Soz+tReJ8DwlrRb7v2CfP/ftq4Vudd7of4ebf4a0tvWziP8A44K0qyPCp3eEtHb/AKcov/QRWszBFZicADJoe4LY5FCdX+MEMSndDounmR/QSynH57QPzr0GuA+Fqm/tdc8RyDMmq6jIUP8A0yj+RB+e6u/rsgrKxyyd3cKKKKoQUUUUAFFFFABRRRQAUUUUAFFFFABRRRQAUUUUAFFFFABRRRQAUUUUAFFFFABRRRQAUUUUAFFFFABRRRQAUUUUAFFFFABRRRQAUUUUAFFFFABRRRQAUUUUAFFFFABRRRQAUUUUAFFFFABRRRQAVDd26XlnPbSDKTRtGw9iMH+dTUUAcB8M5ZJPh/pccv8ArIFaBvYqxGP0rV8W/wDIl67/ANg64/8ARbVmeAlMNhq1sekOrXSgegL5H861/EyeZ4U1lP71hOP/ACG1cb+M6V8JB4Obd4M0Y/8ATnH/AOgim+M9QOl+C9YvQcNFavt/3iNo/UimeBm3+BdEb1tE/lWX8U2ZvA72qfeuru3gA9cyA4/Skledhv4TpvA2nDSfA+j2eMFLVC31Iyf510FMhjEMEcS/dRQo/AU+u05QooooAKKKKACiiigAooooAKKKKACiiigAooooAKKKKACiiigAooooAKKKKACiiigAooooAKKKKACiiigAooooAKKKKACiiigAooooAKKKKACiiigAooooAKKKKACiiigAooooAKKKKACiiigAooooAKKKKAOH8IY83xDjp/a838hWl4mk8nwprEhPC2M5/wDHGrF+Hswu9J1O9Bylxqt1Ip9V34B/IU/4mXy6f8OdckJwZLcwr7lyF/qa45fGdK+Am+Hrb/h/oZz/AMuqiqfxCXzLbw9CekmuWqn8zU3w0bf8OtEP/TuB+ppPHq/6JocxHEOt2jk+g3Ef1px+MH8J31FFFdZzBRRRQAUUUUAFFFFABRRRQAUUUUAFFFFABRRRQAUUUUAFFFFABRRRQAUUUUAFFFFABRRRQAUUUUAFFFFABRRRQAUUUUAFFFFABRRRQAUUUUAFFFFABRRRQAUUUUAFFFFABRRRQAUUUUAFFFFABRRRQAVgeM/EEXhvwtfXzSKs/lMlumeXlIwoA781vk4GTXlclxb/ABA+JSvERLo/hwcE8rLdMevuBj9KUnZXGld2Oi8EaI/h7wbpunS/69Ig0vs7ckfhnH4V558e9cWHSbDQ43/eXEnnyD0VeB+ufyr1DX9esfDWjT6nqEoSGIcDPLt2UD1NfJfijxDdeKPEN1q15w8zAInZEHAUfQVz0ouUuZm02krI+mPhc274baN7REf+PGrXj6BpvBt5IhxJbPFcqfTy5FY/oDWf8Jm3fDbSeOiuP/HjXWajarfaZdWjDImheM/iCP61Ddp3KWsTZjkWWJJFOVZQwPsadWF4P1FNT8K2Eqtl44/IlH910+Vh+YrdrsOYKKKKACiiigAooooAKKKKACiiigAooooAKKKKACiiigAooooAKKKKACiiigAooooAKKKKACiiigAooooAKKKKACiiigAooooAKKKKACiiigAooooAKKKKACiiigAooooAKKKKACiiigAooooAKKK4n4k+PYPBGh5j2y6pcgraw57/AN8j0H60Ac18Y/iQugafJoGlTj+1LhP30iHmBD/JiPyrzz4c/EzS/Bnhe+tLmzuJ76W5My7MAOCoABPbkH86861eW8n1Oa41GVpbuc+bKzHJy3PNUaUoqSsxptao6Txd421fxlfefqMu2FCfKt04SMe3qfeuboAJOB1r1LW/hb/Y3wktvEM4ZdV8xZZ0J4WJzhVx6jg/j7UJW2Fueo/B2VZfhrp+DnY8in2O4/413leQfATWY59Bv9GZwJrabz0XPVHHP5EfrXr9clRWkzqg/dR5x4O1n+wfiv4g8KTtttr2X7bag9A7KCQPqP5V6zXzd8X799A+K+k6vbH99DbQzEA9druMfiBivo23njuraK4ibdHKgdD6gjIrqg7xRzyVmSUUUVRIUUUUAFFFFABRRRQAUUUUAFFFFABRRRQAUUUUAFFFFABRRRQAUUUUAFFFFABRRRQAUUUUAFFFFABRRRQAUUUUAFFFFABRRRQAUUUUAFFFFABRRRQAUUUUAFFFFABRRRQAUUUUAFFFFAFbUL6HTNNur+4bbBbRPNIfRVBJ/lXye+s3Pjbxld61qDFtnMUTHIRc/KoHoP519Q+K9Ml1rwlq+mQECa6tJIo89NxUgfrXxtd2uqeHtRktrmKeyuk4ZWBU4/qKANbxXpzLOL6MZRsB/Y9q5mtK0sNZ8QT+XZ215fSE4xGrPj646V614G+BN3czR33ir/R7dTuFmjZd/Zj2H05oAzfg38OJde1OPXtUgI0u2bdCrj/XyDp/wEV6z8ZZkh+Fuqq3HmeUi/XzFP8AIV3NrawWVtHbW0SRQRrtSNBgKKzfEfhrTPFel/2bq0Ty23mLJtRyh3DpyPrQB8e+Htev/C2uRajZOY54jyp6MO6sO4NfSfhP4m+H/E9ooN3HZXyrmW2nYLjHUqTww/WvHvjR4Qi8MeKYbiyg8uwvYgY8DhXUAMP5H8a825AzyPrUTgpblRm4nV/EjxInijxreX0J3W0YEEB9UXv+JJP419IfCfVv7X+HGlSM+54IzbsfdDgfpivkq1tJbt3EYyEUsx7AAV9Dfs73ry+F9TtGPEN0GUegZR/UVSVlYlu57JRRRTAKKKKACiiigAooooAKKKKACiiigAooooAKKKKACiiigAooooAKKKKACiiigAooooAKKKKACiiigAooooAKKKKACiiigAooooAKKKKACiiigAooooAKKKKACiiigAooooAKKKKACiiigApjxRygCSNHA/vLmn0UAIqqowoAA7AYpaKKACiiigDmfHfhC38aeGZtNkKpOP3lvKw+5IBx+B6Gvlpv+JPey6J4isSJLVymSvKc/qPevsuuE+Ifwy07xxbeehW11WNcR3IHDD+647j37UAfPV3rGk2mlyw2OwtIpAWNcc+pr1H9nKB10zXJznY00aD0yFP+Irzef4ReL4NWGnixhdmOFlW4QIR68nP6V9I+A/CMPgvwxDpcbiSbJknkH8Tnr+HagDpqKKKACiiigAooooAKKKKACiiigAooooAKKKKACiiigAooooAKKKKACiiigAooooAKKKKACiii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2355850"/>
            <a:ext cx="5089525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427984" y="339502"/>
            <a:ext cx="1872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ic37.nipic.com/20131228/6819564_123526253167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qd176.net/UpLoadFiles/SYSTEM/Lines/20187271056492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ic109.nipic.com/file/20160912/21793483_181731937039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3438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2" descr="http://pic109.nipic.com/file/20160912/21793483_181731937039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4388" y="0"/>
            <a:ext cx="451961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http://file03.16sucai.com/2016/10/1100/16sucai_p20161008085_0b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ic12.secooimg.com/vendor_product_mall/16/1/4a6b86d8819c451183a291cceb23cd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555526"/>
            <a:ext cx="3455987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4" descr="http://p4.so.qhmsg.com/sdr/400__/t0190f2d7585d782be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555526"/>
            <a:ext cx="3810000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513" y="339502"/>
            <a:ext cx="3197225" cy="369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25" y="339502"/>
            <a:ext cx="2978150" cy="369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</Words>
  <Application>Microsoft Office PowerPoint</Application>
  <PresentationFormat>全屏显示(16:9)</PresentationFormat>
  <Paragraphs>33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1</cp:revision>
  <dcterms:created xsi:type="dcterms:W3CDTF">2017-03-17T02:28:00Z</dcterms:created>
  <dcterms:modified xsi:type="dcterms:W3CDTF">2021-11-06T06:54:28Z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