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705" r:id="rId2"/>
    <p:sldMasterId id="2147483717" r:id="rId3"/>
  </p:sldMasterIdLst>
  <p:notesMasterIdLst>
    <p:notesMasterId r:id="rId52"/>
  </p:notesMasterIdLst>
  <p:sldIdLst>
    <p:sldId id="256" r:id="rId4"/>
    <p:sldId id="262" r:id="rId5"/>
    <p:sldId id="259" r:id="rId6"/>
    <p:sldId id="515" r:id="rId7"/>
    <p:sldId id="613" r:id="rId8"/>
    <p:sldId id="612" r:id="rId9"/>
    <p:sldId id="516" r:id="rId10"/>
    <p:sldId id="517" r:id="rId11"/>
    <p:sldId id="518" r:id="rId12"/>
    <p:sldId id="521" r:id="rId13"/>
    <p:sldId id="522" r:id="rId14"/>
    <p:sldId id="523" r:id="rId15"/>
    <p:sldId id="524" r:id="rId16"/>
    <p:sldId id="525" r:id="rId17"/>
    <p:sldId id="526" r:id="rId18"/>
    <p:sldId id="527" r:id="rId19"/>
    <p:sldId id="614" r:id="rId20"/>
    <p:sldId id="326" r:id="rId21"/>
    <p:sldId id="457" r:id="rId22"/>
    <p:sldId id="458" r:id="rId23"/>
    <p:sldId id="325" r:id="rId24"/>
    <p:sldId id="425" r:id="rId25"/>
    <p:sldId id="426" r:id="rId26"/>
    <p:sldId id="427" r:id="rId27"/>
    <p:sldId id="428" r:id="rId28"/>
    <p:sldId id="430" r:id="rId29"/>
    <p:sldId id="263" r:id="rId30"/>
    <p:sldId id="429" r:id="rId31"/>
    <p:sldId id="264" r:id="rId32"/>
    <p:sldId id="592" r:id="rId33"/>
    <p:sldId id="431" r:id="rId34"/>
    <p:sldId id="593" r:id="rId35"/>
    <p:sldId id="432" r:id="rId36"/>
    <p:sldId id="594" r:id="rId37"/>
    <p:sldId id="445" r:id="rId38"/>
    <p:sldId id="447" r:id="rId39"/>
    <p:sldId id="448" r:id="rId40"/>
    <p:sldId id="270" r:id="rId41"/>
    <p:sldId id="489" r:id="rId42"/>
    <p:sldId id="268" r:id="rId43"/>
    <p:sldId id="483" r:id="rId44"/>
    <p:sldId id="331" r:id="rId45"/>
    <p:sldId id="595" r:id="rId46"/>
    <p:sldId id="449" r:id="rId47"/>
    <p:sldId id="451" r:id="rId48"/>
    <p:sldId id="596" r:id="rId49"/>
    <p:sldId id="452" r:id="rId50"/>
    <p:sldId id="615" r:id="rId51"/>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255" userDrawn="1">
          <p15:clr>
            <a:srgbClr val="A4A3A4"/>
          </p15:clr>
        </p15:guide>
        <p15:guide id="2" pos="288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B4E0E1"/>
    <a:srgbClr val="97EEFE"/>
    <a:srgbClr val="A5EDF0"/>
    <a:srgbClr val="8BE4D2"/>
    <a:srgbClr val="BBEFE7"/>
    <a:srgbClr val="85CAD9"/>
    <a:srgbClr val="027718"/>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6314" autoAdjust="0"/>
  </p:normalViewPr>
  <p:slideViewPr>
    <p:cSldViewPr snapToGrid="0">
      <p:cViewPr varScale="1">
        <p:scale>
          <a:sx n="108" d="100"/>
          <a:sy n="108" d="100"/>
        </p:scale>
        <p:origin x="714" y="114"/>
      </p:cViewPr>
      <p:guideLst>
        <p:guide orient="horz" pos="2255"/>
        <p:guide pos="2889"/>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noProof="1"/>
            </a:lvl1pPr>
          </a:lstStyle>
          <a:p>
            <a:pPr>
              <a:defRPr/>
            </a:pPr>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noProof="1">
                <a:latin typeface="Calibri" panose="020F0502020204030204" pitchFamily="34" charset="0"/>
              </a:defRPr>
            </a:lvl1pPr>
          </a:lstStyle>
          <a:p>
            <a:pPr>
              <a:defRPr/>
            </a:pPr>
            <a:fld id="{D5844C99-31E8-4B22-8185-0CBEC7EAE1CF}" type="datetimeFigureOut">
              <a:rPr lang="zh-CN" altLang="en-US"/>
              <a:pPr>
                <a:defRPr/>
              </a:pPr>
              <a:t>2021/11/3</a:t>
            </a:fld>
            <a:endParaRPr lang="zh-CN" altLang="en-US"/>
          </a:p>
        </p:txBody>
      </p:sp>
      <p:sp>
        <p:nvSpPr>
          <p:cNvPr id="2052" name="幻灯片图像占位符 3"/>
          <p:cNvSpPr>
            <a:spLocks noGrp="1" noRot="1" noChangeAspect="1" noChangeArrowheads="1"/>
          </p:cNvSpPr>
          <p:nvPr>
            <p:ph type="sldImg" idx="4294967295"/>
          </p:nvPr>
        </p:nvSpPr>
        <p:spPr bwMode="auto">
          <a:xfrm>
            <a:off x="481013" y="1279525"/>
            <a:ext cx="6142037" cy="34544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711200" y="4926013"/>
            <a:ext cx="5683250" cy="4029075"/>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noProof="1"/>
            </a:lvl1pPr>
          </a:lstStyle>
          <a:p>
            <a:pPr>
              <a:defRPr/>
            </a:pPr>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FD944DE-BE97-4DE0-B892-3A4BAF0D541B}" type="slidenum">
              <a:rPr lang="zh-CN" altLang="en-US"/>
              <a:pPr/>
              <a:t>‹#›</a:t>
            </a:fld>
            <a:endParaRPr lang="zh-CN" altLang="en-US"/>
          </a:p>
        </p:txBody>
      </p:sp>
    </p:spTree>
    <p:extLst>
      <p:ext uri="{BB962C8B-B14F-4D97-AF65-F5344CB8AC3E}">
        <p14:creationId xmlns:p14="http://schemas.microsoft.com/office/powerpoint/2010/main" val="3431991125"/>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幻灯片图像占位符 1"/>
          <p:cNvSpPr>
            <a:spLocks noGrp="1" noRot="1" noChangeAspect="1" noChangeArrowheads="1" noTextEdit="1"/>
          </p:cNvSpPr>
          <p:nvPr>
            <p:ph type="sldImg" idx="4294967295"/>
          </p:nvPr>
        </p:nvSpPr>
        <p:spPr>
          <a:xfrm>
            <a:off x="482600" y="1279525"/>
            <a:ext cx="6138863" cy="3454400"/>
          </a:xfrm>
          <a:ln>
            <a:miter lim="800000"/>
          </a:ln>
        </p:spPr>
      </p:sp>
      <p:sp>
        <p:nvSpPr>
          <p:cNvPr id="18434" name="文本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Tree>
    <p:extLst>
      <p:ext uri="{BB962C8B-B14F-4D97-AF65-F5344CB8AC3E}">
        <p14:creationId xmlns:p14="http://schemas.microsoft.com/office/powerpoint/2010/main" val="3023498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FD944DE-BE97-4DE0-B892-3A4BAF0D541B}" type="slidenum">
              <a:rPr lang="zh-CN" altLang="en-US" smtClean="0"/>
              <a:pPr/>
              <a:t>24</a:t>
            </a:fld>
            <a:endParaRPr lang="zh-CN" altLang="en-US"/>
          </a:p>
        </p:txBody>
      </p:sp>
    </p:spTree>
    <p:extLst>
      <p:ext uri="{BB962C8B-B14F-4D97-AF65-F5344CB8AC3E}">
        <p14:creationId xmlns:p14="http://schemas.microsoft.com/office/powerpoint/2010/main" val="486465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noChangeArrowheads="1" noTextEdit="1"/>
          </p:cNvSpPr>
          <p:nvPr>
            <p:ph type="sldImg" idx="4294967295"/>
          </p:nvPr>
        </p:nvSpPr>
        <p:spPr>
          <a:xfrm>
            <a:off x="482600" y="1279525"/>
            <a:ext cx="6138863" cy="3454400"/>
          </a:xfrm>
          <a:ln>
            <a:miter lim="800000"/>
          </a:ln>
        </p:spPr>
      </p:sp>
      <p:sp>
        <p:nvSpPr>
          <p:cNvPr id="41986" name="文本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Tree>
    <p:extLst>
      <p:ext uri="{BB962C8B-B14F-4D97-AF65-F5344CB8AC3E}">
        <p14:creationId xmlns:p14="http://schemas.microsoft.com/office/powerpoint/2010/main" val="13255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783597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669883" y="2588282"/>
            <a:ext cx="10852237" cy="899167"/>
          </a:xfrm>
        </p:spPr>
        <p:txBody>
          <a:bodyPr rIns="25400" anchor="t">
            <a:noAutofit/>
          </a:bodyPr>
          <a:lstStyle>
            <a:lvl1pPr algn="ctr">
              <a:defRPr sz="4050" b="0" spc="600">
                <a:effectLst>
                  <a:outerShdw blurRad="38100" dist="38100" dir="2700000" algn="tl">
                    <a:srgbClr val="000000">
                      <a:alpha val="43137"/>
                    </a:srgbClr>
                  </a:outerShdw>
                </a:effectLst>
              </a:defRPr>
            </a:lvl1pPr>
          </a:lstStyle>
          <a:p>
            <a:r>
              <a:rPr lang="zh-CN" altLang="en-US" noProof="1"/>
              <a:t>单击此处编辑标题</a:t>
            </a:r>
          </a:p>
        </p:txBody>
      </p:sp>
      <p:sp>
        <p:nvSpPr>
          <p:cNvPr id="3" name="副标题 2"/>
          <p:cNvSpPr>
            <a:spLocks noGrp="1"/>
          </p:cNvSpPr>
          <p:nvPr>
            <p:ph type="subTitle" idx="1" hasCustomPrompt="1"/>
          </p:nvPr>
        </p:nvSpPr>
        <p:spPr>
          <a:xfrm>
            <a:off x="669883" y="3566160"/>
            <a:ext cx="10852237" cy="950984"/>
          </a:xfrm>
        </p:spPr>
        <p:txBody>
          <a:bodyPr tIns="38100" rIns="76200" bIns="38100">
            <a:noAutofit/>
          </a:bodyPr>
          <a:lstStyle>
            <a:lvl1pPr marL="0" indent="0" algn="ctr" eaLnBrk="1" fontAlgn="auto" latinLnBrk="0" hangingPunct="1">
              <a:lnSpc>
                <a:spcPct val="100000"/>
              </a:lnSpc>
              <a:buNone/>
              <a:defRPr sz="1800" u="none" strike="noStrike" kern="1200" cap="none" spc="200" normalizeH="0" baseline="0">
                <a:solidFill>
                  <a:schemeClr val="tx1"/>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a:t>单击此处编辑副标题</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84BD36F4-CE0E-4C77-AB3C-D36A67B3F246}" type="slidenum">
              <a:rPr lang="zh-CN" altLang="en-US"/>
              <a:pPr/>
              <a:t>‹#›</a:t>
            </a:fld>
            <a:endParaRPr lang="zh-CN" altLang="en-US"/>
          </a:p>
        </p:txBody>
      </p:sp>
    </p:spTree>
    <p:extLst>
      <p:ext uri="{BB962C8B-B14F-4D97-AF65-F5344CB8AC3E}">
        <p14:creationId xmlns:p14="http://schemas.microsoft.com/office/powerpoint/2010/main" val="4144450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69931"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3" name="日期占位符 3"/>
          <p:cNvSpPr>
            <a:spLocks noGrp="1"/>
          </p:cNvSpPr>
          <p:nvPr>
            <p:ph type="dt" sz="half" idx="14"/>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4" name="页脚占位符 4"/>
          <p:cNvSpPr>
            <a:spLocks noGrp="1"/>
          </p:cNvSpPr>
          <p:nvPr>
            <p:ph type="ftr" sz="quarter" idx="15"/>
            <p:custDataLst>
              <p:tags r:id="rId2"/>
            </p:custDataLst>
          </p:nvPr>
        </p:nvSpPr>
        <p:spPr/>
        <p:txBody>
          <a:bodyPr/>
          <a:lstStyle>
            <a:lvl1pPr>
              <a:defRPr/>
            </a:lvl1pPr>
          </a:lstStyle>
          <a:p>
            <a:endParaRPr lang="zh-CN" altLang="en-US"/>
          </a:p>
        </p:txBody>
      </p:sp>
      <p:sp>
        <p:nvSpPr>
          <p:cNvPr id="5" name="灯片编号占位符 5"/>
          <p:cNvSpPr>
            <a:spLocks noGrp="1"/>
          </p:cNvSpPr>
          <p:nvPr>
            <p:ph type="sldNum" sz="quarter" idx="16"/>
            <p:custDataLst>
              <p:tags r:id="rId3"/>
            </p:custDataLst>
          </p:nvPr>
        </p:nvSpPr>
        <p:spPr/>
        <p:txBody>
          <a:bodyPr/>
          <a:lstStyle>
            <a:lvl1pPr>
              <a:defRPr/>
            </a:lvl1pPr>
          </a:lstStyle>
          <a:p>
            <a:fld id="{0F936686-3295-44FE-9ACC-D9ADDDEF3965}" type="slidenum">
              <a:rPr lang="zh-CN" altLang="en-US"/>
              <a:pPr/>
              <a:t>‹#›</a:t>
            </a:fld>
            <a:endParaRPr lang="zh-CN" altLang="en-US"/>
          </a:p>
        </p:txBody>
      </p:sp>
    </p:spTree>
    <p:extLst>
      <p:ext uri="{BB962C8B-B14F-4D97-AF65-F5344CB8AC3E}">
        <p14:creationId xmlns:p14="http://schemas.microsoft.com/office/powerpoint/2010/main" val="4550267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69883" y="2588282"/>
            <a:ext cx="10852237" cy="899167"/>
          </a:xfrm>
        </p:spPr>
        <p:txBody>
          <a:bodyPr rIns="25400" rtlCol="0" anchor="t">
            <a:no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noProof="1">
                <a:sym typeface="+mn-ea"/>
              </a:rPr>
              <a:t>单击此处编辑标题</a:t>
            </a:r>
          </a:p>
        </p:txBody>
      </p:sp>
      <p:sp>
        <p:nvSpPr>
          <p:cNvPr id="3"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4"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3"/>
            </p:custDataLst>
          </p:nvPr>
        </p:nvSpPr>
        <p:spPr/>
        <p:txBody>
          <a:bodyPr/>
          <a:lstStyle>
            <a:lvl1pPr>
              <a:defRPr/>
            </a:lvl1pPr>
          </a:lstStyle>
          <a:p>
            <a:fld id="{94F2B971-C370-45C4-A4ED-2A7878BE01B5}" type="slidenum">
              <a:rPr lang="zh-CN" altLang="en-US"/>
              <a:pPr/>
              <a:t>‹#›</a:t>
            </a:fld>
            <a:endParaRPr lang="zh-CN" altLang="en-US"/>
          </a:p>
        </p:txBody>
      </p:sp>
    </p:spTree>
    <p:extLst>
      <p:ext uri="{BB962C8B-B14F-4D97-AF65-F5344CB8AC3E}">
        <p14:creationId xmlns:p14="http://schemas.microsoft.com/office/powerpoint/2010/main" val="14422461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4BD36F4-CE0E-4C77-AB3C-D36A67B3F246}" type="slidenum">
              <a:rPr lang="zh-CN" altLang="en-US" smtClean="0"/>
              <a:pPr/>
              <a:t>‹#›</a:t>
            </a:fld>
            <a:endParaRPr lang="zh-CN" altLang="en-US"/>
          </a:p>
        </p:txBody>
      </p:sp>
    </p:spTree>
    <p:extLst>
      <p:ext uri="{BB962C8B-B14F-4D97-AF65-F5344CB8AC3E}">
        <p14:creationId xmlns:p14="http://schemas.microsoft.com/office/powerpoint/2010/main" val="1649817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3D090C-15E0-4D91-B444-7635E0ABD8C5}" type="slidenum">
              <a:rPr lang="zh-CN" altLang="en-US" smtClean="0"/>
              <a:pPr/>
              <a:t>‹#›</a:t>
            </a:fld>
            <a:endParaRPr lang="zh-CN" altLang="en-US"/>
          </a:p>
        </p:txBody>
      </p:sp>
    </p:spTree>
    <p:extLst>
      <p:ext uri="{BB962C8B-B14F-4D97-AF65-F5344CB8AC3E}">
        <p14:creationId xmlns:p14="http://schemas.microsoft.com/office/powerpoint/2010/main" val="3051960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9A680AA-B585-41D6-8169-272390087D12}" type="slidenum">
              <a:rPr lang="zh-CN" altLang="en-US" smtClean="0"/>
              <a:pPr/>
              <a:t>‹#›</a:t>
            </a:fld>
            <a:endParaRPr lang="zh-CN" altLang="en-US"/>
          </a:p>
        </p:txBody>
      </p:sp>
    </p:spTree>
    <p:extLst>
      <p:ext uri="{BB962C8B-B14F-4D97-AF65-F5344CB8AC3E}">
        <p14:creationId xmlns:p14="http://schemas.microsoft.com/office/powerpoint/2010/main" val="12580488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B21FAD6-9AAA-454A-B065-C922C22E41F0}" type="slidenum">
              <a:rPr lang="zh-CN" altLang="en-US" smtClean="0"/>
              <a:pPr/>
              <a:t>‹#›</a:t>
            </a:fld>
            <a:endParaRPr lang="zh-CN" altLang="en-US"/>
          </a:p>
        </p:txBody>
      </p:sp>
    </p:spTree>
    <p:extLst>
      <p:ext uri="{BB962C8B-B14F-4D97-AF65-F5344CB8AC3E}">
        <p14:creationId xmlns:p14="http://schemas.microsoft.com/office/powerpoint/2010/main" val="21805844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1DE8C4FD-77B3-47D8-8306-944CCB1745E0}" type="slidenum">
              <a:rPr lang="zh-CN" altLang="en-US" smtClean="0"/>
              <a:pPr/>
              <a:t>‹#›</a:t>
            </a:fld>
            <a:endParaRPr lang="zh-CN" altLang="en-US"/>
          </a:p>
        </p:txBody>
      </p:sp>
    </p:spTree>
    <p:extLst>
      <p:ext uri="{BB962C8B-B14F-4D97-AF65-F5344CB8AC3E}">
        <p14:creationId xmlns:p14="http://schemas.microsoft.com/office/powerpoint/2010/main" val="16393681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B5701EB-744A-4CA6-AB50-59E2E4D91886}" type="slidenum">
              <a:rPr lang="zh-CN" altLang="en-US" smtClean="0"/>
              <a:pPr/>
              <a:t>‹#›</a:t>
            </a:fld>
            <a:endParaRPr lang="zh-CN" altLang="en-US"/>
          </a:p>
        </p:txBody>
      </p:sp>
    </p:spTree>
    <p:extLst>
      <p:ext uri="{BB962C8B-B14F-4D97-AF65-F5344CB8AC3E}">
        <p14:creationId xmlns:p14="http://schemas.microsoft.com/office/powerpoint/2010/main" val="25522520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1A59D57-2F33-4597-9EF6-F4D0A747C577}" type="slidenum">
              <a:rPr lang="zh-CN" altLang="en-US" smtClean="0"/>
              <a:pPr/>
              <a:t>‹#›</a:t>
            </a:fld>
            <a:endParaRPr lang="zh-CN" altLang="en-US"/>
          </a:p>
        </p:txBody>
      </p:sp>
    </p:spTree>
    <p:extLst>
      <p:ext uri="{BB962C8B-B14F-4D97-AF65-F5344CB8AC3E}">
        <p14:creationId xmlns:p14="http://schemas.microsoft.com/office/powerpoint/2010/main" val="844831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11891625-512A-47C0-8356-0DB12533F684}" type="slidenum">
              <a:rPr lang="zh-CN" altLang="en-US" smtClean="0"/>
              <a:pPr/>
              <a:t>‹#›</a:t>
            </a:fld>
            <a:endParaRPr lang="zh-CN" altLang="en-US"/>
          </a:p>
        </p:txBody>
      </p:sp>
    </p:spTree>
    <p:extLst>
      <p:ext uri="{BB962C8B-B14F-4D97-AF65-F5344CB8AC3E}">
        <p14:creationId xmlns:p14="http://schemas.microsoft.com/office/powerpoint/2010/main" val="3420303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69883" y="432000"/>
            <a:ext cx="10852237" cy="648000"/>
          </a:xfrm>
        </p:spPr>
        <p:txBody>
          <a:bodyPr rtlCol="0">
            <a:noAutofit/>
          </a:bodyPr>
          <a:lstStyle>
            <a:lvl1pPr marL="0" marR="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idx="1"/>
          </p:nvPr>
        </p:nvSpPr>
        <p:spPr>
          <a:xfrm>
            <a:off x="669883" y="1296000"/>
            <a:ext cx="10852237" cy="5041355"/>
          </a:xfrm>
        </p:spPr>
        <p:txBody>
          <a:bodyPr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3D3D090C-15E0-4D91-B444-7635E0ABD8C5}" type="slidenum">
              <a:rPr lang="zh-CN" altLang="en-US"/>
              <a:pPr/>
              <a:t>‹#›</a:t>
            </a:fld>
            <a:endParaRPr lang="zh-CN" altLang="en-US"/>
          </a:p>
        </p:txBody>
      </p:sp>
    </p:spTree>
    <p:extLst>
      <p:ext uri="{BB962C8B-B14F-4D97-AF65-F5344CB8AC3E}">
        <p14:creationId xmlns:p14="http://schemas.microsoft.com/office/powerpoint/2010/main" val="14434798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57925596-FEFA-4D5E-A49D-FFF9BA597324}" type="slidenum">
              <a:rPr lang="zh-CN" altLang="en-US" smtClean="0"/>
              <a:pPr/>
              <a:t>‹#›</a:t>
            </a:fld>
            <a:endParaRPr lang="zh-CN" altLang="en-US"/>
          </a:p>
        </p:txBody>
      </p:sp>
    </p:spTree>
    <p:extLst>
      <p:ext uri="{BB962C8B-B14F-4D97-AF65-F5344CB8AC3E}">
        <p14:creationId xmlns:p14="http://schemas.microsoft.com/office/powerpoint/2010/main" val="2895877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1891625-512A-47C0-8356-0DB12533F684}" type="slidenum">
              <a:rPr lang="zh-CN" altLang="en-US" smtClean="0"/>
              <a:pPr/>
              <a:t>‹#›</a:t>
            </a:fld>
            <a:endParaRPr lang="zh-CN" altLang="en-US"/>
          </a:p>
        </p:txBody>
      </p:sp>
    </p:spTree>
    <p:extLst>
      <p:ext uri="{BB962C8B-B14F-4D97-AF65-F5344CB8AC3E}">
        <p14:creationId xmlns:p14="http://schemas.microsoft.com/office/powerpoint/2010/main" val="1600162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11891625-512A-47C0-8356-0DB12533F684}" type="slidenum">
              <a:rPr lang="zh-CN" altLang="en-US" smtClean="0"/>
              <a:pPr/>
              <a:t>‹#›</a:t>
            </a:fld>
            <a:endParaRPr lang="zh-CN" altLang="en-US"/>
          </a:p>
        </p:txBody>
      </p:sp>
    </p:spTree>
    <p:extLst>
      <p:ext uri="{BB962C8B-B14F-4D97-AF65-F5344CB8AC3E}">
        <p14:creationId xmlns:p14="http://schemas.microsoft.com/office/powerpoint/2010/main" val="2851981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23310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11392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0107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18075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22491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1800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605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69931" y="3808731"/>
            <a:ext cx="10852237" cy="624845"/>
          </a:xfrm>
        </p:spPr>
        <p:txBody>
          <a:bodyPr rIns="63500" anchor="t">
            <a:noAutofit/>
          </a:bodyPr>
          <a:lstStyle>
            <a:lvl1pPr>
              <a:defRPr sz="27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noProof="1"/>
              <a:t>单击此处编辑母版标题样式</a:t>
            </a:r>
          </a:p>
        </p:txBody>
      </p:sp>
      <p:sp>
        <p:nvSpPr>
          <p:cNvPr id="3" name="文本占位符 2"/>
          <p:cNvSpPr>
            <a:spLocks noGrp="1"/>
          </p:cNvSpPr>
          <p:nvPr>
            <p:ph type="body" idx="1"/>
          </p:nvPr>
        </p:nvSpPr>
        <p:spPr>
          <a:xfrm>
            <a:off x="669926" y="4511676"/>
            <a:ext cx="10852237" cy="1077985"/>
          </a:xfrm>
        </p:spPr>
        <p:txBody>
          <a:bodyPr tIns="38100" rIns="76200" bIns="38100">
            <a:noAutofit/>
          </a:bodyPr>
          <a:lstStyle>
            <a:lvl1pPr marL="0" indent="0" eaLnBrk="1" fontAlgn="auto" latinLnBrk="0" hangingPunct="1">
              <a:buNone/>
              <a:defRPr kumimoji="0" lang="zh-CN" altLang="en-US" sz="1200" b="0" i="0" u="none" strike="noStrike" kern="1200" cap="none" spc="150"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a:t>单击此处编辑母版文本样式</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89A680AA-B585-41D6-8169-272390087D12}" type="slidenum">
              <a:rPr lang="zh-CN" altLang="en-US"/>
              <a:pPr/>
              <a:t>‹#›</a:t>
            </a:fld>
            <a:endParaRPr lang="zh-CN" altLang="en-US"/>
          </a:p>
        </p:txBody>
      </p:sp>
    </p:spTree>
    <p:extLst>
      <p:ext uri="{BB962C8B-B14F-4D97-AF65-F5344CB8AC3E}">
        <p14:creationId xmlns:p14="http://schemas.microsoft.com/office/powerpoint/2010/main" val="35310597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12838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3513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4716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927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69883" y="432000"/>
            <a:ext cx="10852237" cy="648000"/>
          </a:xfrm>
        </p:spPr>
        <p:txBody>
          <a:bodyPr rtlCol="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内容占位符 2"/>
          <p:cNvSpPr>
            <a:spLocks noGrp="1"/>
          </p:cNvSpPr>
          <p:nvPr>
            <p:ph sz="half" idx="1"/>
          </p:nvPr>
        </p:nvSpPr>
        <p:spPr>
          <a:xfrm>
            <a:off x="669930" y="1296000"/>
            <a:ext cx="5283243" cy="5040000"/>
          </a:xfrm>
        </p:spPr>
        <p:txBody>
          <a:bodyPr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4" name="内容占位符 3"/>
          <p:cNvSpPr>
            <a:spLocks noGrp="1"/>
          </p:cNvSpPr>
          <p:nvPr>
            <p:ph sz="half" idx="2"/>
          </p:nvPr>
        </p:nvSpPr>
        <p:spPr>
          <a:xfrm>
            <a:off x="6238877" y="1296000"/>
            <a:ext cx="5283243" cy="5040000"/>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6"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3"/>
            </p:custDataLst>
          </p:nvPr>
        </p:nvSpPr>
        <p:spPr/>
        <p:txBody>
          <a:bodyPr/>
          <a:lstStyle>
            <a:lvl1pPr>
              <a:defRPr/>
            </a:lvl1pPr>
          </a:lstStyle>
          <a:p>
            <a:fld id="{BB21FAD6-9AAA-454A-B065-C922C22E41F0}" type="slidenum">
              <a:rPr lang="zh-CN" altLang="en-US"/>
              <a:pPr/>
              <a:t>‹#›</a:t>
            </a:fld>
            <a:endParaRPr lang="zh-CN" altLang="en-US"/>
          </a:p>
        </p:txBody>
      </p:sp>
    </p:spTree>
    <p:extLst>
      <p:ext uri="{BB962C8B-B14F-4D97-AF65-F5344CB8AC3E}">
        <p14:creationId xmlns:p14="http://schemas.microsoft.com/office/powerpoint/2010/main" val="744054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69883" y="432000"/>
            <a:ext cx="10852237" cy="648000"/>
          </a:xfrm>
        </p:spPr>
        <p:txBody>
          <a:bodyPr rtlCol="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文本占位符 2"/>
          <p:cNvSpPr>
            <a:spLocks noGrp="1"/>
          </p:cNvSpPr>
          <p:nvPr>
            <p:ph type="body" idx="1" hasCustomPrompt="1"/>
          </p:nvPr>
        </p:nvSpPr>
        <p:spPr>
          <a:xfrm>
            <a:off x="669930" y="1296001"/>
            <a:ext cx="5283243" cy="381003"/>
          </a:xfrm>
        </p:spPr>
        <p:txBody>
          <a:bodyPr tIns="38100" rIns="76200" bIns="38100">
            <a:noAutofit/>
          </a:bodyPr>
          <a:lstStyle>
            <a:lvl1pPr marL="0" indent="0" eaLnBrk="1" fontAlgn="auto" latinLnBrk="0" hangingPunct="1">
              <a:lnSpc>
                <a:spcPct val="100000"/>
              </a:lnSpc>
              <a:spcAft>
                <a:spcPts val="0"/>
              </a:spcAft>
              <a:buNone/>
              <a:defRPr sz="1500" b="1" u="none" strike="noStrike" kern="1200" cap="none" spc="200" normalizeH="0" baseline="0">
                <a:solidFill>
                  <a:schemeClr val="tx1"/>
                </a:solidFill>
                <a:uFillTx/>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a:t>单击此处编辑文本</a:t>
            </a:r>
          </a:p>
        </p:txBody>
      </p:sp>
      <p:sp>
        <p:nvSpPr>
          <p:cNvPr id="4" name="内容占位符 3"/>
          <p:cNvSpPr>
            <a:spLocks noGrp="1"/>
          </p:cNvSpPr>
          <p:nvPr>
            <p:ph sz="half" idx="2"/>
          </p:nvPr>
        </p:nvSpPr>
        <p:spPr>
          <a:xfrm>
            <a:off x="669925" y="1789043"/>
            <a:ext cx="5283200" cy="4552234"/>
          </a:xfrm>
        </p:spPr>
        <p:txBody>
          <a:bodyPr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5" name="文本占位符 4"/>
          <p:cNvSpPr>
            <a:spLocks noGrp="1"/>
          </p:cNvSpPr>
          <p:nvPr>
            <p:ph type="body" sz="quarter" idx="3" hasCustomPrompt="1"/>
          </p:nvPr>
        </p:nvSpPr>
        <p:spPr>
          <a:xfrm>
            <a:off x="6235751" y="1296001"/>
            <a:ext cx="5283243" cy="381003"/>
          </a:xfrm>
        </p:spPr>
        <p:txBody>
          <a:bodyPr tIns="38100" rIns="76200" bIns="38100" rtlCol="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noProof="1">
                <a:sym typeface="+mn-ea"/>
              </a:rPr>
              <a:t>单击此处编辑文本</a:t>
            </a:r>
          </a:p>
        </p:txBody>
      </p:sp>
      <p:sp>
        <p:nvSpPr>
          <p:cNvPr id="6" name="内容占位符 5"/>
          <p:cNvSpPr>
            <a:spLocks noGrp="1"/>
          </p:cNvSpPr>
          <p:nvPr>
            <p:ph sz="quarter" idx="4"/>
          </p:nvPr>
        </p:nvSpPr>
        <p:spPr>
          <a:xfrm>
            <a:off x="6235751" y="1789043"/>
            <a:ext cx="5283243" cy="4552234"/>
          </a:xfrm>
        </p:spPr>
        <p:txBody>
          <a:bodyPr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noProof="1">
                <a:sym typeface="+mn-ea"/>
              </a:rPr>
              <a:t>单击此处编辑母版文本样式</a:t>
            </a:r>
          </a:p>
          <a:p>
            <a:pPr lvl="1"/>
            <a:r>
              <a:rPr noProof="1">
                <a:sym typeface="+mn-ea"/>
              </a:rPr>
              <a:t>第二级</a:t>
            </a:r>
          </a:p>
          <a:p>
            <a:pPr lvl="2"/>
            <a:r>
              <a:rPr noProof="1">
                <a:sym typeface="+mn-ea"/>
              </a:rPr>
              <a:t>第三级</a:t>
            </a:r>
          </a:p>
          <a:p>
            <a:pPr lvl="3"/>
            <a:r>
              <a:rPr noProof="1">
                <a:sym typeface="+mn-ea"/>
              </a:rPr>
              <a:t>第四级</a:t>
            </a:r>
          </a:p>
          <a:p>
            <a:pPr lvl="4"/>
            <a:r>
              <a:rPr noProof="1">
                <a:sym typeface="+mn-ea"/>
              </a:rPr>
              <a:t>第五级</a:t>
            </a:r>
          </a:p>
        </p:txBody>
      </p:sp>
      <p:sp>
        <p:nvSpPr>
          <p:cNvPr id="7"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8"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9" name="灯片编号占位符 5"/>
          <p:cNvSpPr>
            <a:spLocks noGrp="1"/>
          </p:cNvSpPr>
          <p:nvPr>
            <p:ph type="sldNum" sz="quarter" idx="12"/>
            <p:custDataLst>
              <p:tags r:id="rId3"/>
            </p:custDataLst>
          </p:nvPr>
        </p:nvSpPr>
        <p:spPr/>
        <p:txBody>
          <a:bodyPr/>
          <a:lstStyle>
            <a:lvl1pPr>
              <a:defRPr/>
            </a:lvl1pPr>
          </a:lstStyle>
          <a:p>
            <a:fld id="{1DE8C4FD-77B3-47D8-8306-944CCB1745E0}" type="slidenum">
              <a:rPr lang="zh-CN" altLang="en-US"/>
              <a:pPr/>
              <a:t>‹#›</a:t>
            </a:fld>
            <a:endParaRPr lang="zh-CN" altLang="en-US"/>
          </a:p>
        </p:txBody>
      </p:sp>
    </p:spTree>
    <p:extLst>
      <p:ext uri="{BB962C8B-B14F-4D97-AF65-F5344CB8AC3E}">
        <p14:creationId xmlns:p14="http://schemas.microsoft.com/office/powerpoint/2010/main" val="3993710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4"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5" name="灯片编号占位符 5"/>
          <p:cNvSpPr>
            <a:spLocks noGrp="1"/>
          </p:cNvSpPr>
          <p:nvPr>
            <p:ph type="sldNum" sz="quarter" idx="12"/>
            <p:custDataLst>
              <p:tags r:id="rId3"/>
            </p:custDataLst>
          </p:nvPr>
        </p:nvSpPr>
        <p:spPr/>
        <p:txBody>
          <a:bodyPr/>
          <a:lstStyle>
            <a:lvl1pPr>
              <a:defRPr/>
            </a:lvl1pPr>
          </a:lstStyle>
          <a:p>
            <a:fld id="{DB5701EB-744A-4CA6-AB50-59E2E4D91886}" type="slidenum">
              <a:rPr lang="zh-CN" altLang="en-US"/>
              <a:pPr/>
              <a:t>‹#›</a:t>
            </a:fld>
            <a:endParaRPr lang="zh-CN" altLang="en-US"/>
          </a:p>
        </p:txBody>
      </p:sp>
    </p:spTree>
    <p:extLst>
      <p:ext uri="{BB962C8B-B14F-4D97-AF65-F5344CB8AC3E}">
        <p14:creationId xmlns:p14="http://schemas.microsoft.com/office/powerpoint/2010/main" val="1818561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3"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4" name="灯片编号占位符 5"/>
          <p:cNvSpPr>
            <a:spLocks noGrp="1"/>
          </p:cNvSpPr>
          <p:nvPr>
            <p:ph type="sldNum" sz="quarter" idx="12"/>
            <p:custDataLst>
              <p:tags r:id="rId3"/>
            </p:custDataLst>
          </p:nvPr>
        </p:nvSpPr>
        <p:spPr/>
        <p:txBody>
          <a:bodyPr/>
          <a:lstStyle>
            <a:lvl1pPr>
              <a:defRPr/>
            </a:lvl1pPr>
          </a:lstStyle>
          <a:p>
            <a:fld id="{21A59D57-2F33-4597-9EF6-F4D0A747C577}" type="slidenum">
              <a:rPr lang="zh-CN" altLang="en-US"/>
              <a:pPr/>
              <a:t>‹#›</a:t>
            </a:fld>
            <a:endParaRPr lang="zh-CN" altLang="en-US"/>
          </a:p>
        </p:txBody>
      </p:sp>
    </p:spTree>
    <p:extLst>
      <p:ext uri="{BB962C8B-B14F-4D97-AF65-F5344CB8AC3E}">
        <p14:creationId xmlns:p14="http://schemas.microsoft.com/office/powerpoint/2010/main" val="2110898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669930" y="1296000"/>
            <a:ext cx="5283243" cy="5040000"/>
          </a:xfrm>
        </p:spPr>
        <p:txBody>
          <a:bodyPr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noProof="1">
              <a:sym typeface="+mn-ea"/>
            </a:endParaRPr>
          </a:p>
        </p:txBody>
      </p:sp>
      <p:sp>
        <p:nvSpPr>
          <p:cNvPr id="4" name="文本占位符 3"/>
          <p:cNvSpPr>
            <a:spLocks noGrp="1"/>
          </p:cNvSpPr>
          <p:nvPr>
            <p:ph type="body" sz="half" idx="2"/>
          </p:nvPr>
        </p:nvSpPr>
        <p:spPr>
          <a:xfrm>
            <a:off x="6238925" y="1296000"/>
            <a:ext cx="5283243" cy="5040000"/>
          </a:xfrm>
        </p:spPr>
        <p:txBody>
          <a:bodyPr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noProof="1">
                <a:sym typeface="+mn-ea"/>
              </a:rPr>
              <a:t>单击此处编辑母版文本样式</a:t>
            </a:r>
          </a:p>
        </p:txBody>
      </p:sp>
      <p:sp>
        <p:nvSpPr>
          <p:cNvPr id="9" name="标题 8"/>
          <p:cNvSpPr>
            <a:spLocks noGrp="1"/>
          </p:cNvSpPr>
          <p:nvPr>
            <p:ph type="title"/>
          </p:nvPr>
        </p:nvSpPr>
        <p:spPr/>
        <p:txBody>
          <a:bodyPr/>
          <a:lstStyle/>
          <a:p>
            <a:r>
              <a:rPr lang="zh-CN" altLang="en-US" noProof="1"/>
              <a:t>单击此处编辑母版标题样式</a:t>
            </a:r>
          </a:p>
        </p:txBody>
      </p:sp>
      <p:sp>
        <p:nvSpPr>
          <p:cNvPr id="5"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6"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7" name="灯片编号占位符 5"/>
          <p:cNvSpPr>
            <a:spLocks noGrp="1"/>
          </p:cNvSpPr>
          <p:nvPr>
            <p:ph type="sldNum" sz="quarter" idx="12"/>
            <p:custDataLst>
              <p:tags r:id="rId3"/>
            </p:custDataLst>
          </p:nvPr>
        </p:nvSpPr>
        <p:spPr/>
        <p:txBody>
          <a:bodyPr/>
          <a:lstStyle>
            <a:lvl1pPr>
              <a:defRPr/>
            </a:lvl1pPr>
          </a:lstStyle>
          <a:p>
            <a:fld id="{57925596-FEFA-4D5E-A49D-FFF9BA597324}" type="slidenum">
              <a:rPr lang="zh-CN" altLang="en-US"/>
              <a:pPr/>
              <a:t>‹#›</a:t>
            </a:fld>
            <a:endParaRPr lang="zh-CN" altLang="en-US"/>
          </a:p>
        </p:txBody>
      </p:sp>
    </p:spTree>
    <p:extLst>
      <p:ext uri="{BB962C8B-B14F-4D97-AF65-F5344CB8AC3E}">
        <p14:creationId xmlns:p14="http://schemas.microsoft.com/office/powerpoint/2010/main" val="42143653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571135" y="952509"/>
            <a:ext cx="950984" cy="5388907"/>
          </a:xfrm>
        </p:spPr>
        <p:txBody>
          <a:bodyPr vert="eaVert" rtlCol="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tx1"/>
                </a:solidFill>
                <a:uFillTx/>
                <a:latin typeface="+mj-lt"/>
                <a:ea typeface="+mj-ea"/>
                <a:cs typeface="+mj-cs"/>
                <a:sym typeface="+mn-ea"/>
              </a:defRPr>
            </a:lvl1pPr>
          </a:lstStyle>
          <a:p>
            <a:pPr lvl="0"/>
            <a:r>
              <a:rPr noProof="1">
                <a:sym typeface="+mn-ea"/>
              </a:rPr>
              <a:t>单击此处编辑母版标题样式</a:t>
            </a:r>
          </a:p>
        </p:txBody>
      </p:sp>
      <p:sp>
        <p:nvSpPr>
          <p:cNvPr id="3" name="竖排文字占位符 2"/>
          <p:cNvSpPr>
            <a:spLocks noGrp="1"/>
          </p:cNvSpPr>
          <p:nvPr>
            <p:ph type="body" orient="vert" idx="1"/>
          </p:nvPr>
        </p:nvSpPr>
        <p:spPr>
          <a:xfrm>
            <a:off x="669926" y="952501"/>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3"/>
          <p:cNvSpPr>
            <a:spLocks noGrp="1"/>
          </p:cNvSpPr>
          <p:nvPr>
            <p:ph type="dt" sz="half" idx="10"/>
            <p:custDataLst>
              <p:tags r:id="rId1"/>
            </p:custDataLst>
          </p:nvPr>
        </p:nvSpPr>
        <p:spPr/>
        <p:txBody>
          <a:bodyPr/>
          <a:lstStyle>
            <a:lvl1pPr>
              <a:defRPr/>
            </a:lvl1pPr>
          </a:lstStyle>
          <a:p>
            <a:fld id="{760FBDFE-C587-4B4C-A407-44438C67B59E}" type="datetimeFigureOut">
              <a:rPr lang="zh-CN" altLang="en-US"/>
              <a:pPr/>
              <a:t>2021/11/3</a:t>
            </a:fld>
            <a:endParaRPr lang="zh-CN" altLang="en-US"/>
          </a:p>
        </p:txBody>
      </p:sp>
      <p:sp>
        <p:nvSpPr>
          <p:cNvPr id="5" name="页脚占位符 4"/>
          <p:cNvSpPr>
            <a:spLocks noGrp="1"/>
          </p:cNvSpPr>
          <p:nvPr>
            <p:ph type="ftr" sz="quarter" idx="11"/>
            <p:custDataLst>
              <p:tags r:id="rId2"/>
            </p:custDataLst>
          </p:nvPr>
        </p:nvSpPr>
        <p:spPr/>
        <p:txBody>
          <a:bodyPr/>
          <a:lstStyle>
            <a:lvl1pPr>
              <a:defRPr/>
            </a:lvl1pPr>
          </a:lstStyle>
          <a:p>
            <a:endParaRPr lang="zh-CN" altLang="en-US"/>
          </a:p>
        </p:txBody>
      </p:sp>
      <p:sp>
        <p:nvSpPr>
          <p:cNvPr id="6" name="灯片编号占位符 5"/>
          <p:cNvSpPr>
            <a:spLocks noGrp="1"/>
          </p:cNvSpPr>
          <p:nvPr>
            <p:ph type="sldNum" sz="quarter" idx="12"/>
            <p:custDataLst>
              <p:tags r:id="rId3"/>
            </p:custDataLst>
          </p:nvPr>
        </p:nvSpPr>
        <p:spPr/>
        <p:txBody>
          <a:bodyPr/>
          <a:lstStyle>
            <a:lvl1pPr>
              <a:defRPr/>
            </a:lvl1pPr>
          </a:lstStyle>
          <a:p>
            <a:fld id="{B41E22CF-E0FF-4720-9182-919EA381C644}" type="slidenum">
              <a:rPr lang="zh-CN" altLang="en-US"/>
              <a:pPr/>
              <a:t>‹#›</a:t>
            </a:fld>
            <a:endParaRPr lang="zh-CN" altLang="en-US"/>
          </a:p>
        </p:txBody>
      </p:sp>
    </p:spTree>
    <p:extLst>
      <p:ext uri="{BB962C8B-B14F-4D97-AF65-F5344CB8AC3E}">
        <p14:creationId xmlns:p14="http://schemas.microsoft.com/office/powerpoint/2010/main" val="4042028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gradFill rotWithShape="0">
          <a:gsLst>
            <a:gs pos="0">
              <a:srgbClr val="FFFFFF"/>
            </a:gs>
            <a:gs pos="100000">
              <a:srgbClr val="DCDCDC"/>
            </a:gs>
          </a:gsLst>
          <a:lin ang="5400000"/>
        </a:gra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custDataLst>
              <p:tags r:id="rId13"/>
            </p:custDataLst>
          </p:nvPr>
        </p:nvSpPr>
        <p:spPr bwMode="auto">
          <a:xfrm>
            <a:off x="668867" y="431800"/>
            <a:ext cx="1085426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38100" rIns="76200" bIns="3810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custDataLst>
              <p:tags r:id="rId14"/>
            </p:custDataLst>
          </p:nvPr>
        </p:nvSpPr>
        <p:spPr bwMode="auto">
          <a:xfrm>
            <a:off x="668867" y="1295401"/>
            <a:ext cx="10854267" cy="504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600" tIns="0" rIns="82550" bIns="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custDataLst>
              <p:tags r:id="rId15"/>
            </p:custDataLst>
          </p:nvPr>
        </p:nvSpPr>
        <p:spPr>
          <a:xfrm>
            <a:off x="880534" y="6350001"/>
            <a:ext cx="2698751" cy="315913"/>
          </a:xfrm>
          <a:prstGeom prst="rect">
            <a:avLst/>
          </a:prstGeom>
        </p:spPr>
        <p:txBody>
          <a:bodyPr vert="horz" lIns="91440" tIns="45720" rIns="91440" bIns="45720" rtlCol="0" anchor="ctr">
            <a:normAutofit/>
          </a:bodyPr>
          <a:lstStyle>
            <a:lvl1pPr algn="l">
              <a:defRPr sz="900" noProof="1" smtClean="0">
                <a:solidFill>
                  <a:schemeClr val="tx1">
                    <a:tint val="75000"/>
                  </a:schemeClr>
                </a:solidFill>
              </a:defRPr>
            </a:lvl1pPr>
          </a:lstStyle>
          <a:p>
            <a:fld id="{760FBDFE-C587-4B4C-A407-44438C67B59E}" type="datetimeFigureOut">
              <a:rPr lang="zh-CN" altLang="en-US"/>
              <a:pPr/>
              <a:t>2021/11/3</a:t>
            </a:fld>
            <a:endParaRPr lang="zh-CN" altLang="en-US"/>
          </a:p>
        </p:txBody>
      </p:sp>
      <p:sp>
        <p:nvSpPr>
          <p:cNvPr id="5" name="页脚占位符 4"/>
          <p:cNvSpPr>
            <a:spLocks noGrp="1"/>
          </p:cNvSpPr>
          <p:nvPr>
            <p:ph type="ftr" sz="quarter" idx="3"/>
            <p:custDataLst>
              <p:tags r:id="rId16"/>
            </p:custDataLst>
          </p:nvPr>
        </p:nvSpPr>
        <p:spPr>
          <a:xfrm>
            <a:off x="4116918" y="6350001"/>
            <a:ext cx="3958167" cy="315913"/>
          </a:xfrm>
          <a:prstGeom prst="rect">
            <a:avLst/>
          </a:prstGeom>
        </p:spPr>
        <p:txBody>
          <a:bodyPr vert="horz" lIns="91440" tIns="45720" rIns="91440" bIns="45720" rtlCol="0" anchor="ctr">
            <a:normAutofit/>
          </a:bodyPr>
          <a:lstStyle>
            <a:lvl1pPr algn="ctr">
              <a:defRPr sz="900" noProof="1" dirty="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7"/>
            </p:custDataLst>
          </p:nvPr>
        </p:nvSpPr>
        <p:spPr>
          <a:xfrm>
            <a:off x="8610600" y="6350001"/>
            <a:ext cx="2700867" cy="315913"/>
          </a:xfrm>
          <a:prstGeom prst="rect">
            <a:avLst/>
          </a:prstGeom>
        </p:spPr>
        <p:txBody>
          <a:bodyPr vert="horz" wrap="square" lIns="91440" tIns="45720" rIns="91440" bIns="45720" numCol="1" anchor="ctr" anchorCtr="0" compatLnSpc="1">
            <a:prstTxWarp prst="textNoShape">
              <a:avLst/>
            </a:prstTxWarp>
            <a:normAutofit/>
          </a:bodyPr>
          <a:lstStyle>
            <a:lvl1pPr algn="r">
              <a:defRPr sz="900">
                <a:solidFill>
                  <a:srgbClr val="898989"/>
                </a:solidFill>
              </a:defRPr>
            </a:lvl1pPr>
          </a:lstStyle>
          <a:p>
            <a:fld id="{11891625-512A-47C0-8356-0DB12533F684}" type="slidenum">
              <a:rPr lang="zh-CN" altLang="en-US"/>
              <a:pPr/>
              <a:t>‹#›</a:t>
            </a:fld>
            <a:endParaRPr lang="zh-CN" altLang="en-US"/>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00" noProof="1"/>
          </a:p>
        </p:txBody>
      </p:sp>
    </p:spTree>
  </p:cSld>
  <p:clrMap bg1="lt1" tx1="dk1" bg2="lt2" tx2="dk2" accent1="accent1" accent2="accent2" accent3="accent3" accent4="accent4" accent5="accent5" accent6="accent6" hlink="hlink" folHlink="folHlink"/>
  <p:sldLayoutIdLst>
    <p:sldLayoutId id="2147483692" r:id="rId1"/>
    <p:sldLayoutId id="2147483691" r:id="rId2"/>
    <p:sldLayoutId id="2147483690" r:id="rId3"/>
    <p:sldLayoutId id="2147483689" r:id="rId4"/>
    <p:sldLayoutId id="2147483688" r:id="rId5"/>
    <p:sldLayoutId id="2147483687" r:id="rId6"/>
    <p:sldLayoutId id="2147483686" r:id="rId7"/>
    <p:sldLayoutId id="2147483685" r:id="rId8"/>
    <p:sldLayoutId id="2147483684" r:id="rId9"/>
    <p:sldLayoutId id="2147483683" r:id="rId10"/>
    <p:sldLayoutId id="2147483682" r:id="rId11"/>
  </p:sldLayoutIdLst>
  <p:txStyles>
    <p:titleStyle>
      <a:lvl1pPr algn="l" defTabSz="685800" rtl="0" fontAlgn="base">
        <a:spcBef>
          <a:spcPct val="0"/>
        </a:spcBef>
        <a:spcAft>
          <a:spcPct val="0"/>
        </a:spcAft>
        <a:defRPr sz="2100" b="1" kern="1200" spc="200">
          <a:solidFill>
            <a:schemeClr val="tx1"/>
          </a:solidFill>
          <a:latin typeface="+mj-lt"/>
          <a:ea typeface="+mj-ea"/>
          <a:cs typeface="+mj-cs"/>
        </a:defRPr>
      </a:lvl1pPr>
      <a:lvl2pPr algn="l" defTabSz="685800" rtl="0" fontAlgn="base">
        <a:spcBef>
          <a:spcPct val="0"/>
        </a:spcBef>
        <a:spcAft>
          <a:spcPct val="0"/>
        </a:spcAft>
        <a:defRPr sz="2100" b="1">
          <a:solidFill>
            <a:schemeClr val="tx1"/>
          </a:solidFill>
          <a:latin typeface="Arial" pitchFamily="34" charset="0"/>
          <a:ea typeface="微软雅黑" pitchFamily="34" charset="-122"/>
        </a:defRPr>
      </a:lvl2pPr>
      <a:lvl3pPr algn="l" defTabSz="685800" rtl="0" fontAlgn="base">
        <a:spcBef>
          <a:spcPct val="0"/>
        </a:spcBef>
        <a:spcAft>
          <a:spcPct val="0"/>
        </a:spcAft>
        <a:defRPr sz="2100" b="1">
          <a:solidFill>
            <a:schemeClr val="tx1"/>
          </a:solidFill>
          <a:latin typeface="Arial" pitchFamily="34" charset="0"/>
          <a:ea typeface="微软雅黑" pitchFamily="34" charset="-122"/>
        </a:defRPr>
      </a:lvl3pPr>
      <a:lvl4pPr algn="l" defTabSz="685800" rtl="0" fontAlgn="base">
        <a:spcBef>
          <a:spcPct val="0"/>
        </a:spcBef>
        <a:spcAft>
          <a:spcPct val="0"/>
        </a:spcAft>
        <a:defRPr sz="2100" b="1">
          <a:solidFill>
            <a:schemeClr val="tx1"/>
          </a:solidFill>
          <a:latin typeface="Arial" pitchFamily="34" charset="0"/>
          <a:ea typeface="微软雅黑" pitchFamily="34" charset="-122"/>
        </a:defRPr>
      </a:lvl4pPr>
      <a:lvl5pPr algn="l" defTabSz="685800" rtl="0" fontAlgn="base">
        <a:spcBef>
          <a:spcPct val="0"/>
        </a:spcBef>
        <a:spcAft>
          <a:spcPct val="0"/>
        </a:spcAft>
        <a:defRPr sz="2100" b="1">
          <a:solidFill>
            <a:schemeClr val="tx1"/>
          </a:solidFill>
          <a:latin typeface="Arial" pitchFamily="34" charset="0"/>
          <a:ea typeface="微软雅黑" pitchFamily="34" charset="-122"/>
        </a:defRPr>
      </a:lvl5pPr>
      <a:lvl6pPr marL="457200" algn="l" defTabSz="685800" rtl="0" fontAlgn="base">
        <a:spcBef>
          <a:spcPct val="0"/>
        </a:spcBef>
        <a:spcAft>
          <a:spcPct val="0"/>
        </a:spcAft>
        <a:defRPr sz="2100" b="1">
          <a:solidFill>
            <a:schemeClr val="tx1"/>
          </a:solidFill>
          <a:latin typeface="Arial" pitchFamily="34" charset="0"/>
          <a:ea typeface="微软雅黑" pitchFamily="34" charset="-122"/>
        </a:defRPr>
      </a:lvl6pPr>
      <a:lvl7pPr marL="914400" algn="l" defTabSz="685800" rtl="0" fontAlgn="base">
        <a:spcBef>
          <a:spcPct val="0"/>
        </a:spcBef>
        <a:spcAft>
          <a:spcPct val="0"/>
        </a:spcAft>
        <a:defRPr sz="2100" b="1">
          <a:solidFill>
            <a:schemeClr val="tx1"/>
          </a:solidFill>
          <a:latin typeface="Arial" pitchFamily="34" charset="0"/>
          <a:ea typeface="微软雅黑" pitchFamily="34" charset="-122"/>
        </a:defRPr>
      </a:lvl7pPr>
      <a:lvl8pPr marL="1371600" algn="l" defTabSz="685800" rtl="0" fontAlgn="base">
        <a:spcBef>
          <a:spcPct val="0"/>
        </a:spcBef>
        <a:spcAft>
          <a:spcPct val="0"/>
        </a:spcAft>
        <a:defRPr sz="2100" b="1">
          <a:solidFill>
            <a:schemeClr val="tx1"/>
          </a:solidFill>
          <a:latin typeface="Arial" pitchFamily="34" charset="0"/>
          <a:ea typeface="微软雅黑" pitchFamily="34" charset="-122"/>
        </a:defRPr>
      </a:lvl8pPr>
      <a:lvl9pPr marL="1828800" algn="l" defTabSz="685800" rtl="0" fontAlgn="base">
        <a:spcBef>
          <a:spcPct val="0"/>
        </a:spcBef>
        <a:spcAft>
          <a:spcPct val="0"/>
        </a:spcAft>
        <a:defRPr sz="2100" b="1">
          <a:solidFill>
            <a:schemeClr val="tx1"/>
          </a:solidFill>
          <a:latin typeface="Arial" pitchFamily="34" charset="0"/>
          <a:ea typeface="微软雅黑" pitchFamily="34" charset="-122"/>
        </a:defRPr>
      </a:lvl9pPr>
    </p:titleStyle>
    <p:bodyStyle>
      <a:lvl1pPr marL="171450" indent="-171450" algn="l" defTabSz="685800" rtl="0" fontAlgn="base">
        <a:lnSpc>
          <a:spcPct val="130000"/>
        </a:lnSpc>
        <a:spcBef>
          <a:spcPct val="0"/>
        </a:spcBef>
        <a:spcAft>
          <a:spcPts val="1000"/>
        </a:spcAft>
        <a:buFont typeface="Arial" pitchFamily="34" charset="0"/>
        <a:buChar char="•"/>
        <a:defRPr sz="1200" kern="1200" spc="150">
          <a:solidFill>
            <a:schemeClr val="tx1"/>
          </a:solidFill>
          <a:latin typeface="+mn-lt"/>
          <a:ea typeface="+mn-ea"/>
          <a:cs typeface="+mn-cs"/>
        </a:defRPr>
      </a:lvl1pPr>
      <a:lvl2pPr marL="514350" indent="-171450" algn="l" defTabSz="685800" rtl="0" fontAlgn="base">
        <a:lnSpc>
          <a:spcPct val="130000"/>
        </a:lnSpc>
        <a:spcBef>
          <a:spcPct val="0"/>
        </a:spcBef>
        <a:spcAft>
          <a:spcPts val="1000"/>
        </a:spcAft>
        <a:buFont typeface="Arial" pitchFamily="34" charset="0"/>
        <a:buChar char="•"/>
        <a:tabLst>
          <a:tab pos="1206500" algn="l"/>
        </a:tabLst>
        <a:defRPr sz="1200" kern="1200" spc="150">
          <a:solidFill>
            <a:schemeClr val="tx1"/>
          </a:solidFill>
          <a:latin typeface="+mn-lt"/>
          <a:ea typeface="+mn-ea"/>
          <a:cs typeface="+mn-cs"/>
        </a:defRPr>
      </a:lvl2pPr>
      <a:lvl3pPr marL="857250" indent="-171450" algn="l" defTabSz="685800" rtl="0" fontAlgn="base">
        <a:lnSpc>
          <a:spcPct val="130000"/>
        </a:lnSpc>
        <a:spcBef>
          <a:spcPct val="0"/>
        </a:spcBef>
        <a:spcAft>
          <a:spcPts val="1000"/>
        </a:spcAft>
        <a:buFont typeface="Arial" pitchFamily="34" charset="0"/>
        <a:buChar char="•"/>
        <a:tabLst>
          <a:tab pos="1206500" algn="l"/>
        </a:tabLst>
        <a:defRPr sz="1200" kern="1200" spc="150">
          <a:solidFill>
            <a:schemeClr val="tx1"/>
          </a:solidFill>
          <a:latin typeface="+mn-lt"/>
          <a:ea typeface="+mn-ea"/>
          <a:cs typeface="+mn-cs"/>
        </a:defRPr>
      </a:lvl3pPr>
      <a:lvl4pPr marL="1200150" indent="-171450" algn="l" defTabSz="685800" rtl="0" fontAlgn="base">
        <a:lnSpc>
          <a:spcPct val="130000"/>
        </a:lnSpc>
        <a:spcBef>
          <a:spcPct val="0"/>
        </a:spcBef>
        <a:spcAft>
          <a:spcPts val="1000"/>
        </a:spcAft>
        <a:buFont typeface="Arial" pitchFamily="34" charset="0"/>
        <a:buChar char="•"/>
        <a:tabLst>
          <a:tab pos="1206500" algn="l"/>
        </a:tabLst>
        <a:defRPr sz="1200" kern="1200" spc="150">
          <a:solidFill>
            <a:schemeClr val="tx1"/>
          </a:solidFill>
          <a:latin typeface="+mn-lt"/>
          <a:ea typeface="+mn-ea"/>
          <a:cs typeface="+mn-cs"/>
        </a:defRPr>
      </a:lvl4pPr>
      <a:lvl5pPr marL="1543050" indent="-171450" algn="l" defTabSz="685800" rtl="0" fontAlgn="base">
        <a:lnSpc>
          <a:spcPct val="130000"/>
        </a:lnSpc>
        <a:spcBef>
          <a:spcPct val="0"/>
        </a:spcBef>
        <a:spcAft>
          <a:spcPts val="1000"/>
        </a:spcAft>
        <a:buFont typeface="Arial" pitchFamily="34" charset="0"/>
        <a:buChar char="•"/>
        <a:tabLst>
          <a:tab pos="1206500" algn="l"/>
        </a:tabLst>
        <a:defRPr sz="1200" kern="1200" spc="15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0FBDFE-C587-4B4C-A407-44438C67B59E}" type="datetimeFigureOut">
              <a:rPr lang="zh-CN" altLang="en-US" smtClean="0"/>
              <a:pPr/>
              <a:t>2021/11/3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91625-512A-47C0-8356-0DB12533F684}" type="slidenum">
              <a:rPr lang="zh-CN" altLang="en-US" smtClean="0"/>
              <a:pPr/>
              <a:t>‹#›</a:t>
            </a:fld>
            <a:endParaRPr lang="zh-CN" altLang="en-US"/>
          </a:p>
        </p:txBody>
      </p:sp>
    </p:spTree>
    <p:extLst>
      <p:ext uri="{BB962C8B-B14F-4D97-AF65-F5344CB8AC3E}">
        <p14:creationId xmlns:p14="http://schemas.microsoft.com/office/powerpoint/2010/main" val="3830961453"/>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2021/11/3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266768361"/>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标题 1"/>
          <p:cNvSpPr>
            <a:spLocks noGrp="1"/>
          </p:cNvSpPr>
          <p:nvPr>
            <p:ph type="ctrTitle"/>
          </p:nvPr>
        </p:nvSpPr>
        <p:spPr>
          <a:xfrm>
            <a:off x="2400301" y="88900"/>
            <a:ext cx="7650163" cy="1426862"/>
          </a:xfrm>
        </p:spPr>
        <p:txBody>
          <a:bodyPr vert="horz" wrap="square" lIns="68580" tIns="34290" rIns="68580" bIns="34290" numCol="1" anchor="b" anchorCtr="0" compatLnSpc="1">
            <a:prstTxWarp prst="textNoShape">
              <a:avLst/>
            </a:prstTxWarp>
            <a:noAutofit/>
          </a:bodyPr>
          <a:lstStyle/>
          <a:p>
            <a:pPr fontAlgn="auto"/>
            <a:r>
              <a:rPr lang="zh-CN" altLang="en-US" sz="6000" b="1" noProof="1">
                <a:solidFill>
                  <a:srgbClr val="0070C0"/>
                </a:solidFill>
                <a:latin typeface="微软雅黑"/>
                <a:ea typeface="微软雅黑"/>
                <a:sym typeface="微软雅黑"/>
              </a:rPr>
              <a:t>开国大典</a:t>
            </a:r>
          </a:p>
        </p:txBody>
      </p:sp>
      <p:sp>
        <p:nvSpPr>
          <p:cNvPr id="3075" name="副标题 2"/>
          <p:cNvSpPr>
            <a:spLocks noGrp="1" noChangeArrowheads="1"/>
          </p:cNvSpPr>
          <p:nvPr>
            <p:ph type="subTitle" idx="1"/>
          </p:nvPr>
        </p:nvSpPr>
        <p:spPr>
          <a:xfrm>
            <a:off x="2400300" y="1879601"/>
            <a:ext cx="6858000" cy="1243013"/>
          </a:xfrm>
        </p:spPr>
        <p:txBody>
          <a:bodyPr vert="horz" wrap="square" lIns="68580" tIns="34290" rIns="68580" bIns="34290" numCol="1" anchor="t" anchorCtr="0" compatLnSpc="1">
            <a:prstTxWarp prst="textNoShape">
              <a:avLst/>
            </a:prstTxWarp>
            <a:noAutofit/>
          </a:bodyPr>
          <a:lstStyle/>
          <a:p>
            <a:pPr fontAlgn="base"/>
            <a:endParaRPr lang="zh-CN" altLang="en-US" b="1" smtClean="0">
              <a:solidFill>
                <a:srgbClr val="0070C0"/>
              </a:solidFill>
              <a:latin typeface="微软雅黑"/>
              <a:ea typeface="微软雅黑"/>
              <a:sym typeface="微软雅黑"/>
            </a:endParaRPr>
          </a:p>
          <a:p>
            <a:pPr fontAlgn="base"/>
            <a:endParaRPr lang="zh-CN" altLang="en-US" b="1" smtClean="0">
              <a:solidFill>
                <a:srgbClr val="162477"/>
              </a:solidFill>
              <a:latin typeface="微软雅黑"/>
              <a:ea typeface="微软雅黑"/>
              <a:sym typeface="微软雅黑"/>
            </a:endParaRPr>
          </a:p>
        </p:txBody>
      </p:sp>
      <p:pic>
        <p:nvPicPr>
          <p:cNvPr id="3076"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52600" y="1755852"/>
            <a:ext cx="8631238" cy="436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5488573" y="6248401"/>
            <a:ext cx="1159292" cy="407291"/>
          </a:xfrm>
          <a:prstGeom prst="rect">
            <a:avLst/>
          </a:prstGeom>
        </p:spPr>
        <p:txBody>
          <a:bodyPr wrap="none">
            <a:spAutoFit/>
          </a:bodyPr>
          <a:lstStyle/>
          <a:p>
            <a:pPr marL="342900" indent="-342900" algn="ctr">
              <a:lnSpc>
                <a:spcPct val="110000"/>
              </a:lnSpc>
            </a:pPr>
            <a:r>
              <a:rPr lang="zh-CN" altLang="en-US" sz="2000" kern="0" dirty="0" smtClean="0">
                <a:solidFill>
                  <a:srgbClr val="000000"/>
                </a:solidFill>
                <a:latin typeface="微软雅黑"/>
                <a:ea typeface="微软雅黑"/>
                <a:sym typeface="微软雅黑"/>
              </a:rPr>
              <a:t>优品</a:t>
            </a:r>
            <a:r>
              <a:rPr lang="en-US" altLang="zh-CN" sz="2000" kern="0" dirty="0" smtClean="0">
                <a:solidFill>
                  <a:srgbClr val="000000"/>
                </a:solidFill>
                <a:latin typeface="微软雅黑"/>
                <a:ea typeface="微软雅黑"/>
                <a:sym typeface="微软雅黑"/>
              </a:rPr>
              <a:t>PPT</a:t>
            </a:r>
            <a:endParaRPr lang="en-US" altLang="zh-CN" sz="2000" kern="0" dirty="0">
              <a:solidFill>
                <a:srgbClr val="000000"/>
              </a:solidFill>
              <a:latin typeface="微软雅黑"/>
              <a:ea typeface="微软雅黑"/>
              <a:sym typeface="微软雅黑"/>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组合 38"/>
          <p:cNvGrpSpPr>
            <a:grpSpLocks/>
          </p:cNvGrpSpPr>
          <p:nvPr/>
        </p:nvGrpSpPr>
        <p:grpSpPr bwMode="auto">
          <a:xfrm>
            <a:off x="4835525" y="1066801"/>
            <a:ext cx="2541588" cy="2538413"/>
            <a:chOff x="299400" y="609600"/>
            <a:chExt cx="2542863" cy="2539048"/>
          </a:xfrm>
        </p:grpSpPr>
        <p:cxnSp>
          <p:nvCxnSpPr>
            <p:cNvPr id="12290" name="直接连接符 1"/>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12291" name="直接连接符 2"/>
            <p:cNvCxnSpPr>
              <a:cxnSpLocks noChangeShapeType="1"/>
            </p:cNvCxnSpPr>
            <p:nvPr/>
          </p:nvCxnSpPr>
          <p:spPr bwMode="auto">
            <a:xfrm rot="5400000">
              <a:off x="288593" y="1868797"/>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6" name="矩形 5"/>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054" name="Freeform 6"/>
          <p:cNvSpPr>
            <a:spLocks noChangeArrowheads="1"/>
          </p:cNvSpPr>
          <p:nvPr/>
        </p:nvSpPr>
        <p:spPr bwMode="auto">
          <a:xfrm>
            <a:off x="5538789" y="2351088"/>
            <a:ext cx="223837" cy="679450"/>
          </a:xfrm>
          <a:custGeom>
            <a:avLst/>
            <a:gdLst>
              <a:gd name="T0" fmla="*/ 126 w 353"/>
              <a:gd name="T1" fmla="*/ 428 h 1069"/>
              <a:gd name="T2" fmla="*/ 101 w 353"/>
              <a:gd name="T3" fmla="*/ 314 h 1069"/>
              <a:gd name="T4" fmla="*/ 76 w 353"/>
              <a:gd name="T5" fmla="*/ 214 h 1069"/>
              <a:gd name="T6" fmla="*/ 50 w 353"/>
              <a:gd name="T7" fmla="*/ 151 h 1069"/>
              <a:gd name="T8" fmla="*/ 25 w 353"/>
              <a:gd name="T9" fmla="*/ 100 h 1069"/>
              <a:gd name="T10" fmla="*/ 13 w 353"/>
              <a:gd name="T11" fmla="*/ 63 h 1069"/>
              <a:gd name="T12" fmla="*/ 13 w 353"/>
              <a:gd name="T13" fmla="*/ 37 h 1069"/>
              <a:gd name="T14" fmla="*/ 13 w 353"/>
              <a:gd name="T15" fmla="*/ 12 h 1069"/>
              <a:gd name="T16" fmla="*/ 38 w 353"/>
              <a:gd name="T17" fmla="*/ 0 h 1069"/>
              <a:gd name="T18" fmla="*/ 88 w 353"/>
              <a:gd name="T19" fmla="*/ 0 h 1069"/>
              <a:gd name="T20" fmla="*/ 164 w 353"/>
              <a:gd name="T21" fmla="*/ 0 h 1069"/>
              <a:gd name="T22" fmla="*/ 252 w 353"/>
              <a:gd name="T23" fmla="*/ 25 h 1069"/>
              <a:gd name="T24" fmla="*/ 315 w 353"/>
              <a:gd name="T25" fmla="*/ 125 h 1069"/>
              <a:gd name="T26" fmla="*/ 328 w 353"/>
              <a:gd name="T27" fmla="*/ 302 h 1069"/>
              <a:gd name="T28" fmla="*/ 328 w 353"/>
              <a:gd name="T29" fmla="*/ 465 h 1069"/>
              <a:gd name="T30" fmla="*/ 340 w 353"/>
              <a:gd name="T31" fmla="*/ 604 h 1069"/>
              <a:gd name="T32" fmla="*/ 340 w 353"/>
              <a:gd name="T33" fmla="*/ 717 h 1069"/>
              <a:gd name="T34" fmla="*/ 353 w 353"/>
              <a:gd name="T35" fmla="*/ 805 h 1069"/>
              <a:gd name="T36" fmla="*/ 353 w 353"/>
              <a:gd name="T37" fmla="*/ 881 h 1069"/>
              <a:gd name="T38" fmla="*/ 353 w 353"/>
              <a:gd name="T39" fmla="*/ 931 h 1069"/>
              <a:gd name="T40" fmla="*/ 353 w 353"/>
              <a:gd name="T41" fmla="*/ 981 h 1069"/>
              <a:gd name="T42" fmla="*/ 340 w 353"/>
              <a:gd name="T43" fmla="*/ 1019 h 1069"/>
              <a:gd name="T44" fmla="*/ 328 w 353"/>
              <a:gd name="T45" fmla="*/ 1057 h 1069"/>
              <a:gd name="T46" fmla="*/ 302 w 353"/>
              <a:gd name="T47" fmla="*/ 1069 h 1069"/>
              <a:gd name="T48" fmla="*/ 277 w 353"/>
              <a:gd name="T49" fmla="*/ 1069 h 1069"/>
              <a:gd name="T50" fmla="*/ 252 w 353"/>
              <a:gd name="T51" fmla="*/ 1057 h 1069"/>
              <a:gd name="T52" fmla="*/ 227 w 353"/>
              <a:gd name="T53" fmla="*/ 1007 h 1069"/>
              <a:gd name="T54" fmla="*/ 214 w 353"/>
              <a:gd name="T55" fmla="*/ 956 h 1069"/>
              <a:gd name="T56" fmla="*/ 214 w 353"/>
              <a:gd name="T57" fmla="*/ 881 h 1069"/>
              <a:gd name="T58" fmla="*/ 202 w 353"/>
              <a:gd name="T59" fmla="*/ 780 h 1069"/>
              <a:gd name="T60" fmla="*/ 176 w 353"/>
              <a:gd name="T61" fmla="*/ 679 h 1069"/>
              <a:gd name="T62" fmla="*/ 164 w 353"/>
              <a:gd name="T63" fmla="*/ 553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3" h="1069">
                <a:moveTo>
                  <a:pt x="139" y="491"/>
                </a:moveTo>
                <a:lnTo>
                  <a:pt x="126" y="428"/>
                </a:lnTo>
                <a:lnTo>
                  <a:pt x="113" y="365"/>
                </a:lnTo>
                <a:lnTo>
                  <a:pt x="101" y="314"/>
                </a:lnTo>
                <a:lnTo>
                  <a:pt x="88" y="264"/>
                </a:lnTo>
                <a:lnTo>
                  <a:pt x="76" y="214"/>
                </a:lnTo>
                <a:lnTo>
                  <a:pt x="63" y="176"/>
                </a:lnTo>
                <a:lnTo>
                  <a:pt x="50" y="151"/>
                </a:lnTo>
                <a:lnTo>
                  <a:pt x="38" y="125"/>
                </a:lnTo>
                <a:lnTo>
                  <a:pt x="25" y="100"/>
                </a:lnTo>
                <a:lnTo>
                  <a:pt x="13" y="75"/>
                </a:lnTo>
                <a:lnTo>
                  <a:pt x="13" y="63"/>
                </a:lnTo>
                <a:lnTo>
                  <a:pt x="0" y="50"/>
                </a:lnTo>
                <a:lnTo>
                  <a:pt x="13" y="37"/>
                </a:lnTo>
                <a:lnTo>
                  <a:pt x="13" y="25"/>
                </a:lnTo>
                <a:lnTo>
                  <a:pt x="13" y="12"/>
                </a:lnTo>
                <a:lnTo>
                  <a:pt x="25" y="12"/>
                </a:lnTo>
                <a:lnTo>
                  <a:pt x="38" y="0"/>
                </a:lnTo>
                <a:lnTo>
                  <a:pt x="63" y="0"/>
                </a:lnTo>
                <a:lnTo>
                  <a:pt x="88" y="0"/>
                </a:lnTo>
                <a:lnTo>
                  <a:pt x="113" y="0"/>
                </a:lnTo>
                <a:lnTo>
                  <a:pt x="164" y="0"/>
                </a:lnTo>
                <a:lnTo>
                  <a:pt x="202" y="12"/>
                </a:lnTo>
                <a:lnTo>
                  <a:pt x="252" y="25"/>
                </a:lnTo>
                <a:lnTo>
                  <a:pt x="315" y="25"/>
                </a:lnTo>
                <a:lnTo>
                  <a:pt x="315" y="125"/>
                </a:lnTo>
                <a:lnTo>
                  <a:pt x="315" y="214"/>
                </a:lnTo>
                <a:lnTo>
                  <a:pt x="328" y="302"/>
                </a:lnTo>
                <a:lnTo>
                  <a:pt x="328" y="390"/>
                </a:lnTo>
                <a:lnTo>
                  <a:pt x="328" y="465"/>
                </a:lnTo>
                <a:lnTo>
                  <a:pt x="340" y="528"/>
                </a:lnTo>
                <a:lnTo>
                  <a:pt x="340" y="604"/>
                </a:lnTo>
                <a:lnTo>
                  <a:pt x="340" y="654"/>
                </a:lnTo>
                <a:lnTo>
                  <a:pt x="340" y="717"/>
                </a:lnTo>
                <a:lnTo>
                  <a:pt x="353" y="767"/>
                </a:lnTo>
                <a:lnTo>
                  <a:pt x="353" y="805"/>
                </a:lnTo>
                <a:lnTo>
                  <a:pt x="353" y="843"/>
                </a:lnTo>
                <a:lnTo>
                  <a:pt x="353" y="881"/>
                </a:lnTo>
                <a:lnTo>
                  <a:pt x="353" y="906"/>
                </a:lnTo>
                <a:lnTo>
                  <a:pt x="353" y="931"/>
                </a:lnTo>
                <a:lnTo>
                  <a:pt x="353" y="956"/>
                </a:lnTo>
                <a:lnTo>
                  <a:pt x="353" y="981"/>
                </a:lnTo>
                <a:lnTo>
                  <a:pt x="353" y="1007"/>
                </a:lnTo>
                <a:lnTo>
                  <a:pt x="340" y="1019"/>
                </a:lnTo>
                <a:lnTo>
                  <a:pt x="340" y="1044"/>
                </a:lnTo>
                <a:lnTo>
                  <a:pt x="328" y="1057"/>
                </a:lnTo>
                <a:lnTo>
                  <a:pt x="315" y="1069"/>
                </a:lnTo>
                <a:lnTo>
                  <a:pt x="302" y="1069"/>
                </a:lnTo>
                <a:lnTo>
                  <a:pt x="290" y="1069"/>
                </a:lnTo>
                <a:lnTo>
                  <a:pt x="277" y="1069"/>
                </a:lnTo>
                <a:lnTo>
                  <a:pt x="265" y="1069"/>
                </a:lnTo>
                <a:lnTo>
                  <a:pt x="252" y="1057"/>
                </a:lnTo>
                <a:lnTo>
                  <a:pt x="239" y="1032"/>
                </a:lnTo>
                <a:lnTo>
                  <a:pt x="227" y="1007"/>
                </a:lnTo>
                <a:lnTo>
                  <a:pt x="227" y="981"/>
                </a:lnTo>
                <a:lnTo>
                  <a:pt x="214" y="956"/>
                </a:lnTo>
                <a:lnTo>
                  <a:pt x="214" y="918"/>
                </a:lnTo>
                <a:lnTo>
                  <a:pt x="214" y="881"/>
                </a:lnTo>
                <a:lnTo>
                  <a:pt x="202" y="830"/>
                </a:lnTo>
                <a:lnTo>
                  <a:pt x="202" y="780"/>
                </a:lnTo>
                <a:lnTo>
                  <a:pt x="189" y="730"/>
                </a:lnTo>
                <a:lnTo>
                  <a:pt x="176" y="679"/>
                </a:lnTo>
                <a:lnTo>
                  <a:pt x="164" y="616"/>
                </a:lnTo>
                <a:lnTo>
                  <a:pt x="164" y="553"/>
                </a:lnTo>
                <a:lnTo>
                  <a:pt x="139" y="49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5" name="Freeform 7"/>
          <p:cNvSpPr>
            <a:spLocks noChangeArrowheads="1"/>
          </p:cNvSpPr>
          <p:nvPr/>
        </p:nvSpPr>
        <p:spPr bwMode="auto">
          <a:xfrm>
            <a:off x="5649913" y="2246313"/>
            <a:ext cx="1041400" cy="760412"/>
          </a:xfrm>
          <a:custGeom>
            <a:avLst/>
            <a:gdLst>
              <a:gd name="T0" fmla="*/ 1248 w 1639"/>
              <a:gd name="T1" fmla="*/ 0 h 1196"/>
              <a:gd name="T2" fmla="*/ 1299 w 1639"/>
              <a:gd name="T3" fmla="*/ 0 h 1196"/>
              <a:gd name="T4" fmla="*/ 1362 w 1639"/>
              <a:gd name="T5" fmla="*/ 38 h 1196"/>
              <a:gd name="T6" fmla="*/ 1450 w 1639"/>
              <a:gd name="T7" fmla="*/ 101 h 1196"/>
              <a:gd name="T8" fmla="*/ 1551 w 1639"/>
              <a:gd name="T9" fmla="*/ 176 h 1196"/>
              <a:gd name="T10" fmla="*/ 1614 w 1639"/>
              <a:gd name="T11" fmla="*/ 239 h 1196"/>
              <a:gd name="T12" fmla="*/ 1639 w 1639"/>
              <a:gd name="T13" fmla="*/ 277 h 1196"/>
              <a:gd name="T14" fmla="*/ 1601 w 1639"/>
              <a:gd name="T15" fmla="*/ 340 h 1196"/>
              <a:gd name="T16" fmla="*/ 1551 w 1639"/>
              <a:gd name="T17" fmla="*/ 365 h 1196"/>
              <a:gd name="T18" fmla="*/ 1525 w 1639"/>
              <a:gd name="T19" fmla="*/ 403 h 1196"/>
              <a:gd name="T20" fmla="*/ 1488 w 1639"/>
              <a:gd name="T21" fmla="*/ 478 h 1196"/>
              <a:gd name="T22" fmla="*/ 1450 w 1639"/>
              <a:gd name="T23" fmla="*/ 566 h 1196"/>
              <a:gd name="T24" fmla="*/ 1399 w 1639"/>
              <a:gd name="T25" fmla="*/ 692 h 1196"/>
              <a:gd name="T26" fmla="*/ 1336 w 1639"/>
              <a:gd name="T27" fmla="*/ 831 h 1196"/>
              <a:gd name="T28" fmla="*/ 1299 w 1639"/>
              <a:gd name="T29" fmla="*/ 969 h 1196"/>
              <a:gd name="T30" fmla="*/ 1261 w 1639"/>
              <a:gd name="T31" fmla="*/ 1070 h 1196"/>
              <a:gd name="T32" fmla="*/ 1223 w 1639"/>
              <a:gd name="T33" fmla="*/ 1133 h 1196"/>
              <a:gd name="T34" fmla="*/ 1198 w 1639"/>
              <a:gd name="T35" fmla="*/ 1183 h 1196"/>
              <a:gd name="T36" fmla="*/ 1173 w 1639"/>
              <a:gd name="T37" fmla="*/ 1171 h 1196"/>
              <a:gd name="T38" fmla="*/ 1110 w 1639"/>
              <a:gd name="T39" fmla="*/ 1095 h 1196"/>
              <a:gd name="T40" fmla="*/ 1110 w 1639"/>
              <a:gd name="T41" fmla="*/ 1032 h 1196"/>
              <a:gd name="T42" fmla="*/ 1135 w 1639"/>
              <a:gd name="T43" fmla="*/ 969 h 1196"/>
              <a:gd name="T44" fmla="*/ 1173 w 1639"/>
              <a:gd name="T45" fmla="*/ 843 h 1196"/>
              <a:gd name="T46" fmla="*/ 1223 w 1639"/>
              <a:gd name="T47" fmla="*/ 655 h 1196"/>
              <a:gd name="T48" fmla="*/ 1261 w 1639"/>
              <a:gd name="T49" fmla="*/ 491 h 1196"/>
              <a:gd name="T50" fmla="*/ 1273 w 1639"/>
              <a:gd name="T51" fmla="*/ 378 h 1196"/>
              <a:gd name="T52" fmla="*/ 1261 w 1639"/>
              <a:gd name="T53" fmla="*/ 277 h 1196"/>
              <a:gd name="T54" fmla="*/ 1210 w 1639"/>
              <a:gd name="T55" fmla="*/ 214 h 1196"/>
              <a:gd name="T56" fmla="*/ 1147 w 1639"/>
              <a:gd name="T57" fmla="*/ 214 h 1196"/>
              <a:gd name="T58" fmla="*/ 1059 w 1639"/>
              <a:gd name="T59" fmla="*/ 214 h 1196"/>
              <a:gd name="T60" fmla="*/ 933 w 1639"/>
              <a:gd name="T61" fmla="*/ 227 h 1196"/>
              <a:gd name="T62" fmla="*/ 782 w 1639"/>
              <a:gd name="T63" fmla="*/ 239 h 1196"/>
              <a:gd name="T64" fmla="*/ 593 w 1639"/>
              <a:gd name="T65" fmla="*/ 264 h 1196"/>
              <a:gd name="T66" fmla="*/ 416 w 1639"/>
              <a:gd name="T67" fmla="*/ 289 h 1196"/>
              <a:gd name="T68" fmla="*/ 278 w 1639"/>
              <a:gd name="T69" fmla="*/ 302 h 1196"/>
              <a:gd name="T70" fmla="*/ 152 w 1639"/>
              <a:gd name="T71" fmla="*/ 315 h 1196"/>
              <a:gd name="T72" fmla="*/ 63 w 1639"/>
              <a:gd name="T73" fmla="*/ 315 h 1196"/>
              <a:gd name="T74" fmla="*/ 0 w 1639"/>
              <a:gd name="T75" fmla="*/ 315 h 1196"/>
              <a:gd name="T76" fmla="*/ 152 w 1639"/>
              <a:gd name="T77" fmla="*/ 189 h 1196"/>
              <a:gd name="T78" fmla="*/ 341 w 1639"/>
              <a:gd name="T79" fmla="*/ 164 h 1196"/>
              <a:gd name="T80" fmla="*/ 505 w 1639"/>
              <a:gd name="T81" fmla="*/ 138 h 1196"/>
              <a:gd name="T82" fmla="*/ 807 w 1639"/>
              <a:gd name="T83" fmla="*/ 101 h 1196"/>
              <a:gd name="T84" fmla="*/ 1021 w 1639"/>
              <a:gd name="T85" fmla="*/ 76 h 1196"/>
              <a:gd name="T86" fmla="*/ 1135 w 1639"/>
              <a:gd name="T87" fmla="*/ 50 h 1196"/>
              <a:gd name="T88" fmla="*/ 1198 w 1639"/>
              <a:gd name="T89" fmla="*/ 25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39" h="1196">
                <a:moveTo>
                  <a:pt x="1198" y="25"/>
                </a:moveTo>
                <a:lnTo>
                  <a:pt x="1223" y="13"/>
                </a:lnTo>
                <a:lnTo>
                  <a:pt x="1248" y="0"/>
                </a:lnTo>
                <a:lnTo>
                  <a:pt x="1261" y="0"/>
                </a:lnTo>
                <a:lnTo>
                  <a:pt x="1286" y="0"/>
                </a:lnTo>
                <a:lnTo>
                  <a:pt x="1299" y="0"/>
                </a:lnTo>
                <a:lnTo>
                  <a:pt x="1324" y="13"/>
                </a:lnTo>
                <a:lnTo>
                  <a:pt x="1336" y="25"/>
                </a:lnTo>
                <a:lnTo>
                  <a:pt x="1362" y="38"/>
                </a:lnTo>
                <a:lnTo>
                  <a:pt x="1387" y="50"/>
                </a:lnTo>
                <a:lnTo>
                  <a:pt x="1412" y="76"/>
                </a:lnTo>
                <a:lnTo>
                  <a:pt x="1450" y="101"/>
                </a:lnTo>
                <a:lnTo>
                  <a:pt x="1488" y="126"/>
                </a:lnTo>
                <a:lnTo>
                  <a:pt x="1513" y="151"/>
                </a:lnTo>
                <a:lnTo>
                  <a:pt x="1551" y="176"/>
                </a:lnTo>
                <a:lnTo>
                  <a:pt x="1576" y="201"/>
                </a:lnTo>
                <a:lnTo>
                  <a:pt x="1601" y="227"/>
                </a:lnTo>
                <a:lnTo>
                  <a:pt x="1614" y="239"/>
                </a:lnTo>
                <a:lnTo>
                  <a:pt x="1626" y="252"/>
                </a:lnTo>
                <a:lnTo>
                  <a:pt x="1626" y="264"/>
                </a:lnTo>
                <a:lnTo>
                  <a:pt x="1639" y="277"/>
                </a:lnTo>
                <a:lnTo>
                  <a:pt x="1626" y="302"/>
                </a:lnTo>
                <a:lnTo>
                  <a:pt x="1614" y="315"/>
                </a:lnTo>
                <a:lnTo>
                  <a:pt x="1601" y="340"/>
                </a:lnTo>
                <a:lnTo>
                  <a:pt x="1576" y="352"/>
                </a:lnTo>
                <a:lnTo>
                  <a:pt x="1563" y="352"/>
                </a:lnTo>
                <a:lnTo>
                  <a:pt x="1551" y="365"/>
                </a:lnTo>
                <a:lnTo>
                  <a:pt x="1551" y="378"/>
                </a:lnTo>
                <a:lnTo>
                  <a:pt x="1538" y="390"/>
                </a:lnTo>
                <a:lnTo>
                  <a:pt x="1525" y="403"/>
                </a:lnTo>
                <a:lnTo>
                  <a:pt x="1513" y="428"/>
                </a:lnTo>
                <a:lnTo>
                  <a:pt x="1500" y="453"/>
                </a:lnTo>
                <a:lnTo>
                  <a:pt x="1488" y="478"/>
                </a:lnTo>
                <a:lnTo>
                  <a:pt x="1475" y="503"/>
                </a:lnTo>
                <a:lnTo>
                  <a:pt x="1462" y="541"/>
                </a:lnTo>
                <a:lnTo>
                  <a:pt x="1450" y="566"/>
                </a:lnTo>
                <a:lnTo>
                  <a:pt x="1425" y="604"/>
                </a:lnTo>
                <a:lnTo>
                  <a:pt x="1412" y="642"/>
                </a:lnTo>
                <a:lnTo>
                  <a:pt x="1399" y="692"/>
                </a:lnTo>
                <a:lnTo>
                  <a:pt x="1374" y="730"/>
                </a:lnTo>
                <a:lnTo>
                  <a:pt x="1362" y="780"/>
                </a:lnTo>
                <a:lnTo>
                  <a:pt x="1336" y="831"/>
                </a:lnTo>
                <a:lnTo>
                  <a:pt x="1324" y="881"/>
                </a:lnTo>
                <a:lnTo>
                  <a:pt x="1311" y="931"/>
                </a:lnTo>
                <a:lnTo>
                  <a:pt x="1299" y="969"/>
                </a:lnTo>
                <a:lnTo>
                  <a:pt x="1273" y="994"/>
                </a:lnTo>
                <a:lnTo>
                  <a:pt x="1261" y="1032"/>
                </a:lnTo>
                <a:lnTo>
                  <a:pt x="1261" y="1070"/>
                </a:lnTo>
                <a:lnTo>
                  <a:pt x="1248" y="1095"/>
                </a:lnTo>
                <a:lnTo>
                  <a:pt x="1236" y="1120"/>
                </a:lnTo>
                <a:lnTo>
                  <a:pt x="1223" y="1133"/>
                </a:lnTo>
                <a:lnTo>
                  <a:pt x="1223" y="1158"/>
                </a:lnTo>
                <a:lnTo>
                  <a:pt x="1210" y="1171"/>
                </a:lnTo>
                <a:lnTo>
                  <a:pt x="1198" y="1183"/>
                </a:lnTo>
                <a:lnTo>
                  <a:pt x="1198" y="1196"/>
                </a:lnTo>
                <a:lnTo>
                  <a:pt x="1185" y="1183"/>
                </a:lnTo>
                <a:lnTo>
                  <a:pt x="1173" y="1171"/>
                </a:lnTo>
                <a:lnTo>
                  <a:pt x="1160" y="1158"/>
                </a:lnTo>
                <a:lnTo>
                  <a:pt x="1135" y="1133"/>
                </a:lnTo>
                <a:lnTo>
                  <a:pt x="1110" y="1095"/>
                </a:lnTo>
                <a:lnTo>
                  <a:pt x="1097" y="1070"/>
                </a:lnTo>
                <a:lnTo>
                  <a:pt x="1097" y="1045"/>
                </a:lnTo>
                <a:lnTo>
                  <a:pt x="1110" y="1032"/>
                </a:lnTo>
                <a:lnTo>
                  <a:pt x="1110" y="1020"/>
                </a:lnTo>
                <a:lnTo>
                  <a:pt x="1122" y="994"/>
                </a:lnTo>
                <a:lnTo>
                  <a:pt x="1135" y="969"/>
                </a:lnTo>
                <a:lnTo>
                  <a:pt x="1147" y="931"/>
                </a:lnTo>
                <a:lnTo>
                  <a:pt x="1160" y="881"/>
                </a:lnTo>
                <a:lnTo>
                  <a:pt x="1173" y="843"/>
                </a:lnTo>
                <a:lnTo>
                  <a:pt x="1185" y="780"/>
                </a:lnTo>
                <a:lnTo>
                  <a:pt x="1210" y="717"/>
                </a:lnTo>
                <a:lnTo>
                  <a:pt x="1223" y="655"/>
                </a:lnTo>
                <a:lnTo>
                  <a:pt x="1236" y="592"/>
                </a:lnTo>
                <a:lnTo>
                  <a:pt x="1248" y="541"/>
                </a:lnTo>
                <a:lnTo>
                  <a:pt x="1261" y="491"/>
                </a:lnTo>
                <a:lnTo>
                  <a:pt x="1261" y="441"/>
                </a:lnTo>
                <a:lnTo>
                  <a:pt x="1273" y="403"/>
                </a:lnTo>
                <a:lnTo>
                  <a:pt x="1273" y="378"/>
                </a:lnTo>
                <a:lnTo>
                  <a:pt x="1273" y="352"/>
                </a:lnTo>
                <a:lnTo>
                  <a:pt x="1273" y="302"/>
                </a:lnTo>
                <a:lnTo>
                  <a:pt x="1261" y="277"/>
                </a:lnTo>
                <a:lnTo>
                  <a:pt x="1248" y="239"/>
                </a:lnTo>
                <a:lnTo>
                  <a:pt x="1223" y="227"/>
                </a:lnTo>
                <a:lnTo>
                  <a:pt x="1210" y="214"/>
                </a:lnTo>
                <a:lnTo>
                  <a:pt x="1198" y="214"/>
                </a:lnTo>
                <a:lnTo>
                  <a:pt x="1173" y="214"/>
                </a:lnTo>
                <a:lnTo>
                  <a:pt x="1147" y="214"/>
                </a:lnTo>
                <a:lnTo>
                  <a:pt x="1122" y="214"/>
                </a:lnTo>
                <a:lnTo>
                  <a:pt x="1097" y="214"/>
                </a:lnTo>
                <a:lnTo>
                  <a:pt x="1059" y="214"/>
                </a:lnTo>
                <a:lnTo>
                  <a:pt x="1021" y="214"/>
                </a:lnTo>
                <a:lnTo>
                  <a:pt x="984" y="227"/>
                </a:lnTo>
                <a:lnTo>
                  <a:pt x="933" y="227"/>
                </a:lnTo>
                <a:lnTo>
                  <a:pt x="883" y="227"/>
                </a:lnTo>
                <a:lnTo>
                  <a:pt x="832" y="239"/>
                </a:lnTo>
                <a:lnTo>
                  <a:pt x="782" y="239"/>
                </a:lnTo>
                <a:lnTo>
                  <a:pt x="719" y="252"/>
                </a:lnTo>
                <a:lnTo>
                  <a:pt x="656" y="252"/>
                </a:lnTo>
                <a:lnTo>
                  <a:pt x="593" y="264"/>
                </a:lnTo>
                <a:lnTo>
                  <a:pt x="530" y="277"/>
                </a:lnTo>
                <a:lnTo>
                  <a:pt x="479" y="277"/>
                </a:lnTo>
                <a:lnTo>
                  <a:pt x="416" y="289"/>
                </a:lnTo>
                <a:lnTo>
                  <a:pt x="366" y="289"/>
                </a:lnTo>
                <a:lnTo>
                  <a:pt x="315" y="289"/>
                </a:lnTo>
                <a:lnTo>
                  <a:pt x="278" y="302"/>
                </a:lnTo>
                <a:lnTo>
                  <a:pt x="227" y="302"/>
                </a:lnTo>
                <a:lnTo>
                  <a:pt x="189" y="302"/>
                </a:lnTo>
                <a:lnTo>
                  <a:pt x="152" y="315"/>
                </a:lnTo>
                <a:lnTo>
                  <a:pt x="126" y="315"/>
                </a:lnTo>
                <a:lnTo>
                  <a:pt x="89" y="315"/>
                </a:lnTo>
                <a:lnTo>
                  <a:pt x="63" y="315"/>
                </a:lnTo>
                <a:lnTo>
                  <a:pt x="38" y="315"/>
                </a:lnTo>
                <a:lnTo>
                  <a:pt x="26" y="315"/>
                </a:lnTo>
                <a:lnTo>
                  <a:pt x="0" y="315"/>
                </a:lnTo>
                <a:lnTo>
                  <a:pt x="0" y="189"/>
                </a:lnTo>
                <a:lnTo>
                  <a:pt x="76" y="189"/>
                </a:lnTo>
                <a:lnTo>
                  <a:pt x="152" y="189"/>
                </a:lnTo>
                <a:lnTo>
                  <a:pt x="215" y="176"/>
                </a:lnTo>
                <a:lnTo>
                  <a:pt x="278" y="176"/>
                </a:lnTo>
                <a:lnTo>
                  <a:pt x="341" y="164"/>
                </a:lnTo>
                <a:lnTo>
                  <a:pt x="391" y="151"/>
                </a:lnTo>
                <a:lnTo>
                  <a:pt x="454" y="151"/>
                </a:lnTo>
                <a:lnTo>
                  <a:pt x="505" y="138"/>
                </a:lnTo>
                <a:lnTo>
                  <a:pt x="593" y="126"/>
                </a:lnTo>
                <a:lnTo>
                  <a:pt x="706" y="101"/>
                </a:lnTo>
                <a:lnTo>
                  <a:pt x="807" y="101"/>
                </a:lnTo>
                <a:lnTo>
                  <a:pt x="920" y="88"/>
                </a:lnTo>
                <a:lnTo>
                  <a:pt x="971" y="76"/>
                </a:lnTo>
                <a:lnTo>
                  <a:pt x="1021" y="76"/>
                </a:lnTo>
                <a:lnTo>
                  <a:pt x="1072" y="76"/>
                </a:lnTo>
                <a:lnTo>
                  <a:pt x="1097" y="63"/>
                </a:lnTo>
                <a:lnTo>
                  <a:pt x="1135" y="50"/>
                </a:lnTo>
                <a:lnTo>
                  <a:pt x="1160" y="50"/>
                </a:lnTo>
                <a:lnTo>
                  <a:pt x="1185" y="38"/>
                </a:lnTo>
                <a:lnTo>
                  <a:pt x="1198" y="2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6" name="Freeform 8"/>
          <p:cNvSpPr>
            <a:spLocks noChangeArrowheads="1"/>
          </p:cNvSpPr>
          <p:nvPr/>
        </p:nvSpPr>
        <p:spPr bwMode="auto">
          <a:xfrm>
            <a:off x="5681663" y="2559050"/>
            <a:ext cx="641350" cy="127000"/>
          </a:xfrm>
          <a:custGeom>
            <a:avLst/>
            <a:gdLst>
              <a:gd name="T0" fmla="*/ 1008 w 1008"/>
              <a:gd name="T1" fmla="*/ 88 h 201"/>
              <a:gd name="T2" fmla="*/ 996 w 1008"/>
              <a:gd name="T3" fmla="*/ 101 h 201"/>
              <a:gd name="T4" fmla="*/ 983 w 1008"/>
              <a:gd name="T5" fmla="*/ 113 h 201"/>
              <a:gd name="T6" fmla="*/ 970 w 1008"/>
              <a:gd name="T7" fmla="*/ 113 h 201"/>
              <a:gd name="T8" fmla="*/ 945 w 1008"/>
              <a:gd name="T9" fmla="*/ 113 h 201"/>
              <a:gd name="T10" fmla="*/ 933 w 1008"/>
              <a:gd name="T11" fmla="*/ 126 h 201"/>
              <a:gd name="T12" fmla="*/ 907 w 1008"/>
              <a:gd name="T13" fmla="*/ 126 h 201"/>
              <a:gd name="T14" fmla="*/ 882 w 1008"/>
              <a:gd name="T15" fmla="*/ 126 h 201"/>
              <a:gd name="T16" fmla="*/ 857 w 1008"/>
              <a:gd name="T17" fmla="*/ 138 h 201"/>
              <a:gd name="T18" fmla="*/ 832 w 1008"/>
              <a:gd name="T19" fmla="*/ 138 h 201"/>
              <a:gd name="T20" fmla="*/ 794 w 1008"/>
              <a:gd name="T21" fmla="*/ 138 h 201"/>
              <a:gd name="T22" fmla="*/ 756 w 1008"/>
              <a:gd name="T23" fmla="*/ 151 h 201"/>
              <a:gd name="T24" fmla="*/ 718 w 1008"/>
              <a:gd name="T25" fmla="*/ 151 h 201"/>
              <a:gd name="T26" fmla="*/ 668 w 1008"/>
              <a:gd name="T27" fmla="*/ 164 h 201"/>
              <a:gd name="T28" fmla="*/ 630 w 1008"/>
              <a:gd name="T29" fmla="*/ 164 h 201"/>
              <a:gd name="T30" fmla="*/ 542 w 1008"/>
              <a:gd name="T31" fmla="*/ 176 h 201"/>
              <a:gd name="T32" fmla="*/ 454 w 1008"/>
              <a:gd name="T33" fmla="*/ 176 h 201"/>
              <a:gd name="T34" fmla="*/ 365 w 1008"/>
              <a:gd name="T35" fmla="*/ 189 h 201"/>
              <a:gd name="T36" fmla="*/ 290 w 1008"/>
              <a:gd name="T37" fmla="*/ 189 h 201"/>
              <a:gd name="T38" fmla="*/ 201 w 1008"/>
              <a:gd name="T39" fmla="*/ 201 h 201"/>
              <a:gd name="T40" fmla="*/ 138 w 1008"/>
              <a:gd name="T41" fmla="*/ 201 h 201"/>
              <a:gd name="T42" fmla="*/ 63 w 1008"/>
              <a:gd name="T43" fmla="*/ 201 h 201"/>
              <a:gd name="T44" fmla="*/ 0 w 1008"/>
              <a:gd name="T45" fmla="*/ 201 h 201"/>
              <a:gd name="T46" fmla="*/ 0 w 1008"/>
              <a:gd name="T47" fmla="*/ 113 h 201"/>
              <a:gd name="T48" fmla="*/ 38 w 1008"/>
              <a:gd name="T49" fmla="*/ 101 h 201"/>
              <a:gd name="T50" fmla="*/ 75 w 1008"/>
              <a:gd name="T51" fmla="*/ 101 h 201"/>
              <a:gd name="T52" fmla="*/ 126 w 1008"/>
              <a:gd name="T53" fmla="*/ 101 h 201"/>
              <a:gd name="T54" fmla="*/ 164 w 1008"/>
              <a:gd name="T55" fmla="*/ 101 h 201"/>
              <a:gd name="T56" fmla="*/ 227 w 1008"/>
              <a:gd name="T57" fmla="*/ 88 h 201"/>
              <a:gd name="T58" fmla="*/ 290 w 1008"/>
              <a:gd name="T59" fmla="*/ 75 h 201"/>
              <a:gd name="T60" fmla="*/ 353 w 1008"/>
              <a:gd name="T61" fmla="*/ 63 h 201"/>
              <a:gd name="T62" fmla="*/ 416 w 1008"/>
              <a:gd name="T63" fmla="*/ 50 h 201"/>
              <a:gd name="T64" fmla="*/ 491 w 1008"/>
              <a:gd name="T65" fmla="*/ 38 h 201"/>
              <a:gd name="T66" fmla="*/ 542 w 1008"/>
              <a:gd name="T67" fmla="*/ 25 h 201"/>
              <a:gd name="T68" fmla="*/ 605 w 1008"/>
              <a:gd name="T69" fmla="*/ 25 h 201"/>
              <a:gd name="T70" fmla="*/ 643 w 1008"/>
              <a:gd name="T71" fmla="*/ 12 h 201"/>
              <a:gd name="T72" fmla="*/ 680 w 1008"/>
              <a:gd name="T73" fmla="*/ 0 h 201"/>
              <a:gd name="T74" fmla="*/ 718 w 1008"/>
              <a:gd name="T75" fmla="*/ 0 h 201"/>
              <a:gd name="T76" fmla="*/ 743 w 1008"/>
              <a:gd name="T77" fmla="*/ 0 h 201"/>
              <a:gd name="T78" fmla="*/ 756 w 1008"/>
              <a:gd name="T79" fmla="*/ 0 h 201"/>
              <a:gd name="T80" fmla="*/ 781 w 1008"/>
              <a:gd name="T81" fmla="*/ 0 h 201"/>
              <a:gd name="T82" fmla="*/ 819 w 1008"/>
              <a:gd name="T83" fmla="*/ 12 h 201"/>
              <a:gd name="T84" fmla="*/ 857 w 1008"/>
              <a:gd name="T85" fmla="*/ 12 h 201"/>
              <a:gd name="T86" fmla="*/ 895 w 1008"/>
              <a:gd name="T87" fmla="*/ 25 h 201"/>
              <a:gd name="T88" fmla="*/ 920 w 1008"/>
              <a:gd name="T89" fmla="*/ 38 h 201"/>
              <a:gd name="T90" fmla="*/ 945 w 1008"/>
              <a:gd name="T91" fmla="*/ 50 h 201"/>
              <a:gd name="T92" fmla="*/ 958 w 1008"/>
              <a:gd name="T93" fmla="*/ 50 h 201"/>
              <a:gd name="T94" fmla="*/ 983 w 1008"/>
              <a:gd name="T95" fmla="*/ 63 h 201"/>
              <a:gd name="T96" fmla="*/ 996 w 1008"/>
              <a:gd name="T97" fmla="*/ 75 h 201"/>
              <a:gd name="T98" fmla="*/ 996 w 1008"/>
              <a:gd name="T99" fmla="*/ 88 h 201"/>
              <a:gd name="T100" fmla="*/ 1008 w 1008"/>
              <a:gd name="T101" fmla="*/ 8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08" h="201">
                <a:moveTo>
                  <a:pt x="1008" y="88"/>
                </a:moveTo>
                <a:lnTo>
                  <a:pt x="996" y="101"/>
                </a:lnTo>
                <a:lnTo>
                  <a:pt x="983" y="113"/>
                </a:lnTo>
                <a:lnTo>
                  <a:pt x="970" y="113"/>
                </a:lnTo>
                <a:lnTo>
                  <a:pt x="945" y="113"/>
                </a:lnTo>
                <a:lnTo>
                  <a:pt x="933" y="126"/>
                </a:lnTo>
                <a:lnTo>
                  <a:pt x="907" y="126"/>
                </a:lnTo>
                <a:lnTo>
                  <a:pt x="882" y="126"/>
                </a:lnTo>
                <a:lnTo>
                  <a:pt x="857" y="138"/>
                </a:lnTo>
                <a:lnTo>
                  <a:pt x="832" y="138"/>
                </a:lnTo>
                <a:lnTo>
                  <a:pt x="794" y="138"/>
                </a:lnTo>
                <a:lnTo>
                  <a:pt x="756" y="151"/>
                </a:lnTo>
                <a:lnTo>
                  <a:pt x="718" y="151"/>
                </a:lnTo>
                <a:lnTo>
                  <a:pt x="668" y="164"/>
                </a:lnTo>
                <a:lnTo>
                  <a:pt x="630" y="164"/>
                </a:lnTo>
                <a:lnTo>
                  <a:pt x="542" y="176"/>
                </a:lnTo>
                <a:lnTo>
                  <a:pt x="454" y="176"/>
                </a:lnTo>
                <a:lnTo>
                  <a:pt x="365" y="189"/>
                </a:lnTo>
                <a:lnTo>
                  <a:pt x="290" y="189"/>
                </a:lnTo>
                <a:lnTo>
                  <a:pt x="201" y="201"/>
                </a:lnTo>
                <a:lnTo>
                  <a:pt x="138" y="201"/>
                </a:lnTo>
                <a:lnTo>
                  <a:pt x="63" y="201"/>
                </a:lnTo>
                <a:lnTo>
                  <a:pt x="0" y="201"/>
                </a:lnTo>
                <a:lnTo>
                  <a:pt x="0" y="113"/>
                </a:lnTo>
                <a:lnTo>
                  <a:pt x="38" y="101"/>
                </a:lnTo>
                <a:lnTo>
                  <a:pt x="75" y="101"/>
                </a:lnTo>
                <a:lnTo>
                  <a:pt x="126" y="101"/>
                </a:lnTo>
                <a:lnTo>
                  <a:pt x="164" y="101"/>
                </a:lnTo>
                <a:lnTo>
                  <a:pt x="227" y="88"/>
                </a:lnTo>
                <a:lnTo>
                  <a:pt x="290" y="75"/>
                </a:lnTo>
                <a:lnTo>
                  <a:pt x="353" y="63"/>
                </a:lnTo>
                <a:lnTo>
                  <a:pt x="416" y="50"/>
                </a:lnTo>
                <a:lnTo>
                  <a:pt x="491" y="38"/>
                </a:lnTo>
                <a:lnTo>
                  <a:pt x="542" y="25"/>
                </a:lnTo>
                <a:lnTo>
                  <a:pt x="605" y="25"/>
                </a:lnTo>
                <a:lnTo>
                  <a:pt x="643" y="12"/>
                </a:lnTo>
                <a:lnTo>
                  <a:pt x="680" y="0"/>
                </a:lnTo>
                <a:lnTo>
                  <a:pt x="718" y="0"/>
                </a:lnTo>
                <a:lnTo>
                  <a:pt x="743" y="0"/>
                </a:lnTo>
                <a:lnTo>
                  <a:pt x="756" y="0"/>
                </a:lnTo>
                <a:lnTo>
                  <a:pt x="781" y="0"/>
                </a:lnTo>
                <a:lnTo>
                  <a:pt x="819" y="12"/>
                </a:lnTo>
                <a:lnTo>
                  <a:pt x="857" y="12"/>
                </a:lnTo>
                <a:lnTo>
                  <a:pt x="895" y="25"/>
                </a:lnTo>
                <a:lnTo>
                  <a:pt x="920" y="38"/>
                </a:lnTo>
                <a:lnTo>
                  <a:pt x="945" y="50"/>
                </a:lnTo>
                <a:lnTo>
                  <a:pt x="958" y="50"/>
                </a:lnTo>
                <a:lnTo>
                  <a:pt x="983" y="63"/>
                </a:lnTo>
                <a:lnTo>
                  <a:pt x="996" y="75"/>
                </a:lnTo>
                <a:lnTo>
                  <a:pt x="996" y="88"/>
                </a:lnTo>
                <a:lnTo>
                  <a:pt x="1008" y="8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7" name="Freeform 9"/>
          <p:cNvSpPr>
            <a:spLocks noChangeArrowheads="1"/>
          </p:cNvSpPr>
          <p:nvPr/>
        </p:nvSpPr>
        <p:spPr bwMode="auto">
          <a:xfrm>
            <a:off x="5738813" y="2846388"/>
            <a:ext cx="679450" cy="120650"/>
          </a:xfrm>
          <a:custGeom>
            <a:avLst/>
            <a:gdLst>
              <a:gd name="T0" fmla="*/ 0 w 1071"/>
              <a:gd name="T1" fmla="*/ 63 h 189"/>
              <a:gd name="T2" fmla="*/ 151 w 1071"/>
              <a:gd name="T3" fmla="*/ 50 h 189"/>
              <a:gd name="T4" fmla="*/ 315 w 1071"/>
              <a:gd name="T5" fmla="*/ 38 h 189"/>
              <a:gd name="T6" fmla="*/ 454 w 1071"/>
              <a:gd name="T7" fmla="*/ 25 h 189"/>
              <a:gd name="T8" fmla="*/ 605 w 1071"/>
              <a:gd name="T9" fmla="*/ 13 h 189"/>
              <a:gd name="T10" fmla="*/ 731 w 1071"/>
              <a:gd name="T11" fmla="*/ 13 h 189"/>
              <a:gd name="T12" fmla="*/ 857 w 1071"/>
              <a:gd name="T13" fmla="*/ 0 h 189"/>
              <a:gd name="T14" fmla="*/ 971 w 1071"/>
              <a:gd name="T15" fmla="*/ 0 h 189"/>
              <a:gd name="T16" fmla="*/ 1071 w 1071"/>
              <a:gd name="T17" fmla="*/ 0 h 189"/>
              <a:gd name="T18" fmla="*/ 1071 w 1071"/>
              <a:gd name="T19" fmla="*/ 126 h 189"/>
              <a:gd name="T20" fmla="*/ 1046 w 1071"/>
              <a:gd name="T21" fmla="*/ 126 h 189"/>
              <a:gd name="T22" fmla="*/ 1008 w 1071"/>
              <a:gd name="T23" fmla="*/ 126 h 189"/>
              <a:gd name="T24" fmla="*/ 971 w 1071"/>
              <a:gd name="T25" fmla="*/ 126 h 189"/>
              <a:gd name="T26" fmla="*/ 933 w 1071"/>
              <a:gd name="T27" fmla="*/ 126 h 189"/>
              <a:gd name="T28" fmla="*/ 882 w 1071"/>
              <a:gd name="T29" fmla="*/ 126 h 189"/>
              <a:gd name="T30" fmla="*/ 819 w 1071"/>
              <a:gd name="T31" fmla="*/ 126 h 189"/>
              <a:gd name="T32" fmla="*/ 769 w 1071"/>
              <a:gd name="T33" fmla="*/ 138 h 189"/>
              <a:gd name="T34" fmla="*/ 706 w 1071"/>
              <a:gd name="T35" fmla="*/ 138 h 189"/>
              <a:gd name="T36" fmla="*/ 630 w 1071"/>
              <a:gd name="T37" fmla="*/ 138 h 189"/>
              <a:gd name="T38" fmla="*/ 555 w 1071"/>
              <a:gd name="T39" fmla="*/ 151 h 189"/>
              <a:gd name="T40" fmla="*/ 479 w 1071"/>
              <a:gd name="T41" fmla="*/ 151 h 189"/>
              <a:gd name="T42" fmla="*/ 391 w 1071"/>
              <a:gd name="T43" fmla="*/ 164 h 189"/>
              <a:gd name="T44" fmla="*/ 303 w 1071"/>
              <a:gd name="T45" fmla="*/ 164 h 189"/>
              <a:gd name="T46" fmla="*/ 202 w 1071"/>
              <a:gd name="T47" fmla="*/ 176 h 189"/>
              <a:gd name="T48" fmla="*/ 101 w 1071"/>
              <a:gd name="T49" fmla="*/ 176 h 189"/>
              <a:gd name="T50" fmla="*/ 0 w 1071"/>
              <a:gd name="T51" fmla="*/ 189 h 189"/>
              <a:gd name="T52" fmla="*/ 0 w 1071"/>
              <a:gd name="T53" fmla="*/ 6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71" h="189">
                <a:moveTo>
                  <a:pt x="0" y="63"/>
                </a:moveTo>
                <a:lnTo>
                  <a:pt x="151" y="50"/>
                </a:lnTo>
                <a:lnTo>
                  <a:pt x="315" y="38"/>
                </a:lnTo>
                <a:lnTo>
                  <a:pt x="454" y="25"/>
                </a:lnTo>
                <a:lnTo>
                  <a:pt x="605" y="13"/>
                </a:lnTo>
                <a:lnTo>
                  <a:pt x="731" y="13"/>
                </a:lnTo>
                <a:lnTo>
                  <a:pt x="857" y="0"/>
                </a:lnTo>
                <a:lnTo>
                  <a:pt x="971" y="0"/>
                </a:lnTo>
                <a:lnTo>
                  <a:pt x="1071" y="0"/>
                </a:lnTo>
                <a:lnTo>
                  <a:pt x="1071" y="126"/>
                </a:lnTo>
                <a:lnTo>
                  <a:pt x="1046" y="126"/>
                </a:lnTo>
                <a:lnTo>
                  <a:pt x="1008" y="126"/>
                </a:lnTo>
                <a:lnTo>
                  <a:pt x="971" y="126"/>
                </a:lnTo>
                <a:lnTo>
                  <a:pt x="933" y="126"/>
                </a:lnTo>
                <a:lnTo>
                  <a:pt x="882" y="126"/>
                </a:lnTo>
                <a:lnTo>
                  <a:pt x="819" y="126"/>
                </a:lnTo>
                <a:lnTo>
                  <a:pt x="769" y="138"/>
                </a:lnTo>
                <a:lnTo>
                  <a:pt x="706" y="138"/>
                </a:lnTo>
                <a:lnTo>
                  <a:pt x="630" y="138"/>
                </a:lnTo>
                <a:lnTo>
                  <a:pt x="555" y="151"/>
                </a:lnTo>
                <a:lnTo>
                  <a:pt x="479" y="151"/>
                </a:lnTo>
                <a:lnTo>
                  <a:pt x="391" y="164"/>
                </a:lnTo>
                <a:lnTo>
                  <a:pt x="303" y="164"/>
                </a:lnTo>
                <a:lnTo>
                  <a:pt x="202" y="176"/>
                </a:lnTo>
                <a:lnTo>
                  <a:pt x="101" y="176"/>
                </a:lnTo>
                <a:lnTo>
                  <a:pt x="0" y="189"/>
                </a:lnTo>
                <a:lnTo>
                  <a:pt x="0" y="6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8" name="Freeform 10"/>
          <p:cNvSpPr>
            <a:spLocks noChangeArrowheads="1"/>
          </p:cNvSpPr>
          <p:nvPr/>
        </p:nvSpPr>
        <p:spPr bwMode="auto">
          <a:xfrm>
            <a:off x="5154613" y="3109914"/>
            <a:ext cx="1911350" cy="263525"/>
          </a:xfrm>
          <a:custGeom>
            <a:avLst/>
            <a:gdLst>
              <a:gd name="T0" fmla="*/ 38 w 3012"/>
              <a:gd name="T1" fmla="*/ 302 h 416"/>
              <a:gd name="T2" fmla="*/ 13 w 3012"/>
              <a:gd name="T3" fmla="*/ 277 h 416"/>
              <a:gd name="T4" fmla="*/ 13 w 3012"/>
              <a:gd name="T5" fmla="*/ 252 h 416"/>
              <a:gd name="T6" fmla="*/ 50 w 3012"/>
              <a:gd name="T7" fmla="*/ 252 h 416"/>
              <a:gd name="T8" fmla="*/ 101 w 3012"/>
              <a:gd name="T9" fmla="*/ 252 h 416"/>
              <a:gd name="T10" fmla="*/ 176 w 3012"/>
              <a:gd name="T11" fmla="*/ 252 h 416"/>
              <a:gd name="T12" fmla="*/ 277 w 3012"/>
              <a:gd name="T13" fmla="*/ 240 h 416"/>
              <a:gd name="T14" fmla="*/ 403 w 3012"/>
              <a:gd name="T15" fmla="*/ 227 h 416"/>
              <a:gd name="T16" fmla="*/ 466 w 3012"/>
              <a:gd name="T17" fmla="*/ 227 h 416"/>
              <a:gd name="T18" fmla="*/ 567 w 3012"/>
              <a:gd name="T19" fmla="*/ 214 h 416"/>
              <a:gd name="T20" fmla="*/ 681 w 3012"/>
              <a:gd name="T21" fmla="*/ 202 h 416"/>
              <a:gd name="T22" fmla="*/ 807 w 3012"/>
              <a:gd name="T23" fmla="*/ 189 h 416"/>
              <a:gd name="T24" fmla="*/ 958 w 3012"/>
              <a:gd name="T25" fmla="*/ 164 h 416"/>
              <a:gd name="T26" fmla="*/ 1134 w 3012"/>
              <a:gd name="T27" fmla="*/ 151 h 416"/>
              <a:gd name="T28" fmla="*/ 1323 w 3012"/>
              <a:gd name="T29" fmla="*/ 126 h 416"/>
              <a:gd name="T30" fmla="*/ 1525 w 3012"/>
              <a:gd name="T31" fmla="*/ 101 h 416"/>
              <a:gd name="T32" fmla="*/ 1727 w 3012"/>
              <a:gd name="T33" fmla="*/ 76 h 416"/>
              <a:gd name="T34" fmla="*/ 1903 w 3012"/>
              <a:gd name="T35" fmla="*/ 63 h 416"/>
              <a:gd name="T36" fmla="*/ 2067 w 3012"/>
              <a:gd name="T37" fmla="*/ 38 h 416"/>
              <a:gd name="T38" fmla="*/ 2193 w 3012"/>
              <a:gd name="T39" fmla="*/ 26 h 416"/>
              <a:gd name="T40" fmla="*/ 2306 w 3012"/>
              <a:gd name="T41" fmla="*/ 13 h 416"/>
              <a:gd name="T42" fmla="*/ 2395 w 3012"/>
              <a:gd name="T43" fmla="*/ 13 h 416"/>
              <a:gd name="T44" fmla="*/ 2470 w 3012"/>
              <a:gd name="T45" fmla="*/ 13 h 416"/>
              <a:gd name="T46" fmla="*/ 2508 w 3012"/>
              <a:gd name="T47" fmla="*/ 0 h 416"/>
              <a:gd name="T48" fmla="*/ 2571 w 3012"/>
              <a:gd name="T49" fmla="*/ 13 h 416"/>
              <a:gd name="T50" fmla="*/ 2647 w 3012"/>
              <a:gd name="T51" fmla="*/ 26 h 416"/>
              <a:gd name="T52" fmla="*/ 2735 w 3012"/>
              <a:gd name="T53" fmla="*/ 63 h 416"/>
              <a:gd name="T54" fmla="*/ 2823 w 3012"/>
              <a:gd name="T55" fmla="*/ 101 h 416"/>
              <a:gd name="T56" fmla="*/ 2899 w 3012"/>
              <a:gd name="T57" fmla="*/ 151 h 416"/>
              <a:gd name="T58" fmla="*/ 2962 w 3012"/>
              <a:gd name="T59" fmla="*/ 189 h 416"/>
              <a:gd name="T60" fmla="*/ 3000 w 3012"/>
              <a:gd name="T61" fmla="*/ 227 h 416"/>
              <a:gd name="T62" fmla="*/ 3012 w 3012"/>
              <a:gd name="T63" fmla="*/ 252 h 416"/>
              <a:gd name="T64" fmla="*/ 2987 w 3012"/>
              <a:gd name="T65" fmla="*/ 277 h 416"/>
              <a:gd name="T66" fmla="*/ 2949 w 3012"/>
              <a:gd name="T67" fmla="*/ 277 h 416"/>
              <a:gd name="T68" fmla="*/ 2861 w 3012"/>
              <a:gd name="T69" fmla="*/ 290 h 416"/>
              <a:gd name="T70" fmla="*/ 2748 w 3012"/>
              <a:gd name="T71" fmla="*/ 277 h 416"/>
              <a:gd name="T72" fmla="*/ 2609 w 3012"/>
              <a:gd name="T73" fmla="*/ 265 h 416"/>
              <a:gd name="T74" fmla="*/ 2445 w 3012"/>
              <a:gd name="T75" fmla="*/ 265 h 416"/>
              <a:gd name="T76" fmla="*/ 2243 w 3012"/>
              <a:gd name="T77" fmla="*/ 252 h 416"/>
              <a:gd name="T78" fmla="*/ 2029 w 3012"/>
              <a:gd name="T79" fmla="*/ 252 h 416"/>
              <a:gd name="T80" fmla="*/ 1777 w 3012"/>
              <a:gd name="T81" fmla="*/ 252 h 416"/>
              <a:gd name="T82" fmla="*/ 1525 w 3012"/>
              <a:gd name="T83" fmla="*/ 277 h 416"/>
              <a:gd name="T84" fmla="*/ 1235 w 3012"/>
              <a:gd name="T85" fmla="*/ 302 h 416"/>
              <a:gd name="T86" fmla="*/ 945 w 3012"/>
              <a:gd name="T87" fmla="*/ 340 h 416"/>
              <a:gd name="T88" fmla="*/ 794 w 3012"/>
              <a:gd name="T89" fmla="*/ 353 h 416"/>
              <a:gd name="T90" fmla="*/ 668 w 3012"/>
              <a:gd name="T91" fmla="*/ 378 h 416"/>
              <a:gd name="T92" fmla="*/ 555 w 3012"/>
              <a:gd name="T93" fmla="*/ 391 h 416"/>
              <a:gd name="T94" fmla="*/ 466 w 3012"/>
              <a:gd name="T95" fmla="*/ 403 h 416"/>
              <a:gd name="T96" fmla="*/ 378 w 3012"/>
              <a:gd name="T97" fmla="*/ 403 h 416"/>
              <a:gd name="T98" fmla="*/ 315 w 3012"/>
              <a:gd name="T99" fmla="*/ 416 h 416"/>
              <a:gd name="T100" fmla="*/ 277 w 3012"/>
              <a:gd name="T101" fmla="*/ 416 h 416"/>
              <a:gd name="T102" fmla="*/ 239 w 3012"/>
              <a:gd name="T103" fmla="*/ 403 h 416"/>
              <a:gd name="T104" fmla="*/ 151 w 3012"/>
              <a:gd name="T105" fmla="*/ 378 h 416"/>
              <a:gd name="T106" fmla="*/ 50 w 3012"/>
              <a:gd name="T107" fmla="*/ 328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12" h="416">
                <a:moveTo>
                  <a:pt x="50" y="328"/>
                </a:moveTo>
                <a:lnTo>
                  <a:pt x="38" y="302"/>
                </a:lnTo>
                <a:lnTo>
                  <a:pt x="13" y="290"/>
                </a:lnTo>
                <a:lnTo>
                  <a:pt x="13" y="277"/>
                </a:lnTo>
                <a:lnTo>
                  <a:pt x="0" y="265"/>
                </a:lnTo>
                <a:lnTo>
                  <a:pt x="13" y="252"/>
                </a:lnTo>
                <a:lnTo>
                  <a:pt x="25" y="252"/>
                </a:lnTo>
                <a:lnTo>
                  <a:pt x="50" y="252"/>
                </a:lnTo>
                <a:lnTo>
                  <a:pt x="63" y="252"/>
                </a:lnTo>
                <a:lnTo>
                  <a:pt x="101" y="252"/>
                </a:lnTo>
                <a:lnTo>
                  <a:pt x="139" y="252"/>
                </a:lnTo>
                <a:lnTo>
                  <a:pt x="176" y="252"/>
                </a:lnTo>
                <a:lnTo>
                  <a:pt x="227" y="240"/>
                </a:lnTo>
                <a:lnTo>
                  <a:pt x="277" y="240"/>
                </a:lnTo>
                <a:lnTo>
                  <a:pt x="328" y="240"/>
                </a:lnTo>
                <a:lnTo>
                  <a:pt x="403" y="227"/>
                </a:lnTo>
                <a:lnTo>
                  <a:pt x="428" y="227"/>
                </a:lnTo>
                <a:lnTo>
                  <a:pt x="466" y="227"/>
                </a:lnTo>
                <a:lnTo>
                  <a:pt x="517" y="214"/>
                </a:lnTo>
                <a:lnTo>
                  <a:pt x="567" y="214"/>
                </a:lnTo>
                <a:lnTo>
                  <a:pt x="618" y="202"/>
                </a:lnTo>
                <a:lnTo>
                  <a:pt x="681" y="202"/>
                </a:lnTo>
                <a:lnTo>
                  <a:pt x="744" y="202"/>
                </a:lnTo>
                <a:lnTo>
                  <a:pt x="807" y="189"/>
                </a:lnTo>
                <a:lnTo>
                  <a:pt x="882" y="177"/>
                </a:lnTo>
                <a:lnTo>
                  <a:pt x="958" y="164"/>
                </a:lnTo>
                <a:lnTo>
                  <a:pt x="1046" y="164"/>
                </a:lnTo>
                <a:lnTo>
                  <a:pt x="1134" y="151"/>
                </a:lnTo>
                <a:lnTo>
                  <a:pt x="1223" y="139"/>
                </a:lnTo>
                <a:lnTo>
                  <a:pt x="1323" y="126"/>
                </a:lnTo>
                <a:lnTo>
                  <a:pt x="1424" y="114"/>
                </a:lnTo>
                <a:lnTo>
                  <a:pt x="1525" y="101"/>
                </a:lnTo>
                <a:lnTo>
                  <a:pt x="1626" y="88"/>
                </a:lnTo>
                <a:lnTo>
                  <a:pt x="1727" y="76"/>
                </a:lnTo>
                <a:lnTo>
                  <a:pt x="1815" y="76"/>
                </a:lnTo>
                <a:lnTo>
                  <a:pt x="1903" y="63"/>
                </a:lnTo>
                <a:lnTo>
                  <a:pt x="1991" y="51"/>
                </a:lnTo>
                <a:lnTo>
                  <a:pt x="2067" y="38"/>
                </a:lnTo>
                <a:lnTo>
                  <a:pt x="2130" y="38"/>
                </a:lnTo>
                <a:lnTo>
                  <a:pt x="2193" y="26"/>
                </a:lnTo>
                <a:lnTo>
                  <a:pt x="2256" y="26"/>
                </a:lnTo>
                <a:lnTo>
                  <a:pt x="2306" y="13"/>
                </a:lnTo>
                <a:lnTo>
                  <a:pt x="2357" y="13"/>
                </a:lnTo>
                <a:lnTo>
                  <a:pt x="2395" y="13"/>
                </a:lnTo>
                <a:lnTo>
                  <a:pt x="2433" y="13"/>
                </a:lnTo>
                <a:lnTo>
                  <a:pt x="2470" y="13"/>
                </a:lnTo>
                <a:lnTo>
                  <a:pt x="2496" y="0"/>
                </a:lnTo>
                <a:lnTo>
                  <a:pt x="2508" y="0"/>
                </a:lnTo>
                <a:lnTo>
                  <a:pt x="2546" y="13"/>
                </a:lnTo>
                <a:lnTo>
                  <a:pt x="2571" y="13"/>
                </a:lnTo>
                <a:lnTo>
                  <a:pt x="2609" y="13"/>
                </a:lnTo>
                <a:lnTo>
                  <a:pt x="2647" y="26"/>
                </a:lnTo>
                <a:lnTo>
                  <a:pt x="2685" y="38"/>
                </a:lnTo>
                <a:lnTo>
                  <a:pt x="2735" y="63"/>
                </a:lnTo>
                <a:lnTo>
                  <a:pt x="2773" y="76"/>
                </a:lnTo>
                <a:lnTo>
                  <a:pt x="2823" y="101"/>
                </a:lnTo>
                <a:lnTo>
                  <a:pt x="2861" y="126"/>
                </a:lnTo>
                <a:lnTo>
                  <a:pt x="2899" y="151"/>
                </a:lnTo>
                <a:lnTo>
                  <a:pt x="2937" y="177"/>
                </a:lnTo>
                <a:lnTo>
                  <a:pt x="2962" y="189"/>
                </a:lnTo>
                <a:lnTo>
                  <a:pt x="2987" y="214"/>
                </a:lnTo>
                <a:lnTo>
                  <a:pt x="3000" y="227"/>
                </a:lnTo>
                <a:lnTo>
                  <a:pt x="3000" y="240"/>
                </a:lnTo>
                <a:lnTo>
                  <a:pt x="3012" y="252"/>
                </a:lnTo>
                <a:lnTo>
                  <a:pt x="3000" y="265"/>
                </a:lnTo>
                <a:lnTo>
                  <a:pt x="2987" y="277"/>
                </a:lnTo>
                <a:lnTo>
                  <a:pt x="2974" y="277"/>
                </a:lnTo>
                <a:lnTo>
                  <a:pt x="2949" y="277"/>
                </a:lnTo>
                <a:lnTo>
                  <a:pt x="2911" y="290"/>
                </a:lnTo>
                <a:lnTo>
                  <a:pt x="2861" y="290"/>
                </a:lnTo>
                <a:lnTo>
                  <a:pt x="2811" y="277"/>
                </a:lnTo>
                <a:lnTo>
                  <a:pt x="2748" y="277"/>
                </a:lnTo>
                <a:lnTo>
                  <a:pt x="2685" y="277"/>
                </a:lnTo>
                <a:lnTo>
                  <a:pt x="2609" y="265"/>
                </a:lnTo>
                <a:lnTo>
                  <a:pt x="2533" y="265"/>
                </a:lnTo>
                <a:lnTo>
                  <a:pt x="2445" y="265"/>
                </a:lnTo>
                <a:lnTo>
                  <a:pt x="2344" y="252"/>
                </a:lnTo>
                <a:lnTo>
                  <a:pt x="2243" y="252"/>
                </a:lnTo>
                <a:lnTo>
                  <a:pt x="2143" y="252"/>
                </a:lnTo>
                <a:lnTo>
                  <a:pt x="2029" y="252"/>
                </a:lnTo>
                <a:lnTo>
                  <a:pt x="1903" y="252"/>
                </a:lnTo>
                <a:lnTo>
                  <a:pt x="1777" y="252"/>
                </a:lnTo>
                <a:lnTo>
                  <a:pt x="1651" y="265"/>
                </a:lnTo>
                <a:lnTo>
                  <a:pt x="1525" y="277"/>
                </a:lnTo>
                <a:lnTo>
                  <a:pt x="1386" y="290"/>
                </a:lnTo>
                <a:lnTo>
                  <a:pt x="1235" y="302"/>
                </a:lnTo>
                <a:lnTo>
                  <a:pt x="1096" y="315"/>
                </a:lnTo>
                <a:lnTo>
                  <a:pt x="945" y="340"/>
                </a:lnTo>
                <a:lnTo>
                  <a:pt x="870" y="353"/>
                </a:lnTo>
                <a:lnTo>
                  <a:pt x="794" y="353"/>
                </a:lnTo>
                <a:lnTo>
                  <a:pt x="731" y="365"/>
                </a:lnTo>
                <a:lnTo>
                  <a:pt x="668" y="378"/>
                </a:lnTo>
                <a:lnTo>
                  <a:pt x="618" y="378"/>
                </a:lnTo>
                <a:lnTo>
                  <a:pt x="555" y="391"/>
                </a:lnTo>
                <a:lnTo>
                  <a:pt x="504" y="391"/>
                </a:lnTo>
                <a:lnTo>
                  <a:pt x="466" y="403"/>
                </a:lnTo>
                <a:lnTo>
                  <a:pt x="416" y="403"/>
                </a:lnTo>
                <a:lnTo>
                  <a:pt x="378" y="403"/>
                </a:lnTo>
                <a:lnTo>
                  <a:pt x="353" y="403"/>
                </a:lnTo>
                <a:lnTo>
                  <a:pt x="315" y="416"/>
                </a:lnTo>
                <a:lnTo>
                  <a:pt x="290" y="416"/>
                </a:lnTo>
                <a:lnTo>
                  <a:pt x="277" y="416"/>
                </a:lnTo>
                <a:lnTo>
                  <a:pt x="252" y="416"/>
                </a:lnTo>
                <a:lnTo>
                  <a:pt x="239" y="403"/>
                </a:lnTo>
                <a:lnTo>
                  <a:pt x="189" y="403"/>
                </a:lnTo>
                <a:lnTo>
                  <a:pt x="151" y="378"/>
                </a:lnTo>
                <a:lnTo>
                  <a:pt x="101" y="353"/>
                </a:lnTo>
                <a:lnTo>
                  <a:pt x="50" y="32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9" name="Freeform 11"/>
          <p:cNvSpPr>
            <a:spLocks noChangeArrowheads="1"/>
          </p:cNvSpPr>
          <p:nvPr/>
        </p:nvSpPr>
        <p:spPr bwMode="auto">
          <a:xfrm>
            <a:off x="5681663" y="1982788"/>
            <a:ext cx="768350" cy="176212"/>
          </a:xfrm>
          <a:custGeom>
            <a:avLst/>
            <a:gdLst>
              <a:gd name="T0" fmla="*/ 567 w 1210"/>
              <a:gd name="T1" fmla="*/ 63 h 277"/>
              <a:gd name="T2" fmla="*/ 680 w 1210"/>
              <a:gd name="T3" fmla="*/ 37 h 277"/>
              <a:gd name="T4" fmla="*/ 781 w 1210"/>
              <a:gd name="T5" fmla="*/ 25 h 277"/>
              <a:gd name="T6" fmla="*/ 869 w 1210"/>
              <a:gd name="T7" fmla="*/ 12 h 277"/>
              <a:gd name="T8" fmla="*/ 945 w 1210"/>
              <a:gd name="T9" fmla="*/ 12 h 277"/>
              <a:gd name="T10" fmla="*/ 996 w 1210"/>
              <a:gd name="T11" fmla="*/ 0 h 277"/>
              <a:gd name="T12" fmla="*/ 1046 w 1210"/>
              <a:gd name="T13" fmla="*/ 0 h 277"/>
              <a:gd name="T14" fmla="*/ 1096 w 1210"/>
              <a:gd name="T15" fmla="*/ 12 h 277"/>
              <a:gd name="T16" fmla="*/ 1134 w 1210"/>
              <a:gd name="T17" fmla="*/ 12 h 277"/>
              <a:gd name="T18" fmla="*/ 1172 w 1210"/>
              <a:gd name="T19" fmla="*/ 25 h 277"/>
              <a:gd name="T20" fmla="*/ 1197 w 1210"/>
              <a:gd name="T21" fmla="*/ 50 h 277"/>
              <a:gd name="T22" fmla="*/ 1210 w 1210"/>
              <a:gd name="T23" fmla="*/ 75 h 277"/>
              <a:gd name="T24" fmla="*/ 1185 w 1210"/>
              <a:gd name="T25" fmla="*/ 100 h 277"/>
              <a:gd name="T26" fmla="*/ 1159 w 1210"/>
              <a:gd name="T27" fmla="*/ 125 h 277"/>
              <a:gd name="T28" fmla="*/ 1109 w 1210"/>
              <a:gd name="T29" fmla="*/ 138 h 277"/>
              <a:gd name="T30" fmla="*/ 1046 w 1210"/>
              <a:gd name="T31" fmla="*/ 163 h 277"/>
              <a:gd name="T32" fmla="*/ 958 w 1210"/>
              <a:gd name="T33" fmla="*/ 176 h 277"/>
              <a:gd name="T34" fmla="*/ 857 w 1210"/>
              <a:gd name="T35" fmla="*/ 201 h 277"/>
              <a:gd name="T36" fmla="*/ 718 w 1210"/>
              <a:gd name="T37" fmla="*/ 226 h 277"/>
              <a:gd name="T38" fmla="*/ 567 w 1210"/>
              <a:gd name="T39" fmla="*/ 251 h 277"/>
              <a:gd name="T40" fmla="*/ 441 w 1210"/>
              <a:gd name="T41" fmla="*/ 264 h 277"/>
              <a:gd name="T42" fmla="*/ 353 w 1210"/>
              <a:gd name="T43" fmla="*/ 277 h 277"/>
              <a:gd name="T44" fmla="*/ 290 w 1210"/>
              <a:gd name="T45" fmla="*/ 277 h 277"/>
              <a:gd name="T46" fmla="*/ 239 w 1210"/>
              <a:gd name="T47" fmla="*/ 277 h 277"/>
              <a:gd name="T48" fmla="*/ 151 w 1210"/>
              <a:gd name="T49" fmla="*/ 251 h 277"/>
              <a:gd name="T50" fmla="*/ 75 w 1210"/>
              <a:gd name="T51" fmla="*/ 226 h 277"/>
              <a:gd name="T52" fmla="*/ 38 w 1210"/>
              <a:gd name="T53" fmla="*/ 201 h 277"/>
              <a:gd name="T54" fmla="*/ 12 w 1210"/>
              <a:gd name="T55" fmla="*/ 188 h 277"/>
              <a:gd name="T56" fmla="*/ 0 w 1210"/>
              <a:gd name="T57" fmla="*/ 176 h 277"/>
              <a:gd name="T58" fmla="*/ 25 w 1210"/>
              <a:gd name="T59" fmla="*/ 163 h 277"/>
              <a:gd name="T60" fmla="*/ 50 w 1210"/>
              <a:gd name="T61" fmla="*/ 151 h 277"/>
              <a:gd name="T62" fmla="*/ 101 w 1210"/>
              <a:gd name="T63" fmla="*/ 151 h 277"/>
              <a:gd name="T64" fmla="*/ 164 w 1210"/>
              <a:gd name="T65" fmla="*/ 138 h 277"/>
              <a:gd name="T66" fmla="*/ 239 w 1210"/>
              <a:gd name="T67" fmla="*/ 113 h 277"/>
              <a:gd name="T68" fmla="*/ 340 w 1210"/>
              <a:gd name="T69" fmla="*/ 100 h 277"/>
              <a:gd name="T70" fmla="*/ 441 w 1210"/>
              <a:gd name="T71" fmla="*/ 7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0" h="277">
                <a:moveTo>
                  <a:pt x="504" y="75"/>
                </a:moveTo>
                <a:lnTo>
                  <a:pt x="567" y="63"/>
                </a:lnTo>
                <a:lnTo>
                  <a:pt x="617" y="50"/>
                </a:lnTo>
                <a:lnTo>
                  <a:pt x="680" y="37"/>
                </a:lnTo>
                <a:lnTo>
                  <a:pt x="731" y="37"/>
                </a:lnTo>
                <a:lnTo>
                  <a:pt x="781" y="25"/>
                </a:lnTo>
                <a:lnTo>
                  <a:pt x="819" y="25"/>
                </a:lnTo>
                <a:lnTo>
                  <a:pt x="869" y="12"/>
                </a:lnTo>
                <a:lnTo>
                  <a:pt x="907" y="12"/>
                </a:lnTo>
                <a:lnTo>
                  <a:pt x="945" y="12"/>
                </a:lnTo>
                <a:lnTo>
                  <a:pt x="970" y="12"/>
                </a:lnTo>
                <a:lnTo>
                  <a:pt x="996" y="0"/>
                </a:lnTo>
                <a:lnTo>
                  <a:pt x="1033" y="0"/>
                </a:lnTo>
                <a:lnTo>
                  <a:pt x="1046" y="0"/>
                </a:lnTo>
                <a:lnTo>
                  <a:pt x="1071" y="0"/>
                </a:lnTo>
                <a:lnTo>
                  <a:pt x="1096" y="12"/>
                </a:lnTo>
                <a:lnTo>
                  <a:pt x="1109" y="12"/>
                </a:lnTo>
                <a:lnTo>
                  <a:pt x="1134" y="12"/>
                </a:lnTo>
                <a:lnTo>
                  <a:pt x="1147" y="25"/>
                </a:lnTo>
                <a:lnTo>
                  <a:pt x="1172" y="25"/>
                </a:lnTo>
                <a:lnTo>
                  <a:pt x="1185" y="37"/>
                </a:lnTo>
                <a:lnTo>
                  <a:pt x="1197" y="50"/>
                </a:lnTo>
                <a:lnTo>
                  <a:pt x="1210" y="63"/>
                </a:lnTo>
                <a:lnTo>
                  <a:pt x="1210" y="75"/>
                </a:lnTo>
                <a:lnTo>
                  <a:pt x="1197" y="88"/>
                </a:lnTo>
                <a:lnTo>
                  <a:pt x="1185" y="100"/>
                </a:lnTo>
                <a:lnTo>
                  <a:pt x="1172" y="113"/>
                </a:lnTo>
                <a:lnTo>
                  <a:pt x="1159" y="125"/>
                </a:lnTo>
                <a:lnTo>
                  <a:pt x="1134" y="125"/>
                </a:lnTo>
                <a:lnTo>
                  <a:pt x="1109" y="138"/>
                </a:lnTo>
                <a:lnTo>
                  <a:pt x="1084" y="151"/>
                </a:lnTo>
                <a:lnTo>
                  <a:pt x="1046" y="163"/>
                </a:lnTo>
                <a:lnTo>
                  <a:pt x="1008" y="176"/>
                </a:lnTo>
                <a:lnTo>
                  <a:pt x="958" y="176"/>
                </a:lnTo>
                <a:lnTo>
                  <a:pt x="907" y="188"/>
                </a:lnTo>
                <a:lnTo>
                  <a:pt x="857" y="201"/>
                </a:lnTo>
                <a:lnTo>
                  <a:pt x="794" y="214"/>
                </a:lnTo>
                <a:lnTo>
                  <a:pt x="718" y="226"/>
                </a:lnTo>
                <a:lnTo>
                  <a:pt x="643" y="239"/>
                </a:lnTo>
                <a:lnTo>
                  <a:pt x="567" y="251"/>
                </a:lnTo>
                <a:lnTo>
                  <a:pt x="504" y="251"/>
                </a:lnTo>
                <a:lnTo>
                  <a:pt x="441" y="264"/>
                </a:lnTo>
                <a:lnTo>
                  <a:pt x="391" y="264"/>
                </a:lnTo>
                <a:lnTo>
                  <a:pt x="353" y="277"/>
                </a:lnTo>
                <a:lnTo>
                  <a:pt x="315" y="277"/>
                </a:lnTo>
                <a:lnTo>
                  <a:pt x="290" y="277"/>
                </a:lnTo>
                <a:lnTo>
                  <a:pt x="264" y="277"/>
                </a:lnTo>
                <a:lnTo>
                  <a:pt x="239" y="277"/>
                </a:lnTo>
                <a:lnTo>
                  <a:pt x="201" y="264"/>
                </a:lnTo>
                <a:lnTo>
                  <a:pt x="151" y="251"/>
                </a:lnTo>
                <a:lnTo>
                  <a:pt x="101" y="239"/>
                </a:lnTo>
                <a:lnTo>
                  <a:pt x="75" y="226"/>
                </a:lnTo>
                <a:lnTo>
                  <a:pt x="63" y="214"/>
                </a:lnTo>
                <a:lnTo>
                  <a:pt x="38" y="201"/>
                </a:lnTo>
                <a:lnTo>
                  <a:pt x="25" y="201"/>
                </a:lnTo>
                <a:lnTo>
                  <a:pt x="12" y="188"/>
                </a:lnTo>
                <a:lnTo>
                  <a:pt x="12" y="176"/>
                </a:lnTo>
                <a:lnTo>
                  <a:pt x="0" y="176"/>
                </a:lnTo>
                <a:lnTo>
                  <a:pt x="12" y="163"/>
                </a:lnTo>
                <a:lnTo>
                  <a:pt x="25" y="163"/>
                </a:lnTo>
                <a:lnTo>
                  <a:pt x="38" y="163"/>
                </a:lnTo>
                <a:lnTo>
                  <a:pt x="50" y="151"/>
                </a:lnTo>
                <a:lnTo>
                  <a:pt x="75" y="151"/>
                </a:lnTo>
                <a:lnTo>
                  <a:pt x="101" y="151"/>
                </a:lnTo>
                <a:lnTo>
                  <a:pt x="126" y="138"/>
                </a:lnTo>
                <a:lnTo>
                  <a:pt x="164" y="138"/>
                </a:lnTo>
                <a:lnTo>
                  <a:pt x="201" y="125"/>
                </a:lnTo>
                <a:lnTo>
                  <a:pt x="239" y="113"/>
                </a:lnTo>
                <a:lnTo>
                  <a:pt x="290" y="113"/>
                </a:lnTo>
                <a:lnTo>
                  <a:pt x="340" y="100"/>
                </a:lnTo>
                <a:lnTo>
                  <a:pt x="391" y="88"/>
                </a:lnTo>
                <a:lnTo>
                  <a:pt x="441" y="75"/>
                </a:lnTo>
                <a:lnTo>
                  <a:pt x="504" y="7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0" name="Freeform 12"/>
          <p:cNvSpPr>
            <a:spLocks noChangeArrowheads="1"/>
          </p:cNvSpPr>
          <p:nvPr/>
        </p:nvSpPr>
        <p:spPr bwMode="auto">
          <a:xfrm>
            <a:off x="5194300" y="1608139"/>
            <a:ext cx="255588" cy="542925"/>
          </a:xfrm>
          <a:custGeom>
            <a:avLst/>
            <a:gdLst>
              <a:gd name="T0" fmla="*/ 63 w 403"/>
              <a:gd name="T1" fmla="*/ 768 h 856"/>
              <a:gd name="T2" fmla="*/ 38 w 403"/>
              <a:gd name="T3" fmla="*/ 730 h 856"/>
              <a:gd name="T4" fmla="*/ 25 w 403"/>
              <a:gd name="T5" fmla="*/ 705 h 856"/>
              <a:gd name="T6" fmla="*/ 13 w 403"/>
              <a:gd name="T7" fmla="*/ 667 h 856"/>
              <a:gd name="T8" fmla="*/ 0 w 403"/>
              <a:gd name="T9" fmla="*/ 655 h 856"/>
              <a:gd name="T10" fmla="*/ 13 w 403"/>
              <a:gd name="T11" fmla="*/ 629 h 856"/>
              <a:gd name="T12" fmla="*/ 25 w 403"/>
              <a:gd name="T13" fmla="*/ 604 h 856"/>
              <a:gd name="T14" fmla="*/ 38 w 403"/>
              <a:gd name="T15" fmla="*/ 566 h 856"/>
              <a:gd name="T16" fmla="*/ 76 w 403"/>
              <a:gd name="T17" fmla="*/ 516 h 856"/>
              <a:gd name="T18" fmla="*/ 88 w 403"/>
              <a:gd name="T19" fmla="*/ 504 h 856"/>
              <a:gd name="T20" fmla="*/ 88 w 403"/>
              <a:gd name="T21" fmla="*/ 491 h 856"/>
              <a:gd name="T22" fmla="*/ 101 w 403"/>
              <a:gd name="T23" fmla="*/ 478 h 856"/>
              <a:gd name="T24" fmla="*/ 113 w 403"/>
              <a:gd name="T25" fmla="*/ 453 h 856"/>
              <a:gd name="T26" fmla="*/ 126 w 403"/>
              <a:gd name="T27" fmla="*/ 428 h 856"/>
              <a:gd name="T28" fmla="*/ 139 w 403"/>
              <a:gd name="T29" fmla="*/ 403 h 856"/>
              <a:gd name="T30" fmla="*/ 151 w 403"/>
              <a:gd name="T31" fmla="*/ 378 h 856"/>
              <a:gd name="T32" fmla="*/ 164 w 403"/>
              <a:gd name="T33" fmla="*/ 340 h 856"/>
              <a:gd name="T34" fmla="*/ 176 w 403"/>
              <a:gd name="T35" fmla="*/ 302 h 856"/>
              <a:gd name="T36" fmla="*/ 189 w 403"/>
              <a:gd name="T37" fmla="*/ 277 h 856"/>
              <a:gd name="T38" fmla="*/ 202 w 403"/>
              <a:gd name="T39" fmla="*/ 227 h 856"/>
              <a:gd name="T40" fmla="*/ 214 w 403"/>
              <a:gd name="T41" fmla="*/ 189 h 856"/>
              <a:gd name="T42" fmla="*/ 227 w 403"/>
              <a:gd name="T43" fmla="*/ 151 h 856"/>
              <a:gd name="T44" fmla="*/ 239 w 403"/>
              <a:gd name="T45" fmla="*/ 101 h 856"/>
              <a:gd name="T46" fmla="*/ 252 w 403"/>
              <a:gd name="T47" fmla="*/ 50 h 856"/>
              <a:gd name="T48" fmla="*/ 277 w 403"/>
              <a:gd name="T49" fmla="*/ 0 h 856"/>
              <a:gd name="T50" fmla="*/ 290 w 403"/>
              <a:gd name="T51" fmla="*/ 0 h 856"/>
              <a:gd name="T52" fmla="*/ 302 w 403"/>
              <a:gd name="T53" fmla="*/ 13 h 856"/>
              <a:gd name="T54" fmla="*/ 315 w 403"/>
              <a:gd name="T55" fmla="*/ 25 h 856"/>
              <a:gd name="T56" fmla="*/ 328 w 403"/>
              <a:gd name="T57" fmla="*/ 38 h 856"/>
              <a:gd name="T58" fmla="*/ 340 w 403"/>
              <a:gd name="T59" fmla="*/ 63 h 856"/>
              <a:gd name="T60" fmla="*/ 353 w 403"/>
              <a:gd name="T61" fmla="*/ 88 h 856"/>
              <a:gd name="T62" fmla="*/ 365 w 403"/>
              <a:gd name="T63" fmla="*/ 113 h 856"/>
              <a:gd name="T64" fmla="*/ 378 w 403"/>
              <a:gd name="T65" fmla="*/ 139 h 856"/>
              <a:gd name="T66" fmla="*/ 391 w 403"/>
              <a:gd name="T67" fmla="*/ 201 h 856"/>
              <a:gd name="T68" fmla="*/ 403 w 403"/>
              <a:gd name="T69" fmla="*/ 277 h 856"/>
              <a:gd name="T70" fmla="*/ 403 w 403"/>
              <a:gd name="T71" fmla="*/ 340 h 856"/>
              <a:gd name="T72" fmla="*/ 391 w 403"/>
              <a:gd name="T73" fmla="*/ 415 h 856"/>
              <a:gd name="T74" fmla="*/ 378 w 403"/>
              <a:gd name="T75" fmla="*/ 504 h 856"/>
              <a:gd name="T76" fmla="*/ 353 w 403"/>
              <a:gd name="T77" fmla="*/ 566 h 856"/>
              <a:gd name="T78" fmla="*/ 328 w 403"/>
              <a:gd name="T79" fmla="*/ 642 h 856"/>
              <a:gd name="T80" fmla="*/ 290 w 403"/>
              <a:gd name="T81" fmla="*/ 717 h 856"/>
              <a:gd name="T82" fmla="*/ 265 w 403"/>
              <a:gd name="T83" fmla="*/ 755 h 856"/>
              <a:gd name="T84" fmla="*/ 252 w 403"/>
              <a:gd name="T85" fmla="*/ 780 h 856"/>
              <a:gd name="T86" fmla="*/ 239 w 403"/>
              <a:gd name="T87" fmla="*/ 806 h 856"/>
              <a:gd name="T88" fmla="*/ 214 w 403"/>
              <a:gd name="T89" fmla="*/ 818 h 856"/>
              <a:gd name="T90" fmla="*/ 202 w 403"/>
              <a:gd name="T91" fmla="*/ 831 h 856"/>
              <a:gd name="T92" fmla="*/ 189 w 403"/>
              <a:gd name="T93" fmla="*/ 843 h 856"/>
              <a:gd name="T94" fmla="*/ 176 w 403"/>
              <a:gd name="T95" fmla="*/ 856 h 856"/>
              <a:gd name="T96" fmla="*/ 164 w 403"/>
              <a:gd name="T97" fmla="*/ 856 h 856"/>
              <a:gd name="T98" fmla="*/ 151 w 403"/>
              <a:gd name="T99" fmla="*/ 843 h 856"/>
              <a:gd name="T100" fmla="*/ 126 w 403"/>
              <a:gd name="T101" fmla="*/ 818 h 856"/>
              <a:gd name="T102" fmla="*/ 101 w 403"/>
              <a:gd name="T103" fmla="*/ 806 h 856"/>
              <a:gd name="T104" fmla="*/ 63 w 403"/>
              <a:gd name="T105" fmla="*/ 76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3" h="856">
                <a:moveTo>
                  <a:pt x="63" y="768"/>
                </a:moveTo>
                <a:lnTo>
                  <a:pt x="38" y="730"/>
                </a:lnTo>
                <a:lnTo>
                  <a:pt x="25" y="705"/>
                </a:lnTo>
                <a:lnTo>
                  <a:pt x="13" y="667"/>
                </a:lnTo>
                <a:lnTo>
                  <a:pt x="0" y="655"/>
                </a:lnTo>
                <a:lnTo>
                  <a:pt x="13" y="629"/>
                </a:lnTo>
                <a:lnTo>
                  <a:pt x="25" y="604"/>
                </a:lnTo>
                <a:lnTo>
                  <a:pt x="38" y="566"/>
                </a:lnTo>
                <a:lnTo>
                  <a:pt x="76" y="516"/>
                </a:lnTo>
                <a:lnTo>
                  <a:pt x="88" y="504"/>
                </a:lnTo>
                <a:lnTo>
                  <a:pt x="88" y="491"/>
                </a:lnTo>
                <a:lnTo>
                  <a:pt x="101" y="478"/>
                </a:lnTo>
                <a:lnTo>
                  <a:pt x="113" y="453"/>
                </a:lnTo>
                <a:lnTo>
                  <a:pt x="126" y="428"/>
                </a:lnTo>
                <a:lnTo>
                  <a:pt x="139" y="403"/>
                </a:lnTo>
                <a:lnTo>
                  <a:pt x="151" y="378"/>
                </a:lnTo>
                <a:lnTo>
                  <a:pt x="164" y="340"/>
                </a:lnTo>
                <a:lnTo>
                  <a:pt x="176" y="302"/>
                </a:lnTo>
                <a:lnTo>
                  <a:pt x="189" y="277"/>
                </a:lnTo>
                <a:lnTo>
                  <a:pt x="202" y="227"/>
                </a:lnTo>
                <a:lnTo>
                  <a:pt x="214" y="189"/>
                </a:lnTo>
                <a:lnTo>
                  <a:pt x="227" y="151"/>
                </a:lnTo>
                <a:lnTo>
                  <a:pt x="239" y="101"/>
                </a:lnTo>
                <a:lnTo>
                  <a:pt x="252" y="50"/>
                </a:lnTo>
                <a:lnTo>
                  <a:pt x="277" y="0"/>
                </a:lnTo>
                <a:lnTo>
                  <a:pt x="290" y="0"/>
                </a:lnTo>
                <a:lnTo>
                  <a:pt x="302" y="13"/>
                </a:lnTo>
                <a:lnTo>
                  <a:pt x="315" y="25"/>
                </a:lnTo>
                <a:lnTo>
                  <a:pt x="328" y="38"/>
                </a:lnTo>
                <a:lnTo>
                  <a:pt x="340" y="63"/>
                </a:lnTo>
                <a:lnTo>
                  <a:pt x="353" y="88"/>
                </a:lnTo>
                <a:lnTo>
                  <a:pt x="365" y="113"/>
                </a:lnTo>
                <a:lnTo>
                  <a:pt x="378" y="139"/>
                </a:lnTo>
                <a:lnTo>
                  <a:pt x="391" y="201"/>
                </a:lnTo>
                <a:lnTo>
                  <a:pt x="403" y="277"/>
                </a:lnTo>
                <a:lnTo>
                  <a:pt x="403" y="340"/>
                </a:lnTo>
                <a:lnTo>
                  <a:pt x="391" y="415"/>
                </a:lnTo>
                <a:lnTo>
                  <a:pt x="378" y="504"/>
                </a:lnTo>
                <a:lnTo>
                  <a:pt x="353" y="566"/>
                </a:lnTo>
                <a:lnTo>
                  <a:pt x="328" y="642"/>
                </a:lnTo>
                <a:lnTo>
                  <a:pt x="290" y="717"/>
                </a:lnTo>
                <a:lnTo>
                  <a:pt x="265" y="755"/>
                </a:lnTo>
                <a:lnTo>
                  <a:pt x="252" y="780"/>
                </a:lnTo>
                <a:lnTo>
                  <a:pt x="239" y="806"/>
                </a:lnTo>
                <a:lnTo>
                  <a:pt x="214" y="818"/>
                </a:lnTo>
                <a:lnTo>
                  <a:pt x="202" y="831"/>
                </a:lnTo>
                <a:lnTo>
                  <a:pt x="189" y="843"/>
                </a:lnTo>
                <a:lnTo>
                  <a:pt x="176" y="856"/>
                </a:lnTo>
                <a:lnTo>
                  <a:pt x="164" y="856"/>
                </a:lnTo>
                <a:lnTo>
                  <a:pt x="151" y="843"/>
                </a:lnTo>
                <a:lnTo>
                  <a:pt x="126" y="818"/>
                </a:lnTo>
                <a:lnTo>
                  <a:pt x="101" y="806"/>
                </a:lnTo>
                <a:lnTo>
                  <a:pt x="63" y="76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1" name="Freeform 13"/>
          <p:cNvSpPr>
            <a:spLocks noChangeArrowheads="1"/>
          </p:cNvSpPr>
          <p:nvPr/>
        </p:nvSpPr>
        <p:spPr bwMode="auto">
          <a:xfrm>
            <a:off x="5386388" y="1576389"/>
            <a:ext cx="1689100" cy="479425"/>
          </a:xfrm>
          <a:custGeom>
            <a:avLst/>
            <a:gdLst>
              <a:gd name="T0" fmla="*/ 2143 w 2660"/>
              <a:gd name="T1" fmla="*/ 12 h 755"/>
              <a:gd name="T2" fmla="*/ 2219 w 2660"/>
              <a:gd name="T3" fmla="*/ 12 h 755"/>
              <a:gd name="T4" fmla="*/ 2294 w 2660"/>
              <a:gd name="T5" fmla="*/ 50 h 755"/>
              <a:gd name="T6" fmla="*/ 2408 w 2660"/>
              <a:gd name="T7" fmla="*/ 138 h 755"/>
              <a:gd name="T8" fmla="*/ 2559 w 2660"/>
              <a:gd name="T9" fmla="*/ 264 h 755"/>
              <a:gd name="T10" fmla="*/ 2635 w 2660"/>
              <a:gd name="T11" fmla="*/ 352 h 755"/>
              <a:gd name="T12" fmla="*/ 2660 w 2660"/>
              <a:gd name="T13" fmla="*/ 402 h 755"/>
              <a:gd name="T14" fmla="*/ 2622 w 2660"/>
              <a:gd name="T15" fmla="*/ 440 h 755"/>
              <a:gd name="T16" fmla="*/ 2559 w 2660"/>
              <a:gd name="T17" fmla="*/ 453 h 755"/>
              <a:gd name="T18" fmla="*/ 2471 w 2660"/>
              <a:gd name="T19" fmla="*/ 465 h 755"/>
              <a:gd name="T20" fmla="*/ 2370 w 2660"/>
              <a:gd name="T21" fmla="*/ 528 h 755"/>
              <a:gd name="T22" fmla="*/ 2244 w 2660"/>
              <a:gd name="T23" fmla="*/ 616 h 755"/>
              <a:gd name="T24" fmla="*/ 2131 w 2660"/>
              <a:gd name="T25" fmla="*/ 705 h 755"/>
              <a:gd name="T26" fmla="*/ 2055 w 2660"/>
              <a:gd name="T27" fmla="*/ 755 h 755"/>
              <a:gd name="T28" fmla="*/ 2030 w 2660"/>
              <a:gd name="T29" fmla="*/ 742 h 755"/>
              <a:gd name="T30" fmla="*/ 2042 w 2660"/>
              <a:gd name="T31" fmla="*/ 692 h 755"/>
              <a:gd name="T32" fmla="*/ 2093 w 2660"/>
              <a:gd name="T33" fmla="*/ 566 h 755"/>
              <a:gd name="T34" fmla="*/ 2168 w 2660"/>
              <a:gd name="T35" fmla="*/ 415 h 755"/>
              <a:gd name="T36" fmla="*/ 2206 w 2660"/>
              <a:gd name="T37" fmla="*/ 314 h 755"/>
              <a:gd name="T38" fmla="*/ 2194 w 2660"/>
              <a:gd name="T39" fmla="*/ 251 h 755"/>
              <a:gd name="T40" fmla="*/ 2143 w 2660"/>
              <a:gd name="T41" fmla="*/ 226 h 755"/>
              <a:gd name="T42" fmla="*/ 2068 w 2660"/>
              <a:gd name="T43" fmla="*/ 214 h 755"/>
              <a:gd name="T44" fmla="*/ 1979 w 2660"/>
              <a:gd name="T45" fmla="*/ 226 h 755"/>
              <a:gd name="T46" fmla="*/ 1904 w 2660"/>
              <a:gd name="T47" fmla="*/ 226 h 755"/>
              <a:gd name="T48" fmla="*/ 1803 w 2660"/>
              <a:gd name="T49" fmla="*/ 239 h 755"/>
              <a:gd name="T50" fmla="*/ 1677 w 2660"/>
              <a:gd name="T51" fmla="*/ 251 h 755"/>
              <a:gd name="T52" fmla="*/ 1526 w 2660"/>
              <a:gd name="T53" fmla="*/ 277 h 755"/>
              <a:gd name="T54" fmla="*/ 1349 w 2660"/>
              <a:gd name="T55" fmla="*/ 289 h 755"/>
              <a:gd name="T56" fmla="*/ 1147 w 2660"/>
              <a:gd name="T57" fmla="*/ 314 h 755"/>
              <a:gd name="T58" fmla="*/ 921 w 2660"/>
              <a:gd name="T59" fmla="*/ 340 h 755"/>
              <a:gd name="T60" fmla="*/ 668 w 2660"/>
              <a:gd name="T61" fmla="*/ 365 h 755"/>
              <a:gd name="T62" fmla="*/ 404 w 2660"/>
              <a:gd name="T63" fmla="*/ 390 h 755"/>
              <a:gd name="T64" fmla="*/ 101 w 2660"/>
              <a:gd name="T65" fmla="*/ 428 h 755"/>
              <a:gd name="T66" fmla="*/ 13 w 2660"/>
              <a:gd name="T67" fmla="*/ 302 h 755"/>
              <a:gd name="T68" fmla="*/ 76 w 2660"/>
              <a:gd name="T69" fmla="*/ 289 h 755"/>
              <a:gd name="T70" fmla="*/ 164 w 2660"/>
              <a:gd name="T71" fmla="*/ 289 h 755"/>
              <a:gd name="T72" fmla="*/ 290 w 2660"/>
              <a:gd name="T73" fmla="*/ 277 h 755"/>
              <a:gd name="T74" fmla="*/ 454 w 2660"/>
              <a:gd name="T75" fmla="*/ 251 h 755"/>
              <a:gd name="T76" fmla="*/ 643 w 2660"/>
              <a:gd name="T77" fmla="*/ 226 h 755"/>
              <a:gd name="T78" fmla="*/ 1047 w 2660"/>
              <a:gd name="T79" fmla="*/ 176 h 755"/>
              <a:gd name="T80" fmla="*/ 1412 w 2660"/>
              <a:gd name="T81" fmla="*/ 138 h 755"/>
              <a:gd name="T82" fmla="*/ 1677 w 2660"/>
              <a:gd name="T83" fmla="*/ 113 h 755"/>
              <a:gd name="T84" fmla="*/ 1815 w 2660"/>
              <a:gd name="T85" fmla="*/ 88 h 755"/>
              <a:gd name="T86" fmla="*/ 1929 w 2660"/>
              <a:gd name="T87" fmla="*/ 75 h 755"/>
              <a:gd name="T88" fmla="*/ 2004 w 2660"/>
              <a:gd name="T89" fmla="*/ 63 h 755"/>
              <a:gd name="T90" fmla="*/ 2068 w 2660"/>
              <a:gd name="T91" fmla="*/ 50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60" h="755">
                <a:moveTo>
                  <a:pt x="2093" y="37"/>
                </a:moveTo>
                <a:lnTo>
                  <a:pt x="2118" y="25"/>
                </a:lnTo>
                <a:lnTo>
                  <a:pt x="2143" y="12"/>
                </a:lnTo>
                <a:lnTo>
                  <a:pt x="2168" y="0"/>
                </a:lnTo>
                <a:lnTo>
                  <a:pt x="2194" y="0"/>
                </a:lnTo>
                <a:lnTo>
                  <a:pt x="2219" y="12"/>
                </a:lnTo>
                <a:lnTo>
                  <a:pt x="2231" y="12"/>
                </a:lnTo>
                <a:lnTo>
                  <a:pt x="2257" y="25"/>
                </a:lnTo>
                <a:lnTo>
                  <a:pt x="2294" y="50"/>
                </a:lnTo>
                <a:lnTo>
                  <a:pt x="2332" y="75"/>
                </a:lnTo>
                <a:lnTo>
                  <a:pt x="2370" y="100"/>
                </a:lnTo>
                <a:lnTo>
                  <a:pt x="2408" y="138"/>
                </a:lnTo>
                <a:lnTo>
                  <a:pt x="2458" y="176"/>
                </a:lnTo>
                <a:lnTo>
                  <a:pt x="2509" y="226"/>
                </a:lnTo>
                <a:lnTo>
                  <a:pt x="2559" y="264"/>
                </a:lnTo>
                <a:lnTo>
                  <a:pt x="2584" y="302"/>
                </a:lnTo>
                <a:lnTo>
                  <a:pt x="2622" y="327"/>
                </a:lnTo>
                <a:lnTo>
                  <a:pt x="2635" y="352"/>
                </a:lnTo>
                <a:lnTo>
                  <a:pt x="2647" y="377"/>
                </a:lnTo>
                <a:lnTo>
                  <a:pt x="2660" y="390"/>
                </a:lnTo>
                <a:lnTo>
                  <a:pt x="2660" y="402"/>
                </a:lnTo>
                <a:lnTo>
                  <a:pt x="2647" y="415"/>
                </a:lnTo>
                <a:lnTo>
                  <a:pt x="2635" y="428"/>
                </a:lnTo>
                <a:lnTo>
                  <a:pt x="2622" y="440"/>
                </a:lnTo>
                <a:lnTo>
                  <a:pt x="2597" y="440"/>
                </a:lnTo>
                <a:lnTo>
                  <a:pt x="2584" y="453"/>
                </a:lnTo>
                <a:lnTo>
                  <a:pt x="2559" y="453"/>
                </a:lnTo>
                <a:lnTo>
                  <a:pt x="2534" y="453"/>
                </a:lnTo>
                <a:lnTo>
                  <a:pt x="2509" y="465"/>
                </a:lnTo>
                <a:lnTo>
                  <a:pt x="2471" y="465"/>
                </a:lnTo>
                <a:lnTo>
                  <a:pt x="2446" y="491"/>
                </a:lnTo>
                <a:lnTo>
                  <a:pt x="2408" y="503"/>
                </a:lnTo>
                <a:lnTo>
                  <a:pt x="2370" y="528"/>
                </a:lnTo>
                <a:lnTo>
                  <a:pt x="2332" y="554"/>
                </a:lnTo>
                <a:lnTo>
                  <a:pt x="2282" y="579"/>
                </a:lnTo>
                <a:lnTo>
                  <a:pt x="2244" y="616"/>
                </a:lnTo>
                <a:lnTo>
                  <a:pt x="2206" y="654"/>
                </a:lnTo>
                <a:lnTo>
                  <a:pt x="2168" y="679"/>
                </a:lnTo>
                <a:lnTo>
                  <a:pt x="2131" y="705"/>
                </a:lnTo>
                <a:lnTo>
                  <a:pt x="2105" y="730"/>
                </a:lnTo>
                <a:lnTo>
                  <a:pt x="2080" y="742"/>
                </a:lnTo>
                <a:lnTo>
                  <a:pt x="2055" y="755"/>
                </a:lnTo>
                <a:lnTo>
                  <a:pt x="2042" y="755"/>
                </a:lnTo>
                <a:lnTo>
                  <a:pt x="2030" y="755"/>
                </a:lnTo>
                <a:lnTo>
                  <a:pt x="2030" y="742"/>
                </a:lnTo>
                <a:lnTo>
                  <a:pt x="2030" y="730"/>
                </a:lnTo>
                <a:lnTo>
                  <a:pt x="2030" y="717"/>
                </a:lnTo>
                <a:lnTo>
                  <a:pt x="2042" y="692"/>
                </a:lnTo>
                <a:lnTo>
                  <a:pt x="2055" y="654"/>
                </a:lnTo>
                <a:lnTo>
                  <a:pt x="2068" y="616"/>
                </a:lnTo>
                <a:lnTo>
                  <a:pt x="2093" y="566"/>
                </a:lnTo>
                <a:lnTo>
                  <a:pt x="2118" y="516"/>
                </a:lnTo>
                <a:lnTo>
                  <a:pt x="2143" y="465"/>
                </a:lnTo>
                <a:lnTo>
                  <a:pt x="2168" y="415"/>
                </a:lnTo>
                <a:lnTo>
                  <a:pt x="2181" y="377"/>
                </a:lnTo>
                <a:lnTo>
                  <a:pt x="2194" y="340"/>
                </a:lnTo>
                <a:lnTo>
                  <a:pt x="2206" y="314"/>
                </a:lnTo>
                <a:lnTo>
                  <a:pt x="2206" y="289"/>
                </a:lnTo>
                <a:lnTo>
                  <a:pt x="2194" y="264"/>
                </a:lnTo>
                <a:lnTo>
                  <a:pt x="2194" y="251"/>
                </a:lnTo>
                <a:lnTo>
                  <a:pt x="2181" y="239"/>
                </a:lnTo>
                <a:lnTo>
                  <a:pt x="2156" y="239"/>
                </a:lnTo>
                <a:lnTo>
                  <a:pt x="2143" y="226"/>
                </a:lnTo>
                <a:lnTo>
                  <a:pt x="2118" y="226"/>
                </a:lnTo>
                <a:lnTo>
                  <a:pt x="2093" y="226"/>
                </a:lnTo>
                <a:lnTo>
                  <a:pt x="2068" y="214"/>
                </a:lnTo>
                <a:lnTo>
                  <a:pt x="2030" y="226"/>
                </a:lnTo>
                <a:lnTo>
                  <a:pt x="1992" y="226"/>
                </a:lnTo>
                <a:lnTo>
                  <a:pt x="1979" y="226"/>
                </a:lnTo>
                <a:lnTo>
                  <a:pt x="1954" y="226"/>
                </a:lnTo>
                <a:lnTo>
                  <a:pt x="1929" y="226"/>
                </a:lnTo>
                <a:lnTo>
                  <a:pt x="1904" y="226"/>
                </a:lnTo>
                <a:lnTo>
                  <a:pt x="1866" y="239"/>
                </a:lnTo>
                <a:lnTo>
                  <a:pt x="1828" y="239"/>
                </a:lnTo>
                <a:lnTo>
                  <a:pt x="1803" y="239"/>
                </a:lnTo>
                <a:lnTo>
                  <a:pt x="1752" y="251"/>
                </a:lnTo>
                <a:lnTo>
                  <a:pt x="1715" y="251"/>
                </a:lnTo>
                <a:lnTo>
                  <a:pt x="1677" y="251"/>
                </a:lnTo>
                <a:lnTo>
                  <a:pt x="1626" y="264"/>
                </a:lnTo>
                <a:lnTo>
                  <a:pt x="1576" y="264"/>
                </a:lnTo>
                <a:lnTo>
                  <a:pt x="1526" y="277"/>
                </a:lnTo>
                <a:lnTo>
                  <a:pt x="1463" y="277"/>
                </a:lnTo>
                <a:lnTo>
                  <a:pt x="1412" y="289"/>
                </a:lnTo>
                <a:lnTo>
                  <a:pt x="1349" y="289"/>
                </a:lnTo>
                <a:lnTo>
                  <a:pt x="1286" y="302"/>
                </a:lnTo>
                <a:lnTo>
                  <a:pt x="1210" y="302"/>
                </a:lnTo>
                <a:lnTo>
                  <a:pt x="1147" y="314"/>
                </a:lnTo>
                <a:lnTo>
                  <a:pt x="1072" y="327"/>
                </a:lnTo>
                <a:lnTo>
                  <a:pt x="996" y="327"/>
                </a:lnTo>
                <a:lnTo>
                  <a:pt x="921" y="340"/>
                </a:lnTo>
                <a:lnTo>
                  <a:pt x="845" y="352"/>
                </a:lnTo>
                <a:lnTo>
                  <a:pt x="757" y="352"/>
                </a:lnTo>
                <a:lnTo>
                  <a:pt x="668" y="365"/>
                </a:lnTo>
                <a:lnTo>
                  <a:pt x="580" y="377"/>
                </a:lnTo>
                <a:lnTo>
                  <a:pt x="492" y="390"/>
                </a:lnTo>
                <a:lnTo>
                  <a:pt x="404" y="390"/>
                </a:lnTo>
                <a:lnTo>
                  <a:pt x="303" y="402"/>
                </a:lnTo>
                <a:lnTo>
                  <a:pt x="202" y="415"/>
                </a:lnTo>
                <a:lnTo>
                  <a:pt x="101" y="428"/>
                </a:lnTo>
                <a:lnTo>
                  <a:pt x="0" y="440"/>
                </a:lnTo>
                <a:lnTo>
                  <a:pt x="0" y="302"/>
                </a:lnTo>
                <a:lnTo>
                  <a:pt x="13" y="302"/>
                </a:lnTo>
                <a:lnTo>
                  <a:pt x="26" y="302"/>
                </a:lnTo>
                <a:lnTo>
                  <a:pt x="51" y="302"/>
                </a:lnTo>
                <a:lnTo>
                  <a:pt x="76" y="289"/>
                </a:lnTo>
                <a:lnTo>
                  <a:pt x="101" y="289"/>
                </a:lnTo>
                <a:lnTo>
                  <a:pt x="127" y="289"/>
                </a:lnTo>
                <a:lnTo>
                  <a:pt x="164" y="289"/>
                </a:lnTo>
                <a:lnTo>
                  <a:pt x="202" y="277"/>
                </a:lnTo>
                <a:lnTo>
                  <a:pt x="240" y="277"/>
                </a:lnTo>
                <a:lnTo>
                  <a:pt x="290" y="277"/>
                </a:lnTo>
                <a:lnTo>
                  <a:pt x="341" y="264"/>
                </a:lnTo>
                <a:lnTo>
                  <a:pt x="391" y="264"/>
                </a:lnTo>
                <a:lnTo>
                  <a:pt x="454" y="251"/>
                </a:lnTo>
                <a:lnTo>
                  <a:pt x="505" y="251"/>
                </a:lnTo>
                <a:lnTo>
                  <a:pt x="568" y="239"/>
                </a:lnTo>
                <a:lnTo>
                  <a:pt x="643" y="226"/>
                </a:lnTo>
                <a:lnTo>
                  <a:pt x="782" y="214"/>
                </a:lnTo>
                <a:lnTo>
                  <a:pt x="908" y="201"/>
                </a:lnTo>
                <a:lnTo>
                  <a:pt x="1047" y="176"/>
                </a:lnTo>
                <a:lnTo>
                  <a:pt x="1173" y="163"/>
                </a:lnTo>
                <a:lnTo>
                  <a:pt x="1286" y="151"/>
                </a:lnTo>
                <a:lnTo>
                  <a:pt x="1412" y="138"/>
                </a:lnTo>
                <a:lnTo>
                  <a:pt x="1513" y="126"/>
                </a:lnTo>
                <a:lnTo>
                  <a:pt x="1626" y="113"/>
                </a:lnTo>
                <a:lnTo>
                  <a:pt x="1677" y="113"/>
                </a:lnTo>
                <a:lnTo>
                  <a:pt x="1727" y="100"/>
                </a:lnTo>
                <a:lnTo>
                  <a:pt x="1778" y="100"/>
                </a:lnTo>
                <a:lnTo>
                  <a:pt x="1815" y="88"/>
                </a:lnTo>
                <a:lnTo>
                  <a:pt x="1853" y="88"/>
                </a:lnTo>
                <a:lnTo>
                  <a:pt x="1891" y="75"/>
                </a:lnTo>
                <a:lnTo>
                  <a:pt x="1929" y="75"/>
                </a:lnTo>
                <a:lnTo>
                  <a:pt x="1954" y="75"/>
                </a:lnTo>
                <a:lnTo>
                  <a:pt x="1979" y="63"/>
                </a:lnTo>
                <a:lnTo>
                  <a:pt x="2004" y="63"/>
                </a:lnTo>
                <a:lnTo>
                  <a:pt x="2030" y="50"/>
                </a:lnTo>
                <a:lnTo>
                  <a:pt x="2055" y="50"/>
                </a:lnTo>
                <a:lnTo>
                  <a:pt x="2068" y="50"/>
                </a:lnTo>
                <a:lnTo>
                  <a:pt x="2080" y="37"/>
                </a:lnTo>
                <a:lnTo>
                  <a:pt x="2093" y="3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2" name="Freeform 14"/>
          <p:cNvSpPr>
            <a:spLocks noChangeArrowheads="1"/>
          </p:cNvSpPr>
          <p:nvPr/>
        </p:nvSpPr>
        <p:spPr bwMode="auto">
          <a:xfrm>
            <a:off x="5891213" y="1263650"/>
            <a:ext cx="374650" cy="312738"/>
          </a:xfrm>
          <a:custGeom>
            <a:avLst/>
            <a:gdLst>
              <a:gd name="T0" fmla="*/ 0 w 592"/>
              <a:gd name="T1" fmla="*/ 25 h 491"/>
              <a:gd name="T2" fmla="*/ 0 w 592"/>
              <a:gd name="T3" fmla="*/ 25 h 491"/>
              <a:gd name="T4" fmla="*/ 0 w 592"/>
              <a:gd name="T5" fmla="*/ 12 h 491"/>
              <a:gd name="T6" fmla="*/ 12 w 592"/>
              <a:gd name="T7" fmla="*/ 12 h 491"/>
              <a:gd name="T8" fmla="*/ 25 w 592"/>
              <a:gd name="T9" fmla="*/ 0 h 491"/>
              <a:gd name="T10" fmla="*/ 37 w 592"/>
              <a:gd name="T11" fmla="*/ 0 h 491"/>
              <a:gd name="T12" fmla="*/ 50 w 592"/>
              <a:gd name="T13" fmla="*/ 0 h 491"/>
              <a:gd name="T14" fmla="*/ 63 w 592"/>
              <a:gd name="T15" fmla="*/ 0 h 491"/>
              <a:gd name="T16" fmla="*/ 88 w 592"/>
              <a:gd name="T17" fmla="*/ 0 h 491"/>
              <a:gd name="T18" fmla="*/ 113 w 592"/>
              <a:gd name="T19" fmla="*/ 0 h 491"/>
              <a:gd name="T20" fmla="*/ 138 w 592"/>
              <a:gd name="T21" fmla="*/ 0 h 491"/>
              <a:gd name="T22" fmla="*/ 163 w 592"/>
              <a:gd name="T23" fmla="*/ 12 h 491"/>
              <a:gd name="T24" fmla="*/ 201 w 592"/>
              <a:gd name="T25" fmla="*/ 12 h 491"/>
              <a:gd name="T26" fmla="*/ 239 w 592"/>
              <a:gd name="T27" fmla="*/ 25 h 491"/>
              <a:gd name="T28" fmla="*/ 277 w 592"/>
              <a:gd name="T29" fmla="*/ 38 h 491"/>
              <a:gd name="T30" fmla="*/ 315 w 592"/>
              <a:gd name="T31" fmla="*/ 63 h 491"/>
              <a:gd name="T32" fmla="*/ 365 w 592"/>
              <a:gd name="T33" fmla="*/ 88 h 491"/>
              <a:gd name="T34" fmla="*/ 403 w 592"/>
              <a:gd name="T35" fmla="*/ 101 h 491"/>
              <a:gd name="T36" fmla="*/ 453 w 592"/>
              <a:gd name="T37" fmla="*/ 126 h 491"/>
              <a:gd name="T38" fmla="*/ 478 w 592"/>
              <a:gd name="T39" fmla="*/ 151 h 491"/>
              <a:gd name="T40" fmla="*/ 516 w 592"/>
              <a:gd name="T41" fmla="*/ 163 h 491"/>
              <a:gd name="T42" fmla="*/ 541 w 592"/>
              <a:gd name="T43" fmla="*/ 189 h 491"/>
              <a:gd name="T44" fmla="*/ 554 w 592"/>
              <a:gd name="T45" fmla="*/ 214 h 491"/>
              <a:gd name="T46" fmla="*/ 567 w 592"/>
              <a:gd name="T47" fmla="*/ 226 h 491"/>
              <a:gd name="T48" fmla="*/ 579 w 592"/>
              <a:gd name="T49" fmla="*/ 252 h 491"/>
              <a:gd name="T50" fmla="*/ 592 w 592"/>
              <a:gd name="T51" fmla="*/ 289 h 491"/>
              <a:gd name="T52" fmla="*/ 592 w 592"/>
              <a:gd name="T53" fmla="*/ 340 h 491"/>
              <a:gd name="T54" fmla="*/ 592 w 592"/>
              <a:gd name="T55" fmla="*/ 377 h 491"/>
              <a:gd name="T56" fmla="*/ 579 w 592"/>
              <a:gd name="T57" fmla="*/ 415 h 491"/>
              <a:gd name="T58" fmla="*/ 567 w 592"/>
              <a:gd name="T59" fmla="*/ 440 h 491"/>
              <a:gd name="T60" fmla="*/ 567 w 592"/>
              <a:gd name="T61" fmla="*/ 453 h 491"/>
              <a:gd name="T62" fmla="*/ 554 w 592"/>
              <a:gd name="T63" fmla="*/ 466 h 491"/>
              <a:gd name="T64" fmla="*/ 541 w 592"/>
              <a:gd name="T65" fmla="*/ 478 h 491"/>
              <a:gd name="T66" fmla="*/ 529 w 592"/>
              <a:gd name="T67" fmla="*/ 491 h 491"/>
              <a:gd name="T68" fmla="*/ 516 w 592"/>
              <a:gd name="T69" fmla="*/ 491 h 491"/>
              <a:gd name="T70" fmla="*/ 504 w 592"/>
              <a:gd name="T71" fmla="*/ 491 h 491"/>
              <a:gd name="T72" fmla="*/ 478 w 592"/>
              <a:gd name="T73" fmla="*/ 491 h 491"/>
              <a:gd name="T74" fmla="*/ 453 w 592"/>
              <a:gd name="T75" fmla="*/ 478 h 491"/>
              <a:gd name="T76" fmla="*/ 415 w 592"/>
              <a:gd name="T77" fmla="*/ 466 h 491"/>
              <a:gd name="T78" fmla="*/ 378 w 592"/>
              <a:gd name="T79" fmla="*/ 428 h 491"/>
              <a:gd name="T80" fmla="*/ 352 w 592"/>
              <a:gd name="T81" fmla="*/ 415 h 491"/>
              <a:gd name="T82" fmla="*/ 340 w 592"/>
              <a:gd name="T83" fmla="*/ 390 h 491"/>
              <a:gd name="T84" fmla="*/ 315 w 592"/>
              <a:gd name="T85" fmla="*/ 377 h 491"/>
              <a:gd name="T86" fmla="*/ 277 w 592"/>
              <a:gd name="T87" fmla="*/ 352 h 491"/>
              <a:gd name="T88" fmla="*/ 252 w 592"/>
              <a:gd name="T89" fmla="*/ 314 h 491"/>
              <a:gd name="T90" fmla="*/ 214 w 592"/>
              <a:gd name="T91" fmla="*/ 289 h 491"/>
              <a:gd name="T92" fmla="*/ 176 w 592"/>
              <a:gd name="T93" fmla="*/ 252 h 491"/>
              <a:gd name="T94" fmla="*/ 138 w 592"/>
              <a:gd name="T95" fmla="*/ 214 h 491"/>
              <a:gd name="T96" fmla="*/ 113 w 592"/>
              <a:gd name="T97" fmla="*/ 176 h 491"/>
              <a:gd name="T98" fmla="*/ 75 w 592"/>
              <a:gd name="T99" fmla="*/ 138 h 491"/>
              <a:gd name="T100" fmla="*/ 50 w 592"/>
              <a:gd name="T101" fmla="*/ 113 h 491"/>
              <a:gd name="T102" fmla="*/ 25 w 592"/>
              <a:gd name="T103" fmla="*/ 88 h 491"/>
              <a:gd name="T104" fmla="*/ 12 w 592"/>
              <a:gd name="T105" fmla="*/ 63 h 491"/>
              <a:gd name="T106" fmla="*/ 0 w 592"/>
              <a:gd name="T107" fmla="*/ 50 h 491"/>
              <a:gd name="T108" fmla="*/ 0 w 592"/>
              <a:gd name="T109" fmla="*/ 38 h 491"/>
              <a:gd name="T110" fmla="*/ 0 w 592"/>
              <a:gd name="T111" fmla="*/ 25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92" h="491">
                <a:moveTo>
                  <a:pt x="0" y="25"/>
                </a:moveTo>
                <a:lnTo>
                  <a:pt x="0" y="25"/>
                </a:lnTo>
                <a:lnTo>
                  <a:pt x="0" y="12"/>
                </a:lnTo>
                <a:lnTo>
                  <a:pt x="12" y="12"/>
                </a:lnTo>
                <a:lnTo>
                  <a:pt x="25" y="0"/>
                </a:lnTo>
                <a:lnTo>
                  <a:pt x="37" y="0"/>
                </a:lnTo>
                <a:lnTo>
                  <a:pt x="50" y="0"/>
                </a:lnTo>
                <a:lnTo>
                  <a:pt x="63" y="0"/>
                </a:lnTo>
                <a:lnTo>
                  <a:pt x="88" y="0"/>
                </a:lnTo>
                <a:lnTo>
                  <a:pt x="113" y="0"/>
                </a:lnTo>
                <a:lnTo>
                  <a:pt x="138" y="0"/>
                </a:lnTo>
                <a:lnTo>
                  <a:pt x="163" y="12"/>
                </a:lnTo>
                <a:lnTo>
                  <a:pt x="201" y="12"/>
                </a:lnTo>
                <a:lnTo>
                  <a:pt x="239" y="25"/>
                </a:lnTo>
                <a:lnTo>
                  <a:pt x="277" y="38"/>
                </a:lnTo>
                <a:lnTo>
                  <a:pt x="315" y="63"/>
                </a:lnTo>
                <a:lnTo>
                  <a:pt x="365" y="88"/>
                </a:lnTo>
                <a:lnTo>
                  <a:pt x="403" y="101"/>
                </a:lnTo>
                <a:lnTo>
                  <a:pt x="453" y="126"/>
                </a:lnTo>
                <a:lnTo>
                  <a:pt x="478" y="151"/>
                </a:lnTo>
                <a:lnTo>
                  <a:pt x="516" y="163"/>
                </a:lnTo>
                <a:lnTo>
                  <a:pt x="541" y="189"/>
                </a:lnTo>
                <a:lnTo>
                  <a:pt x="554" y="214"/>
                </a:lnTo>
                <a:lnTo>
                  <a:pt x="567" y="226"/>
                </a:lnTo>
                <a:lnTo>
                  <a:pt x="579" y="252"/>
                </a:lnTo>
                <a:lnTo>
                  <a:pt x="592" y="289"/>
                </a:lnTo>
                <a:lnTo>
                  <a:pt x="592" y="340"/>
                </a:lnTo>
                <a:lnTo>
                  <a:pt x="592" y="377"/>
                </a:lnTo>
                <a:lnTo>
                  <a:pt x="579" y="415"/>
                </a:lnTo>
                <a:lnTo>
                  <a:pt x="567" y="440"/>
                </a:lnTo>
                <a:lnTo>
                  <a:pt x="567" y="453"/>
                </a:lnTo>
                <a:lnTo>
                  <a:pt x="554" y="466"/>
                </a:lnTo>
                <a:lnTo>
                  <a:pt x="541" y="478"/>
                </a:lnTo>
                <a:lnTo>
                  <a:pt x="529" y="491"/>
                </a:lnTo>
                <a:lnTo>
                  <a:pt x="516" y="491"/>
                </a:lnTo>
                <a:lnTo>
                  <a:pt x="504" y="491"/>
                </a:lnTo>
                <a:lnTo>
                  <a:pt x="478" y="491"/>
                </a:lnTo>
                <a:lnTo>
                  <a:pt x="453" y="478"/>
                </a:lnTo>
                <a:lnTo>
                  <a:pt x="415" y="466"/>
                </a:lnTo>
                <a:lnTo>
                  <a:pt x="378" y="428"/>
                </a:lnTo>
                <a:lnTo>
                  <a:pt x="352" y="415"/>
                </a:lnTo>
                <a:lnTo>
                  <a:pt x="340" y="390"/>
                </a:lnTo>
                <a:lnTo>
                  <a:pt x="315" y="377"/>
                </a:lnTo>
                <a:lnTo>
                  <a:pt x="277" y="352"/>
                </a:lnTo>
                <a:lnTo>
                  <a:pt x="252" y="314"/>
                </a:lnTo>
                <a:lnTo>
                  <a:pt x="214" y="289"/>
                </a:lnTo>
                <a:lnTo>
                  <a:pt x="176" y="252"/>
                </a:lnTo>
                <a:lnTo>
                  <a:pt x="138" y="214"/>
                </a:lnTo>
                <a:lnTo>
                  <a:pt x="113" y="176"/>
                </a:lnTo>
                <a:lnTo>
                  <a:pt x="75" y="138"/>
                </a:lnTo>
                <a:lnTo>
                  <a:pt x="50" y="113"/>
                </a:lnTo>
                <a:lnTo>
                  <a:pt x="25" y="88"/>
                </a:lnTo>
                <a:lnTo>
                  <a:pt x="12" y="63"/>
                </a:lnTo>
                <a:lnTo>
                  <a:pt x="0" y="50"/>
                </a:lnTo>
                <a:lnTo>
                  <a:pt x="0" y="38"/>
                </a:lnTo>
                <a:lnTo>
                  <a:pt x="0" y="2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2302" name="图片 1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17688" y="3851275"/>
            <a:ext cx="84963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062"/>
                                        </p:tgtEl>
                                        <p:attrNameLst>
                                          <p:attrName>style.visibility</p:attrName>
                                        </p:attrNameLst>
                                      </p:cBhvr>
                                      <p:to>
                                        <p:strVal val="visible"/>
                                      </p:to>
                                    </p:set>
                                    <p:animEffect transition="in" filter="wipe(up)">
                                      <p:cBhvr>
                                        <p:cTn id="7" dur="500"/>
                                        <p:tgtEl>
                                          <p:spTgt spid="2062"/>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060"/>
                                        </p:tgtEl>
                                        <p:attrNameLst>
                                          <p:attrName>style.visibility</p:attrName>
                                        </p:attrNameLst>
                                      </p:cBhvr>
                                      <p:to>
                                        <p:strVal val="visible"/>
                                      </p:to>
                                    </p:set>
                                    <p:animEffect transition="in" filter="wipe(up)">
                                      <p:cBhvr>
                                        <p:cTn id="12" dur="500"/>
                                        <p:tgtEl>
                                          <p:spTgt spid="2060"/>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061"/>
                                        </p:tgtEl>
                                        <p:attrNameLst>
                                          <p:attrName>style.visibility</p:attrName>
                                        </p:attrNameLst>
                                      </p:cBhvr>
                                      <p:to>
                                        <p:strVal val="visible"/>
                                      </p:to>
                                    </p:set>
                                    <p:animEffect transition="in" filter="wipe(left)">
                                      <p:cBhvr>
                                        <p:cTn id="17" dur="500"/>
                                        <p:tgtEl>
                                          <p:spTgt spid="2061"/>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059"/>
                                        </p:tgtEl>
                                        <p:attrNameLst>
                                          <p:attrName>style.visibility</p:attrName>
                                        </p:attrNameLst>
                                      </p:cBhvr>
                                      <p:to>
                                        <p:strVal val="visible"/>
                                      </p:to>
                                    </p:set>
                                    <p:animEffect transition="in" filter="wipe(left)">
                                      <p:cBhvr>
                                        <p:cTn id="22" dur="500"/>
                                        <p:tgtEl>
                                          <p:spTgt spid="2059"/>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054"/>
                                        </p:tgtEl>
                                        <p:attrNameLst>
                                          <p:attrName>style.visibility</p:attrName>
                                        </p:attrNameLst>
                                      </p:cBhvr>
                                      <p:to>
                                        <p:strVal val="visible"/>
                                      </p:to>
                                    </p:set>
                                    <p:animEffect transition="in" filter="wipe(up)">
                                      <p:cBhvr>
                                        <p:cTn id="27" dur="500"/>
                                        <p:tgtEl>
                                          <p:spTgt spid="2054"/>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2055"/>
                                        </p:tgtEl>
                                        <p:attrNameLst>
                                          <p:attrName>style.visibility</p:attrName>
                                        </p:attrNameLst>
                                      </p:cBhvr>
                                      <p:to>
                                        <p:strVal val="visible"/>
                                      </p:to>
                                    </p:set>
                                    <p:animEffect transition="in" filter="wipe(up)">
                                      <p:cBhvr>
                                        <p:cTn id="32" dur="500"/>
                                        <p:tgtEl>
                                          <p:spTgt spid="2055"/>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056"/>
                                        </p:tgtEl>
                                        <p:attrNameLst>
                                          <p:attrName>style.visibility</p:attrName>
                                        </p:attrNameLst>
                                      </p:cBhvr>
                                      <p:to>
                                        <p:strVal val="visible"/>
                                      </p:to>
                                    </p:set>
                                    <p:animEffect transition="in" filter="wipe(left)">
                                      <p:cBhvr>
                                        <p:cTn id="37" dur="500"/>
                                        <p:tgtEl>
                                          <p:spTgt spid="2056"/>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057"/>
                                        </p:tgtEl>
                                        <p:attrNameLst>
                                          <p:attrName>style.visibility</p:attrName>
                                        </p:attrNameLst>
                                      </p:cBhvr>
                                      <p:to>
                                        <p:strVal val="visible"/>
                                      </p:to>
                                    </p:set>
                                    <p:animEffect transition="in" filter="wipe(left)">
                                      <p:cBhvr>
                                        <p:cTn id="42" dur="500"/>
                                        <p:tgtEl>
                                          <p:spTgt spid="2057"/>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2058"/>
                                        </p:tgtEl>
                                        <p:attrNameLst>
                                          <p:attrName>style.visibility</p:attrName>
                                        </p:attrNameLst>
                                      </p:cBhvr>
                                      <p:to>
                                        <p:strVal val="visible"/>
                                      </p:to>
                                    </p:set>
                                    <p:animEffect transition="in" filter="wipe(left)">
                                      <p:cBhvr>
                                        <p:cTn id="47" dur="500"/>
                                        <p:tgtEl>
                                          <p:spTgt spid="2058"/>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3" name="组合 38"/>
          <p:cNvGrpSpPr>
            <a:grpSpLocks/>
          </p:cNvGrpSpPr>
          <p:nvPr/>
        </p:nvGrpSpPr>
        <p:grpSpPr bwMode="auto">
          <a:xfrm>
            <a:off x="4995864" y="1082676"/>
            <a:ext cx="2541587" cy="2538413"/>
            <a:chOff x="299400" y="609600"/>
            <a:chExt cx="2542863" cy="2539048"/>
          </a:xfrm>
        </p:grpSpPr>
        <p:cxnSp>
          <p:nvCxnSpPr>
            <p:cNvPr id="13314"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13315" name="直接连接符 4"/>
            <p:cNvCxnSpPr>
              <a:cxnSpLocks noChangeShapeType="1"/>
            </p:cNvCxnSpPr>
            <p:nvPr/>
          </p:nvCxnSpPr>
          <p:spPr bwMode="auto">
            <a:xfrm rot="5400000">
              <a:off x="288582" y="1868786"/>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4" name="矩形 3"/>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5" name="Freeform 6"/>
          <p:cNvSpPr>
            <a:spLocks noChangeArrowheads="1"/>
          </p:cNvSpPr>
          <p:nvPr/>
        </p:nvSpPr>
        <p:spPr bwMode="auto">
          <a:xfrm>
            <a:off x="5173663" y="1870075"/>
            <a:ext cx="171450" cy="719138"/>
          </a:xfrm>
          <a:custGeom>
            <a:avLst/>
            <a:gdLst>
              <a:gd name="T0" fmla="*/ 269 w 269"/>
              <a:gd name="T1" fmla="*/ 53 h 1134"/>
              <a:gd name="T2" fmla="*/ 269 w 269"/>
              <a:gd name="T3" fmla="*/ 177 h 1134"/>
              <a:gd name="T4" fmla="*/ 269 w 269"/>
              <a:gd name="T5" fmla="*/ 283 h 1134"/>
              <a:gd name="T6" fmla="*/ 255 w 269"/>
              <a:gd name="T7" fmla="*/ 389 h 1134"/>
              <a:gd name="T8" fmla="*/ 255 w 269"/>
              <a:gd name="T9" fmla="*/ 496 h 1134"/>
              <a:gd name="T10" fmla="*/ 255 w 269"/>
              <a:gd name="T11" fmla="*/ 602 h 1134"/>
              <a:gd name="T12" fmla="*/ 241 w 269"/>
              <a:gd name="T13" fmla="*/ 691 h 1134"/>
              <a:gd name="T14" fmla="*/ 241 w 269"/>
              <a:gd name="T15" fmla="*/ 762 h 1134"/>
              <a:gd name="T16" fmla="*/ 227 w 269"/>
              <a:gd name="T17" fmla="*/ 833 h 1134"/>
              <a:gd name="T18" fmla="*/ 213 w 269"/>
              <a:gd name="T19" fmla="*/ 903 h 1134"/>
              <a:gd name="T20" fmla="*/ 213 w 269"/>
              <a:gd name="T21" fmla="*/ 974 h 1134"/>
              <a:gd name="T22" fmla="*/ 198 w 269"/>
              <a:gd name="T23" fmla="*/ 1010 h 1134"/>
              <a:gd name="T24" fmla="*/ 184 w 269"/>
              <a:gd name="T25" fmla="*/ 1063 h 1134"/>
              <a:gd name="T26" fmla="*/ 184 w 269"/>
              <a:gd name="T27" fmla="*/ 1081 h 1134"/>
              <a:gd name="T28" fmla="*/ 170 w 269"/>
              <a:gd name="T29" fmla="*/ 1116 h 1134"/>
              <a:gd name="T30" fmla="*/ 156 w 269"/>
              <a:gd name="T31" fmla="*/ 1116 h 1134"/>
              <a:gd name="T32" fmla="*/ 156 w 269"/>
              <a:gd name="T33" fmla="*/ 1134 h 1134"/>
              <a:gd name="T34" fmla="*/ 142 w 269"/>
              <a:gd name="T35" fmla="*/ 1134 h 1134"/>
              <a:gd name="T36" fmla="*/ 128 w 269"/>
              <a:gd name="T37" fmla="*/ 1116 h 1134"/>
              <a:gd name="T38" fmla="*/ 113 w 269"/>
              <a:gd name="T39" fmla="*/ 1098 h 1134"/>
              <a:gd name="T40" fmla="*/ 99 w 269"/>
              <a:gd name="T41" fmla="*/ 1081 h 1134"/>
              <a:gd name="T42" fmla="*/ 85 w 269"/>
              <a:gd name="T43" fmla="*/ 1063 h 1134"/>
              <a:gd name="T44" fmla="*/ 71 w 269"/>
              <a:gd name="T45" fmla="*/ 1045 h 1134"/>
              <a:gd name="T46" fmla="*/ 57 w 269"/>
              <a:gd name="T47" fmla="*/ 1010 h 1134"/>
              <a:gd name="T48" fmla="*/ 43 w 269"/>
              <a:gd name="T49" fmla="*/ 974 h 1134"/>
              <a:gd name="T50" fmla="*/ 28 w 269"/>
              <a:gd name="T51" fmla="*/ 957 h 1134"/>
              <a:gd name="T52" fmla="*/ 28 w 269"/>
              <a:gd name="T53" fmla="*/ 939 h 1134"/>
              <a:gd name="T54" fmla="*/ 14 w 269"/>
              <a:gd name="T55" fmla="*/ 921 h 1134"/>
              <a:gd name="T56" fmla="*/ 14 w 269"/>
              <a:gd name="T57" fmla="*/ 903 h 1134"/>
              <a:gd name="T58" fmla="*/ 0 w 269"/>
              <a:gd name="T59" fmla="*/ 886 h 1134"/>
              <a:gd name="T60" fmla="*/ 0 w 269"/>
              <a:gd name="T61" fmla="*/ 868 h 1134"/>
              <a:gd name="T62" fmla="*/ 0 w 269"/>
              <a:gd name="T63" fmla="*/ 850 h 1134"/>
              <a:gd name="T64" fmla="*/ 14 w 269"/>
              <a:gd name="T65" fmla="*/ 850 h 1134"/>
              <a:gd name="T66" fmla="*/ 14 w 269"/>
              <a:gd name="T67" fmla="*/ 833 h 1134"/>
              <a:gd name="T68" fmla="*/ 14 w 269"/>
              <a:gd name="T69" fmla="*/ 797 h 1134"/>
              <a:gd name="T70" fmla="*/ 28 w 269"/>
              <a:gd name="T71" fmla="*/ 779 h 1134"/>
              <a:gd name="T72" fmla="*/ 28 w 269"/>
              <a:gd name="T73" fmla="*/ 762 h 1134"/>
              <a:gd name="T74" fmla="*/ 43 w 269"/>
              <a:gd name="T75" fmla="*/ 726 h 1134"/>
              <a:gd name="T76" fmla="*/ 57 w 269"/>
              <a:gd name="T77" fmla="*/ 673 h 1134"/>
              <a:gd name="T78" fmla="*/ 71 w 269"/>
              <a:gd name="T79" fmla="*/ 602 h 1134"/>
              <a:gd name="T80" fmla="*/ 85 w 269"/>
              <a:gd name="T81" fmla="*/ 514 h 1134"/>
              <a:gd name="T82" fmla="*/ 99 w 269"/>
              <a:gd name="T83" fmla="*/ 425 h 1134"/>
              <a:gd name="T84" fmla="*/ 99 w 269"/>
              <a:gd name="T85" fmla="*/ 389 h 1134"/>
              <a:gd name="T86" fmla="*/ 99 w 269"/>
              <a:gd name="T87" fmla="*/ 336 h 1134"/>
              <a:gd name="T88" fmla="*/ 99 w 269"/>
              <a:gd name="T89" fmla="*/ 301 h 1134"/>
              <a:gd name="T90" fmla="*/ 99 w 269"/>
              <a:gd name="T91" fmla="*/ 265 h 1134"/>
              <a:gd name="T92" fmla="*/ 99 w 269"/>
              <a:gd name="T93" fmla="*/ 230 h 1134"/>
              <a:gd name="T94" fmla="*/ 85 w 269"/>
              <a:gd name="T95" fmla="*/ 195 h 1134"/>
              <a:gd name="T96" fmla="*/ 85 w 269"/>
              <a:gd name="T97" fmla="*/ 177 h 1134"/>
              <a:gd name="T98" fmla="*/ 71 w 269"/>
              <a:gd name="T99" fmla="*/ 141 h 1134"/>
              <a:gd name="T100" fmla="*/ 57 w 269"/>
              <a:gd name="T101" fmla="*/ 106 h 1134"/>
              <a:gd name="T102" fmla="*/ 57 w 269"/>
              <a:gd name="T103" fmla="*/ 70 h 1134"/>
              <a:gd name="T104" fmla="*/ 57 w 269"/>
              <a:gd name="T105" fmla="*/ 35 h 1134"/>
              <a:gd name="T106" fmla="*/ 71 w 269"/>
              <a:gd name="T107" fmla="*/ 17 h 1134"/>
              <a:gd name="T108" fmla="*/ 71 w 269"/>
              <a:gd name="T109" fmla="*/ 0 h 1134"/>
              <a:gd name="T110" fmla="*/ 85 w 269"/>
              <a:gd name="T111" fmla="*/ 0 h 1134"/>
              <a:gd name="T112" fmla="*/ 113 w 269"/>
              <a:gd name="T113" fmla="*/ 0 h 1134"/>
              <a:gd name="T114" fmla="*/ 128 w 269"/>
              <a:gd name="T115" fmla="*/ 0 h 1134"/>
              <a:gd name="T116" fmla="*/ 156 w 269"/>
              <a:gd name="T117" fmla="*/ 17 h 1134"/>
              <a:gd name="T118" fmla="*/ 184 w 269"/>
              <a:gd name="T119" fmla="*/ 17 h 1134"/>
              <a:gd name="T120" fmla="*/ 227 w 269"/>
              <a:gd name="T121" fmla="*/ 35 h 1134"/>
              <a:gd name="T122" fmla="*/ 269 w 269"/>
              <a:gd name="T123" fmla="*/ 53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9" h="1134">
                <a:moveTo>
                  <a:pt x="269" y="53"/>
                </a:moveTo>
                <a:lnTo>
                  <a:pt x="269" y="177"/>
                </a:lnTo>
                <a:lnTo>
                  <a:pt x="269" y="283"/>
                </a:lnTo>
                <a:lnTo>
                  <a:pt x="255" y="389"/>
                </a:lnTo>
                <a:lnTo>
                  <a:pt x="255" y="496"/>
                </a:lnTo>
                <a:lnTo>
                  <a:pt x="255" y="602"/>
                </a:lnTo>
                <a:lnTo>
                  <a:pt x="241" y="691"/>
                </a:lnTo>
                <a:lnTo>
                  <a:pt x="241" y="762"/>
                </a:lnTo>
                <a:lnTo>
                  <a:pt x="227" y="833"/>
                </a:lnTo>
                <a:lnTo>
                  <a:pt x="213" y="903"/>
                </a:lnTo>
                <a:lnTo>
                  <a:pt x="213" y="974"/>
                </a:lnTo>
                <a:lnTo>
                  <a:pt x="198" y="1010"/>
                </a:lnTo>
                <a:lnTo>
                  <a:pt x="184" y="1063"/>
                </a:lnTo>
                <a:lnTo>
                  <a:pt x="184" y="1081"/>
                </a:lnTo>
                <a:lnTo>
                  <a:pt x="170" y="1116"/>
                </a:lnTo>
                <a:lnTo>
                  <a:pt x="156" y="1116"/>
                </a:lnTo>
                <a:lnTo>
                  <a:pt x="156" y="1134"/>
                </a:lnTo>
                <a:lnTo>
                  <a:pt x="142" y="1134"/>
                </a:lnTo>
                <a:lnTo>
                  <a:pt x="128" y="1116"/>
                </a:lnTo>
                <a:lnTo>
                  <a:pt x="113" y="1098"/>
                </a:lnTo>
                <a:lnTo>
                  <a:pt x="99" y="1081"/>
                </a:lnTo>
                <a:lnTo>
                  <a:pt x="85" y="1063"/>
                </a:lnTo>
                <a:lnTo>
                  <a:pt x="71" y="1045"/>
                </a:lnTo>
                <a:lnTo>
                  <a:pt x="57" y="1010"/>
                </a:lnTo>
                <a:lnTo>
                  <a:pt x="43" y="974"/>
                </a:lnTo>
                <a:lnTo>
                  <a:pt x="28" y="957"/>
                </a:lnTo>
                <a:lnTo>
                  <a:pt x="28" y="939"/>
                </a:lnTo>
                <a:lnTo>
                  <a:pt x="14" y="921"/>
                </a:lnTo>
                <a:lnTo>
                  <a:pt x="14" y="903"/>
                </a:lnTo>
                <a:lnTo>
                  <a:pt x="0" y="886"/>
                </a:lnTo>
                <a:lnTo>
                  <a:pt x="0" y="868"/>
                </a:lnTo>
                <a:lnTo>
                  <a:pt x="0" y="850"/>
                </a:lnTo>
                <a:lnTo>
                  <a:pt x="14" y="850"/>
                </a:lnTo>
                <a:lnTo>
                  <a:pt x="14" y="833"/>
                </a:lnTo>
                <a:lnTo>
                  <a:pt x="14" y="797"/>
                </a:lnTo>
                <a:lnTo>
                  <a:pt x="28" y="779"/>
                </a:lnTo>
                <a:lnTo>
                  <a:pt x="28" y="762"/>
                </a:lnTo>
                <a:lnTo>
                  <a:pt x="43" y="726"/>
                </a:lnTo>
                <a:lnTo>
                  <a:pt x="57" y="673"/>
                </a:lnTo>
                <a:lnTo>
                  <a:pt x="71" y="602"/>
                </a:lnTo>
                <a:lnTo>
                  <a:pt x="85" y="514"/>
                </a:lnTo>
                <a:lnTo>
                  <a:pt x="99" y="425"/>
                </a:lnTo>
                <a:lnTo>
                  <a:pt x="99" y="389"/>
                </a:lnTo>
                <a:lnTo>
                  <a:pt x="99" y="336"/>
                </a:lnTo>
                <a:lnTo>
                  <a:pt x="99" y="301"/>
                </a:lnTo>
                <a:lnTo>
                  <a:pt x="99" y="265"/>
                </a:lnTo>
                <a:lnTo>
                  <a:pt x="99" y="230"/>
                </a:lnTo>
                <a:lnTo>
                  <a:pt x="85" y="195"/>
                </a:lnTo>
                <a:lnTo>
                  <a:pt x="85" y="177"/>
                </a:lnTo>
                <a:lnTo>
                  <a:pt x="71" y="141"/>
                </a:lnTo>
                <a:lnTo>
                  <a:pt x="57" y="106"/>
                </a:lnTo>
                <a:lnTo>
                  <a:pt x="57" y="70"/>
                </a:lnTo>
                <a:lnTo>
                  <a:pt x="57" y="35"/>
                </a:lnTo>
                <a:lnTo>
                  <a:pt x="71" y="17"/>
                </a:lnTo>
                <a:lnTo>
                  <a:pt x="71" y="0"/>
                </a:lnTo>
                <a:lnTo>
                  <a:pt x="85" y="0"/>
                </a:lnTo>
                <a:lnTo>
                  <a:pt x="113" y="0"/>
                </a:lnTo>
                <a:lnTo>
                  <a:pt x="128" y="0"/>
                </a:lnTo>
                <a:lnTo>
                  <a:pt x="156" y="17"/>
                </a:lnTo>
                <a:lnTo>
                  <a:pt x="184" y="17"/>
                </a:lnTo>
                <a:lnTo>
                  <a:pt x="227" y="35"/>
                </a:lnTo>
                <a:lnTo>
                  <a:pt x="269" y="5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7" name="Freeform 7"/>
          <p:cNvSpPr>
            <a:spLocks noChangeArrowheads="1"/>
          </p:cNvSpPr>
          <p:nvPr/>
        </p:nvSpPr>
        <p:spPr bwMode="auto">
          <a:xfrm>
            <a:off x="5472113" y="1306513"/>
            <a:ext cx="233362" cy="2127250"/>
          </a:xfrm>
          <a:custGeom>
            <a:avLst/>
            <a:gdLst>
              <a:gd name="T0" fmla="*/ 14 w 368"/>
              <a:gd name="T1" fmla="*/ 89 h 3350"/>
              <a:gd name="T2" fmla="*/ 0 w 368"/>
              <a:gd name="T3" fmla="*/ 36 h 3350"/>
              <a:gd name="T4" fmla="*/ 42 w 368"/>
              <a:gd name="T5" fmla="*/ 0 h 3350"/>
              <a:gd name="T6" fmla="*/ 113 w 368"/>
              <a:gd name="T7" fmla="*/ 18 h 3350"/>
              <a:gd name="T8" fmla="*/ 212 w 368"/>
              <a:gd name="T9" fmla="*/ 36 h 3350"/>
              <a:gd name="T10" fmla="*/ 297 w 368"/>
              <a:gd name="T11" fmla="*/ 71 h 3350"/>
              <a:gd name="T12" fmla="*/ 354 w 368"/>
              <a:gd name="T13" fmla="*/ 107 h 3350"/>
              <a:gd name="T14" fmla="*/ 368 w 368"/>
              <a:gd name="T15" fmla="*/ 178 h 3350"/>
              <a:gd name="T16" fmla="*/ 354 w 368"/>
              <a:gd name="T17" fmla="*/ 231 h 3350"/>
              <a:gd name="T18" fmla="*/ 340 w 368"/>
              <a:gd name="T19" fmla="*/ 302 h 3350"/>
              <a:gd name="T20" fmla="*/ 340 w 368"/>
              <a:gd name="T21" fmla="*/ 408 h 3350"/>
              <a:gd name="T22" fmla="*/ 340 w 368"/>
              <a:gd name="T23" fmla="*/ 497 h 3350"/>
              <a:gd name="T24" fmla="*/ 340 w 368"/>
              <a:gd name="T25" fmla="*/ 656 h 3350"/>
              <a:gd name="T26" fmla="*/ 326 w 368"/>
              <a:gd name="T27" fmla="*/ 887 h 3350"/>
              <a:gd name="T28" fmla="*/ 326 w 368"/>
              <a:gd name="T29" fmla="*/ 1188 h 3350"/>
              <a:gd name="T30" fmla="*/ 326 w 368"/>
              <a:gd name="T31" fmla="*/ 1560 h 3350"/>
              <a:gd name="T32" fmla="*/ 326 w 368"/>
              <a:gd name="T33" fmla="*/ 1950 h 3350"/>
              <a:gd name="T34" fmla="*/ 326 w 368"/>
              <a:gd name="T35" fmla="*/ 2304 h 3350"/>
              <a:gd name="T36" fmla="*/ 326 w 368"/>
              <a:gd name="T37" fmla="*/ 2606 h 3350"/>
              <a:gd name="T38" fmla="*/ 312 w 368"/>
              <a:gd name="T39" fmla="*/ 2836 h 3350"/>
              <a:gd name="T40" fmla="*/ 297 w 368"/>
              <a:gd name="T41" fmla="*/ 2996 h 3350"/>
              <a:gd name="T42" fmla="*/ 269 w 368"/>
              <a:gd name="T43" fmla="*/ 3155 h 3350"/>
              <a:gd name="T44" fmla="*/ 241 w 368"/>
              <a:gd name="T45" fmla="*/ 3297 h 3350"/>
              <a:gd name="T46" fmla="*/ 198 w 368"/>
              <a:gd name="T47" fmla="*/ 3350 h 3350"/>
              <a:gd name="T48" fmla="*/ 156 w 368"/>
              <a:gd name="T49" fmla="*/ 3315 h 3350"/>
              <a:gd name="T50" fmla="*/ 127 w 368"/>
              <a:gd name="T51" fmla="*/ 3244 h 3350"/>
              <a:gd name="T52" fmla="*/ 85 w 368"/>
              <a:gd name="T53" fmla="*/ 3137 h 3350"/>
              <a:gd name="T54" fmla="*/ 71 w 368"/>
              <a:gd name="T55" fmla="*/ 3066 h 3350"/>
              <a:gd name="T56" fmla="*/ 71 w 368"/>
              <a:gd name="T57" fmla="*/ 3013 h 3350"/>
              <a:gd name="T58" fmla="*/ 71 w 368"/>
              <a:gd name="T59" fmla="*/ 2942 h 3350"/>
              <a:gd name="T60" fmla="*/ 71 w 368"/>
              <a:gd name="T61" fmla="*/ 2854 h 3350"/>
              <a:gd name="T62" fmla="*/ 85 w 368"/>
              <a:gd name="T63" fmla="*/ 2730 h 3350"/>
              <a:gd name="T64" fmla="*/ 99 w 368"/>
              <a:gd name="T65" fmla="*/ 2570 h 3350"/>
              <a:gd name="T66" fmla="*/ 127 w 368"/>
              <a:gd name="T67" fmla="*/ 2304 h 3350"/>
              <a:gd name="T68" fmla="*/ 141 w 368"/>
              <a:gd name="T69" fmla="*/ 1932 h 3350"/>
              <a:gd name="T70" fmla="*/ 156 w 368"/>
              <a:gd name="T71" fmla="*/ 1560 h 3350"/>
              <a:gd name="T72" fmla="*/ 156 w 368"/>
              <a:gd name="T73" fmla="*/ 1223 h 3350"/>
              <a:gd name="T74" fmla="*/ 156 w 368"/>
              <a:gd name="T75" fmla="*/ 957 h 3350"/>
              <a:gd name="T76" fmla="*/ 141 w 368"/>
              <a:gd name="T77" fmla="*/ 745 h 3350"/>
              <a:gd name="T78" fmla="*/ 127 w 368"/>
              <a:gd name="T79" fmla="*/ 568 h 3350"/>
              <a:gd name="T80" fmla="*/ 127 w 368"/>
              <a:gd name="T81" fmla="*/ 408 h 3350"/>
              <a:gd name="T82" fmla="*/ 113 w 368"/>
              <a:gd name="T83" fmla="*/ 266 h 3350"/>
              <a:gd name="T84" fmla="*/ 85 w 368"/>
              <a:gd name="T85" fmla="*/ 178 h 3350"/>
              <a:gd name="T86" fmla="*/ 56 w 368"/>
              <a:gd name="T87" fmla="*/ 107 h 3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68" h="3350">
                <a:moveTo>
                  <a:pt x="42" y="107"/>
                </a:moveTo>
                <a:lnTo>
                  <a:pt x="28" y="89"/>
                </a:lnTo>
                <a:lnTo>
                  <a:pt x="14" y="89"/>
                </a:lnTo>
                <a:lnTo>
                  <a:pt x="14" y="71"/>
                </a:lnTo>
                <a:lnTo>
                  <a:pt x="0" y="54"/>
                </a:lnTo>
                <a:lnTo>
                  <a:pt x="0" y="36"/>
                </a:lnTo>
                <a:lnTo>
                  <a:pt x="14" y="18"/>
                </a:lnTo>
                <a:lnTo>
                  <a:pt x="28" y="18"/>
                </a:lnTo>
                <a:lnTo>
                  <a:pt x="42" y="0"/>
                </a:lnTo>
                <a:lnTo>
                  <a:pt x="71" y="0"/>
                </a:lnTo>
                <a:lnTo>
                  <a:pt x="85" y="0"/>
                </a:lnTo>
                <a:lnTo>
                  <a:pt x="113" y="18"/>
                </a:lnTo>
                <a:lnTo>
                  <a:pt x="141" y="18"/>
                </a:lnTo>
                <a:lnTo>
                  <a:pt x="184" y="18"/>
                </a:lnTo>
                <a:lnTo>
                  <a:pt x="212" y="36"/>
                </a:lnTo>
                <a:lnTo>
                  <a:pt x="255" y="54"/>
                </a:lnTo>
                <a:lnTo>
                  <a:pt x="283" y="54"/>
                </a:lnTo>
                <a:lnTo>
                  <a:pt x="297" y="71"/>
                </a:lnTo>
                <a:lnTo>
                  <a:pt x="326" y="71"/>
                </a:lnTo>
                <a:lnTo>
                  <a:pt x="340" y="89"/>
                </a:lnTo>
                <a:lnTo>
                  <a:pt x="354" y="107"/>
                </a:lnTo>
                <a:lnTo>
                  <a:pt x="368" y="125"/>
                </a:lnTo>
                <a:lnTo>
                  <a:pt x="368" y="142"/>
                </a:lnTo>
                <a:lnTo>
                  <a:pt x="368" y="178"/>
                </a:lnTo>
                <a:lnTo>
                  <a:pt x="368" y="195"/>
                </a:lnTo>
                <a:lnTo>
                  <a:pt x="354" y="213"/>
                </a:lnTo>
                <a:lnTo>
                  <a:pt x="354" y="231"/>
                </a:lnTo>
                <a:lnTo>
                  <a:pt x="354" y="249"/>
                </a:lnTo>
                <a:lnTo>
                  <a:pt x="354" y="284"/>
                </a:lnTo>
                <a:lnTo>
                  <a:pt x="340" y="302"/>
                </a:lnTo>
                <a:lnTo>
                  <a:pt x="340" y="337"/>
                </a:lnTo>
                <a:lnTo>
                  <a:pt x="340" y="373"/>
                </a:lnTo>
                <a:lnTo>
                  <a:pt x="340" y="408"/>
                </a:lnTo>
                <a:lnTo>
                  <a:pt x="340" y="426"/>
                </a:lnTo>
                <a:lnTo>
                  <a:pt x="340" y="461"/>
                </a:lnTo>
                <a:lnTo>
                  <a:pt x="340" y="497"/>
                </a:lnTo>
                <a:lnTo>
                  <a:pt x="340" y="550"/>
                </a:lnTo>
                <a:lnTo>
                  <a:pt x="340" y="603"/>
                </a:lnTo>
                <a:lnTo>
                  <a:pt x="340" y="656"/>
                </a:lnTo>
                <a:lnTo>
                  <a:pt x="340" y="727"/>
                </a:lnTo>
                <a:lnTo>
                  <a:pt x="340" y="798"/>
                </a:lnTo>
                <a:lnTo>
                  <a:pt x="326" y="887"/>
                </a:lnTo>
                <a:lnTo>
                  <a:pt x="326" y="975"/>
                </a:lnTo>
                <a:lnTo>
                  <a:pt x="326" y="1082"/>
                </a:lnTo>
                <a:lnTo>
                  <a:pt x="326" y="1188"/>
                </a:lnTo>
                <a:lnTo>
                  <a:pt x="326" y="1294"/>
                </a:lnTo>
                <a:lnTo>
                  <a:pt x="326" y="1418"/>
                </a:lnTo>
                <a:lnTo>
                  <a:pt x="326" y="1560"/>
                </a:lnTo>
                <a:lnTo>
                  <a:pt x="326" y="1684"/>
                </a:lnTo>
                <a:lnTo>
                  <a:pt x="326" y="1826"/>
                </a:lnTo>
                <a:lnTo>
                  <a:pt x="326" y="1950"/>
                </a:lnTo>
                <a:lnTo>
                  <a:pt x="326" y="2074"/>
                </a:lnTo>
                <a:lnTo>
                  <a:pt x="326" y="2198"/>
                </a:lnTo>
                <a:lnTo>
                  <a:pt x="326" y="2304"/>
                </a:lnTo>
                <a:lnTo>
                  <a:pt x="326" y="2411"/>
                </a:lnTo>
                <a:lnTo>
                  <a:pt x="326" y="2499"/>
                </a:lnTo>
                <a:lnTo>
                  <a:pt x="326" y="2606"/>
                </a:lnTo>
                <a:lnTo>
                  <a:pt x="312" y="2677"/>
                </a:lnTo>
                <a:lnTo>
                  <a:pt x="312" y="2765"/>
                </a:lnTo>
                <a:lnTo>
                  <a:pt x="312" y="2836"/>
                </a:lnTo>
                <a:lnTo>
                  <a:pt x="312" y="2889"/>
                </a:lnTo>
                <a:lnTo>
                  <a:pt x="297" y="2960"/>
                </a:lnTo>
                <a:lnTo>
                  <a:pt x="297" y="2996"/>
                </a:lnTo>
                <a:lnTo>
                  <a:pt x="297" y="3049"/>
                </a:lnTo>
                <a:lnTo>
                  <a:pt x="283" y="3084"/>
                </a:lnTo>
                <a:lnTo>
                  <a:pt x="269" y="3155"/>
                </a:lnTo>
                <a:lnTo>
                  <a:pt x="269" y="3208"/>
                </a:lnTo>
                <a:lnTo>
                  <a:pt x="255" y="3244"/>
                </a:lnTo>
                <a:lnTo>
                  <a:pt x="241" y="3297"/>
                </a:lnTo>
                <a:lnTo>
                  <a:pt x="227" y="3315"/>
                </a:lnTo>
                <a:lnTo>
                  <a:pt x="212" y="3350"/>
                </a:lnTo>
                <a:lnTo>
                  <a:pt x="198" y="3350"/>
                </a:lnTo>
                <a:lnTo>
                  <a:pt x="184" y="3350"/>
                </a:lnTo>
                <a:lnTo>
                  <a:pt x="170" y="3332"/>
                </a:lnTo>
                <a:lnTo>
                  <a:pt x="156" y="3315"/>
                </a:lnTo>
                <a:lnTo>
                  <a:pt x="141" y="3297"/>
                </a:lnTo>
                <a:lnTo>
                  <a:pt x="141" y="3279"/>
                </a:lnTo>
                <a:lnTo>
                  <a:pt x="127" y="3244"/>
                </a:lnTo>
                <a:lnTo>
                  <a:pt x="113" y="3208"/>
                </a:lnTo>
                <a:lnTo>
                  <a:pt x="99" y="3173"/>
                </a:lnTo>
                <a:lnTo>
                  <a:pt x="85" y="3137"/>
                </a:lnTo>
                <a:lnTo>
                  <a:pt x="85" y="3120"/>
                </a:lnTo>
                <a:lnTo>
                  <a:pt x="71" y="3084"/>
                </a:lnTo>
                <a:lnTo>
                  <a:pt x="71" y="3066"/>
                </a:lnTo>
                <a:lnTo>
                  <a:pt x="71" y="3049"/>
                </a:lnTo>
                <a:lnTo>
                  <a:pt x="71" y="3031"/>
                </a:lnTo>
                <a:lnTo>
                  <a:pt x="71" y="3013"/>
                </a:lnTo>
                <a:lnTo>
                  <a:pt x="71" y="2996"/>
                </a:lnTo>
                <a:lnTo>
                  <a:pt x="71" y="2978"/>
                </a:lnTo>
                <a:lnTo>
                  <a:pt x="71" y="2942"/>
                </a:lnTo>
                <a:lnTo>
                  <a:pt x="71" y="2925"/>
                </a:lnTo>
                <a:lnTo>
                  <a:pt x="71" y="2889"/>
                </a:lnTo>
                <a:lnTo>
                  <a:pt x="71" y="2854"/>
                </a:lnTo>
                <a:lnTo>
                  <a:pt x="85" y="2818"/>
                </a:lnTo>
                <a:lnTo>
                  <a:pt x="85" y="2783"/>
                </a:lnTo>
                <a:lnTo>
                  <a:pt x="85" y="2730"/>
                </a:lnTo>
                <a:lnTo>
                  <a:pt x="85" y="2677"/>
                </a:lnTo>
                <a:lnTo>
                  <a:pt x="99" y="2623"/>
                </a:lnTo>
                <a:lnTo>
                  <a:pt x="99" y="2570"/>
                </a:lnTo>
                <a:lnTo>
                  <a:pt x="113" y="2517"/>
                </a:lnTo>
                <a:lnTo>
                  <a:pt x="113" y="2446"/>
                </a:lnTo>
                <a:lnTo>
                  <a:pt x="127" y="2304"/>
                </a:lnTo>
                <a:lnTo>
                  <a:pt x="127" y="2180"/>
                </a:lnTo>
                <a:lnTo>
                  <a:pt x="141" y="2056"/>
                </a:lnTo>
                <a:lnTo>
                  <a:pt x="141" y="1932"/>
                </a:lnTo>
                <a:lnTo>
                  <a:pt x="156" y="1808"/>
                </a:lnTo>
                <a:lnTo>
                  <a:pt x="156" y="1684"/>
                </a:lnTo>
                <a:lnTo>
                  <a:pt x="156" y="1560"/>
                </a:lnTo>
                <a:lnTo>
                  <a:pt x="156" y="1454"/>
                </a:lnTo>
                <a:lnTo>
                  <a:pt x="156" y="1330"/>
                </a:lnTo>
                <a:lnTo>
                  <a:pt x="156" y="1223"/>
                </a:lnTo>
                <a:lnTo>
                  <a:pt x="156" y="1135"/>
                </a:lnTo>
                <a:lnTo>
                  <a:pt x="156" y="1046"/>
                </a:lnTo>
                <a:lnTo>
                  <a:pt x="156" y="957"/>
                </a:lnTo>
                <a:lnTo>
                  <a:pt x="156" y="869"/>
                </a:lnTo>
                <a:lnTo>
                  <a:pt x="141" y="798"/>
                </a:lnTo>
                <a:lnTo>
                  <a:pt x="141" y="745"/>
                </a:lnTo>
                <a:lnTo>
                  <a:pt x="141" y="674"/>
                </a:lnTo>
                <a:lnTo>
                  <a:pt x="141" y="621"/>
                </a:lnTo>
                <a:lnTo>
                  <a:pt x="127" y="568"/>
                </a:lnTo>
                <a:lnTo>
                  <a:pt x="127" y="514"/>
                </a:lnTo>
                <a:lnTo>
                  <a:pt x="127" y="461"/>
                </a:lnTo>
                <a:lnTo>
                  <a:pt x="127" y="408"/>
                </a:lnTo>
                <a:lnTo>
                  <a:pt x="113" y="355"/>
                </a:lnTo>
                <a:lnTo>
                  <a:pt x="113" y="319"/>
                </a:lnTo>
                <a:lnTo>
                  <a:pt x="113" y="266"/>
                </a:lnTo>
                <a:lnTo>
                  <a:pt x="99" y="231"/>
                </a:lnTo>
                <a:lnTo>
                  <a:pt x="99" y="195"/>
                </a:lnTo>
                <a:lnTo>
                  <a:pt x="85" y="178"/>
                </a:lnTo>
                <a:lnTo>
                  <a:pt x="71" y="160"/>
                </a:lnTo>
                <a:lnTo>
                  <a:pt x="71" y="125"/>
                </a:lnTo>
                <a:lnTo>
                  <a:pt x="56" y="107"/>
                </a:lnTo>
                <a:lnTo>
                  <a:pt x="42" y="10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8" name="Freeform 8"/>
          <p:cNvSpPr>
            <a:spLocks noChangeArrowheads="1"/>
          </p:cNvSpPr>
          <p:nvPr/>
        </p:nvSpPr>
        <p:spPr bwMode="auto">
          <a:xfrm>
            <a:off x="5281613" y="1779588"/>
            <a:ext cx="819150" cy="742950"/>
          </a:xfrm>
          <a:custGeom>
            <a:avLst/>
            <a:gdLst>
              <a:gd name="T0" fmla="*/ 737 w 1290"/>
              <a:gd name="T1" fmla="*/ 850 h 1169"/>
              <a:gd name="T2" fmla="*/ 695 w 1290"/>
              <a:gd name="T3" fmla="*/ 797 h 1169"/>
              <a:gd name="T4" fmla="*/ 695 w 1290"/>
              <a:gd name="T5" fmla="*/ 762 h 1169"/>
              <a:gd name="T6" fmla="*/ 751 w 1290"/>
              <a:gd name="T7" fmla="*/ 762 h 1169"/>
              <a:gd name="T8" fmla="*/ 822 w 1290"/>
              <a:gd name="T9" fmla="*/ 762 h 1169"/>
              <a:gd name="T10" fmla="*/ 921 w 1290"/>
              <a:gd name="T11" fmla="*/ 744 h 1169"/>
              <a:gd name="T12" fmla="*/ 936 w 1290"/>
              <a:gd name="T13" fmla="*/ 673 h 1169"/>
              <a:gd name="T14" fmla="*/ 950 w 1290"/>
              <a:gd name="T15" fmla="*/ 567 h 1169"/>
              <a:gd name="T16" fmla="*/ 950 w 1290"/>
              <a:gd name="T17" fmla="*/ 407 h 1169"/>
              <a:gd name="T18" fmla="*/ 950 w 1290"/>
              <a:gd name="T19" fmla="*/ 283 h 1169"/>
              <a:gd name="T20" fmla="*/ 950 w 1290"/>
              <a:gd name="T21" fmla="*/ 230 h 1169"/>
              <a:gd name="T22" fmla="*/ 921 w 1290"/>
              <a:gd name="T23" fmla="*/ 195 h 1169"/>
              <a:gd name="T24" fmla="*/ 865 w 1290"/>
              <a:gd name="T25" fmla="*/ 195 h 1169"/>
              <a:gd name="T26" fmla="*/ 765 w 1290"/>
              <a:gd name="T27" fmla="*/ 195 h 1169"/>
              <a:gd name="T28" fmla="*/ 638 w 1290"/>
              <a:gd name="T29" fmla="*/ 212 h 1169"/>
              <a:gd name="T30" fmla="*/ 482 w 1290"/>
              <a:gd name="T31" fmla="*/ 248 h 1169"/>
              <a:gd name="T32" fmla="*/ 312 w 1290"/>
              <a:gd name="T33" fmla="*/ 283 h 1169"/>
              <a:gd name="T34" fmla="*/ 142 w 1290"/>
              <a:gd name="T35" fmla="*/ 319 h 1169"/>
              <a:gd name="T36" fmla="*/ 0 w 1290"/>
              <a:gd name="T37" fmla="*/ 319 h 1169"/>
              <a:gd name="T38" fmla="*/ 113 w 1290"/>
              <a:gd name="T39" fmla="*/ 195 h 1169"/>
              <a:gd name="T40" fmla="*/ 312 w 1290"/>
              <a:gd name="T41" fmla="*/ 159 h 1169"/>
              <a:gd name="T42" fmla="*/ 539 w 1290"/>
              <a:gd name="T43" fmla="*/ 124 h 1169"/>
              <a:gd name="T44" fmla="*/ 737 w 1290"/>
              <a:gd name="T45" fmla="*/ 71 h 1169"/>
              <a:gd name="T46" fmla="*/ 865 w 1290"/>
              <a:gd name="T47" fmla="*/ 35 h 1169"/>
              <a:gd name="T48" fmla="*/ 907 w 1290"/>
              <a:gd name="T49" fmla="*/ 0 h 1169"/>
              <a:gd name="T50" fmla="*/ 964 w 1290"/>
              <a:gd name="T51" fmla="*/ 0 h 1169"/>
              <a:gd name="T52" fmla="*/ 1006 w 1290"/>
              <a:gd name="T53" fmla="*/ 0 h 1169"/>
              <a:gd name="T54" fmla="*/ 1091 w 1290"/>
              <a:gd name="T55" fmla="*/ 35 h 1169"/>
              <a:gd name="T56" fmla="*/ 1191 w 1290"/>
              <a:gd name="T57" fmla="*/ 88 h 1169"/>
              <a:gd name="T58" fmla="*/ 1262 w 1290"/>
              <a:gd name="T59" fmla="*/ 159 h 1169"/>
              <a:gd name="T60" fmla="*/ 1290 w 1290"/>
              <a:gd name="T61" fmla="*/ 195 h 1169"/>
              <a:gd name="T62" fmla="*/ 1262 w 1290"/>
              <a:gd name="T63" fmla="*/ 248 h 1169"/>
              <a:gd name="T64" fmla="*/ 1205 w 1290"/>
              <a:gd name="T65" fmla="*/ 283 h 1169"/>
              <a:gd name="T66" fmla="*/ 1191 w 1290"/>
              <a:gd name="T67" fmla="*/ 354 h 1169"/>
              <a:gd name="T68" fmla="*/ 1191 w 1290"/>
              <a:gd name="T69" fmla="*/ 443 h 1169"/>
              <a:gd name="T70" fmla="*/ 1191 w 1290"/>
              <a:gd name="T71" fmla="*/ 567 h 1169"/>
              <a:gd name="T72" fmla="*/ 1162 w 1290"/>
              <a:gd name="T73" fmla="*/ 709 h 1169"/>
              <a:gd name="T74" fmla="*/ 1148 w 1290"/>
              <a:gd name="T75" fmla="*/ 868 h 1169"/>
              <a:gd name="T76" fmla="*/ 1106 w 1290"/>
              <a:gd name="T77" fmla="*/ 992 h 1169"/>
              <a:gd name="T78" fmla="*/ 1049 w 1290"/>
              <a:gd name="T79" fmla="*/ 1081 h 1169"/>
              <a:gd name="T80" fmla="*/ 992 w 1290"/>
              <a:gd name="T81" fmla="*/ 1134 h 1169"/>
              <a:gd name="T82" fmla="*/ 950 w 1290"/>
              <a:gd name="T83" fmla="*/ 1152 h 1169"/>
              <a:gd name="T84" fmla="*/ 907 w 1290"/>
              <a:gd name="T85" fmla="*/ 1152 h 1169"/>
              <a:gd name="T86" fmla="*/ 893 w 1290"/>
              <a:gd name="T87" fmla="*/ 1116 h 1169"/>
              <a:gd name="T88" fmla="*/ 879 w 1290"/>
              <a:gd name="T89" fmla="*/ 1063 h 1169"/>
              <a:gd name="T90" fmla="*/ 865 w 1290"/>
              <a:gd name="T91" fmla="*/ 992 h 1169"/>
              <a:gd name="T92" fmla="*/ 822 w 1290"/>
              <a:gd name="T93" fmla="*/ 921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0" h="1169">
                <a:moveTo>
                  <a:pt x="780" y="886"/>
                </a:moveTo>
                <a:lnTo>
                  <a:pt x="751" y="868"/>
                </a:lnTo>
                <a:lnTo>
                  <a:pt x="737" y="850"/>
                </a:lnTo>
                <a:lnTo>
                  <a:pt x="723" y="833"/>
                </a:lnTo>
                <a:lnTo>
                  <a:pt x="709" y="815"/>
                </a:lnTo>
                <a:lnTo>
                  <a:pt x="695" y="797"/>
                </a:lnTo>
                <a:lnTo>
                  <a:pt x="680" y="780"/>
                </a:lnTo>
                <a:lnTo>
                  <a:pt x="680" y="762"/>
                </a:lnTo>
                <a:lnTo>
                  <a:pt x="695" y="762"/>
                </a:lnTo>
                <a:lnTo>
                  <a:pt x="709" y="762"/>
                </a:lnTo>
                <a:lnTo>
                  <a:pt x="723" y="762"/>
                </a:lnTo>
                <a:lnTo>
                  <a:pt x="751" y="762"/>
                </a:lnTo>
                <a:lnTo>
                  <a:pt x="765" y="762"/>
                </a:lnTo>
                <a:lnTo>
                  <a:pt x="780" y="762"/>
                </a:lnTo>
                <a:lnTo>
                  <a:pt x="822" y="762"/>
                </a:lnTo>
                <a:lnTo>
                  <a:pt x="865" y="762"/>
                </a:lnTo>
                <a:lnTo>
                  <a:pt x="893" y="762"/>
                </a:lnTo>
                <a:lnTo>
                  <a:pt x="921" y="744"/>
                </a:lnTo>
                <a:lnTo>
                  <a:pt x="921" y="726"/>
                </a:lnTo>
                <a:lnTo>
                  <a:pt x="936" y="709"/>
                </a:lnTo>
                <a:lnTo>
                  <a:pt x="936" y="673"/>
                </a:lnTo>
                <a:lnTo>
                  <a:pt x="950" y="656"/>
                </a:lnTo>
                <a:lnTo>
                  <a:pt x="950" y="620"/>
                </a:lnTo>
                <a:lnTo>
                  <a:pt x="950" y="567"/>
                </a:lnTo>
                <a:lnTo>
                  <a:pt x="950" y="514"/>
                </a:lnTo>
                <a:lnTo>
                  <a:pt x="964" y="461"/>
                </a:lnTo>
                <a:lnTo>
                  <a:pt x="950" y="407"/>
                </a:lnTo>
                <a:lnTo>
                  <a:pt x="950" y="372"/>
                </a:lnTo>
                <a:lnTo>
                  <a:pt x="950" y="319"/>
                </a:lnTo>
                <a:lnTo>
                  <a:pt x="950" y="283"/>
                </a:lnTo>
                <a:lnTo>
                  <a:pt x="950" y="266"/>
                </a:lnTo>
                <a:lnTo>
                  <a:pt x="950" y="248"/>
                </a:lnTo>
                <a:lnTo>
                  <a:pt x="950" y="230"/>
                </a:lnTo>
                <a:lnTo>
                  <a:pt x="936" y="212"/>
                </a:lnTo>
                <a:lnTo>
                  <a:pt x="921" y="212"/>
                </a:lnTo>
                <a:lnTo>
                  <a:pt x="921" y="195"/>
                </a:lnTo>
                <a:lnTo>
                  <a:pt x="893" y="195"/>
                </a:lnTo>
                <a:lnTo>
                  <a:pt x="879" y="195"/>
                </a:lnTo>
                <a:lnTo>
                  <a:pt x="865" y="195"/>
                </a:lnTo>
                <a:lnTo>
                  <a:pt x="836" y="195"/>
                </a:lnTo>
                <a:lnTo>
                  <a:pt x="808" y="195"/>
                </a:lnTo>
                <a:lnTo>
                  <a:pt x="765" y="195"/>
                </a:lnTo>
                <a:lnTo>
                  <a:pt x="737" y="195"/>
                </a:lnTo>
                <a:lnTo>
                  <a:pt x="695" y="195"/>
                </a:lnTo>
                <a:lnTo>
                  <a:pt x="638" y="212"/>
                </a:lnTo>
                <a:lnTo>
                  <a:pt x="595" y="212"/>
                </a:lnTo>
                <a:lnTo>
                  <a:pt x="539" y="230"/>
                </a:lnTo>
                <a:lnTo>
                  <a:pt x="482" y="248"/>
                </a:lnTo>
                <a:lnTo>
                  <a:pt x="425" y="266"/>
                </a:lnTo>
                <a:lnTo>
                  <a:pt x="369" y="266"/>
                </a:lnTo>
                <a:lnTo>
                  <a:pt x="312" y="283"/>
                </a:lnTo>
                <a:lnTo>
                  <a:pt x="255" y="301"/>
                </a:lnTo>
                <a:lnTo>
                  <a:pt x="199" y="301"/>
                </a:lnTo>
                <a:lnTo>
                  <a:pt x="142" y="319"/>
                </a:lnTo>
                <a:lnTo>
                  <a:pt x="99" y="319"/>
                </a:lnTo>
                <a:lnTo>
                  <a:pt x="43" y="319"/>
                </a:lnTo>
                <a:lnTo>
                  <a:pt x="0" y="319"/>
                </a:lnTo>
                <a:lnTo>
                  <a:pt x="0" y="195"/>
                </a:lnTo>
                <a:lnTo>
                  <a:pt x="57" y="195"/>
                </a:lnTo>
                <a:lnTo>
                  <a:pt x="113" y="195"/>
                </a:lnTo>
                <a:lnTo>
                  <a:pt x="170" y="177"/>
                </a:lnTo>
                <a:lnTo>
                  <a:pt x="241" y="177"/>
                </a:lnTo>
                <a:lnTo>
                  <a:pt x="312" y="159"/>
                </a:lnTo>
                <a:lnTo>
                  <a:pt x="383" y="159"/>
                </a:lnTo>
                <a:lnTo>
                  <a:pt x="454" y="142"/>
                </a:lnTo>
                <a:lnTo>
                  <a:pt x="539" y="124"/>
                </a:lnTo>
                <a:lnTo>
                  <a:pt x="610" y="106"/>
                </a:lnTo>
                <a:lnTo>
                  <a:pt x="680" y="88"/>
                </a:lnTo>
                <a:lnTo>
                  <a:pt x="737" y="71"/>
                </a:lnTo>
                <a:lnTo>
                  <a:pt x="794" y="71"/>
                </a:lnTo>
                <a:lnTo>
                  <a:pt x="822" y="53"/>
                </a:lnTo>
                <a:lnTo>
                  <a:pt x="865" y="35"/>
                </a:lnTo>
                <a:lnTo>
                  <a:pt x="879" y="35"/>
                </a:lnTo>
                <a:lnTo>
                  <a:pt x="893" y="18"/>
                </a:lnTo>
                <a:lnTo>
                  <a:pt x="907" y="0"/>
                </a:lnTo>
                <a:lnTo>
                  <a:pt x="921" y="0"/>
                </a:lnTo>
                <a:lnTo>
                  <a:pt x="950" y="0"/>
                </a:lnTo>
                <a:lnTo>
                  <a:pt x="964" y="0"/>
                </a:lnTo>
                <a:lnTo>
                  <a:pt x="978" y="0"/>
                </a:lnTo>
                <a:lnTo>
                  <a:pt x="992" y="0"/>
                </a:lnTo>
                <a:lnTo>
                  <a:pt x="1006" y="0"/>
                </a:lnTo>
                <a:lnTo>
                  <a:pt x="1035" y="18"/>
                </a:lnTo>
                <a:lnTo>
                  <a:pt x="1063" y="18"/>
                </a:lnTo>
                <a:lnTo>
                  <a:pt x="1091" y="35"/>
                </a:lnTo>
                <a:lnTo>
                  <a:pt x="1120" y="53"/>
                </a:lnTo>
                <a:lnTo>
                  <a:pt x="1148" y="71"/>
                </a:lnTo>
                <a:lnTo>
                  <a:pt x="1191" y="88"/>
                </a:lnTo>
                <a:lnTo>
                  <a:pt x="1219" y="124"/>
                </a:lnTo>
                <a:lnTo>
                  <a:pt x="1247" y="142"/>
                </a:lnTo>
                <a:lnTo>
                  <a:pt x="1262" y="159"/>
                </a:lnTo>
                <a:lnTo>
                  <a:pt x="1276" y="159"/>
                </a:lnTo>
                <a:lnTo>
                  <a:pt x="1290" y="177"/>
                </a:lnTo>
                <a:lnTo>
                  <a:pt x="1290" y="195"/>
                </a:lnTo>
                <a:lnTo>
                  <a:pt x="1290" y="212"/>
                </a:lnTo>
                <a:lnTo>
                  <a:pt x="1276" y="230"/>
                </a:lnTo>
                <a:lnTo>
                  <a:pt x="1262" y="248"/>
                </a:lnTo>
                <a:lnTo>
                  <a:pt x="1233" y="266"/>
                </a:lnTo>
                <a:lnTo>
                  <a:pt x="1219" y="266"/>
                </a:lnTo>
                <a:lnTo>
                  <a:pt x="1205" y="283"/>
                </a:lnTo>
                <a:lnTo>
                  <a:pt x="1205" y="301"/>
                </a:lnTo>
                <a:lnTo>
                  <a:pt x="1205" y="319"/>
                </a:lnTo>
                <a:lnTo>
                  <a:pt x="1191" y="354"/>
                </a:lnTo>
                <a:lnTo>
                  <a:pt x="1191" y="372"/>
                </a:lnTo>
                <a:lnTo>
                  <a:pt x="1191" y="407"/>
                </a:lnTo>
                <a:lnTo>
                  <a:pt x="1191" y="443"/>
                </a:lnTo>
                <a:lnTo>
                  <a:pt x="1191" y="496"/>
                </a:lnTo>
                <a:lnTo>
                  <a:pt x="1191" y="531"/>
                </a:lnTo>
                <a:lnTo>
                  <a:pt x="1191" y="567"/>
                </a:lnTo>
                <a:lnTo>
                  <a:pt x="1177" y="620"/>
                </a:lnTo>
                <a:lnTo>
                  <a:pt x="1177" y="673"/>
                </a:lnTo>
                <a:lnTo>
                  <a:pt x="1162" y="709"/>
                </a:lnTo>
                <a:lnTo>
                  <a:pt x="1162" y="762"/>
                </a:lnTo>
                <a:lnTo>
                  <a:pt x="1148" y="815"/>
                </a:lnTo>
                <a:lnTo>
                  <a:pt x="1148" y="868"/>
                </a:lnTo>
                <a:lnTo>
                  <a:pt x="1134" y="921"/>
                </a:lnTo>
                <a:lnTo>
                  <a:pt x="1120" y="957"/>
                </a:lnTo>
                <a:lnTo>
                  <a:pt x="1106" y="992"/>
                </a:lnTo>
                <a:lnTo>
                  <a:pt x="1091" y="1028"/>
                </a:lnTo>
                <a:lnTo>
                  <a:pt x="1077" y="1045"/>
                </a:lnTo>
                <a:lnTo>
                  <a:pt x="1049" y="1081"/>
                </a:lnTo>
                <a:lnTo>
                  <a:pt x="1035" y="1099"/>
                </a:lnTo>
                <a:lnTo>
                  <a:pt x="1021" y="1116"/>
                </a:lnTo>
                <a:lnTo>
                  <a:pt x="992" y="1134"/>
                </a:lnTo>
                <a:lnTo>
                  <a:pt x="978" y="1134"/>
                </a:lnTo>
                <a:lnTo>
                  <a:pt x="964" y="1152"/>
                </a:lnTo>
                <a:lnTo>
                  <a:pt x="950" y="1152"/>
                </a:lnTo>
                <a:lnTo>
                  <a:pt x="936" y="1169"/>
                </a:lnTo>
                <a:lnTo>
                  <a:pt x="921" y="1169"/>
                </a:lnTo>
                <a:lnTo>
                  <a:pt x="907" y="1152"/>
                </a:lnTo>
                <a:lnTo>
                  <a:pt x="893" y="1152"/>
                </a:lnTo>
                <a:lnTo>
                  <a:pt x="893" y="1134"/>
                </a:lnTo>
                <a:lnTo>
                  <a:pt x="893" y="1116"/>
                </a:lnTo>
                <a:lnTo>
                  <a:pt x="879" y="1099"/>
                </a:lnTo>
                <a:lnTo>
                  <a:pt x="879" y="1081"/>
                </a:lnTo>
                <a:lnTo>
                  <a:pt x="879" y="1063"/>
                </a:lnTo>
                <a:lnTo>
                  <a:pt x="879" y="1028"/>
                </a:lnTo>
                <a:lnTo>
                  <a:pt x="879" y="1010"/>
                </a:lnTo>
                <a:lnTo>
                  <a:pt x="865" y="992"/>
                </a:lnTo>
                <a:lnTo>
                  <a:pt x="851" y="957"/>
                </a:lnTo>
                <a:lnTo>
                  <a:pt x="836" y="939"/>
                </a:lnTo>
                <a:lnTo>
                  <a:pt x="822" y="921"/>
                </a:lnTo>
                <a:lnTo>
                  <a:pt x="808" y="904"/>
                </a:lnTo>
                <a:lnTo>
                  <a:pt x="780" y="88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9" name="Freeform 9"/>
          <p:cNvSpPr>
            <a:spLocks noChangeArrowheads="1"/>
          </p:cNvSpPr>
          <p:nvPr/>
        </p:nvSpPr>
        <p:spPr bwMode="auto">
          <a:xfrm>
            <a:off x="6181725" y="1633539"/>
            <a:ext cx="242888" cy="776287"/>
          </a:xfrm>
          <a:custGeom>
            <a:avLst/>
            <a:gdLst>
              <a:gd name="T0" fmla="*/ 29 w 383"/>
              <a:gd name="T1" fmla="*/ 160 h 1223"/>
              <a:gd name="T2" fmla="*/ 15 w 383"/>
              <a:gd name="T3" fmla="*/ 124 h 1223"/>
              <a:gd name="T4" fmla="*/ 15 w 383"/>
              <a:gd name="T5" fmla="*/ 89 h 1223"/>
              <a:gd name="T6" fmla="*/ 0 w 383"/>
              <a:gd name="T7" fmla="*/ 71 h 1223"/>
              <a:gd name="T8" fmla="*/ 0 w 383"/>
              <a:gd name="T9" fmla="*/ 54 h 1223"/>
              <a:gd name="T10" fmla="*/ 0 w 383"/>
              <a:gd name="T11" fmla="*/ 36 h 1223"/>
              <a:gd name="T12" fmla="*/ 0 w 383"/>
              <a:gd name="T13" fmla="*/ 18 h 1223"/>
              <a:gd name="T14" fmla="*/ 15 w 383"/>
              <a:gd name="T15" fmla="*/ 0 h 1223"/>
              <a:gd name="T16" fmla="*/ 29 w 383"/>
              <a:gd name="T17" fmla="*/ 0 h 1223"/>
              <a:gd name="T18" fmla="*/ 43 w 383"/>
              <a:gd name="T19" fmla="*/ 0 h 1223"/>
              <a:gd name="T20" fmla="*/ 71 w 383"/>
              <a:gd name="T21" fmla="*/ 0 h 1223"/>
              <a:gd name="T22" fmla="*/ 86 w 383"/>
              <a:gd name="T23" fmla="*/ 0 h 1223"/>
              <a:gd name="T24" fmla="*/ 128 w 383"/>
              <a:gd name="T25" fmla="*/ 18 h 1223"/>
              <a:gd name="T26" fmla="*/ 156 w 383"/>
              <a:gd name="T27" fmla="*/ 18 h 1223"/>
              <a:gd name="T28" fmla="*/ 199 w 383"/>
              <a:gd name="T29" fmla="*/ 36 h 1223"/>
              <a:gd name="T30" fmla="*/ 241 w 383"/>
              <a:gd name="T31" fmla="*/ 54 h 1223"/>
              <a:gd name="T32" fmla="*/ 284 w 383"/>
              <a:gd name="T33" fmla="*/ 71 h 1223"/>
              <a:gd name="T34" fmla="*/ 284 w 383"/>
              <a:gd name="T35" fmla="*/ 124 h 1223"/>
              <a:gd name="T36" fmla="*/ 298 w 383"/>
              <a:gd name="T37" fmla="*/ 195 h 1223"/>
              <a:gd name="T38" fmla="*/ 298 w 383"/>
              <a:gd name="T39" fmla="*/ 266 h 1223"/>
              <a:gd name="T40" fmla="*/ 298 w 383"/>
              <a:gd name="T41" fmla="*/ 337 h 1223"/>
              <a:gd name="T42" fmla="*/ 312 w 383"/>
              <a:gd name="T43" fmla="*/ 408 h 1223"/>
              <a:gd name="T44" fmla="*/ 312 w 383"/>
              <a:gd name="T45" fmla="*/ 479 h 1223"/>
              <a:gd name="T46" fmla="*/ 327 w 383"/>
              <a:gd name="T47" fmla="*/ 568 h 1223"/>
              <a:gd name="T48" fmla="*/ 341 w 383"/>
              <a:gd name="T49" fmla="*/ 638 h 1223"/>
              <a:gd name="T50" fmla="*/ 355 w 383"/>
              <a:gd name="T51" fmla="*/ 727 h 1223"/>
              <a:gd name="T52" fmla="*/ 355 w 383"/>
              <a:gd name="T53" fmla="*/ 798 h 1223"/>
              <a:gd name="T54" fmla="*/ 369 w 383"/>
              <a:gd name="T55" fmla="*/ 851 h 1223"/>
              <a:gd name="T56" fmla="*/ 369 w 383"/>
              <a:gd name="T57" fmla="*/ 904 h 1223"/>
              <a:gd name="T58" fmla="*/ 383 w 383"/>
              <a:gd name="T59" fmla="*/ 940 h 1223"/>
              <a:gd name="T60" fmla="*/ 383 w 383"/>
              <a:gd name="T61" fmla="*/ 993 h 1223"/>
              <a:gd name="T62" fmla="*/ 383 w 383"/>
              <a:gd name="T63" fmla="*/ 1011 h 1223"/>
              <a:gd name="T64" fmla="*/ 383 w 383"/>
              <a:gd name="T65" fmla="*/ 1028 h 1223"/>
              <a:gd name="T66" fmla="*/ 383 w 383"/>
              <a:gd name="T67" fmla="*/ 1064 h 1223"/>
              <a:gd name="T68" fmla="*/ 383 w 383"/>
              <a:gd name="T69" fmla="*/ 1099 h 1223"/>
              <a:gd name="T70" fmla="*/ 369 w 383"/>
              <a:gd name="T71" fmla="*/ 1135 h 1223"/>
              <a:gd name="T72" fmla="*/ 355 w 383"/>
              <a:gd name="T73" fmla="*/ 1152 h 1223"/>
              <a:gd name="T74" fmla="*/ 355 w 383"/>
              <a:gd name="T75" fmla="*/ 1188 h 1223"/>
              <a:gd name="T76" fmla="*/ 341 w 383"/>
              <a:gd name="T77" fmla="*/ 1206 h 1223"/>
              <a:gd name="T78" fmla="*/ 327 w 383"/>
              <a:gd name="T79" fmla="*/ 1223 h 1223"/>
              <a:gd name="T80" fmla="*/ 312 w 383"/>
              <a:gd name="T81" fmla="*/ 1223 h 1223"/>
              <a:gd name="T82" fmla="*/ 298 w 383"/>
              <a:gd name="T83" fmla="*/ 1206 h 1223"/>
              <a:gd name="T84" fmla="*/ 284 w 383"/>
              <a:gd name="T85" fmla="*/ 1188 h 1223"/>
              <a:gd name="T86" fmla="*/ 284 w 383"/>
              <a:gd name="T87" fmla="*/ 1152 h 1223"/>
              <a:gd name="T88" fmla="*/ 270 w 383"/>
              <a:gd name="T89" fmla="*/ 1117 h 1223"/>
              <a:gd name="T90" fmla="*/ 256 w 383"/>
              <a:gd name="T91" fmla="*/ 1081 h 1223"/>
              <a:gd name="T92" fmla="*/ 241 w 383"/>
              <a:gd name="T93" fmla="*/ 1028 h 1223"/>
              <a:gd name="T94" fmla="*/ 227 w 383"/>
              <a:gd name="T95" fmla="*/ 975 h 1223"/>
              <a:gd name="T96" fmla="*/ 199 w 383"/>
              <a:gd name="T97" fmla="*/ 851 h 1223"/>
              <a:gd name="T98" fmla="*/ 171 w 383"/>
              <a:gd name="T99" fmla="*/ 727 h 1223"/>
              <a:gd name="T100" fmla="*/ 156 w 383"/>
              <a:gd name="T101" fmla="*/ 621 h 1223"/>
              <a:gd name="T102" fmla="*/ 128 w 383"/>
              <a:gd name="T103" fmla="*/ 514 h 1223"/>
              <a:gd name="T104" fmla="*/ 114 w 383"/>
              <a:gd name="T105" fmla="*/ 408 h 1223"/>
              <a:gd name="T106" fmla="*/ 100 w 383"/>
              <a:gd name="T107" fmla="*/ 319 h 1223"/>
              <a:gd name="T108" fmla="*/ 71 w 383"/>
              <a:gd name="T109" fmla="*/ 231 h 1223"/>
              <a:gd name="T110" fmla="*/ 29 w 383"/>
              <a:gd name="T111" fmla="*/ 16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3" h="1223">
                <a:moveTo>
                  <a:pt x="29" y="160"/>
                </a:moveTo>
                <a:lnTo>
                  <a:pt x="15" y="124"/>
                </a:lnTo>
                <a:lnTo>
                  <a:pt x="15" y="89"/>
                </a:lnTo>
                <a:lnTo>
                  <a:pt x="0" y="71"/>
                </a:lnTo>
                <a:lnTo>
                  <a:pt x="0" y="54"/>
                </a:lnTo>
                <a:lnTo>
                  <a:pt x="0" y="36"/>
                </a:lnTo>
                <a:lnTo>
                  <a:pt x="0" y="18"/>
                </a:lnTo>
                <a:lnTo>
                  <a:pt x="15" y="0"/>
                </a:lnTo>
                <a:lnTo>
                  <a:pt x="29" y="0"/>
                </a:lnTo>
                <a:lnTo>
                  <a:pt x="43" y="0"/>
                </a:lnTo>
                <a:lnTo>
                  <a:pt x="71" y="0"/>
                </a:lnTo>
                <a:lnTo>
                  <a:pt x="86" y="0"/>
                </a:lnTo>
                <a:lnTo>
                  <a:pt x="128" y="18"/>
                </a:lnTo>
                <a:lnTo>
                  <a:pt x="156" y="18"/>
                </a:lnTo>
                <a:lnTo>
                  <a:pt x="199" y="36"/>
                </a:lnTo>
                <a:lnTo>
                  <a:pt x="241" y="54"/>
                </a:lnTo>
                <a:lnTo>
                  <a:pt x="284" y="71"/>
                </a:lnTo>
                <a:lnTo>
                  <a:pt x="284" y="124"/>
                </a:lnTo>
                <a:lnTo>
                  <a:pt x="298" y="195"/>
                </a:lnTo>
                <a:lnTo>
                  <a:pt x="298" y="266"/>
                </a:lnTo>
                <a:lnTo>
                  <a:pt x="298" y="337"/>
                </a:lnTo>
                <a:lnTo>
                  <a:pt x="312" y="408"/>
                </a:lnTo>
                <a:lnTo>
                  <a:pt x="312" y="479"/>
                </a:lnTo>
                <a:lnTo>
                  <a:pt x="327" y="568"/>
                </a:lnTo>
                <a:lnTo>
                  <a:pt x="341" y="638"/>
                </a:lnTo>
                <a:lnTo>
                  <a:pt x="355" y="727"/>
                </a:lnTo>
                <a:lnTo>
                  <a:pt x="355" y="798"/>
                </a:lnTo>
                <a:lnTo>
                  <a:pt x="369" y="851"/>
                </a:lnTo>
                <a:lnTo>
                  <a:pt x="369" y="904"/>
                </a:lnTo>
                <a:lnTo>
                  <a:pt x="383" y="940"/>
                </a:lnTo>
                <a:lnTo>
                  <a:pt x="383" y="993"/>
                </a:lnTo>
                <a:lnTo>
                  <a:pt x="383" y="1011"/>
                </a:lnTo>
                <a:lnTo>
                  <a:pt x="383" y="1028"/>
                </a:lnTo>
                <a:lnTo>
                  <a:pt x="383" y="1064"/>
                </a:lnTo>
                <a:lnTo>
                  <a:pt x="383" y="1099"/>
                </a:lnTo>
                <a:lnTo>
                  <a:pt x="369" y="1135"/>
                </a:lnTo>
                <a:lnTo>
                  <a:pt x="355" y="1152"/>
                </a:lnTo>
                <a:lnTo>
                  <a:pt x="355" y="1188"/>
                </a:lnTo>
                <a:lnTo>
                  <a:pt x="341" y="1206"/>
                </a:lnTo>
                <a:lnTo>
                  <a:pt x="327" y="1223"/>
                </a:lnTo>
                <a:lnTo>
                  <a:pt x="312" y="1223"/>
                </a:lnTo>
                <a:lnTo>
                  <a:pt x="298" y="1206"/>
                </a:lnTo>
                <a:lnTo>
                  <a:pt x="284" y="1188"/>
                </a:lnTo>
                <a:lnTo>
                  <a:pt x="284" y="1152"/>
                </a:lnTo>
                <a:lnTo>
                  <a:pt x="270" y="1117"/>
                </a:lnTo>
                <a:lnTo>
                  <a:pt x="256" y="1081"/>
                </a:lnTo>
                <a:lnTo>
                  <a:pt x="241" y="1028"/>
                </a:lnTo>
                <a:lnTo>
                  <a:pt x="227" y="975"/>
                </a:lnTo>
                <a:lnTo>
                  <a:pt x="199" y="851"/>
                </a:lnTo>
                <a:lnTo>
                  <a:pt x="171" y="727"/>
                </a:lnTo>
                <a:lnTo>
                  <a:pt x="156" y="621"/>
                </a:lnTo>
                <a:lnTo>
                  <a:pt x="128" y="514"/>
                </a:lnTo>
                <a:lnTo>
                  <a:pt x="114" y="408"/>
                </a:lnTo>
                <a:lnTo>
                  <a:pt x="100" y="319"/>
                </a:lnTo>
                <a:lnTo>
                  <a:pt x="71" y="231"/>
                </a:lnTo>
                <a:lnTo>
                  <a:pt x="29" y="16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0" name="Freeform 10"/>
          <p:cNvSpPr>
            <a:spLocks noChangeArrowheads="1"/>
          </p:cNvSpPr>
          <p:nvPr/>
        </p:nvSpPr>
        <p:spPr bwMode="auto">
          <a:xfrm>
            <a:off x="6262688" y="1543051"/>
            <a:ext cx="927100" cy="652463"/>
          </a:xfrm>
          <a:custGeom>
            <a:avLst/>
            <a:gdLst>
              <a:gd name="T0" fmla="*/ 1063 w 1460"/>
              <a:gd name="T1" fmla="*/ 17 h 1028"/>
              <a:gd name="T2" fmla="*/ 1106 w 1460"/>
              <a:gd name="T3" fmla="*/ 0 h 1028"/>
              <a:gd name="T4" fmla="*/ 1134 w 1460"/>
              <a:gd name="T5" fmla="*/ 0 h 1028"/>
              <a:gd name="T6" fmla="*/ 1162 w 1460"/>
              <a:gd name="T7" fmla="*/ 17 h 1028"/>
              <a:gd name="T8" fmla="*/ 1219 w 1460"/>
              <a:gd name="T9" fmla="*/ 35 h 1028"/>
              <a:gd name="T10" fmla="*/ 1276 w 1460"/>
              <a:gd name="T11" fmla="*/ 88 h 1028"/>
              <a:gd name="T12" fmla="*/ 1347 w 1460"/>
              <a:gd name="T13" fmla="*/ 124 h 1028"/>
              <a:gd name="T14" fmla="*/ 1403 w 1460"/>
              <a:gd name="T15" fmla="*/ 177 h 1028"/>
              <a:gd name="T16" fmla="*/ 1446 w 1460"/>
              <a:gd name="T17" fmla="*/ 212 h 1028"/>
              <a:gd name="T18" fmla="*/ 1460 w 1460"/>
              <a:gd name="T19" fmla="*/ 230 h 1028"/>
              <a:gd name="T20" fmla="*/ 1460 w 1460"/>
              <a:gd name="T21" fmla="*/ 265 h 1028"/>
              <a:gd name="T22" fmla="*/ 1446 w 1460"/>
              <a:gd name="T23" fmla="*/ 283 h 1028"/>
              <a:gd name="T24" fmla="*/ 1417 w 1460"/>
              <a:gd name="T25" fmla="*/ 301 h 1028"/>
              <a:gd name="T26" fmla="*/ 1389 w 1460"/>
              <a:gd name="T27" fmla="*/ 301 h 1028"/>
              <a:gd name="T28" fmla="*/ 1347 w 1460"/>
              <a:gd name="T29" fmla="*/ 336 h 1028"/>
              <a:gd name="T30" fmla="*/ 1304 w 1460"/>
              <a:gd name="T31" fmla="*/ 390 h 1028"/>
              <a:gd name="T32" fmla="*/ 1262 w 1460"/>
              <a:gd name="T33" fmla="*/ 460 h 1028"/>
              <a:gd name="T34" fmla="*/ 1233 w 1460"/>
              <a:gd name="T35" fmla="*/ 549 h 1028"/>
              <a:gd name="T36" fmla="*/ 1162 w 1460"/>
              <a:gd name="T37" fmla="*/ 797 h 1028"/>
              <a:gd name="T38" fmla="*/ 1120 w 1460"/>
              <a:gd name="T39" fmla="*/ 1028 h 1028"/>
              <a:gd name="T40" fmla="*/ 936 w 1460"/>
              <a:gd name="T41" fmla="*/ 957 h 1028"/>
              <a:gd name="T42" fmla="*/ 950 w 1460"/>
              <a:gd name="T43" fmla="*/ 833 h 1028"/>
              <a:gd name="T44" fmla="*/ 964 w 1460"/>
              <a:gd name="T45" fmla="*/ 726 h 1028"/>
              <a:gd name="T46" fmla="*/ 978 w 1460"/>
              <a:gd name="T47" fmla="*/ 620 h 1028"/>
              <a:gd name="T48" fmla="*/ 992 w 1460"/>
              <a:gd name="T49" fmla="*/ 549 h 1028"/>
              <a:gd name="T50" fmla="*/ 1006 w 1460"/>
              <a:gd name="T51" fmla="*/ 478 h 1028"/>
              <a:gd name="T52" fmla="*/ 1006 w 1460"/>
              <a:gd name="T53" fmla="*/ 425 h 1028"/>
              <a:gd name="T54" fmla="*/ 1006 w 1460"/>
              <a:gd name="T55" fmla="*/ 390 h 1028"/>
              <a:gd name="T56" fmla="*/ 1006 w 1460"/>
              <a:gd name="T57" fmla="*/ 336 h 1028"/>
              <a:gd name="T58" fmla="*/ 992 w 1460"/>
              <a:gd name="T59" fmla="*/ 283 h 1028"/>
              <a:gd name="T60" fmla="*/ 964 w 1460"/>
              <a:gd name="T61" fmla="*/ 248 h 1028"/>
              <a:gd name="T62" fmla="*/ 936 w 1460"/>
              <a:gd name="T63" fmla="*/ 248 h 1028"/>
              <a:gd name="T64" fmla="*/ 893 w 1460"/>
              <a:gd name="T65" fmla="*/ 248 h 1028"/>
              <a:gd name="T66" fmla="*/ 851 w 1460"/>
              <a:gd name="T67" fmla="*/ 265 h 1028"/>
              <a:gd name="T68" fmla="*/ 794 w 1460"/>
              <a:gd name="T69" fmla="*/ 265 h 1028"/>
              <a:gd name="T70" fmla="*/ 723 w 1460"/>
              <a:gd name="T71" fmla="*/ 265 h 1028"/>
              <a:gd name="T72" fmla="*/ 652 w 1460"/>
              <a:gd name="T73" fmla="*/ 283 h 1028"/>
              <a:gd name="T74" fmla="*/ 525 w 1460"/>
              <a:gd name="T75" fmla="*/ 301 h 1028"/>
              <a:gd name="T76" fmla="*/ 354 w 1460"/>
              <a:gd name="T77" fmla="*/ 319 h 1028"/>
              <a:gd name="T78" fmla="*/ 213 w 1460"/>
              <a:gd name="T79" fmla="*/ 336 h 1028"/>
              <a:gd name="T80" fmla="*/ 71 w 1460"/>
              <a:gd name="T81" fmla="*/ 336 h 1028"/>
              <a:gd name="T82" fmla="*/ 0 w 1460"/>
              <a:gd name="T83" fmla="*/ 195 h 1028"/>
              <a:gd name="T84" fmla="*/ 99 w 1460"/>
              <a:gd name="T85" fmla="*/ 195 h 1028"/>
              <a:gd name="T86" fmla="*/ 213 w 1460"/>
              <a:gd name="T87" fmla="*/ 195 h 1028"/>
              <a:gd name="T88" fmla="*/ 326 w 1460"/>
              <a:gd name="T89" fmla="*/ 177 h 1028"/>
              <a:gd name="T90" fmla="*/ 468 w 1460"/>
              <a:gd name="T91" fmla="*/ 159 h 1028"/>
              <a:gd name="T92" fmla="*/ 595 w 1460"/>
              <a:gd name="T93" fmla="*/ 141 h 1028"/>
              <a:gd name="T94" fmla="*/ 709 w 1460"/>
              <a:gd name="T95" fmla="*/ 124 h 1028"/>
              <a:gd name="T96" fmla="*/ 808 w 1460"/>
              <a:gd name="T97" fmla="*/ 106 h 1028"/>
              <a:gd name="T98" fmla="*/ 879 w 1460"/>
              <a:gd name="T99" fmla="*/ 88 h 1028"/>
              <a:gd name="T100" fmla="*/ 978 w 1460"/>
              <a:gd name="T101" fmla="*/ 53 h 1028"/>
              <a:gd name="T102" fmla="*/ 1035 w 1460"/>
              <a:gd name="T103" fmla="*/ 35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0" h="1028">
                <a:moveTo>
                  <a:pt x="1035" y="35"/>
                </a:moveTo>
                <a:lnTo>
                  <a:pt x="1063" y="17"/>
                </a:lnTo>
                <a:lnTo>
                  <a:pt x="1091" y="0"/>
                </a:lnTo>
                <a:lnTo>
                  <a:pt x="1106" y="0"/>
                </a:lnTo>
                <a:lnTo>
                  <a:pt x="1120" y="0"/>
                </a:lnTo>
                <a:lnTo>
                  <a:pt x="1134" y="0"/>
                </a:lnTo>
                <a:lnTo>
                  <a:pt x="1148" y="0"/>
                </a:lnTo>
                <a:lnTo>
                  <a:pt x="1162" y="17"/>
                </a:lnTo>
                <a:lnTo>
                  <a:pt x="1191" y="35"/>
                </a:lnTo>
                <a:lnTo>
                  <a:pt x="1219" y="35"/>
                </a:lnTo>
                <a:lnTo>
                  <a:pt x="1247" y="53"/>
                </a:lnTo>
                <a:lnTo>
                  <a:pt x="1276" y="88"/>
                </a:lnTo>
                <a:lnTo>
                  <a:pt x="1318" y="106"/>
                </a:lnTo>
                <a:lnTo>
                  <a:pt x="1347" y="124"/>
                </a:lnTo>
                <a:lnTo>
                  <a:pt x="1375" y="159"/>
                </a:lnTo>
                <a:lnTo>
                  <a:pt x="1403" y="177"/>
                </a:lnTo>
                <a:lnTo>
                  <a:pt x="1417" y="195"/>
                </a:lnTo>
                <a:lnTo>
                  <a:pt x="1446" y="212"/>
                </a:lnTo>
                <a:lnTo>
                  <a:pt x="1446" y="230"/>
                </a:lnTo>
                <a:lnTo>
                  <a:pt x="1460" y="230"/>
                </a:lnTo>
                <a:lnTo>
                  <a:pt x="1460" y="248"/>
                </a:lnTo>
                <a:lnTo>
                  <a:pt x="1460" y="265"/>
                </a:lnTo>
                <a:lnTo>
                  <a:pt x="1446" y="265"/>
                </a:lnTo>
                <a:lnTo>
                  <a:pt x="1446" y="283"/>
                </a:lnTo>
                <a:lnTo>
                  <a:pt x="1432" y="283"/>
                </a:lnTo>
                <a:lnTo>
                  <a:pt x="1417" y="301"/>
                </a:lnTo>
                <a:lnTo>
                  <a:pt x="1403" y="301"/>
                </a:lnTo>
                <a:lnTo>
                  <a:pt x="1389" y="301"/>
                </a:lnTo>
                <a:lnTo>
                  <a:pt x="1361" y="319"/>
                </a:lnTo>
                <a:lnTo>
                  <a:pt x="1347" y="336"/>
                </a:lnTo>
                <a:lnTo>
                  <a:pt x="1318" y="354"/>
                </a:lnTo>
                <a:lnTo>
                  <a:pt x="1304" y="390"/>
                </a:lnTo>
                <a:lnTo>
                  <a:pt x="1290" y="407"/>
                </a:lnTo>
                <a:lnTo>
                  <a:pt x="1262" y="460"/>
                </a:lnTo>
                <a:lnTo>
                  <a:pt x="1247" y="496"/>
                </a:lnTo>
                <a:lnTo>
                  <a:pt x="1233" y="549"/>
                </a:lnTo>
                <a:lnTo>
                  <a:pt x="1191" y="673"/>
                </a:lnTo>
                <a:lnTo>
                  <a:pt x="1162" y="797"/>
                </a:lnTo>
                <a:lnTo>
                  <a:pt x="1134" y="903"/>
                </a:lnTo>
                <a:lnTo>
                  <a:pt x="1120" y="1028"/>
                </a:lnTo>
                <a:lnTo>
                  <a:pt x="936" y="1028"/>
                </a:lnTo>
                <a:lnTo>
                  <a:pt x="936" y="957"/>
                </a:lnTo>
                <a:lnTo>
                  <a:pt x="950" y="903"/>
                </a:lnTo>
                <a:lnTo>
                  <a:pt x="950" y="833"/>
                </a:lnTo>
                <a:lnTo>
                  <a:pt x="964" y="779"/>
                </a:lnTo>
                <a:lnTo>
                  <a:pt x="964" y="726"/>
                </a:lnTo>
                <a:lnTo>
                  <a:pt x="978" y="673"/>
                </a:lnTo>
                <a:lnTo>
                  <a:pt x="978" y="620"/>
                </a:lnTo>
                <a:lnTo>
                  <a:pt x="992" y="584"/>
                </a:lnTo>
                <a:lnTo>
                  <a:pt x="992" y="549"/>
                </a:lnTo>
                <a:lnTo>
                  <a:pt x="992" y="496"/>
                </a:lnTo>
                <a:lnTo>
                  <a:pt x="1006" y="478"/>
                </a:lnTo>
                <a:lnTo>
                  <a:pt x="1006" y="443"/>
                </a:lnTo>
                <a:lnTo>
                  <a:pt x="1006" y="425"/>
                </a:lnTo>
                <a:lnTo>
                  <a:pt x="1006" y="407"/>
                </a:lnTo>
                <a:lnTo>
                  <a:pt x="1006" y="390"/>
                </a:lnTo>
                <a:lnTo>
                  <a:pt x="1006" y="372"/>
                </a:lnTo>
                <a:lnTo>
                  <a:pt x="1006" y="336"/>
                </a:lnTo>
                <a:lnTo>
                  <a:pt x="1006" y="301"/>
                </a:lnTo>
                <a:lnTo>
                  <a:pt x="992" y="283"/>
                </a:lnTo>
                <a:lnTo>
                  <a:pt x="978" y="265"/>
                </a:lnTo>
                <a:lnTo>
                  <a:pt x="964" y="248"/>
                </a:lnTo>
                <a:lnTo>
                  <a:pt x="950" y="248"/>
                </a:lnTo>
                <a:lnTo>
                  <a:pt x="936" y="248"/>
                </a:lnTo>
                <a:lnTo>
                  <a:pt x="921" y="248"/>
                </a:lnTo>
                <a:lnTo>
                  <a:pt x="893" y="248"/>
                </a:lnTo>
                <a:lnTo>
                  <a:pt x="879" y="248"/>
                </a:lnTo>
                <a:lnTo>
                  <a:pt x="851" y="265"/>
                </a:lnTo>
                <a:lnTo>
                  <a:pt x="822" y="265"/>
                </a:lnTo>
                <a:lnTo>
                  <a:pt x="794" y="265"/>
                </a:lnTo>
                <a:lnTo>
                  <a:pt x="765" y="265"/>
                </a:lnTo>
                <a:lnTo>
                  <a:pt x="723" y="265"/>
                </a:lnTo>
                <a:lnTo>
                  <a:pt x="695" y="283"/>
                </a:lnTo>
                <a:lnTo>
                  <a:pt x="652" y="283"/>
                </a:lnTo>
                <a:lnTo>
                  <a:pt x="610" y="283"/>
                </a:lnTo>
                <a:lnTo>
                  <a:pt x="525" y="301"/>
                </a:lnTo>
                <a:lnTo>
                  <a:pt x="439" y="301"/>
                </a:lnTo>
                <a:lnTo>
                  <a:pt x="354" y="319"/>
                </a:lnTo>
                <a:lnTo>
                  <a:pt x="284" y="319"/>
                </a:lnTo>
                <a:lnTo>
                  <a:pt x="213" y="336"/>
                </a:lnTo>
                <a:lnTo>
                  <a:pt x="142" y="336"/>
                </a:lnTo>
                <a:lnTo>
                  <a:pt x="71" y="336"/>
                </a:lnTo>
                <a:lnTo>
                  <a:pt x="0" y="354"/>
                </a:lnTo>
                <a:lnTo>
                  <a:pt x="0" y="195"/>
                </a:lnTo>
                <a:lnTo>
                  <a:pt x="57" y="195"/>
                </a:lnTo>
                <a:lnTo>
                  <a:pt x="99" y="195"/>
                </a:lnTo>
                <a:lnTo>
                  <a:pt x="156" y="195"/>
                </a:lnTo>
                <a:lnTo>
                  <a:pt x="213" y="195"/>
                </a:lnTo>
                <a:lnTo>
                  <a:pt x="269" y="195"/>
                </a:lnTo>
                <a:lnTo>
                  <a:pt x="326" y="177"/>
                </a:lnTo>
                <a:lnTo>
                  <a:pt x="397" y="177"/>
                </a:lnTo>
                <a:lnTo>
                  <a:pt x="468" y="159"/>
                </a:lnTo>
                <a:lnTo>
                  <a:pt x="539" y="141"/>
                </a:lnTo>
                <a:lnTo>
                  <a:pt x="595" y="141"/>
                </a:lnTo>
                <a:lnTo>
                  <a:pt x="666" y="124"/>
                </a:lnTo>
                <a:lnTo>
                  <a:pt x="709" y="124"/>
                </a:lnTo>
                <a:lnTo>
                  <a:pt x="765" y="106"/>
                </a:lnTo>
                <a:lnTo>
                  <a:pt x="808" y="106"/>
                </a:lnTo>
                <a:lnTo>
                  <a:pt x="836" y="88"/>
                </a:lnTo>
                <a:lnTo>
                  <a:pt x="879" y="88"/>
                </a:lnTo>
                <a:lnTo>
                  <a:pt x="936" y="71"/>
                </a:lnTo>
                <a:lnTo>
                  <a:pt x="978" y="53"/>
                </a:lnTo>
                <a:lnTo>
                  <a:pt x="1006" y="53"/>
                </a:lnTo>
                <a:lnTo>
                  <a:pt x="1035" y="3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1" name="Freeform 11"/>
          <p:cNvSpPr>
            <a:spLocks noChangeArrowheads="1"/>
          </p:cNvSpPr>
          <p:nvPr/>
        </p:nvSpPr>
        <p:spPr bwMode="auto">
          <a:xfrm>
            <a:off x="6345239" y="2151063"/>
            <a:ext cx="682625" cy="157162"/>
          </a:xfrm>
          <a:custGeom>
            <a:avLst/>
            <a:gdLst>
              <a:gd name="T0" fmla="*/ 0 w 1077"/>
              <a:gd name="T1" fmla="*/ 124 h 248"/>
              <a:gd name="T2" fmla="*/ 56 w 1077"/>
              <a:gd name="T3" fmla="*/ 124 h 248"/>
              <a:gd name="T4" fmla="*/ 113 w 1077"/>
              <a:gd name="T5" fmla="*/ 124 h 248"/>
              <a:gd name="T6" fmla="*/ 170 w 1077"/>
              <a:gd name="T7" fmla="*/ 124 h 248"/>
              <a:gd name="T8" fmla="*/ 226 w 1077"/>
              <a:gd name="T9" fmla="*/ 106 h 248"/>
              <a:gd name="T10" fmla="*/ 297 w 1077"/>
              <a:gd name="T11" fmla="*/ 106 h 248"/>
              <a:gd name="T12" fmla="*/ 368 w 1077"/>
              <a:gd name="T13" fmla="*/ 88 h 248"/>
              <a:gd name="T14" fmla="*/ 425 w 1077"/>
              <a:gd name="T15" fmla="*/ 71 h 248"/>
              <a:gd name="T16" fmla="*/ 510 w 1077"/>
              <a:gd name="T17" fmla="*/ 53 h 248"/>
              <a:gd name="T18" fmla="*/ 581 w 1077"/>
              <a:gd name="T19" fmla="*/ 53 h 248"/>
              <a:gd name="T20" fmla="*/ 637 w 1077"/>
              <a:gd name="T21" fmla="*/ 35 h 248"/>
              <a:gd name="T22" fmla="*/ 694 w 1077"/>
              <a:gd name="T23" fmla="*/ 17 h 248"/>
              <a:gd name="T24" fmla="*/ 737 w 1077"/>
              <a:gd name="T25" fmla="*/ 17 h 248"/>
              <a:gd name="T26" fmla="*/ 779 w 1077"/>
              <a:gd name="T27" fmla="*/ 0 h 248"/>
              <a:gd name="T28" fmla="*/ 808 w 1077"/>
              <a:gd name="T29" fmla="*/ 0 h 248"/>
              <a:gd name="T30" fmla="*/ 822 w 1077"/>
              <a:gd name="T31" fmla="*/ 0 h 248"/>
              <a:gd name="T32" fmla="*/ 836 w 1077"/>
              <a:gd name="T33" fmla="*/ 0 h 248"/>
              <a:gd name="T34" fmla="*/ 864 w 1077"/>
              <a:gd name="T35" fmla="*/ 0 h 248"/>
              <a:gd name="T36" fmla="*/ 893 w 1077"/>
              <a:gd name="T37" fmla="*/ 0 h 248"/>
              <a:gd name="T38" fmla="*/ 921 w 1077"/>
              <a:gd name="T39" fmla="*/ 0 h 248"/>
              <a:gd name="T40" fmla="*/ 963 w 1077"/>
              <a:gd name="T41" fmla="*/ 0 h 248"/>
              <a:gd name="T42" fmla="*/ 1006 w 1077"/>
              <a:gd name="T43" fmla="*/ 0 h 248"/>
              <a:gd name="T44" fmla="*/ 1034 w 1077"/>
              <a:gd name="T45" fmla="*/ 17 h 248"/>
              <a:gd name="T46" fmla="*/ 1049 w 1077"/>
              <a:gd name="T47" fmla="*/ 35 h 248"/>
              <a:gd name="T48" fmla="*/ 1063 w 1077"/>
              <a:gd name="T49" fmla="*/ 53 h 248"/>
              <a:gd name="T50" fmla="*/ 1077 w 1077"/>
              <a:gd name="T51" fmla="*/ 88 h 248"/>
              <a:gd name="T52" fmla="*/ 1077 w 1077"/>
              <a:gd name="T53" fmla="*/ 106 h 248"/>
              <a:gd name="T54" fmla="*/ 1077 w 1077"/>
              <a:gd name="T55" fmla="*/ 124 h 248"/>
              <a:gd name="T56" fmla="*/ 1063 w 1077"/>
              <a:gd name="T57" fmla="*/ 141 h 248"/>
              <a:gd name="T58" fmla="*/ 1063 w 1077"/>
              <a:gd name="T59" fmla="*/ 159 h 248"/>
              <a:gd name="T60" fmla="*/ 1049 w 1077"/>
              <a:gd name="T61" fmla="*/ 159 h 248"/>
              <a:gd name="T62" fmla="*/ 1034 w 1077"/>
              <a:gd name="T63" fmla="*/ 159 h 248"/>
              <a:gd name="T64" fmla="*/ 1020 w 1077"/>
              <a:gd name="T65" fmla="*/ 159 h 248"/>
              <a:gd name="T66" fmla="*/ 1006 w 1077"/>
              <a:gd name="T67" fmla="*/ 159 h 248"/>
              <a:gd name="T68" fmla="*/ 992 w 1077"/>
              <a:gd name="T69" fmla="*/ 177 h 248"/>
              <a:gd name="T70" fmla="*/ 963 w 1077"/>
              <a:gd name="T71" fmla="*/ 177 h 248"/>
              <a:gd name="T72" fmla="*/ 935 w 1077"/>
              <a:gd name="T73" fmla="*/ 177 h 248"/>
              <a:gd name="T74" fmla="*/ 907 w 1077"/>
              <a:gd name="T75" fmla="*/ 177 h 248"/>
              <a:gd name="T76" fmla="*/ 878 w 1077"/>
              <a:gd name="T77" fmla="*/ 195 h 248"/>
              <a:gd name="T78" fmla="*/ 850 w 1077"/>
              <a:gd name="T79" fmla="*/ 195 h 248"/>
              <a:gd name="T80" fmla="*/ 822 w 1077"/>
              <a:gd name="T81" fmla="*/ 195 h 248"/>
              <a:gd name="T82" fmla="*/ 779 w 1077"/>
              <a:gd name="T83" fmla="*/ 195 h 248"/>
              <a:gd name="T84" fmla="*/ 737 w 1077"/>
              <a:gd name="T85" fmla="*/ 212 h 248"/>
              <a:gd name="T86" fmla="*/ 694 w 1077"/>
              <a:gd name="T87" fmla="*/ 212 h 248"/>
              <a:gd name="T88" fmla="*/ 609 w 1077"/>
              <a:gd name="T89" fmla="*/ 212 h 248"/>
              <a:gd name="T90" fmla="*/ 524 w 1077"/>
              <a:gd name="T91" fmla="*/ 230 h 248"/>
              <a:gd name="T92" fmla="*/ 439 w 1077"/>
              <a:gd name="T93" fmla="*/ 230 h 248"/>
              <a:gd name="T94" fmla="*/ 354 w 1077"/>
              <a:gd name="T95" fmla="*/ 230 h 248"/>
              <a:gd name="T96" fmla="*/ 269 w 1077"/>
              <a:gd name="T97" fmla="*/ 248 h 248"/>
              <a:gd name="T98" fmla="*/ 198 w 1077"/>
              <a:gd name="T99" fmla="*/ 248 h 248"/>
              <a:gd name="T100" fmla="*/ 127 w 1077"/>
              <a:gd name="T101" fmla="*/ 248 h 248"/>
              <a:gd name="T102" fmla="*/ 56 w 1077"/>
              <a:gd name="T103" fmla="*/ 248 h 248"/>
              <a:gd name="T104" fmla="*/ 0 w 1077"/>
              <a:gd name="T105" fmla="*/ 124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77" h="248">
                <a:moveTo>
                  <a:pt x="0" y="124"/>
                </a:moveTo>
                <a:lnTo>
                  <a:pt x="56" y="124"/>
                </a:lnTo>
                <a:lnTo>
                  <a:pt x="113" y="124"/>
                </a:lnTo>
                <a:lnTo>
                  <a:pt x="170" y="124"/>
                </a:lnTo>
                <a:lnTo>
                  <a:pt x="226" y="106"/>
                </a:lnTo>
                <a:lnTo>
                  <a:pt x="297" y="106"/>
                </a:lnTo>
                <a:lnTo>
                  <a:pt x="368" y="88"/>
                </a:lnTo>
                <a:lnTo>
                  <a:pt x="425" y="71"/>
                </a:lnTo>
                <a:lnTo>
                  <a:pt x="510" y="53"/>
                </a:lnTo>
                <a:lnTo>
                  <a:pt x="581" y="53"/>
                </a:lnTo>
                <a:lnTo>
                  <a:pt x="637" y="35"/>
                </a:lnTo>
                <a:lnTo>
                  <a:pt x="694" y="17"/>
                </a:lnTo>
                <a:lnTo>
                  <a:pt x="737" y="17"/>
                </a:lnTo>
                <a:lnTo>
                  <a:pt x="779" y="0"/>
                </a:lnTo>
                <a:lnTo>
                  <a:pt x="808" y="0"/>
                </a:lnTo>
                <a:lnTo>
                  <a:pt x="822" y="0"/>
                </a:lnTo>
                <a:lnTo>
                  <a:pt x="836" y="0"/>
                </a:lnTo>
                <a:lnTo>
                  <a:pt x="864" y="0"/>
                </a:lnTo>
                <a:lnTo>
                  <a:pt x="893" y="0"/>
                </a:lnTo>
                <a:lnTo>
                  <a:pt x="921" y="0"/>
                </a:lnTo>
                <a:lnTo>
                  <a:pt x="963" y="0"/>
                </a:lnTo>
                <a:lnTo>
                  <a:pt x="1006" y="0"/>
                </a:lnTo>
                <a:lnTo>
                  <a:pt x="1034" y="17"/>
                </a:lnTo>
                <a:lnTo>
                  <a:pt x="1049" y="35"/>
                </a:lnTo>
                <a:lnTo>
                  <a:pt x="1063" y="53"/>
                </a:lnTo>
                <a:lnTo>
                  <a:pt x="1077" y="88"/>
                </a:lnTo>
                <a:lnTo>
                  <a:pt x="1077" y="106"/>
                </a:lnTo>
                <a:lnTo>
                  <a:pt x="1077" y="124"/>
                </a:lnTo>
                <a:lnTo>
                  <a:pt x="1063" y="141"/>
                </a:lnTo>
                <a:lnTo>
                  <a:pt x="1063" y="159"/>
                </a:lnTo>
                <a:lnTo>
                  <a:pt x="1049" y="159"/>
                </a:lnTo>
                <a:lnTo>
                  <a:pt x="1034" y="159"/>
                </a:lnTo>
                <a:lnTo>
                  <a:pt x="1020" y="159"/>
                </a:lnTo>
                <a:lnTo>
                  <a:pt x="1006" y="159"/>
                </a:lnTo>
                <a:lnTo>
                  <a:pt x="992" y="177"/>
                </a:lnTo>
                <a:lnTo>
                  <a:pt x="963" y="177"/>
                </a:lnTo>
                <a:lnTo>
                  <a:pt x="935" y="177"/>
                </a:lnTo>
                <a:lnTo>
                  <a:pt x="907" y="177"/>
                </a:lnTo>
                <a:lnTo>
                  <a:pt x="878" y="195"/>
                </a:lnTo>
                <a:lnTo>
                  <a:pt x="850" y="195"/>
                </a:lnTo>
                <a:lnTo>
                  <a:pt x="822" y="195"/>
                </a:lnTo>
                <a:lnTo>
                  <a:pt x="779" y="195"/>
                </a:lnTo>
                <a:lnTo>
                  <a:pt x="737" y="212"/>
                </a:lnTo>
                <a:lnTo>
                  <a:pt x="694" y="212"/>
                </a:lnTo>
                <a:lnTo>
                  <a:pt x="609" y="212"/>
                </a:lnTo>
                <a:lnTo>
                  <a:pt x="524" y="230"/>
                </a:lnTo>
                <a:lnTo>
                  <a:pt x="439" y="230"/>
                </a:lnTo>
                <a:lnTo>
                  <a:pt x="354" y="230"/>
                </a:lnTo>
                <a:lnTo>
                  <a:pt x="269" y="248"/>
                </a:lnTo>
                <a:lnTo>
                  <a:pt x="198" y="248"/>
                </a:lnTo>
                <a:lnTo>
                  <a:pt x="127" y="248"/>
                </a:lnTo>
                <a:lnTo>
                  <a:pt x="56" y="248"/>
                </a:lnTo>
                <a:lnTo>
                  <a:pt x="0" y="12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2" name="Freeform 12"/>
          <p:cNvSpPr>
            <a:spLocks noChangeArrowheads="1"/>
          </p:cNvSpPr>
          <p:nvPr/>
        </p:nvSpPr>
        <p:spPr bwMode="auto">
          <a:xfrm>
            <a:off x="5849939" y="2500313"/>
            <a:ext cx="682625" cy="742950"/>
          </a:xfrm>
          <a:custGeom>
            <a:avLst/>
            <a:gdLst>
              <a:gd name="T0" fmla="*/ 1077 w 1077"/>
              <a:gd name="T1" fmla="*/ 230 h 1170"/>
              <a:gd name="T2" fmla="*/ 1049 w 1077"/>
              <a:gd name="T3" fmla="*/ 284 h 1170"/>
              <a:gd name="T4" fmla="*/ 1006 w 1077"/>
              <a:gd name="T5" fmla="*/ 354 h 1170"/>
              <a:gd name="T6" fmla="*/ 936 w 1077"/>
              <a:gd name="T7" fmla="*/ 443 h 1170"/>
              <a:gd name="T8" fmla="*/ 836 w 1077"/>
              <a:gd name="T9" fmla="*/ 567 h 1170"/>
              <a:gd name="T10" fmla="*/ 723 w 1077"/>
              <a:gd name="T11" fmla="*/ 673 h 1170"/>
              <a:gd name="T12" fmla="*/ 581 w 1077"/>
              <a:gd name="T13" fmla="*/ 798 h 1170"/>
              <a:gd name="T14" fmla="*/ 439 w 1077"/>
              <a:gd name="T15" fmla="*/ 904 h 1170"/>
              <a:gd name="T16" fmla="*/ 312 w 1077"/>
              <a:gd name="T17" fmla="*/ 992 h 1170"/>
              <a:gd name="T18" fmla="*/ 241 w 1077"/>
              <a:gd name="T19" fmla="*/ 1046 h 1170"/>
              <a:gd name="T20" fmla="*/ 170 w 1077"/>
              <a:gd name="T21" fmla="*/ 1081 h 1170"/>
              <a:gd name="T22" fmla="*/ 128 w 1077"/>
              <a:gd name="T23" fmla="*/ 1117 h 1170"/>
              <a:gd name="T24" fmla="*/ 71 w 1077"/>
              <a:gd name="T25" fmla="*/ 1152 h 1170"/>
              <a:gd name="T26" fmla="*/ 43 w 1077"/>
              <a:gd name="T27" fmla="*/ 1152 h 1170"/>
              <a:gd name="T28" fmla="*/ 14 w 1077"/>
              <a:gd name="T29" fmla="*/ 1170 h 1170"/>
              <a:gd name="T30" fmla="*/ 0 w 1077"/>
              <a:gd name="T31" fmla="*/ 1152 h 1170"/>
              <a:gd name="T32" fmla="*/ 28 w 1077"/>
              <a:gd name="T33" fmla="*/ 1099 h 1170"/>
              <a:gd name="T34" fmla="*/ 99 w 1077"/>
              <a:gd name="T35" fmla="*/ 1028 h 1170"/>
              <a:gd name="T36" fmla="*/ 213 w 1077"/>
              <a:gd name="T37" fmla="*/ 904 h 1170"/>
              <a:gd name="T38" fmla="*/ 340 w 1077"/>
              <a:gd name="T39" fmla="*/ 762 h 1170"/>
              <a:gd name="T40" fmla="*/ 468 w 1077"/>
              <a:gd name="T41" fmla="*/ 638 h 1170"/>
              <a:gd name="T42" fmla="*/ 567 w 1077"/>
              <a:gd name="T43" fmla="*/ 496 h 1170"/>
              <a:gd name="T44" fmla="*/ 652 w 1077"/>
              <a:gd name="T45" fmla="*/ 390 h 1170"/>
              <a:gd name="T46" fmla="*/ 723 w 1077"/>
              <a:gd name="T47" fmla="*/ 284 h 1170"/>
              <a:gd name="T48" fmla="*/ 765 w 1077"/>
              <a:gd name="T49" fmla="*/ 213 h 1170"/>
              <a:gd name="T50" fmla="*/ 780 w 1077"/>
              <a:gd name="T51" fmla="*/ 142 h 1170"/>
              <a:gd name="T52" fmla="*/ 794 w 1077"/>
              <a:gd name="T53" fmla="*/ 106 h 1170"/>
              <a:gd name="T54" fmla="*/ 765 w 1077"/>
              <a:gd name="T55" fmla="*/ 71 h 1170"/>
              <a:gd name="T56" fmla="*/ 765 w 1077"/>
              <a:gd name="T57" fmla="*/ 35 h 1170"/>
              <a:gd name="T58" fmla="*/ 794 w 1077"/>
              <a:gd name="T59" fmla="*/ 0 h 1170"/>
              <a:gd name="T60" fmla="*/ 822 w 1077"/>
              <a:gd name="T61" fmla="*/ 0 h 1170"/>
              <a:gd name="T62" fmla="*/ 865 w 1077"/>
              <a:gd name="T63" fmla="*/ 18 h 1170"/>
              <a:gd name="T64" fmla="*/ 907 w 1077"/>
              <a:gd name="T65" fmla="*/ 35 h 1170"/>
              <a:gd name="T66" fmla="*/ 964 w 1077"/>
              <a:gd name="T67" fmla="*/ 71 h 1170"/>
              <a:gd name="T68" fmla="*/ 1021 w 1077"/>
              <a:gd name="T69" fmla="*/ 124 h 1170"/>
              <a:gd name="T70" fmla="*/ 1049 w 1077"/>
              <a:gd name="T71" fmla="*/ 160 h 1170"/>
              <a:gd name="T72" fmla="*/ 1063 w 1077"/>
              <a:gd name="T73" fmla="*/ 195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7" h="1170">
                <a:moveTo>
                  <a:pt x="1077" y="213"/>
                </a:moveTo>
                <a:lnTo>
                  <a:pt x="1077" y="230"/>
                </a:lnTo>
                <a:lnTo>
                  <a:pt x="1063" y="248"/>
                </a:lnTo>
                <a:lnTo>
                  <a:pt x="1049" y="284"/>
                </a:lnTo>
                <a:lnTo>
                  <a:pt x="1035" y="319"/>
                </a:lnTo>
                <a:lnTo>
                  <a:pt x="1006" y="354"/>
                </a:lnTo>
                <a:lnTo>
                  <a:pt x="964" y="408"/>
                </a:lnTo>
                <a:lnTo>
                  <a:pt x="936" y="443"/>
                </a:lnTo>
                <a:lnTo>
                  <a:pt x="879" y="496"/>
                </a:lnTo>
                <a:lnTo>
                  <a:pt x="836" y="567"/>
                </a:lnTo>
                <a:lnTo>
                  <a:pt x="780" y="620"/>
                </a:lnTo>
                <a:lnTo>
                  <a:pt x="723" y="673"/>
                </a:lnTo>
                <a:lnTo>
                  <a:pt x="652" y="727"/>
                </a:lnTo>
                <a:lnTo>
                  <a:pt x="581" y="798"/>
                </a:lnTo>
                <a:lnTo>
                  <a:pt x="510" y="851"/>
                </a:lnTo>
                <a:lnTo>
                  <a:pt x="439" y="904"/>
                </a:lnTo>
                <a:lnTo>
                  <a:pt x="354" y="957"/>
                </a:lnTo>
                <a:lnTo>
                  <a:pt x="312" y="992"/>
                </a:lnTo>
                <a:lnTo>
                  <a:pt x="269" y="1028"/>
                </a:lnTo>
                <a:lnTo>
                  <a:pt x="241" y="1046"/>
                </a:lnTo>
                <a:lnTo>
                  <a:pt x="198" y="1063"/>
                </a:lnTo>
                <a:lnTo>
                  <a:pt x="170" y="1081"/>
                </a:lnTo>
                <a:lnTo>
                  <a:pt x="142" y="1099"/>
                </a:lnTo>
                <a:lnTo>
                  <a:pt x="128" y="1117"/>
                </a:lnTo>
                <a:lnTo>
                  <a:pt x="99" y="1134"/>
                </a:lnTo>
                <a:lnTo>
                  <a:pt x="71" y="1152"/>
                </a:lnTo>
                <a:lnTo>
                  <a:pt x="57" y="1152"/>
                </a:lnTo>
                <a:lnTo>
                  <a:pt x="43" y="1152"/>
                </a:lnTo>
                <a:lnTo>
                  <a:pt x="28" y="1170"/>
                </a:lnTo>
                <a:lnTo>
                  <a:pt x="14" y="1170"/>
                </a:lnTo>
                <a:lnTo>
                  <a:pt x="0" y="1170"/>
                </a:lnTo>
                <a:lnTo>
                  <a:pt x="0" y="1152"/>
                </a:lnTo>
                <a:lnTo>
                  <a:pt x="14" y="1134"/>
                </a:lnTo>
                <a:lnTo>
                  <a:pt x="28" y="1099"/>
                </a:lnTo>
                <a:lnTo>
                  <a:pt x="57" y="1063"/>
                </a:lnTo>
                <a:lnTo>
                  <a:pt x="99" y="1028"/>
                </a:lnTo>
                <a:lnTo>
                  <a:pt x="156" y="975"/>
                </a:lnTo>
                <a:lnTo>
                  <a:pt x="213" y="904"/>
                </a:lnTo>
                <a:lnTo>
                  <a:pt x="284" y="833"/>
                </a:lnTo>
                <a:lnTo>
                  <a:pt x="340" y="762"/>
                </a:lnTo>
                <a:lnTo>
                  <a:pt x="411" y="691"/>
                </a:lnTo>
                <a:lnTo>
                  <a:pt x="468" y="638"/>
                </a:lnTo>
                <a:lnTo>
                  <a:pt x="524" y="567"/>
                </a:lnTo>
                <a:lnTo>
                  <a:pt x="567" y="496"/>
                </a:lnTo>
                <a:lnTo>
                  <a:pt x="624" y="443"/>
                </a:lnTo>
                <a:lnTo>
                  <a:pt x="652" y="390"/>
                </a:lnTo>
                <a:lnTo>
                  <a:pt x="695" y="337"/>
                </a:lnTo>
                <a:lnTo>
                  <a:pt x="723" y="284"/>
                </a:lnTo>
                <a:lnTo>
                  <a:pt x="737" y="248"/>
                </a:lnTo>
                <a:lnTo>
                  <a:pt x="765" y="213"/>
                </a:lnTo>
                <a:lnTo>
                  <a:pt x="780" y="177"/>
                </a:lnTo>
                <a:lnTo>
                  <a:pt x="780" y="142"/>
                </a:lnTo>
                <a:lnTo>
                  <a:pt x="794" y="124"/>
                </a:lnTo>
                <a:lnTo>
                  <a:pt x="794" y="106"/>
                </a:lnTo>
                <a:lnTo>
                  <a:pt x="780" y="89"/>
                </a:lnTo>
                <a:lnTo>
                  <a:pt x="765" y="71"/>
                </a:lnTo>
                <a:lnTo>
                  <a:pt x="765" y="53"/>
                </a:lnTo>
                <a:lnTo>
                  <a:pt x="765" y="35"/>
                </a:lnTo>
                <a:lnTo>
                  <a:pt x="780" y="18"/>
                </a:lnTo>
                <a:lnTo>
                  <a:pt x="794" y="0"/>
                </a:lnTo>
                <a:lnTo>
                  <a:pt x="808" y="0"/>
                </a:lnTo>
                <a:lnTo>
                  <a:pt x="822" y="0"/>
                </a:lnTo>
                <a:lnTo>
                  <a:pt x="836" y="0"/>
                </a:lnTo>
                <a:lnTo>
                  <a:pt x="865" y="18"/>
                </a:lnTo>
                <a:lnTo>
                  <a:pt x="879" y="35"/>
                </a:lnTo>
                <a:lnTo>
                  <a:pt x="907" y="35"/>
                </a:lnTo>
                <a:lnTo>
                  <a:pt x="936" y="53"/>
                </a:lnTo>
                <a:lnTo>
                  <a:pt x="964" y="71"/>
                </a:lnTo>
                <a:lnTo>
                  <a:pt x="992" y="89"/>
                </a:lnTo>
                <a:lnTo>
                  <a:pt x="1021" y="124"/>
                </a:lnTo>
                <a:lnTo>
                  <a:pt x="1035" y="142"/>
                </a:lnTo>
                <a:lnTo>
                  <a:pt x="1049" y="160"/>
                </a:lnTo>
                <a:lnTo>
                  <a:pt x="1063" y="177"/>
                </a:lnTo>
                <a:lnTo>
                  <a:pt x="1063" y="195"/>
                </a:lnTo>
                <a:lnTo>
                  <a:pt x="1077" y="21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3" name="Freeform 13"/>
          <p:cNvSpPr>
            <a:spLocks noChangeArrowheads="1"/>
          </p:cNvSpPr>
          <p:nvPr/>
        </p:nvSpPr>
        <p:spPr bwMode="auto">
          <a:xfrm>
            <a:off x="6740526" y="2500314"/>
            <a:ext cx="557213" cy="674687"/>
          </a:xfrm>
          <a:custGeom>
            <a:avLst/>
            <a:gdLst>
              <a:gd name="T0" fmla="*/ 525 w 879"/>
              <a:gd name="T1" fmla="*/ 284 h 1063"/>
              <a:gd name="T2" fmla="*/ 695 w 879"/>
              <a:gd name="T3" fmla="*/ 443 h 1063"/>
              <a:gd name="T4" fmla="*/ 780 w 879"/>
              <a:gd name="T5" fmla="*/ 585 h 1063"/>
              <a:gd name="T6" fmla="*/ 837 w 879"/>
              <a:gd name="T7" fmla="*/ 673 h 1063"/>
              <a:gd name="T8" fmla="*/ 865 w 879"/>
              <a:gd name="T9" fmla="*/ 744 h 1063"/>
              <a:gd name="T10" fmla="*/ 879 w 879"/>
              <a:gd name="T11" fmla="*/ 798 h 1063"/>
              <a:gd name="T12" fmla="*/ 879 w 879"/>
              <a:gd name="T13" fmla="*/ 886 h 1063"/>
              <a:gd name="T14" fmla="*/ 865 w 879"/>
              <a:gd name="T15" fmla="*/ 957 h 1063"/>
              <a:gd name="T16" fmla="*/ 851 w 879"/>
              <a:gd name="T17" fmla="*/ 1028 h 1063"/>
              <a:gd name="T18" fmla="*/ 808 w 879"/>
              <a:gd name="T19" fmla="*/ 1046 h 1063"/>
              <a:gd name="T20" fmla="*/ 780 w 879"/>
              <a:gd name="T21" fmla="*/ 1046 h 1063"/>
              <a:gd name="T22" fmla="*/ 752 w 879"/>
              <a:gd name="T23" fmla="*/ 1028 h 1063"/>
              <a:gd name="T24" fmla="*/ 723 w 879"/>
              <a:gd name="T25" fmla="*/ 992 h 1063"/>
              <a:gd name="T26" fmla="*/ 666 w 879"/>
              <a:gd name="T27" fmla="*/ 939 h 1063"/>
              <a:gd name="T28" fmla="*/ 610 w 879"/>
              <a:gd name="T29" fmla="*/ 851 h 1063"/>
              <a:gd name="T30" fmla="*/ 539 w 879"/>
              <a:gd name="T31" fmla="*/ 780 h 1063"/>
              <a:gd name="T32" fmla="*/ 468 w 879"/>
              <a:gd name="T33" fmla="*/ 673 h 1063"/>
              <a:gd name="T34" fmla="*/ 369 w 879"/>
              <a:gd name="T35" fmla="*/ 549 h 1063"/>
              <a:gd name="T36" fmla="*/ 284 w 879"/>
              <a:gd name="T37" fmla="*/ 425 h 1063"/>
              <a:gd name="T38" fmla="*/ 213 w 879"/>
              <a:gd name="T39" fmla="*/ 319 h 1063"/>
              <a:gd name="T40" fmla="*/ 142 w 879"/>
              <a:gd name="T41" fmla="*/ 230 h 1063"/>
              <a:gd name="T42" fmla="*/ 85 w 879"/>
              <a:gd name="T43" fmla="*/ 160 h 1063"/>
              <a:gd name="T44" fmla="*/ 43 w 879"/>
              <a:gd name="T45" fmla="*/ 106 h 1063"/>
              <a:gd name="T46" fmla="*/ 14 w 879"/>
              <a:gd name="T47" fmla="*/ 53 h 1063"/>
              <a:gd name="T48" fmla="*/ 0 w 879"/>
              <a:gd name="T49" fmla="*/ 35 h 1063"/>
              <a:gd name="T50" fmla="*/ 0 w 879"/>
              <a:gd name="T51" fmla="*/ 0 h 1063"/>
              <a:gd name="T52" fmla="*/ 29 w 879"/>
              <a:gd name="T53" fmla="*/ 0 h 1063"/>
              <a:gd name="T54" fmla="*/ 71 w 879"/>
              <a:gd name="T55" fmla="*/ 0 h 1063"/>
              <a:gd name="T56" fmla="*/ 128 w 879"/>
              <a:gd name="T57" fmla="*/ 18 h 1063"/>
              <a:gd name="T58" fmla="*/ 185 w 879"/>
              <a:gd name="T59" fmla="*/ 35 h 1063"/>
              <a:gd name="T60" fmla="*/ 255 w 879"/>
              <a:gd name="T61" fmla="*/ 71 h 1063"/>
              <a:gd name="T62" fmla="*/ 340 w 879"/>
              <a:gd name="T63" fmla="*/ 124 h 1063"/>
              <a:gd name="T64" fmla="*/ 440 w 879"/>
              <a:gd name="T65" fmla="*/ 195 h 10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9" h="1063">
                <a:moveTo>
                  <a:pt x="440" y="195"/>
                </a:moveTo>
                <a:lnTo>
                  <a:pt x="525" y="284"/>
                </a:lnTo>
                <a:lnTo>
                  <a:pt x="610" y="354"/>
                </a:lnTo>
                <a:lnTo>
                  <a:pt x="695" y="443"/>
                </a:lnTo>
                <a:lnTo>
                  <a:pt x="752" y="549"/>
                </a:lnTo>
                <a:lnTo>
                  <a:pt x="780" y="585"/>
                </a:lnTo>
                <a:lnTo>
                  <a:pt x="808" y="638"/>
                </a:lnTo>
                <a:lnTo>
                  <a:pt x="837" y="673"/>
                </a:lnTo>
                <a:lnTo>
                  <a:pt x="851" y="709"/>
                </a:lnTo>
                <a:lnTo>
                  <a:pt x="865" y="744"/>
                </a:lnTo>
                <a:lnTo>
                  <a:pt x="879" y="780"/>
                </a:lnTo>
                <a:lnTo>
                  <a:pt x="879" y="798"/>
                </a:lnTo>
                <a:lnTo>
                  <a:pt x="879" y="833"/>
                </a:lnTo>
                <a:lnTo>
                  <a:pt x="879" y="886"/>
                </a:lnTo>
                <a:lnTo>
                  <a:pt x="879" y="922"/>
                </a:lnTo>
                <a:lnTo>
                  <a:pt x="865" y="957"/>
                </a:lnTo>
                <a:lnTo>
                  <a:pt x="865" y="992"/>
                </a:lnTo>
                <a:lnTo>
                  <a:pt x="851" y="1028"/>
                </a:lnTo>
                <a:lnTo>
                  <a:pt x="837" y="1046"/>
                </a:lnTo>
                <a:lnTo>
                  <a:pt x="808" y="1046"/>
                </a:lnTo>
                <a:lnTo>
                  <a:pt x="794" y="1063"/>
                </a:lnTo>
                <a:lnTo>
                  <a:pt x="780" y="1046"/>
                </a:lnTo>
                <a:lnTo>
                  <a:pt x="766" y="1046"/>
                </a:lnTo>
                <a:lnTo>
                  <a:pt x="752" y="1028"/>
                </a:lnTo>
                <a:lnTo>
                  <a:pt x="737" y="1010"/>
                </a:lnTo>
                <a:lnTo>
                  <a:pt x="723" y="992"/>
                </a:lnTo>
                <a:lnTo>
                  <a:pt x="695" y="957"/>
                </a:lnTo>
                <a:lnTo>
                  <a:pt x="666" y="939"/>
                </a:lnTo>
                <a:lnTo>
                  <a:pt x="638" y="904"/>
                </a:lnTo>
                <a:lnTo>
                  <a:pt x="610" y="851"/>
                </a:lnTo>
                <a:lnTo>
                  <a:pt x="581" y="815"/>
                </a:lnTo>
                <a:lnTo>
                  <a:pt x="539" y="780"/>
                </a:lnTo>
                <a:lnTo>
                  <a:pt x="511" y="727"/>
                </a:lnTo>
                <a:lnTo>
                  <a:pt x="468" y="673"/>
                </a:lnTo>
                <a:lnTo>
                  <a:pt x="426" y="620"/>
                </a:lnTo>
                <a:lnTo>
                  <a:pt x="369" y="549"/>
                </a:lnTo>
                <a:lnTo>
                  <a:pt x="326" y="496"/>
                </a:lnTo>
                <a:lnTo>
                  <a:pt x="284" y="425"/>
                </a:lnTo>
                <a:lnTo>
                  <a:pt x="241" y="372"/>
                </a:lnTo>
                <a:lnTo>
                  <a:pt x="213" y="319"/>
                </a:lnTo>
                <a:lnTo>
                  <a:pt x="170" y="284"/>
                </a:lnTo>
                <a:lnTo>
                  <a:pt x="142" y="230"/>
                </a:lnTo>
                <a:lnTo>
                  <a:pt x="114" y="195"/>
                </a:lnTo>
                <a:lnTo>
                  <a:pt x="85" y="160"/>
                </a:lnTo>
                <a:lnTo>
                  <a:pt x="71" y="124"/>
                </a:lnTo>
                <a:lnTo>
                  <a:pt x="43" y="106"/>
                </a:lnTo>
                <a:lnTo>
                  <a:pt x="29" y="71"/>
                </a:lnTo>
                <a:lnTo>
                  <a:pt x="14" y="53"/>
                </a:lnTo>
                <a:lnTo>
                  <a:pt x="14" y="35"/>
                </a:lnTo>
                <a:lnTo>
                  <a:pt x="0" y="35"/>
                </a:lnTo>
                <a:lnTo>
                  <a:pt x="0" y="18"/>
                </a:lnTo>
                <a:lnTo>
                  <a:pt x="0" y="0"/>
                </a:lnTo>
                <a:lnTo>
                  <a:pt x="14" y="0"/>
                </a:lnTo>
                <a:lnTo>
                  <a:pt x="29" y="0"/>
                </a:lnTo>
                <a:lnTo>
                  <a:pt x="57" y="0"/>
                </a:lnTo>
                <a:lnTo>
                  <a:pt x="71" y="0"/>
                </a:lnTo>
                <a:lnTo>
                  <a:pt x="100" y="0"/>
                </a:lnTo>
                <a:lnTo>
                  <a:pt x="128" y="18"/>
                </a:lnTo>
                <a:lnTo>
                  <a:pt x="156" y="18"/>
                </a:lnTo>
                <a:lnTo>
                  <a:pt x="185" y="35"/>
                </a:lnTo>
                <a:lnTo>
                  <a:pt x="227" y="53"/>
                </a:lnTo>
                <a:lnTo>
                  <a:pt x="255" y="71"/>
                </a:lnTo>
                <a:lnTo>
                  <a:pt x="298" y="106"/>
                </a:lnTo>
                <a:lnTo>
                  <a:pt x="340" y="124"/>
                </a:lnTo>
                <a:lnTo>
                  <a:pt x="383" y="160"/>
                </a:lnTo>
                <a:lnTo>
                  <a:pt x="440" y="19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3325"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52614" y="4000500"/>
            <a:ext cx="848677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500"/>
                                        <p:tgtEl>
                                          <p:spTgt spid="9"/>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up)">
                                      <p:cBhvr>
                                        <p:cTn id="42" dur="500"/>
                                        <p:tgtEl>
                                          <p:spTgt spid="13"/>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组合 38"/>
          <p:cNvGrpSpPr>
            <a:grpSpLocks/>
          </p:cNvGrpSpPr>
          <p:nvPr/>
        </p:nvGrpSpPr>
        <p:grpSpPr bwMode="auto">
          <a:xfrm>
            <a:off x="5040314" y="1189038"/>
            <a:ext cx="2541587" cy="2538412"/>
            <a:chOff x="299400" y="609600"/>
            <a:chExt cx="2542863" cy="2539048"/>
          </a:xfrm>
        </p:grpSpPr>
        <p:cxnSp>
          <p:nvCxnSpPr>
            <p:cNvPr id="14338" name="直接连接符 3"/>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14339" name="直接连接符 4"/>
            <p:cNvCxnSpPr>
              <a:cxnSpLocks noChangeShapeType="1"/>
            </p:cNvCxnSpPr>
            <p:nvPr/>
          </p:nvCxnSpPr>
          <p:spPr bwMode="auto">
            <a:xfrm rot="5400000">
              <a:off x="288584" y="1868788"/>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2" name="矩形 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6152" name="Freeform 8"/>
          <p:cNvSpPr>
            <a:spLocks noChangeArrowheads="1"/>
          </p:cNvSpPr>
          <p:nvPr/>
        </p:nvSpPr>
        <p:spPr bwMode="auto">
          <a:xfrm>
            <a:off x="5819776" y="2139951"/>
            <a:ext cx="176213" cy="392113"/>
          </a:xfrm>
          <a:custGeom>
            <a:avLst/>
            <a:gdLst>
              <a:gd name="T0" fmla="*/ 37 w 277"/>
              <a:gd name="T1" fmla="*/ 76 h 617"/>
              <a:gd name="T2" fmla="*/ 25 w 277"/>
              <a:gd name="T3" fmla="*/ 76 h 617"/>
              <a:gd name="T4" fmla="*/ 12 w 277"/>
              <a:gd name="T5" fmla="*/ 63 h 617"/>
              <a:gd name="T6" fmla="*/ 12 w 277"/>
              <a:gd name="T7" fmla="*/ 51 h 617"/>
              <a:gd name="T8" fmla="*/ 0 w 277"/>
              <a:gd name="T9" fmla="*/ 38 h 617"/>
              <a:gd name="T10" fmla="*/ 12 w 277"/>
              <a:gd name="T11" fmla="*/ 25 h 617"/>
              <a:gd name="T12" fmla="*/ 12 w 277"/>
              <a:gd name="T13" fmla="*/ 13 h 617"/>
              <a:gd name="T14" fmla="*/ 25 w 277"/>
              <a:gd name="T15" fmla="*/ 13 h 617"/>
              <a:gd name="T16" fmla="*/ 37 w 277"/>
              <a:gd name="T17" fmla="*/ 0 h 617"/>
              <a:gd name="T18" fmla="*/ 50 w 277"/>
              <a:gd name="T19" fmla="*/ 0 h 617"/>
              <a:gd name="T20" fmla="*/ 75 w 277"/>
              <a:gd name="T21" fmla="*/ 0 h 617"/>
              <a:gd name="T22" fmla="*/ 100 w 277"/>
              <a:gd name="T23" fmla="*/ 0 h 617"/>
              <a:gd name="T24" fmla="*/ 138 w 277"/>
              <a:gd name="T25" fmla="*/ 0 h 617"/>
              <a:gd name="T26" fmla="*/ 176 w 277"/>
              <a:gd name="T27" fmla="*/ 13 h 617"/>
              <a:gd name="T28" fmla="*/ 226 w 277"/>
              <a:gd name="T29" fmla="*/ 25 h 617"/>
              <a:gd name="T30" fmla="*/ 277 w 277"/>
              <a:gd name="T31" fmla="*/ 38 h 617"/>
              <a:gd name="T32" fmla="*/ 277 w 277"/>
              <a:gd name="T33" fmla="*/ 617 h 617"/>
              <a:gd name="T34" fmla="*/ 189 w 277"/>
              <a:gd name="T35" fmla="*/ 617 h 617"/>
              <a:gd name="T36" fmla="*/ 176 w 277"/>
              <a:gd name="T37" fmla="*/ 554 h 617"/>
              <a:gd name="T38" fmla="*/ 163 w 277"/>
              <a:gd name="T39" fmla="*/ 504 h 617"/>
              <a:gd name="T40" fmla="*/ 151 w 277"/>
              <a:gd name="T41" fmla="*/ 441 h 617"/>
              <a:gd name="T42" fmla="*/ 138 w 277"/>
              <a:gd name="T43" fmla="*/ 390 h 617"/>
              <a:gd name="T44" fmla="*/ 126 w 277"/>
              <a:gd name="T45" fmla="*/ 353 h 617"/>
              <a:gd name="T46" fmla="*/ 126 w 277"/>
              <a:gd name="T47" fmla="*/ 302 h 617"/>
              <a:gd name="T48" fmla="*/ 113 w 277"/>
              <a:gd name="T49" fmla="*/ 265 h 617"/>
              <a:gd name="T50" fmla="*/ 100 w 277"/>
              <a:gd name="T51" fmla="*/ 239 h 617"/>
              <a:gd name="T52" fmla="*/ 88 w 277"/>
              <a:gd name="T53" fmla="*/ 202 h 617"/>
              <a:gd name="T54" fmla="*/ 88 w 277"/>
              <a:gd name="T55" fmla="*/ 176 h 617"/>
              <a:gd name="T56" fmla="*/ 75 w 277"/>
              <a:gd name="T57" fmla="*/ 151 h 617"/>
              <a:gd name="T58" fmla="*/ 63 w 277"/>
              <a:gd name="T59" fmla="*/ 126 h 617"/>
              <a:gd name="T60" fmla="*/ 63 w 277"/>
              <a:gd name="T61" fmla="*/ 113 h 617"/>
              <a:gd name="T62" fmla="*/ 50 w 277"/>
              <a:gd name="T63" fmla="*/ 101 h 617"/>
              <a:gd name="T64" fmla="*/ 37 w 277"/>
              <a:gd name="T65" fmla="*/ 88 h 617"/>
              <a:gd name="T66" fmla="*/ 37 w 277"/>
              <a:gd name="T67" fmla="*/ 76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7" h="617">
                <a:moveTo>
                  <a:pt x="37" y="76"/>
                </a:moveTo>
                <a:lnTo>
                  <a:pt x="25" y="76"/>
                </a:lnTo>
                <a:lnTo>
                  <a:pt x="12" y="63"/>
                </a:lnTo>
                <a:lnTo>
                  <a:pt x="12" y="51"/>
                </a:lnTo>
                <a:lnTo>
                  <a:pt x="0" y="38"/>
                </a:lnTo>
                <a:lnTo>
                  <a:pt x="12" y="25"/>
                </a:lnTo>
                <a:lnTo>
                  <a:pt x="12" y="13"/>
                </a:lnTo>
                <a:lnTo>
                  <a:pt x="25" y="13"/>
                </a:lnTo>
                <a:lnTo>
                  <a:pt x="37" y="0"/>
                </a:lnTo>
                <a:lnTo>
                  <a:pt x="50" y="0"/>
                </a:lnTo>
                <a:lnTo>
                  <a:pt x="75" y="0"/>
                </a:lnTo>
                <a:lnTo>
                  <a:pt x="100" y="0"/>
                </a:lnTo>
                <a:lnTo>
                  <a:pt x="138" y="0"/>
                </a:lnTo>
                <a:lnTo>
                  <a:pt x="176" y="13"/>
                </a:lnTo>
                <a:lnTo>
                  <a:pt x="226" y="25"/>
                </a:lnTo>
                <a:lnTo>
                  <a:pt x="277" y="38"/>
                </a:lnTo>
                <a:lnTo>
                  <a:pt x="277" y="617"/>
                </a:lnTo>
                <a:lnTo>
                  <a:pt x="189" y="617"/>
                </a:lnTo>
                <a:lnTo>
                  <a:pt x="176" y="554"/>
                </a:lnTo>
                <a:lnTo>
                  <a:pt x="163" y="504"/>
                </a:lnTo>
                <a:lnTo>
                  <a:pt x="151" y="441"/>
                </a:lnTo>
                <a:lnTo>
                  <a:pt x="138" y="390"/>
                </a:lnTo>
                <a:lnTo>
                  <a:pt x="126" y="353"/>
                </a:lnTo>
                <a:lnTo>
                  <a:pt x="126" y="302"/>
                </a:lnTo>
                <a:lnTo>
                  <a:pt x="113" y="265"/>
                </a:lnTo>
                <a:lnTo>
                  <a:pt x="100" y="239"/>
                </a:lnTo>
                <a:lnTo>
                  <a:pt x="88" y="202"/>
                </a:lnTo>
                <a:lnTo>
                  <a:pt x="88" y="176"/>
                </a:lnTo>
                <a:lnTo>
                  <a:pt x="75" y="151"/>
                </a:lnTo>
                <a:lnTo>
                  <a:pt x="63" y="126"/>
                </a:lnTo>
                <a:lnTo>
                  <a:pt x="63" y="113"/>
                </a:lnTo>
                <a:lnTo>
                  <a:pt x="50" y="101"/>
                </a:lnTo>
                <a:lnTo>
                  <a:pt x="37" y="88"/>
                </a:lnTo>
                <a:lnTo>
                  <a:pt x="37" y="7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3" name="Freeform 9"/>
          <p:cNvSpPr>
            <a:spLocks noChangeArrowheads="1"/>
          </p:cNvSpPr>
          <p:nvPr/>
        </p:nvSpPr>
        <p:spPr bwMode="auto">
          <a:xfrm>
            <a:off x="5891214" y="1797050"/>
            <a:ext cx="223837" cy="247650"/>
          </a:xfrm>
          <a:custGeom>
            <a:avLst/>
            <a:gdLst>
              <a:gd name="T0" fmla="*/ 176 w 353"/>
              <a:gd name="T1" fmla="*/ 302 h 390"/>
              <a:gd name="T2" fmla="*/ 126 w 353"/>
              <a:gd name="T3" fmla="*/ 264 h 390"/>
              <a:gd name="T4" fmla="*/ 88 w 353"/>
              <a:gd name="T5" fmla="*/ 214 h 390"/>
              <a:gd name="T6" fmla="*/ 63 w 353"/>
              <a:gd name="T7" fmla="*/ 164 h 390"/>
              <a:gd name="T8" fmla="*/ 38 w 353"/>
              <a:gd name="T9" fmla="*/ 126 h 390"/>
              <a:gd name="T10" fmla="*/ 13 w 353"/>
              <a:gd name="T11" fmla="*/ 88 h 390"/>
              <a:gd name="T12" fmla="*/ 13 w 353"/>
              <a:gd name="T13" fmla="*/ 50 h 390"/>
              <a:gd name="T14" fmla="*/ 0 w 353"/>
              <a:gd name="T15" fmla="*/ 25 h 390"/>
              <a:gd name="T16" fmla="*/ 13 w 353"/>
              <a:gd name="T17" fmla="*/ 13 h 390"/>
              <a:gd name="T18" fmla="*/ 25 w 353"/>
              <a:gd name="T19" fmla="*/ 0 h 390"/>
              <a:gd name="T20" fmla="*/ 38 w 353"/>
              <a:gd name="T21" fmla="*/ 0 h 390"/>
              <a:gd name="T22" fmla="*/ 76 w 353"/>
              <a:gd name="T23" fmla="*/ 0 h 390"/>
              <a:gd name="T24" fmla="*/ 113 w 353"/>
              <a:gd name="T25" fmla="*/ 13 h 390"/>
              <a:gd name="T26" fmla="*/ 151 w 353"/>
              <a:gd name="T27" fmla="*/ 25 h 390"/>
              <a:gd name="T28" fmla="*/ 202 w 353"/>
              <a:gd name="T29" fmla="*/ 50 h 390"/>
              <a:gd name="T30" fmla="*/ 239 w 353"/>
              <a:gd name="T31" fmla="*/ 63 h 390"/>
              <a:gd name="T32" fmla="*/ 277 w 353"/>
              <a:gd name="T33" fmla="*/ 101 h 390"/>
              <a:gd name="T34" fmla="*/ 303 w 353"/>
              <a:gd name="T35" fmla="*/ 113 h 390"/>
              <a:gd name="T36" fmla="*/ 315 w 353"/>
              <a:gd name="T37" fmla="*/ 138 h 390"/>
              <a:gd name="T38" fmla="*/ 328 w 353"/>
              <a:gd name="T39" fmla="*/ 151 h 390"/>
              <a:gd name="T40" fmla="*/ 340 w 353"/>
              <a:gd name="T41" fmla="*/ 176 h 390"/>
              <a:gd name="T42" fmla="*/ 353 w 353"/>
              <a:gd name="T43" fmla="*/ 189 h 390"/>
              <a:gd name="T44" fmla="*/ 353 w 353"/>
              <a:gd name="T45" fmla="*/ 214 h 390"/>
              <a:gd name="T46" fmla="*/ 353 w 353"/>
              <a:gd name="T47" fmla="*/ 239 h 390"/>
              <a:gd name="T48" fmla="*/ 353 w 353"/>
              <a:gd name="T49" fmla="*/ 264 h 390"/>
              <a:gd name="T50" fmla="*/ 353 w 353"/>
              <a:gd name="T51" fmla="*/ 289 h 390"/>
              <a:gd name="T52" fmla="*/ 340 w 353"/>
              <a:gd name="T53" fmla="*/ 315 h 390"/>
              <a:gd name="T54" fmla="*/ 340 w 353"/>
              <a:gd name="T55" fmla="*/ 340 h 390"/>
              <a:gd name="T56" fmla="*/ 340 w 353"/>
              <a:gd name="T57" fmla="*/ 352 h 390"/>
              <a:gd name="T58" fmla="*/ 328 w 353"/>
              <a:gd name="T59" fmla="*/ 365 h 390"/>
              <a:gd name="T60" fmla="*/ 328 w 353"/>
              <a:gd name="T61" fmla="*/ 378 h 390"/>
              <a:gd name="T62" fmla="*/ 315 w 353"/>
              <a:gd name="T63" fmla="*/ 390 h 390"/>
              <a:gd name="T64" fmla="*/ 303 w 353"/>
              <a:gd name="T65" fmla="*/ 390 h 390"/>
              <a:gd name="T66" fmla="*/ 290 w 353"/>
              <a:gd name="T67" fmla="*/ 390 h 390"/>
              <a:gd name="T68" fmla="*/ 265 w 353"/>
              <a:gd name="T69" fmla="*/ 378 h 390"/>
              <a:gd name="T70" fmla="*/ 252 w 353"/>
              <a:gd name="T71" fmla="*/ 365 h 390"/>
              <a:gd name="T72" fmla="*/ 227 w 353"/>
              <a:gd name="T73" fmla="*/ 352 h 390"/>
              <a:gd name="T74" fmla="*/ 202 w 353"/>
              <a:gd name="T75" fmla="*/ 327 h 390"/>
              <a:gd name="T76" fmla="*/ 176 w 353"/>
              <a:gd name="T77" fmla="*/ 30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3" h="390">
                <a:moveTo>
                  <a:pt x="176" y="302"/>
                </a:moveTo>
                <a:lnTo>
                  <a:pt x="126" y="264"/>
                </a:lnTo>
                <a:lnTo>
                  <a:pt x="88" y="214"/>
                </a:lnTo>
                <a:lnTo>
                  <a:pt x="63" y="164"/>
                </a:lnTo>
                <a:lnTo>
                  <a:pt x="38" y="126"/>
                </a:lnTo>
                <a:lnTo>
                  <a:pt x="13" y="88"/>
                </a:lnTo>
                <a:lnTo>
                  <a:pt x="13" y="50"/>
                </a:lnTo>
                <a:lnTo>
                  <a:pt x="0" y="25"/>
                </a:lnTo>
                <a:lnTo>
                  <a:pt x="13" y="13"/>
                </a:lnTo>
                <a:lnTo>
                  <a:pt x="25" y="0"/>
                </a:lnTo>
                <a:lnTo>
                  <a:pt x="38" y="0"/>
                </a:lnTo>
                <a:lnTo>
                  <a:pt x="76" y="0"/>
                </a:lnTo>
                <a:lnTo>
                  <a:pt x="113" y="13"/>
                </a:lnTo>
                <a:lnTo>
                  <a:pt x="151" y="25"/>
                </a:lnTo>
                <a:lnTo>
                  <a:pt x="202" y="50"/>
                </a:lnTo>
                <a:lnTo>
                  <a:pt x="239" y="63"/>
                </a:lnTo>
                <a:lnTo>
                  <a:pt x="277" y="101"/>
                </a:lnTo>
                <a:lnTo>
                  <a:pt x="303" y="113"/>
                </a:lnTo>
                <a:lnTo>
                  <a:pt x="315" y="138"/>
                </a:lnTo>
                <a:lnTo>
                  <a:pt x="328" y="151"/>
                </a:lnTo>
                <a:lnTo>
                  <a:pt x="340" y="176"/>
                </a:lnTo>
                <a:lnTo>
                  <a:pt x="353" y="189"/>
                </a:lnTo>
                <a:lnTo>
                  <a:pt x="353" y="214"/>
                </a:lnTo>
                <a:lnTo>
                  <a:pt x="353" y="239"/>
                </a:lnTo>
                <a:lnTo>
                  <a:pt x="353" y="264"/>
                </a:lnTo>
                <a:lnTo>
                  <a:pt x="353" y="289"/>
                </a:lnTo>
                <a:lnTo>
                  <a:pt x="340" y="315"/>
                </a:lnTo>
                <a:lnTo>
                  <a:pt x="340" y="340"/>
                </a:lnTo>
                <a:lnTo>
                  <a:pt x="340" y="352"/>
                </a:lnTo>
                <a:lnTo>
                  <a:pt x="328" y="365"/>
                </a:lnTo>
                <a:lnTo>
                  <a:pt x="328" y="378"/>
                </a:lnTo>
                <a:lnTo>
                  <a:pt x="315" y="390"/>
                </a:lnTo>
                <a:lnTo>
                  <a:pt x="303" y="390"/>
                </a:lnTo>
                <a:lnTo>
                  <a:pt x="290" y="390"/>
                </a:lnTo>
                <a:lnTo>
                  <a:pt x="265" y="378"/>
                </a:lnTo>
                <a:lnTo>
                  <a:pt x="252" y="365"/>
                </a:lnTo>
                <a:lnTo>
                  <a:pt x="227" y="352"/>
                </a:lnTo>
                <a:lnTo>
                  <a:pt x="202" y="327"/>
                </a:lnTo>
                <a:lnTo>
                  <a:pt x="176" y="30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4" name="Freeform 10"/>
          <p:cNvSpPr>
            <a:spLocks noChangeArrowheads="1"/>
          </p:cNvSpPr>
          <p:nvPr/>
        </p:nvSpPr>
        <p:spPr bwMode="auto">
          <a:xfrm>
            <a:off x="6235701" y="1676401"/>
            <a:ext cx="384175" cy="487363"/>
          </a:xfrm>
          <a:custGeom>
            <a:avLst/>
            <a:gdLst>
              <a:gd name="T0" fmla="*/ 605 w 605"/>
              <a:gd name="T1" fmla="*/ 126 h 768"/>
              <a:gd name="T2" fmla="*/ 605 w 605"/>
              <a:gd name="T3" fmla="*/ 151 h 768"/>
              <a:gd name="T4" fmla="*/ 605 w 605"/>
              <a:gd name="T5" fmla="*/ 176 h 768"/>
              <a:gd name="T6" fmla="*/ 605 w 605"/>
              <a:gd name="T7" fmla="*/ 189 h 768"/>
              <a:gd name="T8" fmla="*/ 592 w 605"/>
              <a:gd name="T9" fmla="*/ 227 h 768"/>
              <a:gd name="T10" fmla="*/ 580 w 605"/>
              <a:gd name="T11" fmla="*/ 252 h 768"/>
              <a:gd name="T12" fmla="*/ 567 w 605"/>
              <a:gd name="T13" fmla="*/ 277 h 768"/>
              <a:gd name="T14" fmla="*/ 542 w 605"/>
              <a:gd name="T15" fmla="*/ 302 h 768"/>
              <a:gd name="T16" fmla="*/ 517 w 605"/>
              <a:gd name="T17" fmla="*/ 327 h 768"/>
              <a:gd name="T18" fmla="*/ 479 w 605"/>
              <a:gd name="T19" fmla="*/ 365 h 768"/>
              <a:gd name="T20" fmla="*/ 441 w 605"/>
              <a:gd name="T21" fmla="*/ 403 h 768"/>
              <a:gd name="T22" fmla="*/ 403 w 605"/>
              <a:gd name="T23" fmla="*/ 453 h 768"/>
              <a:gd name="T24" fmla="*/ 353 w 605"/>
              <a:gd name="T25" fmla="*/ 504 h 768"/>
              <a:gd name="T26" fmla="*/ 290 w 605"/>
              <a:gd name="T27" fmla="*/ 567 h 768"/>
              <a:gd name="T28" fmla="*/ 227 w 605"/>
              <a:gd name="T29" fmla="*/ 629 h 768"/>
              <a:gd name="T30" fmla="*/ 151 w 605"/>
              <a:gd name="T31" fmla="*/ 692 h 768"/>
              <a:gd name="T32" fmla="*/ 76 w 605"/>
              <a:gd name="T33" fmla="*/ 768 h 768"/>
              <a:gd name="T34" fmla="*/ 0 w 605"/>
              <a:gd name="T35" fmla="*/ 768 h 768"/>
              <a:gd name="T36" fmla="*/ 38 w 605"/>
              <a:gd name="T37" fmla="*/ 718 h 768"/>
              <a:gd name="T38" fmla="*/ 63 w 605"/>
              <a:gd name="T39" fmla="*/ 667 h 768"/>
              <a:gd name="T40" fmla="*/ 101 w 605"/>
              <a:gd name="T41" fmla="*/ 617 h 768"/>
              <a:gd name="T42" fmla="*/ 126 w 605"/>
              <a:gd name="T43" fmla="*/ 579 h 768"/>
              <a:gd name="T44" fmla="*/ 151 w 605"/>
              <a:gd name="T45" fmla="*/ 529 h 768"/>
              <a:gd name="T46" fmla="*/ 176 w 605"/>
              <a:gd name="T47" fmla="*/ 491 h 768"/>
              <a:gd name="T48" fmla="*/ 202 w 605"/>
              <a:gd name="T49" fmla="*/ 453 h 768"/>
              <a:gd name="T50" fmla="*/ 214 w 605"/>
              <a:gd name="T51" fmla="*/ 416 h 768"/>
              <a:gd name="T52" fmla="*/ 239 w 605"/>
              <a:gd name="T53" fmla="*/ 378 h 768"/>
              <a:gd name="T54" fmla="*/ 252 w 605"/>
              <a:gd name="T55" fmla="*/ 353 h 768"/>
              <a:gd name="T56" fmla="*/ 277 w 605"/>
              <a:gd name="T57" fmla="*/ 327 h 768"/>
              <a:gd name="T58" fmla="*/ 277 w 605"/>
              <a:gd name="T59" fmla="*/ 302 h 768"/>
              <a:gd name="T60" fmla="*/ 290 w 605"/>
              <a:gd name="T61" fmla="*/ 277 h 768"/>
              <a:gd name="T62" fmla="*/ 302 w 605"/>
              <a:gd name="T63" fmla="*/ 252 h 768"/>
              <a:gd name="T64" fmla="*/ 315 w 605"/>
              <a:gd name="T65" fmla="*/ 239 h 768"/>
              <a:gd name="T66" fmla="*/ 315 w 605"/>
              <a:gd name="T67" fmla="*/ 227 h 768"/>
              <a:gd name="T68" fmla="*/ 328 w 605"/>
              <a:gd name="T69" fmla="*/ 202 h 768"/>
              <a:gd name="T70" fmla="*/ 328 w 605"/>
              <a:gd name="T71" fmla="*/ 176 h 768"/>
              <a:gd name="T72" fmla="*/ 340 w 605"/>
              <a:gd name="T73" fmla="*/ 151 h 768"/>
              <a:gd name="T74" fmla="*/ 340 w 605"/>
              <a:gd name="T75" fmla="*/ 139 h 768"/>
              <a:gd name="T76" fmla="*/ 328 w 605"/>
              <a:gd name="T77" fmla="*/ 113 h 768"/>
              <a:gd name="T78" fmla="*/ 328 w 605"/>
              <a:gd name="T79" fmla="*/ 101 h 768"/>
              <a:gd name="T80" fmla="*/ 328 w 605"/>
              <a:gd name="T81" fmla="*/ 88 h 768"/>
              <a:gd name="T82" fmla="*/ 315 w 605"/>
              <a:gd name="T83" fmla="*/ 88 h 768"/>
              <a:gd name="T84" fmla="*/ 302 w 605"/>
              <a:gd name="T85" fmla="*/ 76 h 768"/>
              <a:gd name="T86" fmla="*/ 290 w 605"/>
              <a:gd name="T87" fmla="*/ 63 h 768"/>
              <a:gd name="T88" fmla="*/ 277 w 605"/>
              <a:gd name="T89" fmla="*/ 51 h 768"/>
              <a:gd name="T90" fmla="*/ 290 w 605"/>
              <a:gd name="T91" fmla="*/ 38 h 768"/>
              <a:gd name="T92" fmla="*/ 290 w 605"/>
              <a:gd name="T93" fmla="*/ 25 h 768"/>
              <a:gd name="T94" fmla="*/ 302 w 605"/>
              <a:gd name="T95" fmla="*/ 13 h 768"/>
              <a:gd name="T96" fmla="*/ 315 w 605"/>
              <a:gd name="T97" fmla="*/ 13 h 768"/>
              <a:gd name="T98" fmla="*/ 328 w 605"/>
              <a:gd name="T99" fmla="*/ 13 h 768"/>
              <a:gd name="T100" fmla="*/ 353 w 605"/>
              <a:gd name="T101" fmla="*/ 0 h 768"/>
              <a:gd name="T102" fmla="*/ 378 w 605"/>
              <a:gd name="T103" fmla="*/ 13 h 768"/>
              <a:gd name="T104" fmla="*/ 391 w 605"/>
              <a:gd name="T105" fmla="*/ 13 h 768"/>
              <a:gd name="T106" fmla="*/ 429 w 605"/>
              <a:gd name="T107" fmla="*/ 13 h 768"/>
              <a:gd name="T108" fmla="*/ 454 w 605"/>
              <a:gd name="T109" fmla="*/ 25 h 768"/>
              <a:gd name="T110" fmla="*/ 479 w 605"/>
              <a:gd name="T111" fmla="*/ 25 h 768"/>
              <a:gd name="T112" fmla="*/ 504 w 605"/>
              <a:gd name="T113" fmla="*/ 38 h 768"/>
              <a:gd name="T114" fmla="*/ 529 w 605"/>
              <a:gd name="T115" fmla="*/ 51 h 768"/>
              <a:gd name="T116" fmla="*/ 555 w 605"/>
              <a:gd name="T117" fmla="*/ 63 h 768"/>
              <a:gd name="T118" fmla="*/ 567 w 605"/>
              <a:gd name="T119" fmla="*/ 76 h 768"/>
              <a:gd name="T120" fmla="*/ 580 w 605"/>
              <a:gd name="T121" fmla="*/ 88 h 768"/>
              <a:gd name="T122" fmla="*/ 592 w 605"/>
              <a:gd name="T123" fmla="*/ 113 h 768"/>
              <a:gd name="T124" fmla="*/ 605 w 605"/>
              <a:gd name="T125" fmla="*/ 126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5" h="768">
                <a:moveTo>
                  <a:pt x="605" y="126"/>
                </a:moveTo>
                <a:lnTo>
                  <a:pt x="605" y="151"/>
                </a:lnTo>
                <a:lnTo>
                  <a:pt x="605" y="176"/>
                </a:lnTo>
                <a:lnTo>
                  <a:pt x="605" y="189"/>
                </a:lnTo>
                <a:lnTo>
                  <a:pt x="592" y="227"/>
                </a:lnTo>
                <a:lnTo>
                  <a:pt x="580" y="252"/>
                </a:lnTo>
                <a:lnTo>
                  <a:pt x="567" y="277"/>
                </a:lnTo>
                <a:lnTo>
                  <a:pt x="542" y="302"/>
                </a:lnTo>
                <a:lnTo>
                  <a:pt x="517" y="327"/>
                </a:lnTo>
                <a:lnTo>
                  <a:pt x="479" y="365"/>
                </a:lnTo>
                <a:lnTo>
                  <a:pt x="441" y="403"/>
                </a:lnTo>
                <a:lnTo>
                  <a:pt x="403" y="453"/>
                </a:lnTo>
                <a:lnTo>
                  <a:pt x="353" y="504"/>
                </a:lnTo>
                <a:lnTo>
                  <a:pt x="290" y="567"/>
                </a:lnTo>
                <a:lnTo>
                  <a:pt x="227" y="629"/>
                </a:lnTo>
                <a:lnTo>
                  <a:pt x="151" y="692"/>
                </a:lnTo>
                <a:lnTo>
                  <a:pt x="76" y="768"/>
                </a:lnTo>
                <a:lnTo>
                  <a:pt x="0" y="768"/>
                </a:lnTo>
                <a:lnTo>
                  <a:pt x="38" y="718"/>
                </a:lnTo>
                <a:lnTo>
                  <a:pt x="63" y="667"/>
                </a:lnTo>
                <a:lnTo>
                  <a:pt x="101" y="617"/>
                </a:lnTo>
                <a:lnTo>
                  <a:pt x="126" y="579"/>
                </a:lnTo>
                <a:lnTo>
                  <a:pt x="151" y="529"/>
                </a:lnTo>
                <a:lnTo>
                  <a:pt x="176" y="491"/>
                </a:lnTo>
                <a:lnTo>
                  <a:pt x="202" y="453"/>
                </a:lnTo>
                <a:lnTo>
                  <a:pt x="214" y="416"/>
                </a:lnTo>
                <a:lnTo>
                  <a:pt x="239" y="378"/>
                </a:lnTo>
                <a:lnTo>
                  <a:pt x="252" y="353"/>
                </a:lnTo>
                <a:lnTo>
                  <a:pt x="277" y="327"/>
                </a:lnTo>
                <a:lnTo>
                  <a:pt x="277" y="302"/>
                </a:lnTo>
                <a:lnTo>
                  <a:pt x="290" y="277"/>
                </a:lnTo>
                <a:lnTo>
                  <a:pt x="302" y="252"/>
                </a:lnTo>
                <a:lnTo>
                  <a:pt x="315" y="239"/>
                </a:lnTo>
                <a:lnTo>
                  <a:pt x="315" y="227"/>
                </a:lnTo>
                <a:lnTo>
                  <a:pt x="328" y="202"/>
                </a:lnTo>
                <a:lnTo>
                  <a:pt x="328" y="176"/>
                </a:lnTo>
                <a:lnTo>
                  <a:pt x="340" y="151"/>
                </a:lnTo>
                <a:lnTo>
                  <a:pt x="340" y="139"/>
                </a:lnTo>
                <a:lnTo>
                  <a:pt x="328" y="113"/>
                </a:lnTo>
                <a:lnTo>
                  <a:pt x="328" y="101"/>
                </a:lnTo>
                <a:lnTo>
                  <a:pt x="328" y="88"/>
                </a:lnTo>
                <a:lnTo>
                  <a:pt x="315" y="88"/>
                </a:lnTo>
                <a:lnTo>
                  <a:pt x="302" y="76"/>
                </a:lnTo>
                <a:lnTo>
                  <a:pt x="290" y="63"/>
                </a:lnTo>
                <a:lnTo>
                  <a:pt x="277" y="51"/>
                </a:lnTo>
                <a:lnTo>
                  <a:pt x="290" y="38"/>
                </a:lnTo>
                <a:lnTo>
                  <a:pt x="290" y="25"/>
                </a:lnTo>
                <a:lnTo>
                  <a:pt x="302" y="13"/>
                </a:lnTo>
                <a:lnTo>
                  <a:pt x="315" y="13"/>
                </a:lnTo>
                <a:lnTo>
                  <a:pt x="328" y="13"/>
                </a:lnTo>
                <a:lnTo>
                  <a:pt x="353" y="0"/>
                </a:lnTo>
                <a:lnTo>
                  <a:pt x="378" y="13"/>
                </a:lnTo>
                <a:lnTo>
                  <a:pt x="391" y="13"/>
                </a:lnTo>
                <a:lnTo>
                  <a:pt x="429" y="13"/>
                </a:lnTo>
                <a:lnTo>
                  <a:pt x="454" y="25"/>
                </a:lnTo>
                <a:lnTo>
                  <a:pt x="479" y="25"/>
                </a:lnTo>
                <a:lnTo>
                  <a:pt x="504" y="38"/>
                </a:lnTo>
                <a:lnTo>
                  <a:pt x="529" y="51"/>
                </a:lnTo>
                <a:lnTo>
                  <a:pt x="555" y="63"/>
                </a:lnTo>
                <a:lnTo>
                  <a:pt x="567" y="76"/>
                </a:lnTo>
                <a:lnTo>
                  <a:pt x="580" y="88"/>
                </a:lnTo>
                <a:lnTo>
                  <a:pt x="592" y="113"/>
                </a:lnTo>
                <a:lnTo>
                  <a:pt x="605" y="12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5" name="Freeform 11"/>
          <p:cNvSpPr>
            <a:spLocks noChangeArrowheads="1"/>
          </p:cNvSpPr>
          <p:nvPr/>
        </p:nvSpPr>
        <p:spPr bwMode="auto">
          <a:xfrm>
            <a:off x="5915025" y="2060575"/>
            <a:ext cx="768350" cy="342900"/>
          </a:xfrm>
          <a:custGeom>
            <a:avLst/>
            <a:gdLst>
              <a:gd name="T0" fmla="*/ 857 w 1210"/>
              <a:gd name="T1" fmla="*/ 13 h 542"/>
              <a:gd name="T2" fmla="*/ 895 w 1210"/>
              <a:gd name="T3" fmla="*/ 0 h 542"/>
              <a:gd name="T4" fmla="*/ 920 w 1210"/>
              <a:gd name="T5" fmla="*/ 0 h 542"/>
              <a:gd name="T6" fmla="*/ 945 w 1210"/>
              <a:gd name="T7" fmla="*/ 0 h 542"/>
              <a:gd name="T8" fmla="*/ 983 w 1210"/>
              <a:gd name="T9" fmla="*/ 25 h 542"/>
              <a:gd name="T10" fmla="*/ 1046 w 1210"/>
              <a:gd name="T11" fmla="*/ 38 h 542"/>
              <a:gd name="T12" fmla="*/ 1109 w 1210"/>
              <a:gd name="T13" fmla="*/ 76 h 542"/>
              <a:gd name="T14" fmla="*/ 1159 w 1210"/>
              <a:gd name="T15" fmla="*/ 101 h 542"/>
              <a:gd name="T16" fmla="*/ 1185 w 1210"/>
              <a:gd name="T17" fmla="*/ 126 h 542"/>
              <a:gd name="T18" fmla="*/ 1210 w 1210"/>
              <a:gd name="T19" fmla="*/ 151 h 542"/>
              <a:gd name="T20" fmla="*/ 1197 w 1210"/>
              <a:gd name="T21" fmla="*/ 177 h 542"/>
              <a:gd name="T22" fmla="*/ 1172 w 1210"/>
              <a:gd name="T23" fmla="*/ 214 h 542"/>
              <a:gd name="T24" fmla="*/ 1134 w 1210"/>
              <a:gd name="T25" fmla="*/ 227 h 542"/>
              <a:gd name="T26" fmla="*/ 1096 w 1210"/>
              <a:gd name="T27" fmla="*/ 277 h 542"/>
              <a:gd name="T28" fmla="*/ 1033 w 1210"/>
              <a:gd name="T29" fmla="*/ 353 h 542"/>
              <a:gd name="T30" fmla="*/ 970 w 1210"/>
              <a:gd name="T31" fmla="*/ 466 h 542"/>
              <a:gd name="T32" fmla="*/ 794 w 1210"/>
              <a:gd name="T33" fmla="*/ 542 h 542"/>
              <a:gd name="T34" fmla="*/ 857 w 1210"/>
              <a:gd name="T35" fmla="*/ 403 h 542"/>
              <a:gd name="T36" fmla="*/ 882 w 1210"/>
              <a:gd name="T37" fmla="*/ 315 h 542"/>
              <a:gd name="T38" fmla="*/ 895 w 1210"/>
              <a:gd name="T39" fmla="*/ 239 h 542"/>
              <a:gd name="T40" fmla="*/ 882 w 1210"/>
              <a:gd name="T41" fmla="*/ 202 h 542"/>
              <a:gd name="T42" fmla="*/ 832 w 1210"/>
              <a:gd name="T43" fmla="*/ 189 h 542"/>
              <a:gd name="T44" fmla="*/ 756 w 1210"/>
              <a:gd name="T45" fmla="*/ 189 h 542"/>
              <a:gd name="T46" fmla="*/ 630 w 1210"/>
              <a:gd name="T47" fmla="*/ 202 h 542"/>
              <a:gd name="T48" fmla="*/ 479 w 1210"/>
              <a:gd name="T49" fmla="*/ 227 h 542"/>
              <a:gd name="T50" fmla="*/ 315 w 1210"/>
              <a:gd name="T51" fmla="*/ 252 h 542"/>
              <a:gd name="T52" fmla="*/ 189 w 1210"/>
              <a:gd name="T53" fmla="*/ 277 h 542"/>
              <a:gd name="T54" fmla="*/ 75 w 1210"/>
              <a:gd name="T55" fmla="*/ 290 h 542"/>
              <a:gd name="T56" fmla="*/ 0 w 1210"/>
              <a:gd name="T57" fmla="*/ 290 h 542"/>
              <a:gd name="T58" fmla="*/ 126 w 1210"/>
              <a:gd name="T59" fmla="*/ 164 h 542"/>
              <a:gd name="T60" fmla="*/ 391 w 1210"/>
              <a:gd name="T61" fmla="*/ 139 h 542"/>
              <a:gd name="T62" fmla="*/ 605 w 1210"/>
              <a:gd name="T63" fmla="*/ 114 h 542"/>
              <a:gd name="T64" fmla="*/ 706 w 1210"/>
              <a:gd name="T65" fmla="*/ 88 h 542"/>
              <a:gd name="T66" fmla="*/ 781 w 1210"/>
              <a:gd name="T67" fmla="*/ 63 h 542"/>
              <a:gd name="T68" fmla="*/ 832 w 1210"/>
              <a:gd name="T69" fmla="*/ 38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0" h="542">
                <a:moveTo>
                  <a:pt x="844" y="38"/>
                </a:moveTo>
                <a:lnTo>
                  <a:pt x="857" y="13"/>
                </a:lnTo>
                <a:lnTo>
                  <a:pt x="882" y="0"/>
                </a:lnTo>
                <a:lnTo>
                  <a:pt x="895" y="0"/>
                </a:lnTo>
                <a:lnTo>
                  <a:pt x="907" y="0"/>
                </a:lnTo>
                <a:lnTo>
                  <a:pt x="920" y="0"/>
                </a:lnTo>
                <a:lnTo>
                  <a:pt x="933" y="0"/>
                </a:lnTo>
                <a:lnTo>
                  <a:pt x="945" y="0"/>
                </a:lnTo>
                <a:lnTo>
                  <a:pt x="970" y="13"/>
                </a:lnTo>
                <a:lnTo>
                  <a:pt x="983" y="25"/>
                </a:lnTo>
                <a:lnTo>
                  <a:pt x="1008" y="25"/>
                </a:lnTo>
                <a:lnTo>
                  <a:pt x="1046" y="38"/>
                </a:lnTo>
                <a:lnTo>
                  <a:pt x="1071" y="63"/>
                </a:lnTo>
                <a:lnTo>
                  <a:pt x="1109" y="76"/>
                </a:lnTo>
                <a:lnTo>
                  <a:pt x="1134" y="88"/>
                </a:lnTo>
                <a:lnTo>
                  <a:pt x="1159" y="101"/>
                </a:lnTo>
                <a:lnTo>
                  <a:pt x="1172" y="114"/>
                </a:lnTo>
                <a:lnTo>
                  <a:pt x="1185" y="126"/>
                </a:lnTo>
                <a:lnTo>
                  <a:pt x="1197" y="139"/>
                </a:lnTo>
                <a:lnTo>
                  <a:pt x="1210" y="151"/>
                </a:lnTo>
                <a:lnTo>
                  <a:pt x="1210" y="164"/>
                </a:lnTo>
                <a:lnTo>
                  <a:pt x="1197" y="177"/>
                </a:lnTo>
                <a:lnTo>
                  <a:pt x="1197" y="189"/>
                </a:lnTo>
                <a:lnTo>
                  <a:pt x="1172" y="214"/>
                </a:lnTo>
                <a:lnTo>
                  <a:pt x="1147" y="214"/>
                </a:lnTo>
                <a:lnTo>
                  <a:pt x="1134" y="227"/>
                </a:lnTo>
                <a:lnTo>
                  <a:pt x="1122" y="252"/>
                </a:lnTo>
                <a:lnTo>
                  <a:pt x="1096" y="277"/>
                </a:lnTo>
                <a:lnTo>
                  <a:pt x="1071" y="315"/>
                </a:lnTo>
                <a:lnTo>
                  <a:pt x="1033" y="353"/>
                </a:lnTo>
                <a:lnTo>
                  <a:pt x="1008" y="416"/>
                </a:lnTo>
                <a:lnTo>
                  <a:pt x="970" y="466"/>
                </a:lnTo>
                <a:lnTo>
                  <a:pt x="920" y="542"/>
                </a:lnTo>
                <a:lnTo>
                  <a:pt x="794" y="542"/>
                </a:lnTo>
                <a:lnTo>
                  <a:pt x="832" y="466"/>
                </a:lnTo>
                <a:lnTo>
                  <a:pt x="857" y="403"/>
                </a:lnTo>
                <a:lnTo>
                  <a:pt x="870" y="353"/>
                </a:lnTo>
                <a:lnTo>
                  <a:pt x="882" y="315"/>
                </a:lnTo>
                <a:lnTo>
                  <a:pt x="882" y="265"/>
                </a:lnTo>
                <a:lnTo>
                  <a:pt x="895" y="239"/>
                </a:lnTo>
                <a:lnTo>
                  <a:pt x="882" y="214"/>
                </a:lnTo>
                <a:lnTo>
                  <a:pt x="882" y="202"/>
                </a:lnTo>
                <a:lnTo>
                  <a:pt x="857" y="202"/>
                </a:lnTo>
                <a:lnTo>
                  <a:pt x="832" y="189"/>
                </a:lnTo>
                <a:lnTo>
                  <a:pt x="794" y="189"/>
                </a:lnTo>
                <a:lnTo>
                  <a:pt x="756" y="189"/>
                </a:lnTo>
                <a:lnTo>
                  <a:pt x="706" y="202"/>
                </a:lnTo>
                <a:lnTo>
                  <a:pt x="630" y="202"/>
                </a:lnTo>
                <a:lnTo>
                  <a:pt x="567" y="214"/>
                </a:lnTo>
                <a:lnTo>
                  <a:pt x="479" y="227"/>
                </a:lnTo>
                <a:lnTo>
                  <a:pt x="391" y="239"/>
                </a:lnTo>
                <a:lnTo>
                  <a:pt x="315" y="252"/>
                </a:lnTo>
                <a:lnTo>
                  <a:pt x="252" y="265"/>
                </a:lnTo>
                <a:lnTo>
                  <a:pt x="189" y="277"/>
                </a:lnTo>
                <a:lnTo>
                  <a:pt x="126" y="277"/>
                </a:lnTo>
                <a:lnTo>
                  <a:pt x="75" y="290"/>
                </a:lnTo>
                <a:lnTo>
                  <a:pt x="38" y="290"/>
                </a:lnTo>
                <a:lnTo>
                  <a:pt x="0" y="290"/>
                </a:lnTo>
                <a:lnTo>
                  <a:pt x="0" y="164"/>
                </a:lnTo>
                <a:lnTo>
                  <a:pt x="126" y="164"/>
                </a:lnTo>
                <a:lnTo>
                  <a:pt x="265" y="151"/>
                </a:lnTo>
                <a:lnTo>
                  <a:pt x="391" y="139"/>
                </a:lnTo>
                <a:lnTo>
                  <a:pt x="529" y="114"/>
                </a:lnTo>
                <a:lnTo>
                  <a:pt x="605" y="114"/>
                </a:lnTo>
                <a:lnTo>
                  <a:pt x="655" y="101"/>
                </a:lnTo>
                <a:lnTo>
                  <a:pt x="706" y="88"/>
                </a:lnTo>
                <a:lnTo>
                  <a:pt x="756" y="76"/>
                </a:lnTo>
                <a:lnTo>
                  <a:pt x="781" y="63"/>
                </a:lnTo>
                <a:lnTo>
                  <a:pt x="819" y="51"/>
                </a:lnTo>
                <a:lnTo>
                  <a:pt x="832" y="38"/>
                </a:lnTo>
                <a:lnTo>
                  <a:pt x="844" y="3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6" name="Freeform 12"/>
          <p:cNvSpPr>
            <a:spLocks noChangeArrowheads="1"/>
          </p:cNvSpPr>
          <p:nvPr/>
        </p:nvSpPr>
        <p:spPr bwMode="auto">
          <a:xfrm>
            <a:off x="5962651" y="2355851"/>
            <a:ext cx="593725" cy="144463"/>
          </a:xfrm>
          <a:custGeom>
            <a:avLst/>
            <a:gdLst>
              <a:gd name="T0" fmla="*/ 479 w 933"/>
              <a:gd name="T1" fmla="*/ 63 h 227"/>
              <a:gd name="T2" fmla="*/ 542 w 933"/>
              <a:gd name="T3" fmla="*/ 50 h 227"/>
              <a:gd name="T4" fmla="*/ 593 w 933"/>
              <a:gd name="T5" fmla="*/ 50 h 227"/>
              <a:gd name="T6" fmla="*/ 631 w 933"/>
              <a:gd name="T7" fmla="*/ 38 h 227"/>
              <a:gd name="T8" fmla="*/ 681 w 933"/>
              <a:gd name="T9" fmla="*/ 38 h 227"/>
              <a:gd name="T10" fmla="*/ 719 w 933"/>
              <a:gd name="T11" fmla="*/ 25 h 227"/>
              <a:gd name="T12" fmla="*/ 757 w 933"/>
              <a:gd name="T13" fmla="*/ 13 h 227"/>
              <a:gd name="T14" fmla="*/ 795 w 933"/>
              <a:gd name="T15" fmla="*/ 13 h 227"/>
              <a:gd name="T16" fmla="*/ 820 w 933"/>
              <a:gd name="T17" fmla="*/ 0 h 227"/>
              <a:gd name="T18" fmla="*/ 845 w 933"/>
              <a:gd name="T19" fmla="*/ 0 h 227"/>
              <a:gd name="T20" fmla="*/ 870 w 933"/>
              <a:gd name="T21" fmla="*/ 0 h 227"/>
              <a:gd name="T22" fmla="*/ 883 w 933"/>
              <a:gd name="T23" fmla="*/ 13 h 227"/>
              <a:gd name="T24" fmla="*/ 895 w 933"/>
              <a:gd name="T25" fmla="*/ 13 h 227"/>
              <a:gd name="T26" fmla="*/ 908 w 933"/>
              <a:gd name="T27" fmla="*/ 38 h 227"/>
              <a:gd name="T28" fmla="*/ 921 w 933"/>
              <a:gd name="T29" fmla="*/ 50 h 227"/>
              <a:gd name="T30" fmla="*/ 921 w 933"/>
              <a:gd name="T31" fmla="*/ 76 h 227"/>
              <a:gd name="T32" fmla="*/ 933 w 933"/>
              <a:gd name="T33" fmla="*/ 101 h 227"/>
              <a:gd name="T34" fmla="*/ 832 w 933"/>
              <a:gd name="T35" fmla="*/ 126 h 227"/>
              <a:gd name="T36" fmla="*/ 744 w 933"/>
              <a:gd name="T37" fmla="*/ 138 h 227"/>
              <a:gd name="T38" fmla="*/ 668 w 933"/>
              <a:gd name="T39" fmla="*/ 151 h 227"/>
              <a:gd name="T40" fmla="*/ 593 w 933"/>
              <a:gd name="T41" fmla="*/ 164 h 227"/>
              <a:gd name="T42" fmla="*/ 517 w 933"/>
              <a:gd name="T43" fmla="*/ 176 h 227"/>
              <a:gd name="T44" fmla="*/ 442 w 933"/>
              <a:gd name="T45" fmla="*/ 176 h 227"/>
              <a:gd name="T46" fmla="*/ 379 w 933"/>
              <a:gd name="T47" fmla="*/ 189 h 227"/>
              <a:gd name="T48" fmla="*/ 316 w 933"/>
              <a:gd name="T49" fmla="*/ 201 h 227"/>
              <a:gd name="T50" fmla="*/ 265 w 933"/>
              <a:gd name="T51" fmla="*/ 201 h 227"/>
              <a:gd name="T52" fmla="*/ 215 w 933"/>
              <a:gd name="T53" fmla="*/ 214 h 227"/>
              <a:gd name="T54" fmla="*/ 164 w 933"/>
              <a:gd name="T55" fmla="*/ 214 h 227"/>
              <a:gd name="T56" fmla="*/ 126 w 933"/>
              <a:gd name="T57" fmla="*/ 227 h 227"/>
              <a:gd name="T58" fmla="*/ 89 w 933"/>
              <a:gd name="T59" fmla="*/ 227 h 227"/>
              <a:gd name="T60" fmla="*/ 51 w 933"/>
              <a:gd name="T61" fmla="*/ 227 h 227"/>
              <a:gd name="T62" fmla="*/ 26 w 933"/>
              <a:gd name="T63" fmla="*/ 227 h 227"/>
              <a:gd name="T64" fmla="*/ 0 w 933"/>
              <a:gd name="T65" fmla="*/ 227 h 227"/>
              <a:gd name="T66" fmla="*/ 0 w 933"/>
              <a:gd name="T67" fmla="*/ 101 h 227"/>
              <a:gd name="T68" fmla="*/ 126 w 933"/>
              <a:gd name="T69" fmla="*/ 101 h 227"/>
              <a:gd name="T70" fmla="*/ 253 w 933"/>
              <a:gd name="T71" fmla="*/ 101 h 227"/>
              <a:gd name="T72" fmla="*/ 366 w 933"/>
              <a:gd name="T73" fmla="*/ 88 h 227"/>
              <a:gd name="T74" fmla="*/ 479 w 933"/>
              <a:gd name="T75" fmla="*/ 6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33" h="227">
                <a:moveTo>
                  <a:pt x="479" y="63"/>
                </a:moveTo>
                <a:lnTo>
                  <a:pt x="542" y="50"/>
                </a:lnTo>
                <a:lnTo>
                  <a:pt x="593" y="50"/>
                </a:lnTo>
                <a:lnTo>
                  <a:pt x="631" y="38"/>
                </a:lnTo>
                <a:lnTo>
                  <a:pt x="681" y="38"/>
                </a:lnTo>
                <a:lnTo>
                  <a:pt x="719" y="25"/>
                </a:lnTo>
                <a:lnTo>
                  <a:pt x="757" y="13"/>
                </a:lnTo>
                <a:lnTo>
                  <a:pt x="795" y="13"/>
                </a:lnTo>
                <a:lnTo>
                  <a:pt x="820" y="0"/>
                </a:lnTo>
                <a:lnTo>
                  <a:pt x="845" y="0"/>
                </a:lnTo>
                <a:lnTo>
                  <a:pt x="870" y="0"/>
                </a:lnTo>
                <a:lnTo>
                  <a:pt x="883" y="13"/>
                </a:lnTo>
                <a:lnTo>
                  <a:pt x="895" y="13"/>
                </a:lnTo>
                <a:lnTo>
                  <a:pt x="908" y="38"/>
                </a:lnTo>
                <a:lnTo>
                  <a:pt x="921" y="50"/>
                </a:lnTo>
                <a:lnTo>
                  <a:pt x="921" y="76"/>
                </a:lnTo>
                <a:lnTo>
                  <a:pt x="933" y="101"/>
                </a:lnTo>
                <a:lnTo>
                  <a:pt x="832" y="126"/>
                </a:lnTo>
                <a:lnTo>
                  <a:pt x="744" y="138"/>
                </a:lnTo>
                <a:lnTo>
                  <a:pt x="668" y="151"/>
                </a:lnTo>
                <a:lnTo>
                  <a:pt x="593" y="164"/>
                </a:lnTo>
                <a:lnTo>
                  <a:pt x="517" y="176"/>
                </a:lnTo>
                <a:lnTo>
                  <a:pt x="442" y="176"/>
                </a:lnTo>
                <a:lnTo>
                  <a:pt x="379" y="189"/>
                </a:lnTo>
                <a:lnTo>
                  <a:pt x="316" y="201"/>
                </a:lnTo>
                <a:lnTo>
                  <a:pt x="265" y="201"/>
                </a:lnTo>
                <a:lnTo>
                  <a:pt x="215" y="214"/>
                </a:lnTo>
                <a:lnTo>
                  <a:pt x="164" y="214"/>
                </a:lnTo>
                <a:lnTo>
                  <a:pt x="126" y="227"/>
                </a:lnTo>
                <a:lnTo>
                  <a:pt x="89" y="227"/>
                </a:lnTo>
                <a:lnTo>
                  <a:pt x="51" y="227"/>
                </a:lnTo>
                <a:lnTo>
                  <a:pt x="26" y="227"/>
                </a:lnTo>
                <a:lnTo>
                  <a:pt x="0" y="227"/>
                </a:lnTo>
                <a:lnTo>
                  <a:pt x="0" y="101"/>
                </a:lnTo>
                <a:lnTo>
                  <a:pt x="126" y="101"/>
                </a:lnTo>
                <a:lnTo>
                  <a:pt x="253" y="101"/>
                </a:lnTo>
                <a:lnTo>
                  <a:pt x="366" y="88"/>
                </a:lnTo>
                <a:lnTo>
                  <a:pt x="479" y="6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7" name="Freeform 13"/>
          <p:cNvSpPr>
            <a:spLocks noChangeArrowheads="1"/>
          </p:cNvSpPr>
          <p:nvPr/>
        </p:nvSpPr>
        <p:spPr bwMode="auto">
          <a:xfrm>
            <a:off x="5627689" y="2482850"/>
            <a:ext cx="503237" cy="584200"/>
          </a:xfrm>
          <a:custGeom>
            <a:avLst/>
            <a:gdLst>
              <a:gd name="T0" fmla="*/ 202 w 794"/>
              <a:gd name="T1" fmla="*/ 705 h 919"/>
              <a:gd name="T2" fmla="*/ 252 w 794"/>
              <a:gd name="T3" fmla="*/ 668 h 919"/>
              <a:gd name="T4" fmla="*/ 290 w 794"/>
              <a:gd name="T5" fmla="*/ 617 h 919"/>
              <a:gd name="T6" fmla="*/ 340 w 794"/>
              <a:gd name="T7" fmla="*/ 579 h 919"/>
              <a:gd name="T8" fmla="*/ 378 w 794"/>
              <a:gd name="T9" fmla="*/ 529 h 919"/>
              <a:gd name="T10" fmla="*/ 416 w 794"/>
              <a:gd name="T11" fmla="*/ 491 h 919"/>
              <a:gd name="T12" fmla="*/ 441 w 794"/>
              <a:gd name="T13" fmla="*/ 441 h 919"/>
              <a:gd name="T14" fmla="*/ 466 w 794"/>
              <a:gd name="T15" fmla="*/ 403 h 919"/>
              <a:gd name="T16" fmla="*/ 492 w 794"/>
              <a:gd name="T17" fmla="*/ 365 h 919"/>
              <a:gd name="T18" fmla="*/ 529 w 794"/>
              <a:gd name="T19" fmla="*/ 277 h 919"/>
              <a:gd name="T20" fmla="*/ 555 w 794"/>
              <a:gd name="T21" fmla="*/ 189 h 919"/>
              <a:gd name="T22" fmla="*/ 567 w 794"/>
              <a:gd name="T23" fmla="*/ 101 h 919"/>
              <a:gd name="T24" fmla="*/ 580 w 794"/>
              <a:gd name="T25" fmla="*/ 0 h 919"/>
              <a:gd name="T26" fmla="*/ 794 w 794"/>
              <a:gd name="T27" fmla="*/ 0 h 919"/>
              <a:gd name="T28" fmla="*/ 794 w 794"/>
              <a:gd name="T29" fmla="*/ 38 h 919"/>
              <a:gd name="T30" fmla="*/ 794 w 794"/>
              <a:gd name="T31" fmla="*/ 89 h 919"/>
              <a:gd name="T32" fmla="*/ 782 w 794"/>
              <a:gd name="T33" fmla="*/ 139 h 919"/>
              <a:gd name="T34" fmla="*/ 756 w 794"/>
              <a:gd name="T35" fmla="*/ 189 h 919"/>
              <a:gd name="T36" fmla="*/ 744 w 794"/>
              <a:gd name="T37" fmla="*/ 240 h 919"/>
              <a:gd name="T38" fmla="*/ 719 w 794"/>
              <a:gd name="T39" fmla="*/ 303 h 919"/>
              <a:gd name="T40" fmla="*/ 681 w 794"/>
              <a:gd name="T41" fmla="*/ 365 h 919"/>
              <a:gd name="T42" fmla="*/ 643 w 794"/>
              <a:gd name="T43" fmla="*/ 428 h 919"/>
              <a:gd name="T44" fmla="*/ 605 w 794"/>
              <a:gd name="T45" fmla="*/ 491 h 919"/>
              <a:gd name="T46" fmla="*/ 555 w 794"/>
              <a:gd name="T47" fmla="*/ 542 h 919"/>
              <a:gd name="T48" fmla="*/ 517 w 794"/>
              <a:gd name="T49" fmla="*/ 605 h 919"/>
              <a:gd name="T50" fmla="*/ 466 w 794"/>
              <a:gd name="T51" fmla="*/ 655 h 919"/>
              <a:gd name="T52" fmla="*/ 416 w 794"/>
              <a:gd name="T53" fmla="*/ 705 h 919"/>
              <a:gd name="T54" fmla="*/ 366 w 794"/>
              <a:gd name="T55" fmla="*/ 743 h 919"/>
              <a:gd name="T56" fmla="*/ 303 w 794"/>
              <a:gd name="T57" fmla="*/ 781 h 919"/>
              <a:gd name="T58" fmla="*/ 240 w 794"/>
              <a:gd name="T59" fmla="*/ 819 h 919"/>
              <a:gd name="T60" fmla="*/ 189 w 794"/>
              <a:gd name="T61" fmla="*/ 844 h 919"/>
              <a:gd name="T62" fmla="*/ 139 w 794"/>
              <a:gd name="T63" fmla="*/ 869 h 919"/>
              <a:gd name="T64" fmla="*/ 101 w 794"/>
              <a:gd name="T65" fmla="*/ 894 h 919"/>
              <a:gd name="T66" fmla="*/ 63 w 794"/>
              <a:gd name="T67" fmla="*/ 907 h 919"/>
              <a:gd name="T68" fmla="*/ 38 w 794"/>
              <a:gd name="T69" fmla="*/ 919 h 919"/>
              <a:gd name="T70" fmla="*/ 13 w 794"/>
              <a:gd name="T71" fmla="*/ 919 h 919"/>
              <a:gd name="T72" fmla="*/ 0 w 794"/>
              <a:gd name="T73" fmla="*/ 919 h 919"/>
              <a:gd name="T74" fmla="*/ 0 w 794"/>
              <a:gd name="T75" fmla="*/ 907 h 919"/>
              <a:gd name="T76" fmla="*/ 0 w 794"/>
              <a:gd name="T77" fmla="*/ 894 h 919"/>
              <a:gd name="T78" fmla="*/ 25 w 794"/>
              <a:gd name="T79" fmla="*/ 869 h 919"/>
              <a:gd name="T80" fmla="*/ 38 w 794"/>
              <a:gd name="T81" fmla="*/ 844 h 919"/>
              <a:gd name="T82" fmla="*/ 76 w 794"/>
              <a:gd name="T83" fmla="*/ 819 h 919"/>
              <a:gd name="T84" fmla="*/ 101 w 794"/>
              <a:gd name="T85" fmla="*/ 793 h 919"/>
              <a:gd name="T86" fmla="*/ 151 w 794"/>
              <a:gd name="T87" fmla="*/ 756 h 919"/>
              <a:gd name="T88" fmla="*/ 202 w 794"/>
              <a:gd name="T89" fmla="*/ 705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4" h="919">
                <a:moveTo>
                  <a:pt x="202" y="705"/>
                </a:moveTo>
                <a:lnTo>
                  <a:pt x="252" y="668"/>
                </a:lnTo>
                <a:lnTo>
                  <a:pt x="290" y="617"/>
                </a:lnTo>
                <a:lnTo>
                  <a:pt x="340" y="579"/>
                </a:lnTo>
                <a:lnTo>
                  <a:pt x="378" y="529"/>
                </a:lnTo>
                <a:lnTo>
                  <a:pt x="416" y="491"/>
                </a:lnTo>
                <a:lnTo>
                  <a:pt x="441" y="441"/>
                </a:lnTo>
                <a:lnTo>
                  <a:pt x="466" y="403"/>
                </a:lnTo>
                <a:lnTo>
                  <a:pt x="492" y="365"/>
                </a:lnTo>
                <a:lnTo>
                  <a:pt x="529" y="277"/>
                </a:lnTo>
                <a:lnTo>
                  <a:pt x="555" y="189"/>
                </a:lnTo>
                <a:lnTo>
                  <a:pt x="567" y="101"/>
                </a:lnTo>
                <a:lnTo>
                  <a:pt x="580" y="0"/>
                </a:lnTo>
                <a:lnTo>
                  <a:pt x="794" y="0"/>
                </a:lnTo>
                <a:lnTo>
                  <a:pt x="794" y="38"/>
                </a:lnTo>
                <a:lnTo>
                  <a:pt x="794" y="89"/>
                </a:lnTo>
                <a:lnTo>
                  <a:pt x="782" y="139"/>
                </a:lnTo>
                <a:lnTo>
                  <a:pt x="756" y="189"/>
                </a:lnTo>
                <a:lnTo>
                  <a:pt x="744" y="240"/>
                </a:lnTo>
                <a:lnTo>
                  <a:pt x="719" y="303"/>
                </a:lnTo>
                <a:lnTo>
                  <a:pt x="681" y="365"/>
                </a:lnTo>
                <a:lnTo>
                  <a:pt x="643" y="428"/>
                </a:lnTo>
                <a:lnTo>
                  <a:pt x="605" y="491"/>
                </a:lnTo>
                <a:lnTo>
                  <a:pt x="555" y="542"/>
                </a:lnTo>
                <a:lnTo>
                  <a:pt x="517" y="605"/>
                </a:lnTo>
                <a:lnTo>
                  <a:pt x="466" y="655"/>
                </a:lnTo>
                <a:lnTo>
                  <a:pt x="416" y="705"/>
                </a:lnTo>
                <a:lnTo>
                  <a:pt x="366" y="743"/>
                </a:lnTo>
                <a:lnTo>
                  <a:pt x="303" y="781"/>
                </a:lnTo>
                <a:lnTo>
                  <a:pt x="240" y="819"/>
                </a:lnTo>
                <a:lnTo>
                  <a:pt x="189" y="844"/>
                </a:lnTo>
                <a:lnTo>
                  <a:pt x="139" y="869"/>
                </a:lnTo>
                <a:lnTo>
                  <a:pt x="101" y="894"/>
                </a:lnTo>
                <a:lnTo>
                  <a:pt x="63" y="907"/>
                </a:lnTo>
                <a:lnTo>
                  <a:pt x="38" y="919"/>
                </a:lnTo>
                <a:lnTo>
                  <a:pt x="13" y="919"/>
                </a:lnTo>
                <a:lnTo>
                  <a:pt x="0" y="919"/>
                </a:lnTo>
                <a:lnTo>
                  <a:pt x="0" y="907"/>
                </a:lnTo>
                <a:lnTo>
                  <a:pt x="0" y="894"/>
                </a:lnTo>
                <a:lnTo>
                  <a:pt x="25" y="869"/>
                </a:lnTo>
                <a:lnTo>
                  <a:pt x="38" y="844"/>
                </a:lnTo>
                <a:lnTo>
                  <a:pt x="76" y="819"/>
                </a:lnTo>
                <a:lnTo>
                  <a:pt x="101" y="793"/>
                </a:lnTo>
                <a:lnTo>
                  <a:pt x="151" y="756"/>
                </a:lnTo>
                <a:lnTo>
                  <a:pt x="202" y="70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8" name="Freeform 14"/>
          <p:cNvSpPr>
            <a:spLocks noChangeArrowheads="1"/>
          </p:cNvSpPr>
          <p:nvPr/>
        </p:nvSpPr>
        <p:spPr bwMode="auto">
          <a:xfrm>
            <a:off x="6267450" y="2451100"/>
            <a:ext cx="592138" cy="584200"/>
          </a:xfrm>
          <a:custGeom>
            <a:avLst/>
            <a:gdLst>
              <a:gd name="T0" fmla="*/ 568 w 933"/>
              <a:gd name="T1" fmla="*/ 705 h 919"/>
              <a:gd name="T2" fmla="*/ 643 w 933"/>
              <a:gd name="T3" fmla="*/ 680 h 919"/>
              <a:gd name="T4" fmla="*/ 694 w 933"/>
              <a:gd name="T5" fmla="*/ 642 h 919"/>
              <a:gd name="T6" fmla="*/ 719 w 933"/>
              <a:gd name="T7" fmla="*/ 604 h 919"/>
              <a:gd name="T8" fmla="*/ 731 w 933"/>
              <a:gd name="T9" fmla="*/ 541 h 919"/>
              <a:gd name="T10" fmla="*/ 744 w 933"/>
              <a:gd name="T11" fmla="*/ 466 h 919"/>
              <a:gd name="T12" fmla="*/ 757 w 933"/>
              <a:gd name="T13" fmla="*/ 378 h 919"/>
              <a:gd name="T14" fmla="*/ 769 w 933"/>
              <a:gd name="T15" fmla="*/ 302 h 919"/>
              <a:gd name="T16" fmla="*/ 782 w 933"/>
              <a:gd name="T17" fmla="*/ 252 h 919"/>
              <a:gd name="T18" fmla="*/ 794 w 933"/>
              <a:gd name="T19" fmla="*/ 227 h 919"/>
              <a:gd name="T20" fmla="*/ 807 w 933"/>
              <a:gd name="T21" fmla="*/ 214 h 919"/>
              <a:gd name="T22" fmla="*/ 820 w 933"/>
              <a:gd name="T23" fmla="*/ 239 h 919"/>
              <a:gd name="T24" fmla="*/ 832 w 933"/>
              <a:gd name="T25" fmla="*/ 290 h 919"/>
              <a:gd name="T26" fmla="*/ 845 w 933"/>
              <a:gd name="T27" fmla="*/ 365 h 919"/>
              <a:gd name="T28" fmla="*/ 857 w 933"/>
              <a:gd name="T29" fmla="*/ 466 h 919"/>
              <a:gd name="T30" fmla="*/ 883 w 933"/>
              <a:gd name="T31" fmla="*/ 554 h 919"/>
              <a:gd name="T32" fmla="*/ 895 w 933"/>
              <a:gd name="T33" fmla="*/ 617 h 919"/>
              <a:gd name="T34" fmla="*/ 908 w 933"/>
              <a:gd name="T35" fmla="*/ 667 h 919"/>
              <a:gd name="T36" fmla="*/ 920 w 933"/>
              <a:gd name="T37" fmla="*/ 705 h 919"/>
              <a:gd name="T38" fmla="*/ 933 w 933"/>
              <a:gd name="T39" fmla="*/ 730 h 919"/>
              <a:gd name="T40" fmla="*/ 920 w 933"/>
              <a:gd name="T41" fmla="*/ 768 h 919"/>
              <a:gd name="T42" fmla="*/ 895 w 933"/>
              <a:gd name="T43" fmla="*/ 793 h 919"/>
              <a:gd name="T44" fmla="*/ 857 w 933"/>
              <a:gd name="T45" fmla="*/ 831 h 919"/>
              <a:gd name="T46" fmla="*/ 769 w 933"/>
              <a:gd name="T47" fmla="*/ 869 h 919"/>
              <a:gd name="T48" fmla="*/ 668 w 933"/>
              <a:gd name="T49" fmla="*/ 906 h 919"/>
              <a:gd name="T50" fmla="*/ 542 w 933"/>
              <a:gd name="T51" fmla="*/ 919 h 919"/>
              <a:gd name="T52" fmla="*/ 404 w 933"/>
              <a:gd name="T53" fmla="*/ 919 h 919"/>
              <a:gd name="T54" fmla="*/ 278 w 933"/>
              <a:gd name="T55" fmla="*/ 906 h 919"/>
              <a:gd name="T56" fmla="*/ 215 w 933"/>
              <a:gd name="T57" fmla="*/ 894 h 919"/>
              <a:gd name="T58" fmla="*/ 177 w 933"/>
              <a:gd name="T59" fmla="*/ 869 h 919"/>
              <a:gd name="T60" fmla="*/ 139 w 933"/>
              <a:gd name="T61" fmla="*/ 831 h 919"/>
              <a:gd name="T62" fmla="*/ 101 w 933"/>
              <a:gd name="T63" fmla="*/ 793 h 919"/>
              <a:gd name="T64" fmla="*/ 76 w 933"/>
              <a:gd name="T65" fmla="*/ 755 h 919"/>
              <a:gd name="T66" fmla="*/ 63 w 933"/>
              <a:gd name="T67" fmla="*/ 705 h 919"/>
              <a:gd name="T68" fmla="*/ 38 w 933"/>
              <a:gd name="T69" fmla="*/ 642 h 919"/>
              <a:gd name="T70" fmla="*/ 26 w 933"/>
              <a:gd name="T71" fmla="*/ 566 h 919"/>
              <a:gd name="T72" fmla="*/ 26 w 933"/>
              <a:gd name="T73" fmla="*/ 466 h 919"/>
              <a:gd name="T74" fmla="*/ 13 w 933"/>
              <a:gd name="T75" fmla="*/ 353 h 919"/>
              <a:gd name="T76" fmla="*/ 0 w 933"/>
              <a:gd name="T77" fmla="*/ 227 h 919"/>
              <a:gd name="T78" fmla="*/ 0 w 933"/>
              <a:gd name="T79" fmla="*/ 76 h 919"/>
              <a:gd name="T80" fmla="*/ 51 w 933"/>
              <a:gd name="T81" fmla="*/ 38 h 919"/>
              <a:gd name="T82" fmla="*/ 126 w 933"/>
              <a:gd name="T83" fmla="*/ 88 h 919"/>
              <a:gd name="T84" fmla="*/ 177 w 933"/>
              <a:gd name="T85" fmla="*/ 139 h 919"/>
              <a:gd name="T86" fmla="*/ 189 w 933"/>
              <a:gd name="T87" fmla="*/ 176 h 919"/>
              <a:gd name="T88" fmla="*/ 177 w 933"/>
              <a:gd name="T89" fmla="*/ 239 h 919"/>
              <a:gd name="T90" fmla="*/ 164 w 933"/>
              <a:gd name="T91" fmla="*/ 340 h 919"/>
              <a:gd name="T92" fmla="*/ 164 w 933"/>
              <a:gd name="T93" fmla="*/ 478 h 919"/>
              <a:gd name="T94" fmla="*/ 189 w 933"/>
              <a:gd name="T95" fmla="*/ 579 h 919"/>
              <a:gd name="T96" fmla="*/ 215 w 933"/>
              <a:gd name="T97" fmla="*/ 655 h 919"/>
              <a:gd name="T98" fmla="*/ 278 w 933"/>
              <a:gd name="T99" fmla="*/ 692 h 919"/>
              <a:gd name="T100" fmla="*/ 366 w 933"/>
              <a:gd name="T101" fmla="*/ 718 h 919"/>
              <a:gd name="T102" fmla="*/ 467 w 933"/>
              <a:gd name="T103" fmla="*/ 718 h 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3" h="919">
                <a:moveTo>
                  <a:pt x="517" y="718"/>
                </a:moveTo>
                <a:lnTo>
                  <a:pt x="568" y="705"/>
                </a:lnTo>
                <a:lnTo>
                  <a:pt x="605" y="692"/>
                </a:lnTo>
                <a:lnTo>
                  <a:pt x="643" y="680"/>
                </a:lnTo>
                <a:lnTo>
                  <a:pt x="681" y="655"/>
                </a:lnTo>
                <a:lnTo>
                  <a:pt x="694" y="642"/>
                </a:lnTo>
                <a:lnTo>
                  <a:pt x="706" y="629"/>
                </a:lnTo>
                <a:lnTo>
                  <a:pt x="719" y="604"/>
                </a:lnTo>
                <a:lnTo>
                  <a:pt x="719" y="579"/>
                </a:lnTo>
                <a:lnTo>
                  <a:pt x="731" y="541"/>
                </a:lnTo>
                <a:lnTo>
                  <a:pt x="744" y="504"/>
                </a:lnTo>
                <a:lnTo>
                  <a:pt x="744" y="466"/>
                </a:lnTo>
                <a:lnTo>
                  <a:pt x="757" y="428"/>
                </a:lnTo>
                <a:lnTo>
                  <a:pt x="757" y="378"/>
                </a:lnTo>
                <a:lnTo>
                  <a:pt x="769" y="340"/>
                </a:lnTo>
                <a:lnTo>
                  <a:pt x="769" y="302"/>
                </a:lnTo>
                <a:lnTo>
                  <a:pt x="782" y="277"/>
                </a:lnTo>
                <a:lnTo>
                  <a:pt x="782" y="252"/>
                </a:lnTo>
                <a:lnTo>
                  <a:pt x="794" y="239"/>
                </a:lnTo>
                <a:lnTo>
                  <a:pt x="794" y="227"/>
                </a:lnTo>
                <a:lnTo>
                  <a:pt x="794" y="214"/>
                </a:lnTo>
                <a:lnTo>
                  <a:pt x="807" y="214"/>
                </a:lnTo>
                <a:lnTo>
                  <a:pt x="807" y="227"/>
                </a:lnTo>
                <a:lnTo>
                  <a:pt x="820" y="239"/>
                </a:lnTo>
                <a:lnTo>
                  <a:pt x="832" y="264"/>
                </a:lnTo>
                <a:lnTo>
                  <a:pt x="832" y="290"/>
                </a:lnTo>
                <a:lnTo>
                  <a:pt x="845" y="327"/>
                </a:lnTo>
                <a:lnTo>
                  <a:pt x="845" y="365"/>
                </a:lnTo>
                <a:lnTo>
                  <a:pt x="857" y="415"/>
                </a:lnTo>
                <a:lnTo>
                  <a:pt x="857" y="466"/>
                </a:lnTo>
                <a:lnTo>
                  <a:pt x="870" y="516"/>
                </a:lnTo>
                <a:lnTo>
                  <a:pt x="883" y="554"/>
                </a:lnTo>
                <a:lnTo>
                  <a:pt x="883" y="592"/>
                </a:lnTo>
                <a:lnTo>
                  <a:pt x="895" y="617"/>
                </a:lnTo>
                <a:lnTo>
                  <a:pt x="908" y="642"/>
                </a:lnTo>
                <a:lnTo>
                  <a:pt x="908" y="667"/>
                </a:lnTo>
                <a:lnTo>
                  <a:pt x="920" y="692"/>
                </a:lnTo>
                <a:lnTo>
                  <a:pt x="920" y="705"/>
                </a:lnTo>
                <a:lnTo>
                  <a:pt x="933" y="718"/>
                </a:lnTo>
                <a:lnTo>
                  <a:pt x="933" y="730"/>
                </a:lnTo>
                <a:lnTo>
                  <a:pt x="920" y="743"/>
                </a:lnTo>
                <a:lnTo>
                  <a:pt x="920" y="768"/>
                </a:lnTo>
                <a:lnTo>
                  <a:pt x="908" y="780"/>
                </a:lnTo>
                <a:lnTo>
                  <a:pt x="895" y="793"/>
                </a:lnTo>
                <a:lnTo>
                  <a:pt x="883" y="806"/>
                </a:lnTo>
                <a:lnTo>
                  <a:pt x="857" y="831"/>
                </a:lnTo>
                <a:lnTo>
                  <a:pt x="820" y="856"/>
                </a:lnTo>
                <a:lnTo>
                  <a:pt x="769" y="869"/>
                </a:lnTo>
                <a:lnTo>
                  <a:pt x="719" y="894"/>
                </a:lnTo>
                <a:lnTo>
                  <a:pt x="668" y="906"/>
                </a:lnTo>
                <a:lnTo>
                  <a:pt x="605" y="919"/>
                </a:lnTo>
                <a:lnTo>
                  <a:pt x="542" y="919"/>
                </a:lnTo>
                <a:lnTo>
                  <a:pt x="479" y="919"/>
                </a:lnTo>
                <a:lnTo>
                  <a:pt x="404" y="919"/>
                </a:lnTo>
                <a:lnTo>
                  <a:pt x="341" y="919"/>
                </a:lnTo>
                <a:lnTo>
                  <a:pt x="278" y="906"/>
                </a:lnTo>
                <a:lnTo>
                  <a:pt x="240" y="894"/>
                </a:lnTo>
                <a:lnTo>
                  <a:pt x="215" y="894"/>
                </a:lnTo>
                <a:lnTo>
                  <a:pt x="189" y="881"/>
                </a:lnTo>
                <a:lnTo>
                  <a:pt x="177" y="869"/>
                </a:lnTo>
                <a:lnTo>
                  <a:pt x="152" y="856"/>
                </a:lnTo>
                <a:lnTo>
                  <a:pt x="139" y="831"/>
                </a:lnTo>
                <a:lnTo>
                  <a:pt x="114" y="818"/>
                </a:lnTo>
                <a:lnTo>
                  <a:pt x="101" y="793"/>
                </a:lnTo>
                <a:lnTo>
                  <a:pt x="76" y="768"/>
                </a:lnTo>
                <a:lnTo>
                  <a:pt x="76" y="755"/>
                </a:lnTo>
                <a:lnTo>
                  <a:pt x="63" y="730"/>
                </a:lnTo>
                <a:lnTo>
                  <a:pt x="63" y="705"/>
                </a:lnTo>
                <a:lnTo>
                  <a:pt x="51" y="680"/>
                </a:lnTo>
                <a:lnTo>
                  <a:pt x="38" y="642"/>
                </a:lnTo>
                <a:lnTo>
                  <a:pt x="38" y="604"/>
                </a:lnTo>
                <a:lnTo>
                  <a:pt x="26" y="566"/>
                </a:lnTo>
                <a:lnTo>
                  <a:pt x="26" y="516"/>
                </a:lnTo>
                <a:lnTo>
                  <a:pt x="26" y="466"/>
                </a:lnTo>
                <a:lnTo>
                  <a:pt x="13" y="415"/>
                </a:lnTo>
                <a:lnTo>
                  <a:pt x="13" y="353"/>
                </a:lnTo>
                <a:lnTo>
                  <a:pt x="13" y="290"/>
                </a:lnTo>
                <a:lnTo>
                  <a:pt x="0" y="227"/>
                </a:lnTo>
                <a:lnTo>
                  <a:pt x="0" y="151"/>
                </a:lnTo>
                <a:lnTo>
                  <a:pt x="0" y="76"/>
                </a:lnTo>
                <a:lnTo>
                  <a:pt x="0" y="0"/>
                </a:lnTo>
                <a:lnTo>
                  <a:pt x="51" y="38"/>
                </a:lnTo>
                <a:lnTo>
                  <a:pt x="89" y="63"/>
                </a:lnTo>
                <a:lnTo>
                  <a:pt x="126" y="88"/>
                </a:lnTo>
                <a:lnTo>
                  <a:pt x="152" y="113"/>
                </a:lnTo>
                <a:lnTo>
                  <a:pt x="177" y="139"/>
                </a:lnTo>
                <a:lnTo>
                  <a:pt x="189" y="151"/>
                </a:lnTo>
                <a:lnTo>
                  <a:pt x="189" y="176"/>
                </a:lnTo>
                <a:lnTo>
                  <a:pt x="189" y="201"/>
                </a:lnTo>
                <a:lnTo>
                  <a:pt x="177" y="239"/>
                </a:lnTo>
                <a:lnTo>
                  <a:pt x="177" y="290"/>
                </a:lnTo>
                <a:lnTo>
                  <a:pt x="164" y="340"/>
                </a:lnTo>
                <a:lnTo>
                  <a:pt x="164" y="403"/>
                </a:lnTo>
                <a:lnTo>
                  <a:pt x="164" y="478"/>
                </a:lnTo>
                <a:lnTo>
                  <a:pt x="177" y="529"/>
                </a:lnTo>
                <a:lnTo>
                  <a:pt x="189" y="579"/>
                </a:lnTo>
                <a:lnTo>
                  <a:pt x="202" y="617"/>
                </a:lnTo>
                <a:lnTo>
                  <a:pt x="215" y="655"/>
                </a:lnTo>
                <a:lnTo>
                  <a:pt x="240" y="680"/>
                </a:lnTo>
                <a:lnTo>
                  <a:pt x="278" y="692"/>
                </a:lnTo>
                <a:lnTo>
                  <a:pt x="328" y="705"/>
                </a:lnTo>
                <a:lnTo>
                  <a:pt x="366" y="718"/>
                </a:lnTo>
                <a:lnTo>
                  <a:pt x="416" y="718"/>
                </a:lnTo>
                <a:lnTo>
                  <a:pt x="467" y="718"/>
                </a:lnTo>
                <a:lnTo>
                  <a:pt x="517" y="71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59" name="Freeform 15"/>
          <p:cNvSpPr>
            <a:spLocks noChangeArrowheads="1"/>
          </p:cNvSpPr>
          <p:nvPr/>
        </p:nvSpPr>
        <p:spPr bwMode="auto">
          <a:xfrm>
            <a:off x="5387975" y="1676401"/>
            <a:ext cx="215900" cy="1654175"/>
          </a:xfrm>
          <a:custGeom>
            <a:avLst/>
            <a:gdLst>
              <a:gd name="T0" fmla="*/ 38 w 340"/>
              <a:gd name="T1" fmla="*/ 113 h 2606"/>
              <a:gd name="T2" fmla="*/ 13 w 340"/>
              <a:gd name="T3" fmla="*/ 88 h 2606"/>
              <a:gd name="T4" fmla="*/ 0 w 340"/>
              <a:gd name="T5" fmla="*/ 63 h 2606"/>
              <a:gd name="T6" fmla="*/ 0 w 340"/>
              <a:gd name="T7" fmla="*/ 38 h 2606"/>
              <a:gd name="T8" fmla="*/ 0 w 340"/>
              <a:gd name="T9" fmla="*/ 13 h 2606"/>
              <a:gd name="T10" fmla="*/ 25 w 340"/>
              <a:gd name="T11" fmla="*/ 0 h 2606"/>
              <a:gd name="T12" fmla="*/ 63 w 340"/>
              <a:gd name="T13" fmla="*/ 0 h 2606"/>
              <a:gd name="T14" fmla="*/ 101 w 340"/>
              <a:gd name="T15" fmla="*/ 13 h 2606"/>
              <a:gd name="T16" fmla="*/ 202 w 340"/>
              <a:gd name="T17" fmla="*/ 63 h 2606"/>
              <a:gd name="T18" fmla="*/ 277 w 340"/>
              <a:gd name="T19" fmla="*/ 113 h 2606"/>
              <a:gd name="T20" fmla="*/ 315 w 340"/>
              <a:gd name="T21" fmla="*/ 189 h 2606"/>
              <a:gd name="T22" fmla="*/ 340 w 340"/>
              <a:gd name="T23" fmla="*/ 290 h 2606"/>
              <a:gd name="T24" fmla="*/ 340 w 340"/>
              <a:gd name="T25" fmla="*/ 327 h 2606"/>
              <a:gd name="T26" fmla="*/ 328 w 340"/>
              <a:gd name="T27" fmla="*/ 378 h 2606"/>
              <a:gd name="T28" fmla="*/ 328 w 340"/>
              <a:gd name="T29" fmla="*/ 441 h 2606"/>
              <a:gd name="T30" fmla="*/ 328 w 340"/>
              <a:gd name="T31" fmla="*/ 529 h 2606"/>
              <a:gd name="T32" fmla="*/ 328 w 340"/>
              <a:gd name="T33" fmla="*/ 642 h 2606"/>
              <a:gd name="T34" fmla="*/ 315 w 340"/>
              <a:gd name="T35" fmla="*/ 768 h 2606"/>
              <a:gd name="T36" fmla="*/ 315 w 340"/>
              <a:gd name="T37" fmla="*/ 906 h 2606"/>
              <a:gd name="T38" fmla="*/ 315 w 340"/>
              <a:gd name="T39" fmla="*/ 1057 h 2606"/>
              <a:gd name="T40" fmla="*/ 302 w 340"/>
              <a:gd name="T41" fmla="*/ 1372 h 2606"/>
              <a:gd name="T42" fmla="*/ 290 w 340"/>
              <a:gd name="T43" fmla="*/ 1662 h 2606"/>
              <a:gd name="T44" fmla="*/ 265 w 340"/>
              <a:gd name="T45" fmla="*/ 1926 h 2606"/>
              <a:gd name="T46" fmla="*/ 252 w 340"/>
              <a:gd name="T47" fmla="*/ 2152 h 2606"/>
              <a:gd name="T48" fmla="*/ 252 w 340"/>
              <a:gd name="T49" fmla="*/ 2266 h 2606"/>
              <a:gd name="T50" fmla="*/ 239 w 340"/>
              <a:gd name="T51" fmla="*/ 2354 h 2606"/>
              <a:gd name="T52" fmla="*/ 227 w 340"/>
              <a:gd name="T53" fmla="*/ 2429 h 2606"/>
              <a:gd name="T54" fmla="*/ 214 w 340"/>
              <a:gd name="T55" fmla="*/ 2480 h 2606"/>
              <a:gd name="T56" fmla="*/ 214 w 340"/>
              <a:gd name="T57" fmla="*/ 2530 h 2606"/>
              <a:gd name="T58" fmla="*/ 202 w 340"/>
              <a:gd name="T59" fmla="*/ 2568 h 2606"/>
              <a:gd name="T60" fmla="*/ 189 w 340"/>
              <a:gd name="T61" fmla="*/ 2593 h 2606"/>
              <a:gd name="T62" fmla="*/ 164 w 340"/>
              <a:gd name="T63" fmla="*/ 2606 h 2606"/>
              <a:gd name="T64" fmla="*/ 139 w 340"/>
              <a:gd name="T65" fmla="*/ 2580 h 2606"/>
              <a:gd name="T66" fmla="*/ 113 w 340"/>
              <a:gd name="T67" fmla="*/ 2543 h 2606"/>
              <a:gd name="T68" fmla="*/ 88 w 340"/>
              <a:gd name="T69" fmla="*/ 2467 h 2606"/>
              <a:gd name="T70" fmla="*/ 63 w 340"/>
              <a:gd name="T71" fmla="*/ 2392 h 2606"/>
              <a:gd name="T72" fmla="*/ 38 w 340"/>
              <a:gd name="T73" fmla="*/ 2316 h 2606"/>
              <a:gd name="T74" fmla="*/ 25 w 340"/>
              <a:gd name="T75" fmla="*/ 2266 h 2606"/>
              <a:gd name="T76" fmla="*/ 25 w 340"/>
              <a:gd name="T77" fmla="*/ 2228 h 2606"/>
              <a:gd name="T78" fmla="*/ 25 w 340"/>
              <a:gd name="T79" fmla="*/ 2203 h 2606"/>
              <a:gd name="T80" fmla="*/ 25 w 340"/>
              <a:gd name="T81" fmla="*/ 2140 h 2606"/>
              <a:gd name="T82" fmla="*/ 38 w 340"/>
              <a:gd name="T83" fmla="*/ 2052 h 2606"/>
              <a:gd name="T84" fmla="*/ 50 w 340"/>
              <a:gd name="T85" fmla="*/ 1913 h 2606"/>
              <a:gd name="T86" fmla="*/ 76 w 340"/>
              <a:gd name="T87" fmla="*/ 1800 h 2606"/>
              <a:gd name="T88" fmla="*/ 88 w 340"/>
              <a:gd name="T89" fmla="*/ 1699 h 2606"/>
              <a:gd name="T90" fmla="*/ 88 w 340"/>
              <a:gd name="T91" fmla="*/ 1599 h 2606"/>
              <a:gd name="T92" fmla="*/ 101 w 340"/>
              <a:gd name="T93" fmla="*/ 1485 h 2606"/>
              <a:gd name="T94" fmla="*/ 113 w 340"/>
              <a:gd name="T95" fmla="*/ 1360 h 2606"/>
              <a:gd name="T96" fmla="*/ 113 w 340"/>
              <a:gd name="T97" fmla="*/ 1221 h 2606"/>
              <a:gd name="T98" fmla="*/ 113 w 340"/>
              <a:gd name="T99" fmla="*/ 1083 h 2606"/>
              <a:gd name="T100" fmla="*/ 126 w 340"/>
              <a:gd name="T101" fmla="*/ 932 h 2606"/>
              <a:gd name="T102" fmla="*/ 126 w 340"/>
              <a:gd name="T103" fmla="*/ 768 h 2606"/>
              <a:gd name="T104" fmla="*/ 126 w 340"/>
              <a:gd name="T105" fmla="*/ 629 h 2606"/>
              <a:gd name="T106" fmla="*/ 126 w 340"/>
              <a:gd name="T107" fmla="*/ 491 h 2606"/>
              <a:gd name="T108" fmla="*/ 113 w 340"/>
              <a:gd name="T109" fmla="*/ 390 h 2606"/>
              <a:gd name="T110" fmla="*/ 101 w 340"/>
              <a:gd name="T111" fmla="*/ 302 h 2606"/>
              <a:gd name="T112" fmla="*/ 101 w 340"/>
              <a:gd name="T113" fmla="*/ 227 h 2606"/>
              <a:gd name="T114" fmla="*/ 88 w 340"/>
              <a:gd name="T115" fmla="*/ 176 h 2606"/>
              <a:gd name="T116" fmla="*/ 63 w 340"/>
              <a:gd name="T117" fmla="*/ 139 h 2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0" h="2606">
                <a:moveTo>
                  <a:pt x="63" y="126"/>
                </a:moveTo>
                <a:lnTo>
                  <a:pt x="38" y="113"/>
                </a:lnTo>
                <a:lnTo>
                  <a:pt x="25" y="101"/>
                </a:lnTo>
                <a:lnTo>
                  <a:pt x="13" y="88"/>
                </a:lnTo>
                <a:lnTo>
                  <a:pt x="13" y="76"/>
                </a:lnTo>
                <a:lnTo>
                  <a:pt x="0" y="63"/>
                </a:lnTo>
                <a:lnTo>
                  <a:pt x="0" y="51"/>
                </a:lnTo>
                <a:lnTo>
                  <a:pt x="0" y="38"/>
                </a:lnTo>
                <a:lnTo>
                  <a:pt x="0" y="25"/>
                </a:lnTo>
                <a:lnTo>
                  <a:pt x="0" y="13"/>
                </a:lnTo>
                <a:lnTo>
                  <a:pt x="13" y="0"/>
                </a:lnTo>
                <a:lnTo>
                  <a:pt x="25" y="0"/>
                </a:lnTo>
                <a:lnTo>
                  <a:pt x="38" y="0"/>
                </a:lnTo>
                <a:lnTo>
                  <a:pt x="63" y="0"/>
                </a:lnTo>
                <a:lnTo>
                  <a:pt x="88" y="0"/>
                </a:lnTo>
                <a:lnTo>
                  <a:pt x="101" y="13"/>
                </a:lnTo>
                <a:lnTo>
                  <a:pt x="151" y="38"/>
                </a:lnTo>
                <a:lnTo>
                  <a:pt x="202" y="63"/>
                </a:lnTo>
                <a:lnTo>
                  <a:pt x="239" y="88"/>
                </a:lnTo>
                <a:lnTo>
                  <a:pt x="277" y="113"/>
                </a:lnTo>
                <a:lnTo>
                  <a:pt x="302" y="151"/>
                </a:lnTo>
                <a:lnTo>
                  <a:pt x="315" y="189"/>
                </a:lnTo>
                <a:lnTo>
                  <a:pt x="328" y="239"/>
                </a:lnTo>
                <a:lnTo>
                  <a:pt x="340" y="290"/>
                </a:lnTo>
                <a:lnTo>
                  <a:pt x="340" y="302"/>
                </a:lnTo>
                <a:lnTo>
                  <a:pt x="340" y="327"/>
                </a:lnTo>
                <a:lnTo>
                  <a:pt x="328" y="353"/>
                </a:lnTo>
                <a:lnTo>
                  <a:pt x="328" y="378"/>
                </a:lnTo>
                <a:lnTo>
                  <a:pt x="328" y="416"/>
                </a:lnTo>
                <a:lnTo>
                  <a:pt x="328" y="441"/>
                </a:lnTo>
                <a:lnTo>
                  <a:pt x="328" y="491"/>
                </a:lnTo>
                <a:lnTo>
                  <a:pt x="328" y="529"/>
                </a:lnTo>
                <a:lnTo>
                  <a:pt x="328" y="579"/>
                </a:lnTo>
                <a:lnTo>
                  <a:pt x="328" y="642"/>
                </a:lnTo>
                <a:lnTo>
                  <a:pt x="328" y="692"/>
                </a:lnTo>
                <a:lnTo>
                  <a:pt x="315" y="768"/>
                </a:lnTo>
                <a:lnTo>
                  <a:pt x="315" y="831"/>
                </a:lnTo>
                <a:lnTo>
                  <a:pt x="315" y="906"/>
                </a:lnTo>
                <a:lnTo>
                  <a:pt x="315" y="982"/>
                </a:lnTo>
                <a:lnTo>
                  <a:pt x="315" y="1057"/>
                </a:lnTo>
                <a:lnTo>
                  <a:pt x="302" y="1221"/>
                </a:lnTo>
                <a:lnTo>
                  <a:pt x="302" y="1372"/>
                </a:lnTo>
                <a:lnTo>
                  <a:pt x="290" y="1523"/>
                </a:lnTo>
                <a:lnTo>
                  <a:pt x="290" y="1662"/>
                </a:lnTo>
                <a:lnTo>
                  <a:pt x="277" y="1800"/>
                </a:lnTo>
                <a:lnTo>
                  <a:pt x="265" y="1926"/>
                </a:lnTo>
                <a:lnTo>
                  <a:pt x="265" y="2039"/>
                </a:lnTo>
                <a:lnTo>
                  <a:pt x="252" y="2152"/>
                </a:lnTo>
                <a:lnTo>
                  <a:pt x="252" y="2215"/>
                </a:lnTo>
                <a:lnTo>
                  <a:pt x="252" y="2266"/>
                </a:lnTo>
                <a:lnTo>
                  <a:pt x="239" y="2304"/>
                </a:lnTo>
                <a:lnTo>
                  <a:pt x="239" y="2354"/>
                </a:lnTo>
                <a:lnTo>
                  <a:pt x="239" y="2392"/>
                </a:lnTo>
                <a:lnTo>
                  <a:pt x="227" y="2429"/>
                </a:lnTo>
                <a:lnTo>
                  <a:pt x="227" y="2455"/>
                </a:lnTo>
                <a:lnTo>
                  <a:pt x="214" y="2480"/>
                </a:lnTo>
                <a:lnTo>
                  <a:pt x="214" y="2518"/>
                </a:lnTo>
                <a:lnTo>
                  <a:pt x="214" y="2530"/>
                </a:lnTo>
                <a:lnTo>
                  <a:pt x="202" y="2555"/>
                </a:lnTo>
                <a:lnTo>
                  <a:pt x="202" y="2568"/>
                </a:lnTo>
                <a:lnTo>
                  <a:pt x="189" y="2580"/>
                </a:lnTo>
                <a:lnTo>
                  <a:pt x="189" y="2593"/>
                </a:lnTo>
                <a:lnTo>
                  <a:pt x="176" y="2606"/>
                </a:lnTo>
                <a:lnTo>
                  <a:pt x="164" y="2606"/>
                </a:lnTo>
                <a:lnTo>
                  <a:pt x="151" y="2593"/>
                </a:lnTo>
                <a:lnTo>
                  <a:pt x="139" y="2580"/>
                </a:lnTo>
                <a:lnTo>
                  <a:pt x="126" y="2568"/>
                </a:lnTo>
                <a:lnTo>
                  <a:pt x="113" y="2543"/>
                </a:lnTo>
                <a:lnTo>
                  <a:pt x="101" y="2505"/>
                </a:lnTo>
                <a:lnTo>
                  <a:pt x="88" y="2467"/>
                </a:lnTo>
                <a:lnTo>
                  <a:pt x="76" y="2429"/>
                </a:lnTo>
                <a:lnTo>
                  <a:pt x="63" y="2392"/>
                </a:lnTo>
                <a:lnTo>
                  <a:pt x="50" y="2354"/>
                </a:lnTo>
                <a:lnTo>
                  <a:pt x="38" y="2316"/>
                </a:lnTo>
                <a:lnTo>
                  <a:pt x="38" y="2291"/>
                </a:lnTo>
                <a:lnTo>
                  <a:pt x="25" y="2266"/>
                </a:lnTo>
                <a:lnTo>
                  <a:pt x="25" y="2241"/>
                </a:lnTo>
                <a:lnTo>
                  <a:pt x="25" y="2228"/>
                </a:lnTo>
                <a:lnTo>
                  <a:pt x="25" y="2215"/>
                </a:lnTo>
                <a:lnTo>
                  <a:pt x="25" y="2203"/>
                </a:lnTo>
                <a:lnTo>
                  <a:pt x="25" y="2178"/>
                </a:lnTo>
                <a:lnTo>
                  <a:pt x="25" y="2140"/>
                </a:lnTo>
                <a:lnTo>
                  <a:pt x="38" y="2102"/>
                </a:lnTo>
                <a:lnTo>
                  <a:pt x="38" y="2052"/>
                </a:lnTo>
                <a:lnTo>
                  <a:pt x="50" y="1989"/>
                </a:lnTo>
                <a:lnTo>
                  <a:pt x="50" y="1913"/>
                </a:lnTo>
                <a:lnTo>
                  <a:pt x="63" y="1838"/>
                </a:lnTo>
                <a:lnTo>
                  <a:pt x="76" y="1800"/>
                </a:lnTo>
                <a:lnTo>
                  <a:pt x="76" y="1750"/>
                </a:lnTo>
                <a:lnTo>
                  <a:pt x="88" y="1699"/>
                </a:lnTo>
                <a:lnTo>
                  <a:pt x="88" y="1649"/>
                </a:lnTo>
                <a:lnTo>
                  <a:pt x="88" y="1599"/>
                </a:lnTo>
                <a:lnTo>
                  <a:pt x="101" y="1548"/>
                </a:lnTo>
                <a:lnTo>
                  <a:pt x="101" y="1485"/>
                </a:lnTo>
                <a:lnTo>
                  <a:pt x="101" y="1422"/>
                </a:lnTo>
                <a:lnTo>
                  <a:pt x="113" y="1360"/>
                </a:lnTo>
                <a:lnTo>
                  <a:pt x="113" y="1297"/>
                </a:lnTo>
                <a:lnTo>
                  <a:pt x="113" y="1221"/>
                </a:lnTo>
                <a:lnTo>
                  <a:pt x="113" y="1158"/>
                </a:lnTo>
                <a:lnTo>
                  <a:pt x="113" y="1083"/>
                </a:lnTo>
                <a:lnTo>
                  <a:pt x="126" y="1007"/>
                </a:lnTo>
                <a:lnTo>
                  <a:pt x="126" y="932"/>
                </a:lnTo>
                <a:lnTo>
                  <a:pt x="126" y="843"/>
                </a:lnTo>
                <a:lnTo>
                  <a:pt x="126" y="768"/>
                </a:lnTo>
                <a:lnTo>
                  <a:pt x="126" y="692"/>
                </a:lnTo>
                <a:lnTo>
                  <a:pt x="126" y="629"/>
                </a:lnTo>
                <a:lnTo>
                  <a:pt x="126" y="554"/>
                </a:lnTo>
                <a:lnTo>
                  <a:pt x="126" y="491"/>
                </a:lnTo>
                <a:lnTo>
                  <a:pt x="113" y="441"/>
                </a:lnTo>
                <a:lnTo>
                  <a:pt x="113" y="390"/>
                </a:lnTo>
                <a:lnTo>
                  <a:pt x="113" y="340"/>
                </a:lnTo>
                <a:lnTo>
                  <a:pt x="101" y="302"/>
                </a:lnTo>
                <a:lnTo>
                  <a:pt x="101" y="264"/>
                </a:lnTo>
                <a:lnTo>
                  <a:pt x="101" y="227"/>
                </a:lnTo>
                <a:lnTo>
                  <a:pt x="88" y="202"/>
                </a:lnTo>
                <a:lnTo>
                  <a:pt x="88" y="176"/>
                </a:lnTo>
                <a:lnTo>
                  <a:pt x="76" y="151"/>
                </a:lnTo>
                <a:lnTo>
                  <a:pt x="63" y="139"/>
                </a:lnTo>
                <a:lnTo>
                  <a:pt x="63" y="12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60" name="Freeform 16"/>
          <p:cNvSpPr>
            <a:spLocks noChangeArrowheads="1"/>
          </p:cNvSpPr>
          <p:nvPr/>
        </p:nvSpPr>
        <p:spPr bwMode="auto">
          <a:xfrm>
            <a:off x="5603875" y="1341439"/>
            <a:ext cx="311150" cy="287337"/>
          </a:xfrm>
          <a:custGeom>
            <a:avLst/>
            <a:gdLst>
              <a:gd name="T0" fmla="*/ 328 w 492"/>
              <a:gd name="T1" fmla="*/ 75 h 453"/>
              <a:gd name="T2" fmla="*/ 353 w 492"/>
              <a:gd name="T3" fmla="*/ 100 h 453"/>
              <a:gd name="T4" fmla="*/ 378 w 492"/>
              <a:gd name="T5" fmla="*/ 113 h 453"/>
              <a:gd name="T6" fmla="*/ 404 w 492"/>
              <a:gd name="T7" fmla="*/ 125 h 453"/>
              <a:gd name="T8" fmla="*/ 429 w 492"/>
              <a:gd name="T9" fmla="*/ 138 h 453"/>
              <a:gd name="T10" fmla="*/ 441 w 492"/>
              <a:gd name="T11" fmla="*/ 163 h 453"/>
              <a:gd name="T12" fmla="*/ 454 w 492"/>
              <a:gd name="T13" fmla="*/ 176 h 453"/>
              <a:gd name="T14" fmla="*/ 467 w 492"/>
              <a:gd name="T15" fmla="*/ 201 h 453"/>
              <a:gd name="T16" fmla="*/ 479 w 492"/>
              <a:gd name="T17" fmla="*/ 226 h 453"/>
              <a:gd name="T18" fmla="*/ 492 w 492"/>
              <a:gd name="T19" fmla="*/ 264 h 453"/>
              <a:gd name="T20" fmla="*/ 492 w 492"/>
              <a:gd name="T21" fmla="*/ 314 h 453"/>
              <a:gd name="T22" fmla="*/ 492 w 492"/>
              <a:gd name="T23" fmla="*/ 352 h 453"/>
              <a:gd name="T24" fmla="*/ 479 w 492"/>
              <a:gd name="T25" fmla="*/ 390 h 453"/>
              <a:gd name="T26" fmla="*/ 467 w 492"/>
              <a:gd name="T27" fmla="*/ 415 h 453"/>
              <a:gd name="T28" fmla="*/ 441 w 492"/>
              <a:gd name="T29" fmla="*/ 440 h 453"/>
              <a:gd name="T30" fmla="*/ 429 w 492"/>
              <a:gd name="T31" fmla="*/ 453 h 453"/>
              <a:gd name="T32" fmla="*/ 404 w 492"/>
              <a:gd name="T33" fmla="*/ 453 h 453"/>
              <a:gd name="T34" fmla="*/ 391 w 492"/>
              <a:gd name="T35" fmla="*/ 453 h 453"/>
              <a:gd name="T36" fmla="*/ 353 w 492"/>
              <a:gd name="T37" fmla="*/ 440 h 453"/>
              <a:gd name="T38" fmla="*/ 328 w 492"/>
              <a:gd name="T39" fmla="*/ 415 h 453"/>
              <a:gd name="T40" fmla="*/ 278 w 492"/>
              <a:gd name="T41" fmla="*/ 390 h 453"/>
              <a:gd name="T42" fmla="*/ 240 w 492"/>
              <a:gd name="T43" fmla="*/ 365 h 453"/>
              <a:gd name="T44" fmla="*/ 189 w 492"/>
              <a:gd name="T45" fmla="*/ 314 h 453"/>
              <a:gd name="T46" fmla="*/ 152 w 492"/>
              <a:gd name="T47" fmla="*/ 264 h 453"/>
              <a:gd name="T48" fmla="*/ 101 w 492"/>
              <a:gd name="T49" fmla="*/ 201 h 453"/>
              <a:gd name="T50" fmla="*/ 76 w 492"/>
              <a:gd name="T51" fmla="*/ 176 h 453"/>
              <a:gd name="T52" fmla="*/ 51 w 492"/>
              <a:gd name="T53" fmla="*/ 151 h 453"/>
              <a:gd name="T54" fmla="*/ 38 w 492"/>
              <a:gd name="T55" fmla="*/ 125 h 453"/>
              <a:gd name="T56" fmla="*/ 13 w 492"/>
              <a:gd name="T57" fmla="*/ 88 h 453"/>
              <a:gd name="T58" fmla="*/ 13 w 492"/>
              <a:gd name="T59" fmla="*/ 75 h 453"/>
              <a:gd name="T60" fmla="*/ 0 w 492"/>
              <a:gd name="T61" fmla="*/ 50 h 453"/>
              <a:gd name="T62" fmla="*/ 0 w 492"/>
              <a:gd name="T63" fmla="*/ 25 h 453"/>
              <a:gd name="T64" fmla="*/ 0 w 492"/>
              <a:gd name="T65" fmla="*/ 0 h 453"/>
              <a:gd name="T66" fmla="*/ 51 w 492"/>
              <a:gd name="T67" fmla="*/ 12 h 453"/>
              <a:gd name="T68" fmla="*/ 101 w 492"/>
              <a:gd name="T69" fmla="*/ 25 h 453"/>
              <a:gd name="T70" fmla="*/ 139 w 492"/>
              <a:gd name="T71" fmla="*/ 25 h 453"/>
              <a:gd name="T72" fmla="*/ 189 w 492"/>
              <a:gd name="T73" fmla="*/ 37 h 453"/>
              <a:gd name="T74" fmla="*/ 227 w 492"/>
              <a:gd name="T75" fmla="*/ 50 h 453"/>
              <a:gd name="T76" fmla="*/ 265 w 492"/>
              <a:gd name="T77" fmla="*/ 62 h 453"/>
              <a:gd name="T78" fmla="*/ 303 w 492"/>
              <a:gd name="T79" fmla="*/ 75 h 453"/>
              <a:gd name="T80" fmla="*/ 328 w 492"/>
              <a:gd name="T81" fmla="*/ 7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2" h="453">
                <a:moveTo>
                  <a:pt x="328" y="75"/>
                </a:moveTo>
                <a:lnTo>
                  <a:pt x="353" y="100"/>
                </a:lnTo>
                <a:lnTo>
                  <a:pt x="378" y="113"/>
                </a:lnTo>
                <a:lnTo>
                  <a:pt x="404" y="125"/>
                </a:lnTo>
                <a:lnTo>
                  <a:pt x="429" y="138"/>
                </a:lnTo>
                <a:lnTo>
                  <a:pt x="441" y="163"/>
                </a:lnTo>
                <a:lnTo>
                  <a:pt x="454" y="176"/>
                </a:lnTo>
                <a:lnTo>
                  <a:pt x="467" y="201"/>
                </a:lnTo>
                <a:lnTo>
                  <a:pt x="479" y="226"/>
                </a:lnTo>
                <a:lnTo>
                  <a:pt x="492" y="264"/>
                </a:lnTo>
                <a:lnTo>
                  <a:pt x="492" y="314"/>
                </a:lnTo>
                <a:lnTo>
                  <a:pt x="492" y="352"/>
                </a:lnTo>
                <a:lnTo>
                  <a:pt x="479" y="390"/>
                </a:lnTo>
                <a:lnTo>
                  <a:pt x="467" y="415"/>
                </a:lnTo>
                <a:lnTo>
                  <a:pt x="441" y="440"/>
                </a:lnTo>
                <a:lnTo>
                  <a:pt x="429" y="453"/>
                </a:lnTo>
                <a:lnTo>
                  <a:pt x="404" y="453"/>
                </a:lnTo>
                <a:lnTo>
                  <a:pt x="391" y="453"/>
                </a:lnTo>
                <a:lnTo>
                  <a:pt x="353" y="440"/>
                </a:lnTo>
                <a:lnTo>
                  <a:pt x="328" y="415"/>
                </a:lnTo>
                <a:lnTo>
                  <a:pt x="278" y="390"/>
                </a:lnTo>
                <a:lnTo>
                  <a:pt x="240" y="365"/>
                </a:lnTo>
                <a:lnTo>
                  <a:pt x="189" y="314"/>
                </a:lnTo>
                <a:lnTo>
                  <a:pt x="152" y="264"/>
                </a:lnTo>
                <a:lnTo>
                  <a:pt x="101" y="201"/>
                </a:lnTo>
                <a:lnTo>
                  <a:pt x="76" y="176"/>
                </a:lnTo>
                <a:lnTo>
                  <a:pt x="51" y="151"/>
                </a:lnTo>
                <a:lnTo>
                  <a:pt x="38" y="125"/>
                </a:lnTo>
                <a:lnTo>
                  <a:pt x="13" y="88"/>
                </a:lnTo>
                <a:lnTo>
                  <a:pt x="13" y="75"/>
                </a:lnTo>
                <a:lnTo>
                  <a:pt x="0" y="50"/>
                </a:lnTo>
                <a:lnTo>
                  <a:pt x="0" y="25"/>
                </a:lnTo>
                <a:lnTo>
                  <a:pt x="0" y="0"/>
                </a:lnTo>
                <a:lnTo>
                  <a:pt x="51" y="12"/>
                </a:lnTo>
                <a:lnTo>
                  <a:pt x="101" y="25"/>
                </a:lnTo>
                <a:lnTo>
                  <a:pt x="139" y="25"/>
                </a:lnTo>
                <a:lnTo>
                  <a:pt x="189" y="37"/>
                </a:lnTo>
                <a:lnTo>
                  <a:pt x="227" y="50"/>
                </a:lnTo>
                <a:lnTo>
                  <a:pt x="265" y="62"/>
                </a:lnTo>
                <a:lnTo>
                  <a:pt x="303" y="75"/>
                </a:lnTo>
                <a:lnTo>
                  <a:pt x="328" y="7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6161" name="Freeform 17"/>
          <p:cNvSpPr>
            <a:spLocks noChangeArrowheads="1"/>
          </p:cNvSpPr>
          <p:nvPr/>
        </p:nvSpPr>
        <p:spPr bwMode="auto">
          <a:xfrm>
            <a:off x="6107113" y="1373189"/>
            <a:ext cx="1096962" cy="2141537"/>
          </a:xfrm>
          <a:custGeom>
            <a:avLst/>
            <a:gdLst>
              <a:gd name="T0" fmla="*/ 1601 w 1727"/>
              <a:gd name="T1" fmla="*/ 793 h 3373"/>
              <a:gd name="T2" fmla="*/ 1614 w 1727"/>
              <a:gd name="T3" fmla="*/ 1007 h 3373"/>
              <a:gd name="T4" fmla="*/ 1626 w 1727"/>
              <a:gd name="T5" fmla="*/ 1284 h 3373"/>
              <a:gd name="T6" fmla="*/ 1639 w 1727"/>
              <a:gd name="T7" fmla="*/ 1611 h 3373"/>
              <a:gd name="T8" fmla="*/ 1651 w 1727"/>
              <a:gd name="T9" fmla="*/ 1963 h 3373"/>
              <a:gd name="T10" fmla="*/ 1651 w 1727"/>
              <a:gd name="T11" fmla="*/ 2278 h 3373"/>
              <a:gd name="T12" fmla="*/ 1651 w 1727"/>
              <a:gd name="T13" fmla="*/ 2530 h 3373"/>
              <a:gd name="T14" fmla="*/ 1651 w 1727"/>
              <a:gd name="T15" fmla="*/ 2731 h 3373"/>
              <a:gd name="T16" fmla="*/ 1614 w 1727"/>
              <a:gd name="T17" fmla="*/ 2983 h 3373"/>
              <a:gd name="T18" fmla="*/ 1551 w 1727"/>
              <a:gd name="T19" fmla="*/ 3184 h 3373"/>
              <a:gd name="T20" fmla="*/ 1462 w 1727"/>
              <a:gd name="T21" fmla="*/ 3310 h 3373"/>
              <a:gd name="T22" fmla="*/ 1399 w 1727"/>
              <a:gd name="T23" fmla="*/ 3361 h 3373"/>
              <a:gd name="T24" fmla="*/ 1349 w 1727"/>
              <a:gd name="T25" fmla="*/ 3348 h 3373"/>
              <a:gd name="T26" fmla="*/ 1324 w 1727"/>
              <a:gd name="T27" fmla="*/ 3272 h 3373"/>
              <a:gd name="T28" fmla="*/ 1299 w 1727"/>
              <a:gd name="T29" fmla="*/ 3147 h 3373"/>
              <a:gd name="T30" fmla="*/ 1185 w 1727"/>
              <a:gd name="T31" fmla="*/ 3008 h 3373"/>
              <a:gd name="T32" fmla="*/ 1046 w 1727"/>
              <a:gd name="T33" fmla="*/ 2882 h 3373"/>
              <a:gd name="T34" fmla="*/ 983 w 1727"/>
              <a:gd name="T35" fmla="*/ 2807 h 3373"/>
              <a:gd name="T36" fmla="*/ 1046 w 1727"/>
              <a:gd name="T37" fmla="*/ 2794 h 3373"/>
              <a:gd name="T38" fmla="*/ 1172 w 1727"/>
              <a:gd name="T39" fmla="*/ 2819 h 3373"/>
              <a:gd name="T40" fmla="*/ 1311 w 1727"/>
              <a:gd name="T41" fmla="*/ 2844 h 3373"/>
              <a:gd name="T42" fmla="*/ 1387 w 1727"/>
              <a:gd name="T43" fmla="*/ 2832 h 3373"/>
              <a:gd name="T44" fmla="*/ 1412 w 1727"/>
              <a:gd name="T45" fmla="*/ 2769 h 3373"/>
              <a:gd name="T46" fmla="*/ 1425 w 1727"/>
              <a:gd name="T47" fmla="*/ 2630 h 3373"/>
              <a:gd name="T48" fmla="*/ 1437 w 1727"/>
              <a:gd name="T49" fmla="*/ 2404 h 3373"/>
              <a:gd name="T50" fmla="*/ 1437 w 1727"/>
              <a:gd name="T51" fmla="*/ 2102 h 3373"/>
              <a:gd name="T52" fmla="*/ 1425 w 1727"/>
              <a:gd name="T53" fmla="*/ 1460 h 3373"/>
              <a:gd name="T54" fmla="*/ 1399 w 1727"/>
              <a:gd name="T55" fmla="*/ 894 h 3373"/>
              <a:gd name="T56" fmla="*/ 1374 w 1727"/>
              <a:gd name="T57" fmla="*/ 654 h 3373"/>
              <a:gd name="T58" fmla="*/ 1362 w 1727"/>
              <a:gd name="T59" fmla="*/ 478 h 3373"/>
              <a:gd name="T60" fmla="*/ 1336 w 1727"/>
              <a:gd name="T61" fmla="*/ 365 h 3373"/>
              <a:gd name="T62" fmla="*/ 1324 w 1727"/>
              <a:gd name="T63" fmla="*/ 302 h 3373"/>
              <a:gd name="T64" fmla="*/ 1261 w 1727"/>
              <a:gd name="T65" fmla="*/ 264 h 3373"/>
              <a:gd name="T66" fmla="*/ 1160 w 1727"/>
              <a:gd name="T67" fmla="*/ 252 h 3373"/>
              <a:gd name="T68" fmla="*/ 971 w 1727"/>
              <a:gd name="T69" fmla="*/ 264 h 3373"/>
              <a:gd name="T70" fmla="*/ 643 w 1727"/>
              <a:gd name="T71" fmla="*/ 327 h 3373"/>
              <a:gd name="T72" fmla="*/ 479 w 1727"/>
              <a:gd name="T73" fmla="*/ 352 h 3373"/>
              <a:gd name="T74" fmla="*/ 341 w 1727"/>
              <a:gd name="T75" fmla="*/ 365 h 3373"/>
              <a:gd name="T76" fmla="*/ 252 w 1727"/>
              <a:gd name="T77" fmla="*/ 377 h 3373"/>
              <a:gd name="T78" fmla="*/ 177 w 1727"/>
              <a:gd name="T79" fmla="*/ 377 h 3373"/>
              <a:gd name="T80" fmla="*/ 51 w 1727"/>
              <a:gd name="T81" fmla="*/ 289 h 3373"/>
              <a:gd name="T82" fmla="*/ 114 w 1727"/>
              <a:gd name="T83" fmla="*/ 214 h 3373"/>
              <a:gd name="T84" fmla="*/ 618 w 1727"/>
              <a:gd name="T85" fmla="*/ 176 h 3373"/>
              <a:gd name="T86" fmla="*/ 1009 w 1727"/>
              <a:gd name="T87" fmla="*/ 113 h 3373"/>
              <a:gd name="T88" fmla="*/ 1147 w 1727"/>
              <a:gd name="T89" fmla="*/ 75 h 3373"/>
              <a:gd name="T90" fmla="*/ 1223 w 1727"/>
              <a:gd name="T91" fmla="*/ 25 h 3373"/>
              <a:gd name="T92" fmla="*/ 1299 w 1727"/>
              <a:gd name="T93" fmla="*/ 0 h 3373"/>
              <a:gd name="T94" fmla="*/ 1399 w 1727"/>
              <a:gd name="T95" fmla="*/ 50 h 3373"/>
              <a:gd name="T96" fmla="*/ 1576 w 1727"/>
              <a:gd name="T97" fmla="*/ 151 h 3373"/>
              <a:gd name="T98" fmla="*/ 1702 w 1727"/>
              <a:gd name="T99" fmla="*/ 252 h 3373"/>
              <a:gd name="T100" fmla="*/ 1714 w 1727"/>
              <a:gd name="T101" fmla="*/ 315 h 3373"/>
              <a:gd name="T102" fmla="*/ 1639 w 1727"/>
              <a:gd name="T103" fmla="*/ 377 h 3373"/>
              <a:gd name="T104" fmla="*/ 1601 w 1727"/>
              <a:gd name="T105" fmla="*/ 503 h 3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7" h="3373">
                <a:moveTo>
                  <a:pt x="1601" y="667"/>
                </a:moveTo>
                <a:lnTo>
                  <a:pt x="1601" y="705"/>
                </a:lnTo>
                <a:lnTo>
                  <a:pt x="1601" y="755"/>
                </a:lnTo>
                <a:lnTo>
                  <a:pt x="1601" y="793"/>
                </a:lnTo>
                <a:lnTo>
                  <a:pt x="1601" y="843"/>
                </a:lnTo>
                <a:lnTo>
                  <a:pt x="1601" y="894"/>
                </a:lnTo>
                <a:lnTo>
                  <a:pt x="1614" y="944"/>
                </a:lnTo>
                <a:lnTo>
                  <a:pt x="1614" y="1007"/>
                </a:lnTo>
                <a:lnTo>
                  <a:pt x="1614" y="1070"/>
                </a:lnTo>
                <a:lnTo>
                  <a:pt x="1614" y="1133"/>
                </a:lnTo>
                <a:lnTo>
                  <a:pt x="1614" y="1208"/>
                </a:lnTo>
                <a:lnTo>
                  <a:pt x="1626" y="1284"/>
                </a:lnTo>
                <a:lnTo>
                  <a:pt x="1626" y="1359"/>
                </a:lnTo>
                <a:lnTo>
                  <a:pt x="1626" y="1435"/>
                </a:lnTo>
                <a:lnTo>
                  <a:pt x="1626" y="1523"/>
                </a:lnTo>
                <a:lnTo>
                  <a:pt x="1639" y="1611"/>
                </a:lnTo>
                <a:lnTo>
                  <a:pt x="1639" y="1699"/>
                </a:lnTo>
                <a:lnTo>
                  <a:pt x="1639" y="1787"/>
                </a:lnTo>
                <a:lnTo>
                  <a:pt x="1651" y="1875"/>
                </a:lnTo>
                <a:lnTo>
                  <a:pt x="1651" y="1963"/>
                </a:lnTo>
                <a:lnTo>
                  <a:pt x="1651" y="2052"/>
                </a:lnTo>
                <a:lnTo>
                  <a:pt x="1651" y="2127"/>
                </a:lnTo>
                <a:lnTo>
                  <a:pt x="1651" y="2203"/>
                </a:lnTo>
                <a:lnTo>
                  <a:pt x="1651" y="2278"/>
                </a:lnTo>
                <a:lnTo>
                  <a:pt x="1651" y="2341"/>
                </a:lnTo>
                <a:lnTo>
                  <a:pt x="1651" y="2404"/>
                </a:lnTo>
                <a:lnTo>
                  <a:pt x="1651" y="2467"/>
                </a:lnTo>
                <a:lnTo>
                  <a:pt x="1651" y="2530"/>
                </a:lnTo>
                <a:lnTo>
                  <a:pt x="1651" y="2580"/>
                </a:lnTo>
                <a:lnTo>
                  <a:pt x="1651" y="2630"/>
                </a:lnTo>
                <a:lnTo>
                  <a:pt x="1651" y="2681"/>
                </a:lnTo>
                <a:lnTo>
                  <a:pt x="1651" y="2731"/>
                </a:lnTo>
                <a:lnTo>
                  <a:pt x="1651" y="2769"/>
                </a:lnTo>
                <a:lnTo>
                  <a:pt x="1639" y="2844"/>
                </a:lnTo>
                <a:lnTo>
                  <a:pt x="1626" y="2920"/>
                </a:lnTo>
                <a:lnTo>
                  <a:pt x="1614" y="2983"/>
                </a:lnTo>
                <a:lnTo>
                  <a:pt x="1601" y="3046"/>
                </a:lnTo>
                <a:lnTo>
                  <a:pt x="1588" y="3096"/>
                </a:lnTo>
                <a:lnTo>
                  <a:pt x="1576" y="3147"/>
                </a:lnTo>
                <a:lnTo>
                  <a:pt x="1551" y="3184"/>
                </a:lnTo>
                <a:lnTo>
                  <a:pt x="1525" y="3222"/>
                </a:lnTo>
                <a:lnTo>
                  <a:pt x="1500" y="3260"/>
                </a:lnTo>
                <a:lnTo>
                  <a:pt x="1488" y="3285"/>
                </a:lnTo>
                <a:lnTo>
                  <a:pt x="1462" y="3310"/>
                </a:lnTo>
                <a:lnTo>
                  <a:pt x="1450" y="3335"/>
                </a:lnTo>
                <a:lnTo>
                  <a:pt x="1425" y="3348"/>
                </a:lnTo>
                <a:lnTo>
                  <a:pt x="1412" y="3361"/>
                </a:lnTo>
                <a:lnTo>
                  <a:pt x="1399" y="3361"/>
                </a:lnTo>
                <a:lnTo>
                  <a:pt x="1387" y="3373"/>
                </a:lnTo>
                <a:lnTo>
                  <a:pt x="1374" y="3361"/>
                </a:lnTo>
                <a:lnTo>
                  <a:pt x="1362" y="3361"/>
                </a:lnTo>
                <a:lnTo>
                  <a:pt x="1349" y="3348"/>
                </a:lnTo>
                <a:lnTo>
                  <a:pt x="1336" y="3335"/>
                </a:lnTo>
                <a:lnTo>
                  <a:pt x="1336" y="3323"/>
                </a:lnTo>
                <a:lnTo>
                  <a:pt x="1336" y="3298"/>
                </a:lnTo>
                <a:lnTo>
                  <a:pt x="1324" y="3272"/>
                </a:lnTo>
                <a:lnTo>
                  <a:pt x="1324" y="3247"/>
                </a:lnTo>
                <a:lnTo>
                  <a:pt x="1324" y="3209"/>
                </a:lnTo>
                <a:lnTo>
                  <a:pt x="1311" y="3184"/>
                </a:lnTo>
                <a:lnTo>
                  <a:pt x="1299" y="3147"/>
                </a:lnTo>
                <a:lnTo>
                  <a:pt x="1286" y="3109"/>
                </a:lnTo>
                <a:lnTo>
                  <a:pt x="1261" y="3084"/>
                </a:lnTo>
                <a:lnTo>
                  <a:pt x="1223" y="3046"/>
                </a:lnTo>
                <a:lnTo>
                  <a:pt x="1185" y="3008"/>
                </a:lnTo>
                <a:lnTo>
                  <a:pt x="1147" y="2970"/>
                </a:lnTo>
                <a:lnTo>
                  <a:pt x="1109" y="2933"/>
                </a:lnTo>
                <a:lnTo>
                  <a:pt x="1072" y="2907"/>
                </a:lnTo>
                <a:lnTo>
                  <a:pt x="1046" y="2882"/>
                </a:lnTo>
                <a:lnTo>
                  <a:pt x="1021" y="2857"/>
                </a:lnTo>
                <a:lnTo>
                  <a:pt x="996" y="2832"/>
                </a:lnTo>
                <a:lnTo>
                  <a:pt x="996" y="2819"/>
                </a:lnTo>
                <a:lnTo>
                  <a:pt x="983" y="2807"/>
                </a:lnTo>
                <a:lnTo>
                  <a:pt x="996" y="2794"/>
                </a:lnTo>
                <a:lnTo>
                  <a:pt x="1009" y="2794"/>
                </a:lnTo>
                <a:lnTo>
                  <a:pt x="1034" y="2794"/>
                </a:lnTo>
                <a:lnTo>
                  <a:pt x="1046" y="2794"/>
                </a:lnTo>
                <a:lnTo>
                  <a:pt x="1072" y="2794"/>
                </a:lnTo>
                <a:lnTo>
                  <a:pt x="1109" y="2807"/>
                </a:lnTo>
                <a:lnTo>
                  <a:pt x="1135" y="2807"/>
                </a:lnTo>
                <a:lnTo>
                  <a:pt x="1172" y="2819"/>
                </a:lnTo>
                <a:lnTo>
                  <a:pt x="1223" y="2832"/>
                </a:lnTo>
                <a:lnTo>
                  <a:pt x="1248" y="2844"/>
                </a:lnTo>
                <a:lnTo>
                  <a:pt x="1286" y="2844"/>
                </a:lnTo>
                <a:lnTo>
                  <a:pt x="1311" y="2844"/>
                </a:lnTo>
                <a:lnTo>
                  <a:pt x="1336" y="2844"/>
                </a:lnTo>
                <a:lnTo>
                  <a:pt x="1362" y="2844"/>
                </a:lnTo>
                <a:lnTo>
                  <a:pt x="1374" y="2844"/>
                </a:lnTo>
                <a:lnTo>
                  <a:pt x="1387" y="2832"/>
                </a:lnTo>
                <a:lnTo>
                  <a:pt x="1399" y="2819"/>
                </a:lnTo>
                <a:lnTo>
                  <a:pt x="1399" y="2807"/>
                </a:lnTo>
                <a:lnTo>
                  <a:pt x="1399" y="2794"/>
                </a:lnTo>
                <a:lnTo>
                  <a:pt x="1412" y="2769"/>
                </a:lnTo>
                <a:lnTo>
                  <a:pt x="1412" y="2744"/>
                </a:lnTo>
                <a:lnTo>
                  <a:pt x="1412" y="2706"/>
                </a:lnTo>
                <a:lnTo>
                  <a:pt x="1425" y="2668"/>
                </a:lnTo>
                <a:lnTo>
                  <a:pt x="1425" y="2630"/>
                </a:lnTo>
                <a:lnTo>
                  <a:pt x="1425" y="2580"/>
                </a:lnTo>
                <a:lnTo>
                  <a:pt x="1425" y="2530"/>
                </a:lnTo>
                <a:lnTo>
                  <a:pt x="1437" y="2467"/>
                </a:lnTo>
                <a:lnTo>
                  <a:pt x="1437" y="2404"/>
                </a:lnTo>
                <a:lnTo>
                  <a:pt x="1437" y="2341"/>
                </a:lnTo>
                <a:lnTo>
                  <a:pt x="1437" y="2265"/>
                </a:lnTo>
                <a:lnTo>
                  <a:pt x="1437" y="2190"/>
                </a:lnTo>
                <a:lnTo>
                  <a:pt x="1437" y="2102"/>
                </a:lnTo>
                <a:lnTo>
                  <a:pt x="1437" y="1938"/>
                </a:lnTo>
                <a:lnTo>
                  <a:pt x="1437" y="1775"/>
                </a:lnTo>
                <a:lnTo>
                  <a:pt x="1437" y="1611"/>
                </a:lnTo>
                <a:lnTo>
                  <a:pt x="1425" y="1460"/>
                </a:lnTo>
                <a:lnTo>
                  <a:pt x="1425" y="1309"/>
                </a:lnTo>
                <a:lnTo>
                  <a:pt x="1412" y="1158"/>
                </a:lnTo>
                <a:lnTo>
                  <a:pt x="1399" y="1019"/>
                </a:lnTo>
                <a:lnTo>
                  <a:pt x="1399" y="894"/>
                </a:lnTo>
                <a:lnTo>
                  <a:pt x="1399" y="831"/>
                </a:lnTo>
                <a:lnTo>
                  <a:pt x="1387" y="768"/>
                </a:lnTo>
                <a:lnTo>
                  <a:pt x="1387" y="705"/>
                </a:lnTo>
                <a:lnTo>
                  <a:pt x="1374" y="654"/>
                </a:lnTo>
                <a:lnTo>
                  <a:pt x="1374" y="604"/>
                </a:lnTo>
                <a:lnTo>
                  <a:pt x="1362" y="554"/>
                </a:lnTo>
                <a:lnTo>
                  <a:pt x="1362" y="516"/>
                </a:lnTo>
                <a:lnTo>
                  <a:pt x="1362" y="478"/>
                </a:lnTo>
                <a:lnTo>
                  <a:pt x="1349" y="440"/>
                </a:lnTo>
                <a:lnTo>
                  <a:pt x="1349" y="415"/>
                </a:lnTo>
                <a:lnTo>
                  <a:pt x="1349" y="390"/>
                </a:lnTo>
                <a:lnTo>
                  <a:pt x="1336" y="365"/>
                </a:lnTo>
                <a:lnTo>
                  <a:pt x="1336" y="340"/>
                </a:lnTo>
                <a:lnTo>
                  <a:pt x="1324" y="327"/>
                </a:lnTo>
                <a:lnTo>
                  <a:pt x="1324" y="315"/>
                </a:lnTo>
                <a:lnTo>
                  <a:pt x="1324" y="302"/>
                </a:lnTo>
                <a:lnTo>
                  <a:pt x="1311" y="289"/>
                </a:lnTo>
                <a:lnTo>
                  <a:pt x="1299" y="277"/>
                </a:lnTo>
                <a:lnTo>
                  <a:pt x="1273" y="277"/>
                </a:lnTo>
                <a:lnTo>
                  <a:pt x="1261" y="264"/>
                </a:lnTo>
                <a:lnTo>
                  <a:pt x="1236" y="264"/>
                </a:lnTo>
                <a:lnTo>
                  <a:pt x="1210" y="252"/>
                </a:lnTo>
                <a:lnTo>
                  <a:pt x="1185" y="252"/>
                </a:lnTo>
                <a:lnTo>
                  <a:pt x="1160" y="252"/>
                </a:lnTo>
                <a:lnTo>
                  <a:pt x="1122" y="252"/>
                </a:lnTo>
                <a:lnTo>
                  <a:pt x="1072" y="252"/>
                </a:lnTo>
                <a:lnTo>
                  <a:pt x="1021" y="264"/>
                </a:lnTo>
                <a:lnTo>
                  <a:pt x="971" y="264"/>
                </a:lnTo>
                <a:lnTo>
                  <a:pt x="895" y="277"/>
                </a:lnTo>
                <a:lnTo>
                  <a:pt x="820" y="289"/>
                </a:lnTo>
                <a:lnTo>
                  <a:pt x="744" y="302"/>
                </a:lnTo>
                <a:lnTo>
                  <a:pt x="643" y="327"/>
                </a:lnTo>
                <a:lnTo>
                  <a:pt x="605" y="327"/>
                </a:lnTo>
                <a:lnTo>
                  <a:pt x="555" y="340"/>
                </a:lnTo>
                <a:lnTo>
                  <a:pt x="517" y="340"/>
                </a:lnTo>
                <a:lnTo>
                  <a:pt x="479" y="352"/>
                </a:lnTo>
                <a:lnTo>
                  <a:pt x="441" y="352"/>
                </a:lnTo>
                <a:lnTo>
                  <a:pt x="404" y="365"/>
                </a:lnTo>
                <a:lnTo>
                  <a:pt x="378" y="365"/>
                </a:lnTo>
                <a:lnTo>
                  <a:pt x="341" y="365"/>
                </a:lnTo>
                <a:lnTo>
                  <a:pt x="315" y="377"/>
                </a:lnTo>
                <a:lnTo>
                  <a:pt x="290" y="377"/>
                </a:lnTo>
                <a:lnTo>
                  <a:pt x="278" y="377"/>
                </a:lnTo>
                <a:lnTo>
                  <a:pt x="252" y="377"/>
                </a:lnTo>
                <a:lnTo>
                  <a:pt x="240" y="377"/>
                </a:lnTo>
                <a:lnTo>
                  <a:pt x="227" y="377"/>
                </a:lnTo>
                <a:lnTo>
                  <a:pt x="215" y="377"/>
                </a:lnTo>
                <a:lnTo>
                  <a:pt x="177" y="377"/>
                </a:lnTo>
                <a:lnTo>
                  <a:pt x="152" y="365"/>
                </a:lnTo>
                <a:lnTo>
                  <a:pt x="114" y="340"/>
                </a:lnTo>
                <a:lnTo>
                  <a:pt x="89" y="327"/>
                </a:lnTo>
                <a:lnTo>
                  <a:pt x="51" y="289"/>
                </a:lnTo>
                <a:lnTo>
                  <a:pt x="26" y="264"/>
                </a:lnTo>
                <a:lnTo>
                  <a:pt x="13" y="239"/>
                </a:lnTo>
                <a:lnTo>
                  <a:pt x="0" y="201"/>
                </a:lnTo>
                <a:lnTo>
                  <a:pt x="114" y="214"/>
                </a:lnTo>
                <a:lnTo>
                  <a:pt x="227" y="214"/>
                </a:lnTo>
                <a:lnTo>
                  <a:pt x="353" y="201"/>
                </a:lnTo>
                <a:lnTo>
                  <a:pt x="479" y="189"/>
                </a:lnTo>
                <a:lnTo>
                  <a:pt x="618" y="176"/>
                </a:lnTo>
                <a:lnTo>
                  <a:pt x="731" y="151"/>
                </a:lnTo>
                <a:lnTo>
                  <a:pt x="845" y="138"/>
                </a:lnTo>
                <a:lnTo>
                  <a:pt x="958" y="113"/>
                </a:lnTo>
                <a:lnTo>
                  <a:pt x="1009" y="113"/>
                </a:lnTo>
                <a:lnTo>
                  <a:pt x="1059" y="101"/>
                </a:lnTo>
                <a:lnTo>
                  <a:pt x="1097" y="88"/>
                </a:lnTo>
                <a:lnTo>
                  <a:pt x="1122" y="75"/>
                </a:lnTo>
                <a:lnTo>
                  <a:pt x="1147" y="75"/>
                </a:lnTo>
                <a:lnTo>
                  <a:pt x="1172" y="63"/>
                </a:lnTo>
                <a:lnTo>
                  <a:pt x="1198" y="50"/>
                </a:lnTo>
                <a:lnTo>
                  <a:pt x="1198" y="38"/>
                </a:lnTo>
                <a:lnTo>
                  <a:pt x="1223" y="25"/>
                </a:lnTo>
                <a:lnTo>
                  <a:pt x="1236" y="12"/>
                </a:lnTo>
                <a:lnTo>
                  <a:pt x="1261" y="0"/>
                </a:lnTo>
                <a:lnTo>
                  <a:pt x="1286" y="0"/>
                </a:lnTo>
                <a:lnTo>
                  <a:pt x="1299" y="0"/>
                </a:lnTo>
                <a:lnTo>
                  <a:pt x="1311" y="12"/>
                </a:lnTo>
                <a:lnTo>
                  <a:pt x="1336" y="25"/>
                </a:lnTo>
                <a:lnTo>
                  <a:pt x="1362" y="25"/>
                </a:lnTo>
                <a:lnTo>
                  <a:pt x="1399" y="50"/>
                </a:lnTo>
                <a:lnTo>
                  <a:pt x="1437" y="75"/>
                </a:lnTo>
                <a:lnTo>
                  <a:pt x="1488" y="101"/>
                </a:lnTo>
                <a:lnTo>
                  <a:pt x="1525" y="126"/>
                </a:lnTo>
                <a:lnTo>
                  <a:pt x="1576" y="151"/>
                </a:lnTo>
                <a:lnTo>
                  <a:pt x="1614" y="176"/>
                </a:lnTo>
                <a:lnTo>
                  <a:pt x="1651" y="214"/>
                </a:lnTo>
                <a:lnTo>
                  <a:pt x="1677" y="226"/>
                </a:lnTo>
                <a:lnTo>
                  <a:pt x="1702" y="252"/>
                </a:lnTo>
                <a:lnTo>
                  <a:pt x="1714" y="264"/>
                </a:lnTo>
                <a:lnTo>
                  <a:pt x="1727" y="289"/>
                </a:lnTo>
                <a:lnTo>
                  <a:pt x="1727" y="302"/>
                </a:lnTo>
                <a:lnTo>
                  <a:pt x="1714" y="315"/>
                </a:lnTo>
                <a:lnTo>
                  <a:pt x="1702" y="340"/>
                </a:lnTo>
                <a:lnTo>
                  <a:pt x="1689" y="352"/>
                </a:lnTo>
                <a:lnTo>
                  <a:pt x="1651" y="365"/>
                </a:lnTo>
                <a:lnTo>
                  <a:pt x="1639" y="377"/>
                </a:lnTo>
                <a:lnTo>
                  <a:pt x="1626" y="390"/>
                </a:lnTo>
                <a:lnTo>
                  <a:pt x="1614" y="415"/>
                </a:lnTo>
                <a:lnTo>
                  <a:pt x="1614" y="453"/>
                </a:lnTo>
                <a:lnTo>
                  <a:pt x="1601" y="503"/>
                </a:lnTo>
                <a:lnTo>
                  <a:pt x="1601" y="541"/>
                </a:lnTo>
                <a:lnTo>
                  <a:pt x="1601" y="604"/>
                </a:lnTo>
                <a:lnTo>
                  <a:pt x="1601" y="66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4351"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47850" y="3986213"/>
            <a:ext cx="8496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6160"/>
                                        </p:tgtEl>
                                        <p:attrNameLst>
                                          <p:attrName>style.visibility</p:attrName>
                                        </p:attrNameLst>
                                      </p:cBhvr>
                                      <p:to>
                                        <p:strVal val="visible"/>
                                      </p:to>
                                    </p:set>
                                    <p:animEffect transition="in" filter="wipe(up)">
                                      <p:cBhvr>
                                        <p:cTn id="7" dur="500"/>
                                        <p:tgtEl>
                                          <p:spTgt spid="6160"/>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6159"/>
                                        </p:tgtEl>
                                        <p:attrNameLst>
                                          <p:attrName>style.visibility</p:attrName>
                                        </p:attrNameLst>
                                      </p:cBhvr>
                                      <p:to>
                                        <p:strVal val="visible"/>
                                      </p:to>
                                    </p:set>
                                    <p:animEffect transition="in" filter="wipe(up)">
                                      <p:cBhvr>
                                        <p:cTn id="12" dur="500"/>
                                        <p:tgtEl>
                                          <p:spTgt spid="6159"/>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6161"/>
                                        </p:tgtEl>
                                        <p:attrNameLst>
                                          <p:attrName>style.visibility</p:attrName>
                                        </p:attrNameLst>
                                      </p:cBhvr>
                                      <p:to>
                                        <p:strVal val="visible"/>
                                      </p:to>
                                    </p:set>
                                    <p:animEffect transition="in" filter="wipe(left)">
                                      <p:cBhvr>
                                        <p:cTn id="17" dur="500"/>
                                        <p:tgtEl>
                                          <p:spTgt spid="6161"/>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6153"/>
                                        </p:tgtEl>
                                        <p:attrNameLst>
                                          <p:attrName>style.visibility</p:attrName>
                                        </p:attrNameLst>
                                      </p:cBhvr>
                                      <p:to>
                                        <p:strVal val="visible"/>
                                      </p:to>
                                    </p:set>
                                    <p:animEffect transition="in" filter="wipe(up)">
                                      <p:cBhvr>
                                        <p:cTn id="22" dur="500"/>
                                        <p:tgtEl>
                                          <p:spTgt spid="6153"/>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6154"/>
                                        </p:tgtEl>
                                        <p:attrNameLst>
                                          <p:attrName>style.visibility</p:attrName>
                                        </p:attrNameLst>
                                      </p:cBhvr>
                                      <p:to>
                                        <p:strVal val="visible"/>
                                      </p:to>
                                    </p:set>
                                    <p:animEffect transition="in" filter="wipe(up)">
                                      <p:cBhvr>
                                        <p:cTn id="27" dur="500"/>
                                        <p:tgtEl>
                                          <p:spTgt spid="6154"/>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6152"/>
                                        </p:tgtEl>
                                        <p:attrNameLst>
                                          <p:attrName>style.visibility</p:attrName>
                                        </p:attrNameLst>
                                      </p:cBhvr>
                                      <p:to>
                                        <p:strVal val="visible"/>
                                      </p:to>
                                    </p:set>
                                    <p:animEffect transition="in" filter="wipe(up)">
                                      <p:cBhvr>
                                        <p:cTn id="32" dur="500"/>
                                        <p:tgtEl>
                                          <p:spTgt spid="6152"/>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6155"/>
                                        </p:tgtEl>
                                        <p:attrNameLst>
                                          <p:attrName>style.visibility</p:attrName>
                                        </p:attrNameLst>
                                      </p:cBhvr>
                                      <p:to>
                                        <p:strVal val="visible"/>
                                      </p:to>
                                    </p:set>
                                    <p:animEffect transition="in" filter="wipe(left)">
                                      <p:cBhvr>
                                        <p:cTn id="37" dur="500"/>
                                        <p:tgtEl>
                                          <p:spTgt spid="6155"/>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6156"/>
                                        </p:tgtEl>
                                        <p:attrNameLst>
                                          <p:attrName>style.visibility</p:attrName>
                                        </p:attrNameLst>
                                      </p:cBhvr>
                                      <p:to>
                                        <p:strVal val="visible"/>
                                      </p:to>
                                    </p:set>
                                    <p:animEffect transition="in" filter="wipe(left)">
                                      <p:cBhvr>
                                        <p:cTn id="42" dur="500"/>
                                        <p:tgtEl>
                                          <p:spTgt spid="6156"/>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6157"/>
                                        </p:tgtEl>
                                        <p:attrNameLst>
                                          <p:attrName>style.visibility</p:attrName>
                                        </p:attrNameLst>
                                      </p:cBhvr>
                                      <p:to>
                                        <p:strVal val="visible"/>
                                      </p:to>
                                    </p:set>
                                    <p:animEffect transition="in" filter="wipe(up)">
                                      <p:cBhvr>
                                        <p:cTn id="47" dur="500"/>
                                        <p:tgtEl>
                                          <p:spTgt spid="6157"/>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6158"/>
                                        </p:tgtEl>
                                        <p:attrNameLst>
                                          <p:attrName>style.visibility</p:attrName>
                                        </p:attrNameLst>
                                      </p:cBhvr>
                                      <p:to>
                                        <p:strVal val="visible"/>
                                      </p:to>
                                    </p:set>
                                    <p:animEffect transition="in" filter="wipe(up)">
                                      <p:cBhvr>
                                        <p:cTn id="52" dur="500"/>
                                        <p:tgtEl>
                                          <p:spTgt spid="6158"/>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1" name="组合 38"/>
          <p:cNvGrpSpPr>
            <a:grpSpLocks/>
          </p:cNvGrpSpPr>
          <p:nvPr/>
        </p:nvGrpSpPr>
        <p:grpSpPr bwMode="auto">
          <a:xfrm>
            <a:off x="4964114" y="995363"/>
            <a:ext cx="2541587" cy="2538412"/>
            <a:chOff x="299400" y="609600"/>
            <a:chExt cx="2542863" cy="2539048"/>
          </a:xfrm>
        </p:grpSpPr>
        <p:cxnSp>
          <p:nvCxnSpPr>
            <p:cNvPr id="15362" name="直接连接符 3"/>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15363" name="直接连接符 4"/>
            <p:cNvCxnSpPr>
              <a:cxnSpLocks noChangeShapeType="1"/>
            </p:cNvCxnSpPr>
            <p:nvPr/>
          </p:nvCxnSpPr>
          <p:spPr bwMode="auto">
            <a:xfrm rot="5400000">
              <a:off x="288584" y="1868788"/>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2" name="矩形 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18438" name="Freeform 6"/>
          <p:cNvSpPr>
            <a:spLocks noChangeArrowheads="1"/>
          </p:cNvSpPr>
          <p:nvPr/>
        </p:nvSpPr>
        <p:spPr bwMode="auto">
          <a:xfrm>
            <a:off x="5299076" y="1533525"/>
            <a:ext cx="396875" cy="636588"/>
          </a:xfrm>
          <a:custGeom>
            <a:avLst/>
            <a:gdLst>
              <a:gd name="T0" fmla="*/ 625 w 625"/>
              <a:gd name="T1" fmla="*/ 224 h 1004"/>
              <a:gd name="T2" fmla="*/ 611 w 625"/>
              <a:gd name="T3" fmla="*/ 277 h 1004"/>
              <a:gd name="T4" fmla="*/ 572 w 625"/>
              <a:gd name="T5" fmla="*/ 357 h 1004"/>
              <a:gd name="T6" fmla="*/ 532 w 625"/>
              <a:gd name="T7" fmla="*/ 462 h 1004"/>
              <a:gd name="T8" fmla="*/ 452 w 625"/>
              <a:gd name="T9" fmla="*/ 581 h 1004"/>
              <a:gd name="T10" fmla="*/ 386 w 625"/>
              <a:gd name="T11" fmla="*/ 687 h 1004"/>
              <a:gd name="T12" fmla="*/ 319 w 625"/>
              <a:gd name="T13" fmla="*/ 779 h 1004"/>
              <a:gd name="T14" fmla="*/ 253 w 625"/>
              <a:gd name="T15" fmla="*/ 859 h 1004"/>
              <a:gd name="T16" fmla="*/ 186 w 625"/>
              <a:gd name="T17" fmla="*/ 925 h 1004"/>
              <a:gd name="T18" fmla="*/ 120 w 625"/>
              <a:gd name="T19" fmla="*/ 978 h 1004"/>
              <a:gd name="T20" fmla="*/ 67 w 625"/>
              <a:gd name="T21" fmla="*/ 1004 h 1004"/>
              <a:gd name="T22" fmla="*/ 27 w 625"/>
              <a:gd name="T23" fmla="*/ 1004 h 1004"/>
              <a:gd name="T24" fmla="*/ 0 w 625"/>
              <a:gd name="T25" fmla="*/ 991 h 1004"/>
              <a:gd name="T26" fmla="*/ 0 w 625"/>
              <a:gd name="T27" fmla="*/ 964 h 1004"/>
              <a:gd name="T28" fmla="*/ 0 w 625"/>
              <a:gd name="T29" fmla="*/ 912 h 1004"/>
              <a:gd name="T30" fmla="*/ 40 w 625"/>
              <a:gd name="T31" fmla="*/ 845 h 1004"/>
              <a:gd name="T32" fmla="*/ 106 w 625"/>
              <a:gd name="T33" fmla="*/ 713 h 1004"/>
              <a:gd name="T34" fmla="*/ 186 w 625"/>
              <a:gd name="T35" fmla="*/ 515 h 1004"/>
              <a:gd name="T36" fmla="*/ 253 w 625"/>
              <a:gd name="T37" fmla="*/ 357 h 1004"/>
              <a:gd name="T38" fmla="*/ 279 w 625"/>
              <a:gd name="T39" fmla="*/ 264 h 1004"/>
              <a:gd name="T40" fmla="*/ 293 w 625"/>
              <a:gd name="T41" fmla="*/ 185 h 1004"/>
              <a:gd name="T42" fmla="*/ 293 w 625"/>
              <a:gd name="T43" fmla="*/ 132 h 1004"/>
              <a:gd name="T44" fmla="*/ 279 w 625"/>
              <a:gd name="T45" fmla="*/ 92 h 1004"/>
              <a:gd name="T46" fmla="*/ 279 w 625"/>
              <a:gd name="T47" fmla="*/ 66 h 1004"/>
              <a:gd name="T48" fmla="*/ 279 w 625"/>
              <a:gd name="T49" fmla="*/ 39 h 1004"/>
              <a:gd name="T50" fmla="*/ 306 w 625"/>
              <a:gd name="T51" fmla="*/ 26 h 1004"/>
              <a:gd name="T52" fmla="*/ 332 w 625"/>
              <a:gd name="T53" fmla="*/ 0 h 1004"/>
              <a:gd name="T54" fmla="*/ 372 w 625"/>
              <a:gd name="T55" fmla="*/ 0 h 1004"/>
              <a:gd name="T56" fmla="*/ 412 w 625"/>
              <a:gd name="T57" fmla="*/ 13 h 1004"/>
              <a:gd name="T58" fmla="*/ 465 w 625"/>
              <a:gd name="T59" fmla="*/ 39 h 1004"/>
              <a:gd name="T60" fmla="*/ 532 w 625"/>
              <a:gd name="T61" fmla="*/ 79 h 1004"/>
              <a:gd name="T62" fmla="*/ 572 w 625"/>
              <a:gd name="T63" fmla="*/ 105 h 1004"/>
              <a:gd name="T64" fmla="*/ 611 w 625"/>
              <a:gd name="T65" fmla="*/ 145 h 1004"/>
              <a:gd name="T66" fmla="*/ 625 w 625"/>
              <a:gd name="T67" fmla="*/ 185 h 1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25" h="1004">
                <a:moveTo>
                  <a:pt x="625" y="198"/>
                </a:moveTo>
                <a:lnTo>
                  <a:pt x="625" y="224"/>
                </a:lnTo>
                <a:lnTo>
                  <a:pt x="625" y="251"/>
                </a:lnTo>
                <a:lnTo>
                  <a:pt x="611" y="277"/>
                </a:lnTo>
                <a:lnTo>
                  <a:pt x="598" y="317"/>
                </a:lnTo>
                <a:lnTo>
                  <a:pt x="572" y="357"/>
                </a:lnTo>
                <a:lnTo>
                  <a:pt x="558" y="409"/>
                </a:lnTo>
                <a:lnTo>
                  <a:pt x="532" y="462"/>
                </a:lnTo>
                <a:lnTo>
                  <a:pt x="492" y="515"/>
                </a:lnTo>
                <a:lnTo>
                  <a:pt x="452" y="581"/>
                </a:lnTo>
                <a:lnTo>
                  <a:pt x="425" y="634"/>
                </a:lnTo>
                <a:lnTo>
                  <a:pt x="386" y="687"/>
                </a:lnTo>
                <a:lnTo>
                  <a:pt x="359" y="727"/>
                </a:lnTo>
                <a:lnTo>
                  <a:pt x="319" y="779"/>
                </a:lnTo>
                <a:lnTo>
                  <a:pt x="293" y="819"/>
                </a:lnTo>
                <a:lnTo>
                  <a:pt x="253" y="859"/>
                </a:lnTo>
                <a:lnTo>
                  <a:pt x="213" y="898"/>
                </a:lnTo>
                <a:lnTo>
                  <a:pt x="186" y="925"/>
                </a:lnTo>
                <a:lnTo>
                  <a:pt x="146" y="951"/>
                </a:lnTo>
                <a:lnTo>
                  <a:pt x="120" y="978"/>
                </a:lnTo>
                <a:lnTo>
                  <a:pt x="93" y="991"/>
                </a:lnTo>
                <a:lnTo>
                  <a:pt x="67" y="1004"/>
                </a:lnTo>
                <a:lnTo>
                  <a:pt x="53" y="1004"/>
                </a:lnTo>
                <a:lnTo>
                  <a:pt x="27" y="1004"/>
                </a:lnTo>
                <a:lnTo>
                  <a:pt x="13" y="1004"/>
                </a:lnTo>
                <a:lnTo>
                  <a:pt x="0" y="991"/>
                </a:lnTo>
                <a:lnTo>
                  <a:pt x="0" y="978"/>
                </a:lnTo>
                <a:lnTo>
                  <a:pt x="0" y="964"/>
                </a:lnTo>
                <a:lnTo>
                  <a:pt x="0" y="938"/>
                </a:lnTo>
                <a:lnTo>
                  <a:pt x="0" y="912"/>
                </a:lnTo>
                <a:lnTo>
                  <a:pt x="13" y="885"/>
                </a:lnTo>
                <a:lnTo>
                  <a:pt x="40" y="845"/>
                </a:lnTo>
                <a:lnTo>
                  <a:pt x="53" y="806"/>
                </a:lnTo>
                <a:lnTo>
                  <a:pt x="106" y="713"/>
                </a:lnTo>
                <a:lnTo>
                  <a:pt x="146" y="621"/>
                </a:lnTo>
                <a:lnTo>
                  <a:pt x="186" y="515"/>
                </a:lnTo>
                <a:lnTo>
                  <a:pt x="226" y="409"/>
                </a:lnTo>
                <a:lnTo>
                  <a:pt x="253" y="357"/>
                </a:lnTo>
                <a:lnTo>
                  <a:pt x="266" y="304"/>
                </a:lnTo>
                <a:lnTo>
                  <a:pt x="279" y="264"/>
                </a:lnTo>
                <a:lnTo>
                  <a:pt x="293" y="224"/>
                </a:lnTo>
                <a:lnTo>
                  <a:pt x="293" y="185"/>
                </a:lnTo>
                <a:lnTo>
                  <a:pt x="293" y="158"/>
                </a:lnTo>
                <a:lnTo>
                  <a:pt x="293" y="132"/>
                </a:lnTo>
                <a:lnTo>
                  <a:pt x="279" y="105"/>
                </a:lnTo>
                <a:lnTo>
                  <a:pt x="279" y="92"/>
                </a:lnTo>
                <a:lnTo>
                  <a:pt x="279" y="79"/>
                </a:lnTo>
                <a:lnTo>
                  <a:pt x="279" y="66"/>
                </a:lnTo>
                <a:lnTo>
                  <a:pt x="279" y="53"/>
                </a:lnTo>
                <a:lnTo>
                  <a:pt x="279" y="39"/>
                </a:lnTo>
                <a:lnTo>
                  <a:pt x="293" y="26"/>
                </a:lnTo>
                <a:lnTo>
                  <a:pt x="306" y="26"/>
                </a:lnTo>
                <a:lnTo>
                  <a:pt x="319" y="13"/>
                </a:lnTo>
                <a:lnTo>
                  <a:pt x="332" y="0"/>
                </a:lnTo>
                <a:lnTo>
                  <a:pt x="346" y="0"/>
                </a:lnTo>
                <a:lnTo>
                  <a:pt x="372" y="0"/>
                </a:lnTo>
                <a:lnTo>
                  <a:pt x="386" y="13"/>
                </a:lnTo>
                <a:lnTo>
                  <a:pt x="412" y="13"/>
                </a:lnTo>
                <a:lnTo>
                  <a:pt x="439" y="26"/>
                </a:lnTo>
                <a:lnTo>
                  <a:pt x="465" y="39"/>
                </a:lnTo>
                <a:lnTo>
                  <a:pt x="505" y="53"/>
                </a:lnTo>
                <a:lnTo>
                  <a:pt x="532" y="79"/>
                </a:lnTo>
                <a:lnTo>
                  <a:pt x="558" y="92"/>
                </a:lnTo>
                <a:lnTo>
                  <a:pt x="572" y="105"/>
                </a:lnTo>
                <a:lnTo>
                  <a:pt x="598" y="132"/>
                </a:lnTo>
                <a:lnTo>
                  <a:pt x="611" y="145"/>
                </a:lnTo>
                <a:lnTo>
                  <a:pt x="625" y="172"/>
                </a:lnTo>
                <a:lnTo>
                  <a:pt x="625" y="185"/>
                </a:lnTo>
                <a:lnTo>
                  <a:pt x="625" y="19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39" name="Freeform 7"/>
          <p:cNvSpPr>
            <a:spLocks noChangeArrowheads="1"/>
          </p:cNvSpPr>
          <p:nvPr/>
        </p:nvSpPr>
        <p:spPr bwMode="auto">
          <a:xfrm>
            <a:off x="5764213" y="1230313"/>
            <a:ext cx="252412" cy="2165350"/>
          </a:xfrm>
          <a:custGeom>
            <a:avLst/>
            <a:gdLst>
              <a:gd name="T0" fmla="*/ 372 w 399"/>
              <a:gd name="T1" fmla="*/ 330 h 3409"/>
              <a:gd name="T2" fmla="*/ 346 w 399"/>
              <a:gd name="T3" fmla="*/ 449 h 3409"/>
              <a:gd name="T4" fmla="*/ 332 w 399"/>
              <a:gd name="T5" fmla="*/ 634 h 3409"/>
              <a:gd name="T6" fmla="*/ 319 w 399"/>
              <a:gd name="T7" fmla="*/ 753 h 3409"/>
              <a:gd name="T8" fmla="*/ 319 w 399"/>
              <a:gd name="T9" fmla="*/ 938 h 3409"/>
              <a:gd name="T10" fmla="*/ 319 w 399"/>
              <a:gd name="T11" fmla="*/ 1176 h 3409"/>
              <a:gd name="T12" fmla="*/ 306 w 399"/>
              <a:gd name="T13" fmla="*/ 1454 h 3409"/>
              <a:gd name="T14" fmla="*/ 306 w 399"/>
              <a:gd name="T15" fmla="*/ 1784 h 3409"/>
              <a:gd name="T16" fmla="*/ 306 w 399"/>
              <a:gd name="T17" fmla="*/ 2141 h 3409"/>
              <a:gd name="T18" fmla="*/ 292 w 399"/>
              <a:gd name="T19" fmla="*/ 2458 h 3409"/>
              <a:gd name="T20" fmla="*/ 292 w 399"/>
              <a:gd name="T21" fmla="*/ 2722 h 3409"/>
              <a:gd name="T22" fmla="*/ 279 w 399"/>
              <a:gd name="T23" fmla="*/ 2934 h 3409"/>
              <a:gd name="T24" fmla="*/ 266 w 399"/>
              <a:gd name="T25" fmla="*/ 3092 h 3409"/>
              <a:gd name="T26" fmla="*/ 253 w 399"/>
              <a:gd name="T27" fmla="*/ 3224 h 3409"/>
              <a:gd name="T28" fmla="*/ 213 w 399"/>
              <a:gd name="T29" fmla="*/ 3356 h 3409"/>
              <a:gd name="T30" fmla="*/ 173 w 399"/>
              <a:gd name="T31" fmla="*/ 3409 h 3409"/>
              <a:gd name="T32" fmla="*/ 120 w 399"/>
              <a:gd name="T33" fmla="*/ 3396 h 3409"/>
              <a:gd name="T34" fmla="*/ 80 w 399"/>
              <a:gd name="T35" fmla="*/ 3343 h 3409"/>
              <a:gd name="T36" fmla="*/ 40 w 399"/>
              <a:gd name="T37" fmla="*/ 3251 h 3409"/>
              <a:gd name="T38" fmla="*/ 13 w 399"/>
              <a:gd name="T39" fmla="*/ 3145 h 3409"/>
              <a:gd name="T40" fmla="*/ 0 w 399"/>
              <a:gd name="T41" fmla="*/ 3079 h 3409"/>
              <a:gd name="T42" fmla="*/ 0 w 399"/>
              <a:gd name="T43" fmla="*/ 3039 h 3409"/>
              <a:gd name="T44" fmla="*/ 13 w 399"/>
              <a:gd name="T45" fmla="*/ 2934 h 3409"/>
              <a:gd name="T46" fmla="*/ 27 w 399"/>
              <a:gd name="T47" fmla="*/ 2749 h 3409"/>
              <a:gd name="T48" fmla="*/ 53 w 399"/>
              <a:gd name="T49" fmla="*/ 2564 h 3409"/>
              <a:gd name="T50" fmla="*/ 53 w 399"/>
              <a:gd name="T51" fmla="*/ 2379 h 3409"/>
              <a:gd name="T52" fmla="*/ 67 w 399"/>
              <a:gd name="T53" fmla="*/ 2141 h 3409"/>
              <a:gd name="T54" fmla="*/ 67 w 399"/>
              <a:gd name="T55" fmla="*/ 1850 h 3409"/>
              <a:gd name="T56" fmla="*/ 80 w 399"/>
              <a:gd name="T57" fmla="*/ 1506 h 3409"/>
              <a:gd name="T58" fmla="*/ 80 w 399"/>
              <a:gd name="T59" fmla="*/ 1123 h 3409"/>
              <a:gd name="T60" fmla="*/ 67 w 399"/>
              <a:gd name="T61" fmla="*/ 793 h 3409"/>
              <a:gd name="T62" fmla="*/ 67 w 399"/>
              <a:gd name="T63" fmla="*/ 515 h 3409"/>
              <a:gd name="T64" fmla="*/ 53 w 399"/>
              <a:gd name="T65" fmla="*/ 317 h 3409"/>
              <a:gd name="T66" fmla="*/ 40 w 399"/>
              <a:gd name="T67" fmla="*/ 185 h 3409"/>
              <a:gd name="T68" fmla="*/ 27 w 399"/>
              <a:gd name="T69" fmla="*/ 119 h 3409"/>
              <a:gd name="T70" fmla="*/ 13 w 399"/>
              <a:gd name="T71" fmla="*/ 66 h 3409"/>
              <a:gd name="T72" fmla="*/ 13 w 399"/>
              <a:gd name="T73" fmla="*/ 26 h 3409"/>
              <a:gd name="T74" fmla="*/ 53 w 399"/>
              <a:gd name="T75" fmla="*/ 0 h 3409"/>
              <a:gd name="T76" fmla="*/ 120 w 399"/>
              <a:gd name="T77" fmla="*/ 0 h 3409"/>
              <a:gd name="T78" fmla="*/ 213 w 399"/>
              <a:gd name="T79" fmla="*/ 13 h 3409"/>
              <a:gd name="T80" fmla="*/ 306 w 399"/>
              <a:gd name="T81" fmla="*/ 66 h 3409"/>
              <a:gd name="T82" fmla="*/ 372 w 399"/>
              <a:gd name="T83" fmla="*/ 119 h 3409"/>
              <a:gd name="T84" fmla="*/ 399 w 399"/>
              <a:gd name="T85" fmla="*/ 159 h 3409"/>
              <a:gd name="T86" fmla="*/ 385 w 399"/>
              <a:gd name="T87" fmla="*/ 264 h 3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9" h="3409">
                <a:moveTo>
                  <a:pt x="372" y="291"/>
                </a:moveTo>
                <a:lnTo>
                  <a:pt x="372" y="304"/>
                </a:lnTo>
                <a:lnTo>
                  <a:pt x="372" y="330"/>
                </a:lnTo>
                <a:lnTo>
                  <a:pt x="359" y="357"/>
                </a:lnTo>
                <a:lnTo>
                  <a:pt x="359" y="396"/>
                </a:lnTo>
                <a:lnTo>
                  <a:pt x="346" y="449"/>
                </a:lnTo>
                <a:lnTo>
                  <a:pt x="346" y="502"/>
                </a:lnTo>
                <a:lnTo>
                  <a:pt x="346" y="555"/>
                </a:lnTo>
                <a:lnTo>
                  <a:pt x="332" y="634"/>
                </a:lnTo>
                <a:lnTo>
                  <a:pt x="332" y="661"/>
                </a:lnTo>
                <a:lnTo>
                  <a:pt x="332" y="714"/>
                </a:lnTo>
                <a:lnTo>
                  <a:pt x="319" y="753"/>
                </a:lnTo>
                <a:lnTo>
                  <a:pt x="319" y="819"/>
                </a:lnTo>
                <a:lnTo>
                  <a:pt x="319" y="872"/>
                </a:lnTo>
                <a:lnTo>
                  <a:pt x="319" y="938"/>
                </a:lnTo>
                <a:lnTo>
                  <a:pt x="319" y="1018"/>
                </a:lnTo>
                <a:lnTo>
                  <a:pt x="319" y="1097"/>
                </a:lnTo>
                <a:lnTo>
                  <a:pt x="319" y="1176"/>
                </a:lnTo>
                <a:lnTo>
                  <a:pt x="306" y="1255"/>
                </a:lnTo>
                <a:lnTo>
                  <a:pt x="306" y="1348"/>
                </a:lnTo>
                <a:lnTo>
                  <a:pt x="306" y="1454"/>
                </a:lnTo>
                <a:lnTo>
                  <a:pt x="306" y="1559"/>
                </a:lnTo>
                <a:lnTo>
                  <a:pt x="306" y="1665"/>
                </a:lnTo>
                <a:lnTo>
                  <a:pt x="306" y="1784"/>
                </a:lnTo>
                <a:lnTo>
                  <a:pt x="306" y="1903"/>
                </a:lnTo>
                <a:lnTo>
                  <a:pt x="306" y="2035"/>
                </a:lnTo>
                <a:lnTo>
                  <a:pt x="306" y="2141"/>
                </a:lnTo>
                <a:lnTo>
                  <a:pt x="292" y="2260"/>
                </a:lnTo>
                <a:lnTo>
                  <a:pt x="292" y="2365"/>
                </a:lnTo>
                <a:lnTo>
                  <a:pt x="292" y="2458"/>
                </a:lnTo>
                <a:lnTo>
                  <a:pt x="292" y="2550"/>
                </a:lnTo>
                <a:lnTo>
                  <a:pt x="292" y="2643"/>
                </a:lnTo>
                <a:lnTo>
                  <a:pt x="292" y="2722"/>
                </a:lnTo>
                <a:lnTo>
                  <a:pt x="292" y="2801"/>
                </a:lnTo>
                <a:lnTo>
                  <a:pt x="279" y="2868"/>
                </a:lnTo>
                <a:lnTo>
                  <a:pt x="279" y="2934"/>
                </a:lnTo>
                <a:lnTo>
                  <a:pt x="279" y="2986"/>
                </a:lnTo>
                <a:lnTo>
                  <a:pt x="266" y="3039"/>
                </a:lnTo>
                <a:lnTo>
                  <a:pt x="266" y="3092"/>
                </a:lnTo>
                <a:lnTo>
                  <a:pt x="266" y="3132"/>
                </a:lnTo>
                <a:lnTo>
                  <a:pt x="266" y="3171"/>
                </a:lnTo>
                <a:lnTo>
                  <a:pt x="253" y="3224"/>
                </a:lnTo>
                <a:lnTo>
                  <a:pt x="239" y="3277"/>
                </a:lnTo>
                <a:lnTo>
                  <a:pt x="226" y="3330"/>
                </a:lnTo>
                <a:lnTo>
                  <a:pt x="213" y="3356"/>
                </a:lnTo>
                <a:lnTo>
                  <a:pt x="199" y="3383"/>
                </a:lnTo>
                <a:lnTo>
                  <a:pt x="186" y="3409"/>
                </a:lnTo>
                <a:lnTo>
                  <a:pt x="173" y="3409"/>
                </a:lnTo>
                <a:lnTo>
                  <a:pt x="160" y="3409"/>
                </a:lnTo>
                <a:lnTo>
                  <a:pt x="133" y="3409"/>
                </a:lnTo>
                <a:lnTo>
                  <a:pt x="120" y="3396"/>
                </a:lnTo>
                <a:lnTo>
                  <a:pt x="106" y="3383"/>
                </a:lnTo>
                <a:lnTo>
                  <a:pt x="93" y="3356"/>
                </a:lnTo>
                <a:lnTo>
                  <a:pt x="80" y="3343"/>
                </a:lnTo>
                <a:lnTo>
                  <a:pt x="67" y="3304"/>
                </a:lnTo>
                <a:lnTo>
                  <a:pt x="53" y="3277"/>
                </a:lnTo>
                <a:lnTo>
                  <a:pt x="40" y="3251"/>
                </a:lnTo>
                <a:lnTo>
                  <a:pt x="27" y="3211"/>
                </a:lnTo>
                <a:lnTo>
                  <a:pt x="27" y="3171"/>
                </a:lnTo>
                <a:lnTo>
                  <a:pt x="13" y="3145"/>
                </a:lnTo>
                <a:lnTo>
                  <a:pt x="13" y="3119"/>
                </a:lnTo>
                <a:lnTo>
                  <a:pt x="0" y="3092"/>
                </a:lnTo>
                <a:lnTo>
                  <a:pt x="0" y="3079"/>
                </a:lnTo>
                <a:lnTo>
                  <a:pt x="0" y="3066"/>
                </a:lnTo>
                <a:lnTo>
                  <a:pt x="0" y="3053"/>
                </a:lnTo>
                <a:lnTo>
                  <a:pt x="0" y="3039"/>
                </a:lnTo>
                <a:lnTo>
                  <a:pt x="0" y="3013"/>
                </a:lnTo>
                <a:lnTo>
                  <a:pt x="0" y="2973"/>
                </a:lnTo>
                <a:lnTo>
                  <a:pt x="13" y="2934"/>
                </a:lnTo>
                <a:lnTo>
                  <a:pt x="13" y="2881"/>
                </a:lnTo>
                <a:lnTo>
                  <a:pt x="27" y="2815"/>
                </a:lnTo>
                <a:lnTo>
                  <a:pt x="27" y="2749"/>
                </a:lnTo>
                <a:lnTo>
                  <a:pt x="40" y="2656"/>
                </a:lnTo>
                <a:lnTo>
                  <a:pt x="40" y="2616"/>
                </a:lnTo>
                <a:lnTo>
                  <a:pt x="53" y="2564"/>
                </a:lnTo>
                <a:lnTo>
                  <a:pt x="53" y="2511"/>
                </a:lnTo>
                <a:lnTo>
                  <a:pt x="53" y="2445"/>
                </a:lnTo>
                <a:lnTo>
                  <a:pt x="53" y="2379"/>
                </a:lnTo>
                <a:lnTo>
                  <a:pt x="67" y="2299"/>
                </a:lnTo>
                <a:lnTo>
                  <a:pt x="67" y="2220"/>
                </a:lnTo>
                <a:lnTo>
                  <a:pt x="67" y="2141"/>
                </a:lnTo>
                <a:lnTo>
                  <a:pt x="67" y="2048"/>
                </a:lnTo>
                <a:lnTo>
                  <a:pt x="67" y="1956"/>
                </a:lnTo>
                <a:lnTo>
                  <a:pt x="67" y="1850"/>
                </a:lnTo>
                <a:lnTo>
                  <a:pt x="67" y="1744"/>
                </a:lnTo>
                <a:lnTo>
                  <a:pt x="80" y="1625"/>
                </a:lnTo>
                <a:lnTo>
                  <a:pt x="80" y="1506"/>
                </a:lnTo>
                <a:lnTo>
                  <a:pt x="80" y="1388"/>
                </a:lnTo>
                <a:lnTo>
                  <a:pt x="80" y="1255"/>
                </a:lnTo>
                <a:lnTo>
                  <a:pt x="80" y="1123"/>
                </a:lnTo>
                <a:lnTo>
                  <a:pt x="80" y="1004"/>
                </a:lnTo>
                <a:lnTo>
                  <a:pt x="67" y="899"/>
                </a:lnTo>
                <a:lnTo>
                  <a:pt x="67" y="793"/>
                </a:lnTo>
                <a:lnTo>
                  <a:pt x="67" y="687"/>
                </a:lnTo>
                <a:lnTo>
                  <a:pt x="67" y="595"/>
                </a:lnTo>
                <a:lnTo>
                  <a:pt x="67" y="515"/>
                </a:lnTo>
                <a:lnTo>
                  <a:pt x="67" y="449"/>
                </a:lnTo>
                <a:lnTo>
                  <a:pt x="67" y="370"/>
                </a:lnTo>
                <a:lnTo>
                  <a:pt x="53" y="317"/>
                </a:lnTo>
                <a:lnTo>
                  <a:pt x="53" y="264"/>
                </a:lnTo>
                <a:lnTo>
                  <a:pt x="53" y="225"/>
                </a:lnTo>
                <a:lnTo>
                  <a:pt x="40" y="185"/>
                </a:lnTo>
                <a:lnTo>
                  <a:pt x="40" y="159"/>
                </a:lnTo>
                <a:lnTo>
                  <a:pt x="40" y="132"/>
                </a:lnTo>
                <a:lnTo>
                  <a:pt x="27" y="119"/>
                </a:lnTo>
                <a:lnTo>
                  <a:pt x="27" y="106"/>
                </a:lnTo>
                <a:lnTo>
                  <a:pt x="13" y="93"/>
                </a:lnTo>
                <a:lnTo>
                  <a:pt x="13" y="66"/>
                </a:lnTo>
                <a:lnTo>
                  <a:pt x="13" y="53"/>
                </a:lnTo>
                <a:lnTo>
                  <a:pt x="13" y="40"/>
                </a:lnTo>
                <a:lnTo>
                  <a:pt x="13" y="26"/>
                </a:lnTo>
                <a:lnTo>
                  <a:pt x="27" y="26"/>
                </a:lnTo>
                <a:lnTo>
                  <a:pt x="40" y="13"/>
                </a:lnTo>
                <a:lnTo>
                  <a:pt x="53" y="0"/>
                </a:lnTo>
                <a:lnTo>
                  <a:pt x="80" y="0"/>
                </a:lnTo>
                <a:lnTo>
                  <a:pt x="93" y="0"/>
                </a:lnTo>
                <a:lnTo>
                  <a:pt x="120" y="0"/>
                </a:lnTo>
                <a:lnTo>
                  <a:pt x="146" y="0"/>
                </a:lnTo>
                <a:lnTo>
                  <a:pt x="173" y="13"/>
                </a:lnTo>
                <a:lnTo>
                  <a:pt x="213" y="13"/>
                </a:lnTo>
                <a:lnTo>
                  <a:pt x="239" y="40"/>
                </a:lnTo>
                <a:lnTo>
                  <a:pt x="279" y="53"/>
                </a:lnTo>
                <a:lnTo>
                  <a:pt x="306" y="66"/>
                </a:lnTo>
                <a:lnTo>
                  <a:pt x="332" y="79"/>
                </a:lnTo>
                <a:lnTo>
                  <a:pt x="346" y="93"/>
                </a:lnTo>
                <a:lnTo>
                  <a:pt x="372" y="119"/>
                </a:lnTo>
                <a:lnTo>
                  <a:pt x="385" y="132"/>
                </a:lnTo>
                <a:lnTo>
                  <a:pt x="385" y="145"/>
                </a:lnTo>
                <a:lnTo>
                  <a:pt x="399" y="159"/>
                </a:lnTo>
                <a:lnTo>
                  <a:pt x="399" y="198"/>
                </a:lnTo>
                <a:lnTo>
                  <a:pt x="399" y="225"/>
                </a:lnTo>
                <a:lnTo>
                  <a:pt x="385" y="264"/>
                </a:lnTo>
                <a:lnTo>
                  <a:pt x="372" y="29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0" name="Freeform 8"/>
          <p:cNvSpPr>
            <a:spLocks noChangeArrowheads="1"/>
          </p:cNvSpPr>
          <p:nvPr/>
        </p:nvSpPr>
        <p:spPr bwMode="auto">
          <a:xfrm>
            <a:off x="5459414" y="1700213"/>
            <a:ext cx="877887" cy="260350"/>
          </a:xfrm>
          <a:custGeom>
            <a:avLst/>
            <a:gdLst>
              <a:gd name="T0" fmla="*/ 611 w 1382"/>
              <a:gd name="T1" fmla="*/ 357 h 410"/>
              <a:gd name="T2" fmla="*/ 452 w 1382"/>
              <a:gd name="T3" fmla="*/ 383 h 410"/>
              <a:gd name="T4" fmla="*/ 305 w 1382"/>
              <a:gd name="T5" fmla="*/ 396 h 410"/>
              <a:gd name="T6" fmla="*/ 146 w 1382"/>
              <a:gd name="T7" fmla="*/ 410 h 410"/>
              <a:gd name="T8" fmla="*/ 0 w 1382"/>
              <a:gd name="T9" fmla="*/ 410 h 410"/>
              <a:gd name="T10" fmla="*/ 0 w 1382"/>
              <a:gd name="T11" fmla="*/ 251 h 410"/>
              <a:gd name="T12" fmla="*/ 53 w 1382"/>
              <a:gd name="T13" fmla="*/ 238 h 410"/>
              <a:gd name="T14" fmla="*/ 106 w 1382"/>
              <a:gd name="T15" fmla="*/ 238 h 410"/>
              <a:gd name="T16" fmla="*/ 172 w 1382"/>
              <a:gd name="T17" fmla="*/ 225 h 410"/>
              <a:gd name="T18" fmla="*/ 252 w 1382"/>
              <a:gd name="T19" fmla="*/ 211 h 410"/>
              <a:gd name="T20" fmla="*/ 332 w 1382"/>
              <a:gd name="T21" fmla="*/ 185 h 410"/>
              <a:gd name="T22" fmla="*/ 425 w 1382"/>
              <a:gd name="T23" fmla="*/ 172 h 410"/>
              <a:gd name="T24" fmla="*/ 518 w 1382"/>
              <a:gd name="T25" fmla="*/ 145 h 410"/>
              <a:gd name="T26" fmla="*/ 624 w 1382"/>
              <a:gd name="T27" fmla="*/ 119 h 410"/>
              <a:gd name="T28" fmla="*/ 731 w 1382"/>
              <a:gd name="T29" fmla="*/ 93 h 410"/>
              <a:gd name="T30" fmla="*/ 824 w 1382"/>
              <a:gd name="T31" fmla="*/ 66 h 410"/>
              <a:gd name="T32" fmla="*/ 917 w 1382"/>
              <a:gd name="T33" fmla="*/ 40 h 410"/>
              <a:gd name="T34" fmla="*/ 996 w 1382"/>
              <a:gd name="T35" fmla="*/ 26 h 410"/>
              <a:gd name="T36" fmla="*/ 1063 w 1382"/>
              <a:gd name="T37" fmla="*/ 13 h 410"/>
              <a:gd name="T38" fmla="*/ 1129 w 1382"/>
              <a:gd name="T39" fmla="*/ 13 h 410"/>
              <a:gd name="T40" fmla="*/ 1182 w 1382"/>
              <a:gd name="T41" fmla="*/ 0 h 410"/>
              <a:gd name="T42" fmla="*/ 1222 w 1382"/>
              <a:gd name="T43" fmla="*/ 0 h 410"/>
              <a:gd name="T44" fmla="*/ 1262 w 1382"/>
              <a:gd name="T45" fmla="*/ 0 h 410"/>
              <a:gd name="T46" fmla="*/ 1302 w 1382"/>
              <a:gd name="T47" fmla="*/ 0 h 410"/>
              <a:gd name="T48" fmla="*/ 1329 w 1382"/>
              <a:gd name="T49" fmla="*/ 13 h 410"/>
              <a:gd name="T50" fmla="*/ 1342 w 1382"/>
              <a:gd name="T51" fmla="*/ 13 h 410"/>
              <a:gd name="T52" fmla="*/ 1368 w 1382"/>
              <a:gd name="T53" fmla="*/ 26 h 410"/>
              <a:gd name="T54" fmla="*/ 1382 w 1382"/>
              <a:gd name="T55" fmla="*/ 40 h 410"/>
              <a:gd name="T56" fmla="*/ 1382 w 1382"/>
              <a:gd name="T57" fmla="*/ 53 h 410"/>
              <a:gd name="T58" fmla="*/ 1382 w 1382"/>
              <a:gd name="T59" fmla="*/ 79 h 410"/>
              <a:gd name="T60" fmla="*/ 1382 w 1382"/>
              <a:gd name="T61" fmla="*/ 106 h 410"/>
              <a:gd name="T62" fmla="*/ 1368 w 1382"/>
              <a:gd name="T63" fmla="*/ 145 h 410"/>
              <a:gd name="T64" fmla="*/ 1342 w 1382"/>
              <a:gd name="T65" fmla="*/ 172 h 410"/>
              <a:gd name="T66" fmla="*/ 1315 w 1382"/>
              <a:gd name="T67" fmla="*/ 198 h 410"/>
              <a:gd name="T68" fmla="*/ 1289 w 1382"/>
              <a:gd name="T69" fmla="*/ 225 h 410"/>
              <a:gd name="T70" fmla="*/ 1275 w 1382"/>
              <a:gd name="T71" fmla="*/ 225 h 410"/>
              <a:gd name="T72" fmla="*/ 1249 w 1382"/>
              <a:gd name="T73" fmla="*/ 238 h 410"/>
              <a:gd name="T74" fmla="*/ 1222 w 1382"/>
              <a:gd name="T75" fmla="*/ 251 h 410"/>
              <a:gd name="T76" fmla="*/ 1196 w 1382"/>
              <a:gd name="T77" fmla="*/ 264 h 410"/>
              <a:gd name="T78" fmla="*/ 1156 w 1382"/>
              <a:gd name="T79" fmla="*/ 264 h 410"/>
              <a:gd name="T80" fmla="*/ 1116 w 1382"/>
              <a:gd name="T81" fmla="*/ 278 h 410"/>
              <a:gd name="T82" fmla="*/ 1089 w 1382"/>
              <a:gd name="T83" fmla="*/ 278 h 410"/>
              <a:gd name="T84" fmla="*/ 1050 w 1382"/>
              <a:gd name="T85" fmla="*/ 291 h 410"/>
              <a:gd name="T86" fmla="*/ 996 w 1382"/>
              <a:gd name="T87" fmla="*/ 304 h 410"/>
              <a:gd name="T88" fmla="*/ 943 w 1382"/>
              <a:gd name="T89" fmla="*/ 304 h 410"/>
              <a:gd name="T90" fmla="*/ 890 w 1382"/>
              <a:gd name="T91" fmla="*/ 317 h 410"/>
              <a:gd name="T92" fmla="*/ 824 w 1382"/>
              <a:gd name="T93" fmla="*/ 330 h 410"/>
              <a:gd name="T94" fmla="*/ 757 w 1382"/>
              <a:gd name="T95" fmla="*/ 330 h 410"/>
              <a:gd name="T96" fmla="*/ 691 w 1382"/>
              <a:gd name="T97" fmla="*/ 344 h 410"/>
              <a:gd name="T98" fmla="*/ 611 w 1382"/>
              <a:gd name="T99" fmla="*/ 357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382" h="410">
                <a:moveTo>
                  <a:pt x="611" y="357"/>
                </a:moveTo>
                <a:lnTo>
                  <a:pt x="452" y="383"/>
                </a:lnTo>
                <a:lnTo>
                  <a:pt x="305" y="396"/>
                </a:lnTo>
                <a:lnTo>
                  <a:pt x="146" y="410"/>
                </a:lnTo>
                <a:lnTo>
                  <a:pt x="0" y="410"/>
                </a:lnTo>
                <a:lnTo>
                  <a:pt x="0" y="251"/>
                </a:lnTo>
                <a:lnTo>
                  <a:pt x="53" y="238"/>
                </a:lnTo>
                <a:lnTo>
                  <a:pt x="106" y="238"/>
                </a:lnTo>
                <a:lnTo>
                  <a:pt x="172" y="225"/>
                </a:lnTo>
                <a:lnTo>
                  <a:pt x="252" y="211"/>
                </a:lnTo>
                <a:lnTo>
                  <a:pt x="332" y="185"/>
                </a:lnTo>
                <a:lnTo>
                  <a:pt x="425" y="172"/>
                </a:lnTo>
                <a:lnTo>
                  <a:pt x="518" y="145"/>
                </a:lnTo>
                <a:lnTo>
                  <a:pt x="624" y="119"/>
                </a:lnTo>
                <a:lnTo>
                  <a:pt x="731" y="93"/>
                </a:lnTo>
                <a:lnTo>
                  <a:pt x="824" y="66"/>
                </a:lnTo>
                <a:lnTo>
                  <a:pt x="917" y="40"/>
                </a:lnTo>
                <a:lnTo>
                  <a:pt x="996" y="26"/>
                </a:lnTo>
                <a:lnTo>
                  <a:pt x="1063" y="13"/>
                </a:lnTo>
                <a:lnTo>
                  <a:pt x="1129" y="13"/>
                </a:lnTo>
                <a:lnTo>
                  <a:pt x="1182" y="0"/>
                </a:lnTo>
                <a:lnTo>
                  <a:pt x="1222" y="0"/>
                </a:lnTo>
                <a:lnTo>
                  <a:pt x="1262" y="0"/>
                </a:lnTo>
                <a:lnTo>
                  <a:pt x="1302" y="0"/>
                </a:lnTo>
                <a:lnTo>
                  <a:pt x="1329" y="13"/>
                </a:lnTo>
                <a:lnTo>
                  <a:pt x="1342" y="13"/>
                </a:lnTo>
                <a:lnTo>
                  <a:pt x="1368" y="26"/>
                </a:lnTo>
                <a:lnTo>
                  <a:pt x="1382" y="40"/>
                </a:lnTo>
                <a:lnTo>
                  <a:pt x="1382" y="53"/>
                </a:lnTo>
                <a:lnTo>
                  <a:pt x="1382" y="79"/>
                </a:lnTo>
                <a:lnTo>
                  <a:pt x="1382" y="106"/>
                </a:lnTo>
                <a:lnTo>
                  <a:pt x="1368" y="145"/>
                </a:lnTo>
                <a:lnTo>
                  <a:pt x="1342" y="172"/>
                </a:lnTo>
                <a:lnTo>
                  <a:pt x="1315" y="198"/>
                </a:lnTo>
                <a:lnTo>
                  <a:pt x="1289" y="225"/>
                </a:lnTo>
                <a:lnTo>
                  <a:pt x="1275" y="225"/>
                </a:lnTo>
                <a:lnTo>
                  <a:pt x="1249" y="238"/>
                </a:lnTo>
                <a:lnTo>
                  <a:pt x="1222" y="251"/>
                </a:lnTo>
                <a:lnTo>
                  <a:pt x="1196" y="264"/>
                </a:lnTo>
                <a:lnTo>
                  <a:pt x="1156" y="264"/>
                </a:lnTo>
                <a:lnTo>
                  <a:pt x="1116" y="278"/>
                </a:lnTo>
                <a:lnTo>
                  <a:pt x="1089" y="278"/>
                </a:lnTo>
                <a:lnTo>
                  <a:pt x="1050" y="291"/>
                </a:lnTo>
                <a:lnTo>
                  <a:pt x="996" y="304"/>
                </a:lnTo>
                <a:lnTo>
                  <a:pt x="943" y="304"/>
                </a:lnTo>
                <a:lnTo>
                  <a:pt x="890" y="317"/>
                </a:lnTo>
                <a:lnTo>
                  <a:pt x="824" y="330"/>
                </a:lnTo>
                <a:lnTo>
                  <a:pt x="757" y="330"/>
                </a:lnTo>
                <a:lnTo>
                  <a:pt x="691" y="344"/>
                </a:lnTo>
                <a:lnTo>
                  <a:pt x="611" y="35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1" name="Freeform 9"/>
          <p:cNvSpPr>
            <a:spLocks noChangeArrowheads="1"/>
          </p:cNvSpPr>
          <p:nvPr/>
        </p:nvSpPr>
        <p:spPr bwMode="auto">
          <a:xfrm>
            <a:off x="5072063" y="2027239"/>
            <a:ext cx="1435100" cy="344487"/>
          </a:xfrm>
          <a:custGeom>
            <a:avLst/>
            <a:gdLst>
              <a:gd name="T0" fmla="*/ 266 w 2260"/>
              <a:gd name="T1" fmla="*/ 542 h 542"/>
              <a:gd name="T2" fmla="*/ 173 w 2260"/>
              <a:gd name="T3" fmla="*/ 516 h 542"/>
              <a:gd name="T4" fmla="*/ 93 w 2260"/>
              <a:gd name="T5" fmla="*/ 476 h 542"/>
              <a:gd name="T6" fmla="*/ 40 w 2260"/>
              <a:gd name="T7" fmla="*/ 450 h 542"/>
              <a:gd name="T8" fmla="*/ 14 w 2260"/>
              <a:gd name="T9" fmla="*/ 410 h 542"/>
              <a:gd name="T10" fmla="*/ 0 w 2260"/>
              <a:gd name="T11" fmla="*/ 384 h 542"/>
              <a:gd name="T12" fmla="*/ 0 w 2260"/>
              <a:gd name="T13" fmla="*/ 344 h 542"/>
              <a:gd name="T14" fmla="*/ 27 w 2260"/>
              <a:gd name="T15" fmla="*/ 318 h 542"/>
              <a:gd name="T16" fmla="*/ 67 w 2260"/>
              <a:gd name="T17" fmla="*/ 304 h 542"/>
              <a:gd name="T18" fmla="*/ 133 w 2260"/>
              <a:gd name="T19" fmla="*/ 291 h 542"/>
              <a:gd name="T20" fmla="*/ 200 w 2260"/>
              <a:gd name="T21" fmla="*/ 291 h 542"/>
              <a:gd name="T22" fmla="*/ 266 w 2260"/>
              <a:gd name="T23" fmla="*/ 291 h 542"/>
              <a:gd name="T24" fmla="*/ 346 w 2260"/>
              <a:gd name="T25" fmla="*/ 278 h 542"/>
              <a:gd name="T26" fmla="*/ 439 w 2260"/>
              <a:gd name="T27" fmla="*/ 265 h 542"/>
              <a:gd name="T28" fmla="*/ 559 w 2260"/>
              <a:gd name="T29" fmla="*/ 251 h 542"/>
              <a:gd name="T30" fmla="*/ 691 w 2260"/>
              <a:gd name="T31" fmla="*/ 225 h 542"/>
              <a:gd name="T32" fmla="*/ 838 w 2260"/>
              <a:gd name="T33" fmla="*/ 199 h 542"/>
              <a:gd name="T34" fmla="*/ 1010 w 2260"/>
              <a:gd name="T35" fmla="*/ 172 h 542"/>
              <a:gd name="T36" fmla="*/ 1183 w 2260"/>
              <a:gd name="T37" fmla="*/ 133 h 542"/>
              <a:gd name="T38" fmla="*/ 1356 w 2260"/>
              <a:gd name="T39" fmla="*/ 106 h 542"/>
              <a:gd name="T40" fmla="*/ 1502 w 2260"/>
              <a:gd name="T41" fmla="*/ 66 h 542"/>
              <a:gd name="T42" fmla="*/ 1635 w 2260"/>
              <a:gd name="T43" fmla="*/ 53 h 542"/>
              <a:gd name="T44" fmla="*/ 1755 w 2260"/>
              <a:gd name="T45" fmla="*/ 27 h 542"/>
              <a:gd name="T46" fmla="*/ 1848 w 2260"/>
              <a:gd name="T47" fmla="*/ 14 h 542"/>
              <a:gd name="T48" fmla="*/ 1927 w 2260"/>
              <a:gd name="T49" fmla="*/ 14 h 542"/>
              <a:gd name="T50" fmla="*/ 1980 w 2260"/>
              <a:gd name="T51" fmla="*/ 0 h 542"/>
              <a:gd name="T52" fmla="*/ 2060 w 2260"/>
              <a:gd name="T53" fmla="*/ 0 h 542"/>
              <a:gd name="T54" fmla="*/ 2127 w 2260"/>
              <a:gd name="T55" fmla="*/ 14 h 542"/>
              <a:gd name="T56" fmla="*/ 2180 w 2260"/>
              <a:gd name="T57" fmla="*/ 27 h 542"/>
              <a:gd name="T58" fmla="*/ 2220 w 2260"/>
              <a:gd name="T59" fmla="*/ 53 h 542"/>
              <a:gd name="T60" fmla="*/ 2246 w 2260"/>
              <a:gd name="T61" fmla="*/ 80 h 542"/>
              <a:gd name="T62" fmla="*/ 2260 w 2260"/>
              <a:gd name="T63" fmla="*/ 106 h 542"/>
              <a:gd name="T64" fmla="*/ 2260 w 2260"/>
              <a:gd name="T65" fmla="*/ 146 h 542"/>
              <a:gd name="T66" fmla="*/ 2233 w 2260"/>
              <a:gd name="T67" fmla="*/ 172 h 542"/>
              <a:gd name="T68" fmla="*/ 2180 w 2260"/>
              <a:gd name="T69" fmla="*/ 212 h 542"/>
              <a:gd name="T70" fmla="*/ 2087 w 2260"/>
              <a:gd name="T71" fmla="*/ 251 h 542"/>
              <a:gd name="T72" fmla="*/ 2007 w 2260"/>
              <a:gd name="T73" fmla="*/ 251 h 542"/>
              <a:gd name="T74" fmla="*/ 1927 w 2260"/>
              <a:gd name="T75" fmla="*/ 251 h 542"/>
              <a:gd name="T76" fmla="*/ 1821 w 2260"/>
              <a:gd name="T77" fmla="*/ 265 h 542"/>
              <a:gd name="T78" fmla="*/ 1701 w 2260"/>
              <a:gd name="T79" fmla="*/ 278 h 542"/>
              <a:gd name="T80" fmla="*/ 1542 w 2260"/>
              <a:gd name="T81" fmla="*/ 291 h 542"/>
              <a:gd name="T82" fmla="*/ 1369 w 2260"/>
              <a:gd name="T83" fmla="*/ 318 h 542"/>
              <a:gd name="T84" fmla="*/ 1183 w 2260"/>
              <a:gd name="T85" fmla="*/ 357 h 542"/>
              <a:gd name="T86" fmla="*/ 957 w 2260"/>
              <a:gd name="T87" fmla="*/ 397 h 542"/>
              <a:gd name="T88" fmla="*/ 784 w 2260"/>
              <a:gd name="T89" fmla="*/ 436 h 542"/>
              <a:gd name="T90" fmla="*/ 678 w 2260"/>
              <a:gd name="T91" fmla="*/ 463 h 542"/>
              <a:gd name="T92" fmla="*/ 585 w 2260"/>
              <a:gd name="T93" fmla="*/ 489 h 542"/>
              <a:gd name="T94" fmla="*/ 505 w 2260"/>
              <a:gd name="T95" fmla="*/ 503 h 542"/>
              <a:gd name="T96" fmla="*/ 439 w 2260"/>
              <a:gd name="T97" fmla="*/ 516 h 542"/>
              <a:gd name="T98" fmla="*/ 386 w 2260"/>
              <a:gd name="T99" fmla="*/ 529 h 542"/>
              <a:gd name="T100" fmla="*/ 346 w 2260"/>
              <a:gd name="T101" fmla="*/ 542 h 542"/>
              <a:gd name="T102" fmla="*/ 306 w 2260"/>
              <a:gd name="T103" fmla="*/ 542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260" h="542">
                <a:moveTo>
                  <a:pt x="306" y="542"/>
                </a:moveTo>
                <a:lnTo>
                  <a:pt x="266" y="542"/>
                </a:lnTo>
                <a:lnTo>
                  <a:pt x="213" y="529"/>
                </a:lnTo>
                <a:lnTo>
                  <a:pt x="173" y="516"/>
                </a:lnTo>
                <a:lnTo>
                  <a:pt x="120" y="489"/>
                </a:lnTo>
                <a:lnTo>
                  <a:pt x="93" y="476"/>
                </a:lnTo>
                <a:lnTo>
                  <a:pt x="67" y="463"/>
                </a:lnTo>
                <a:lnTo>
                  <a:pt x="40" y="450"/>
                </a:lnTo>
                <a:lnTo>
                  <a:pt x="27" y="436"/>
                </a:lnTo>
                <a:lnTo>
                  <a:pt x="14" y="410"/>
                </a:lnTo>
                <a:lnTo>
                  <a:pt x="14" y="397"/>
                </a:lnTo>
                <a:lnTo>
                  <a:pt x="0" y="384"/>
                </a:lnTo>
                <a:lnTo>
                  <a:pt x="0" y="370"/>
                </a:lnTo>
                <a:lnTo>
                  <a:pt x="0" y="344"/>
                </a:lnTo>
                <a:lnTo>
                  <a:pt x="14" y="331"/>
                </a:lnTo>
                <a:lnTo>
                  <a:pt x="27" y="318"/>
                </a:lnTo>
                <a:lnTo>
                  <a:pt x="40" y="318"/>
                </a:lnTo>
                <a:lnTo>
                  <a:pt x="67" y="304"/>
                </a:lnTo>
                <a:lnTo>
                  <a:pt x="107" y="304"/>
                </a:lnTo>
                <a:lnTo>
                  <a:pt x="133" y="291"/>
                </a:lnTo>
                <a:lnTo>
                  <a:pt x="186" y="291"/>
                </a:lnTo>
                <a:lnTo>
                  <a:pt x="200" y="291"/>
                </a:lnTo>
                <a:lnTo>
                  <a:pt x="240" y="291"/>
                </a:lnTo>
                <a:lnTo>
                  <a:pt x="266" y="291"/>
                </a:lnTo>
                <a:lnTo>
                  <a:pt x="306" y="291"/>
                </a:lnTo>
                <a:lnTo>
                  <a:pt x="346" y="278"/>
                </a:lnTo>
                <a:lnTo>
                  <a:pt x="399" y="278"/>
                </a:lnTo>
                <a:lnTo>
                  <a:pt x="439" y="265"/>
                </a:lnTo>
                <a:lnTo>
                  <a:pt x="505" y="265"/>
                </a:lnTo>
                <a:lnTo>
                  <a:pt x="559" y="251"/>
                </a:lnTo>
                <a:lnTo>
                  <a:pt x="625" y="238"/>
                </a:lnTo>
                <a:lnTo>
                  <a:pt x="691" y="225"/>
                </a:lnTo>
                <a:lnTo>
                  <a:pt x="758" y="212"/>
                </a:lnTo>
                <a:lnTo>
                  <a:pt x="838" y="199"/>
                </a:lnTo>
                <a:lnTo>
                  <a:pt x="917" y="185"/>
                </a:lnTo>
                <a:lnTo>
                  <a:pt x="1010" y="172"/>
                </a:lnTo>
                <a:lnTo>
                  <a:pt x="1090" y="146"/>
                </a:lnTo>
                <a:lnTo>
                  <a:pt x="1183" y="133"/>
                </a:lnTo>
                <a:lnTo>
                  <a:pt x="1276" y="119"/>
                </a:lnTo>
                <a:lnTo>
                  <a:pt x="1356" y="106"/>
                </a:lnTo>
                <a:lnTo>
                  <a:pt x="1436" y="93"/>
                </a:lnTo>
                <a:lnTo>
                  <a:pt x="1502" y="66"/>
                </a:lnTo>
                <a:lnTo>
                  <a:pt x="1569" y="66"/>
                </a:lnTo>
                <a:lnTo>
                  <a:pt x="1635" y="53"/>
                </a:lnTo>
                <a:lnTo>
                  <a:pt x="1688" y="40"/>
                </a:lnTo>
                <a:lnTo>
                  <a:pt x="1755" y="27"/>
                </a:lnTo>
                <a:lnTo>
                  <a:pt x="1794" y="27"/>
                </a:lnTo>
                <a:lnTo>
                  <a:pt x="1848" y="14"/>
                </a:lnTo>
                <a:lnTo>
                  <a:pt x="1887" y="14"/>
                </a:lnTo>
                <a:lnTo>
                  <a:pt x="1927" y="14"/>
                </a:lnTo>
                <a:lnTo>
                  <a:pt x="1954" y="0"/>
                </a:lnTo>
                <a:lnTo>
                  <a:pt x="1980" y="0"/>
                </a:lnTo>
                <a:lnTo>
                  <a:pt x="2007" y="0"/>
                </a:lnTo>
                <a:lnTo>
                  <a:pt x="2060" y="0"/>
                </a:lnTo>
                <a:lnTo>
                  <a:pt x="2087" y="14"/>
                </a:lnTo>
                <a:lnTo>
                  <a:pt x="2127" y="14"/>
                </a:lnTo>
                <a:lnTo>
                  <a:pt x="2153" y="14"/>
                </a:lnTo>
                <a:lnTo>
                  <a:pt x="2180" y="27"/>
                </a:lnTo>
                <a:lnTo>
                  <a:pt x="2206" y="40"/>
                </a:lnTo>
                <a:lnTo>
                  <a:pt x="2220" y="53"/>
                </a:lnTo>
                <a:lnTo>
                  <a:pt x="2233" y="66"/>
                </a:lnTo>
                <a:lnTo>
                  <a:pt x="2246" y="80"/>
                </a:lnTo>
                <a:lnTo>
                  <a:pt x="2260" y="93"/>
                </a:lnTo>
                <a:lnTo>
                  <a:pt x="2260" y="106"/>
                </a:lnTo>
                <a:lnTo>
                  <a:pt x="2260" y="119"/>
                </a:lnTo>
                <a:lnTo>
                  <a:pt x="2260" y="146"/>
                </a:lnTo>
                <a:lnTo>
                  <a:pt x="2246" y="159"/>
                </a:lnTo>
                <a:lnTo>
                  <a:pt x="2233" y="172"/>
                </a:lnTo>
                <a:lnTo>
                  <a:pt x="2220" y="185"/>
                </a:lnTo>
                <a:lnTo>
                  <a:pt x="2180" y="212"/>
                </a:lnTo>
                <a:lnTo>
                  <a:pt x="2140" y="238"/>
                </a:lnTo>
                <a:lnTo>
                  <a:pt x="2087" y="251"/>
                </a:lnTo>
                <a:lnTo>
                  <a:pt x="2034" y="251"/>
                </a:lnTo>
                <a:lnTo>
                  <a:pt x="2007" y="251"/>
                </a:lnTo>
                <a:lnTo>
                  <a:pt x="1967" y="251"/>
                </a:lnTo>
                <a:lnTo>
                  <a:pt x="1927" y="251"/>
                </a:lnTo>
                <a:lnTo>
                  <a:pt x="1887" y="265"/>
                </a:lnTo>
                <a:lnTo>
                  <a:pt x="1821" y="265"/>
                </a:lnTo>
                <a:lnTo>
                  <a:pt x="1768" y="265"/>
                </a:lnTo>
                <a:lnTo>
                  <a:pt x="1701" y="278"/>
                </a:lnTo>
                <a:lnTo>
                  <a:pt x="1622" y="278"/>
                </a:lnTo>
                <a:lnTo>
                  <a:pt x="1542" y="291"/>
                </a:lnTo>
                <a:lnTo>
                  <a:pt x="1462" y="304"/>
                </a:lnTo>
                <a:lnTo>
                  <a:pt x="1369" y="318"/>
                </a:lnTo>
                <a:lnTo>
                  <a:pt x="1276" y="331"/>
                </a:lnTo>
                <a:lnTo>
                  <a:pt x="1183" y="357"/>
                </a:lnTo>
                <a:lnTo>
                  <a:pt x="1077" y="370"/>
                </a:lnTo>
                <a:lnTo>
                  <a:pt x="957" y="397"/>
                </a:lnTo>
                <a:lnTo>
                  <a:pt x="851" y="423"/>
                </a:lnTo>
                <a:lnTo>
                  <a:pt x="784" y="436"/>
                </a:lnTo>
                <a:lnTo>
                  <a:pt x="731" y="450"/>
                </a:lnTo>
                <a:lnTo>
                  <a:pt x="678" y="463"/>
                </a:lnTo>
                <a:lnTo>
                  <a:pt x="638" y="476"/>
                </a:lnTo>
                <a:lnTo>
                  <a:pt x="585" y="489"/>
                </a:lnTo>
                <a:lnTo>
                  <a:pt x="545" y="503"/>
                </a:lnTo>
                <a:lnTo>
                  <a:pt x="505" y="503"/>
                </a:lnTo>
                <a:lnTo>
                  <a:pt x="465" y="516"/>
                </a:lnTo>
                <a:lnTo>
                  <a:pt x="439" y="516"/>
                </a:lnTo>
                <a:lnTo>
                  <a:pt x="412" y="529"/>
                </a:lnTo>
                <a:lnTo>
                  <a:pt x="386" y="529"/>
                </a:lnTo>
                <a:lnTo>
                  <a:pt x="359" y="529"/>
                </a:lnTo>
                <a:lnTo>
                  <a:pt x="346" y="542"/>
                </a:lnTo>
                <a:lnTo>
                  <a:pt x="319" y="542"/>
                </a:lnTo>
                <a:lnTo>
                  <a:pt x="306" y="54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2" name="Freeform 10"/>
          <p:cNvSpPr>
            <a:spLocks noChangeArrowheads="1"/>
          </p:cNvSpPr>
          <p:nvPr/>
        </p:nvSpPr>
        <p:spPr bwMode="auto">
          <a:xfrm>
            <a:off x="5408613" y="2438400"/>
            <a:ext cx="177800" cy="679450"/>
          </a:xfrm>
          <a:custGeom>
            <a:avLst/>
            <a:gdLst>
              <a:gd name="T0" fmla="*/ 279 w 279"/>
              <a:gd name="T1" fmla="*/ 66 h 1070"/>
              <a:gd name="T2" fmla="*/ 279 w 279"/>
              <a:gd name="T3" fmla="*/ 158 h 1070"/>
              <a:gd name="T4" fmla="*/ 279 w 279"/>
              <a:gd name="T5" fmla="*/ 264 h 1070"/>
              <a:gd name="T6" fmla="*/ 279 w 279"/>
              <a:gd name="T7" fmla="*/ 357 h 1070"/>
              <a:gd name="T8" fmla="*/ 279 w 279"/>
              <a:gd name="T9" fmla="*/ 436 h 1070"/>
              <a:gd name="T10" fmla="*/ 279 w 279"/>
              <a:gd name="T11" fmla="*/ 515 h 1070"/>
              <a:gd name="T12" fmla="*/ 279 w 279"/>
              <a:gd name="T13" fmla="*/ 595 h 1070"/>
              <a:gd name="T14" fmla="*/ 279 w 279"/>
              <a:gd name="T15" fmla="*/ 661 h 1070"/>
              <a:gd name="T16" fmla="*/ 279 w 279"/>
              <a:gd name="T17" fmla="*/ 727 h 1070"/>
              <a:gd name="T18" fmla="*/ 279 w 279"/>
              <a:gd name="T19" fmla="*/ 780 h 1070"/>
              <a:gd name="T20" fmla="*/ 279 w 279"/>
              <a:gd name="T21" fmla="*/ 832 h 1070"/>
              <a:gd name="T22" fmla="*/ 266 w 279"/>
              <a:gd name="T23" fmla="*/ 872 h 1070"/>
              <a:gd name="T24" fmla="*/ 266 w 279"/>
              <a:gd name="T25" fmla="*/ 912 h 1070"/>
              <a:gd name="T26" fmla="*/ 266 w 279"/>
              <a:gd name="T27" fmla="*/ 951 h 1070"/>
              <a:gd name="T28" fmla="*/ 266 w 279"/>
              <a:gd name="T29" fmla="*/ 978 h 1070"/>
              <a:gd name="T30" fmla="*/ 252 w 279"/>
              <a:gd name="T31" fmla="*/ 991 h 1070"/>
              <a:gd name="T32" fmla="*/ 252 w 279"/>
              <a:gd name="T33" fmla="*/ 1004 h 1070"/>
              <a:gd name="T34" fmla="*/ 239 w 279"/>
              <a:gd name="T35" fmla="*/ 1031 h 1070"/>
              <a:gd name="T36" fmla="*/ 226 w 279"/>
              <a:gd name="T37" fmla="*/ 1044 h 1070"/>
              <a:gd name="T38" fmla="*/ 226 w 279"/>
              <a:gd name="T39" fmla="*/ 1057 h 1070"/>
              <a:gd name="T40" fmla="*/ 213 w 279"/>
              <a:gd name="T41" fmla="*/ 1070 h 1070"/>
              <a:gd name="T42" fmla="*/ 199 w 279"/>
              <a:gd name="T43" fmla="*/ 1070 h 1070"/>
              <a:gd name="T44" fmla="*/ 186 w 279"/>
              <a:gd name="T45" fmla="*/ 1070 h 1070"/>
              <a:gd name="T46" fmla="*/ 173 w 279"/>
              <a:gd name="T47" fmla="*/ 1070 h 1070"/>
              <a:gd name="T48" fmla="*/ 159 w 279"/>
              <a:gd name="T49" fmla="*/ 1057 h 1070"/>
              <a:gd name="T50" fmla="*/ 120 w 279"/>
              <a:gd name="T51" fmla="*/ 1031 h 1070"/>
              <a:gd name="T52" fmla="*/ 93 w 279"/>
              <a:gd name="T53" fmla="*/ 1004 h 1070"/>
              <a:gd name="T54" fmla="*/ 80 w 279"/>
              <a:gd name="T55" fmla="*/ 965 h 1070"/>
              <a:gd name="T56" fmla="*/ 53 w 279"/>
              <a:gd name="T57" fmla="*/ 925 h 1070"/>
              <a:gd name="T58" fmla="*/ 40 w 279"/>
              <a:gd name="T59" fmla="*/ 885 h 1070"/>
              <a:gd name="T60" fmla="*/ 27 w 279"/>
              <a:gd name="T61" fmla="*/ 832 h 1070"/>
              <a:gd name="T62" fmla="*/ 27 w 279"/>
              <a:gd name="T63" fmla="*/ 766 h 1070"/>
              <a:gd name="T64" fmla="*/ 40 w 279"/>
              <a:gd name="T65" fmla="*/ 700 h 1070"/>
              <a:gd name="T66" fmla="*/ 40 w 279"/>
              <a:gd name="T67" fmla="*/ 634 h 1070"/>
              <a:gd name="T68" fmla="*/ 40 w 279"/>
              <a:gd name="T69" fmla="*/ 555 h 1070"/>
              <a:gd name="T70" fmla="*/ 40 w 279"/>
              <a:gd name="T71" fmla="*/ 476 h 1070"/>
              <a:gd name="T72" fmla="*/ 40 w 279"/>
              <a:gd name="T73" fmla="*/ 396 h 1070"/>
              <a:gd name="T74" fmla="*/ 40 w 279"/>
              <a:gd name="T75" fmla="*/ 357 h 1070"/>
              <a:gd name="T76" fmla="*/ 40 w 279"/>
              <a:gd name="T77" fmla="*/ 317 h 1070"/>
              <a:gd name="T78" fmla="*/ 40 w 279"/>
              <a:gd name="T79" fmla="*/ 277 h 1070"/>
              <a:gd name="T80" fmla="*/ 27 w 279"/>
              <a:gd name="T81" fmla="*/ 251 h 1070"/>
              <a:gd name="T82" fmla="*/ 27 w 279"/>
              <a:gd name="T83" fmla="*/ 211 h 1070"/>
              <a:gd name="T84" fmla="*/ 27 w 279"/>
              <a:gd name="T85" fmla="*/ 185 h 1070"/>
              <a:gd name="T86" fmla="*/ 13 w 279"/>
              <a:gd name="T87" fmla="*/ 158 h 1070"/>
              <a:gd name="T88" fmla="*/ 13 w 279"/>
              <a:gd name="T89" fmla="*/ 145 h 1070"/>
              <a:gd name="T90" fmla="*/ 13 w 279"/>
              <a:gd name="T91" fmla="*/ 119 h 1070"/>
              <a:gd name="T92" fmla="*/ 0 w 279"/>
              <a:gd name="T93" fmla="*/ 92 h 1070"/>
              <a:gd name="T94" fmla="*/ 13 w 279"/>
              <a:gd name="T95" fmla="*/ 79 h 1070"/>
              <a:gd name="T96" fmla="*/ 13 w 279"/>
              <a:gd name="T97" fmla="*/ 66 h 1070"/>
              <a:gd name="T98" fmla="*/ 13 w 279"/>
              <a:gd name="T99" fmla="*/ 53 h 1070"/>
              <a:gd name="T100" fmla="*/ 27 w 279"/>
              <a:gd name="T101" fmla="*/ 40 h 1070"/>
              <a:gd name="T102" fmla="*/ 40 w 279"/>
              <a:gd name="T103" fmla="*/ 26 h 1070"/>
              <a:gd name="T104" fmla="*/ 53 w 279"/>
              <a:gd name="T105" fmla="*/ 13 h 1070"/>
              <a:gd name="T106" fmla="*/ 80 w 279"/>
              <a:gd name="T107" fmla="*/ 13 h 1070"/>
              <a:gd name="T108" fmla="*/ 93 w 279"/>
              <a:gd name="T109" fmla="*/ 0 h 1070"/>
              <a:gd name="T110" fmla="*/ 120 w 279"/>
              <a:gd name="T111" fmla="*/ 0 h 1070"/>
              <a:gd name="T112" fmla="*/ 146 w 279"/>
              <a:gd name="T113" fmla="*/ 13 h 1070"/>
              <a:gd name="T114" fmla="*/ 173 w 279"/>
              <a:gd name="T115" fmla="*/ 13 h 1070"/>
              <a:gd name="T116" fmla="*/ 213 w 279"/>
              <a:gd name="T117" fmla="*/ 26 h 1070"/>
              <a:gd name="T118" fmla="*/ 252 w 279"/>
              <a:gd name="T119" fmla="*/ 40 h 1070"/>
              <a:gd name="T120" fmla="*/ 279 w 279"/>
              <a:gd name="T121" fmla="*/ 66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9" h="1070">
                <a:moveTo>
                  <a:pt x="279" y="66"/>
                </a:moveTo>
                <a:lnTo>
                  <a:pt x="279" y="158"/>
                </a:lnTo>
                <a:lnTo>
                  <a:pt x="279" y="264"/>
                </a:lnTo>
                <a:lnTo>
                  <a:pt x="279" y="357"/>
                </a:lnTo>
                <a:lnTo>
                  <a:pt x="279" y="436"/>
                </a:lnTo>
                <a:lnTo>
                  <a:pt x="279" y="515"/>
                </a:lnTo>
                <a:lnTo>
                  <a:pt x="279" y="595"/>
                </a:lnTo>
                <a:lnTo>
                  <a:pt x="279" y="661"/>
                </a:lnTo>
                <a:lnTo>
                  <a:pt x="279" y="727"/>
                </a:lnTo>
                <a:lnTo>
                  <a:pt x="279" y="780"/>
                </a:lnTo>
                <a:lnTo>
                  <a:pt x="279" y="832"/>
                </a:lnTo>
                <a:lnTo>
                  <a:pt x="266" y="872"/>
                </a:lnTo>
                <a:lnTo>
                  <a:pt x="266" y="912"/>
                </a:lnTo>
                <a:lnTo>
                  <a:pt x="266" y="951"/>
                </a:lnTo>
                <a:lnTo>
                  <a:pt x="266" y="978"/>
                </a:lnTo>
                <a:lnTo>
                  <a:pt x="252" y="991"/>
                </a:lnTo>
                <a:lnTo>
                  <a:pt x="252" y="1004"/>
                </a:lnTo>
                <a:lnTo>
                  <a:pt x="239" y="1031"/>
                </a:lnTo>
                <a:lnTo>
                  <a:pt x="226" y="1044"/>
                </a:lnTo>
                <a:lnTo>
                  <a:pt x="226" y="1057"/>
                </a:lnTo>
                <a:lnTo>
                  <a:pt x="213" y="1070"/>
                </a:lnTo>
                <a:lnTo>
                  <a:pt x="199" y="1070"/>
                </a:lnTo>
                <a:lnTo>
                  <a:pt x="186" y="1070"/>
                </a:lnTo>
                <a:lnTo>
                  <a:pt x="173" y="1070"/>
                </a:lnTo>
                <a:lnTo>
                  <a:pt x="159" y="1057"/>
                </a:lnTo>
                <a:lnTo>
                  <a:pt x="120" y="1031"/>
                </a:lnTo>
                <a:lnTo>
                  <a:pt x="93" y="1004"/>
                </a:lnTo>
                <a:lnTo>
                  <a:pt x="80" y="965"/>
                </a:lnTo>
                <a:lnTo>
                  <a:pt x="53" y="925"/>
                </a:lnTo>
                <a:lnTo>
                  <a:pt x="40" y="885"/>
                </a:lnTo>
                <a:lnTo>
                  <a:pt x="27" y="832"/>
                </a:lnTo>
                <a:lnTo>
                  <a:pt x="27" y="766"/>
                </a:lnTo>
                <a:lnTo>
                  <a:pt x="40" y="700"/>
                </a:lnTo>
                <a:lnTo>
                  <a:pt x="40" y="634"/>
                </a:lnTo>
                <a:lnTo>
                  <a:pt x="40" y="555"/>
                </a:lnTo>
                <a:lnTo>
                  <a:pt x="40" y="476"/>
                </a:lnTo>
                <a:lnTo>
                  <a:pt x="40" y="396"/>
                </a:lnTo>
                <a:lnTo>
                  <a:pt x="40" y="357"/>
                </a:lnTo>
                <a:lnTo>
                  <a:pt x="40" y="317"/>
                </a:lnTo>
                <a:lnTo>
                  <a:pt x="40" y="277"/>
                </a:lnTo>
                <a:lnTo>
                  <a:pt x="27" y="251"/>
                </a:lnTo>
                <a:lnTo>
                  <a:pt x="27" y="211"/>
                </a:lnTo>
                <a:lnTo>
                  <a:pt x="27" y="185"/>
                </a:lnTo>
                <a:lnTo>
                  <a:pt x="13" y="158"/>
                </a:lnTo>
                <a:lnTo>
                  <a:pt x="13" y="145"/>
                </a:lnTo>
                <a:lnTo>
                  <a:pt x="13" y="119"/>
                </a:lnTo>
                <a:lnTo>
                  <a:pt x="0" y="92"/>
                </a:lnTo>
                <a:lnTo>
                  <a:pt x="13" y="79"/>
                </a:lnTo>
                <a:lnTo>
                  <a:pt x="13" y="66"/>
                </a:lnTo>
                <a:lnTo>
                  <a:pt x="13" y="53"/>
                </a:lnTo>
                <a:lnTo>
                  <a:pt x="27" y="40"/>
                </a:lnTo>
                <a:lnTo>
                  <a:pt x="40" y="26"/>
                </a:lnTo>
                <a:lnTo>
                  <a:pt x="53" y="13"/>
                </a:lnTo>
                <a:lnTo>
                  <a:pt x="80" y="13"/>
                </a:lnTo>
                <a:lnTo>
                  <a:pt x="93" y="0"/>
                </a:lnTo>
                <a:lnTo>
                  <a:pt x="120" y="0"/>
                </a:lnTo>
                <a:lnTo>
                  <a:pt x="146" y="13"/>
                </a:lnTo>
                <a:lnTo>
                  <a:pt x="173" y="13"/>
                </a:lnTo>
                <a:lnTo>
                  <a:pt x="213" y="26"/>
                </a:lnTo>
                <a:lnTo>
                  <a:pt x="252" y="40"/>
                </a:lnTo>
                <a:lnTo>
                  <a:pt x="279" y="6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3" name="Freeform 11"/>
          <p:cNvSpPr>
            <a:spLocks noChangeArrowheads="1"/>
          </p:cNvSpPr>
          <p:nvPr/>
        </p:nvSpPr>
        <p:spPr bwMode="auto">
          <a:xfrm>
            <a:off x="5494339" y="2338389"/>
            <a:ext cx="936625" cy="746125"/>
          </a:xfrm>
          <a:custGeom>
            <a:avLst/>
            <a:gdLst>
              <a:gd name="T0" fmla="*/ 159 w 1475"/>
              <a:gd name="T1" fmla="*/ 199 h 1176"/>
              <a:gd name="T2" fmla="*/ 664 w 1475"/>
              <a:gd name="T3" fmla="*/ 119 h 1176"/>
              <a:gd name="T4" fmla="*/ 890 w 1475"/>
              <a:gd name="T5" fmla="*/ 80 h 1176"/>
              <a:gd name="T6" fmla="*/ 1023 w 1475"/>
              <a:gd name="T7" fmla="*/ 40 h 1176"/>
              <a:gd name="T8" fmla="*/ 1076 w 1475"/>
              <a:gd name="T9" fmla="*/ 14 h 1176"/>
              <a:gd name="T10" fmla="*/ 1156 w 1475"/>
              <a:gd name="T11" fmla="*/ 0 h 1176"/>
              <a:gd name="T12" fmla="*/ 1209 w 1475"/>
              <a:gd name="T13" fmla="*/ 14 h 1176"/>
              <a:gd name="T14" fmla="*/ 1289 w 1475"/>
              <a:gd name="T15" fmla="*/ 53 h 1176"/>
              <a:gd name="T16" fmla="*/ 1369 w 1475"/>
              <a:gd name="T17" fmla="*/ 119 h 1176"/>
              <a:gd name="T18" fmla="*/ 1435 w 1475"/>
              <a:gd name="T19" fmla="*/ 185 h 1176"/>
              <a:gd name="T20" fmla="*/ 1475 w 1475"/>
              <a:gd name="T21" fmla="*/ 251 h 1176"/>
              <a:gd name="T22" fmla="*/ 1462 w 1475"/>
              <a:gd name="T23" fmla="*/ 317 h 1176"/>
              <a:gd name="T24" fmla="*/ 1409 w 1475"/>
              <a:gd name="T25" fmla="*/ 357 h 1176"/>
              <a:gd name="T26" fmla="*/ 1395 w 1475"/>
              <a:gd name="T27" fmla="*/ 423 h 1176"/>
              <a:gd name="T28" fmla="*/ 1369 w 1475"/>
              <a:gd name="T29" fmla="*/ 569 h 1176"/>
              <a:gd name="T30" fmla="*/ 1369 w 1475"/>
              <a:gd name="T31" fmla="*/ 754 h 1176"/>
              <a:gd name="T32" fmla="*/ 1329 w 1475"/>
              <a:gd name="T33" fmla="*/ 912 h 1176"/>
              <a:gd name="T34" fmla="*/ 1276 w 1475"/>
              <a:gd name="T35" fmla="*/ 1031 h 1176"/>
              <a:gd name="T36" fmla="*/ 1222 w 1475"/>
              <a:gd name="T37" fmla="*/ 1110 h 1176"/>
              <a:gd name="T38" fmla="*/ 1156 w 1475"/>
              <a:gd name="T39" fmla="*/ 1163 h 1176"/>
              <a:gd name="T40" fmla="*/ 1103 w 1475"/>
              <a:gd name="T41" fmla="*/ 1176 h 1176"/>
              <a:gd name="T42" fmla="*/ 1063 w 1475"/>
              <a:gd name="T43" fmla="*/ 1163 h 1176"/>
              <a:gd name="T44" fmla="*/ 1036 w 1475"/>
              <a:gd name="T45" fmla="*/ 1110 h 1176"/>
              <a:gd name="T46" fmla="*/ 1023 w 1475"/>
              <a:gd name="T47" fmla="*/ 1044 h 1176"/>
              <a:gd name="T48" fmla="*/ 983 w 1475"/>
              <a:gd name="T49" fmla="*/ 978 h 1176"/>
              <a:gd name="T50" fmla="*/ 917 w 1475"/>
              <a:gd name="T51" fmla="*/ 912 h 1176"/>
              <a:gd name="T52" fmla="*/ 850 w 1475"/>
              <a:gd name="T53" fmla="*/ 859 h 1176"/>
              <a:gd name="T54" fmla="*/ 824 w 1475"/>
              <a:gd name="T55" fmla="*/ 806 h 1176"/>
              <a:gd name="T56" fmla="*/ 850 w 1475"/>
              <a:gd name="T57" fmla="*/ 767 h 1176"/>
              <a:gd name="T58" fmla="*/ 957 w 1475"/>
              <a:gd name="T59" fmla="*/ 767 h 1176"/>
              <a:gd name="T60" fmla="*/ 1023 w 1475"/>
              <a:gd name="T61" fmla="*/ 767 h 1176"/>
              <a:gd name="T62" fmla="*/ 1063 w 1475"/>
              <a:gd name="T63" fmla="*/ 780 h 1176"/>
              <a:gd name="T64" fmla="*/ 1090 w 1475"/>
              <a:gd name="T65" fmla="*/ 727 h 1176"/>
              <a:gd name="T66" fmla="*/ 1090 w 1475"/>
              <a:gd name="T67" fmla="*/ 635 h 1176"/>
              <a:gd name="T68" fmla="*/ 1103 w 1475"/>
              <a:gd name="T69" fmla="*/ 476 h 1176"/>
              <a:gd name="T70" fmla="*/ 1090 w 1475"/>
              <a:gd name="T71" fmla="*/ 357 h 1176"/>
              <a:gd name="T72" fmla="*/ 1076 w 1475"/>
              <a:gd name="T73" fmla="*/ 304 h 1176"/>
              <a:gd name="T74" fmla="*/ 1023 w 1475"/>
              <a:gd name="T75" fmla="*/ 291 h 1176"/>
              <a:gd name="T76" fmla="*/ 970 w 1475"/>
              <a:gd name="T77" fmla="*/ 291 h 1176"/>
              <a:gd name="T78" fmla="*/ 890 w 1475"/>
              <a:gd name="T79" fmla="*/ 291 h 1176"/>
              <a:gd name="T80" fmla="*/ 797 w 1475"/>
              <a:gd name="T81" fmla="*/ 304 h 1176"/>
              <a:gd name="T82" fmla="*/ 651 w 1475"/>
              <a:gd name="T83" fmla="*/ 331 h 1176"/>
              <a:gd name="T84" fmla="*/ 452 w 1475"/>
              <a:gd name="T85" fmla="*/ 357 h 1176"/>
              <a:gd name="T86" fmla="*/ 199 w 1475"/>
              <a:gd name="T87" fmla="*/ 397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5" h="1176">
                <a:moveTo>
                  <a:pt x="13" y="436"/>
                </a:moveTo>
                <a:lnTo>
                  <a:pt x="0" y="212"/>
                </a:lnTo>
                <a:lnTo>
                  <a:pt x="159" y="199"/>
                </a:lnTo>
                <a:lnTo>
                  <a:pt x="319" y="172"/>
                </a:lnTo>
                <a:lnTo>
                  <a:pt x="492" y="146"/>
                </a:lnTo>
                <a:lnTo>
                  <a:pt x="664" y="119"/>
                </a:lnTo>
                <a:lnTo>
                  <a:pt x="744" y="106"/>
                </a:lnTo>
                <a:lnTo>
                  <a:pt x="824" y="93"/>
                </a:lnTo>
                <a:lnTo>
                  <a:pt x="890" y="80"/>
                </a:lnTo>
                <a:lnTo>
                  <a:pt x="943" y="66"/>
                </a:lnTo>
                <a:lnTo>
                  <a:pt x="983" y="53"/>
                </a:lnTo>
                <a:lnTo>
                  <a:pt x="1023" y="40"/>
                </a:lnTo>
                <a:lnTo>
                  <a:pt x="1036" y="27"/>
                </a:lnTo>
                <a:lnTo>
                  <a:pt x="1050" y="14"/>
                </a:lnTo>
                <a:lnTo>
                  <a:pt x="1076" y="14"/>
                </a:lnTo>
                <a:lnTo>
                  <a:pt x="1103" y="0"/>
                </a:lnTo>
                <a:lnTo>
                  <a:pt x="1129" y="0"/>
                </a:lnTo>
                <a:lnTo>
                  <a:pt x="1156" y="0"/>
                </a:lnTo>
                <a:lnTo>
                  <a:pt x="1169" y="0"/>
                </a:lnTo>
                <a:lnTo>
                  <a:pt x="1196" y="14"/>
                </a:lnTo>
                <a:lnTo>
                  <a:pt x="1209" y="14"/>
                </a:lnTo>
                <a:lnTo>
                  <a:pt x="1236" y="27"/>
                </a:lnTo>
                <a:lnTo>
                  <a:pt x="1262" y="40"/>
                </a:lnTo>
                <a:lnTo>
                  <a:pt x="1289" y="53"/>
                </a:lnTo>
                <a:lnTo>
                  <a:pt x="1315" y="80"/>
                </a:lnTo>
                <a:lnTo>
                  <a:pt x="1342" y="106"/>
                </a:lnTo>
                <a:lnTo>
                  <a:pt x="1369" y="119"/>
                </a:lnTo>
                <a:lnTo>
                  <a:pt x="1395" y="146"/>
                </a:lnTo>
                <a:lnTo>
                  <a:pt x="1422" y="172"/>
                </a:lnTo>
                <a:lnTo>
                  <a:pt x="1435" y="185"/>
                </a:lnTo>
                <a:lnTo>
                  <a:pt x="1448" y="212"/>
                </a:lnTo>
                <a:lnTo>
                  <a:pt x="1462" y="225"/>
                </a:lnTo>
                <a:lnTo>
                  <a:pt x="1475" y="251"/>
                </a:lnTo>
                <a:lnTo>
                  <a:pt x="1475" y="265"/>
                </a:lnTo>
                <a:lnTo>
                  <a:pt x="1475" y="291"/>
                </a:lnTo>
                <a:lnTo>
                  <a:pt x="1462" y="317"/>
                </a:lnTo>
                <a:lnTo>
                  <a:pt x="1448" y="331"/>
                </a:lnTo>
                <a:lnTo>
                  <a:pt x="1422" y="344"/>
                </a:lnTo>
                <a:lnTo>
                  <a:pt x="1409" y="357"/>
                </a:lnTo>
                <a:lnTo>
                  <a:pt x="1409" y="370"/>
                </a:lnTo>
                <a:lnTo>
                  <a:pt x="1395" y="397"/>
                </a:lnTo>
                <a:lnTo>
                  <a:pt x="1395" y="423"/>
                </a:lnTo>
                <a:lnTo>
                  <a:pt x="1382" y="463"/>
                </a:lnTo>
                <a:lnTo>
                  <a:pt x="1382" y="516"/>
                </a:lnTo>
                <a:lnTo>
                  <a:pt x="1369" y="569"/>
                </a:lnTo>
                <a:lnTo>
                  <a:pt x="1369" y="635"/>
                </a:lnTo>
                <a:lnTo>
                  <a:pt x="1369" y="701"/>
                </a:lnTo>
                <a:lnTo>
                  <a:pt x="1369" y="754"/>
                </a:lnTo>
                <a:lnTo>
                  <a:pt x="1355" y="806"/>
                </a:lnTo>
                <a:lnTo>
                  <a:pt x="1342" y="859"/>
                </a:lnTo>
                <a:lnTo>
                  <a:pt x="1329" y="912"/>
                </a:lnTo>
                <a:lnTo>
                  <a:pt x="1315" y="952"/>
                </a:lnTo>
                <a:lnTo>
                  <a:pt x="1302" y="991"/>
                </a:lnTo>
                <a:lnTo>
                  <a:pt x="1276" y="1031"/>
                </a:lnTo>
                <a:lnTo>
                  <a:pt x="1262" y="1071"/>
                </a:lnTo>
                <a:lnTo>
                  <a:pt x="1236" y="1097"/>
                </a:lnTo>
                <a:lnTo>
                  <a:pt x="1222" y="1110"/>
                </a:lnTo>
                <a:lnTo>
                  <a:pt x="1196" y="1137"/>
                </a:lnTo>
                <a:lnTo>
                  <a:pt x="1169" y="1150"/>
                </a:lnTo>
                <a:lnTo>
                  <a:pt x="1156" y="1163"/>
                </a:lnTo>
                <a:lnTo>
                  <a:pt x="1143" y="1176"/>
                </a:lnTo>
                <a:lnTo>
                  <a:pt x="1116" y="1176"/>
                </a:lnTo>
                <a:lnTo>
                  <a:pt x="1103" y="1176"/>
                </a:lnTo>
                <a:lnTo>
                  <a:pt x="1090" y="1176"/>
                </a:lnTo>
                <a:lnTo>
                  <a:pt x="1076" y="1163"/>
                </a:lnTo>
                <a:lnTo>
                  <a:pt x="1063" y="1163"/>
                </a:lnTo>
                <a:lnTo>
                  <a:pt x="1050" y="1150"/>
                </a:lnTo>
                <a:lnTo>
                  <a:pt x="1036" y="1137"/>
                </a:lnTo>
                <a:lnTo>
                  <a:pt x="1036" y="1110"/>
                </a:lnTo>
                <a:lnTo>
                  <a:pt x="1036" y="1097"/>
                </a:lnTo>
                <a:lnTo>
                  <a:pt x="1023" y="1071"/>
                </a:lnTo>
                <a:lnTo>
                  <a:pt x="1023" y="1044"/>
                </a:lnTo>
                <a:lnTo>
                  <a:pt x="1010" y="1018"/>
                </a:lnTo>
                <a:lnTo>
                  <a:pt x="997" y="1005"/>
                </a:lnTo>
                <a:lnTo>
                  <a:pt x="983" y="978"/>
                </a:lnTo>
                <a:lnTo>
                  <a:pt x="970" y="965"/>
                </a:lnTo>
                <a:lnTo>
                  <a:pt x="943" y="939"/>
                </a:lnTo>
                <a:lnTo>
                  <a:pt x="917" y="912"/>
                </a:lnTo>
                <a:lnTo>
                  <a:pt x="890" y="899"/>
                </a:lnTo>
                <a:lnTo>
                  <a:pt x="877" y="872"/>
                </a:lnTo>
                <a:lnTo>
                  <a:pt x="850" y="859"/>
                </a:lnTo>
                <a:lnTo>
                  <a:pt x="837" y="846"/>
                </a:lnTo>
                <a:lnTo>
                  <a:pt x="837" y="833"/>
                </a:lnTo>
                <a:lnTo>
                  <a:pt x="824" y="806"/>
                </a:lnTo>
                <a:lnTo>
                  <a:pt x="824" y="793"/>
                </a:lnTo>
                <a:lnTo>
                  <a:pt x="837" y="780"/>
                </a:lnTo>
                <a:lnTo>
                  <a:pt x="850" y="767"/>
                </a:lnTo>
                <a:lnTo>
                  <a:pt x="877" y="754"/>
                </a:lnTo>
                <a:lnTo>
                  <a:pt x="917" y="754"/>
                </a:lnTo>
                <a:lnTo>
                  <a:pt x="957" y="767"/>
                </a:lnTo>
                <a:lnTo>
                  <a:pt x="983" y="767"/>
                </a:lnTo>
                <a:lnTo>
                  <a:pt x="997" y="767"/>
                </a:lnTo>
                <a:lnTo>
                  <a:pt x="1023" y="767"/>
                </a:lnTo>
                <a:lnTo>
                  <a:pt x="1036" y="780"/>
                </a:lnTo>
                <a:lnTo>
                  <a:pt x="1050" y="780"/>
                </a:lnTo>
                <a:lnTo>
                  <a:pt x="1063" y="780"/>
                </a:lnTo>
                <a:lnTo>
                  <a:pt x="1076" y="767"/>
                </a:lnTo>
                <a:lnTo>
                  <a:pt x="1090" y="754"/>
                </a:lnTo>
                <a:lnTo>
                  <a:pt x="1090" y="727"/>
                </a:lnTo>
                <a:lnTo>
                  <a:pt x="1090" y="701"/>
                </a:lnTo>
                <a:lnTo>
                  <a:pt x="1090" y="674"/>
                </a:lnTo>
                <a:lnTo>
                  <a:pt x="1090" y="635"/>
                </a:lnTo>
                <a:lnTo>
                  <a:pt x="1103" y="582"/>
                </a:lnTo>
                <a:lnTo>
                  <a:pt x="1103" y="529"/>
                </a:lnTo>
                <a:lnTo>
                  <a:pt x="1103" y="476"/>
                </a:lnTo>
                <a:lnTo>
                  <a:pt x="1090" y="436"/>
                </a:lnTo>
                <a:lnTo>
                  <a:pt x="1090" y="397"/>
                </a:lnTo>
                <a:lnTo>
                  <a:pt x="1090" y="357"/>
                </a:lnTo>
                <a:lnTo>
                  <a:pt x="1090" y="331"/>
                </a:lnTo>
                <a:lnTo>
                  <a:pt x="1090" y="317"/>
                </a:lnTo>
                <a:lnTo>
                  <a:pt x="1076" y="304"/>
                </a:lnTo>
                <a:lnTo>
                  <a:pt x="1063" y="291"/>
                </a:lnTo>
                <a:lnTo>
                  <a:pt x="1050" y="291"/>
                </a:lnTo>
                <a:lnTo>
                  <a:pt x="1023" y="291"/>
                </a:lnTo>
                <a:lnTo>
                  <a:pt x="1010" y="291"/>
                </a:lnTo>
                <a:lnTo>
                  <a:pt x="983" y="291"/>
                </a:lnTo>
                <a:lnTo>
                  <a:pt x="970" y="291"/>
                </a:lnTo>
                <a:lnTo>
                  <a:pt x="943" y="291"/>
                </a:lnTo>
                <a:lnTo>
                  <a:pt x="917" y="291"/>
                </a:lnTo>
                <a:lnTo>
                  <a:pt x="890" y="291"/>
                </a:lnTo>
                <a:lnTo>
                  <a:pt x="877" y="304"/>
                </a:lnTo>
                <a:lnTo>
                  <a:pt x="837" y="304"/>
                </a:lnTo>
                <a:lnTo>
                  <a:pt x="797" y="304"/>
                </a:lnTo>
                <a:lnTo>
                  <a:pt x="757" y="317"/>
                </a:lnTo>
                <a:lnTo>
                  <a:pt x="704" y="317"/>
                </a:lnTo>
                <a:lnTo>
                  <a:pt x="651" y="331"/>
                </a:lnTo>
                <a:lnTo>
                  <a:pt x="585" y="344"/>
                </a:lnTo>
                <a:lnTo>
                  <a:pt x="518" y="344"/>
                </a:lnTo>
                <a:lnTo>
                  <a:pt x="452" y="357"/>
                </a:lnTo>
                <a:lnTo>
                  <a:pt x="372" y="370"/>
                </a:lnTo>
                <a:lnTo>
                  <a:pt x="292" y="384"/>
                </a:lnTo>
                <a:lnTo>
                  <a:pt x="199" y="397"/>
                </a:lnTo>
                <a:lnTo>
                  <a:pt x="119" y="423"/>
                </a:lnTo>
                <a:lnTo>
                  <a:pt x="13" y="43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4" name="Freeform 12"/>
          <p:cNvSpPr>
            <a:spLocks noChangeArrowheads="1"/>
          </p:cNvSpPr>
          <p:nvPr/>
        </p:nvSpPr>
        <p:spPr bwMode="auto">
          <a:xfrm>
            <a:off x="6507163" y="1758950"/>
            <a:ext cx="234950" cy="973138"/>
          </a:xfrm>
          <a:custGeom>
            <a:avLst/>
            <a:gdLst>
              <a:gd name="T0" fmla="*/ 332 w 372"/>
              <a:gd name="T1" fmla="*/ 105 h 1532"/>
              <a:gd name="T2" fmla="*/ 345 w 372"/>
              <a:gd name="T3" fmla="*/ 145 h 1532"/>
              <a:gd name="T4" fmla="*/ 345 w 372"/>
              <a:gd name="T5" fmla="*/ 185 h 1532"/>
              <a:gd name="T6" fmla="*/ 358 w 372"/>
              <a:gd name="T7" fmla="*/ 237 h 1532"/>
              <a:gd name="T8" fmla="*/ 358 w 372"/>
              <a:gd name="T9" fmla="*/ 303 h 1532"/>
              <a:gd name="T10" fmla="*/ 372 w 372"/>
              <a:gd name="T11" fmla="*/ 383 h 1532"/>
              <a:gd name="T12" fmla="*/ 372 w 372"/>
              <a:gd name="T13" fmla="*/ 475 h 1532"/>
              <a:gd name="T14" fmla="*/ 372 w 372"/>
              <a:gd name="T15" fmla="*/ 581 h 1532"/>
              <a:gd name="T16" fmla="*/ 358 w 372"/>
              <a:gd name="T17" fmla="*/ 779 h 1532"/>
              <a:gd name="T18" fmla="*/ 358 w 372"/>
              <a:gd name="T19" fmla="*/ 964 h 1532"/>
              <a:gd name="T20" fmla="*/ 345 w 372"/>
              <a:gd name="T21" fmla="*/ 1123 h 1532"/>
              <a:gd name="T22" fmla="*/ 319 w 372"/>
              <a:gd name="T23" fmla="*/ 1268 h 1532"/>
              <a:gd name="T24" fmla="*/ 305 w 372"/>
              <a:gd name="T25" fmla="*/ 1387 h 1532"/>
              <a:gd name="T26" fmla="*/ 279 w 372"/>
              <a:gd name="T27" fmla="*/ 1466 h 1532"/>
              <a:gd name="T28" fmla="*/ 252 w 372"/>
              <a:gd name="T29" fmla="*/ 1519 h 1532"/>
              <a:gd name="T30" fmla="*/ 225 w 372"/>
              <a:gd name="T31" fmla="*/ 1532 h 1532"/>
              <a:gd name="T32" fmla="*/ 199 w 372"/>
              <a:gd name="T33" fmla="*/ 1519 h 1532"/>
              <a:gd name="T34" fmla="*/ 172 w 372"/>
              <a:gd name="T35" fmla="*/ 1506 h 1532"/>
              <a:gd name="T36" fmla="*/ 146 w 372"/>
              <a:gd name="T37" fmla="*/ 1466 h 1532"/>
              <a:gd name="T38" fmla="*/ 119 w 372"/>
              <a:gd name="T39" fmla="*/ 1413 h 1532"/>
              <a:gd name="T40" fmla="*/ 106 w 372"/>
              <a:gd name="T41" fmla="*/ 1347 h 1532"/>
              <a:gd name="T42" fmla="*/ 93 w 372"/>
              <a:gd name="T43" fmla="*/ 1268 h 1532"/>
              <a:gd name="T44" fmla="*/ 93 w 372"/>
              <a:gd name="T45" fmla="*/ 1189 h 1532"/>
              <a:gd name="T46" fmla="*/ 93 w 372"/>
              <a:gd name="T47" fmla="*/ 1083 h 1532"/>
              <a:gd name="T48" fmla="*/ 106 w 372"/>
              <a:gd name="T49" fmla="*/ 872 h 1532"/>
              <a:gd name="T50" fmla="*/ 119 w 372"/>
              <a:gd name="T51" fmla="*/ 673 h 1532"/>
              <a:gd name="T52" fmla="*/ 119 w 372"/>
              <a:gd name="T53" fmla="*/ 488 h 1532"/>
              <a:gd name="T54" fmla="*/ 106 w 372"/>
              <a:gd name="T55" fmla="*/ 343 h 1532"/>
              <a:gd name="T56" fmla="*/ 93 w 372"/>
              <a:gd name="T57" fmla="*/ 277 h 1532"/>
              <a:gd name="T58" fmla="*/ 79 w 372"/>
              <a:gd name="T59" fmla="*/ 237 h 1532"/>
              <a:gd name="T60" fmla="*/ 66 w 372"/>
              <a:gd name="T61" fmla="*/ 185 h 1532"/>
              <a:gd name="T62" fmla="*/ 39 w 372"/>
              <a:gd name="T63" fmla="*/ 158 h 1532"/>
              <a:gd name="T64" fmla="*/ 0 w 372"/>
              <a:gd name="T65" fmla="*/ 105 h 1532"/>
              <a:gd name="T66" fmla="*/ 0 w 372"/>
              <a:gd name="T67" fmla="*/ 52 h 1532"/>
              <a:gd name="T68" fmla="*/ 13 w 372"/>
              <a:gd name="T69" fmla="*/ 13 h 1532"/>
              <a:gd name="T70" fmla="*/ 53 w 372"/>
              <a:gd name="T71" fmla="*/ 0 h 1532"/>
              <a:gd name="T72" fmla="*/ 106 w 372"/>
              <a:gd name="T73" fmla="*/ 0 h 1532"/>
              <a:gd name="T74" fmla="*/ 172 w 372"/>
              <a:gd name="T75" fmla="*/ 13 h 1532"/>
              <a:gd name="T76" fmla="*/ 239 w 372"/>
              <a:gd name="T77" fmla="*/ 26 h 1532"/>
              <a:gd name="T78" fmla="*/ 279 w 372"/>
              <a:gd name="T79" fmla="*/ 52 h 1532"/>
              <a:gd name="T80" fmla="*/ 319 w 372"/>
              <a:gd name="T81" fmla="*/ 79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2" h="1532">
                <a:moveTo>
                  <a:pt x="332" y="92"/>
                </a:moveTo>
                <a:lnTo>
                  <a:pt x="332" y="105"/>
                </a:lnTo>
                <a:lnTo>
                  <a:pt x="345" y="132"/>
                </a:lnTo>
                <a:lnTo>
                  <a:pt x="345" y="145"/>
                </a:lnTo>
                <a:lnTo>
                  <a:pt x="345" y="158"/>
                </a:lnTo>
                <a:lnTo>
                  <a:pt x="345" y="185"/>
                </a:lnTo>
                <a:lnTo>
                  <a:pt x="358" y="211"/>
                </a:lnTo>
                <a:lnTo>
                  <a:pt x="358" y="237"/>
                </a:lnTo>
                <a:lnTo>
                  <a:pt x="358" y="277"/>
                </a:lnTo>
                <a:lnTo>
                  <a:pt x="358" y="303"/>
                </a:lnTo>
                <a:lnTo>
                  <a:pt x="358" y="343"/>
                </a:lnTo>
                <a:lnTo>
                  <a:pt x="372" y="383"/>
                </a:lnTo>
                <a:lnTo>
                  <a:pt x="372" y="422"/>
                </a:lnTo>
                <a:lnTo>
                  <a:pt x="372" y="475"/>
                </a:lnTo>
                <a:lnTo>
                  <a:pt x="372" y="528"/>
                </a:lnTo>
                <a:lnTo>
                  <a:pt x="372" y="581"/>
                </a:lnTo>
                <a:lnTo>
                  <a:pt x="372" y="673"/>
                </a:lnTo>
                <a:lnTo>
                  <a:pt x="358" y="779"/>
                </a:lnTo>
                <a:lnTo>
                  <a:pt x="358" y="872"/>
                </a:lnTo>
                <a:lnTo>
                  <a:pt x="358" y="964"/>
                </a:lnTo>
                <a:lnTo>
                  <a:pt x="345" y="1043"/>
                </a:lnTo>
                <a:lnTo>
                  <a:pt x="345" y="1123"/>
                </a:lnTo>
                <a:lnTo>
                  <a:pt x="332" y="1202"/>
                </a:lnTo>
                <a:lnTo>
                  <a:pt x="319" y="1268"/>
                </a:lnTo>
                <a:lnTo>
                  <a:pt x="319" y="1334"/>
                </a:lnTo>
                <a:lnTo>
                  <a:pt x="305" y="1387"/>
                </a:lnTo>
                <a:lnTo>
                  <a:pt x="292" y="1427"/>
                </a:lnTo>
                <a:lnTo>
                  <a:pt x="279" y="1466"/>
                </a:lnTo>
                <a:lnTo>
                  <a:pt x="265" y="1493"/>
                </a:lnTo>
                <a:lnTo>
                  <a:pt x="252" y="1519"/>
                </a:lnTo>
                <a:lnTo>
                  <a:pt x="239" y="1519"/>
                </a:lnTo>
                <a:lnTo>
                  <a:pt x="225" y="1532"/>
                </a:lnTo>
                <a:lnTo>
                  <a:pt x="212" y="1532"/>
                </a:lnTo>
                <a:lnTo>
                  <a:pt x="199" y="1519"/>
                </a:lnTo>
                <a:lnTo>
                  <a:pt x="186" y="1519"/>
                </a:lnTo>
                <a:lnTo>
                  <a:pt x="172" y="1506"/>
                </a:lnTo>
                <a:lnTo>
                  <a:pt x="159" y="1480"/>
                </a:lnTo>
                <a:lnTo>
                  <a:pt x="146" y="1466"/>
                </a:lnTo>
                <a:lnTo>
                  <a:pt x="132" y="1440"/>
                </a:lnTo>
                <a:lnTo>
                  <a:pt x="119" y="1413"/>
                </a:lnTo>
                <a:lnTo>
                  <a:pt x="106" y="1387"/>
                </a:lnTo>
                <a:lnTo>
                  <a:pt x="106" y="1347"/>
                </a:lnTo>
                <a:lnTo>
                  <a:pt x="93" y="1308"/>
                </a:lnTo>
                <a:lnTo>
                  <a:pt x="93" y="1268"/>
                </a:lnTo>
                <a:lnTo>
                  <a:pt x="93" y="1228"/>
                </a:lnTo>
                <a:lnTo>
                  <a:pt x="93" y="1189"/>
                </a:lnTo>
                <a:lnTo>
                  <a:pt x="93" y="1136"/>
                </a:lnTo>
                <a:lnTo>
                  <a:pt x="93" y="1083"/>
                </a:lnTo>
                <a:lnTo>
                  <a:pt x="106" y="977"/>
                </a:lnTo>
                <a:lnTo>
                  <a:pt x="106" y="872"/>
                </a:lnTo>
                <a:lnTo>
                  <a:pt x="119" y="766"/>
                </a:lnTo>
                <a:lnTo>
                  <a:pt x="119" y="673"/>
                </a:lnTo>
                <a:lnTo>
                  <a:pt x="119" y="581"/>
                </a:lnTo>
                <a:lnTo>
                  <a:pt x="119" y="488"/>
                </a:lnTo>
                <a:lnTo>
                  <a:pt x="106" y="409"/>
                </a:lnTo>
                <a:lnTo>
                  <a:pt x="106" y="343"/>
                </a:lnTo>
                <a:lnTo>
                  <a:pt x="106" y="303"/>
                </a:lnTo>
                <a:lnTo>
                  <a:pt x="93" y="277"/>
                </a:lnTo>
                <a:lnTo>
                  <a:pt x="93" y="251"/>
                </a:lnTo>
                <a:lnTo>
                  <a:pt x="79" y="237"/>
                </a:lnTo>
                <a:lnTo>
                  <a:pt x="79" y="211"/>
                </a:lnTo>
                <a:lnTo>
                  <a:pt x="66" y="185"/>
                </a:lnTo>
                <a:lnTo>
                  <a:pt x="53" y="171"/>
                </a:lnTo>
                <a:lnTo>
                  <a:pt x="39" y="158"/>
                </a:lnTo>
                <a:lnTo>
                  <a:pt x="26" y="132"/>
                </a:lnTo>
                <a:lnTo>
                  <a:pt x="0" y="105"/>
                </a:lnTo>
                <a:lnTo>
                  <a:pt x="0" y="79"/>
                </a:lnTo>
                <a:lnTo>
                  <a:pt x="0" y="52"/>
                </a:lnTo>
                <a:lnTo>
                  <a:pt x="0" y="26"/>
                </a:lnTo>
                <a:lnTo>
                  <a:pt x="13" y="13"/>
                </a:lnTo>
                <a:lnTo>
                  <a:pt x="26" y="0"/>
                </a:lnTo>
                <a:lnTo>
                  <a:pt x="53" y="0"/>
                </a:lnTo>
                <a:lnTo>
                  <a:pt x="79" y="0"/>
                </a:lnTo>
                <a:lnTo>
                  <a:pt x="106" y="0"/>
                </a:lnTo>
                <a:lnTo>
                  <a:pt x="146" y="13"/>
                </a:lnTo>
                <a:lnTo>
                  <a:pt x="172" y="13"/>
                </a:lnTo>
                <a:lnTo>
                  <a:pt x="212" y="26"/>
                </a:lnTo>
                <a:lnTo>
                  <a:pt x="239" y="26"/>
                </a:lnTo>
                <a:lnTo>
                  <a:pt x="265" y="39"/>
                </a:lnTo>
                <a:lnTo>
                  <a:pt x="279" y="52"/>
                </a:lnTo>
                <a:lnTo>
                  <a:pt x="305" y="66"/>
                </a:lnTo>
                <a:lnTo>
                  <a:pt x="319" y="79"/>
                </a:lnTo>
                <a:lnTo>
                  <a:pt x="332" y="9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445" name="Freeform 13"/>
          <p:cNvSpPr>
            <a:spLocks noChangeArrowheads="1"/>
          </p:cNvSpPr>
          <p:nvPr/>
        </p:nvSpPr>
        <p:spPr bwMode="auto">
          <a:xfrm>
            <a:off x="6683376" y="1222376"/>
            <a:ext cx="455613" cy="2214563"/>
          </a:xfrm>
          <a:custGeom>
            <a:avLst/>
            <a:gdLst>
              <a:gd name="T0" fmla="*/ 66 w 717"/>
              <a:gd name="T1" fmla="*/ 2999 h 3488"/>
              <a:gd name="T2" fmla="*/ 0 w 717"/>
              <a:gd name="T3" fmla="*/ 2907 h 3488"/>
              <a:gd name="T4" fmla="*/ 0 w 717"/>
              <a:gd name="T5" fmla="*/ 2854 h 3488"/>
              <a:gd name="T6" fmla="*/ 40 w 717"/>
              <a:gd name="T7" fmla="*/ 2841 h 3488"/>
              <a:gd name="T8" fmla="*/ 133 w 717"/>
              <a:gd name="T9" fmla="*/ 2854 h 3488"/>
              <a:gd name="T10" fmla="*/ 252 w 717"/>
              <a:gd name="T11" fmla="*/ 2907 h 3488"/>
              <a:gd name="T12" fmla="*/ 345 w 717"/>
              <a:gd name="T13" fmla="*/ 2933 h 3488"/>
              <a:gd name="T14" fmla="*/ 385 w 717"/>
              <a:gd name="T15" fmla="*/ 2960 h 3488"/>
              <a:gd name="T16" fmla="*/ 412 w 717"/>
              <a:gd name="T17" fmla="*/ 2947 h 3488"/>
              <a:gd name="T18" fmla="*/ 425 w 717"/>
              <a:gd name="T19" fmla="*/ 2907 h 3488"/>
              <a:gd name="T20" fmla="*/ 438 w 717"/>
              <a:gd name="T21" fmla="*/ 2854 h 3488"/>
              <a:gd name="T22" fmla="*/ 438 w 717"/>
              <a:gd name="T23" fmla="*/ 2801 h 3488"/>
              <a:gd name="T24" fmla="*/ 452 w 717"/>
              <a:gd name="T25" fmla="*/ 2709 h 3488"/>
              <a:gd name="T26" fmla="*/ 452 w 717"/>
              <a:gd name="T27" fmla="*/ 2577 h 3488"/>
              <a:gd name="T28" fmla="*/ 452 w 717"/>
              <a:gd name="T29" fmla="*/ 2418 h 3488"/>
              <a:gd name="T30" fmla="*/ 452 w 717"/>
              <a:gd name="T31" fmla="*/ 2220 h 3488"/>
              <a:gd name="T32" fmla="*/ 425 w 717"/>
              <a:gd name="T33" fmla="*/ 1348 h 3488"/>
              <a:gd name="T34" fmla="*/ 398 w 717"/>
              <a:gd name="T35" fmla="*/ 898 h 3488"/>
              <a:gd name="T36" fmla="*/ 398 w 717"/>
              <a:gd name="T37" fmla="*/ 713 h 3488"/>
              <a:gd name="T38" fmla="*/ 385 w 717"/>
              <a:gd name="T39" fmla="*/ 555 h 3488"/>
              <a:gd name="T40" fmla="*/ 372 w 717"/>
              <a:gd name="T41" fmla="*/ 436 h 3488"/>
              <a:gd name="T42" fmla="*/ 358 w 717"/>
              <a:gd name="T43" fmla="*/ 343 h 3488"/>
              <a:gd name="T44" fmla="*/ 358 w 717"/>
              <a:gd name="T45" fmla="*/ 277 h 3488"/>
              <a:gd name="T46" fmla="*/ 345 w 717"/>
              <a:gd name="T47" fmla="*/ 211 h 3488"/>
              <a:gd name="T48" fmla="*/ 319 w 717"/>
              <a:gd name="T49" fmla="*/ 158 h 3488"/>
              <a:gd name="T50" fmla="*/ 279 w 717"/>
              <a:gd name="T51" fmla="*/ 119 h 3488"/>
              <a:gd name="T52" fmla="*/ 265 w 717"/>
              <a:gd name="T53" fmla="*/ 39 h 3488"/>
              <a:gd name="T54" fmla="*/ 292 w 717"/>
              <a:gd name="T55" fmla="*/ 0 h 3488"/>
              <a:gd name="T56" fmla="*/ 345 w 717"/>
              <a:gd name="T57" fmla="*/ 0 h 3488"/>
              <a:gd name="T58" fmla="*/ 478 w 717"/>
              <a:gd name="T59" fmla="*/ 26 h 3488"/>
              <a:gd name="T60" fmla="*/ 624 w 717"/>
              <a:gd name="T61" fmla="*/ 92 h 3488"/>
              <a:gd name="T62" fmla="*/ 691 w 717"/>
              <a:gd name="T63" fmla="*/ 145 h 3488"/>
              <a:gd name="T64" fmla="*/ 717 w 717"/>
              <a:gd name="T65" fmla="*/ 185 h 3488"/>
              <a:gd name="T66" fmla="*/ 704 w 717"/>
              <a:gd name="T67" fmla="*/ 264 h 3488"/>
              <a:gd name="T68" fmla="*/ 677 w 717"/>
              <a:gd name="T69" fmla="*/ 317 h 3488"/>
              <a:gd name="T70" fmla="*/ 677 w 717"/>
              <a:gd name="T71" fmla="*/ 370 h 3488"/>
              <a:gd name="T72" fmla="*/ 664 w 717"/>
              <a:gd name="T73" fmla="*/ 462 h 3488"/>
              <a:gd name="T74" fmla="*/ 664 w 717"/>
              <a:gd name="T75" fmla="*/ 581 h 3488"/>
              <a:gd name="T76" fmla="*/ 664 w 717"/>
              <a:gd name="T77" fmla="*/ 753 h 3488"/>
              <a:gd name="T78" fmla="*/ 677 w 717"/>
              <a:gd name="T79" fmla="*/ 951 h 3488"/>
              <a:gd name="T80" fmla="*/ 691 w 717"/>
              <a:gd name="T81" fmla="*/ 1427 h 3488"/>
              <a:gd name="T82" fmla="*/ 704 w 717"/>
              <a:gd name="T83" fmla="*/ 1942 h 3488"/>
              <a:gd name="T84" fmla="*/ 717 w 717"/>
              <a:gd name="T85" fmla="*/ 2405 h 3488"/>
              <a:gd name="T86" fmla="*/ 717 w 717"/>
              <a:gd name="T87" fmla="*/ 2656 h 3488"/>
              <a:gd name="T88" fmla="*/ 717 w 717"/>
              <a:gd name="T89" fmla="*/ 2867 h 3488"/>
              <a:gd name="T90" fmla="*/ 704 w 717"/>
              <a:gd name="T91" fmla="*/ 3039 h 3488"/>
              <a:gd name="T92" fmla="*/ 691 w 717"/>
              <a:gd name="T93" fmla="*/ 3158 h 3488"/>
              <a:gd name="T94" fmla="*/ 664 w 717"/>
              <a:gd name="T95" fmla="*/ 3251 h 3488"/>
              <a:gd name="T96" fmla="*/ 611 w 717"/>
              <a:gd name="T97" fmla="*/ 3356 h 3488"/>
              <a:gd name="T98" fmla="*/ 545 w 717"/>
              <a:gd name="T99" fmla="*/ 3436 h 3488"/>
              <a:gd name="T100" fmla="*/ 465 w 717"/>
              <a:gd name="T101" fmla="*/ 3475 h 3488"/>
              <a:gd name="T102" fmla="*/ 412 w 717"/>
              <a:gd name="T103" fmla="*/ 3475 h 3488"/>
              <a:gd name="T104" fmla="*/ 372 w 717"/>
              <a:gd name="T105" fmla="*/ 3422 h 3488"/>
              <a:gd name="T106" fmla="*/ 345 w 717"/>
              <a:gd name="T107" fmla="*/ 3317 h 3488"/>
              <a:gd name="T108" fmla="*/ 279 w 717"/>
              <a:gd name="T109" fmla="*/ 3211 h 3488"/>
              <a:gd name="T110" fmla="*/ 159 w 717"/>
              <a:gd name="T111" fmla="*/ 3079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7" h="3488">
                <a:moveTo>
                  <a:pt x="159" y="3079"/>
                </a:moveTo>
                <a:lnTo>
                  <a:pt x="106" y="3039"/>
                </a:lnTo>
                <a:lnTo>
                  <a:pt x="66" y="2999"/>
                </a:lnTo>
                <a:lnTo>
                  <a:pt x="40" y="2973"/>
                </a:lnTo>
                <a:lnTo>
                  <a:pt x="13" y="2933"/>
                </a:lnTo>
                <a:lnTo>
                  <a:pt x="0" y="2907"/>
                </a:lnTo>
                <a:lnTo>
                  <a:pt x="0" y="2894"/>
                </a:lnTo>
                <a:lnTo>
                  <a:pt x="0" y="2867"/>
                </a:lnTo>
                <a:lnTo>
                  <a:pt x="0" y="2854"/>
                </a:lnTo>
                <a:lnTo>
                  <a:pt x="13" y="2854"/>
                </a:lnTo>
                <a:lnTo>
                  <a:pt x="26" y="2841"/>
                </a:lnTo>
                <a:lnTo>
                  <a:pt x="40" y="2841"/>
                </a:lnTo>
                <a:lnTo>
                  <a:pt x="66" y="2841"/>
                </a:lnTo>
                <a:lnTo>
                  <a:pt x="93" y="2854"/>
                </a:lnTo>
                <a:lnTo>
                  <a:pt x="133" y="2854"/>
                </a:lnTo>
                <a:lnTo>
                  <a:pt x="172" y="2867"/>
                </a:lnTo>
                <a:lnTo>
                  <a:pt x="212" y="2881"/>
                </a:lnTo>
                <a:lnTo>
                  <a:pt x="252" y="2907"/>
                </a:lnTo>
                <a:lnTo>
                  <a:pt x="279" y="2920"/>
                </a:lnTo>
                <a:lnTo>
                  <a:pt x="319" y="2933"/>
                </a:lnTo>
                <a:lnTo>
                  <a:pt x="345" y="2933"/>
                </a:lnTo>
                <a:lnTo>
                  <a:pt x="358" y="2947"/>
                </a:lnTo>
                <a:lnTo>
                  <a:pt x="372" y="2947"/>
                </a:lnTo>
                <a:lnTo>
                  <a:pt x="385" y="2960"/>
                </a:lnTo>
                <a:lnTo>
                  <a:pt x="398" y="2960"/>
                </a:lnTo>
                <a:lnTo>
                  <a:pt x="398" y="2947"/>
                </a:lnTo>
                <a:lnTo>
                  <a:pt x="412" y="2947"/>
                </a:lnTo>
                <a:lnTo>
                  <a:pt x="412" y="2933"/>
                </a:lnTo>
                <a:lnTo>
                  <a:pt x="425" y="2920"/>
                </a:lnTo>
                <a:lnTo>
                  <a:pt x="425" y="2907"/>
                </a:lnTo>
                <a:lnTo>
                  <a:pt x="425" y="2894"/>
                </a:lnTo>
                <a:lnTo>
                  <a:pt x="438" y="2867"/>
                </a:lnTo>
                <a:lnTo>
                  <a:pt x="438" y="2854"/>
                </a:lnTo>
                <a:lnTo>
                  <a:pt x="438" y="2841"/>
                </a:lnTo>
                <a:lnTo>
                  <a:pt x="438" y="2828"/>
                </a:lnTo>
                <a:lnTo>
                  <a:pt x="438" y="2801"/>
                </a:lnTo>
                <a:lnTo>
                  <a:pt x="438" y="2775"/>
                </a:lnTo>
                <a:lnTo>
                  <a:pt x="452" y="2735"/>
                </a:lnTo>
                <a:lnTo>
                  <a:pt x="452" y="2709"/>
                </a:lnTo>
                <a:lnTo>
                  <a:pt x="452" y="2669"/>
                </a:lnTo>
                <a:lnTo>
                  <a:pt x="452" y="2629"/>
                </a:lnTo>
                <a:lnTo>
                  <a:pt x="452" y="2577"/>
                </a:lnTo>
                <a:lnTo>
                  <a:pt x="452" y="2524"/>
                </a:lnTo>
                <a:lnTo>
                  <a:pt x="452" y="2471"/>
                </a:lnTo>
                <a:lnTo>
                  <a:pt x="452" y="2418"/>
                </a:lnTo>
                <a:lnTo>
                  <a:pt x="452" y="2352"/>
                </a:lnTo>
                <a:lnTo>
                  <a:pt x="452" y="2286"/>
                </a:lnTo>
                <a:lnTo>
                  <a:pt x="452" y="2220"/>
                </a:lnTo>
                <a:lnTo>
                  <a:pt x="452" y="1929"/>
                </a:lnTo>
                <a:lnTo>
                  <a:pt x="438" y="1638"/>
                </a:lnTo>
                <a:lnTo>
                  <a:pt x="425" y="1348"/>
                </a:lnTo>
                <a:lnTo>
                  <a:pt x="412" y="1044"/>
                </a:lnTo>
                <a:lnTo>
                  <a:pt x="412" y="964"/>
                </a:lnTo>
                <a:lnTo>
                  <a:pt x="398" y="898"/>
                </a:lnTo>
                <a:lnTo>
                  <a:pt x="398" y="832"/>
                </a:lnTo>
                <a:lnTo>
                  <a:pt x="398" y="766"/>
                </a:lnTo>
                <a:lnTo>
                  <a:pt x="398" y="713"/>
                </a:lnTo>
                <a:lnTo>
                  <a:pt x="385" y="647"/>
                </a:lnTo>
                <a:lnTo>
                  <a:pt x="385" y="594"/>
                </a:lnTo>
                <a:lnTo>
                  <a:pt x="385" y="555"/>
                </a:lnTo>
                <a:lnTo>
                  <a:pt x="372" y="515"/>
                </a:lnTo>
                <a:lnTo>
                  <a:pt x="372" y="462"/>
                </a:lnTo>
                <a:lnTo>
                  <a:pt x="372" y="436"/>
                </a:lnTo>
                <a:lnTo>
                  <a:pt x="372" y="396"/>
                </a:lnTo>
                <a:lnTo>
                  <a:pt x="372" y="370"/>
                </a:lnTo>
                <a:lnTo>
                  <a:pt x="358" y="343"/>
                </a:lnTo>
                <a:lnTo>
                  <a:pt x="358" y="330"/>
                </a:lnTo>
                <a:lnTo>
                  <a:pt x="358" y="304"/>
                </a:lnTo>
                <a:lnTo>
                  <a:pt x="358" y="277"/>
                </a:lnTo>
                <a:lnTo>
                  <a:pt x="345" y="251"/>
                </a:lnTo>
                <a:lnTo>
                  <a:pt x="345" y="224"/>
                </a:lnTo>
                <a:lnTo>
                  <a:pt x="345" y="211"/>
                </a:lnTo>
                <a:lnTo>
                  <a:pt x="332" y="185"/>
                </a:lnTo>
                <a:lnTo>
                  <a:pt x="319" y="172"/>
                </a:lnTo>
                <a:lnTo>
                  <a:pt x="319" y="158"/>
                </a:lnTo>
                <a:lnTo>
                  <a:pt x="305" y="158"/>
                </a:lnTo>
                <a:lnTo>
                  <a:pt x="292" y="132"/>
                </a:lnTo>
                <a:lnTo>
                  <a:pt x="279" y="119"/>
                </a:lnTo>
                <a:lnTo>
                  <a:pt x="265" y="79"/>
                </a:lnTo>
                <a:lnTo>
                  <a:pt x="265" y="53"/>
                </a:lnTo>
                <a:lnTo>
                  <a:pt x="265" y="39"/>
                </a:lnTo>
                <a:lnTo>
                  <a:pt x="279" y="26"/>
                </a:lnTo>
                <a:lnTo>
                  <a:pt x="279" y="13"/>
                </a:lnTo>
                <a:lnTo>
                  <a:pt x="292" y="0"/>
                </a:lnTo>
                <a:lnTo>
                  <a:pt x="305" y="0"/>
                </a:lnTo>
                <a:lnTo>
                  <a:pt x="319" y="0"/>
                </a:lnTo>
                <a:lnTo>
                  <a:pt x="345" y="0"/>
                </a:lnTo>
                <a:lnTo>
                  <a:pt x="372" y="0"/>
                </a:lnTo>
                <a:lnTo>
                  <a:pt x="425" y="0"/>
                </a:lnTo>
                <a:lnTo>
                  <a:pt x="478" y="26"/>
                </a:lnTo>
                <a:lnTo>
                  <a:pt x="531" y="39"/>
                </a:lnTo>
                <a:lnTo>
                  <a:pt x="598" y="79"/>
                </a:lnTo>
                <a:lnTo>
                  <a:pt x="624" y="92"/>
                </a:lnTo>
                <a:lnTo>
                  <a:pt x="651" y="106"/>
                </a:lnTo>
                <a:lnTo>
                  <a:pt x="664" y="119"/>
                </a:lnTo>
                <a:lnTo>
                  <a:pt x="691" y="145"/>
                </a:lnTo>
                <a:lnTo>
                  <a:pt x="704" y="158"/>
                </a:lnTo>
                <a:lnTo>
                  <a:pt x="704" y="172"/>
                </a:lnTo>
                <a:lnTo>
                  <a:pt x="717" y="185"/>
                </a:lnTo>
                <a:lnTo>
                  <a:pt x="717" y="211"/>
                </a:lnTo>
                <a:lnTo>
                  <a:pt x="717" y="238"/>
                </a:lnTo>
                <a:lnTo>
                  <a:pt x="704" y="264"/>
                </a:lnTo>
                <a:lnTo>
                  <a:pt x="704" y="291"/>
                </a:lnTo>
                <a:lnTo>
                  <a:pt x="691" y="317"/>
                </a:lnTo>
                <a:lnTo>
                  <a:pt x="677" y="317"/>
                </a:lnTo>
                <a:lnTo>
                  <a:pt x="677" y="330"/>
                </a:lnTo>
                <a:lnTo>
                  <a:pt x="677" y="357"/>
                </a:lnTo>
                <a:lnTo>
                  <a:pt x="677" y="370"/>
                </a:lnTo>
                <a:lnTo>
                  <a:pt x="677" y="396"/>
                </a:lnTo>
                <a:lnTo>
                  <a:pt x="664" y="423"/>
                </a:lnTo>
                <a:lnTo>
                  <a:pt x="664" y="462"/>
                </a:lnTo>
                <a:lnTo>
                  <a:pt x="664" y="502"/>
                </a:lnTo>
                <a:lnTo>
                  <a:pt x="664" y="542"/>
                </a:lnTo>
                <a:lnTo>
                  <a:pt x="664" y="581"/>
                </a:lnTo>
                <a:lnTo>
                  <a:pt x="664" y="634"/>
                </a:lnTo>
                <a:lnTo>
                  <a:pt x="664" y="687"/>
                </a:lnTo>
                <a:lnTo>
                  <a:pt x="664" y="753"/>
                </a:lnTo>
                <a:lnTo>
                  <a:pt x="677" y="819"/>
                </a:lnTo>
                <a:lnTo>
                  <a:pt x="677" y="885"/>
                </a:lnTo>
                <a:lnTo>
                  <a:pt x="677" y="951"/>
                </a:lnTo>
                <a:lnTo>
                  <a:pt x="677" y="1110"/>
                </a:lnTo>
                <a:lnTo>
                  <a:pt x="691" y="1268"/>
                </a:lnTo>
                <a:lnTo>
                  <a:pt x="691" y="1427"/>
                </a:lnTo>
                <a:lnTo>
                  <a:pt x="704" y="1599"/>
                </a:lnTo>
                <a:lnTo>
                  <a:pt x="704" y="1771"/>
                </a:lnTo>
                <a:lnTo>
                  <a:pt x="704" y="1942"/>
                </a:lnTo>
                <a:lnTo>
                  <a:pt x="717" y="2127"/>
                </a:lnTo>
                <a:lnTo>
                  <a:pt x="717" y="2312"/>
                </a:lnTo>
                <a:lnTo>
                  <a:pt x="717" y="2405"/>
                </a:lnTo>
                <a:lnTo>
                  <a:pt x="717" y="2497"/>
                </a:lnTo>
                <a:lnTo>
                  <a:pt x="717" y="2577"/>
                </a:lnTo>
                <a:lnTo>
                  <a:pt x="717" y="2656"/>
                </a:lnTo>
                <a:lnTo>
                  <a:pt x="717" y="2735"/>
                </a:lnTo>
                <a:lnTo>
                  <a:pt x="717" y="2801"/>
                </a:lnTo>
                <a:lnTo>
                  <a:pt x="717" y="2867"/>
                </a:lnTo>
                <a:lnTo>
                  <a:pt x="717" y="2933"/>
                </a:lnTo>
                <a:lnTo>
                  <a:pt x="704" y="2986"/>
                </a:lnTo>
                <a:lnTo>
                  <a:pt x="704" y="3039"/>
                </a:lnTo>
                <a:lnTo>
                  <a:pt x="704" y="3079"/>
                </a:lnTo>
                <a:lnTo>
                  <a:pt x="691" y="3132"/>
                </a:lnTo>
                <a:lnTo>
                  <a:pt x="691" y="3158"/>
                </a:lnTo>
                <a:lnTo>
                  <a:pt x="677" y="3198"/>
                </a:lnTo>
                <a:lnTo>
                  <a:pt x="677" y="3224"/>
                </a:lnTo>
                <a:lnTo>
                  <a:pt x="664" y="3251"/>
                </a:lnTo>
                <a:lnTo>
                  <a:pt x="651" y="3290"/>
                </a:lnTo>
                <a:lnTo>
                  <a:pt x="638" y="3330"/>
                </a:lnTo>
                <a:lnTo>
                  <a:pt x="611" y="3356"/>
                </a:lnTo>
                <a:lnTo>
                  <a:pt x="598" y="3396"/>
                </a:lnTo>
                <a:lnTo>
                  <a:pt x="571" y="3422"/>
                </a:lnTo>
                <a:lnTo>
                  <a:pt x="545" y="3436"/>
                </a:lnTo>
                <a:lnTo>
                  <a:pt x="518" y="3462"/>
                </a:lnTo>
                <a:lnTo>
                  <a:pt x="491" y="3475"/>
                </a:lnTo>
                <a:lnTo>
                  <a:pt x="465" y="3475"/>
                </a:lnTo>
                <a:lnTo>
                  <a:pt x="438" y="3488"/>
                </a:lnTo>
                <a:lnTo>
                  <a:pt x="425" y="3488"/>
                </a:lnTo>
                <a:lnTo>
                  <a:pt x="412" y="3475"/>
                </a:lnTo>
                <a:lnTo>
                  <a:pt x="385" y="3462"/>
                </a:lnTo>
                <a:lnTo>
                  <a:pt x="385" y="3449"/>
                </a:lnTo>
                <a:lnTo>
                  <a:pt x="372" y="3422"/>
                </a:lnTo>
                <a:lnTo>
                  <a:pt x="358" y="3396"/>
                </a:lnTo>
                <a:lnTo>
                  <a:pt x="358" y="3356"/>
                </a:lnTo>
                <a:lnTo>
                  <a:pt x="345" y="3317"/>
                </a:lnTo>
                <a:lnTo>
                  <a:pt x="332" y="3290"/>
                </a:lnTo>
                <a:lnTo>
                  <a:pt x="305" y="3251"/>
                </a:lnTo>
                <a:lnTo>
                  <a:pt x="279" y="3211"/>
                </a:lnTo>
                <a:lnTo>
                  <a:pt x="239" y="3171"/>
                </a:lnTo>
                <a:lnTo>
                  <a:pt x="199" y="3132"/>
                </a:lnTo>
                <a:lnTo>
                  <a:pt x="159" y="307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5373"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52614" y="3810001"/>
            <a:ext cx="848677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8438"/>
                                        </p:tgtEl>
                                        <p:attrNameLst>
                                          <p:attrName>style.visibility</p:attrName>
                                        </p:attrNameLst>
                                      </p:cBhvr>
                                      <p:to>
                                        <p:strVal val="visible"/>
                                      </p:to>
                                    </p:set>
                                    <p:animEffect transition="in" filter="wipe(up)">
                                      <p:cBhvr>
                                        <p:cTn id="7" dur="500"/>
                                        <p:tgtEl>
                                          <p:spTgt spid="18438"/>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8440"/>
                                        </p:tgtEl>
                                        <p:attrNameLst>
                                          <p:attrName>style.visibility</p:attrName>
                                        </p:attrNameLst>
                                      </p:cBhvr>
                                      <p:to>
                                        <p:strVal val="visible"/>
                                      </p:to>
                                    </p:set>
                                    <p:animEffect transition="in" filter="wipe(left)">
                                      <p:cBhvr>
                                        <p:cTn id="12" dur="500"/>
                                        <p:tgtEl>
                                          <p:spTgt spid="18440"/>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8441"/>
                                        </p:tgtEl>
                                        <p:attrNameLst>
                                          <p:attrName>style.visibility</p:attrName>
                                        </p:attrNameLst>
                                      </p:cBhvr>
                                      <p:to>
                                        <p:strVal val="visible"/>
                                      </p:to>
                                    </p:set>
                                    <p:animEffect transition="in" filter="wipe(left)">
                                      <p:cBhvr>
                                        <p:cTn id="17" dur="500"/>
                                        <p:tgtEl>
                                          <p:spTgt spid="18441"/>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18442"/>
                                        </p:tgtEl>
                                        <p:attrNameLst>
                                          <p:attrName>style.visibility</p:attrName>
                                        </p:attrNameLst>
                                      </p:cBhvr>
                                      <p:to>
                                        <p:strVal val="visible"/>
                                      </p:to>
                                    </p:set>
                                    <p:animEffect transition="in" filter="wipe(up)">
                                      <p:cBhvr>
                                        <p:cTn id="22" dur="500"/>
                                        <p:tgtEl>
                                          <p:spTgt spid="18442"/>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18443"/>
                                        </p:tgtEl>
                                        <p:attrNameLst>
                                          <p:attrName>style.visibility</p:attrName>
                                        </p:attrNameLst>
                                      </p:cBhvr>
                                      <p:to>
                                        <p:strVal val="visible"/>
                                      </p:to>
                                    </p:set>
                                    <p:animEffect transition="in" filter="wipe(left)">
                                      <p:cBhvr>
                                        <p:cTn id="27" dur="500"/>
                                        <p:tgtEl>
                                          <p:spTgt spid="18443"/>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18439"/>
                                        </p:tgtEl>
                                        <p:attrNameLst>
                                          <p:attrName>style.visibility</p:attrName>
                                        </p:attrNameLst>
                                      </p:cBhvr>
                                      <p:to>
                                        <p:strVal val="visible"/>
                                      </p:to>
                                    </p:set>
                                    <p:animEffect transition="in" filter="wipe(up)">
                                      <p:cBhvr>
                                        <p:cTn id="32" dur="500"/>
                                        <p:tgtEl>
                                          <p:spTgt spid="18439"/>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18444"/>
                                        </p:tgtEl>
                                        <p:attrNameLst>
                                          <p:attrName>style.visibility</p:attrName>
                                        </p:attrNameLst>
                                      </p:cBhvr>
                                      <p:to>
                                        <p:strVal val="visible"/>
                                      </p:to>
                                    </p:set>
                                    <p:animEffect transition="in" filter="wipe(up)">
                                      <p:cBhvr>
                                        <p:cTn id="37" dur="500"/>
                                        <p:tgtEl>
                                          <p:spTgt spid="18444"/>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18445"/>
                                        </p:tgtEl>
                                        <p:attrNameLst>
                                          <p:attrName>style.visibility</p:attrName>
                                        </p:attrNameLst>
                                      </p:cBhvr>
                                      <p:to>
                                        <p:strVal val="visible"/>
                                      </p:to>
                                    </p:set>
                                    <p:animEffect transition="in" filter="wipe(up)">
                                      <p:cBhvr>
                                        <p:cTn id="42" dur="500"/>
                                        <p:tgtEl>
                                          <p:spTgt spid="18445"/>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组合 38"/>
          <p:cNvGrpSpPr>
            <a:grpSpLocks/>
          </p:cNvGrpSpPr>
          <p:nvPr/>
        </p:nvGrpSpPr>
        <p:grpSpPr bwMode="auto">
          <a:xfrm>
            <a:off x="4964114" y="1333501"/>
            <a:ext cx="2541587" cy="2538413"/>
            <a:chOff x="299400" y="609600"/>
            <a:chExt cx="2542863" cy="2539048"/>
          </a:xfrm>
        </p:grpSpPr>
        <p:cxnSp>
          <p:nvCxnSpPr>
            <p:cNvPr id="16386"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16387" name="直接连接符 4"/>
            <p:cNvCxnSpPr>
              <a:cxnSpLocks noChangeShapeType="1"/>
            </p:cNvCxnSpPr>
            <p:nvPr/>
          </p:nvCxnSpPr>
          <p:spPr bwMode="auto">
            <a:xfrm rot="5400000">
              <a:off x="288582" y="1868786"/>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19" name="矩形 18"/>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0" name="Freeform 6"/>
          <p:cNvSpPr>
            <a:spLocks noChangeArrowheads="1"/>
          </p:cNvSpPr>
          <p:nvPr/>
        </p:nvSpPr>
        <p:spPr bwMode="auto">
          <a:xfrm>
            <a:off x="5448300" y="1695450"/>
            <a:ext cx="234950" cy="1428750"/>
          </a:xfrm>
          <a:custGeom>
            <a:avLst/>
            <a:gdLst>
              <a:gd name="T0" fmla="*/ 312 w 369"/>
              <a:gd name="T1" fmla="*/ 673 h 2251"/>
              <a:gd name="T2" fmla="*/ 312 w 369"/>
              <a:gd name="T3" fmla="*/ 780 h 2251"/>
              <a:gd name="T4" fmla="*/ 312 w 369"/>
              <a:gd name="T5" fmla="*/ 904 h 2251"/>
              <a:gd name="T6" fmla="*/ 312 w 369"/>
              <a:gd name="T7" fmla="*/ 1081 h 2251"/>
              <a:gd name="T8" fmla="*/ 312 w 369"/>
              <a:gd name="T9" fmla="*/ 1258 h 2251"/>
              <a:gd name="T10" fmla="*/ 312 w 369"/>
              <a:gd name="T11" fmla="*/ 1488 h 2251"/>
              <a:gd name="T12" fmla="*/ 298 w 369"/>
              <a:gd name="T13" fmla="*/ 1737 h 2251"/>
              <a:gd name="T14" fmla="*/ 298 w 369"/>
              <a:gd name="T15" fmla="*/ 2020 h 2251"/>
              <a:gd name="T16" fmla="*/ 114 w 369"/>
              <a:gd name="T17" fmla="*/ 2251 h 2251"/>
              <a:gd name="T18" fmla="*/ 114 w 369"/>
              <a:gd name="T19" fmla="*/ 2038 h 2251"/>
              <a:gd name="T20" fmla="*/ 114 w 369"/>
              <a:gd name="T21" fmla="*/ 1843 h 2251"/>
              <a:gd name="T22" fmla="*/ 114 w 369"/>
              <a:gd name="T23" fmla="*/ 1648 h 2251"/>
              <a:gd name="T24" fmla="*/ 114 w 369"/>
              <a:gd name="T25" fmla="*/ 1471 h 2251"/>
              <a:gd name="T26" fmla="*/ 114 w 369"/>
              <a:gd name="T27" fmla="*/ 1311 h 2251"/>
              <a:gd name="T28" fmla="*/ 114 w 369"/>
              <a:gd name="T29" fmla="*/ 1169 h 2251"/>
              <a:gd name="T30" fmla="*/ 114 w 369"/>
              <a:gd name="T31" fmla="*/ 1028 h 2251"/>
              <a:gd name="T32" fmla="*/ 114 w 369"/>
              <a:gd name="T33" fmla="*/ 904 h 2251"/>
              <a:gd name="T34" fmla="*/ 114 w 369"/>
              <a:gd name="T35" fmla="*/ 780 h 2251"/>
              <a:gd name="T36" fmla="*/ 114 w 369"/>
              <a:gd name="T37" fmla="*/ 673 h 2251"/>
              <a:gd name="T38" fmla="*/ 114 w 369"/>
              <a:gd name="T39" fmla="*/ 585 h 2251"/>
              <a:gd name="T40" fmla="*/ 99 w 369"/>
              <a:gd name="T41" fmla="*/ 514 h 2251"/>
              <a:gd name="T42" fmla="*/ 99 w 369"/>
              <a:gd name="T43" fmla="*/ 443 h 2251"/>
              <a:gd name="T44" fmla="*/ 99 w 369"/>
              <a:gd name="T45" fmla="*/ 390 h 2251"/>
              <a:gd name="T46" fmla="*/ 99 w 369"/>
              <a:gd name="T47" fmla="*/ 354 h 2251"/>
              <a:gd name="T48" fmla="*/ 99 w 369"/>
              <a:gd name="T49" fmla="*/ 319 h 2251"/>
              <a:gd name="T50" fmla="*/ 85 w 369"/>
              <a:gd name="T51" fmla="*/ 230 h 2251"/>
              <a:gd name="T52" fmla="*/ 71 w 369"/>
              <a:gd name="T53" fmla="*/ 159 h 2251"/>
              <a:gd name="T54" fmla="*/ 43 w 369"/>
              <a:gd name="T55" fmla="*/ 106 h 2251"/>
              <a:gd name="T56" fmla="*/ 14 w 369"/>
              <a:gd name="T57" fmla="*/ 71 h 2251"/>
              <a:gd name="T58" fmla="*/ 0 w 369"/>
              <a:gd name="T59" fmla="*/ 35 h 2251"/>
              <a:gd name="T60" fmla="*/ 14 w 369"/>
              <a:gd name="T61" fmla="*/ 18 h 2251"/>
              <a:gd name="T62" fmla="*/ 43 w 369"/>
              <a:gd name="T63" fmla="*/ 0 h 2251"/>
              <a:gd name="T64" fmla="*/ 85 w 369"/>
              <a:gd name="T65" fmla="*/ 0 h 2251"/>
              <a:gd name="T66" fmla="*/ 142 w 369"/>
              <a:gd name="T67" fmla="*/ 18 h 2251"/>
              <a:gd name="T68" fmla="*/ 199 w 369"/>
              <a:gd name="T69" fmla="*/ 53 h 2251"/>
              <a:gd name="T70" fmla="*/ 270 w 369"/>
              <a:gd name="T71" fmla="*/ 71 h 2251"/>
              <a:gd name="T72" fmla="*/ 312 w 369"/>
              <a:gd name="T73" fmla="*/ 88 h 2251"/>
              <a:gd name="T74" fmla="*/ 355 w 369"/>
              <a:gd name="T75" fmla="*/ 124 h 2251"/>
              <a:gd name="T76" fmla="*/ 369 w 369"/>
              <a:gd name="T77" fmla="*/ 159 h 2251"/>
              <a:gd name="T78" fmla="*/ 369 w 369"/>
              <a:gd name="T79" fmla="*/ 212 h 2251"/>
              <a:gd name="T80" fmla="*/ 355 w 369"/>
              <a:gd name="T81" fmla="*/ 283 h 2251"/>
              <a:gd name="T82" fmla="*/ 340 w 369"/>
              <a:gd name="T83" fmla="*/ 319 h 2251"/>
              <a:gd name="T84" fmla="*/ 326 w 369"/>
              <a:gd name="T85" fmla="*/ 407 h 2251"/>
              <a:gd name="T86" fmla="*/ 312 w 369"/>
              <a:gd name="T87" fmla="*/ 514 h 2251"/>
              <a:gd name="T88" fmla="*/ 312 w 369"/>
              <a:gd name="T89" fmla="*/ 638 h 2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9" h="2251">
                <a:moveTo>
                  <a:pt x="312" y="638"/>
                </a:moveTo>
                <a:lnTo>
                  <a:pt x="312" y="673"/>
                </a:lnTo>
                <a:lnTo>
                  <a:pt x="312" y="726"/>
                </a:lnTo>
                <a:lnTo>
                  <a:pt x="312" y="780"/>
                </a:lnTo>
                <a:lnTo>
                  <a:pt x="312" y="833"/>
                </a:lnTo>
                <a:lnTo>
                  <a:pt x="312" y="904"/>
                </a:lnTo>
                <a:lnTo>
                  <a:pt x="312" y="992"/>
                </a:lnTo>
                <a:lnTo>
                  <a:pt x="312" y="1081"/>
                </a:lnTo>
                <a:lnTo>
                  <a:pt x="312" y="1169"/>
                </a:lnTo>
                <a:lnTo>
                  <a:pt x="312" y="1258"/>
                </a:lnTo>
                <a:lnTo>
                  <a:pt x="312" y="1364"/>
                </a:lnTo>
                <a:lnTo>
                  <a:pt x="312" y="1488"/>
                </a:lnTo>
                <a:lnTo>
                  <a:pt x="312" y="1613"/>
                </a:lnTo>
                <a:lnTo>
                  <a:pt x="298" y="1737"/>
                </a:lnTo>
                <a:lnTo>
                  <a:pt x="298" y="1878"/>
                </a:lnTo>
                <a:lnTo>
                  <a:pt x="298" y="2020"/>
                </a:lnTo>
                <a:lnTo>
                  <a:pt x="298" y="2180"/>
                </a:lnTo>
                <a:lnTo>
                  <a:pt x="114" y="2251"/>
                </a:lnTo>
                <a:lnTo>
                  <a:pt x="114" y="2144"/>
                </a:lnTo>
                <a:lnTo>
                  <a:pt x="114" y="2038"/>
                </a:lnTo>
                <a:lnTo>
                  <a:pt x="114" y="1932"/>
                </a:lnTo>
                <a:lnTo>
                  <a:pt x="114" y="1843"/>
                </a:lnTo>
                <a:lnTo>
                  <a:pt x="114" y="1737"/>
                </a:lnTo>
                <a:lnTo>
                  <a:pt x="114" y="1648"/>
                </a:lnTo>
                <a:lnTo>
                  <a:pt x="114" y="1559"/>
                </a:lnTo>
                <a:lnTo>
                  <a:pt x="114" y="1471"/>
                </a:lnTo>
                <a:lnTo>
                  <a:pt x="114" y="1400"/>
                </a:lnTo>
                <a:lnTo>
                  <a:pt x="114" y="1311"/>
                </a:lnTo>
                <a:lnTo>
                  <a:pt x="114" y="1240"/>
                </a:lnTo>
                <a:lnTo>
                  <a:pt x="114" y="1169"/>
                </a:lnTo>
                <a:lnTo>
                  <a:pt x="114" y="1081"/>
                </a:lnTo>
                <a:lnTo>
                  <a:pt x="114" y="1028"/>
                </a:lnTo>
                <a:lnTo>
                  <a:pt x="114" y="957"/>
                </a:lnTo>
                <a:lnTo>
                  <a:pt x="114" y="904"/>
                </a:lnTo>
                <a:lnTo>
                  <a:pt x="114" y="833"/>
                </a:lnTo>
                <a:lnTo>
                  <a:pt x="114" y="780"/>
                </a:lnTo>
                <a:lnTo>
                  <a:pt x="114" y="726"/>
                </a:lnTo>
                <a:lnTo>
                  <a:pt x="114" y="673"/>
                </a:lnTo>
                <a:lnTo>
                  <a:pt x="114" y="638"/>
                </a:lnTo>
                <a:lnTo>
                  <a:pt x="114" y="585"/>
                </a:lnTo>
                <a:lnTo>
                  <a:pt x="99" y="549"/>
                </a:lnTo>
                <a:lnTo>
                  <a:pt x="99" y="514"/>
                </a:lnTo>
                <a:lnTo>
                  <a:pt x="99" y="478"/>
                </a:lnTo>
                <a:lnTo>
                  <a:pt x="99" y="443"/>
                </a:lnTo>
                <a:lnTo>
                  <a:pt x="99" y="407"/>
                </a:lnTo>
                <a:lnTo>
                  <a:pt x="99" y="390"/>
                </a:lnTo>
                <a:lnTo>
                  <a:pt x="99" y="372"/>
                </a:lnTo>
                <a:lnTo>
                  <a:pt x="99" y="354"/>
                </a:lnTo>
                <a:lnTo>
                  <a:pt x="99" y="337"/>
                </a:lnTo>
                <a:lnTo>
                  <a:pt x="99" y="319"/>
                </a:lnTo>
                <a:lnTo>
                  <a:pt x="85" y="266"/>
                </a:lnTo>
                <a:lnTo>
                  <a:pt x="85" y="230"/>
                </a:lnTo>
                <a:lnTo>
                  <a:pt x="71" y="195"/>
                </a:lnTo>
                <a:lnTo>
                  <a:pt x="71" y="159"/>
                </a:lnTo>
                <a:lnTo>
                  <a:pt x="57" y="142"/>
                </a:lnTo>
                <a:lnTo>
                  <a:pt x="43" y="106"/>
                </a:lnTo>
                <a:lnTo>
                  <a:pt x="29" y="88"/>
                </a:lnTo>
                <a:lnTo>
                  <a:pt x="14" y="71"/>
                </a:lnTo>
                <a:lnTo>
                  <a:pt x="0" y="53"/>
                </a:lnTo>
                <a:lnTo>
                  <a:pt x="0" y="35"/>
                </a:lnTo>
                <a:lnTo>
                  <a:pt x="0" y="18"/>
                </a:lnTo>
                <a:lnTo>
                  <a:pt x="14" y="18"/>
                </a:lnTo>
                <a:lnTo>
                  <a:pt x="29" y="0"/>
                </a:lnTo>
                <a:lnTo>
                  <a:pt x="43" y="0"/>
                </a:lnTo>
                <a:lnTo>
                  <a:pt x="57" y="0"/>
                </a:lnTo>
                <a:lnTo>
                  <a:pt x="85" y="0"/>
                </a:lnTo>
                <a:lnTo>
                  <a:pt x="114" y="18"/>
                </a:lnTo>
                <a:lnTo>
                  <a:pt x="142" y="18"/>
                </a:lnTo>
                <a:lnTo>
                  <a:pt x="170" y="35"/>
                </a:lnTo>
                <a:lnTo>
                  <a:pt x="199" y="53"/>
                </a:lnTo>
                <a:lnTo>
                  <a:pt x="241" y="53"/>
                </a:lnTo>
                <a:lnTo>
                  <a:pt x="270" y="71"/>
                </a:lnTo>
                <a:lnTo>
                  <a:pt x="298" y="88"/>
                </a:lnTo>
                <a:lnTo>
                  <a:pt x="312" y="88"/>
                </a:lnTo>
                <a:lnTo>
                  <a:pt x="340" y="106"/>
                </a:lnTo>
                <a:lnTo>
                  <a:pt x="355" y="124"/>
                </a:lnTo>
                <a:lnTo>
                  <a:pt x="369" y="142"/>
                </a:lnTo>
                <a:lnTo>
                  <a:pt x="369" y="159"/>
                </a:lnTo>
                <a:lnTo>
                  <a:pt x="369" y="177"/>
                </a:lnTo>
                <a:lnTo>
                  <a:pt x="369" y="212"/>
                </a:lnTo>
                <a:lnTo>
                  <a:pt x="369" y="248"/>
                </a:lnTo>
                <a:lnTo>
                  <a:pt x="355" y="283"/>
                </a:lnTo>
                <a:lnTo>
                  <a:pt x="340" y="301"/>
                </a:lnTo>
                <a:lnTo>
                  <a:pt x="340" y="319"/>
                </a:lnTo>
                <a:lnTo>
                  <a:pt x="326" y="354"/>
                </a:lnTo>
                <a:lnTo>
                  <a:pt x="326" y="407"/>
                </a:lnTo>
                <a:lnTo>
                  <a:pt x="326" y="461"/>
                </a:lnTo>
                <a:lnTo>
                  <a:pt x="312" y="514"/>
                </a:lnTo>
                <a:lnTo>
                  <a:pt x="312" y="567"/>
                </a:lnTo>
                <a:lnTo>
                  <a:pt x="312" y="63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1" name="Freeform 7"/>
          <p:cNvSpPr>
            <a:spLocks noChangeArrowheads="1"/>
          </p:cNvSpPr>
          <p:nvPr/>
        </p:nvSpPr>
        <p:spPr bwMode="auto">
          <a:xfrm>
            <a:off x="5153025" y="2336801"/>
            <a:ext cx="763588" cy="258763"/>
          </a:xfrm>
          <a:custGeom>
            <a:avLst/>
            <a:gdLst>
              <a:gd name="T0" fmla="*/ 822 w 1204"/>
              <a:gd name="T1" fmla="*/ 71 h 408"/>
              <a:gd name="T2" fmla="*/ 935 w 1204"/>
              <a:gd name="T3" fmla="*/ 35 h 408"/>
              <a:gd name="T4" fmla="*/ 1020 w 1204"/>
              <a:gd name="T5" fmla="*/ 0 h 408"/>
              <a:gd name="T6" fmla="*/ 1063 w 1204"/>
              <a:gd name="T7" fmla="*/ 0 h 408"/>
              <a:gd name="T8" fmla="*/ 1091 w 1204"/>
              <a:gd name="T9" fmla="*/ 0 h 408"/>
              <a:gd name="T10" fmla="*/ 1148 w 1204"/>
              <a:gd name="T11" fmla="*/ 18 h 408"/>
              <a:gd name="T12" fmla="*/ 1190 w 1204"/>
              <a:gd name="T13" fmla="*/ 35 h 408"/>
              <a:gd name="T14" fmla="*/ 1204 w 1204"/>
              <a:gd name="T15" fmla="*/ 71 h 408"/>
              <a:gd name="T16" fmla="*/ 1204 w 1204"/>
              <a:gd name="T17" fmla="*/ 124 h 408"/>
              <a:gd name="T18" fmla="*/ 1176 w 1204"/>
              <a:gd name="T19" fmla="*/ 159 h 408"/>
              <a:gd name="T20" fmla="*/ 1148 w 1204"/>
              <a:gd name="T21" fmla="*/ 177 h 408"/>
              <a:gd name="T22" fmla="*/ 1105 w 1204"/>
              <a:gd name="T23" fmla="*/ 195 h 408"/>
              <a:gd name="T24" fmla="*/ 1063 w 1204"/>
              <a:gd name="T25" fmla="*/ 213 h 408"/>
              <a:gd name="T26" fmla="*/ 1006 w 1204"/>
              <a:gd name="T27" fmla="*/ 230 h 408"/>
              <a:gd name="T28" fmla="*/ 935 w 1204"/>
              <a:gd name="T29" fmla="*/ 248 h 408"/>
              <a:gd name="T30" fmla="*/ 864 w 1204"/>
              <a:gd name="T31" fmla="*/ 266 h 408"/>
              <a:gd name="T32" fmla="*/ 765 w 1204"/>
              <a:gd name="T33" fmla="*/ 301 h 408"/>
              <a:gd name="T34" fmla="*/ 666 w 1204"/>
              <a:gd name="T35" fmla="*/ 319 h 408"/>
              <a:gd name="T36" fmla="*/ 581 w 1204"/>
              <a:gd name="T37" fmla="*/ 337 h 408"/>
              <a:gd name="T38" fmla="*/ 496 w 1204"/>
              <a:gd name="T39" fmla="*/ 354 h 408"/>
              <a:gd name="T40" fmla="*/ 425 w 1204"/>
              <a:gd name="T41" fmla="*/ 390 h 408"/>
              <a:gd name="T42" fmla="*/ 382 w 1204"/>
              <a:gd name="T43" fmla="*/ 390 h 408"/>
              <a:gd name="T44" fmla="*/ 326 w 1204"/>
              <a:gd name="T45" fmla="*/ 408 h 408"/>
              <a:gd name="T46" fmla="*/ 297 w 1204"/>
              <a:gd name="T47" fmla="*/ 408 h 408"/>
              <a:gd name="T48" fmla="*/ 269 w 1204"/>
              <a:gd name="T49" fmla="*/ 408 h 408"/>
              <a:gd name="T50" fmla="*/ 226 w 1204"/>
              <a:gd name="T51" fmla="*/ 408 h 408"/>
              <a:gd name="T52" fmla="*/ 184 w 1204"/>
              <a:gd name="T53" fmla="*/ 390 h 408"/>
              <a:gd name="T54" fmla="*/ 127 w 1204"/>
              <a:gd name="T55" fmla="*/ 372 h 408"/>
              <a:gd name="T56" fmla="*/ 85 w 1204"/>
              <a:gd name="T57" fmla="*/ 337 h 408"/>
              <a:gd name="T58" fmla="*/ 42 w 1204"/>
              <a:gd name="T59" fmla="*/ 337 h 408"/>
              <a:gd name="T60" fmla="*/ 14 w 1204"/>
              <a:gd name="T61" fmla="*/ 319 h 408"/>
              <a:gd name="T62" fmla="*/ 0 w 1204"/>
              <a:gd name="T63" fmla="*/ 301 h 408"/>
              <a:gd name="T64" fmla="*/ 42 w 1204"/>
              <a:gd name="T65" fmla="*/ 284 h 408"/>
              <a:gd name="T66" fmla="*/ 85 w 1204"/>
              <a:gd name="T67" fmla="*/ 266 h 408"/>
              <a:gd name="T68" fmla="*/ 170 w 1204"/>
              <a:gd name="T69" fmla="*/ 248 h 408"/>
              <a:gd name="T70" fmla="*/ 269 w 1204"/>
              <a:gd name="T71" fmla="*/ 230 h 408"/>
              <a:gd name="T72" fmla="*/ 396 w 1204"/>
              <a:gd name="T73" fmla="*/ 195 h 408"/>
              <a:gd name="T74" fmla="*/ 524 w 1204"/>
              <a:gd name="T75" fmla="*/ 159 h 408"/>
              <a:gd name="T76" fmla="*/ 666 w 1204"/>
              <a:gd name="T77" fmla="*/ 12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04" h="408">
                <a:moveTo>
                  <a:pt x="737" y="89"/>
                </a:moveTo>
                <a:lnTo>
                  <a:pt x="822" y="71"/>
                </a:lnTo>
                <a:lnTo>
                  <a:pt x="878" y="53"/>
                </a:lnTo>
                <a:lnTo>
                  <a:pt x="935" y="35"/>
                </a:lnTo>
                <a:lnTo>
                  <a:pt x="978" y="18"/>
                </a:lnTo>
                <a:lnTo>
                  <a:pt x="1020" y="0"/>
                </a:lnTo>
                <a:lnTo>
                  <a:pt x="1048" y="0"/>
                </a:lnTo>
                <a:lnTo>
                  <a:pt x="1063" y="0"/>
                </a:lnTo>
                <a:lnTo>
                  <a:pt x="1077" y="0"/>
                </a:lnTo>
                <a:lnTo>
                  <a:pt x="1091" y="0"/>
                </a:lnTo>
                <a:lnTo>
                  <a:pt x="1119" y="0"/>
                </a:lnTo>
                <a:lnTo>
                  <a:pt x="1148" y="18"/>
                </a:lnTo>
                <a:lnTo>
                  <a:pt x="1176" y="35"/>
                </a:lnTo>
                <a:lnTo>
                  <a:pt x="1190" y="35"/>
                </a:lnTo>
                <a:lnTo>
                  <a:pt x="1204" y="53"/>
                </a:lnTo>
                <a:lnTo>
                  <a:pt x="1204" y="71"/>
                </a:lnTo>
                <a:lnTo>
                  <a:pt x="1204" y="106"/>
                </a:lnTo>
                <a:lnTo>
                  <a:pt x="1204" y="124"/>
                </a:lnTo>
                <a:lnTo>
                  <a:pt x="1190" y="142"/>
                </a:lnTo>
                <a:lnTo>
                  <a:pt x="1176" y="159"/>
                </a:lnTo>
                <a:lnTo>
                  <a:pt x="1162" y="159"/>
                </a:lnTo>
                <a:lnTo>
                  <a:pt x="1148" y="177"/>
                </a:lnTo>
                <a:lnTo>
                  <a:pt x="1133" y="177"/>
                </a:lnTo>
                <a:lnTo>
                  <a:pt x="1105" y="195"/>
                </a:lnTo>
                <a:lnTo>
                  <a:pt x="1091" y="195"/>
                </a:lnTo>
                <a:lnTo>
                  <a:pt x="1063" y="213"/>
                </a:lnTo>
                <a:lnTo>
                  <a:pt x="1034" y="213"/>
                </a:lnTo>
                <a:lnTo>
                  <a:pt x="1006" y="230"/>
                </a:lnTo>
                <a:lnTo>
                  <a:pt x="978" y="230"/>
                </a:lnTo>
                <a:lnTo>
                  <a:pt x="935" y="248"/>
                </a:lnTo>
                <a:lnTo>
                  <a:pt x="907" y="248"/>
                </a:lnTo>
                <a:lnTo>
                  <a:pt x="864" y="266"/>
                </a:lnTo>
                <a:lnTo>
                  <a:pt x="822" y="284"/>
                </a:lnTo>
                <a:lnTo>
                  <a:pt x="765" y="301"/>
                </a:lnTo>
                <a:lnTo>
                  <a:pt x="722" y="301"/>
                </a:lnTo>
                <a:lnTo>
                  <a:pt x="666" y="319"/>
                </a:lnTo>
                <a:lnTo>
                  <a:pt x="623" y="337"/>
                </a:lnTo>
                <a:lnTo>
                  <a:pt x="581" y="337"/>
                </a:lnTo>
                <a:lnTo>
                  <a:pt x="538" y="354"/>
                </a:lnTo>
                <a:lnTo>
                  <a:pt x="496" y="354"/>
                </a:lnTo>
                <a:lnTo>
                  <a:pt x="467" y="372"/>
                </a:lnTo>
                <a:lnTo>
                  <a:pt x="425" y="390"/>
                </a:lnTo>
                <a:lnTo>
                  <a:pt x="396" y="390"/>
                </a:lnTo>
                <a:lnTo>
                  <a:pt x="382" y="390"/>
                </a:lnTo>
                <a:lnTo>
                  <a:pt x="354" y="408"/>
                </a:lnTo>
                <a:lnTo>
                  <a:pt x="326" y="408"/>
                </a:lnTo>
                <a:lnTo>
                  <a:pt x="311" y="408"/>
                </a:lnTo>
                <a:lnTo>
                  <a:pt x="297" y="408"/>
                </a:lnTo>
                <a:lnTo>
                  <a:pt x="283" y="408"/>
                </a:lnTo>
                <a:lnTo>
                  <a:pt x="269" y="408"/>
                </a:lnTo>
                <a:lnTo>
                  <a:pt x="255" y="408"/>
                </a:lnTo>
                <a:lnTo>
                  <a:pt x="226" y="408"/>
                </a:lnTo>
                <a:lnTo>
                  <a:pt x="212" y="390"/>
                </a:lnTo>
                <a:lnTo>
                  <a:pt x="184" y="390"/>
                </a:lnTo>
                <a:lnTo>
                  <a:pt x="155" y="372"/>
                </a:lnTo>
                <a:lnTo>
                  <a:pt x="127" y="372"/>
                </a:lnTo>
                <a:lnTo>
                  <a:pt x="99" y="354"/>
                </a:lnTo>
                <a:lnTo>
                  <a:pt x="85" y="337"/>
                </a:lnTo>
                <a:lnTo>
                  <a:pt x="56" y="337"/>
                </a:lnTo>
                <a:lnTo>
                  <a:pt x="42" y="337"/>
                </a:lnTo>
                <a:lnTo>
                  <a:pt x="28" y="319"/>
                </a:lnTo>
                <a:lnTo>
                  <a:pt x="14" y="319"/>
                </a:lnTo>
                <a:lnTo>
                  <a:pt x="14" y="301"/>
                </a:lnTo>
                <a:lnTo>
                  <a:pt x="0" y="301"/>
                </a:lnTo>
                <a:lnTo>
                  <a:pt x="14" y="301"/>
                </a:lnTo>
                <a:lnTo>
                  <a:pt x="42" y="284"/>
                </a:lnTo>
                <a:lnTo>
                  <a:pt x="56" y="284"/>
                </a:lnTo>
                <a:lnTo>
                  <a:pt x="85" y="266"/>
                </a:lnTo>
                <a:lnTo>
                  <a:pt x="127" y="266"/>
                </a:lnTo>
                <a:lnTo>
                  <a:pt x="170" y="248"/>
                </a:lnTo>
                <a:lnTo>
                  <a:pt x="212" y="248"/>
                </a:lnTo>
                <a:lnTo>
                  <a:pt x="269" y="230"/>
                </a:lnTo>
                <a:lnTo>
                  <a:pt x="326" y="213"/>
                </a:lnTo>
                <a:lnTo>
                  <a:pt x="396" y="195"/>
                </a:lnTo>
                <a:lnTo>
                  <a:pt x="453" y="177"/>
                </a:lnTo>
                <a:lnTo>
                  <a:pt x="524" y="159"/>
                </a:lnTo>
                <a:lnTo>
                  <a:pt x="595" y="142"/>
                </a:lnTo>
                <a:lnTo>
                  <a:pt x="666" y="124"/>
                </a:lnTo>
                <a:lnTo>
                  <a:pt x="737" y="8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2" name="Freeform 8"/>
          <p:cNvSpPr>
            <a:spLocks noChangeArrowheads="1"/>
          </p:cNvSpPr>
          <p:nvPr/>
        </p:nvSpPr>
        <p:spPr bwMode="auto">
          <a:xfrm>
            <a:off x="5970588" y="2020889"/>
            <a:ext cx="271462" cy="979487"/>
          </a:xfrm>
          <a:custGeom>
            <a:avLst/>
            <a:gdLst>
              <a:gd name="T0" fmla="*/ 43 w 426"/>
              <a:gd name="T1" fmla="*/ 88 h 1542"/>
              <a:gd name="T2" fmla="*/ 15 w 426"/>
              <a:gd name="T3" fmla="*/ 53 h 1542"/>
              <a:gd name="T4" fmla="*/ 0 w 426"/>
              <a:gd name="T5" fmla="*/ 35 h 1542"/>
              <a:gd name="T6" fmla="*/ 15 w 426"/>
              <a:gd name="T7" fmla="*/ 0 h 1542"/>
              <a:gd name="T8" fmla="*/ 57 w 426"/>
              <a:gd name="T9" fmla="*/ 0 h 1542"/>
              <a:gd name="T10" fmla="*/ 100 w 426"/>
              <a:gd name="T11" fmla="*/ 0 h 1542"/>
              <a:gd name="T12" fmla="*/ 156 w 426"/>
              <a:gd name="T13" fmla="*/ 0 h 1542"/>
              <a:gd name="T14" fmla="*/ 213 w 426"/>
              <a:gd name="T15" fmla="*/ 17 h 1542"/>
              <a:gd name="T16" fmla="*/ 298 w 426"/>
              <a:gd name="T17" fmla="*/ 35 h 1542"/>
              <a:gd name="T18" fmla="*/ 355 w 426"/>
              <a:gd name="T19" fmla="*/ 124 h 1542"/>
              <a:gd name="T20" fmla="*/ 355 w 426"/>
              <a:gd name="T21" fmla="*/ 266 h 1542"/>
              <a:gd name="T22" fmla="*/ 369 w 426"/>
              <a:gd name="T23" fmla="*/ 425 h 1542"/>
              <a:gd name="T24" fmla="*/ 369 w 426"/>
              <a:gd name="T25" fmla="*/ 567 h 1542"/>
              <a:gd name="T26" fmla="*/ 383 w 426"/>
              <a:gd name="T27" fmla="*/ 691 h 1542"/>
              <a:gd name="T28" fmla="*/ 383 w 426"/>
              <a:gd name="T29" fmla="*/ 797 h 1542"/>
              <a:gd name="T30" fmla="*/ 397 w 426"/>
              <a:gd name="T31" fmla="*/ 904 h 1542"/>
              <a:gd name="T32" fmla="*/ 397 w 426"/>
              <a:gd name="T33" fmla="*/ 1010 h 1542"/>
              <a:gd name="T34" fmla="*/ 397 w 426"/>
              <a:gd name="T35" fmla="*/ 1099 h 1542"/>
              <a:gd name="T36" fmla="*/ 411 w 426"/>
              <a:gd name="T37" fmla="*/ 1169 h 1542"/>
              <a:gd name="T38" fmla="*/ 411 w 426"/>
              <a:gd name="T39" fmla="*/ 1240 h 1542"/>
              <a:gd name="T40" fmla="*/ 411 w 426"/>
              <a:gd name="T41" fmla="*/ 1293 h 1542"/>
              <a:gd name="T42" fmla="*/ 426 w 426"/>
              <a:gd name="T43" fmla="*/ 1347 h 1542"/>
              <a:gd name="T44" fmla="*/ 426 w 426"/>
              <a:gd name="T45" fmla="*/ 1400 h 1542"/>
              <a:gd name="T46" fmla="*/ 426 w 426"/>
              <a:gd name="T47" fmla="*/ 1435 h 1542"/>
              <a:gd name="T48" fmla="*/ 426 w 426"/>
              <a:gd name="T49" fmla="*/ 1471 h 1542"/>
              <a:gd name="T50" fmla="*/ 411 w 426"/>
              <a:gd name="T51" fmla="*/ 1506 h 1542"/>
              <a:gd name="T52" fmla="*/ 383 w 426"/>
              <a:gd name="T53" fmla="*/ 1542 h 1542"/>
              <a:gd name="T54" fmla="*/ 355 w 426"/>
              <a:gd name="T55" fmla="*/ 1524 h 1542"/>
              <a:gd name="T56" fmla="*/ 326 w 426"/>
              <a:gd name="T57" fmla="*/ 1506 h 1542"/>
              <a:gd name="T58" fmla="*/ 312 w 426"/>
              <a:gd name="T59" fmla="*/ 1471 h 1542"/>
              <a:gd name="T60" fmla="*/ 298 w 426"/>
              <a:gd name="T61" fmla="*/ 1418 h 1542"/>
              <a:gd name="T62" fmla="*/ 298 w 426"/>
              <a:gd name="T63" fmla="*/ 1364 h 1542"/>
              <a:gd name="T64" fmla="*/ 284 w 426"/>
              <a:gd name="T65" fmla="*/ 1276 h 1542"/>
              <a:gd name="T66" fmla="*/ 255 w 426"/>
              <a:gd name="T67" fmla="*/ 1169 h 1542"/>
              <a:gd name="T68" fmla="*/ 241 w 426"/>
              <a:gd name="T69" fmla="*/ 1045 h 1542"/>
              <a:gd name="T70" fmla="*/ 199 w 426"/>
              <a:gd name="T71" fmla="*/ 780 h 1542"/>
              <a:gd name="T72" fmla="*/ 170 w 426"/>
              <a:gd name="T73" fmla="*/ 478 h 1542"/>
              <a:gd name="T74" fmla="*/ 142 w 426"/>
              <a:gd name="T75" fmla="*/ 336 h 1542"/>
              <a:gd name="T76" fmla="*/ 114 w 426"/>
              <a:gd name="T77" fmla="*/ 230 h 1542"/>
              <a:gd name="T78" fmla="*/ 85 w 426"/>
              <a:gd name="T79" fmla="*/ 159 h 1542"/>
              <a:gd name="T80" fmla="*/ 57 w 426"/>
              <a:gd name="T81" fmla="*/ 10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26" h="1542">
                <a:moveTo>
                  <a:pt x="57" y="106"/>
                </a:moveTo>
                <a:lnTo>
                  <a:pt x="43" y="88"/>
                </a:lnTo>
                <a:lnTo>
                  <a:pt x="29" y="71"/>
                </a:lnTo>
                <a:lnTo>
                  <a:pt x="15" y="53"/>
                </a:lnTo>
                <a:lnTo>
                  <a:pt x="0" y="53"/>
                </a:lnTo>
                <a:lnTo>
                  <a:pt x="0" y="35"/>
                </a:lnTo>
                <a:lnTo>
                  <a:pt x="0" y="17"/>
                </a:lnTo>
                <a:lnTo>
                  <a:pt x="15" y="0"/>
                </a:lnTo>
                <a:lnTo>
                  <a:pt x="29" y="0"/>
                </a:lnTo>
                <a:lnTo>
                  <a:pt x="57" y="0"/>
                </a:lnTo>
                <a:lnTo>
                  <a:pt x="85" y="0"/>
                </a:lnTo>
                <a:lnTo>
                  <a:pt x="100" y="0"/>
                </a:lnTo>
                <a:lnTo>
                  <a:pt x="128" y="0"/>
                </a:lnTo>
                <a:lnTo>
                  <a:pt x="156" y="0"/>
                </a:lnTo>
                <a:lnTo>
                  <a:pt x="185" y="17"/>
                </a:lnTo>
                <a:lnTo>
                  <a:pt x="213" y="17"/>
                </a:lnTo>
                <a:lnTo>
                  <a:pt x="255" y="17"/>
                </a:lnTo>
                <a:lnTo>
                  <a:pt x="298" y="35"/>
                </a:lnTo>
                <a:lnTo>
                  <a:pt x="341" y="35"/>
                </a:lnTo>
                <a:lnTo>
                  <a:pt x="355" y="124"/>
                </a:lnTo>
                <a:lnTo>
                  <a:pt x="355" y="195"/>
                </a:lnTo>
                <a:lnTo>
                  <a:pt x="355" y="266"/>
                </a:lnTo>
                <a:lnTo>
                  <a:pt x="355" y="354"/>
                </a:lnTo>
                <a:lnTo>
                  <a:pt x="369" y="425"/>
                </a:lnTo>
                <a:lnTo>
                  <a:pt x="369" y="496"/>
                </a:lnTo>
                <a:lnTo>
                  <a:pt x="369" y="567"/>
                </a:lnTo>
                <a:lnTo>
                  <a:pt x="383" y="620"/>
                </a:lnTo>
                <a:lnTo>
                  <a:pt x="383" y="691"/>
                </a:lnTo>
                <a:lnTo>
                  <a:pt x="383" y="744"/>
                </a:lnTo>
                <a:lnTo>
                  <a:pt x="383" y="797"/>
                </a:lnTo>
                <a:lnTo>
                  <a:pt x="383" y="850"/>
                </a:lnTo>
                <a:lnTo>
                  <a:pt x="397" y="904"/>
                </a:lnTo>
                <a:lnTo>
                  <a:pt x="397" y="957"/>
                </a:lnTo>
                <a:lnTo>
                  <a:pt x="397" y="1010"/>
                </a:lnTo>
                <a:lnTo>
                  <a:pt x="397" y="1045"/>
                </a:lnTo>
                <a:lnTo>
                  <a:pt x="397" y="1099"/>
                </a:lnTo>
                <a:lnTo>
                  <a:pt x="411" y="1134"/>
                </a:lnTo>
                <a:lnTo>
                  <a:pt x="411" y="1169"/>
                </a:lnTo>
                <a:lnTo>
                  <a:pt x="411" y="1205"/>
                </a:lnTo>
                <a:lnTo>
                  <a:pt x="411" y="1240"/>
                </a:lnTo>
                <a:lnTo>
                  <a:pt x="411" y="1276"/>
                </a:lnTo>
                <a:lnTo>
                  <a:pt x="411" y="1293"/>
                </a:lnTo>
                <a:lnTo>
                  <a:pt x="411" y="1329"/>
                </a:lnTo>
                <a:lnTo>
                  <a:pt x="426" y="1347"/>
                </a:lnTo>
                <a:lnTo>
                  <a:pt x="426" y="1382"/>
                </a:lnTo>
                <a:lnTo>
                  <a:pt x="426" y="1400"/>
                </a:lnTo>
                <a:lnTo>
                  <a:pt x="426" y="1418"/>
                </a:lnTo>
                <a:lnTo>
                  <a:pt x="426" y="1435"/>
                </a:lnTo>
                <a:lnTo>
                  <a:pt x="426" y="1453"/>
                </a:lnTo>
                <a:lnTo>
                  <a:pt x="426" y="1471"/>
                </a:lnTo>
                <a:lnTo>
                  <a:pt x="426" y="1488"/>
                </a:lnTo>
                <a:lnTo>
                  <a:pt x="411" y="1506"/>
                </a:lnTo>
                <a:lnTo>
                  <a:pt x="397" y="1524"/>
                </a:lnTo>
                <a:lnTo>
                  <a:pt x="383" y="1542"/>
                </a:lnTo>
                <a:lnTo>
                  <a:pt x="369" y="1542"/>
                </a:lnTo>
                <a:lnTo>
                  <a:pt x="355" y="1524"/>
                </a:lnTo>
                <a:lnTo>
                  <a:pt x="341" y="1524"/>
                </a:lnTo>
                <a:lnTo>
                  <a:pt x="326" y="1506"/>
                </a:lnTo>
                <a:lnTo>
                  <a:pt x="326" y="1488"/>
                </a:lnTo>
                <a:lnTo>
                  <a:pt x="312" y="1471"/>
                </a:lnTo>
                <a:lnTo>
                  <a:pt x="312" y="1453"/>
                </a:lnTo>
                <a:lnTo>
                  <a:pt x="298" y="1418"/>
                </a:lnTo>
                <a:lnTo>
                  <a:pt x="298" y="1400"/>
                </a:lnTo>
                <a:lnTo>
                  <a:pt x="298" y="1364"/>
                </a:lnTo>
                <a:lnTo>
                  <a:pt x="284" y="1329"/>
                </a:lnTo>
                <a:lnTo>
                  <a:pt x="284" y="1276"/>
                </a:lnTo>
                <a:lnTo>
                  <a:pt x="270" y="1223"/>
                </a:lnTo>
                <a:lnTo>
                  <a:pt x="255" y="1169"/>
                </a:lnTo>
                <a:lnTo>
                  <a:pt x="255" y="1116"/>
                </a:lnTo>
                <a:lnTo>
                  <a:pt x="241" y="1045"/>
                </a:lnTo>
                <a:lnTo>
                  <a:pt x="227" y="921"/>
                </a:lnTo>
                <a:lnTo>
                  <a:pt x="199" y="780"/>
                </a:lnTo>
                <a:lnTo>
                  <a:pt x="185" y="638"/>
                </a:lnTo>
                <a:lnTo>
                  <a:pt x="170" y="478"/>
                </a:lnTo>
                <a:lnTo>
                  <a:pt x="156" y="407"/>
                </a:lnTo>
                <a:lnTo>
                  <a:pt x="142" y="336"/>
                </a:lnTo>
                <a:lnTo>
                  <a:pt x="128" y="283"/>
                </a:lnTo>
                <a:lnTo>
                  <a:pt x="114" y="230"/>
                </a:lnTo>
                <a:lnTo>
                  <a:pt x="100" y="195"/>
                </a:lnTo>
                <a:lnTo>
                  <a:pt x="85" y="159"/>
                </a:lnTo>
                <a:lnTo>
                  <a:pt x="71" y="124"/>
                </a:lnTo>
                <a:lnTo>
                  <a:pt x="57" y="10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3" name="Freeform 9"/>
          <p:cNvSpPr>
            <a:spLocks noChangeArrowheads="1"/>
          </p:cNvSpPr>
          <p:nvPr/>
        </p:nvSpPr>
        <p:spPr bwMode="auto">
          <a:xfrm>
            <a:off x="6105525" y="1897064"/>
            <a:ext cx="1035050" cy="1069975"/>
          </a:xfrm>
          <a:custGeom>
            <a:avLst/>
            <a:gdLst>
              <a:gd name="T0" fmla="*/ 1502 w 1630"/>
              <a:gd name="T1" fmla="*/ 142 h 1683"/>
              <a:gd name="T2" fmla="*/ 1573 w 1630"/>
              <a:gd name="T3" fmla="*/ 195 h 1683"/>
              <a:gd name="T4" fmla="*/ 1602 w 1630"/>
              <a:gd name="T5" fmla="*/ 230 h 1683"/>
              <a:gd name="T6" fmla="*/ 1630 w 1630"/>
              <a:gd name="T7" fmla="*/ 266 h 1683"/>
              <a:gd name="T8" fmla="*/ 1616 w 1630"/>
              <a:gd name="T9" fmla="*/ 301 h 1683"/>
              <a:gd name="T10" fmla="*/ 1602 w 1630"/>
              <a:gd name="T11" fmla="*/ 319 h 1683"/>
              <a:gd name="T12" fmla="*/ 1559 w 1630"/>
              <a:gd name="T13" fmla="*/ 354 h 1683"/>
              <a:gd name="T14" fmla="*/ 1531 w 1630"/>
              <a:gd name="T15" fmla="*/ 372 h 1683"/>
              <a:gd name="T16" fmla="*/ 1502 w 1630"/>
              <a:gd name="T17" fmla="*/ 390 h 1683"/>
              <a:gd name="T18" fmla="*/ 1488 w 1630"/>
              <a:gd name="T19" fmla="*/ 443 h 1683"/>
              <a:gd name="T20" fmla="*/ 1460 w 1630"/>
              <a:gd name="T21" fmla="*/ 514 h 1683"/>
              <a:gd name="T22" fmla="*/ 1417 w 1630"/>
              <a:gd name="T23" fmla="*/ 602 h 1683"/>
              <a:gd name="T24" fmla="*/ 1389 w 1630"/>
              <a:gd name="T25" fmla="*/ 709 h 1683"/>
              <a:gd name="T26" fmla="*/ 1347 w 1630"/>
              <a:gd name="T27" fmla="*/ 815 h 1683"/>
              <a:gd name="T28" fmla="*/ 1318 w 1630"/>
              <a:gd name="T29" fmla="*/ 957 h 1683"/>
              <a:gd name="T30" fmla="*/ 1276 w 1630"/>
              <a:gd name="T31" fmla="*/ 1116 h 1683"/>
              <a:gd name="T32" fmla="*/ 1233 w 1630"/>
              <a:gd name="T33" fmla="*/ 1258 h 1683"/>
              <a:gd name="T34" fmla="*/ 1205 w 1630"/>
              <a:gd name="T35" fmla="*/ 1382 h 1683"/>
              <a:gd name="T36" fmla="*/ 1176 w 1630"/>
              <a:gd name="T37" fmla="*/ 1488 h 1683"/>
              <a:gd name="T38" fmla="*/ 1148 w 1630"/>
              <a:gd name="T39" fmla="*/ 1559 h 1683"/>
              <a:gd name="T40" fmla="*/ 1134 w 1630"/>
              <a:gd name="T41" fmla="*/ 1613 h 1683"/>
              <a:gd name="T42" fmla="*/ 1106 w 1630"/>
              <a:gd name="T43" fmla="*/ 1666 h 1683"/>
              <a:gd name="T44" fmla="*/ 1049 w 1630"/>
              <a:gd name="T45" fmla="*/ 1683 h 1683"/>
              <a:gd name="T46" fmla="*/ 1021 w 1630"/>
              <a:gd name="T47" fmla="*/ 1666 h 1683"/>
              <a:gd name="T48" fmla="*/ 1021 w 1630"/>
              <a:gd name="T49" fmla="*/ 1630 h 1683"/>
              <a:gd name="T50" fmla="*/ 1021 w 1630"/>
              <a:gd name="T51" fmla="*/ 1577 h 1683"/>
              <a:gd name="T52" fmla="*/ 1035 w 1630"/>
              <a:gd name="T53" fmla="*/ 1524 h 1683"/>
              <a:gd name="T54" fmla="*/ 1049 w 1630"/>
              <a:gd name="T55" fmla="*/ 1453 h 1683"/>
              <a:gd name="T56" fmla="*/ 1063 w 1630"/>
              <a:gd name="T57" fmla="*/ 1347 h 1683"/>
              <a:gd name="T58" fmla="*/ 1091 w 1630"/>
              <a:gd name="T59" fmla="*/ 1205 h 1683"/>
              <a:gd name="T60" fmla="*/ 1120 w 1630"/>
              <a:gd name="T61" fmla="*/ 1028 h 1683"/>
              <a:gd name="T62" fmla="*/ 1148 w 1630"/>
              <a:gd name="T63" fmla="*/ 850 h 1683"/>
              <a:gd name="T64" fmla="*/ 1162 w 1630"/>
              <a:gd name="T65" fmla="*/ 709 h 1683"/>
              <a:gd name="T66" fmla="*/ 1176 w 1630"/>
              <a:gd name="T67" fmla="*/ 567 h 1683"/>
              <a:gd name="T68" fmla="*/ 1176 w 1630"/>
              <a:gd name="T69" fmla="*/ 461 h 1683"/>
              <a:gd name="T70" fmla="*/ 1176 w 1630"/>
              <a:gd name="T71" fmla="*/ 390 h 1683"/>
              <a:gd name="T72" fmla="*/ 1176 w 1630"/>
              <a:gd name="T73" fmla="*/ 319 h 1683"/>
              <a:gd name="T74" fmla="*/ 1162 w 1630"/>
              <a:gd name="T75" fmla="*/ 283 h 1683"/>
              <a:gd name="T76" fmla="*/ 1148 w 1630"/>
              <a:gd name="T77" fmla="*/ 248 h 1683"/>
              <a:gd name="T78" fmla="*/ 1106 w 1630"/>
              <a:gd name="T79" fmla="*/ 248 h 1683"/>
              <a:gd name="T80" fmla="*/ 1035 w 1630"/>
              <a:gd name="T81" fmla="*/ 266 h 1683"/>
              <a:gd name="T82" fmla="*/ 921 w 1630"/>
              <a:gd name="T83" fmla="*/ 266 h 1683"/>
              <a:gd name="T84" fmla="*/ 780 w 1630"/>
              <a:gd name="T85" fmla="*/ 283 h 1683"/>
              <a:gd name="T86" fmla="*/ 595 w 1630"/>
              <a:gd name="T87" fmla="*/ 301 h 1683"/>
              <a:gd name="T88" fmla="*/ 383 w 1630"/>
              <a:gd name="T89" fmla="*/ 337 h 1683"/>
              <a:gd name="T90" fmla="*/ 142 w 1630"/>
              <a:gd name="T91" fmla="*/ 372 h 1683"/>
              <a:gd name="T92" fmla="*/ 0 w 1630"/>
              <a:gd name="T93" fmla="*/ 230 h 1683"/>
              <a:gd name="T94" fmla="*/ 227 w 1630"/>
              <a:gd name="T95" fmla="*/ 230 h 1683"/>
              <a:gd name="T96" fmla="*/ 454 w 1630"/>
              <a:gd name="T97" fmla="*/ 195 h 1683"/>
              <a:gd name="T98" fmla="*/ 695 w 1630"/>
              <a:gd name="T99" fmla="*/ 159 h 1683"/>
              <a:gd name="T100" fmla="*/ 893 w 1630"/>
              <a:gd name="T101" fmla="*/ 106 h 1683"/>
              <a:gd name="T102" fmla="*/ 978 w 1630"/>
              <a:gd name="T103" fmla="*/ 88 h 1683"/>
              <a:gd name="T104" fmla="*/ 1035 w 1630"/>
              <a:gd name="T105" fmla="*/ 71 h 1683"/>
              <a:gd name="T106" fmla="*/ 1091 w 1630"/>
              <a:gd name="T107" fmla="*/ 53 h 1683"/>
              <a:gd name="T108" fmla="*/ 1120 w 1630"/>
              <a:gd name="T109" fmla="*/ 35 h 1683"/>
              <a:gd name="T110" fmla="*/ 1176 w 1630"/>
              <a:gd name="T111" fmla="*/ 0 h 1683"/>
              <a:gd name="T112" fmla="*/ 1247 w 1630"/>
              <a:gd name="T113" fmla="*/ 0 h 1683"/>
              <a:gd name="T114" fmla="*/ 1276 w 1630"/>
              <a:gd name="T115" fmla="*/ 18 h 1683"/>
              <a:gd name="T116" fmla="*/ 1332 w 1630"/>
              <a:gd name="T117" fmla="*/ 35 h 1683"/>
              <a:gd name="T118" fmla="*/ 1389 w 1630"/>
              <a:gd name="T119" fmla="*/ 71 h 1683"/>
              <a:gd name="T120" fmla="*/ 1460 w 1630"/>
              <a:gd name="T121" fmla="*/ 124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30" h="1683">
                <a:moveTo>
                  <a:pt x="1460" y="124"/>
                </a:moveTo>
                <a:lnTo>
                  <a:pt x="1502" y="142"/>
                </a:lnTo>
                <a:lnTo>
                  <a:pt x="1545" y="177"/>
                </a:lnTo>
                <a:lnTo>
                  <a:pt x="1573" y="195"/>
                </a:lnTo>
                <a:lnTo>
                  <a:pt x="1587" y="212"/>
                </a:lnTo>
                <a:lnTo>
                  <a:pt x="1602" y="230"/>
                </a:lnTo>
                <a:lnTo>
                  <a:pt x="1616" y="248"/>
                </a:lnTo>
                <a:lnTo>
                  <a:pt x="1630" y="266"/>
                </a:lnTo>
                <a:lnTo>
                  <a:pt x="1630" y="283"/>
                </a:lnTo>
                <a:lnTo>
                  <a:pt x="1616" y="301"/>
                </a:lnTo>
                <a:lnTo>
                  <a:pt x="1616" y="319"/>
                </a:lnTo>
                <a:lnTo>
                  <a:pt x="1602" y="319"/>
                </a:lnTo>
                <a:lnTo>
                  <a:pt x="1587" y="337"/>
                </a:lnTo>
                <a:lnTo>
                  <a:pt x="1559" y="354"/>
                </a:lnTo>
                <a:lnTo>
                  <a:pt x="1545" y="354"/>
                </a:lnTo>
                <a:lnTo>
                  <a:pt x="1531" y="372"/>
                </a:lnTo>
                <a:lnTo>
                  <a:pt x="1517" y="372"/>
                </a:lnTo>
                <a:lnTo>
                  <a:pt x="1502" y="390"/>
                </a:lnTo>
                <a:lnTo>
                  <a:pt x="1502" y="425"/>
                </a:lnTo>
                <a:lnTo>
                  <a:pt x="1488" y="443"/>
                </a:lnTo>
                <a:lnTo>
                  <a:pt x="1474" y="478"/>
                </a:lnTo>
                <a:lnTo>
                  <a:pt x="1460" y="514"/>
                </a:lnTo>
                <a:lnTo>
                  <a:pt x="1446" y="549"/>
                </a:lnTo>
                <a:lnTo>
                  <a:pt x="1417" y="602"/>
                </a:lnTo>
                <a:lnTo>
                  <a:pt x="1403" y="638"/>
                </a:lnTo>
                <a:lnTo>
                  <a:pt x="1389" y="709"/>
                </a:lnTo>
                <a:lnTo>
                  <a:pt x="1375" y="762"/>
                </a:lnTo>
                <a:lnTo>
                  <a:pt x="1347" y="815"/>
                </a:lnTo>
                <a:lnTo>
                  <a:pt x="1332" y="886"/>
                </a:lnTo>
                <a:lnTo>
                  <a:pt x="1318" y="957"/>
                </a:lnTo>
                <a:lnTo>
                  <a:pt x="1290" y="1045"/>
                </a:lnTo>
                <a:lnTo>
                  <a:pt x="1276" y="1116"/>
                </a:lnTo>
                <a:lnTo>
                  <a:pt x="1261" y="1187"/>
                </a:lnTo>
                <a:lnTo>
                  <a:pt x="1233" y="1258"/>
                </a:lnTo>
                <a:lnTo>
                  <a:pt x="1219" y="1329"/>
                </a:lnTo>
                <a:lnTo>
                  <a:pt x="1205" y="1382"/>
                </a:lnTo>
                <a:lnTo>
                  <a:pt x="1191" y="1435"/>
                </a:lnTo>
                <a:lnTo>
                  <a:pt x="1176" y="1488"/>
                </a:lnTo>
                <a:lnTo>
                  <a:pt x="1162" y="1524"/>
                </a:lnTo>
                <a:lnTo>
                  <a:pt x="1148" y="1559"/>
                </a:lnTo>
                <a:lnTo>
                  <a:pt x="1134" y="1595"/>
                </a:lnTo>
                <a:lnTo>
                  <a:pt x="1134" y="1613"/>
                </a:lnTo>
                <a:lnTo>
                  <a:pt x="1120" y="1648"/>
                </a:lnTo>
                <a:lnTo>
                  <a:pt x="1106" y="1666"/>
                </a:lnTo>
                <a:lnTo>
                  <a:pt x="1091" y="1683"/>
                </a:lnTo>
                <a:lnTo>
                  <a:pt x="1049" y="1683"/>
                </a:lnTo>
                <a:lnTo>
                  <a:pt x="1035" y="1666"/>
                </a:lnTo>
                <a:lnTo>
                  <a:pt x="1021" y="1666"/>
                </a:lnTo>
                <a:lnTo>
                  <a:pt x="1021" y="1648"/>
                </a:lnTo>
                <a:lnTo>
                  <a:pt x="1021" y="1630"/>
                </a:lnTo>
                <a:lnTo>
                  <a:pt x="1021" y="1613"/>
                </a:lnTo>
                <a:lnTo>
                  <a:pt x="1021" y="1577"/>
                </a:lnTo>
                <a:lnTo>
                  <a:pt x="1021" y="1559"/>
                </a:lnTo>
                <a:lnTo>
                  <a:pt x="1035" y="1524"/>
                </a:lnTo>
                <a:lnTo>
                  <a:pt x="1035" y="1488"/>
                </a:lnTo>
                <a:lnTo>
                  <a:pt x="1049" y="1453"/>
                </a:lnTo>
                <a:lnTo>
                  <a:pt x="1049" y="1400"/>
                </a:lnTo>
                <a:lnTo>
                  <a:pt x="1063" y="1347"/>
                </a:lnTo>
                <a:lnTo>
                  <a:pt x="1077" y="1276"/>
                </a:lnTo>
                <a:lnTo>
                  <a:pt x="1091" y="1205"/>
                </a:lnTo>
                <a:lnTo>
                  <a:pt x="1106" y="1116"/>
                </a:lnTo>
                <a:lnTo>
                  <a:pt x="1120" y="1028"/>
                </a:lnTo>
                <a:lnTo>
                  <a:pt x="1134" y="939"/>
                </a:lnTo>
                <a:lnTo>
                  <a:pt x="1148" y="850"/>
                </a:lnTo>
                <a:lnTo>
                  <a:pt x="1148" y="780"/>
                </a:lnTo>
                <a:lnTo>
                  <a:pt x="1162" y="709"/>
                </a:lnTo>
                <a:lnTo>
                  <a:pt x="1162" y="638"/>
                </a:lnTo>
                <a:lnTo>
                  <a:pt x="1176" y="567"/>
                </a:lnTo>
                <a:lnTo>
                  <a:pt x="1176" y="514"/>
                </a:lnTo>
                <a:lnTo>
                  <a:pt x="1176" y="461"/>
                </a:lnTo>
                <a:lnTo>
                  <a:pt x="1176" y="425"/>
                </a:lnTo>
                <a:lnTo>
                  <a:pt x="1176" y="390"/>
                </a:lnTo>
                <a:lnTo>
                  <a:pt x="1176" y="354"/>
                </a:lnTo>
                <a:lnTo>
                  <a:pt x="1176" y="319"/>
                </a:lnTo>
                <a:lnTo>
                  <a:pt x="1162" y="301"/>
                </a:lnTo>
                <a:lnTo>
                  <a:pt x="1162" y="283"/>
                </a:lnTo>
                <a:lnTo>
                  <a:pt x="1162" y="266"/>
                </a:lnTo>
                <a:lnTo>
                  <a:pt x="1148" y="248"/>
                </a:lnTo>
                <a:lnTo>
                  <a:pt x="1134" y="248"/>
                </a:lnTo>
                <a:lnTo>
                  <a:pt x="1106" y="248"/>
                </a:lnTo>
                <a:lnTo>
                  <a:pt x="1077" y="248"/>
                </a:lnTo>
                <a:lnTo>
                  <a:pt x="1035" y="266"/>
                </a:lnTo>
                <a:lnTo>
                  <a:pt x="978" y="266"/>
                </a:lnTo>
                <a:lnTo>
                  <a:pt x="921" y="266"/>
                </a:lnTo>
                <a:lnTo>
                  <a:pt x="850" y="283"/>
                </a:lnTo>
                <a:lnTo>
                  <a:pt x="780" y="283"/>
                </a:lnTo>
                <a:lnTo>
                  <a:pt x="695" y="301"/>
                </a:lnTo>
                <a:lnTo>
                  <a:pt x="595" y="301"/>
                </a:lnTo>
                <a:lnTo>
                  <a:pt x="496" y="319"/>
                </a:lnTo>
                <a:lnTo>
                  <a:pt x="383" y="337"/>
                </a:lnTo>
                <a:lnTo>
                  <a:pt x="269" y="354"/>
                </a:lnTo>
                <a:lnTo>
                  <a:pt x="142" y="372"/>
                </a:lnTo>
                <a:lnTo>
                  <a:pt x="0" y="390"/>
                </a:lnTo>
                <a:lnTo>
                  <a:pt x="0" y="230"/>
                </a:lnTo>
                <a:lnTo>
                  <a:pt x="113" y="230"/>
                </a:lnTo>
                <a:lnTo>
                  <a:pt x="227" y="230"/>
                </a:lnTo>
                <a:lnTo>
                  <a:pt x="340" y="212"/>
                </a:lnTo>
                <a:lnTo>
                  <a:pt x="454" y="195"/>
                </a:lnTo>
                <a:lnTo>
                  <a:pt x="581" y="177"/>
                </a:lnTo>
                <a:lnTo>
                  <a:pt x="695" y="159"/>
                </a:lnTo>
                <a:lnTo>
                  <a:pt x="794" y="142"/>
                </a:lnTo>
                <a:lnTo>
                  <a:pt x="893" y="106"/>
                </a:lnTo>
                <a:lnTo>
                  <a:pt x="935" y="106"/>
                </a:lnTo>
                <a:lnTo>
                  <a:pt x="978" y="88"/>
                </a:lnTo>
                <a:lnTo>
                  <a:pt x="1006" y="88"/>
                </a:lnTo>
                <a:lnTo>
                  <a:pt x="1035" y="71"/>
                </a:lnTo>
                <a:lnTo>
                  <a:pt x="1063" y="71"/>
                </a:lnTo>
                <a:lnTo>
                  <a:pt x="1091" y="53"/>
                </a:lnTo>
                <a:lnTo>
                  <a:pt x="1106" y="35"/>
                </a:lnTo>
                <a:lnTo>
                  <a:pt x="1120" y="35"/>
                </a:lnTo>
                <a:lnTo>
                  <a:pt x="1148" y="0"/>
                </a:lnTo>
                <a:lnTo>
                  <a:pt x="1176" y="0"/>
                </a:lnTo>
                <a:lnTo>
                  <a:pt x="1205" y="0"/>
                </a:lnTo>
                <a:lnTo>
                  <a:pt x="1247" y="0"/>
                </a:lnTo>
                <a:lnTo>
                  <a:pt x="1261" y="0"/>
                </a:lnTo>
                <a:lnTo>
                  <a:pt x="1276" y="18"/>
                </a:lnTo>
                <a:lnTo>
                  <a:pt x="1304" y="18"/>
                </a:lnTo>
                <a:lnTo>
                  <a:pt x="1332" y="35"/>
                </a:lnTo>
                <a:lnTo>
                  <a:pt x="1361" y="53"/>
                </a:lnTo>
                <a:lnTo>
                  <a:pt x="1389" y="71"/>
                </a:lnTo>
                <a:lnTo>
                  <a:pt x="1432" y="88"/>
                </a:lnTo>
                <a:lnTo>
                  <a:pt x="1460" y="12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4" name="Freeform 10"/>
          <p:cNvSpPr>
            <a:spLocks noChangeArrowheads="1"/>
          </p:cNvSpPr>
          <p:nvPr/>
        </p:nvSpPr>
        <p:spPr bwMode="auto">
          <a:xfrm>
            <a:off x="6188076" y="2359026"/>
            <a:ext cx="530225" cy="157163"/>
          </a:xfrm>
          <a:custGeom>
            <a:avLst/>
            <a:gdLst>
              <a:gd name="T0" fmla="*/ 354 w 836"/>
              <a:gd name="T1" fmla="*/ 71 h 249"/>
              <a:gd name="T2" fmla="*/ 425 w 836"/>
              <a:gd name="T3" fmla="*/ 54 h 249"/>
              <a:gd name="T4" fmla="*/ 481 w 836"/>
              <a:gd name="T5" fmla="*/ 36 h 249"/>
              <a:gd name="T6" fmla="*/ 524 w 836"/>
              <a:gd name="T7" fmla="*/ 36 h 249"/>
              <a:gd name="T8" fmla="*/ 567 w 836"/>
              <a:gd name="T9" fmla="*/ 18 h 249"/>
              <a:gd name="T10" fmla="*/ 609 w 836"/>
              <a:gd name="T11" fmla="*/ 18 h 249"/>
              <a:gd name="T12" fmla="*/ 637 w 836"/>
              <a:gd name="T13" fmla="*/ 0 h 249"/>
              <a:gd name="T14" fmla="*/ 652 w 836"/>
              <a:gd name="T15" fmla="*/ 0 h 249"/>
              <a:gd name="T16" fmla="*/ 666 w 836"/>
              <a:gd name="T17" fmla="*/ 0 h 249"/>
              <a:gd name="T18" fmla="*/ 694 w 836"/>
              <a:gd name="T19" fmla="*/ 0 h 249"/>
              <a:gd name="T20" fmla="*/ 708 w 836"/>
              <a:gd name="T21" fmla="*/ 18 h 249"/>
              <a:gd name="T22" fmla="*/ 737 w 836"/>
              <a:gd name="T23" fmla="*/ 18 h 249"/>
              <a:gd name="T24" fmla="*/ 765 w 836"/>
              <a:gd name="T25" fmla="*/ 36 h 249"/>
              <a:gd name="T26" fmla="*/ 793 w 836"/>
              <a:gd name="T27" fmla="*/ 36 h 249"/>
              <a:gd name="T28" fmla="*/ 822 w 836"/>
              <a:gd name="T29" fmla="*/ 54 h 249"/>
              <a:gd name="T30" fmla="*/ 822 w 836"/>
              <a:gd name="T31" fmla="*/ 71 h 249"/>
              <a:gd name="T32" fmla="*/ 836 w 836"/>
              <a:gd name="T33" fmla="*/ 89 h 249"/>
              <a:gd name="T34" fmla="*/ 822 w 836"/>
              <a:gd name="T35" fmla="*/ 107 h 249"/>
              <a:gd name="T36" fmla="*/ 822 w 836"/>
              <a:gd name="T37" fmla="*/ 124 h 249"/>
              <a:gd name="T38" fmla="*/ 793 w 836"/>
              <a:gd name="T39" fmla="*/ 142 h 249"/>
              <a:gd name="T40" fmla="*/ 765 w 836"/>
              <a:gd name="T41" fmla="*/ 178 h 249"/>
              <a:gd name="T42" fmla="*/ 737 w 836"/>
              <a:gd name="T43" fmla="*/ 178 h 249"/>
              <a:gd name="T44" fmla="*/ 708 w 836"/>
              <a:gd name="T45" fmla="*/ 195 h 249"/>
              <a:gd name="T46" fmla="*/ 694 w 836"/>
              <a:gd name="T47" fmla="*/ 213 h 249"/>
              <a:gd name="T48" fmla="*/ 666 w 836"/>
              <a:gd name="T49" fmla="*/ 213 h 249"/>
              <a:gd name="T50" fmla="*/ 652 w 836"/>
              <a:gd name="T51" fmla="*/ 213 h 249"/>
              <a:gd name="T52" fmla="*/ 637 w 836"/>
              <a:gd name="T53" fmla="*/ 213 h 249"/>
              <a:gd name="T54" fmla="*/ 623 w 836"/>
              <a:gd name="T55" fmla="*/ 213 h 249"/>
              <a:gd name="T56" fmla="*/ 595 w 836"/>
              <a:gd name="T57" fmla="*/ 213 h 249"/>
              <a:gd name="T58" fmla="*/ 567 w 836"/>
              <a:gd name="T59" fmla="*/ 213 h 249"/>
              <a:gd name="T60" fmla="*/ 538 w 836"/>
              <a:gd name="T61" fmla="*/ 213 h 249"/>
              <a:gd name="T62" fmla="*/ 496 w 836"/>
              <a:gd name="T63" fmla="*/ 231 h 249"/>
              <a:gd name="T64" fmla="*/ 467 w 836"/>
              <a:gd name="T65" fmla="*/ 231 h 249"/>
              <a:gd name="T66" fmla="*/ 425 w 836"/>
              <a:gd name="T67" fmla="*/ 231 h 249"/>
              <a:gd name="T68" fmla="*/ 382 w 836"/>
              <a:gd name="T69" fmla="*/ 249 h 249"/>
              <a:gd name="T70" fmla="*/ 354 w 836"/>
              <a:gd name="T71" fmla="*/ 249 h 249"/>
              <a:gd name="T72" fmla="*/ 326 w 836"/>
              <a:gd name="T73" fmla="*/ 249 h 249"/>
              <a:gd name="T74" fmla="*/ 297 w 836"/>
              <a:gd name="T75" fmla="*/ 249 h 249"/>
              <a:gd name="T76" fmla="*/ 269 w 836"/>
              <a:gd name="T77" fmla="*/ 249 h 249"/>
              <a:gd name="T78" fmla="*/ 255 w 836"/>
              <a:gd name="T79" fmla="*/ 249 h 249"/>
              <a:gd name="T80" fmla="*/ 241 w 836"/>
              <a:gd name="T81" fmla="*/ 249 h 249"/>
              <a:gd name="T82" fmla="*/ 226 w 836"/>
              <a:gd name="T83" fmla="*/ 249 h 249"/>
              <a:gd name="T84" fmla="*/ 198 w 836"/>
              <a:gd name="T85" fmla="*/ 249 h 249"/>
              <a:gd name="T86" fmla="*/ 170 w 836"/>
              <a:gd name="T87" fmla="*/ 231 h 249"/>
              <a:gd name="T88" fmla="*/ 141 w 836"/>
              <a:gd name="T89" fmla="*/ 231 h 249"/>
              <a:gd name="T90" fmla="*/ 113 w 836"/>
              <a:gd name="T91" fmla="*/ 213 h 249"/>
              <a:gd name="T92" fmla="*/ 85 w 836"/>
              <a:gd name="T93" fmla="*/ 178 h 249"/>
              <a:gd name="T94" fmla="*/ 42 w 836"/>
              <a:gd name="T95" fmla="*/ 160 h 249"/>
              <a:gd name="T96" fmla="*/ 0 w 836"/>
              <a:gd name="T97" fmla="*/ 124 h 249"/>
              <a:gd name="T98" fmla="*/ 28 w 836"/>
              <a:gd name="T99" fmla="*/ 124 h 249"/>
              <a:gd name="T100" fmla="*/ 56 w 836"/>
              <a:gd name="T101" fmla="*/ 124 h 249"/>
              <a:gd name="T102" fmla="*/ 85 w 836"/>
              <a:gd name="T103" fmla="*/ 124 h 249"/>
              <a:gd name="T104" fmla="*/ 127 w 836"/>
              <a:gd name="T105" fmla="*/ 107 h 249"/>
              <a:gd name="T106" fmla="*/ 170 w 836"/>
              <a:gd name="T107" fmla="*/ 107 h 249"/>
              <a:gd name="T108" fmla="*/ 226 w 836"/>
              <a:gd name="T109" fmla="*/ 89 h 249"/>
              <a:gd name="T110" fmla="*/ 283 w 836"/>
              <a:gd name="T111" fmla="*/ 89 h 249"/>
              <a:gd name="T112" fmla="*/ 354 w 836"/>
              <a:gd name="T113" fmla="*/ 7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6" h="249">
                <a:moveTo>
                  <a:pt x="354" y="71"/>
                </a:moveTo>
                <a:lnTo>
                  <a:pt x="425" y="54"/>
                </a:lnTo>
                <a:lnTo>
                  <a:pt x="481" y="36"/>
                </a:lnTo>
                <a:lnTo>
                  <a:pt x="524" y="36"/>
                </a:lnTo>
                <a:lnTo>
                  <a:pt x="567" y="18"/>
                </a:lnTo>
                <a:lnTo>
                  <a:pt x="609" y="18"/>
                </a:lnTo>
                <a:lnTo>
                  <a:pt x="637" y="0"/>
                </a:lnTo>
                <a:lnTo>
                  <a:pt x="652" y="0"/>
                </a:lnTo>
                <a:lnTo>
                  <a:pt x="666" y="0"/>
                </a:lnTo>
                <a:lnTo>
                  <a:pt x="694" y="0"/>
                </a:lnTo>
                <a:lnTo>
                  <a:pt x="708" y="18"/>
                </a:lnTo>
                <a:lnTo>
                  <a:pt x="737" y="18"/>
                </a:lnTo>
                <a:lnTo>
                  <a:pt x="765" y="36"/>
                </a:lnTo>
                <a:lnTo>
                  <a:pt x="793" y="36"/>
                </a:lnTo>
                <a:lnTo>
                  <a:pt x="822" y="54"/>
                </a:lnTo>
                <a:lnTo>
                  <a:pt x="822" y="71"/>
                </a:lnTo>
                <a:lnTo>
                  <a:pt x="836" y="89"/>
                </a:lnTo>
                <a:lnTo>
                  <a:pt x="822" y="107"/>
                </a:lnTo>
                <a:lnTo>
                  <a:pt x="822" y="124"/>
                </a:lnTo>
                <a:lnTo>
                  <a:pt x="793" y="142"/>
                </a:lnTo>
                <a:lnTo>
                  <a:pt x="765" y="178"/>
                </a:lnTo>
                <a:lnTo>
                  <a:pt x="737" y="178"/>
                </a:lnTo>
                <a:lnTo>
                  <a:pt x="708" y="195"/>
                </a:lnTo>
                <a:lnTo>
                  <a:pt x="694" y="213"/>
                </a:lnTo>
                <a:lnTo>
                  <a:pt x="666" y="213"/>
                </a:lnTo>
                <a:lnTo>
                  <a:pt x="652" y="213"/>
                </a:lnTo>
                <a:lnTo>
                  <a:pt x="637" y="213"/>
                </a:lnTo>
                <a:lnTo>
                  <a:pt x="623" y="213"/>
                </a:lnTo>
                <a:lnTo>
                  <a:pt x="595" y="213"/>
                </a:lnTo>
                <a:lnTo>
                  <a:pt x="567" y="213"/>
                </a:lnTo>
                <a:lnTo>
                  <a:pt x="538" y="213"/>
                </a:lnTo>
                <a:lnTo>
                  <a:pt x="496" y="231"/>
                </a:lnTo>
                <a:lnTo>
                  <a:pt x="467" y="231"/>
                </a:lnTo>
                <a:lnTo>
                  <a:pt x="425" y="231"/>
                </a:lnTo>
                <a:lnTo>
                  <a:pt x="382" y="249"/>
                </a:lnTo>
                <a:lnTo>
                  <a:pt x="354" y="249"/>
                </a:lnTo>
                <a:lnTo>
                  <a:pt x="326" y="249"/>
                </a:lnTo>
                <a:lnTo>
                  <a:pt x="297" y="249"/>
                </a:lnTo>
                <a:lnTo>
                  <a:pt x="269" y="249"/>
                </a:lnTo>
                <a:lnTo>
                  <a:pt x="255" y="249"/>
                </a:lnTo>
                <a:lnTo>
                  <a:pt x="241" y="249"/>
                </a:lnTo>
                <a:lnTo>
                  <a:pt x="226" y="249"/>
                </a:lnTo>
                <a:lnTo>
                  <a:pt x="198" y="249"/>
                </a:lnTo>
                <a:lnTo>
                  <a:pt x="170" y="231"/>
                </a:lnTo>
                <a:lnTo>
                  <a:pt x="141" y="231"/>
                </a:lnTo>
                <a:lnTo>
                  <a:pt x="113" y="213"/>
                </a:lnTo>
                <a:lnTo>
                  <a:pt x="85" y="178"/>
                </a:lnTo>
                <a:lnTo>
                  <a:pt x="42" y="160"/>
                </a:lnTo>
                <a:lnTo>
                  <a:pt x="0" y="124"/>
                </a:lnTo>
                <a:lnTo>
                  <a:pt x="28" y="124"/>
                </a:lnTo>
                <a:lnTo>
                  <a:pt x="56" y="124"/>
                </a:lnTo>
                <a:lnTo>
                  <a:pt x="85" y="124"/>
                </a:lnTo>
                <a:lnTo>
                  <a:pt x="127" y="107"/>
                </a:lnTo>
                <a:lnTo>
                  <a:pt x="170" y="107"/>
                </a:lnTo>
                <a:lnTo>
                  <a:pt x="226" y="89"/>
                </a:lnTo>
                <a:lnTo>
                  <a:pt x="283" y="89"/>
                </a:lnTo>
                <a:lnTo>
                  <a:pt x="354" y="7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5" name="Freeform 11"/>
          <p:cNvSpPr>
            <a:spLocks noChangeArrowheads="1"/>
          </p:cNvSpPr>
          <p:nvPr/>
        </p:nvSpPr>
        <p:spPr bwMode="auto">
          <a:xfrm>
            <a:off x="6213476" y="2798763"/>
            <a:ext cx="595313" cy="146050"/>
          </a:xfrm>
          <a:custGeom>
            <a:avLst/>
            <a:gdLst>
              <a:gd name="T0" fmla="*/ 0 w 936"/>
              <a:gd name="T1" fmla="*/ 88 h 230"/>
              <a:gd name="T2" fmla="*/ 936 w 936"/>
              <a:gd name="T3" fmla="*/ 0 h 230"/>
              <a:gd name="T4" fmla="*/ 936 w 936"/>
              <a:gd name="T5" fmla="*/ 177 h 230"/>
              <a:gd name="T6" fmla="*/ 0 w 936"/>
              <a:gd name="T7" fmla="*/ 230 h 230"/>
              <a:gd name="T8" fmla="*/ 0 w 936"/>
              <a:gd name="T9" fmla="*/ 88 h 230"/>
            </a:gdLst>
            <a:ahLst/>
            <a:cxnLst>
              <a:cxn ang="0">
                <a:pos x="T0" y="T1"/>
              </a:cxn>
              <a:cxn ang="0">
                <a:pos x="T2" y="T3"/>
              </a:cxn>
              <a:cxn ang="0">
                <a:pos x="T4" y="T5"/>
              </a:cxn>
              <a:cxn ang="0">
                <a:pos x="T6" y="T7"/>
              </a:cxn>
              <a:cxn ang="0">
                <a:pos x="T8" y="T9"/>
              </a:cxn>
            </a:cxnLst>
            <a:rect l="0" t="0" r="r" b="b"/>
            <a:pathLst>
              <a:path w="936" h="230">
                <a:moveTo>
                  <a:pt x="0" y="88"/>
                </a:moveTo>
                <a:lnTo>
                  <a:pt x="936" y="0"/>
                </a:lnTo>
                <a:lnTo>
                  <a:pt x="936" y="177"/>
                </a:lnTo>
                <a:lnTo>
                  <a:pt x="0" y="230"/>
                </a:lnTo>
                <a:lnTo>
                  <a:pt x="0" y="8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6" name="Freeform 12"/>
          <p:cNvSpPr>
            <a:spLocks noChangeArrowheads="1"/>
          </p:cNvSpPr>
          <p:nvPr/>
        </p:nvSpPr>
        <p:spPr bwMode="auto">
          <a:xfrm>
            <a:off x="5089525" y="2898775"/>
            <a:ext cx="846138" cy="495300"/>
          </a:xfrm>
          <a:custGeom>
            <a:avLst/>
            <a:gdLst>
              <a:gd name="T0" fmla="*/ 284 w 1333"/>
              <a:gd name="T1" fmla="*/ 479 h 780"/>
              <a:gd name="T2" fmla="*/ 312 w 1333"/>
              <a:gd name="T3" fmla="*/ 461 h 780"/>
              <a:gd name="T4" fmla="*/ 369 w 1333"/>
              <a:gd name="T5" fmla="*/ 443 h 780"/>
              <a:gd name="T6" fmla="*/ 426 w 1333"/>
              <a:gd name="T7" fmla="*/ 408 h 780"/>
              <a:gd name="T8" fmla="*/ 496 w 1333"/>
              <a:gd name="T9" fmla="*/ 372 h 780"/>
              <a:gd name="T10" fmla="*/ 581 w 1333"/>
              <a:gd name="T11" fmla="*/ 337 h 780"/>
              <a:gd name="T12" fmla="*/ 666 w 1333"/>
              <a:gd name="T13" fmla="*/ 284 h 780"/>
              <a:gd name="T14" fmla="*/ 766 w 1333"/>
              <a:gd name="T15" fmla="*/ 230 h 780"/>
              <a:gd name="T16" fmla="*/ 879 w 1333"/>
              <a:gd name="T17" fmla="*/ 177 h 780"/>
              <a:gd name="T18" fmla="*/ 978 w 1333"/>
              <a:gd name="T19" fmla="*/ 124 h 780"/>
              <a:gd name="T20" fmla="*/ 1063 w 1333"/>
              <a:gd name="T21" fmla="*/ 89 h 780"/>
              <a:gd name="T22" fmla="*/ 1148 w 1333"/>
              <a:gd name="T23" fmla="*/ 53 h 780"/>
              <a:gd name="T24" fmla="*/ 1205 w 1333"/>
              <a:gd name="T25" fmla="*/ 36 h 780"/>
              <a:gd name="T26" fmla="*/ 1262 w 1333"/>
              <a:gd name="T27" fmla="*/ 18 h 780"/>
              <a:gd name="T28" fmla="*/ 1290 w 1333"/>
              <a:gd name="T29" fmla="*/ 0 h 780"/>
              <a:gd name="T30" fmla="*/ 1318 w 1333"/>
              <a:gd name="T31" fmla="*/ 0 h 780"/>
              <a:gd name="T32" fmla="*/ 1333 w 1333"/>
              <a:gd name="T33" fmla="*/ 36 h 780"/>
              <a:gd name="T34" fmla="*/ 1304 w 1333"/>
              <a:gd name="T35" fmla="*/ 71 h 780"/>
              <a:gd name="T36" fmla="*/ 1248 w 1333"/>
              <a:gd name="T37" fmla="*/ 106 h 780"/>
              <a:gd name="T38" fmla="*/ 1177 w 1333"/>
              <a:gd name="T39" fmla="*/ 160 h 780"/>
              <a:gd name="T40" fmla="*/ 1063 w 1333"/>
              <a:gd name="T41" fmla="*/ 230 h 780"/>
              <a:gd name="T42" fmla="*/ 936 w 1333"/>
              <a:gd name="T43" fmla="*/ 319 h 780"/>
              <a:gd name="T44" fmla="*/ 780 w 1333"/>
              <a:gd name="T45" fmla="*/ 443 h 780"/>
              <a:gd name="T46" fmla="*/ 638 w 1333"/>
              <a:gd name="T47" fmla="*/ 532 h 780"/>
              <a:gd name="T48" fmla="*/ 553 w 1333"/>
              <a:gd name="T49" fmla="*/ 603 h 780"/>
              <a:gd name="T50" fmla="*/ 482 w 1333"/>
              <a:gd name="T51" fmla="*/ 656 h 780"/>
              <a:gd name="T52" fmla="*/ 411 w 1333"/>
              <a:gd name="T53" fmla="*/ 691 h 780"/>
              <a:gd name="T54" fmla="*/ 369 w 1333"/>
              <a:gd name="T55" fmla="*/ 727 h 780"/>
              <a:gd name="T56" fmla="*/ 312 w 1333"/>
              <a:gd name="T57" fmla="*/ 744 h 780"/>
              <a:gd name="T58" fmla="*/ 284 w 1333"/>
              <a:gd name="T59" fmla="*/ 762 h 780"/>
              <a:gd name="T60" fmla="*/ 255 w 1333"/>
              <a:gd name="T61" fmla="*/ 780 h 780"/>
              <a:gd name="T62" fmla="*/ 227 w 1333"/>
              <a:gd name="T63" fmla="*/ 780 h 780"/>
              <a:gd name="T64" fmla="*/ 199 w 1333"/>
              <a:gd name="T65" fmla="*/ 762 h 780"/>
              <a:gd name="T66" fmla="*/ 156 w 1333"/>
              <a:gd name="T67" fmla="*/ 744 h 780"/>
              <a:gd name="T68" fmla="*/ 114 w 1333"/>
              <a:gd name="T69" fmla="*/ 691 h 780"/>
              <a:gd name="T70" fmla="*/ 57 w 1333"/>
              <a:gd name="T71" fmla="*/ 656 h 780"/>
              <a:gd name="T72" fmla="*/ 29 w 1333"/>
              <a:gd name="T73" fmla="*/ 603 h 780"/>
              <a:gd name="T74" fmla="*/ 0 w 1333"/>
              <a:gd name="T75" fmla="*/ 567 h 780"/>
              <a:gd name="T76" fmla="*/ 0 w 1333"/>
              <a:gd name="T77" fmla="*/ 532 h 780"/>
              <a:gd name="T78" fmla="*/ 29 w 1333"/>
              <a:gd name="T79" fmla="*/ 496 h 780"/>
              <a:gd name="T80" fmla="*/ 57 w 1333"/>
              <a:gd name="T81" fmla="*/ 496 h 780"/>
              <a:gd name="T82" fmla="*/ 85 w 1333"/>
              <a:gd name="T83" fmla="*/ 514 h 780"/>
              <a:gd name="T84" fmla="*/ 128 w 1333"/>
              <a:gd name="T85" fmla="*/ 514 h 780"/>
              <a:gd name="T86" fmla="*/ 170 w 1333"/>
              <a:gd name="T87" fmla="*/ 514 h 780"/>
              <a:gd name="T88" fmla="*/ 213 w 1333"/>
              <a:gd name="T89" fmla="*/ 514 h 780"/>
              <a:gd name="T90" fmla="*/ 255 w 1333"/>
              <a:gd name="T91" fmla="*/ 496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33" h="780">
                <a:moveTo>
                  <a:pt x="255" y="496"/>
                </a:moveTo>
                <a:lnTo>
                  <a:pt x="284" y="479"/>
                </a:lnTo>
                <a:lnTo>
                  <a:pt x="298" y="479"/>
                </a:lnTo>
                <a:lnTo>
                  <a:pt x="312" y="461"/>
                </a:lnTo>
                <a:lnTo>
                  <a:pt x="340" y="443"/>
                </a:lnTo>
                <a:lnTo>
                  <a:pt x="369" y="443"/>
                </a:lnTo>
                <a:lnTo>
                  <a:pt x="397" y="425"/>
                </a:lnTo>
                <a:lnTo>
                  <a:pt x="426" y="408"/>
                </a:lnTo>
                <a:lnTo>
                  <a:pt x="454" y="390"/>
                </a:lnTo>
                <a:lnTo>
                  <a:pt x="496" y="372"/>
                </a:lnTo>
                <a:lnTo>
                  <a:pt x="539" y="355"/>
                </a:lnTo>
                <a:lnTo>
                  <a:pt x="581" y="337"/>
                </a:lnTo>
                <a:lnTo>
                  <a:pt x="624" y="319"/>
                </a:lnTo>
                <a:lnTo>
                  <a:pt x="666" y="284"/>
                </a:lnTo>
                <a:lnTo>
                  <a:pt x="723" y="266"/>
                </a:lnTo>
                <a:lnTo>
                  <a:pt x="766" y="230"/>
                </a:lnTo>
                <a:lnTo>
                  <a:pt x="822" y="213"/>
                </a:lnTo>
                <a:lnTo>
                  <a:pt x="879" y="177"/>
                </a:lnTo>
                <a:lnTo>
                  <a:pt x="936" y="160"/>
                </a:lnTo>
                <a:lnTo>
                  <a:pt x="978" y="124"/>
                </a:lnTo>
                <a:lnTo>
                  <a:pt x="1021" y="106"/>
                </a:lnTo>
                <a:lnTo>
                  <a:pt x="1063" y="89"/>
                </a:lnTo>
                <a:lnTo>
                  <a:pt x="1106" y="71"/>
                </a:lnTo>
                <a:lnTo>
                  <a:pt x="1148" y="53"/>
                </a:lnTo>
                <a:lnTo>
                  <a:pt x="1177" y="36"/>
                </a:lnTo>
                <a:lnTo>
                  <a:pt x="1205" y="36"/>
                </a:lnTo>
                <a:lnTo>
                  <a:pt x="1233" y="18"/>
                </a:lnTo>
                <a:lnTo>
                  <a:pt x="1262" y="18"/>
                </a:lnTo>
                <a:lnTo>
                  <a:pt x="1276" y="0"/>
                </a:lnTo>
                <a:lnTo>
                  <a:pt x="1290" y="0"/>
                </a:lnTo>
                <a:lnTo>
                  <a:pt x="1304" y="0"/>
                </a:lnTo>
                <a:lnTo>
                  <a:pt x="1318" y="0"/>
                </a:lnTo>
                <a:lnTo>
                  <a:pt x="1333" y="18"/>
                </a:lnTo>
                <a:lnTo>
                  <a:pt x="1333" y="36"/>
                </a:lnTo>
                <a:lnTo>
                  <a:pt x="1318" y="53"/>
                </a:lnTo>
                <a:lnTo>
                  <a:pt x="1304" y="71"/>
                </a:lnTo>
                <a:lnTo>
                  <a:pt x="1276" y="89"/>
                </a:lnTo>
                <a:lnTo>
                  <a:pt x="1248" y="106"/>
                </a:lnTo>
                <a:lnTo>
                  <a:pt x="1219" y="124"/>
                </a:lnTo>
                <a:lnTo>
                  <a:pt x="1177" y="160"/>
                </a:lnTo>
                <a:lnTo>
                  <a:pt x="1120" y="195"/>
                </a:lnTo>
                <a:lnTo>
                  <a:pt x="1063" y="230"/>
                </a:lnTo>
                <a:lnTo>
                  <a:pt x="1007" y="266"/>
                </a:lnTo>
                <a:lnTo>
                  <a:pt x="936" y="319"/>
                </a:lnTo>
                <a:lnTo>
                  <a:pt x="865" y="372"/>
                </a:lnTo>
                <a:lnTo>
                  <a:pt x="780" y="443"/>
                </a:lnTo>
                <a:lnTo>
                  <a:pt x="681" y="496"/>
                </a:lnTo>
                <a:lnTo>
                  <a:pt x="638" y="532"/>
                </a:lnTo>
                <a:lnTo>
                  <a:pt x="596" y="567"/>
                </a:lnTo>
                <a:lnTo>
                  <a:pt x="553" y="603"/>
                </a:lnTo>
                <a:lnTo>
                  <a:pt x="511" y="620"/>
                </a:lnTo>
                <a:lnTo>
                  <a:pt x="482" y="656"/>
                </a:lnTo>
                <a:lnTo>
                  <a:pt x="440" y="674"/>
                </a:lnTo>
                <a:lnTo>
                  <a:pt x="411" y="691"/>
                </a:lnTo>
                <a:lnTo>
                  <a:pt x="383" y="709"/>
                </a:lnTo>
                <a:lnTo>
                  <a:pt x="369" y="727"/>
                </a:lnTo>
                <a:lnTo>
                  <a:pt x="340" y="744"/>
                </a:lnTo>
                <a:lnTo>
                  <a:pt x="312" y="744"/>
                </a:lnTo>
                <a:lnTo>
                  <a:pt x="298" y="762"/>
                </a:lnTo>
                <a:lnTo>
                  <a:pt x="284" y="762"/>
                </a:lnTo>
                <a:lnTo>
                  <a:pt x="270" y="780"/>
                </a:lnTo>
                <a:lnTo>
                  <a:pt x="255" y="780"/>
                </a:lnTo>
                <a:lnTo>
                  <a:pt x="241" y="780"/>
                </a:lnTo>
                <a:lnTo>
                  <a:pt x="227" y="780"/>
                </a:lnTo>
                <a:lnTo>
                  <a:pt x="213" y="762"/>
                </a:lnTo>
                <a:lnTo>
                  <a:pt x="199" y="762"/>
                </a:lnTo>
                <a:lnTo>
                  <a:pt x="170" y="744"/>
                </a:lnTo>
                <a:lnTo>
                  <a:pt x="156" y="744"/>
                </a:lnTo>
                <a:lnTo>
                  <a:pt x="128" y="727"/>
                </a:lnTo>
                <a:lnTo>
                  <a:pt x="114" y="691"/>
                </a:lnTo>
                <a:lnTo>
                  <a:pt x="85" y="674"/>
                </a:lnTo>
                <a:lnTo>
                  <a:pt x="57" y="656"/>
                </a:lnTo>
                <a:lnTo>
                  <a:pt x="43" y="620"/>
                </a:lnTo>
                <a:lnTo>
                  <a:pt x="29" y="603"/>
                </a:lnTo>
                <a:lnTo>
                  <a:pt x="14" y="585"/>
                </a:lnTo>
                <a:lnTo>
                  <a:pt x="0" y="567"/>
                </a:lnTo>
                <a:lnTo>
                  <a:pt x="0" y="549"/>
                </a:lnTo>
                <a:lnTo>
                  <a:pt x="0" y="532"/>
                </a:lnTo>
                <a:lnTo>
                  <a:pt x="14" y="514"/>
                </a:lnTo>
                <a:lnTo>
                  <a:pt x="29" y="496"/>
                </a:lnTo>
                <a:lnTo>
                  <a:pt x="43" y="496"/>
                </a:lnTo>
                <a:lnTo>
                  <a:pt x="57" y="496"/>
                </a:lnTo>
                <a:lnTo>
                  <a:pt x="71" y="496"/>
                </a:lnTo>
                <a:lnTo>
                  <a:pt x="85" y="514"/>
                </a:lnTo>
                <a:lnTo>
                  <a:pt x="114" y="514"/>
                </a:lnTo>
                <a:lnTo>
                  <a:pt x="128" y="514"/>
                </a:lnTo>
                <a:lnTo>
                  <a:pt x="142" y="532"/>
                </a:lnTo>
                <a:lnTo>
                  <a:pt x="170" y="514"/>
                </a:lnTo>
                <a:lnTo>
                  <a:pt x="185" y="514"/>
                </a:lnTo>
                <a:lnTo>
                  <a:pt x="213" y="514"/>
                </a:lnTo>
                <a:lnTo>
                  <a:pt x="241" y="496"/>
                </a:lnTo>
                <a:lnTo>
                  <a:pt x="255" y="49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7" name="Freeform 13"/>
          <p:cNvSpPr>
            <a:spLocks noChangeArrowheads="1"/>
          </p:cNvSpPr>
          <p:nvPr/>
        </p:nvSpPr>
        <p:spPr bwMode="auto">
          <a:xfrm>
            <a:off x="5664201" y="3179764"/>
            <a:ext cx="1692275" cy="269875"/>
          </a:xfrm>
          <a:custGeom>
            <a:avLst/>
            <a:gdLst>
              <a:gd name="T0" fmla="*/ 2637 w 2665"/>
              <a:gd name="T1" fmla="*/ 319 h 425"/>
              <a:gd name="T2" fmla="*/ 2594 w 2665"/>
              <a:gd name="T3" fmla="*/ 319 h 425"/>
              <a:gd name="T4" fmla="*/ 2495 w 2665"/>
              <a:gd name="T5" fmla="*/ 319 h 425"/>
              <a:gd name="T6" fmla="*/ 2368 w 2665"/>
              <a:gd name="T7" fmla="*/ 301 h 425"/>
              <a:gd name="T8" fmla="*/ 2212 w 2665"/>
              <a:gd name="T9" fmla="*/ 284 h 425"/>
              <a:gd name="T10" fmla="*/ 2070 w 2665"/>
              <a:gd name="T11" fmla="*/ 266 h 425"/>
              <a:gd name="T12" fmla="*/ 1971 w 2665"/>
              <a:gd name="T13" fmla="*/ 266 h 425"/>
              <a:gd name="T14" fmla="*/ 1900 w 2665"/>
              <a:gd name="T15" fmla="*/ 266 h 425"/>
              <a:gd name="T16" fmla="*/ 1857 w 2665"/>
              <a:gd name="T17" fmla="*/ 248 h 425"/>
              <a:gd name="T18" fmla="*/ 1786 w 2665"/>
              <a:gd name="T19" fmla="*/ 266 h 425"/>
              <a:gd name="T20" fmla="*/ 1701 w 2665"/>
              <a:gd name="T21" fmla="*/ 266 h 425"/>
              <a:gd name="T22" fmla="*/ 1602 w 2665"/>
              <a:gd name="T23" fmla="*/ 284 h 425"/>
              <a:gd name="T24" fmla="*/ 1290 w 2665"/>
              <a:gd name="T25" fmla="*/ 301 h 425"/>
              <a:gd name="T26" fmla="*/ 794 w 2665"/>
              <a:gd name="T27" fmla="*/ 372 h 425"/>
              <a:gd name="T28" fmla="*/ 497 w 2665"/>
              <a:gd name="T29" fmla="*/ 425 h 425"/>
              <a:gd name="T30" fmla="*/ 397 w 2665"/>
              <a:gd name="T31" fmla="*/ 425 h 425"/>
              <a:gd name="T32" fmla="*/ 298 w 2665"/>
              <a:gd name="T33" fmla="*/ 425 h 425"/>
              <a:gd name="T34" fmla="*/ 199 w 2665"/>
              <a:gd name="T35" fmla="*/ 408 h 425"/>
              <a:gd name="T36" fmla="*/ 128 w 2665"/>
              <a:gd name="T37" fmla="*/ 355 h 425"/>
              <a:gd name="T38" fmla="*/ 57 w 2665"/>
              <a:gd name="T39" fmla="*/ 319 h 425"/>
              <a:gd name="T40" fmla="*/ 15 w 2665"/>
              <a:gd name="T41" fmla="*/ 301 h 425"/>
              <a:gd name="T42" fmla="*/ 0 w 2665"/>
              <a:gd name="T43" fmla="*/ 266 h 425"/>
              <a:gd name="T44" fmla="*/ 29 w 2665"/>
              <a:gd name="T45" fmla="*/ 248 h 425"/>
              <a:gd name="T46" fmla="*/ 114 w 2665"/>
              <a:gd name="T47" fmla="*/ 248 h 425"/>
              <a:gd name="T48" fmla="*/ 227 w 2665"/>
              <a:gd name="T49" fmla="*/ 248 h 425"/>
              <a:gd name="T50" fmla="*/ 341 w 2665"/>
              <a:gd name="T51" fmla="*/ 231 h 425"/>
              <a:gd name="T52" fmla="*/ 497 w 2665"/>
              <a:gd name="T53" fmla="*/ 213 h 425"/>
              <a:gd name="T54" fmla="*/ 667 w 2665"/>
              <a:gd name="T55" fmla="*/ 195 h 425"/>
              <a:gd name="T56" fmla="*/ 851 w 2665"/>
              <a:gd name="T57" fmla="*/ 177 h 425"/>
              <a:gd name="T58" fmla="*/ 1078 w 2665"/>
              <a:gd name="T59" fmla="*/ 142 h 425"/>
              <a:gd name="T60" fmla="*/ 1304 w 2665"/>
              <a:gd name="T61" fmla="*/ 124 h 425"/>
              <a:gd name="T62" fmla="*/ 1503 w 2665"/>
              <a:gd name="T63" fmla="*/ 89 h 425"/>
              <a:gd name="T64" fmla="*/ 1687 w 2665"/>
              <a:gd name="T65" fmla="*/ 71 h 425"/>
              <a:gd name="T66" fmla="*/ 1843 w 2665"/>
              <a:gd name="T67" fmla="*/ 53 h 425"/>
              <a:gd name="T68" fmla="*/ 1956 w 2665"/>
              <a:gd name="T69" fmla="*/ 36 h 425"/>
              <a:gd name="T70" fmla="*/ 2056 w 2665"/>
              <a:gd name="T71" fmla="*/ 18 h 425"/>
              <a:gd name="T72" fmla="*/ 2127 w 2665"/>
              <a:gd name="T73" fmla="*/ 18 h 425"/>
              <a:gd name="T74" fmla="*/ 2169 w 2665"/>
              <a:gd name="T75" fmla="*/ 0 h 425"/>
              <a:gd name="T76" fmla="*/ 2197 w 2665"/>
              <a:gd name="T77" fmla="*/ 0 h 425"/>
              <a:gd name="T78" fmla="*/ 2240 w 2665"/>
              <a:gd name="T79" fmla="*/ 18 h 425"/>
              <a:gd name="T80" fmla="*/ 2297 w 2665"/>
              <a:gd name="T81" fmla="*/ 36 h 425"/>
              <a:gd name="T82" fmla="*/ 2368 w 2665"/>
              <a:gd name="T83" fmla="*/ 53 h 425"/>
              <a:gd name="T84" fmla="*/ 2438 w 2665"/>
              <a:gd name="T85" fmla="*/ 89 h 425"/>
              <a:gd name="T86" fmla="*/ 2509 w 2665"/>
              <a:gd name="T87" fmla="*/ 124 h 425"/>
              <a:gd name="T88" fmla="*/ 2566 w 2665"/>
              <a:gd name="T89" fmla="*/ 160 h 425"/>
              <a:gd name="T90" fmla="*/ 2608 w 2665"/>
              <a:gd name="T91" fmla="*/ 195 h 425"/>
              <a:gd name="T92" fmla="*/ 2637 w 2665"/>
              <a:gd name="T93" fmla="*/ 231 h 425"/>
              <a:gd name="T94" fmla="*/ 2651 w 2665"/>
              <a:gd name="T95" fmla="*/ 266 h 425"/>
              <a:gd name="T96" fmla="*/ 2665 w 2665"/>
              <a:gd name="T97" fmla="*/ 30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65" h="425">
                <a:moveTo>
                  <a:pt x="2651" y="319"/>
                </a:moveTo>
                <a:lnTo>
                  <a:pt x="2637" y="319"/>
                </a:lnTo>
                <a:lnTo>
                  <a:pt x="2623" y="319"/>
                </a:lnTo>
                <a:lnTo>
                  <a:pt x="2594" y="319"/>
                </a:lnTo>
                <a:lnTo>
                  <a:pt x="2552" y="319"/>
                </a:lnTo>
                <a:lnTo>
                  <a:pt x="2495" y="319"/>
                </a:lnTo>
                <a:lnTo>
                  <a:pt x="2438" y="319"/>
                </a:lnTo>
                <a:lnTo>
                  <a:pt x="2368" y="301"/>
                </a:lnTo>
                <a:lnTo>
                  <a:pt x="2282" y="301"/>
                </a:lnTo>
                <a:lnTo>
                  <a:pt x="2212" y="284"/>
                </a:lnTo>
                <a:lnTo>
                  <a:pt x="2141" y="284"/>
                </a:lnTo>
                <a:lnTo>
                  <a:pt x="2070" y="266"/>
                </a:lnTo>
                <a:lnTo>
                  <a:pt x="2013" y="266"/>
                </a:lnTo>
                <a:lnTo>
                  <a:pt x="1971" y="266"/>
                </a:lnTo>
                <a:lnTo>
                  <a:pt x="1928" y="266"/>
                </a:lnTo>
                <a:lnTo>
                  <a:pt x="1900" y="266"/>
                </a:lnTo>
                <a:lnTo>
                  <a:pt x="1871" y="248"/>
                </a:lnTo>
                <a:lnTo>
                  <a:pt x="1857" y="248"/>
                </a:lnTo>
                <a:lnTo>
                  <a:pt x="1829" y="266"/>
                </a:lnTo>
                <a:lnTo>
                  <a:pt x="1786" y="266"/>
                </a:lnTo>
                <a:lnTo>
                  <a:pt x="1744" y="266"/>
                </a:lnTo>
                <a:lnTo>
                  <a:pt x="1701" y="266"/>
                </a:lnTo>
                <a:lnTo>
                  <a:pt x="1659" y="266"/>
                </a:lnTo>
                <a:lnTo>
                  <a:pt x="1602" y="284"/>
                </a:lnTo>
                <a:lnTo>
                  <a:pt x="1545" y="284"/>
                </a:lnTo>
                <a:lnTo>
                  <a:pt x="1290" y="301"/>
                </a:lnTo>
                <a:lnTo>
                  <a:pt x="1049" y="337"/>
                </a:lnTo>
                <a:lnTo>
                  <a:pt x="794" y="372"/>
                </a:lnTo>
                <a:lnTo>
                  <a:pt x="553" y="425"/>
                </a:lnTo>
                <a:lnTo>
                  <a:pt x="497" y="425"/>
                </a:lnTo>
                <a:lnTo>
                  <a:pt x="440" y="425"/>
                </a:lnTo>
                <a:lnTo>
                  <a:pt x="397" y="425"/>
                </a:lnTo>
                <a:lnTo>
                  <a:pt x="341" y="425"/>
                </a:lnTo>
                <a:lnTo>
                  <a:pt x="298" y="425"/>
                </a:lnTo>
                <a:lnTo>
                  <a:pt x="241" y="408"/>
                </a:lnTo>
                <a:lnTo>
                  <a:pt x="199" y="408"/>
                </a:lnTo>
                <a:lnTo>
                  <a:pt x="156" y="372"/>
                </a:lnTo>
                <a:lnTo>
                  <a:pt x="128" y="355"/>
                </a:lnTo>
                <a:lnTo>
                  <a:pt x="85" y="337"/>
                </a:lnTo>
                <a:lnTo>
                  <a:pt x="57" y="319"/>
                </a:lnTo>
                <a:lnTo>
                  <a:pt x="43" y="319"/>
                </a:lnTo>
                <a:lnTo>
                  <a:pt x="15" y="301"/>
                </a:lnTo>
                <a:lnTo>
                  <a:pt x="15" y="284"/>
                </a:lnTo>
                <a:lnTo>
                  <a:pt x="0" y="266"/>
                </a:lnTo>
                <a:lnTo>
                  <a:pt x="0" y="248"/>
                </a:lnTo>
                <a:lnTo>
                  <a:pt x="29" y="248"/>
                </a:lnTo>
                <a:lnTo>
                  <a:pt x="71" y="248"/>
                </a:lnTo>
                <a:lnTo>
                  <a:pt x="114" y="248"/>
                </a:lnTo>
                <a:lnTo>
                  <a:pt x="171" y="248"/>
                </a:lnTo>
                <a:lnTo>
                  <a:pt x="227" y="248"/>
                </a:lnTo>
                <a:lnTo>
                  <a:pt x="284" y="231"/>
                </a:lnTo>
                <a:lnTo>
                  <a:pt x="341" y="231"/>
                </a:lnTo>
                <a:lnTo>
                  <a:pt x="411" y="231"/>
                </a:lnTo>
                <a:lnTo>
                  <a:pt x="497" y="213"/>
                </a:lnTo>
                <a:lnTo>
                  <a:pt x="582" y="213"/>
                </a:lnTo>
                <a:lnTo>
                  <a:pt x="667" y="195"/>
                </a:lnTo>
                <a:lnTo>
                  <a:pt x="766" y="177"/>
                </a:lnTo>
                <a:lnTo>
                  <a:pt x="851" y="177"/>
                </a:lnTo>
                <a:lnTo>
                  <a:pt x="964" y="160"/>
                </a:lnTo>
                <a:lnTo>
                  <a:pt x="1078" y="142"/>
                </a:lnTo>
                <a:lnTo>
                  <a:pt x="1177" y="124"/>
                </a:lnTo>
                <a:lnTo>
                  <a:pt x="1304" y="124"/>
                </a:lnTo>
                <a:lnTo>
                  <a:pt x="1404" y="106"/>
                </a:lnTo>
                <a:lnTo>
                  <a:pt x="1503" y="89"/>
                </a:lnTo>
                <a:lnTo>
                  <a:pt x="1602" y="71"/>
                </a:lnTo>
                <a:lnTo>
                  <a:pt x="1687" y="71"/>
                </a:lnTo>
                <a:lnTo>
                  <a:pt x="1758" y="53"/>
                </a:lnTo>
                <a:lnTo>
                  <a:pt x="1843" y="53"/>
                </a:lnTo>
                <a:lnTo>
                  <a:pt x="1900" y="36"/>
                </a:lnTo>
                <a:lnTo>
                  <a:pt x="1956" y="36"/>
                </a:lnTo>
                <a:lnTo>
                  <a:pt x="2013" y="18"/>
                </a:lnTo>
                <a:lnTo>
                  <a:pt x="2056" y="18"/>
                </a:lnTo>
                <a:lnTo>
                  <a:pt x="2098" y="18"/>
                </a:lnTo>
                <a:lnTo>
                  <a:pt x="2127" y="18"/>
                </a:lnTo>
                <a:lnTo>
                  <a:pt x="2155" y="0"/>
                </a:lnTo>
                <a:lnTo>
                  <a:pt x="2169" y="0"/>
                </a:lnTo>
                <a:lnTo>
                  <a:pt x="2183" y="0"/>
                </a:lnTo>
                <a:lnTo>
                  <a:pt x="2197" y="0"/>
                </a:lnTo>
                <a:lnTo>
                  <a:pt x="2226" y="18"/>
                </a:lnTo>
                <a:lnTo>
                  <a:pt x="2240" y="18"/>
                </a:lnTo>
                <a:lnTo>
                  <a:pt x="2268" y="18"/>
                </a:lnTo>
                <a:lnTo>
                  <a:pt x="2297" y="36"/>
                </a:lnTo>
                <a:lnTo>
                  <a:pt x="2325" y="53"/>
                </a:lnTo>
                <a:lnTo>
                  <a:pt x="2368" y="53"/>
                </a:lnTo>
                <a:lnTo>
                  <a:pt x="2410" y="71"/>
                </a:lnTo>
                <a:lnTo>
                  <a:pt x="2438" y="89"/>
                </a:lnTo>
                <a:lnTo>
                  <a:pt x="2481" y="106"/>
                </a:lnTo>
                <a:lnTo>
                  <a:pt x="2509" y="124"/>
                </a:lnTo>
                <a:lnTo>
                  <a:pt x="2538" y="142"/>
                </a:lnTo>
                <a:lnTo>
                  <a:pt x="2566" y="160"/>
                </a:lnTo>
                <a:lnTo>
                  <a:pt x="2580" y="177"/>
                </a:lnTo>
                <a:lnTo>
                  <a:pt x="2608" y="195"/>
                </a:lnTo>
                <a:lnTo>
                  <a:pt x="2623" y="213"/>
                </a:lnTo>
                <a:lnTo>
                  <a:pt x="2637" y="231"/>
                </a:lnTo>
                <a:lnTo>
                  <a:pt x="2651" y="248"/>
                </a:lnTo>
                <a:lnTo>
                  <a:pt x="2651" y="266"/>
                </a:lnTo>
                <a:lnTo>
                  <a:pt x="2665" y="284"/>
                </a:lnTo>
                <a:lnTo>
                  <a:pt x="2665" y="301"/>
                </a:lnTo>
                <a:lnTo>
                  <a:pt x="2651" y="31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6397"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78013" y="4130675"/>
            <a:ext cx="84582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up)">
                                      <p:cBhvr>
                                        <p:cTn id="12" dur="500"/>
                                        <p:tgtEl>
                                          <p:spTgt spid="20"/>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up)">
                                      <p:cBhvr>
                                        <p:cTn id="22" dur="500"/>
                                        <p:tgtEl>
                                          <p:spTgt spid="22"/>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up)">
                                      <p:cBhvr>
                                        <p:cTn id="27" dur="500"/>
                                        <p:tgtEl>
                                          <p:spTgt spid="23"/>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500"/>
                                        <p:tgtEl>
                                          <p:spTgt spid="24"/>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09" name="组合 38"/>
          <p:cNvGrpSpPr>
            <a:grpSpLocks/>
          </p:cNvGrpSpPr>
          <p:nvPr/>
        </p:nvGrpSpPr>
        <p:grpSpPr bwMode="auto">
          <a:xfrm>
            <a:off x="4921250" y="1163638"/>
            <a:ext cx="2541588" cy="2538412"/>
            <a:chOff x="299400" y="609600"/>
            <a:chExt cx="2542863" cy="2539048"/>
          </a:xfrm>
        </p:grpSpPr>
        <p:cxnSp>
          <p:nvCxnSpPr>
            <p:cNvPr id="17410"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17411" name="直接连接符 4"/>
            <p:cNvCxnSpPr>
              <a:cxnSpLocks noChangeShapeType="1"/>
            </p:cNvCxnSpPr>
            <p:nvPr/>
          </p:nvCxnSpPr>
          <p:spPr bwMode="auto">
            <a:xfrm rot="5400000">
              <a:off x="288582" y="1868786"/>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2" name="矩形 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054" name="Freeform 6"/>
          <p:cNvSpPr>
            <a:spLocks noChangeArrowheads="1"/>
          </p:cNvSpPr>
          <p:nvPr/>
        </p:nvSpPr>
        <p:spPr bwMode="auto">
          <a:xfrm>
            <a:off x="5557838" y="2068513"/>
            <a:ext cx="144462" cy="946150"/>
          </a:xfrm>
          <a:custGeom>
            <a:avLst/>
            <a:gdLst>
              <a:gd name="T0" fmla="*/ 57 w 227"/>
              <a:gd name="T1" fmla="*/ 1489 h 1489"/>
              <a:gd name="T2" fmla="*/ 57 w 227"/>
              <a:gd name="T3" fmla="*/ 1382 h 1489"/>
              <a:gd name="T4" fmla="*/ 57 w 227"/>
              <a:gd name="T5" fmla="*/ 1258 h 1489"/>
              <a:gd name="T6" fmla="*/ 57 w 227"/>
              <a:gd name="T7" fmla="*/ 1152 h 1489"/>
              <a:gd name="T8" fmla="*/ 57 w 227"/>
              <a:gd name="T9" fmla="*/ 1046 h 1489"/>
              <a:gd name="T10" fmla="*/ 43 w 227"/>
              <a:gd name="T11" fmla="*/ 939 h 1489"/>
              <a:gd name="T12" fmla="*/ 43 w 227"/>
              <a:gd name="T13" fmla="*/ 833 h 1489"/>
              <a:gd name="T14" fmla="*/ 43 w 227"/>
              <a:gd name="T15" fmla="*/ 744 h 1489"/>
              <a:gd name="T16" fmla="*/ 43 w 227"/>
              <a:gd name="T17" fmla="*/ 638 h 1489"/>
              <a:gd name="T18" fmla="*/ 43 w 227"/>
              <a:gd name="T19" fmla="*/ 549 h 1489"/>
              <a:gd name="T20" fmla="*/ 28 w 227"/>
              <a:gd name="T21" fmla="*/ 461 h 1489"/>
              <a:gd name="T22" fmla="*/ 28 w 227"/>
              <a:gd name="T23" fmla="*/ 372 h 1489"/>
              <a:gd name="T24" fmla="*/ 28 w 227"/>
              <a:gd name="T25" fmla="*/ 301 h 1489"/>
              <a:gd name="T26" fmla="*/ 28 w 227"/>
              <a:gd name="T27" fmla="*/ 213 h 1489"/>
              <a:gd name="T28" fmla="*/ 14 w 227"/>
              <a:gd name="T29" fmla="*/ 142 h 1489"/>
              <a:gd name="T30" fmla="*/ 14 w 227"/>
              <a:gd name="T31" fmla="*/ 71 h 1489"/>
              <a:gd name="T32" fmla="*/ 0 w 227"/>
              <a:gd name="T33" fmla="*/ 0 h 1489"/>
              <a:gd name="T34" fmla="*/ 57 w 227"/>
              <a:gd name="T35" fmla="*/ 35 h 1489"/>
              <a:gd name="T36" fmla="*/ 99 w 227"/>
              <a:gd name="T37" fmla="*/ 71 h 1489"/>
              <a:gd name="T38" fmla="*/ 142 w 227"/>
              <a:gd name="T39" fmla="*/ 106 h 1489"/>
              <a:gd name="T40" fmla="*/ 170 w 227"/>
              <a:gd name="T41" fmla="*/ 142 h 1489"/>
              <a:gd name="T42" fmla="*/ 198 w 227"/>
              <a:gd name="T43" fmla="*/ 159 h 1489"/>
              <a:gd name="T44" fmla="*/ 213 w 227"/>
              <a:gd name="T45" fmla="*/ 177 h 1489"/>
              <a:gd name="T46" fmla="*/ 227 w 227"/>
              <a:gd name="T47" fmla="*/ 195 h 1489"/>
              <a:gd name="T48" fmla="*/ 227 w 227"/>
              <a:gd name="T49" fmla="*/ 213 h 1489"/>
              <a:gd name="T50" fmla="*/ 227 w 227"/>
              <a:gd name="T51" fmla="*/ 230 h 1489"/>
              <a:gd name="T52" fmla="*/ 227 w 227"/>
              <a:gd name="T53" fmla="*/ 248 h 1489"/>
              <a:gd name="T54" fmla="*/ 227 w 227"/>
              <a:gd name="T55" fmla="*/ 266 h 1489"/>
              <a:gd name="T56" fmla="*/ 227 w 227"/>
              <a:gd name="T57" fmla="*/ 301 h 1489"/>
              <a:gd name="T58" fmla="*/ 227 w 227"/>
              <a:gd name="T59" fmla="*/ 319 h 1489"/>
              <a:gd name="T60" fmla="*/ 227 w 227"/>
              <a:gd name="T61" fmla="*/ 354 h 1489"/>
              <a:gd name="T62" fmla="*/ 227 w 227"/>
              <a:gd name="T63" fmla="*/ 390 h 1489"/>
              <a:gd name="T64" fmla="*/ 227 w 227"/>
              <a:gd name="T65" fmla="*/ 443 h 1489"/>
              <a:gd name="T66" fmla="*/ 227 w 227"/>
              <a:gd name="T67" fmla="*/ 461 h 1489"/>
              <a:gd name="T68" fmla="*/ 227 w 227"/>
              <a:gd name="T69" fmla="*/ 496 h 1489"/>
              <a:gd name="T70" fmla="*/ 227 w 227"/>
              <a:gd name="T71" fmla="*/ 532 h 1489"/>
              <a:gd name="T72" fmla="*/ 227 w 227"/>
              <a:gd name="T73" fmla="*/ 567 h 1489"/>
              <a:gd name="T74" fmla="*/ 227 w 227"/>
              <a:gd name="T75" fmla="*/ 620 h 1489"/>
              <a:gd name="T76" fmla="*/ 227 w 227"/>
              <a:gd name="T77" fmla="*/ 673 h 1489"/>
              <a:gd name="T78" fmla="*/ 227 w 227"/>
              <a:gd name="T79" fmla="*/ 727 h 1489"/>
              <a:gd name="T80" fmla="*/ 227 w 227"/>
              <a:gd name="T81" fmla="*/ 780 h 1489"/>
              <a:gd name="T82" fmla="*/ 227 w 227"/>
              <a:gd name="T83" fmla="*/ 851 h 1489"/>
              <a:gd name="T84" fmla="*/ 227 w 227"/>
              <a:gd name="T85" fmla="*/ 922 h 1489"/>
              <a:gd name="T86" fmla="*/ 213 w 227"/>
              <a:gd name="T87" fmla="*/ 1010 h 1489"/>
              <a:gd name="T88" fmla="*/ 213 w 227"/>
              <a:gd name="T89" fmla="*/ 1081 h 1489"/>
              <a:gd name="T90" fmla="*/ 213 w 227"/>
              <a:gd name="T91" fmla="*/ 1170 h 1489"/>
              <a:gd name="T92" fmla="*/ 213 w 227"/>
              <a:gd name="T93" fmla="*/ 1276 h 1489"/>
              <a:gd name="T94" fmla="*/ 213 w 227"/>
              <a:gd name="T95" fmla="*/ 1365 h 1489"/>
              <a:gd name="T96" fmla="*/ 213 w 227"/>
              <a:gd name="T97" fmla="*/ 1471 h 1489"/>
              <a:gd name="T98" fmla="*/ 57 w 227"/>
              <a:gd name="T99" fmla="*/ 1489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7" h="1489">
                <a:moveTo>
                  <a:pt x="57" y="1489"/>
                </a:moveTo>
                <a:lnTo>
                  <a:pt x="57" y="1382"/>
                </a:lnTo>
                <a:lnTo>
                  <a:pt x="57" y="1258"/>
                </a:lnTo>
                <a:lnTo>
                  <a:pt x="57" y="1152"/>
                </a:lnTo>
                <a:lnTo>
                  <a:pt x="57" y="1046"/>
                </a:lnTo>
                <a:lnTo>
                  <a:pt x="43" y="939"/>
                </a:lnTo>
                <a:lnTo>
                  <a:pt x="43" y="833"/>
                </a:lnTo>
                <a:lnTo>
                  <a:pt x="43" y="744"/>
                </a:lnTo>
                <a:lnTo>
                  <a:pt x="43" y="638"/>
                </a:lnTo>
                <a:lnTo>
                  <a:pt x="43" y="549"/>
                </a:lnTo>
                <a:lnTo>
                  <a:pt x="28" y="461"/>
                </a:lnTo>
                <a:lnTo>
                  <a:pt x="28" y="372"/>
                </a:lnTo>
                <a:lnTo>
                  <a:pt x="28" y="301"/>
                </a:lnTo>
                <a:lnTo>
                  <a:pt x="28" y="213"/>
                </a:lnTo>
                <a:lnTo>
                  <a:pt x="14" y="142"/>
                </a:lnTo>
                <a:lnTo>
                  <a:pt x="14" y="71"/>
                </a:lnTo>
                <a:lnTo>
                  <a:pt x="0" y="0"/>
                </a:lnTo>
                <a:lnTo>
                  <a:pt x="57" y="35"/>
                </a:lnTo>
                <a:lnTo>
                  <a:pt x="99" y="71"/>
                </a:lnTo>
                <a:lnTo>
                  <a:pt x="142" y="106"/>
                </a:lnTo>
                <a:lnTo>
                  <a:pt x="170" y="142"/>
                </a:lnTo>
                <a:lnTo>
                  <a:pt x="198" y="159"/>
                </a:lnTo>
                <a:lnTo>
                  <a:pt x="213" y="177"/>
                </a:lnTo>
                <a:lnTo>
                  <a:pt x="227" y="195"/>
                </a:lnTo>
                <a:lnTo>
                  <a:pt x="227" y="213"/>
                </a:lnTo>
                <a:lnTo>
                  <a:pt x="227" y="230"/>
                </a:lnTo>
                <a:lnTo>
                  <a:pt x="227" y="248"/>
                </a:lnTo>
                <a:lnTo>
                  <a:pt x="227" y="266"/>
                </a:lnTo>
                <a:lnTo>
                  <a:pt x="227" y="301"/>
                </a:lnTo>
                <a:lnTo>
                  <a:pt x="227" y="319"/>
                </a:lnTo>
                <a:lnTo>
                  <a:pt x="227" y="354"/>
                </a:lnTo>
                <a:lnTo>
                  <a:pt x="227" y="390"/>
                </a:lnTo>
                <a:lnTo>
                  <a:pt x="227" y="443"/>
                </a:lnTo>
                <a:lnTo>
                  <a:pt x="227" y="461"/>
                </a:lnTo>
                <a:lnTo>
                  <a:pt x="227" y="496"/>
                </a:lnTo>
                <a:lnTo>
                  <a:pt x="227" y="532"/>
                </a:lnTo>
                <a:lnTo>
                  <a:pt x="227" y="567"/>
                </a:lnTo>
                <a:lnTo>
                  <a:pt x="227" y="620"/>
                </a:lnTo>
                <a:lnTo>
                  <a:pt x="227" y="673"/>
                </a:lnTo>
                <a:lnTo>
                  <a:pt x="227" y="727"/>
                </a:lnTo>
                <a:lnTo>
                  <a:pt x="227" y="780"/>
                </a:lnTo>
                <a:lnTo>
                  <a:pt x="227" y="851"/>
                </a:lnTo>
                <a:lnTo>
                  <a:pt x="227" y="922"/>
                </a:lnTo>
                <a:lnTo>
                  <a:pt x="213" y="1010"/>
                </a:lnTo>
                <a:lnTo>
                  <a:pt x="213" y="1081"/>
                </a:lnTo>
                <a:lnTo>
                  <a:pt x="213" y="1170"/>
                </a:lnTo>
                <a:lnTo>
                  <a:pt x="213" y="1276"/>
                </a:lnTo>
                <a:lnTo>
                  <a:pt x="213" y="1365"/>
                </a:lnTo>
                <a:lnTo>
                  <a:pt x="213" y="1471"/>
                </a:lnTo>
                <a:lnTo>
                  <a:pt x="57" y="148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5" name="Freeform 7"/>
          <p:cNvSpPr>
            <a:spLocks noChangeArrowheads="1"/>
          </p:cNvSpPr>
          <p:nvPr/>
        </p:nvSpPr>
        <p:spPr bwMode="auto">
          <a:xfrm>
            <a:off x="5153026" y="2428875"/>
            <a:ext cx="206375" cy="742950"/>
          </a:xfrm>
          <a:custGeom>
            <a:avLst/>
            <a:gdLst>
              <a:gd name="T0" fmla="*/ 114 w 326"/>
              <a:gd name="T1" fmla="*/ 337 h 1170"/>
              <a:gd name="T2" fmla="*/ 114 w 326"/>
              <a:gd name="T3" fmla="*/ 301 h 1170"/>
              <a:gd name="T4" fmla="*/ 99 w 326"/>
              <a:gd name="T5" fmla="*/ 266 h 1170"/>
              <a:gd name="T6" fmla="*/ 85 w 326"/>
              <a:gd name="T7" fmla="*/ 230 h 1170"/>
              <a:gd name="T8" fmla="*/ 71 w 326"/>
              <a:gd name="T9" fmla="*/ 195 h 1170"/>
              <a:gd name="T10" fmla="*/ 71 w 326"/>
              <a:gd name="T11" fmla="*/ 160 h 1170"/>
              <a:gd name="T12" fmla="*/ 57 w 326"/>
              <a:gd name="T13" fmla="*/ 142 h 1170"/>
              <a:gd name="T14" fmla="*/ 43 w 326"/>
              <a:gd name="T15" fmla="*/ 124 h 1170"/>
              <a:gd name="T16" fmla="*/ 29 w 326"/>
              <a:gd name="T17" fmla="*/ 106 h 1170"/>
              <a:gd name="T18" fmla="*/ 14 w 326"/>
              <a:gd name="T19" fmla="*/ 89 h 1170"/>
              <a:gd name="T20" fmla="*/ 0 w 326"/>
              <a:gd name="T21" fmla="*/ 71 h 1170"/>
              <a:gd name="T22" fmla="*/ 0 w 326"/>
              <a:gd name="T23" fmla="*/ 36 h 1170"/>
              <a:gd name="T24" fmla="*/ 0 w 326"/>
              <a:gd name="T25" fmla="*/ 18 h 1170"/>
              <a:gd name="T26" fmla="*/ 0 w 326"/>
              <a:gd name="T27" fmla="*/ 0 h 1170"/>
              <a:gd name="T28" fmla="*/ 14 w 326"/>
              <a:gd name="T29" fmla="*/ 0 h 1170"/>
              <a:gd name="T30" fmla="*/ 29 w 326"/>
              <a:gd name="T31" fmla="*/ 0 h 1170"/>
              <a:gd name="T32" fmla="*/ 43 w 326"/>
              <a:gd name="T33" fmla="*/ 0 h 1170"/>
              <a:gd name="T34" fmla="*/ 57 w 326"/>
              <a:gd name="T35" fmla="*/ 0 h 1170"/>
              <a:gd name="T36" fmla="*/ 85 w 326"/>
              <a:gd name="T37" fmla="*/ 0 h 1170"/>
              <a:gd name="T38" fmla="*/ 114 w 326"/>
              <a:gd name="T39" fmla="*/ 18 h 1170"/>
              <a:gd name="T40" fmla="*/ 156 w 326"/>
              <a:gd name="T41" fmla="*/ 36 h 1170"/>
              <a:gd name="T42" fmla="*/ 184 w 326"/>
              <a:gd name="T43" fmla="*/ 36 h 1170"/>
              <a:gd name="T44" fmla="*/ 213 w 326"/>
              <a:gd name="T45" fmla="*/ 53 h 1170"/>
              <a:gd name="T46" fmla="*/ 241 w 326"/>
              <a:gd name="T47" fmla="*/ 71 h 1170"/>
              <a:gd name="T48" fmla="*/ 269 w 326"/>
              <a:gd name="T49" fmla="*/ 89 h 1170"/>
              <a:gd name="T50" fmla="*/ 284 w 326"/>
              <a:gd name="T51" fmla="*/ 89 h 1170"/>
              <a:gd name="T52" fmla="*/ 298 w 326"/>
              <a:gd name="T53" fmla="*/ 106 h 1170"/>
              <a:gd name="T54" fmla="*/ 312 w 326"/>
              <a:gd name="T55" fmla="*/ 124 h 1170"/>
              <a:gd name="T56" fmla="*/ 312 w 326"/>
              <a:gd name="T57" fmla="*/ 142 h 1170"/>
              <a:gd name="T58" fmla="*/ 326 w 326"/>
              <a:gd name="T59" fmla="*/ 160 h 1170"/>
              <a:gd name="T60" fmla="*/ 326 w 326"/>
              <a:gd name="T61" fmla="*/ 177 h 1170"/>
              <a:gd name="T62" fmla="*/ 326 w 326"/>
              <a:gd name="T63" fmla="*/ 213 h 1170"/>
              <a:gd name="T64" fmla="*/ 326 w 326"/>
              <a:gd name="T65" fmla="*/ 248 h 1170"/>
              <a:gd name="T66" fmla="*/ 326 w 326"/>
              <a:gd name="T67" fmla="*/ 301 h 1170"/>
              <a:gd name="T68" fmla="*/ 326 w 326"/>
              <a:gd name="T69" fmla="*/ 355 h 1170"/>
              <a:gd name="T70" fmla="*/ 326 w 326"/>
              <a:gd name="T71" fmla="*/ 408 h 1170"/>
              <a:gd name="T72" fmla="*/ 326 w 326"/>
              <a:gd name="T73" fmla="*/ 479 h 1170"/>
              <a:gd name="T74" fmla="*/ 326 w 326"/>
              <a:gd name="T75" fmla="*/ 567 h 1170"/>
              <a:gd name="T76" fmla="*/ 326 w 326"/>
              <a:gd name="T77" fmla="*/ 638 h 1170"/>
              <a:gd name="T78" fmla="*/ 326 w 326"/>
              <a:gd name="T79" fmla="*/ 727 h 1170"/>
              <a:gd name="T80" fmla="*/ 326 w 326"/>
              <a:gd name="T81" fmla="*/ 833 h 1170"/>
              <a:gd name="T82" fmla="*/ 326 w 326"/>
              <a:gd name="T83" fmla="*/ 939 h 1170"/>
              <a:gd name="T84" fmla="*/ 312 w 326"/>
              <a:gd name="T85" fmla="*/ 1046 h 1170"/>
              <a:gd name="T86" fmla="*/ 312 w 326"/>
              <a:gd name="T87" fmla="*/ 1170 h 1170"/>
              <a:gd name="T88" fmla="*/ 184 w 326"/>
              <a:gd name="T89" fmla="*/ 1170 h 1170"/>
              <a:gd name="T90" fmla="*/ 184 w 326"/>
              <a:gd name="T91" fmla="*/ 1134 h 1170"/>
              <a:gd name="T92" fmla="*/ 184 w 326"/>
              <a:gd name="T93" fmla="*/ 1099 h 1170"/>
              <a:gd name="T94" fmla="*/ 184 w 326"/>
              <a:gd name="T95" fmla="*/ 1063 h 1170"/>
              <a:gd name="T96" fmla="*/ 170 w 326"/>
              <a:gd name="T97" fmla="*/ 1010 h 1170"/>
              <a:gd name="T98" fmla="*/ 170 w 326"/>
              <a:gd name="T99" fmla="*/ 957 h 1170"/>
              <a:gd name="T100" fmla="*/ 170 w 326"/>
              <a:gd name="T101" fmla="*/ 904 h 1170"/>
              <a:gd name="T102" fmla="*/ 170 w 326"/>
              <a:gd name="T103" fmla="*/ 851 h 1170"/>
              <a:gd name="T104" fmla="*/ 156 w 326"/>
              <a:gd name="T105" fmla="*/ 780 h 1170"/>
              <a:gd name="T106" fmla="*/ 156 w 326"/>
              <a:gd name="T107" fmla="*/ 727 h 1170"/>
              <a:gd name="T108" fmla="*/ 156 w 326"/>
              <a:gd name="T109" fmla="*/ 656 h 1170"/>
              <a:gd name="T110" fmla="*/ 142 w 326"/>
              <a:gd name="T111" fmla="*/ 603 h 1170"/>
              <a:gd name="T112" fmla="*/ 142 w 326"/>
              <a:gd name="T113" fmla="*/ 549 h 1170"/>
              <a:gd name="T114" fmla="*/ 142 w 326"/>
              <a:gd name="T115" fmla="*/ 479 h 1170"/>
              <a:gd name="T116" fmla="*/ 128 w 326"/>
              <a:gd name="T117" fmla="*/ 443 h 1170"/>
              <a:gd name="T118" fmla="*/ 128 w 326"/>
              <a:gd name="T119" fmla="*/ 390 h 1170"/>
              <a:gd name="T120" fmla="*/ 114 w 326"/>
              <a:gd name="T121" fmla="*/ 337 h 1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6" h="1170">
                <a:moveTo>
                  <a:pt x="114" y="337"/>
                </a:moveTo>
                <a:lnTo>
                  <a:pt x="114" y="301"/>
                </a:lnTo>
                <a:lnTo>
                  <a:pt x="99" y="266"/>
                </a:lnTo>
                <a:lnTo>
                  <a:pt x="85" y="230"/>
                </a:lnTo>
                <a:lnTo>
                  <a:pt x="71" y="195"/>
                </a:lnTo>
                <a:lnTo>
                  <a:pt x="71" y="160"/>
                </a:lnTo>
                <a:lnTo>
                  <a:pt x="57" y="142"/>
                </a:lnTo>
                <a:lnTo>
                  <a:pt x="43" y="124"/>
                </a:lnTo>
                <a:lnTo>
                  <a:pt x="29" y="106"/>
                </a:lnTo>
                <a:lnTo>
                  <a:pt x="14" y="89"/>
                </a:lnTo>
                <a:lnTo>
                  <a:pt x="0" y="71"/>
                </a:lnTo>
                <a:lnTo>
                  <a:pt x="0" y="36"/>
                </a:lnTo>
                <a:lnTo>
                  <a:pt x="0" y="18"/>
                </a:lnTo>
                <a:lnTo>
                  <a:pt x="0" y="0"/>
                </a:lnTo>
                <a:lnTo>
                  <a:pt x="14" y="0"/>
                </a:lnTo>
                <a:lnTo>
                  <a:pt x="29" y="0"/>
                </a:lnTo>
                <a:lnTo>
                  <a:pt x="43" y="0"/>
                </a:lnTo>
                <a:lnTo>
                  <a:pt x="57" y="0"/>
                </a:lnTo>
                <a:lnTo>
                  <a:pt x="85" y="0"/>
                </a:lnTo>
                <a:lnTo>
                  <a:pt x="114" y="18"/>
                </a:lnTo>
                <a:lnTo>
                  <a:pt x="156" y="36"/>
                </a:lnTo>
                <a:lnTo>
                  <a:pt x="184" y="36"/>
                </a:lnTo>
                <a:lnTo>
                  <a:pt x="213" y="53"/>
                </a:lnTo>
                <a:lnTo>
                  <a:pt x="241" y="71"/>
                </a:lnTo>
                <a:lnTo>
                  <a:pt x="269" y="89"/>
                </a:lnTo>
                <a:lnTo>
                  <a:pt x="284" y="89"/>
                </a:lnTo>
                <a:lnTo>
                  <a:pt x="298" y="106"/>
                </a:lnTo>
                <a:lnTo>
                  <a:pt x="312" y="124"/>
                </a:lnTo>
                <a:lnTo>
                  <a:pt x="312" y="142"/>
                </a:lnTo>
                <a:lnTo>
                  <a:pt x="326" y="160"/>
                </a:lnTo>
                <a:lnTo>
                  <a:pt x="326" y="177"/>
                </a:lnTo>
                <a:lnTo>
                  <a:pt x="326" y="213"/>
                </a:lnTo>
                <a:lnTo>
                  <a:pt x="326" y="248"/>
                </a:lnTo>
                <a:lnTo>
                  <a:pt x="326" y="301"/>
                </a:lnTo>
                <a:lnTo>
                  <a:pt x="326" y="355"/>
                </a:lnTo>
                <a:lnTo>
                  <a:pt x="326" y="408"/>
                </a:lnTo>
                <a:lnTo>
                  <a:pt x="326" y="479"/>
                </a:lnTo>
                <a:lnTo>
                  <a:pt x="326" y="567"/>
                </a:lnTo>
                <a:lnTo>
                  <a:pt x="326" y="638"/>
                </a:lnTo>
                <a:lnTo>
                  <a:pt x="326" y="727"/>
                </a:lnTo>
                <a:lnTo>
                  <a:pt x="326" y="833"/>
                </a:lnTo>
                <a:lnTo>
                  <a:pt x="326" y="939"/>
                </a:lnTo>
                <a:lnTo>
                  <a:pt x="312" y="1046"/>
                </a:lnTo>
                <a:lnTo>
                  <a:pt x="312" y="1170"/>
                </a:lnTo>
                <a:lnTo>
                  <a:pt x="184" y="1170"/>
                </a:lnTo>
                <a:lnTo>
                  <a:pt x="184" y="1134"/>
                </a:lnTo>
                <a:lnTo>
                  <a:pt x="184" y="1099"/>
                </a:lnTo>
                <a:lnTo>
                  <a:pt x="184" y="1063"/>
                </a:lnTo>
                <a:lnTo>
                  <a:pt x="170" y="1010"/>
                </a:lnTo>
                <a:lnTo>
                  <a:pt x="170" y="957"/>
                </a:lnTo>
                <a:lnTo>
                  <a:pt x="170" y="904"/>
                </a:lnTo>
                <a:lnTo>
                  <a:pt x="170" y="851"/>
                </a:lnTo>
                <a:lnTo>
                  <a:pt x="156" y="780"/>
                </a:lnTo>
                <a:lnTo>
                  <a:pt x="156" y="727"/>
                </a:lnTo>
                <a:lnTo>
                  <a:pt x="156" y="656"/>
                </a:lnTo>
                <a:lnTo>
                  <a:pt x="142" y="603"/>
                </a:lnTo>
                <a:lnTo>
                  <a:pt x="142" y="549"/>
                </a:lnTo>
                <a:lnTo>
                  <a:pt x="142" y="479"/>
                </a:lnTo>
                <a:lnTo>
                  <a:pt x="128" y="443"/>
                </a:lnTo>
                <a:lnTo>
                  <a:pt x="128" y="390"/>
                </a:lnTo>
                <a:lnTo>
                  <a:pt x="114" y="33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6" name="Freeform 8"/>
          <p:cNvSpPr>
            <a:spLocks noChangeArrowheads="1"/>
          </p:cNvSpPr>
          <p:nvPr/>
        </p:nvSpPr>
        <p:spPr bwMode="auto">
          <a:xfrm>
            <a:off x="5648325" y="2384426"/>
            <a:ext cx="368300" cy="123825"/>
          </a:xfrm>
          <a:custGeom>
            <a:avLst/>
            <a:gdLst>
              <a:gd name="T0" fmla="*/ 255 w 581"/>
              <a:gd name="T1" fmla="*/ 36 h 195"/>
              <a:gd name="T2" fmla="*/ 297 w 581"/>
              <a:gd name="T3" fmla="*/ 18 h 195"/>
              <a:gd name="T4" fmla="*/ 326 w 581"/>
              <a:gd name="T5" fmla="*/ 0 h 195"/>
              <a:gd name="T6" fmla="*/ 368 w 581"/>
              <a:gd name="T7" fmla="*/ 0 h 195"/>
              <a:gd name="T8" fmla="*/ 397 w 581"/>
              <a:gd name="T9" fmla="*/ 0 h 195"/>
              <a:gd name="T10" fmla="*/ 425 w 581"/>
              <a:gd name="T11" fmla="*/ 0 h 195"/>
              <a:gd name="T12" fmla="*/ 453 w 581"/>
              <a:gd name="T13" fmla="*/ 0 h 195"/>
              <a:gd name="T14" fmla="*/ 496 w 581"/>
              <a:gd name="T15" fmla="*/ 18 h 195"/>
              <a:gd name="T16" fmla="*/ 524 w 581"/>
              <a:gd name="T17" fmla="*/ 18 h 195"/>
              <a:gd name="T18" fmla="*/ 553 w 581"/>
              <a:gd name="T19" fmla="*/ 36 h 195"/>
              <a:gd name="T20" fmla="*/ 567 w 581"/>
              <a:gd name="T21" fmla="*/ 53 h 195"/>
              <a:gd name="T22" fmla="*/ 581 w 581"/>
              <a:gd name="T23" fmla="*/ 71 h 195"/>
              <a:gd name="T24" fmla="*/ 581 w 581"/>
              <a:gd name="T25" fmla="*/ 89 h 195"/>
              <a:gd name="T26" fmla="*/ 567 w 581"/>
              <a:gd name="T27" fmla="*/ 107 h 195"/>
              <a:gd name="T28" fmla="*/ 553 w 581"/>
              <a:gd name="T29" fmla="*/ 107 h 195"/>
              <a:gd name="T30" fmla="*/ 538 w 581"/>
              <a:gd name="T31" fmla="*/ 124 h 195"/>
              <a:gd name="T32" fmla="*/ 510 w 581"/>
              <a:gd name="T33" fmla="*/ 124 h 195"/>
              <a:gd name="T34" fmla="*/ 467 w 581"/>
              <a:gd name="T35" fmla="*/ 142 h 195"/>
              <a:gd name="T36" fmla="*/ 425 w 581"/>
              <a:gd name="T37" fmla="*/ 160 h 195"/>
              <a:gd name="T38" fmla="*/ 382 w 581"/>
              <a:gd name="T39" fmla="*/ 160 h 195"/>
              <a:gd name="T40" fmla="*/ 283 w 581"/>
              <a:gd name="T41" fmla="*/ 177 h 195"/>
              <a:gd name="T42" fmla="*/ 184 w 581"/>
              <a:gd name="T43" fmla="*/ 195 h 195"/>
              <a:gd name="T44" fmla="*/ 99 w 581"/>
              <a:gd name="T45" fmla="*/ 195 h 195"/>
              <a:gd name="T46" fmla="*/ 0 w 581"/>
              <a:gd name="T47" fmla="*/ 195 h 195"/>
              <a:gd name="T48" fmla="*/ 0 w 581"/>
              <a:gd name="T49" fmla="*/ 71 h 195"/>
              <a:gd name="T50" fmla="*/ 42 w 581"/>
              <a:gd name="T51" fmla="*/ 71 h 195"/>
              <a:gd name="T52" fmla="*/ 85 w 581"/>
              <a:gd name="T53" fmla="*/ 71 h 195"/>
              <a:gd name="T54" fmla="*/ 127 w 581"/>
              <a:gd name="T55" fmla="*/ 71 h 195"/>
              <a:gd name="T56" fmla="*/ 156 w 581"/>
              <a:gd name="T57" fmla="*/ 71 h 195"/>
              <a:gd name="T58" fmla="*/ 184 w 581"/>
              <a:gd name="T59" fmla="*/ 53 h 195"/>
              <a:gd name="T60" fmla="*/ 212 w 581"/>
              <a:gd name="T61" fmla="*/ 53 h 195"/>
              <a:gd name="T62" fmla="*/ 241 w 581"/>
              <a:gd name="T63" fmla="*/ 53 h 195"/>
              <a:gd name="T64" fmla="*/ 255 w 581"/>
              <a:gd name="T65" fmla="*/ 3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195">
                <a:moveTo>
                  <a:pt x="255" y="36"/>
                </a:moveTo>
                <a:lnTo>
                  <a:pt x="297" y="18"/>
                </a:lnTo>
                <a:lnTo>
                  <a:pt x="326" y="0"/>
                </a:lnTo>
                <a:lnTo>
                  <a:pt x="368" y="0"/>
                </a:lnTo>
                <a:lnTo>
                  <a:pt x="397" y="0"/>
                </a:lnTo>
                <a:lnTo>
                  <a:pt x="425" y="0"/>
                </a:lnTo>
                <a:lnTo>
                  <a:pt x="453" y="0"/>
                </a:lnTo>
                <a:lnTo>
                  <a:pt x="496" y="18"/>
                </a:lnTo>
                <a:lnTo>
                  <a:pt x="524" y="18"/>
                </a:lnTo>
                <a:lnTo>
                  <a:pt x="553" y="36"/>
                </a:lnTo>
                <a:lnTo>
                  <a:pt x="567" y="53"/>
                </a:lnTo>
                <a:lnTo>
                  <a:pt x="581" y="71"/>
                </a:lnTo>
                <a:lnTo>
                  <a:pt x="581" y="89"/>
                </a:lnTo>
                <a:lnTo>
                  <a:pt x="567" y="107"/>
                </a:lnTo>
                <a:lnTo>
                  <a:pt x="553" y="107"/>
                </a:lnTo>
                <a:lnTo>
                  <a:pt x="538" y="124"/>
                </a:lnTo>
                <a:lnTo>
                  <a:pt x="510" y="124"/>
                </a:lnTo>
                <a:lnTo>
                  <a:pt x="467" y="142"/>
                </a:lnTo>
                <a:lnTo>
                  <a:pt x="425" y="160"/>
                </a:lnTo>
                <a:lnTo>
                  <a:pt x="382" y="160"/>
                </a:lnTo>
                <a:lnTo>
                  <a:pt x="283" y="177"/>
                </a:lnTo>
                <a:lnTo>
                  <a:pt x="184" y="195"/>
                </a:lnTo>
                <a:lnTo>
                  <a:pt x="99" y="195"/>
                </a:lnTo>
                <a:lnTo>
                  <a:pt x="0" y="195"/>
                </a:lnTo>
                <a:lnTo>
                  <a:pt x="0" y="71"/>
                </a:lnTo>
                <a:lnTo>
                  <a:pt x="42" y="71"/>
                </a:lnTo>
                <a:lnTo>
                  <a:pt x="85" y="71"/>
                </a:lnTo>
                <a:lnTo>
                  <a:pt x="127" y="71"/>
                </a:lnTo>
                <a:lnTo>
                  <a:pt x="156" y="71"/>
                </a:lnTo>
                <a:lnTo>
                  <a:pt x="184" y="53"/>
                </a:lnTo>
                <a:lnTo>
                  <a:pt x="212" y="53"/>
                </a:lnTo>
                <a:lnTo>
                  <a:pt x="241" y="53"/>
                </a:lnTo>
                <a:lnTo>
                  <a:pt x="255" y="3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7" name="Freeform 9"/>
          <p:cNvSpPr>
            <a:spLocks noChangeArrowheads="1"/>
          </p:cNvSpPr>
          <p:nvPr/>
        </p:nvSpPr>
        <p:spPr bwMode="auto">
          <a:xfrm>
            <a:off x="5216525" y="1641476"/>
            <a:ext cx="215900" cy="550863"/>
          </a:xfrm>
          <a:custGeom>
            <a:avLst/>
            <a:gdLst>
              <a:gd name="T0" fmla="*/ 29 w 341"/>
              <a:gd name="T1" fmla="*/ 17 h 868"/>
              <a:gd name="T2" fmla="*/ 29 w 341"/>
              <a:gd name="T3" fmla="*/ 17 h 868"/>
              <a:gd name="T4" fmla="*/ 57 w 341"/>
              <a:gd name="T5" fmla="*/ 0 h 868"/>
              <a:gd name="T6" fmla="*/ 71 w 341"/>
              <a:gd name="T7" fmla="*/ 0 h 868"/>
              <a:gd name="T8" fmla="*/ 100 w 341"/>
              <a:gd name="T9" fmla="*/ 0 h 868"/>
              <a:gd name="T10" fmla="*/ 142 w 341"/>
              <a:gd name="T11" fmla="*/ 17 h 868"/>
              <a:gd name="T12" fmla="*/ 185 w 341"/>
              <a:gd name="T13" fmla="*/ 17 h 868"/>
              <a:gd name="T14" fmla="*/ 227 w 341"/>
              <a:gd name="T15" fmla="*/ 35 h 868"/>
              <a:gd name="T16" fmla="*/ 284 w 341"/>
              <a:gd name="T17" fmla="*/ 35 h 868"/>
              <a:gd name="T18" fmla="*/ 284 w 341"/>
              <a:gd name="T19" fmla="*/ 141 h 868"/>
              <a:gd name="T20" fmla="*/ 298 w 341"/>
              <a:gd name="T21" fmla="*/ 230 h 868"/>
              <a:gd name="T22" fmla="*/ 312 w 341"/>
              <a:gd name="T23" fmla="*/ 319 h 868"/>
              <a:gd name="T24" fmla="*/ 312 w 341"/>
              <a:gd name="T25" fmla="*/ 407 h 868"/>
              <a:gd name="T26" fmla="*/ 326 w 341"/>
              <a:gd name="T27" fmla="*/ 478 h 868"/>
              <a:gd name="T28" fmla="*/ 326 w 341"/>
              <a:gd name="T29" fmla="*/ 549 h 868"/>
              <a:gd name="T30" fmla="*/ 326 w 341"/>
              <a:gd name="T31" fmla="*/ 602 h 868"/>
              <a:gd name="T32" fmla="*/ 341 w 341"/>
              <a:gd name="T33" fmla="*/ 655 h 868"/>
              <a:gd name="T34" fmla="*/ 341 w 341"/>
              <a:gd name="T35" fmla="*/ 708 h 868"/>
              <a:gd name="T36" fmla="*/ 341 w 341"/>
              <a:gd name="T37" fmla="*/ 744 h 868"/>
              <a:gd name="T38" fmla="*/ 326 w 341"/>
              <a:gd name="T39" fmla="*/ 797 h 868"/>
              <a:gd name="T40" fmla="*/ 326 w 341"/>
              <a:gd name="T41" fmla="*/ 815 h 868"/>
              <a:gd name="T42" fmla="*/ 326 w 341"/>
              <a:gd name="T43" fmla="*/ 832 h 868"/>
              <a:gd name="T44" fmla="*/ 326 w 341"/>
              <a:gd name="T45" fmla="*/ 850 h 868"/>
              <a:gd name="T46" fmla="*/ 312 w 341"/>
              <a:gd name="T47" fmla="*/ 868 h 868"/>
              <a:gd name="T48" fmla="*/ 298 w 341"/>
              <a:gd name="T49" fmla="*/ 868 h 868"/>
              <a:gd name="T50" fmla="*/ 284 w 341"/>
              <a:gd name="T51" fmla="*/ 868 h 868"/>
              <a:gd name="T52" fmla="*/ 270 w 341"/>
              <a:gd name="T53" fmla="*/ 868 h 868"/>
              <a:gd name="T54" fmla="*/ 256 w 341"/>
              <a:gd name="T55" fmla="*/ 850 h 868"/>
              <a:gd name="T56" fmla="*/ 241 w 341"/>
              <a:gd name="T57" fmla="*/ 832 h 868"/>
              <a:gd name="T58" fmla="*/ 227 w 341"/>
              <a:gd name="T59" fmla="*/ 815 h 868"/>
              <a:gd name="T60" fmla="*/ 227 w 341"/>
              <a:gd name="T61" fmla="*/ 797 h 868"/>
              <a:gd name="T62" fmla="*/ 213 w 341"/>
              <a:gd name="T63" fmla="*/ 779 h 868"/>
              <a:gd name="T64" fmla="*/ 213 w 341"/>
              <a:gd name="T65" fmla="*/ 744 h 868"/>
              <a:gd name="T66" fmla="*/ 199 w 341"/>
              <a:gd name="T67" fmla="*/ 708 h 868"/>
              <a:gd name="T68" fmla="*/ 199 w 341"/>
              <a:gd name="T69" fmla="*/ 673 h 868"/>
              <a:gd name="T70" fmla="*/ 185 w 341"/>
              <a:gd name="T71" fmla="*/ 638 h 868"/>
              <a:gd name="T72" fmla="*/ 185 w 341"/>
              <a:gd name="T73" fmla="*/ 602 h 868"/>
              <a:gd name="T74" fmla="*/ 170 w 341"/>
              <a:gd name="T75" fmla="*/ 549 h 868"/>
              <a:gd name="T76" fmla="*/ 156 w 341"/>
              <a:gd name="T77" fmla="*/ 513 h 868"/>
              <a:gd name="T78" fmla="*/ 142 w 341"/>
              <a:gd name="T79" fmla="*/ 460 h 868"/>
              <a:gd name="T80" fmla="*/ 128 w 341"/>
              <a:gd name="T81" fmla="*/ 407 h 868"/>
              <a:gd name="T82" fmla="*/ 114 w 341"/>
              <a:gd name="T83" fmla="*/ 354 h 868"/>
              <a:gd name="T84" fmla="*/ 100 w 341"/>
              <a:gd name="T85" fmla="*/ 301 h 868"/>
              <a:gd name="T86" fmla="*/ 85 w 341"/>
              <a:gd name="T87" fmla="*/ 265 h 868"/>
              <a:gd name="T88" fmla="*/ 85 w 341"/>
              <a:gd name="T89" fmla="*/ 230 h 868"/>
              <a:gd name="T90" fmla="*/ 71 w 341"/>
              <a:gd name="T91" fmla="*/ 194 h 868"/>
              <a:gd name="T92" fmla="*/ 57 w 341"/>
              <a:gd name="T93" fmla="*/ 159 h 868"/>
              <a:gd name="T94" fmla="*/ 43 w 341"/>
              <a:gd name="T95" fmla="*/ 141 h 868"/>
              <a:gd name="T96" fmla="*/ 29 w 341"/>
              <a:gd name="T97" fmla="*/ 124 h 868"/>
              <a:gd name="T98" fmla="*/ 15 w 341"/>
              <a:gd name="T99" fmla="*/ 106 h 868"/>
              <a:gd name="T100" fmla="*/ 15 w 341"/>
              <a:gd name="T101" fmla="*/ 88 h 868"/>
              <a:gd name="T102" fmla="*/ 15 w 341"/>
              <a:gd name="T103" fmla="*/ 70 h 868"/>
              <a:gd name="T104" fmla="*/ 0 w 341"/>
              <a:gd name="T105" fmla="*/ 70 h 868"/>
              <a:gd name="T106" fmla="*/ 0 w 341"/>
              <a:gd name="T107" fmla="*/ 53 h 868"/>
              <a:gd name="T108" fmla="*/ 15 w 341"/>
              <a:gd name="T109" fmla="*/ 35 h 868"/>
              <a:gd name="T110" fmla="*/ 29 w 341"/>
              <a:gd name="T111" fmla="*/ 17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1" h="868">
                <a:moveTo>
                  <a:pt x="29" y="17"/>
                </a:moveTo>
                <a:lnTo>
                  <a:pt x="29" y="17"/>
                </a:lnTo>
                <a:lnTo>
                  <a:pt x="57" y="0"/>
                </a:lnTo>
                <a:lnTo>
                  <a:pt x="71" y="0"/>
                </a:lnTo>
                <a:lnTo>
                  <a:pt x="100" y="0"/>
                </a:lnTo>
                <a:lnTo>
                  <a:pt x="142" y="17"/>
                </a:lnTo>
                <a:lnTo>
                  <a:pt x="185" y="17"/>
                </a:lnTo>
                <a:lnTo>
                  <a:pt x="227" y="35"/>
                </a:lnTo>
                <a:lnTo>
                  <a:pt x="284" y="35"/>
                </a:lnTo>
                <a:lnTo>
                  <a:pt x="284" y="141"/>
                </a:lnTo>
                <a:lnTo>
                  <a:pt x="298" y="230"/>
                </a:lnTo>
                <a:lnTo>
                  <a:pt x="312" y="319"/>
                </a:lnTo>
                <a:lnTo>
                  <a:pt x="312" y="407"/>
                </a:lnTo>
                <a:lnTo>
                  <a:pt x="326" y="478"/>
                </a:lnTo>
                <a:lnTo>
                  <a:pt x="326" y="549"/>
                </a:lnTo>
                <a:lnTo>
                  <a:pt x="326" y="602"/>
                </a:lnTo>
                <a:lnTo>
                  <a:pt x="341" y="655"/>
                </a:lnTo>
                <a:lnTo>
                  <a:pt x="341" y="708"/>
                </a:lnTo>
                <a:lnTo>
                  <a:pt x="341" y="744"/>
                </a:lnTo>
                <a:lnTo>
                  <a:pt x="326" y="797"/>
                </a:lnTo>
                <a:lnTo>
                  <a:pt x="326" y="815"/>
                </a:lnTo>
                <a:lnTo>
                  <a:pt x="326" y="832"/>
                </a:lnTo>
                <a:lnTo>
                  <a:pt x="326" y="850"/>
                </a:lnTo>
                <a:lnTo>
                  <a:pt x="312" y="868"/>
                </a:lnTo>
                <a:lnTo>
                  <a:pt x="298" y="868"/>
                </a:lnTo>
                <a:lnTo>
                  <a:pt x="284" y="868"/>
                </a:lnTo>
                <a:lnTo>
                  <a:pt x="270" y="868"/>
                </a:lnTo>
                <a:lnTo>
                  <a:pt x="256" y="850"/>
                </a:lnTo>
                <a:lnTo>
                  <a:pt x="241" y="832"/>
                </a:lnTo>
                <a:lnTo>
                  <a:pt x="227" y="815"/>
                </a:lnTo>
                <a:lnTo>
                  <a:pt x="227" y="797"/>
                </a:lnTo>
                <a:lnTo>
                  <a:pt x="213" y="779"/>
                </a:lnTo>
                <a:lnTo>
                  <a:pt x="213" y="744"/>
                </a:lnTo>
                <a:lnTo>
                  <a:pt x="199" y="708"/>
                </a:lnTo>
                <a:lnTo>
                  <a:pt x="199" y="673"/>
                </a:lnTo>
                <a:lnTo>
                  <a:pt x="185" y="638"/>
                </a:lnTo>
                <a:lnTo>
                  <a:pt x="185" y="602"/>
                </a:lnTo>
                <a:lnTo>
                  <a:pt x="170" y="549"/>
                </a:lnTo>
                <a:lnTo>
                  <a:pt x="156" y="513"/>
                </a:lnTo>
                <a:lnTo>
                  <a:pt x="142" y="460"/>
                </a:lnTo>
                <a:lnTo>
                  <a:pt x="128" y="407"/>
                </a:lnTo>
                <a:lnTo>
                  <a:pt x="114" y="354"/>
                </a:lnTo>
                <a:lnTo>
                  <a:pt x="100" y="301"/>
                </a:lnTo>
                <a:lnTo>
                  <a:pt x="85" y="265"/>
                </a:lnTo>
                <a:lnTo>
                  <a:pt x="85" y="230"/>
                </a:lnTo>
                <a:lnTo>
                  <a:pt x="71" y="194"/>
                </a:lnTo>
                <a:lnTo>
                  <a:pt x="57" y="159"/>
                </a:lnTo>
                <a:lnTo>
                  <a:pt x="43" y="141"/>
                </a:lnTo>
                <a:lnTo>
                  <a:pt x="29" y="124"/>
                </a:lnTo>
                <a:lnTo>
                  <a:pt x="15" y="106"/>
                </a:lnTo>
                <a:lnTo>
                  <a:pt x="15" y="88"/>
                </a:lnTo>
                <a:lnTo>
                  <a:pt x="15" y="70"/>
                </a:lnTo>
                <a:lnTo>
                  <a:pt x="0" y="70"/>
                </a:lnTo>
                <a:lnTo>
                  <a:pt x="0" y="53"/>
                </a:lnTo>
                <a:lnTo>
                  <a:pt x="15" y="35"/>
                </a:lnTo>
                <a:lnTo>
                  <a:pt x="29" y="1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8" name="Freeform 10"/>
          <p:cNvSpPr>
            <a:spLocks noChangeArrowheads="1"/>
          </p:cNvSpPr>
          <p:nvPr/>
        </p:nvSpPr>
        <p:spPr bwMode="auto">
          <a:xfrm>
            <a:off x="5305425" y="1539875"/>
            <a:ext cx="711200" cy="539750"/>
          </a:xfrm>
          <a:custGeom>
            <a:avLst/>
            <a:gdLst>
              <a:gd name="T0" fmla="*/ 680 w 1120"/>
              <a:gd name="T1" fmla="*/ 18 h 851"/>
              <a:gd name="T2" fmla="*/ 723 w 1120"/>
              <a:gd name="T3" fmla="*/ 0 h 851"/>
              <a:gd name="T4" fmla="*/ 766 w 1120"/>
              <a:gd name="T5" fmla="*/ 18 h 851"/>
              <a:gd name="T6" fmla="*/ 808 w 1120"/>
              <a:gd name="T7" fmla="*/ 18 h 851"/>
              <a:gd name="T8" fmla="*/ 865 w 1120"/>
              <a:gd name="T9" fmla="*/ 53 h 851"/>
              <a:gd name="T10" fmla="*/ 936 w 1120"/>
              <a:gd name="T11" fmla="*/ 71 h 851"/>
              <a:gd name="T12" fmla="*/ 1006 w 1120"/>
              <a:gd name="T13" fmla="*/ 106 h 851"/>
              <a:gd name="T14" fmla="*/ 1063 w 1120"/>
              <a:gd name="T15" fmla="*/ 142 h 851"/>
              <a:gd name="T16" fmla="*/ 1106 w 1120"/>
              <a:gd name="T17" fmla="*/ 177 h 851"/>
              <a:gd name="T18" fmla="*/ 1120 w 1120"/>
              <a:gd name="T19" fmla="*/ 213 h 851"/>
              <a:gd name="T20" fmla="*/ 1106 w 1120"/>
              <a:gd name="T21" fmla="*/ 248 h 851"/>
              <a:gd name="T22" fmla="*/ 1063 w 1120"/>
              <a:gd name="T23" fmla="*/ 284 h 851"/>
              <a:gd name="T24" fmla="*/ 1035 w 1120"/>
              <a:gd name="T25" fmla="*/ 319 h 851"/>
              <a:gd name="T26" fmla="*/ 1006 w 1120"/>
              <a:gd name="T27" fmla="*/ 372 h 851"/>
              <a:gd name="T28" fmla="*/ 978 w 1120"/>
              <a:gd name="T29" fmla="*/ 425 h 851"/>
              <a:gd name="T30" fmla="*/ 950 w 1120"/>
              <a:gd name="T31" fmla="*/ 496 h 851"/>
              <a:gd name="T32" fmla="*/ 907 w 1120"/>
              <a:gd name="T33" fmla="*/ 585 h 851"/>
              <a:gd name="T34" fmla="*/ 865 w 1120"/>
              <a:gd name="T35" fmla="*/ 691 h 851"/>
              <a:gd name="T36" fmla="*/ 822 w 1120"/>
              <a:gd name="T37" fmla="*/ 798 h 851"/>
              <a:gd name="T38" fmla="*/ 695 w 1120"/>
              <a:gd name="T39" fmla="*/ 780 h 851"/>
              <a:gd name="T40" fmla="*/ 723 w 1120"/>
              <a:gd name="T41" fmla="*/ 638 h 851"/>
              <a:gd name="T42" fmla="*/ 737 w 1120"/>
              <a:gd name="T43" fmla="*/ 532 h 851"/>
              <a:gd name="T44" fmla="*/ 751 w 1120"/>
              <a:gd name="T45" fmla="*/ 443 h 851"/>
              <a:gd name="T46" fmla="*/ 751 w 1120"/>
              <a:gd name="T47" fmla="*/ 354 h 851"/>
              <a:gd name="T48" fmla="*/ 737 w 1120"/>
              <a:gd name="T49" fmla="*/ 301 h 851"/>
              <a:gd name="T50" fmla="*/ 737 w 1120"/>
              <a:gd name="T51" fmla="*/ 266 h 851"/>
              <a:gd name="T52" fmla="*/ 723 w 1120"/>
              <a:gd name="T53" fmla="*/ 230 h 851"/>
              <a:gd name="T54" fmla="*/ 695 w 1120"/>
              <a:gd name="T55" fmla="*/ 213 h 851"/>
              <a:gd name="T56" fmla="*/ 652 w 1120"/>
              <a:gd name="T57" fmla="*/ 213 h 851"/>
              <a:gd name="T58" fmla="*/ 581 w 1120"/>
              <a:gd name="T59" fmla="*/ 230 h 851"/>
              <a:gd name="T60" fmla="*/ 482 w 1120"/>
              <a:gd name="T61" fmla="*/ 248 h 851"/>
              <a:gd name="T62" fmla="*/ 241 w 1120"/>
              <a:gd name="T63" fmla="*/ 284 h 851"/>
              <a:gd name="T64" fmla="*/ 0 w 1120"/>
              <a:gd name="T65" fmla="*/ 301 h 851"/>
              <a:gd name="T66" fmla="*/ 85 w 1120"/>
              <a:gd name="T67" fmla="*/ 195 h 851"/>
              <a:gd name="T68" fmla="*/ 284 w 1120"/>
              <a:gd name="T69" fmla="*/ 177 h 851"/>
              <a:gd name="T70" fmla="*/ 454 w 1120"/>
              <a:gd name="T71" fmla="*/ 142 h 851"/>
              <a:gd name="T72" fmla="*/ 539 w 1120"/>
              <a:gd name="T73" fmla="*/ 106 h 851"/>
              <a:gd name="T74" fmla="*/ 610 w 1120"/>
              <a:gd name="T75" fmla="*/ 89 h 851"/>
              <a:gd name="T76" fmla="*/ 652 w 1120"/>
              <a:gd name="T77" fmla="*/ 53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0" h="851">
                <a:moveTo>
                  <a:pt x="666" y="53"/>
                </a:moveTo>
                <a:lnTo>
                  <a:pt x="680" y="18"/>
                </a:lnTo>
                <a:lnTo>
                  <a:pt x="709" y="18"/>
                </a:lnTo>
                <a:lnTo>
                  <a:pt x="723" y="0"/>
                </a:lnTo>
                <a:lnTo>
                  <a:pt x="751" y="0"/>
                </a:lnTo>
                <a:lnTo>
                  <a:pt x="766" y="18"/>
                </a:lnTo>
                <a:lnTo>
                  <a:pt x="794" y="18"/>
                </a:lnTo>
                <a:lnTo>
                  <a:pt x="808" y="18"/>
                </a:lnTo>
                <a:lnTo>
                  <a:pt x="836" y="35"/>
                </a:lnTo>
                <a:lnTo>
                  <a:pt x="865" y="53"/>
                </a:lnTo>
                <a:lnTo>
                  <a:pt x="893" y="53"/>
                </a:lnTo>
                <a:lnTo>
                  <a:pt x="936" y="71"/>
                </a:lnTo>
                <a:lnTo>
                  <a:pt x="964" y="89"/>
                </a:lnTo>
                <a:lnTo>
                  <a:pt x="1006" y="106"/>
                </a:lnTo>
                <a:lnTo>
                  <a:pt x="1035" y="124"/>
                </a:lnTo>
                <a:lnTo>
                  <a:pt x="1063" y="142"/>
                </a:lnTo>
                <a:lnTo>
                  <a:pt x="1092" y="160"/>
                </a:lnTo>
                <a:lnTo>
                  <a:pt x="1106" y="177"/>
                </a:lnTo>
                <a:lnTo>
                  <a:pt x="1120" y="195"/>
                </a:lnTo>
                <a:lnTo>
                  <a:pt x="1120" y="213"/>
                </a:lnTo>
                <a:lnTo>
                  <a:pt x="1120" y="230"/>
                </a:lnTo>
                <a:lnTo>
                  <a:pt x="1106" y="248"/>
                </a:lnTo>
                <a:lnTo>
                  <a:pt x="1092" y="266"/>
                </a:lnTo>
                <a:lnTo>
                  <a:pt x="1063" y="284"/>
                </a:lnTo>
                <a:lnTo>
                  <a:pt x="1049" y="301"/>
                </a:lnTo>
                <a:lnTo>
                  <a:pt x="1035" y="319"/>
                </a:lnTo>
                <a:lnTo>
                  <a:pt x="1021" y="337"/>
                </a:lnTo>
                <a:lnTo>
                  <a:pt x="1006" y="372"/>
                </a:lnTo>
                <a:lnTo>
                  <a:pt x="992" y="390"/>
                </a:lnTo>
                <a:lnTo>
                  <a:pt x="978" y="425"/>
                </a:lnTo>
                <a:lnTo>
                  <a:pt x="964" y="461"/>
                </a:lnTo>
                <a:lnTo>
                  <a:pt x="950" y="496"/>
                </a:lnTo>
                <a:lnTo>
                  <a:pt x="936" y="532"/>
                </a:lnTo>
                <a:lnTo>
                  <a:pt x="907" y="585"/>
                </a:lnTo>
                <a:lnTo>
                  <a:pt x="893" y="638"/>
                </a:lnTo>
                <a:lnTo>
                  <a:pt x="865" y="691"/>
                </a:lnTo>
                <a:lnTo>
                  <a:pt x="851" y="744"/>
                </a:lnTo>
                <a:lnTo>
                  <a:pt x="822" y="798"/>
                </a:lnTo>
                <a:lnTo>
                  <a:pt x="666" y="851"/>
                </a:lnTo>
                <a:lnTo>
                  <a:pt x="695" y="780"/>
                </a:lnTo>
                <a:lnTo>
                  <a:pt x="709" y="709"/>
                </a:lnTo>
                <a:lnTo>
                  <a:pt x="723" y="638"/>
                </a:lnTo>
                <a:lnTo>
                  <a:pt x="723" y="585"/>
                </a:lnTo>
                <a:lnTo>
                  <a:pt x="737" y="532"/>
                </a:lnTo>
                <a:lnTo>
                  <a:pt x="737" y="479"/>
                </a:lnTo>
                <a:lnTo>
                  <a:pt x="751" y="443"/>
                </a:lnTo>
                <a:lnTo>
                  <a:pt x="751" y="390"/>
                </a:lnTo>
                <a:lnTo>
                  <a:pt x="751" y="354"/>
                </a:lnTo>
                <a:lnTo>
                  <a:pt x="751" y="337"/>
                </a:lnTo>
                <a:lnTo>
                  <a:pt x="737" y="301"/>
                </a:lnTo>
                <a:lnTo>
                  <a:pt x="737" y="284"/>
                </a:lnTo>
                <a:lnTo>
                  <a:pt x="737" y="266"/>
                </a:lnTo>
                <a:lnTo>
                  <a:pt x="737" y="248"/>
                </a:lnTo>
                <a:lnTo>
                  <a:pt x="723" y="230"/>
                </a:lnTo>
                <a:lnTo>
                  <a:pt x="709" y="213"/>
                </a:lnTo>
                <a:lnTo>
                  <a:pt x="695" y="213"/>
                </a:lnTo>
                <a:lnTo>
                  <a:pt x="680" y="213"/>
                </a:lnTo>
                <a:lnTo>
                  <a:pt x="652" y="213"/>
                </a:lnTo>
                <a:lnTo>
                  <a:pt x="624" y="230"/>
                </a:lnTo>
                <a:lnTo>
                  <a:pt x="581" y="230"/>
                </a:lnTo>
                <a:lnTo>
                  <a:pt x="525" y="230"/>
                </a:lnTo>
                <a:lnTo>
                  <a:pt x="482" y="248"/>
                </a:lnTo>
                <a:lnTo>
                  <a:pt x="354" y="266"/>
                </a:lnTo>
                <a:lnTo>
                  <a:pt x="241" y="284"/>
                </a:lnTo>
                <a:lnTo>
                  <a:pt x="114" y="284"/>
                </a:lnTo>
                <a:lnTo>
                  <a:pt x="0" y="301"/>
                </a:lnTo>
                <a:lnTo>
                  <a:pt x="0" y="195"/>
                </a:lnTo>
                <a:lnTo>
                  <a:pt x="85" y="195"/>
                </a:lnTo>
                <a:lnTo>
                  <a:pt x="184" y="195"/>
                </a:lnTo>
                <a:lnTo>
                  <a:pt x="284" y="177"/>
                </a:lnTo>
                <a:lnTo>
                  <a:pt x="397" y="142"/>
                </a:lnTo>
                <a:lnTo>
                  <a:pt x="454" y="142"/>
                </a:lnTo>
                <a:lnTo>
                  <a:pt x="496" y="124"/>
                </a:lnTo>
                <a:lnTo>
                  <a:pt x="539" y="106"/>
                </a:lnTo>
                <a:lnTo>
                  <a:pt x="581" y="89"/>
                </a:lnTo>
                <a:lnTo>
                  <a:pt x="610" y="89"/>
                </a:lnTo>
                <a:lnTo>
                  <a:pt x="638" y="71"/>
                </a:lnTo>
                <a:lnTo>
                  <a:pt x="652" y="53"/>
                </a:lnTo>
                <a:lnTo>
                  <a:pt x="666" y="5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9" name="Freeform 11"/>
          <p:cNvSpPr>
            <a:spLocks noChangeArrowheads="1"/>
          </p:cNvSpPr>
          <p:nvPr/>
        </p:nvSpPr>
        <p:spPr bwMode="auto">
          <a:xfrm>
            <a:off x="5395914" y="2001838"/>
            <a:ext cx="504825" cy="146050"/>
          </a:xfrm>
          <a:custGeom>
            <a:avLst/>
            <a:gdLst>
              <a:gd name="T0" fmla="*/ 0 w 794"/>
              <a:gd name="T1" fmla="*/ 106 h 230"/>
              <a:gd name="T2" fmla="*/ 85 w 794"/>
              <a:gd name="T3" fmla="*/ 88 h 230"/>
              <a:gd name="T4" fmla="*/ 170 w 794"/>
              <a:gd name="T5" fmla="*/ 71 h 230"/>
              <a:gd name="T6" fmla="*/ 241 w 794"/>
              <a:gd name="T7" fmla="*/ 53 h 230"/>
              <a:gd name="T8" fmla="*/ 326 w 794"/>
              <a:gd name="T9" fmla="*/ 53 h 230"/>
              <a:gd name="T10" fmla="*/ 383 w 794"/>
              <a:gd name="T11" fmla="*/ 35 h 230"/>
              <a:gd name="T12" fmla="*/ 453 w 794"/>
              <a:gd name="T13" fmla="*/ 35 h 230"/>
              <a:gd name="T14" fmla="*/ 510 w 794"/>
              <a:gd name="T15" fmla="*/ 17 h 230"/>
              <a:gd name="T16" fmla="*/ 553 w 794"/>
              <a:gd name="T17" fmla="*/ 17 h 230"/>
              <a:gd name="T18" fmla="*/ 609 w 794"/>
              <a:gd name="T19" fmla="*/ 17 h 230"/>
              <a:gd name="T20" fmla="*/ 652 w 794"/>
              <a:gd name="T21" fmla="*/ 17 h 230"/>
              <a:gd name="T22" fmla="*/ 680 w 794"/>
              <a:gd name="T23" fmla="*/ 0 h 230"/>
              <a:gd name="T24" fmla="*/ 709 w 794"/>
              <a:gd name="T25" fmla="*/ 0 h 230"/>
              <a:gd name="T26" fmla="*/ 737 w 794"/>
              <a:gd name="T27" fmla="*/ 17 h 230"/>
              <a:gd name="T28" fmla="*/ 751 w 794"/>
              <a:gd name="T29" fmla="*/ 17 h 230"/>
              <a:gd name="T30" fmla="*/ 765 w 794"/>
              <a:gd name="T31" fmla="*/ 17 h 230"/>
              <a:gd name="T32" fmla="*/ 779 w 794"/>
              <a:gd name="T33" fmla="*/ 17 h 230"/>
              <a:gd name="T34" fmla="*/ 794 w 794"/>
              <a:gd name="T35" fmla="*/ 35 h 230"/>
              <a:gd name="T36" fmla="*/ 794 w 794"/>
              <a:gd name="T37" fmla="*/ 53 h 230"/>
              <a:gd name="T38" fmla="*/ 794 w 794"/>
              <a:gd name="T39" fmla="*/ 71 h 230"/>
              <a:gd name="T40" fmla="*/ 794 w 794"/>
              <a:gd name="T41" fmla="*/ 88 h 230"/>
              <a:gd name="T42" fmla="*/ 779 w 794"/>
              <a:gd name="T43" fmla="*/ 88 h 230"/>
              <a:gd name="T44" fmla="*/ 765 w 794"/>
              <a:gd name="T45" fmla="*/ 106 h 230"/>
              <a:gd name="T46" fmla="*/ 751 w 794"/>
              <a:gd name="T47" fmla="*/ 106 h 230"/>
              <a:gd name="T48" fmla="*/ 737 w 794"/>
              <a:gd name="T49" fmla="*/ 124 h 230"/>
              <a:gd name="T50" fmla="*/ 709 w 794"/>
              <a:gd name="T51" fmla="*/ 124 h 230"/>
              <a:gd name="T52" fmla="*/ 694 w 794"/>
              <a:gd name="T53" fmla="*/ 124 h 230"/>
              <a:gd name="T54" fmla="*/ 666 w 794"/>
              <a:gd name="T55" fmla="*/ 141 h 230"/>
              <a:gd name="T56" fmla="*/ 624 w 794"/>
              <a:gd name="T57" fmla="*/ 141 h 230"/>
              <a:gd name="T58" fmla="*/ 581 w 794"/>
              <a:gd name="T59" fmla="*/ 141 h 230"/>
              <a:gd name="T60" fmla="*/ 538 w 794"/>
              <a:gd name="T61" fmla="*/ 159 h 230"/>
              <a:gd name="T62" fmla="*/ 496 w 794"/>
              <a:gd name="T63" fmla="*/ 159 h 230"/>
              <a:gd name="T64" fmla="*/ 439 w 794"/>
              <a:gd name="T65" fmla="*/ 177 h 230"/>
              <a:gd name="T66" fmla="*/ 368 w 794"/>
              <a:gd name="T67" fmla="*/ 177 h 230"/>
              <a:gd name="T68" fmla="*/ 312 w 794"/>
              <a:gd name="T69" fmla="*/ 195 h 230"/>
              <a:gd name="T70" fmla="*/ 241 w 794"/>
              <a:gd name="T71" fmla="*/ 195 h 230"/>
              <a:gd name="T72" fmla="*/ 156 w 794"/>
              <a:gd name="T73" fmla="*/ 212 h 230"/>
              <a:gd name="T74" fmla="*/ 85 w 794"/>
              <a:gd name="T75" fmla="*/ 212 h 230"/>
              <a:gd name="T76" fmla="*/ 0 w 794"/>
              <a:gd name="T77" fmla="*/ 230 h 230"/>
              <a:gd name="T78" fmla="*/ 0 w 794"/>
              <a:gd name="T79" fmla="*/ 106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94" h="230">
                <a:moveTo>
                  <a:pt x="0" y="106"/>
                </a:moveTo>
                <a:lnTo>
                  <a:pt x="85" y="88"/>
                </a:lnTo>
                <a:lnTo>
                  <a:pt x="170" y="71"/>
                </a:lnTo>
                <a:lnTo>
                  <a:pt x="241" y="53"/>
                </a:lnTo>
                <a:lnTo>
                  <a:pt x="326" y="53"/>
                </a:lnTo>
                <a:lnTo>
                  <a:pt x="383" y="35"/>
                </a:lnTo>
                <a:lnTo>
                  <a:pt x="453" y="35"/>
                </a:lnTo>
                <a:lnTo>
                  <a:pt x="510" y="17"/>
                </a:lnTo>
                <a:lnTo>
                  <a:pt x="553" y="17"/>
                </a:lnTo>
                <a:lnTo>
                  <a:pt x="609" y="17"/>
                </a:lnTo>
                <a:lnTo>
                  <a:pt x="652" y="17"/>
                </a:lnTo>
                <a:lnTo>
                  <a:pt x="680" y="0"/>
                </a:lnTo>
                <a:lnTo>
                  <a:pt x="709" y="0"/>
                </a:lnTo>
                <a:lnTo>
                  <a:pt x="737" y="17"/>
                </a:lnTo>
                <a:lnTo>
                  <a:pt x="751" y="17"/>
                </a:lnTo>
                <a:lnTo>
                  <a:pt x="765" y="17"/>
                </a:lnTo>
                <a:lnTo>
                  <a:pt x="779" y="17"/>
                </a:lnTo>
                <a:lnTo>
                  <a:pt x="794" y="35"/>
                </a:lnTo>
                <a:lnTo>
                  <a:pt x="794" y="53"/>
                </a:lnTo>
                <a:lnTo>
                  <a:pt x="794" y="71"/>
                </a:lnTo>
                <a:lnTo>
                  <a:pt x="794" y="88"/>
                </a:lnTo>
                <a:lnTo>
                  <a:pt x="779" y="88"/>
                </a:lnTo>
                <a:lnTo>
                  <a:pt x="765" y="106"/>
                </a:lnTo>
                <a:lnTo>
                  <a:pt x="751" y="106"/>
                </a:lnTo>
                <a:lnTo>
                  <a:pt x="737" y="124"/>
                </a:lnTo>
                <a:lnTo>
                  <a:pt x="709" y="124"/>
                </a:lnTo>
                <a:lnTo>
                  <a:pt x="694" y="124"/>
                </a:lnTo>
                <a:lnTo>
                  <a:pt x="666" y="141"/>
                </a:lnTo>
                <a:lnTo>
                  <a:pt x="624" y="141"/>
                </a:lnTo>
                <a:lnTo>
                  <a:pt x="581" y="141"/>
                </a:lnTo>
                <a:lnTo>
                  <a:pt x="538" y="159"/>
                </a:lnTo>
                <a:lnTo>
                  <a:pt x="496" y="159"/>
                </a:lnTo>
                <a:lnTo>
                  <a:pt x="439" y="177"/>
                </a:lnTo>
                <a:lnTo>
                  <a:pt x="368" y="177"/>
                </a:lnTo>
                <a:lnTo>
                  <a:pt x="312" y="195"/>
                </a:lnTo>
                <a:lnTo>
                  <a:pt x="241" y="195"/>
                </a:lnTo>
                <a:lnTo>
                  <a:pt x="156" y="212"/>
                </a:lnTo>
                <a:lnTo>
                  <a:pt x="85" y="212"/>
                </a:lnTo>
                <a:lnTo>
                  <a:pt x="0" y="230"/>
                </a:lnTo>
                <a:lnTo>
                  <a:pt x="0" y="10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0" name="Freeform 12"/>
          <p:cNvSpPr>
            <a:spLocks noChangeArrowheads="1"/>
          </p:cNvSpPr>
          <p:nvPr/>
        </p:nvSpPr>
        <p:spPr bwMode="auto">
          <a:xfrm>
            <a:off x="6261100" y="1482725"/>
            <a:ext cx="844550" cy="247650"/>
          </a:xfrm>
          <a:custGeom>
            <a:avLst/>
            <a:gdLst>
              <a:gd name="T0" fmla="*/ 581 w 1332"/>
              <a:gd name="T1" fmla="*/ 142 h 390"/>
              <a:gd name="T2" fmla="*/ 637 w 1332"/>
              <a:gd name="T3" fmla="*/ 124 h 390"/>
              <a:gd name="T4" fmla="*/ 680 w 1332"/>
              <a:gd name="T5" fmla="*/ 107 h 390"/>
              <a:gd name="T6" fmla="*/ 722 w 1332"/>
              <a:gd name="T7" fmla="*/ 89 h 390"/>
              <a:gd name="T8" fmla="*/ 765 w 1332"/>
              <a:gd name="T9" fmla="*/ 89 h 390"/>
              <a:gd name="T10" fmla="*/ 808 w 1332"/>
              <a:gd name="T11" fmla="*/ 71 h 390"/>
              <a:gd name="T12" fmla="*/ 850 w 1332"/>
              <a:gd name="T13" fmla="*/ 54 h 390"/>
              <a:gd name="T14" fmla="*/ 878 w 1332"/>
              <a:gd name="T15" fmla="*/ 54 h 390"/>
              <a:gd name="T16" fmla="*/ 921 w 1332"/>
              <a:gd name="T17" fmla="*/ 36 h 390"/>
              <a:gd name="T18" fmla="*/ 949 w 1332"/>
              <a:gd name="T19" fmla="*/ 36 h 390"/>
              <a:gd name="T20" fmla="*/ 978 w 1332"/>
              <a:gd name="T21" fmla="*/ 36 h 390"/>
              <a:gd name="T22" fmla="*/ 1006 w 1332"/>
              <a:gd name="T23" fmla="*/ 18 h 390"/>
              <a:gd name="T24" fmla="*/ 1034 w 1332"/>
              <a:gd name="T25" fmla="*/ 18 h 390"/>
              <a:gd name="T26" fmla="*/ 1048 w 1332"/>
              <a:gd name="T27" fmla="*/ 18 h 390"/>
              <a:gd name="T28" fmla="*/ 1063 w 1332"/>
              <a:gd name="T29" fmla="*/ 18 h 390"/>
              <a:gd name="T30" fmla="*/ 1077 w 1332"/>
              <a:gd name="T31" fmla="*/ 18 h 390"/>
              <a:gd name="T32" fmla="*/ 1091 w 1332"/>
              <a:gd name="T33" fmla="*/ 0 h 390"/>
              <a:gd name="T34" fmla="*/ 1148 w 1332"/>
              <a:gd name="T35" fmla="*/ 18 h 390"/>
              <a:gd name="T36" fmla="*/ 1190 w 1332"/>
              <a:gd name="T37" fmla="*/ 18 h 390"/>
              <a:gd name="T38" fmla="*/ 1233 w 1332"/>
              <a:gd name="T39" fmla="*/ 18 h 390"/>
              <a:gd name="T40" fmla="*/ 1261 w 1332"/>
              <a:gd name="T41" fmla="*/ 36 h 390"/>
              <a:gd name="T42" fmla="*/ 1289 w 1332"/>
              <a:gd name="T43" fmla="*/ 54 h 390"/>
              <a:gd name="T44" fmla="*/ 1304 w 1332"/>
              <a:gd name="T45" fmla="*/ 54 h 390"/>
              <a:gd name="T46" fmla="*/ 1318 w 1332"/>
              <a:gd name="T47" fmla="*/ 71 h 390"/>
              <a:gd name="T48" fmla="*/ 1332 w 1332"/>
              <a:gd name="T49" fmla="*/ 89 h 390"/>
              <a:gd name="T50" fmla="*/ 1318 w 1332"/>
              <a:gd name="T51" fmla="*/ 107 h 390"/>
              <a:gd name="T52" fmla="*/ 1304 w 1332"/>
              <a:gd name="T53" fmla="*/ 107 h 390"/>
              <a:gd name="T54" fmla="*/ 1289 w 1332"/>
              <a:gd name="T55" fmla="*/ 124 h 390"/>
              <a:gd name="T56" fmla="*/ 1275 w 1332"/>
              <a:gd name="T57" fmla="*/ 124 h 390"/>
              <a:gd name="T58" fmla="*/ 1247 w 1332"/>
              <a:gd name="T59" fmla="*/ 142 h 390"/>
              <a:gd name="T60" fmla="*/ 1219 w 1332"/>
              <a:gd name="T61" fmla="*/ 142 h 390"/>
              <a:gd name="T62" fmla="*/ 1190 w 1332"/>
              <a:gd name="T63" fmla="*/ 160 h 390"/>
              <a:gd name="T64" fmla="*/ 1162 w 1332"/>
              <a:gd name="T65" fmla="*/ 160 h 390"/>
              <a:gd name="T66" fmla="*/ 1119 w 1332"/>
              <a:gd name="T67" fmla="*/ 178 h 390"/>
              <a:gd name="T68" fmla="*/ 1077 w 1332"/>
              <a:gd name="T69" fmla="*/ 195 h 390"/>
              <a:gd name="T70" fmla="*/ 1034 w 1332"/>
              <a:gd name="T71" fmla="*/ 195 h 390"/>
              <a:gd name="T72" fmla="*/ 978 w 1332"/>
              <a:gd name="T73" fmla="*/ 213 h 390"/>
              <a:gd name="T74" fmla="*/ 935 w 1332"/>
              <a:gd name="T75" fmla="*/ 231 h 390"/>
              <a:gd name="T76" fmla="*/ 878 w 1332"/>
              <a:gd name="T77" fmla="*/ 249 h 390"/>
              <a:gd name="T78" fmla="*/ 808 w 1332"/>
              <a:gd name="T79" fmla="*/ 266 h 390"/>
              <a:gd name="T80" fmla="*/ 680 w 1332"/>
              <a:gd name="T81" fmla="*/ 284 h 390"/>
              <a:gd name="T82" fmla="*/ 567 w 1332"/>
              <a:gd name="T83" fmla="*/ 319 h 390"/>
              <a:gd name="T84" fmla="*/ 453 w 1332"/>
              <a:gd name="T85" fmla="*/ 337 h 390"/>
              <a:gd name="T86" fmla="*/ 354 w 1332"/>
              <a:gd name="T87" fmla="*/ 355 h 390"/>
              <a:gd name="T88" fmla="*/ 255 w 1332"/>
              <a:gd name="T89" fmla="*/ 373 h 390"/>
              <a:gd name="T90" fmla="*/ 156 w 1332"/>
              <a:gd name="T91" fmla="*/ 373 h 390"/>
              <a:gd name="T92" fmla="*/ 70 w 1332"/>
              <a:gd name="T93" fmla="*/ 390 h 390"/>
              <a:gd name="T94" fmla="*/ 0 w 1332"/>
              <a:gd name="T95" fmla="*/ 390 h 390"/>
              <a:gd name="T96" fmla="*/ 0 w 1332"/>
              <a:gd name="T97" fmla="*/ 266 h 390"/>
              <a:gd name="T98" fmla="*/ 42 w 1332"/>
              <a:gd name="T99" fmla="*/ 266 h 390"/>
              <a:gd name="T100" fmla="*/ 99 w 1332"/>
              <a:gd name="T101" fmla="*/ 249 h 390"/>
              <a:gd name="T102" fmla="*/ 156 w 1332"/>
              <a:gd name="T103" fmla="*/ 249 h 390"/>
              <a:gd name="T104" fmla="*/ 226 w 1332"/>
              <a:gd name="T105" fmla="*/ 231 h 390"/>
              <a:gd name="T106" fmla="*/ 311 w 1332"/>
              <a:gd name="T107" fmla="*/ 213 h 390"/>
              <a:gd name="T108" fmla="*/ 382 w 1332"/>
              <a:gd name="T109" fmla="*/ 195 h 390"/>
              <a:gd name="T110" fmla="*/ 482 w 1332"/>
              <a:gd name="T111" fmla="*/ 160 h 390"/>
              <a:gd name="T112" fmla="*/ 581 w 1332"/>
              <a:gd name="T113" fmla="*/ 142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2" h="390">
                <a:moveTo>
                  <a:pt x="581" y="142"/>
                </a:moveTo>
                <a:lnTo>
                  <a:pt x="637" y="124"/>
                </a:lnTo>
                <a:lnTo>
                  <a:pt x="680" y="107"/>
                </a:lnTo>
                <a:lnTo>
                  <a:pt x="722" y="89"/>
                </a:lnTo>
                <a:lnTo>
                  <a:pt x="765" y="89"/>
                </a:lnTo>
                <a:lnTo>
                  <a:pt x="808" y="71"/>
                </a:lnTo>
                <a:lnTo>
                  <a:pt x="850" y="54"/>
                </a:lnTo>
                <a:lnTo>
                  <a:pt x="878" y="54"/>
                </a:lnTo>
                <a:lnTo>
                  <a:pt x="921" y="36"/>
                </a:lnTo>
                <a:lnTo>
                  <a:pt x="949" y="36"/>
                </a:lnTo>
                <a:lnTo>
                  <a:pt x="978" y="36"/>
                </a:lnTo>
                <a:lnTo>
                  <a:pt x="1006" y="18"/>
                </a:lnTo>
                <a:lnTo>
                  <a:pt x="1034" y="18"/>
                </a:lnTo>
                <a:lnTo>
                  <a:pt x="1048" y="18"/>
                </a:lnTo>
                <a:lnTo>
                  <a:pt x="1063" y="18"/>
                </a:lnTo>
                <a:lnTo>
                  <a:pt x="1077" y="18"/>
                </a:lnTo>
                <a:lnTo>
                  <a:pt x="1091" y="0"/>
                </a:lnTo>
                <a:lnTo>
                  <a:pt x="1148" y="18"/>
                </a:lnTo>
                <a:lnTo>
                  <a:pt x="1190" y="18"/>
                </a:lnTo>
                <a:lnTo>
                  <a:pt x="1233" y="18"/>
                </a:lnTo>
                <a:lnTo>
                  <a:pt x="1261" y="36"/>
                </a:lnTo>
                <a:lnTo>
                  <a:pt x="1289" y="54"/>
                </a:lnTo>
                <a:lnTo>
                  <a:pt x="1304" y="54"/>
                </a:lnTo>
                <a:lnTo>
                  <a:pt x="1318" y="71"/>
                </a:lnTo>
                <a:lnTo>
                  <a:pt x="1332" y="89"/>
                </a:lnTo>
                <a:lnTo>
                  <a:pt x="1318" y="107"/>
                </a:lnTo>
                <a:lnTo>
                  <a:pt x="1304" y="107"/>
                </a:lnTo>
                <a:lnTo>
                  <a:pt x="1289" y="124"/>
                </a:lnTo>
                <a:lnTo>
                  <a:pt x="1275" y="124"/>
                </a:lnTo>
                <a:lnTo>
                  <a:pt x="1247" y="142"/>
                </a:lnTo>
                <a:lnTo>
                  <a:pt x="1219" y="142"/>
                </a:lnTo>
                <a:lnTo>
                  <a:pt x="1190" y="160"/>
                </a:lnTo>
                <a:lnTo>
                  <a:pt x="1162" y="160"/>
                </a:lnTo>
                <a:lnTo>
                  <a:pt x="1119" y="178"/>
                </a:lnTo>
                <a:lnTo>
                  <a:pt x="1077" y="195"/>
                </a:lnTo>
                <a:lnTo>
                  <a:pt x="1034" y="195"/>
                </a:lnTo>
                <a:lnTo>
                  <a:pt x="978" y="213"/>
                </a:lnTo>
                <a:lnTo>
                  <a:pt x="935" y="231"/>
                </a:lnTo>
                <a:lnTo>
                  <a:pt x="878" y="249"/>
                </a:lnTo>
                <a:lnTo>
                  <a:pt x="808" y="266"/>
                </a:lnTo>
                <a:lnTo>
                  <a:pt x="680" y="284"/>
                </a:lnTo>
                <a:lnTo>
                  <a:pt x="567" y="319"/>
                </a:lnTo>
                <a:lnTo>
                  <a:pt x="453" y="337"/>
                </a:lnTo>
                <a:lnTo>
                  <a:pt x="354" y="355"/>
                </a:lnTo>
                <a:lnTo>
                  <a:pt x="255" y="373"/>
                </a:lnTo>
                <a:lnTo>
                  <a:pt x="156" y="373"/>
                </a:lnTo>
                <a:lnTo>
                  <a:pt x="70" y="390"/>
                </a:lnTo>
                <a:lnTo>
                  <a:pt x="0" y="390"/>
                </a:lnTo>
                <a:lnTo>
                  <a:pt x="0" y="266"/>
                </a:lnTo>
                <a:lnTo>
                  <a:pt x="42" y="266"/>
                </a:lnTo>
                <a:lnTo>
                  <a:pt x="99" y="249"/>
                </a:lnTo>
                <a:lnTo>
                  <a:pt x="156" y="249"/>
                </a:lnTo>
                <a:lnTo>
                  <a:pt x="226" y="231"/>
                </a:lnTo>
                <a:lnTo>
                  <a:pt x="311" y="213"/>
                </a:lnTo>
                <a:lnTo>
                  <a:pt x="382" y="195"/>
                </a:lnTo>
                <a:lnTo>
                  <a:pt x="482" y="160"/>
                </a:lnTo>
                <a:lnTo>
                  <a:pt x="581" y="14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1" name="Freeform 13"/>
          <p:cNvSpPr>
            <a:spLocks noChangeArrowheads="1"/>
          </p:cNvSpPr>
          <p:nvPr/>
        </p:nvSpPr>
        <p:spPr bwMode="auto">
          <a:xfrm>
            <a:off x="6286501" y="2012950"/>
            <a:ext cx="828675" cy="528638"/>
          </a:xfrm>
          <a:custGeom>
            <a:avLst/>
            <a:gdLst>
              <a:gd name="T0" fmla="*/ 836 w 1304"/>
              <a:gd name="T1" fmla="*/ 833 h 833"/>
              <a:gd name="T2" fmla="*/ 836 w 1304"/>
              <a:gd name="T3" fmla="*/ 692 h 833"/>
              <a:gd name="T4" fmla="*/ 851 w 1304"/>
              <a:gd name="T5" fmla="*/ 585 h 833"/>
              <a:gd name="T6" fmla="*/ 851 w 1304"/>
              <a:gd name="T7" fmla="*/ 479 h 833"/>
              <a:gd name="T8" fmla="*/ 865 w 1304"/>
              <a:gd name="T9" fmla="*/ 390 h 833"/>
              <a:gd name="T10" fmla="*/ 865 w 1304"/>
              <a:gd name="T11" fmla="*/ 319 h 833"/>
              <a:gd name="T12" fmla="*/ 865 w 1304"/>
              <a:gd name="T13" fmla="*/ 284 h 833"/>
              <a:gd name="T14" fmla="*/ 865 w 1304"/>
              <a:gd name="T15" fmla="*/ 248 h 833"/>
              <a:gd name="T16" fmla="*/ 836 w 1304"/>
              <a:gd name="T17" fmla="*/ 231 h 833"/>
              <a:gd name="T18" fmla="*/ 794 w 1304"/>
              <a:gd name="T19" fmla="*/ 231 h 833"/>
              <a:gd name="T20" fmla="*/ 709 w 1304"/>
              <a:gd name="T21" fmla="*/ 231 h 833"/>
              <a:gd name="T22" fmla="*/ 595 w 1304"/>
              <a:gd name="T23" fmla="*/ 248 h 833"/>
              <a:gd name="T24" fmla="*/ 440 w 1304"/>
              <a:gd name="T25" fmla="*/ 284 h 833"/>
              <a:gd name="T26" fmla="*/ 298 w 1304"/>
              <a:gd name="T27" fmla="*/ 302 h 833"/>
              <a:gd name="T28" fmla="*/ 170 w 1304"/>
              <a:gd name="T29" fmla="*/ 319 h 833"/>
              <a:gd name="T30" fmla="*/ 57 w 1304"/>
              <a:gd name="T31" fmla="*/ 337 h 833"/>
              <a:gd name="T32" fmla="*/ 0 w 1304"/>
              <a:gd name="T33" fmla="*/ 213 h 833"/>
              <a:gd name="T34" fmla="*/ 284 w 1304"/>
              <a:gd name="T35" fmla="*/ 195 h 833"/>
              <a:gd name="T36" fmla="*/ 525 w 1304"/>
              <a:gd name="T37" fmla="*/ 142 h 833"/>
              <a:gd name="T38" fmla="*/ 638 w 1304"/>
              <a:gd name="T39" fmla="*/ 124 h 833"/>
              <a:gd name="T40" fmla="*/ 723 w 1304"/>
              <a:gd name="T41" fmla="*/ 89 h 833"/>
              <a:gd name="T42" fmla="*/ 780 w 1304"/>
              <a:gd name="T43" fmla="*/ 71 h 833"/>
              <a:gd name="T44" fmla="*/ 808 w 1304"/>
              <a:gd name="T45" fmla="*/ 36 h 833"/>
              <a:gd name="T46" fmla="*/ 865 w 1304"/>
              <a:gd name="T47" fmla="*/ 18 h 833"/>
              <a:gd name="T48" fmla="*/ 907 w 1304"/>
              <a:gd name="T49" fmla="*/ 0 h 833"/>
              <a:gd name="T50" fmla="*/ 936 w 1304"/>
              <a:gd name="T51" fmla="*/ 18 h 833"/>
              <a:gd name="T52" fmla="*/ 992 w 1304"/>
              <a:gd name="T53" fmla="*/ 36 h 833"/>
              <a:gd name="T54" fmla="*/ 1049 w 1304"/>
              <a:gd name="T55" fmla="*/ 54 h 833"/>
              <a:gd name="T56" fmla="*/ 1120 w 1304"/>
              <a:gd name="T57" fmla="*/ 89 h 833"/>
              <a:gd name="T58" fmla="*/ 1205 w 1304"/>
              <a:gd name="T59" fmla="*/ 124 h 833"/>
              <a:gd name="T60" fmla="*/ 1247 w 1304"/>
              <a:gd name="T61" fmla="*/ 160 h 833"/>
              <a:gd name="T62" fmla="*/ 1290 w 1304"/>
              <a:gd name="T63" fmla="*/ 195 h 833"/>
              <a:gd name="T64" fmla="*/ 1304 w 1304"/>
              <a:gd name="T65" fmla="*/ 213 h 833"/>
              <a:gd name="T66" fmla="*/ 1290 w 1304"/>
              <a:gd name="T67" fmla="*/ 231 h 833"/>
              <a:gd name="T68" fmla="*/ 1276 w 1304"/>
              <a:gd name="T69" fmla="*/ 248 h 833"/>
              <a:gd name="T70" fmla="*/ 1247 w 1304"/>
              <a:gd name="T71" fmla="*/ 266 h 833"/>
              <a:gd name="T72" fmla="*/ 1205 w 1304"/>
              <a:gd name="T73" fmla="*/ 302 h 833"/>
              <a:gd name="T74" fmla="*/ 1177 w 1304"/>
              <a:gd name="T75" fmla="*/ 319 h 833"/>
              <a:gd name="T76" fmla="*/ 1148 w 1304"/>
              <a:gd name="T77" fmla="*/ 355 h 833"/>
              <a:gd name="T78" fmla="*/ 1120 w 1304"/>
              <a:gd name="T79" fmla="*/ 408 h 833"/>
              <a:gd name="T80" fmla="*/ 1092 w 1304"/>
              <a:gd name="T81" fmla="*/ 479 h 833"/>
              <a:gd name="T82" fmla="*/ 1049 w 1304"/>
              <a:gd name="T83" fmla="*/ 567 h 833"/>
              <a:gd name="T84" fmla="*/ 1021 w 1304"/>
              <a:gd name="T85" fmla="*/ 656 h 833"/>
              <a:gd name="T86" fmla="*/ 978 w 1304"/>
              <a:gd name="T87" fmla="*/ 762 h 8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4" h="833">
                <a:moveTo>
                  <a:pt x="950" y="833"/>
                </a:moveTo>
                <a:lnTo>
                  <a:pt x="836" y="833"/>
                </a:lnTo>
                <a:lnTo>
                  <a:pt x="836" y="762"/>
                </a:lnTo>
                <a:lnTo>
                  <a:pt x="836" y="692"/>
                </a:lnTo>
                <a:lnTo>
                  <a:pt x="851" y="638"/>
                </a:lnTo>
                <a:lnTo>
                  <a:pt x="851" y="585"/>
                </a:lnTo>
                <a:lnTo>
                  <a:pt x="851" y="532"/>
                </a:lnTo>
                <a:lnTo>
                  <a:pt x="851" y="479"/>
                </a:lnTo>
                <a:lnTo>
                  <a:pt x="851" y="426"/>
                </a:lnTo>
                <a:lnTo>
                  <a:pt x="865" y="390"/>
                </a:lnTo>
                <a:lnTo>
                  <a:pt x="865" y="355"/>
                </a:lnTo>
                <a:lnTo>
                  <a:pt x="865" y="319"/>
                </a:lnTo>
                <a:lnTo>
                  <a:pt x="865" y="302"/>
                </a:lnTo>
                <a:lnTo>
                  <a:pt x="865" y="284"/>
                </a:lnTo>
                <a:lnTo>
                  <a:pt x="865" y="266"/>
                </a:lnTo>
                <a:lnTo>
                  <a:pt x="865" y="248"/>
                </a:lnTo>
                <a:lnTo>
                  <a:pt x="851" y="231"/>
                </a:lnTo>
                <a:lnTo>
                  <a:pt x="836" y="231"/>
                </a:lnTo>
                <a:lnTo>
                  <a:pt x="822" y="231"/>
                </a:lnTo>
                <a:lnTo>
                  <a:pt x="794" y="231"/>
                </a:lnTo>
                <a:lnTo>
                  <a:pt x="751" y="231"/>
                </a:lnTo>
                <a:lnTo>
                  <a:pt x="709" y="231"/>
                </a:lnTo>
                <a:lnTo>
                  <a:pt x="652" y="248"/>
                </a:lnTo>
                <a:lnTo>
                  <a:pt x="595" y="248"/>
                </a:lnTo>
                <a:lnTo>
                  <a:pt x="510" y="266"/>
                </a:lnTo>
                <a:lnTo>
                  <a:pt x="440" y="284"/>
                </a:lnTo>
                <a:lnTo>
                  <a:pt x="369" y="302"/>
                </a:lnTo>
                <a:lnTo>
                  <a:pt x="298" y="302"/>
                </a:lnTo>
                <a:lnTo>
                  <a:pt x="227" y="319"/>
                </a:lnTo>
                <a:lnTo>
                  <a:pt x="170" y="319"/>
                </a:lnTo>
                <a:lnTo>
                  <a:pt x="114" y="337"/>
                </a:lnTo>
                <a:lnTo>
                  <a:pt x="57" y="337"/>
                </a:lnTo>
                <a:lnTo>
                  <a:pt x="0" y="337"/>
                </a:lnTo>
                <a:lnTo>
                  <a:pt x="0" y="213"/>
                </a:lnTo>
                <a:lnTo>
                  <a:pt x="142" y="213"/>
                </a:lnTo>
                <a:lnTo>
                  <a:pt x="284" y="195"/>
                </a:lnTo>
                <a:lnTo>
                  <a:pt x="411" y="178"/>
                </a:lnTo>
                <a:lnTo>
                  <a:pt x="525" y="142"/>
                </a:lnTo>
                <a:lnTo>
                  <a:pt x="581" y="124"/>
                </a:lnTo>
                <a:lnTo>
                  <a:pt x="638" y="124"/>
                </a:lnTo>
                <a:lnTo>
                  <a:pt x="680" y="107"/>
                </a:lnTo>
                <a:lnTo>
                  <a:pt x="723" y="89"/>
                </a:lnTo>
                <a:lnTo>
                  <a:pt x="751" y="71"/>
                </a:lnTo>
                <a:lnTo>
                  <a:pt x="780" y="71"/>
                </a:lnTo>
                <a:lnTo>
                  <a:pt x="794" y="54"/>
                </a:lnTo>
                <a:lnTo>
                  <a:pt x="808" y="36"/>
                </a:lnTo>
                <a:lnTo>
                  <a:pt x="836" y="36"/>
                </a:lnTo>
                <a:lnTo>
                  <a:pt x="865" y="18"/>
                </a:lnTo>
                <a:lnTo>
                  <a:pt x="879" y="0"/>
                </a:lnTo>
                <a:lnTo>
                  <a:pt x="907" y="0"/>
                </a:lnTo>
                <a:lnTo>
                  <a:pt x="921" y="0"/>
                </a:lnTo>
                <a:lnTo>
                  <a:pt x="936" y="18"/>
                </a:lnTo>
                <a:lnTo>
                  <a:pt x="964" y="18"/>
                </a:lnTo>
                <a:lnTo>
                  <a:pt x="992" y="36"/>
                </a:lnTo>
                <a:lnTo>
                  <a:pt x="1021" y="36"/>
                </a:lnTo>
                <a:lnTo>
                  <a:pt x="1049" y="54"/>
                </a:lnTo>
                <a:lnTo>
                  <a:pt x="1077" y="71"/>
                </a:lnTo>
                <a:lnTo>
                  <a:pt x="1120" y="89"/>
                </a:lnTo>
                <a:lnTo>
                  <a:pt x="1162" y="107"/>
                </a:lnTo>
                <a:lnTo>
                  <a:pt x="1205" y="124"/>
                </a:lnTo>
                <a:lnTo>
                  <a:pt x="1233" y="142"/>
                </a:lnTo>
                <a:lnTo>
                  <a:pt x="1247" y="160"/>
                </a:lnTo>
                <a:lnTo>
                  <a:pt x="1276" y="178"/>
                </a:lnTo>
                <a:lnTo>
                  <a:pt x="1290" y="195"/>
                </a:lnTo>
                <a:lnTo>
                  <a:pt x="1290" y="213"/>
                </a:lnTo>
                <a:lnTo>
                  <a:pt x="1304" y="213"/>
                </a:lnTo>
                <a:lnTo>
                  <a:pt x="1304" y="231"/>
                </a:lnTo>
                <a:lnTo>
                  <a:pt x="1290" y="231"/>
                </a:lnTo>
                <a:lnTo>
                  <a:pt x="1290" y="248"/>
                </a:lnTo>
                <a:lnTo>
                  <a:pt x="1276" y="248"/>
                </a:lnTo>
                <a:lnTo>
                  <a:pt x="1262" y="266"/>
                </a:lnTo>
                <a:lnTo>
                  <a:pt x="1247" y="266"/>
                </a:lnTo>
                <a:lnTo>
                  <a:pt x="1233" y="284"/>
                </a:lnTo>
                <a:lnTo>
                  <a:pt x="1205" y="302"/>
                </a:lnTo>
                <a:lnTo>
                  <a:pt x="1191" y="302"/>
                </a:lnTo>
                <a:lnTo>
                  <a:pt x="1177" y="319"/>
                </a:lnTo>
                <a:lnTo>
                  <a:pt x="1162" y="337"/>
                </a:lnTo>
                <a:lnTo>
                  <a:pt x="1148" y="355"/>
                </a:lnTo>
                <a:lnTo>
                  <a:pt x="1134" y="390"/>
                </a:lnTo>
                <a:lnTo>
                  <a:pt x="1120" y="408"/>
                </a:lnTo>
                <a:lnTo>
                  <a:pt x="1106" y="443"/>
                </a:lnTo>
                <a:lnTo>
                  <a:pt x="1092" y="479"/>
                </a:lnTo>
                <a:lnTo>
                  <a:pt x="1077" y="514"/>
                </a:lnTo>
                <a:lnTo>
                  <a:pt x="1049" y="567"/>
                </a:lnTo>
                <a:lnTo>
                  <a:pt x="1035" y="621"/>
                </a:lnTo>
                <a:lnTo>
                  <a:pt x="1021" y="656"/>
                </a:lnTo>
                <a:lnTo>
                  <a:pt x="992" y="709"/>
                </a:lnTo>
                <a:lnTo>
                  <a:pt x="978" y="762"/>
                </a:lnTo>
                <a:lnTo>
                  <a:pt x="950" y="83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 name="Freeform 14"/>
          <p:cNvSpPr>
            <a:spLocks noChangeArrowheads="1"/>
          </p:cNvSpPr>
          <p:nvPr/>
        </p:nvSpPr>
        <p:spPr bwMode="auto">
          <a:xfrm>
            <a:off x="6315076" y="2508251"/>
            <a:ext cx="682625" cy="168275"/>
          </a:xfrm>
          <a:custGeom>
            <a:avLst/>
            <a:gdLst>
              <a:gd name="T0" fmla="*/ 1049 w 1077"/>
              <a:gd name="T1" fmla="*/ 36 h 266"/>
              <a:gd name="T2" fmla="*/ 1063 w 1077"/>
              <a:gd name="T3" fmla="*/ 53 h 266"/>
              <a:gd name="T4" fmla="*/ 1063 w 1077"/>
              <a:gd name="T5" fmla="*/ 89 h 266"/>
              <a:gd name="T6" fmla="*/ 1077 w 1077"/>
              <a:gd name="T7" fmla="*/ 106 h 266"/>
              <a:gd name="T8" fmla="*/ 1063 w 1077"/>
              <a:gd name="T9" fmla="*/ 124 h 266"/>
              <a:gd name="T10" fmla="*/ 1049 w 1077"/>
              <a:gd name="T11" fmla="*/ 124 h 266"/>
              <a:gd name="T12" fmla="*/ 1034 w 1077"/>
              <a:gd name="T13" fmla="*/ 142 h 266"/>
              <a:gd name="T14" fmla="*/ 1020 w 1077"/>
              <a:gd name="T15" fmla="*/ 142 h 266"/>
              <a:gd name="T16" fmla="*/ 992 w 1077"/>
              <a:gd name="T17" fmla="*/ 142 h 266"/>
              <a:gd name="T18" fmla="*/ 978 w 1077"/>
              <a:gd name="T19" fmla="*/ 142 h 266"/>
              <a:gd name="T20" fmla="*/ 949 w 1077"/>
              <a:gd name="T21" fmla="*/ 160 h 266"/>
              <a:gd name="T22" fmla="*/ 921 w 1077"/>
              <a:gd name="T23" fmla="*/ 160 h 266"/>
              <a:gd name="T24" fmla="*/ 893 w 1077"/>
              <a:gd name="T25" fmla="*/ 160 h 266"/>
              <a:gd name="T26" fmla="*/ 850 w 1077"/>
              <a:gd name="T27" fmla="*/ 177 h 266"/>
              <a:gd name="T28" fmla="*/ 822 w 1077"/>
              <a:gd name="T29" fmla="*/ 177 h 266"/>
              <a:gd name="T30" fmla="*/ 779 w 1077"/>
              <a:gd name="T31" fmla="*/ 195 h 266"/>
              <a:gd name="T32" fmla="*/ 723 w 1077"/>
              <a:gd name="T33" fmla="*/ 195 h 266"/>
              <a:gd name="T34" fmla="*/ 680 w 1077"/>
              <a:gd name="T35" fmla="*/ 195 h 266"/>
              <a:gd name="T36" fmla="*/ 623 w 1077"/>
              <a:gd name="T37" fmla="*/ 213 h 266"/>
              <a:gd name="T38" fmla="*/ 524 w 1077"/>
              <a:gd name="T39" fmla="*/ 231 h 266"/>
              <a:gd name="T40" fmla="*/ 425 w 1077"/>
              <a:gd name="T41" fmla="*/ 231 h 266"/>
              <a:gd name="T42" fmla="*/ 340 w 1077"/>
              <a:gd name="T43" fmla="*/ 248 h 266"/>
              <a:gd name="T44" fmla="*/ 269 w 1077"/>
              <a:gd name="T45" fmla="*/ 248 h 266"/>
              <a:gd name="T46" fmla="*/ 184 w 1077"/>
              <a:gd name="T47" fmla="*/ 266 h 266"/>
              <a:gd name="T48" fmla="*/ 113 w 1077"/>
              <a:gd name="T49" fmla="*/ 266 h 266"/>
              <a:gd name="T50" fmla="*/ 56 w 1077"/>
              <a:gd name="T51" fmla="*/ 266 h 266"/>
              <a:gd name="T52" fmla="*/ 0 w 1077"/>
              <a:gd name="T53" fmla="*/ 266 h 266"/>
              <a:gd name="T54" fmla="*/ 0 w 1077"/>
              <a:gd name="T55" fmla="*/ 124 h 266"/>
              <a:gd name="T56" fmla="*/ 56 w 1077"/>
              <a:gd name="T57" fmla="*/ 124 h 266"/>
              <a:gd name="T58" fmla="*/ 113 w 1077"/>
              <a:gd name="T59" fmla="*/ 124 h 266"/>
              <a:gd name="T60" fmla="*/ 184 w 1077"/>
              <a:gd name="T61" fmla="*/ 124 h 266"/>
              <a:gd name="T62" fmla="*/ 255 w 1077"/>
              <a:gd name="T63" fmla="*/ 106 h 266"/>
              <a:gd name="T64" fmla="*/ 340 w 1077"/>
              <a:gd name="T65" fmla="*/ 89 h 266"/>
              <a:gd name="T66" fmla="*/ 425 w 1077"/>
              <a:gd name="T67" fmla="*/ 89 h 266"/>
              <a:gd name="T68" fmla="*/ 510 w 1077"/>
              <a:gd name="T69" fmla="*/ 71 h 266"/>
              <a:gd name="T70" fmla="*/ 609 w 1077"/>
              <a:gd name="T71" fmla="*/ 36 h 266"/>
              <a:gd name="T72" fmla="*/ 652 w 1077"/>
              <a:gd name="T73" fmla="*/ 36 h 266"/>
              <a:gd name="T74" fmla="*/ 694 w 1077"/>
              <a:gd name="T75" fmla="*/ 18 h 266"/>
              <a:gd name="T76" fmla="*/ 737 w 1077"/>
              <a:gd name="T77" fmla="*/ 18 h 266"/>
              <a:gd name="T78" fmla="*/ 779 w 1077"/>
              <a:gd name="T79" fmla="*/ 18 h 266"/>
              <a:gd name="T80" fmla="*/ 822 w 1077"/>
              <a:gd name="T81" fmla="*/ 0 h 266"/>
              <a:gd name="T82" fmla="*/ 850 w 1077"/>
              <a:gd name="T83" fmla="*/ 0 h 266"/>
              <a:gd name="T84" fmla="*/ 878 w 1077"/>
              <a:gd name="T85" fmla="*/ 0 h 266"/>
              <a:gd name="T86" fmla="*/ 907 w 1077"/>
              <a:gd name="T87" fmla="*/ 0 h 266"/>
              <a:gd name="T88" fmla="*/ 935 w 1077"/>
              <a:gd name="T89" fmla="*/ 0 h 266"/>
              <a:gd name="T90" fmla="*/ 963 w 1077"/>
              <a:gd name="T91" fmla="*/ 0 h 266"/>
              <a:gd name="T92" fmla="*/ 978 w 1077"/>
              <a:gd name="T93" fmla="*/ 0 h 266"/>
              <a:gd name="T94" fmla="*/ 1006 w 1077"/>
              <a:gd name="T95" fmla="*/ 0 h 266"/>
              <a:gd name="T96" fmla="*/ 1020 w 1077"/>
              <a:gd name="T97" fmla="*/ 0 h 266"/>
              <a:gd name="T98" fmla="*/ 1034 w 1077"/>
              <a:gd name="T99" fmla="*/ 18 h 266"/>
              <a:gd name="T100" fmla="*/ 1049 w 1077"/>
              <a:gd name="T101" fmla="*/ 3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7" h="266">
                <a:moveTo>
                  <a:pt x="1049" y="36"/>
                </a:moveTo>
                <a:lnTo>
                  <a:pt x="1063" y="53"/>
                </a:lnTo>
                <a:lnTo>
                  <a:pt x="1063" y="89"/>
                </a:lnTo>
                <a:lnTo>
                  <a:pt x="1077" y="106"/>
                </a:lnTo>
                <a:lnTo>
                  <a:pt x="1063" y="124"/>
                </a:lnTo>
                <a:lnTo>
                  <a:pt x="1049" y="124"/>
                </a:lnTo>
                <a:lnTo>
                  <a:pt x="1034" y="142"/>
                </a:lnTo>
                <a:lnTo>
                  <a:pt x="1020" y="142"/>
                </a:lnTo>
                <a:lnTo>
                  <a:pt x="992" y="142"/>
                </a:lnTo>
                <a:lnTo>
                  <a:pt x="978" y="142"/>
                </a:lnTo>
                <a:lnTo>
                  <a:pt x="949" y="160"/>
                </a:lnTo>
                <a:lnTo>
                  <a:pt x="921" y="160"/>
                </a:lnTo>
                <a:lnTo>
                  <a:pt x="893" y="160"/>
                </a:lnTo>
                <a:lnTo>
                  <a:pt x="850" y="177"/>
                </a:lnTo>
                <a:lnTo>
                  <a:pt x="822" y="177"/>
                </a:lnTo>
                <a:lnTo>
                  <a:pt x="779" y="195"/>
                </a:lnTo>
                <a:lnTo>
                  <a:pt x="723" y="195"/>
                </a:lnTo>
                <a:lnTo>
                  <a:pt x="680" y="195"/>
                </a:lnTo>
                <a:lnTo>
                  <a:pt x="623" y="213"/>
                </a:lnTo>
                <a:lnTo>
                  <a:pt x="524" y="231"/>
                </a:lnTo>
                <a:lnTo>
                  <a:pt x="425" y="231"/>
                </a:lnTo>
                <a:lnTo>
                  <a:pt x="340" y="248"/>
                </a:lnTo>
                <a:lnTo>
                  <a:pt x="269" y="248"/>
                </a:lnTo>
                <a:lnTo>
                  <a:pt x="184" y="266"/>
                </a:lnTo>
                <a:lnTo>
                  <a:pt x="113" y="266"/>
                </a:lnTo>
                <a:lnTo>
                  <a:pt x="56" y="266"/>
                </a:lnTo>
                <a:lnTo>
                  <a:pt x="0" y="266"/>
                </a:lnTo>
                <a:lnTo>
                  <a:pt x="0" y="124"/>
                </a:lnTo>
                <a:lnTo>
                  <a:pt x="56" y="124"/>
                </a:lnTo>
                <a:lnTo>
                  <a:pt x="113" y="124"/>
                </a:lnTo>
                <a:lnTo>
                  <a:pt x="184" y="124"/>
                </a:lnTo>
                <a:lnTo>
                  <a:pt x="255" y="106"/>
                </a:lnTo>
                <a:lnTo>
                  <a:pt x="340" y="89"/>
                </a:lnTo>
                <a:lnTo>
                  <a:pt x="425" y="89"/>
                </a:lnTo>
                <a:lnTo>
                  <a:pt x="510" y="71"/>
                </a:lnTo>
                <a:lnTo>
                  <a:pt x="609" y="36"/>
                </a:lnTo>
                <a:lnTo>
                  <a:pt x="652" y="36"/>
                </a:lnTo>
                <a:lnTo>
                  <a:pt x="694" y="18"/>
                </a:lnTo>
                <a:lnTo>
                  <a:pt x="737" y="18"/>
                </a:lnTo>
                <a:lnTo>
                  <a:pt x="779" y="18"/>
                </a:lnTo>
                <a:lnTo>
                  <a:pt x="822" y="0"/>
                </a:lnTo>
                <a:lnTo>
                  <a:pt x="850" y="0"/>
                </a:lnTo>
                <a:lnTo>
                  <a:pt x="878" y="0"/>
                </a:lnTo>
                <a:lnTo>
                  <a:pt x="907" y="0"/>
                </a:lnTo>
                <a:lnTo>
                  <a:pt x="935" y="0"/>
                </a:lnTo>
                <a:lnTo>
                  <a:pt x="963" y="0"/>
                </a:lnTo>
                <a:lnTo>
                  <a:pt x="978" y="0"/>
                </a:lnTo>
                <a:lnTo>
                  <a:pt x="1006" y="0"/>
                </a:lnTo>
                <a:lnTo>
                  <a:pt x="1020" y="0"/>
                </a:lnTo>
                <a:lnTo>
                  <a:pt x="1034" y="18"/>
                </a:lnTo>
                <a:lnTo>
                  <a:pt x="1049" y="3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4" name="Freeform 15"/>
          <p:cNvSpPr>
            <a:spLocks noChangeArrowheads="1"/>
          </p:cNvSpPr>
          <p:nvPr/>
        </p:nvSpPr>
        <p:spPr bwMode="auto">
          <a:xfrm>
            <a:off x="6143625" y="1606551"/>
            <a:ext cx="1231900" cy="1755775"/>
          </a:xfrm>
          <a:custGeom>
            <a:avLst/>
            <a:gdLst>
              <a:gd name="T0" fmla="*/ 43 w 1942"/>
              <a:gd name="T1" fmla="*/ 54 h 2765"/>
              <a:gd name="T2" fmla="*/ 71 w 1942"/>
              <a:gd name="T3" fmla="*/ 0 h 2765"/>
              <a:gd name="T4" fmla="*/ 185 w 1942"/>
              <a:gd name="T5" fmla="*/ 18 h 2765"/>
              <a:gd name="T6" fmla="*/ 355 w 1942"/>
              <a:gd name="T7" fmla="*/ 178 h 2765"/>
              <a:gd name="T8" fmla="*/ 355 w 1942"/>
              <a:gd name="T9" fmla="*/ 603 h 2765"/>
              <a:gd name="T10" fmla="*/ 355 w 1942"/>
              <a:gd name="T11" fmla="*/ 993 h 2765"/>
              <a:gd name="T12" fmla="*/ 355 w 1942"/>
              <a:gd name="T13" fmla="*/ 1312 h 2765"/>
              <a:gd name="T14" fmla="*/ 355 w 1942"/>
              <a:gd name="T15" fmla="*/ 1595 h 2765"/>
              <a:gd name="T16" fmla="*/ 341 w 1942"/>
              <a:gd name="T17" fmla="*/ 1808 h 2765"/>
              <a:gd name="T18" fmla="*/ 341 w 1942"/>
              <a:gd name="T19" fmla="*/ 1985 h 2765"/>
              <a:gd name="T20" fmla="*/ 341 w 1942"/>
              <a:gd name="T21" fmla="*/ 2109 h 2765"/>
              <a:gd name="T22" fmla="*/ 341 w 1942"/>
              <a:gd name="T23" fmla="*/ 2216 h 2765"/>
              <a:gd name="T24" fmla="*/ 326 w 1942"/>
              <a:gd name="T25" fmla="*/ 2375 h 2765"/>
              <a:gd name="T26" fmla="*/ 355 w 1942"/>
              <a:gd name="T27" fmla="*/ 2428 h 2765"/>
              <a:gd name="T28" fmla="*/ 426 w 1942"/>
              <a:gd name="T29" fmla="*/ 2411 h 2765"/>
              <a:gd name="T30" fmla="*/ 539 w 1942"/>
              <a:gd name="T31" fmla="*/ 2411 h 2765"/>
              <a:gd name="T32" fmla="*/ 709 w 1942"/>
              <a:gd name="T33" fmla="*/ 2375 h 2765"/>
              <a:gd name="T34" fmla="*/ 1021 w 1942"/>
              <a:gd name="T35" fmla="*/ 2340 h 2765"/>
              <a:gd name="T36" fmla="*/ 1304 w 1942"/>
              <a:gd name="T37" fmla="*/ 2287 h 2765"/>
              <a:gd name="T38" fmla="*/ 1503 w 1942"/>
              <a:gd name="T39" fmla="*/ 2233 h 2765"/>
              <a:gd name="T40" fmla="*/ 1659 w 1942"/>
              <a:gd name="T41" fmla="*/ 2251 h 2765"/>
              <a:gd name="T42" fmla="*/ 1843 w 1942"/>
              <a:gd name="T43" fmla="*/ 2322 h 2765"/>
              <a:gd name="T44" fmla="*/ 1942 w 1942"/>
              <a:gd name="T45" fmla="*/ 2411 h 2765"/>
              <a:gd name="T46" fmla="*/ 1914 w 1942"/>
              <a:gd name="T47" fmla="*/ 2446 h 2765"/>
              <a:gd name="T48" fmla="*/ 1843 w 1942"/>
              <a:gd name="T49" fmla="*/ 2464 h 2765"/>
              <a:gd name="T50" fmla="*/ 1730 w 1942"/>
              <a:gd name="T51" fmla="*/ 2464 h 2765"/>
              <a:gd name="T52" fmla="*/ 1531 w 1942"/>
              <a:gd name="T53" fmla="*/ 2464 h 2765"/>
              <a:gd name="T54" fmla="*/ 1163 w 1942"/>
              <a:gd name="T55" fmla="*/ 2481 h 2765"/>
              <a:gd name="T56" fmla="*/ 808 w 1942"/>
              <a:gd name="T57" fmla="*/ 2517 h 2765"/>
              <a:gd name="T58" fmla="*/ 638 w 1942"/>
              <a:gd name="T59" fmla="*/ 2552 h 2765"/>
              <a:gd name="T60" fmla="*/ 496 w 1942"/>
              <a:gd name="T61" fmla="*/ 2588 h 2765"/>
              <a:gd name="T62" fmla="*/ 397 w 1942"/>
              <a:gd name="T63" fmla="*/ 2623 h 2765"/>
              <a:gd name="T64" fmla="*/ 326 w 1942"/>
              <a:gd name="T65" fmla="*/ 2676 h 2765"/>
              <a:gd name="T66" fmla="*/ 241 w 1942"/>
              <a:gd name="T67" fmla="*/ 2730 h 2765"/>
              <a:gd name="T68" fmla="*/ 185 w 1942"/>
              <a:gd name="T69" fmla="*/ 2747 h 2765"/>
              <a:gd name="T70" fmla="*/ 128 w 1942"/>
              <a:gd name="T71" fmla="*/ 2730 h 2765"/>
              <a:gd name="T72" fmla="*/ 57 w 1942"/>
              <a:gd name="T73" fmla="*/ 2641 h 2765"/>
              <a:gd name="T74" fmla="*/ 14 w 1942"/>
              <a:gd name="T75" fmla="*/ 2588 h 2765"/>
              <a:gd name="T76" fmla="*/ 14 w 1942"/>
              <a:gd name="T77" fmla="*/ 2535 h 2765"/>
              <a:gd name="T78" fmla="*/ 57 w 1942"/>
              <a:gd name="T79" fmla="*/ 2481 h 2765"/>
              <a:gd name="T80" fmla="*/ 100 w 1942"/>
              <a:gd name="T81" fmla="*/ 2428 h 2765"/>
              <a:gd name="T82" fmla="*/ 128 w 1942"/>
              <a:gd name="T83" fmla="*/ 2269 h 2765"/>
              <a:gd name="T84" fmla="*/ 156 w 1942"/>
              <a:gd name="T85" fmla="*/ 1968 h 2765"/>
              <a:gd name="T86" fmla="*/ 156 w 1942"/>
              <a:gd name="T87" fmla="*/ 1560 h 2765"/>
              <a:gd name="T88" fmla="*/ 156 w 1942"/>
              <a:gd name="T89" fmla="*/ 1046 h 2765"/>
              <a:gd name="T90" fmla="*/ 142 w 1942"/>
              <a:gd name="T91" fmla="*/ 638 h 2765"/>
              <a:gd name="T92" fmla="*/ 128 w 1942"/>
              <a:gd name="T93" fmla="*/ 355 h 2765"/>
              <a:gd name="T94" fmla="*/ 114 w 1942"/>
              <a:gd name="T95" fmla="*/ 178 h 2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2" h="2765">
                <a:moveTo>
                  <a:pt x="100" y="142"/>
                </a:moveTo>
                <a:lnTo>
                  <a:pt x="71" y="124"/>
                </a:lnTo>
                <a:lnTo>
                  <a:pt x="57" y="89"/>
                </a:lnTo>
                <a:lnTo>
                  <a:pt x="43" y="54"/>
                </a:lnTo>
                <a:lnTo>
                  <a:pt x="43" y="36"/>
                </a:lnTo>
                <a:lnTo>
                  <a:pt x="43" y="18"/>
                </a:lnTo>
                <a:lnTo>
                  <a:pt x="57" y="0"/>
                </a:lnTo>
                <a:lnTo>
                  <a:pt x="71" y="0"/>
                </a:lnTo>
                <a:lnTo>
                  <a:pt x="85" y="0"/>
                </a:lnTo>
                <a:lnTo>
                  <a:pt x="114" y="0"/>
                </a:lnTo>
                <a:lnTo>
                  <a:pt x="128" y="0"/>
                </a:lnTo>
                <a:lnTo>
                  <a:pt x="185" y="18"/>
                </a:lnTo>
                <a:lnTo>
                  <a:pt x="241" y="18"/>
                </a:lnTo>
                <a:lnTo>
                  <a:pt x="284" y="36"/>
                </a:lnTo>
                <a:lnTo>
                  <a:pt x="355" y="71"/>
                </a:lnTo>
                <a:lnTo>
                  <a:pt x="355" y="178"/>
                </a:lnTo>
                <a:lnTo>
                  <a:pt x="355" y="302"/>
                </a:lnTo>
                <a:lnTo>
                  <a:pt x="355" y="408"/>
                </a:lnTo>
                <a:lnTo>
                  <a:pt x="355" y="514"/>
                </a:lnTo>
                <a:lnTo>
                  <a:pt x="355" y="603"/>
                </a:lnTo>
                <a:lnTo>
                  <a:pt x="355" y="709"/>
                </a:lnTo>
                <a:lnTo>
                  <a:pt x="355" y="798"/>
                </a:lnTo>
                <a:lnTo>
                  <a:pt x="355" y="904"/>
                </a:lnTo>
                <a:lnTo>
                  <a:pt x="355" y="993"/>
                </a:lnTo>
                <a:lnTo>
                  <a:pt x="355" y="1081"/>
                </a:lnTo>
                <a:lnTo>
                  <a:pt x="355" y="1152"/>
                </a:lnTo>
                <a:lnTo>
                  <a:pt x="355" y="1241"/>
                </a:lnTo>
                <a:lnTo>
                  <a:pt x="355" y="1312"/>
                </a:lnTo>
                <a:lnTo>
                  <a:pt x="355" y="1383"/>
                </a:lnTo>
                <a:lnTo>
                  <a:pt x="355" y="1454"/>
                </a:lnTo>
                <a:lnTo>
                  <a:pt x="355" y="1524"/>
                </a:lnTo>
                <a:lnTo>
                  <a:pt x="355" y="1595"/>
                </a:lnTo>
                <a:lnTo>
                  <a:pt x="355" y="1649"/>
                </a:lnTo>
                <a:lnTo>
                  <a:pt x="341" y="1702"/>
                </a:lnTo>
                <a:lnTo>
                  <a:pt x="341" y="1755"/>
                </a:lnTo>
                <a:lnTo>
                  <a:pt x="341" y="1808"/>
                </a:lnTo>
                <a:lnTo>
                  <a:pt x="341" y="1861"/>
                </a:lnTo>
                <a:lnTo>
                  <a:pt x="341" y="1914"/>
                </a:lnTo>
                <a:lnTo>
                  <a:pt x="341" y="1950"/>
                </a:lnTo>
                <a:lnTo>
                  <a:pt x="341" y="1985"/>
                </a:lnTo>
                <a:lnTo>
                  <a:pt x="341" y="2021"/>
                </a:lnTo>
                <a:lnTo>
                  <a:pt x="341" y="2056"/>
                </a:lnTo>
                <a:lnTo>
                  <a:pt x="341" y="2074"/>
                </a:lnTo>
                <a:lnTo>
                  <a:pt x="341" y="2109"/>
                </a:lnTo>
                <a:lnTo>
                  <a:pt x="341" y="2127"/>
                </a:lnTo>
                <a:lnTo>
                  <a:pt x="341" y="2145"/>
                </a:lnTo>
                <a:lnTo>
                  <a:pt x="341" y="2162"/>
                </a:lnTo>
                <a:lnTo>
                  <a:pt x="341" y="2216"/>
                </a:lnTo>
                <a:lnTo>
                  <a:pt x="326" y="2269"/>
                </a:lnTo>
                <a:lnTo>
                  <a:pt x="326" y="2304"/>
                </a:lnTo>
                <a:lnTo>
                  <a:pt x="326" y="2340"/>
                </a:lnTo>
                <a:lnTo>
                  <a:pt x="326" y="2375"/>
                </a:lnTo>
                <a:lnTo>
                  <a:pt x="326" y="2393"/>
                </a:lnTo>
                <a:lnTo>
                  <a:pt x="341" y="2411"/>
                </a:lnTo>
                <a:lnTo>
                  <a:pt x="341" y="2428"/>
                </a:lnTo>
                <a:lnTo>
                  <a:pt x="355" y="2428"/>
                </a:lnTo>
                <a:lnTo>
                  <a:pt x="369" y="2428"/>
                </a:lnTo>
                <a:lnTo>
                  <a:pt x="383" y="2428"/>
                </a:lnTo>
                <a:lnTo>
                  <a:pt x="397" y="2428"/>
                </a:lnTo>
                <a:lnTo>
                  <a:pt x="426" y="2411"/>
                </a:lnTo>
                <a:lnTo>
                  <a:pt x="454" y="2411"/>
                </a:lnTo>
                <a:lnTo>
                  <a:pt x="482" y="2411"/>
                </a:lnTo>
                <a:lnTo>
                  <a:pt x="511" y="2411"/>
                </a:lnTo>
                <a:lnTo>
                  <a:pt x="539" y="2411"/>
                </a:lnTo>
                <a:lnTo>
                  <a:pt x="581" y="2393"/>
                </a:lnTo>
                <a:lnTo>
                  <a:pt x="610" y="2393"/>
                </a:lnTo>
                <a:lnTo>
                  <a:pt x="652" y="2393"/>
                </a:lnTo>
                <a:lnTo>
                  <a:pt x="709" y="2375"/>
                </a:lnTo>
                <a:lnTo>
                  <a:pt x="752" y="2375"/>
                </a:lnTo>
                <a:lnTo>
                  <a:pt x="851" y="2357"/>
                </a:lnTo>
                <a:lnTo>
                  <a:pt x="936" y="2340"/>
                </a:lnTo>
                <a:lnTo>
                  <a:pt x="1021" y="2340"/>
                </a:lnTo>
                <a:lnTo>
                  <a:pt x="1106" y="2322"/>
                </a:lnTo>
                <a:lnTo>
                  <a:pt x="1177" y="2304"/>
                </a:lnTo>
                <a:lnTo>
                  <a:pt x="1248" y="2287"/>
                </a:lnTo>
                <a:lnTo>
                  <a:pt x="1304" y="2287"/>
                </a:lnTo>
                <a:lnTo>
                  <a:pt x="1361" y="2269"/>
                </a:lnTo>
                <a:lnTo>
                  <a:pt x="1418" y="2251"/>
                </a:lnTo>
                <a:lnTo>
                  <a:pt x="1460" y="2251"/>
                </a:lnTo>
                <a:lnTo>
                  <a:pt x="1503" y="2233"/>
                </a:lnTo>
                <a:lnTo>
                  <a:pt x="1545" y="2233"/>
                </a:lnTo>
                <a:lnTo>
                  <a:pt x="1588" y="2233"/>
                </a:lnTo>
                <a:lnTo>
                  <a:pt x="1630" y="2251"/>
                </a:lnTo>
                <a:lnTo>
                  <a:pt x="1659" y="2251"/>
                </a:lnTo>
                <a:lnTo>
                  <a:pt x="1701" y="2251"/>
                </a:lnTo>
                <a:lnTo>
                  <a:pt x="1758" y="2287"/>
                </a:lnTo>
                <a:lnTo>
                  <a:pt x="1800" y="2304"/>
                </a:lnTo>
                <a:lnTo>
                  <a:pt x="1843" y="2322"/>
                </a:lnTo>
                <a:lnTo>
                  <a:pt x="1885" y="2340"/>
                </a:lnTo>
                <a:lnTo>
                  <a:pt x="1914" y="2375"/>
                </a:lnTo>
                <a:lnTo>
                  <a:pt x="1928" y="2393"/>
                </a:lnTo>
                <a:lnTo>
                  <a:pt x="1942" y="2411"/>
                </a:lnTo>
                <a:lnTo>
                  <a:pt x="1942" y="2428"/>
                </a:lnTo>
                <a:lnTo>
                  <a:pt x="1942" y="2446"/>
                </a:lnTo>
                <a:lnTo>
                  <a:pt x="1928" y="2446"/>
                </a:lnTo>
                <a:lnTo>
                  <a:pt x="1914" y="2446"/>
                </a:lnTo>
                <a:lnTo>
                  <a:pt x="1900" y="2446"/>
                </a:lnTo>
                <a:lnTo>
                  <a:pt x="1885" y="2464"/>
                </a:lnTo>
                <a:lnTo>
                  <a:pt x="1857" y="2464"/>
                </a:lnTo>
                <a:lnTo>
                  <a:pt x="1843" y="2464"/>
                </a:lnTo>
                <a:lnTo>
                  <a:pt x="1815" y="2464"/>
                </a:lnTo>
                <a:lnTo>
                  <a:pt x="1786" y="2464"/>
                </a:lnTo>
                <a:lnTo>
                  <a:pt x="1758" y="2464"/>
                </a:lnTo>
                <a:lnTo>
                  <a:pt x="1730" y="2464"/>
                </a:lnTo>
                <a:lnTo>
                  <a:pt x="1687" y="2464"/>
                </a:lnTo>
                <a:lnTo>
                  <a:pt x="1659" y="2464"/>
                </a:lnTo>
                <a:lnTo>
                  <a:pt x="1616" y="2464"/>
                </a:lnTo>
                <a:lnTo>
                  <a:pt x="1531" y="2464"/>
                </a:lnTo>
                <a:lnTo>
                  <a:pt x="1432" y="2464"/>
                </a:lnTo>
                <a:lnTo>
                  <a:pt x="1347" y="2481"/>
                </a:lnTo>
                <a:lnTo>
                  <a:pt x="1262" y="2481"/>
                </a:lnTo>
                <a:lnTo>
                  <a:pt x="1163" y="2481"/>
                </a:lnTo>
                <a:lnTo>
                  <a:pt x="1063" y="2499"/>
                </a:lnTo>
                <a:lnTo>
                  <a:pt x="964" y="2499"/>
                </a:lnTo>
                <a:lnTo>
                  <a:pt x="865" y="2517"/>
                </a:lnTo>
                <a:lnTo>
                  <a:pt x="808" y="2517"/>
                </a:lnTo>
                <a:lnTo>
                  <a:pt x="766" y="2535"/>
                </a:lnTo>
                <a:lnTo>
                  <a:pt x="709" y="2535"/>
                </a:lnTo>
                <a:lnTo>
                  <a:pt x="667" y="2535"/>
                </a:lnTo>
                <a:lnTo>
                  <a:pt x="638" y="2552"/>
                </a:lnTo>
                <a:lnTo>
                  <a:pt x="596" y="2552"/>
                </a:lnTo>
                <a:lnTo>
                  <a:pt x="553" y="2570"/>
                </a:lnTo>
                <a:lnTo>
                  <a:pt x="525" y="2570"/>
                </a:lnTo>
                <a:lnTo>
                  <a:pt x="496" y="2588"/>
                </a:lnTo>
                <a:lnTo>
                  <a:pt x="468" y="2588"/>
                </a:lnTo>
                <a:lnTo>
                  <a:pt x="440" y="2606"/>
                </a:lnTo>
                <a:lnTo>
                  <a:pt x="411" y="2606"/>
                </a:lnTo>
                <a:lnTo>
                  <a:pt x="397" y="2623"/>
                </a:lnTo>
                <a:lnTo>
                  <a:pt x="369" y="2641"/>
                </a:lnTo>
                <a:lnTo>
                  <a:pt x="355" y="2641"/>
                </a:lnTo>
                <a:lnTo>
                  <a:pt x="341" y="2659"/>
                </a:lnTo>
                <a:lnTo>
                  <a:pt x="326" y="2676"/>
                </a:lnTo>
                <a:lnTo>
                  <a:pt x="298" y="2694"/>
                </a:lnTo>
                <a:lnTo>
                  <a:pt x="270" y="2712"/>
                </a:lnTo>
                <a:lnTo>
                  <a:pt x="255" y="2730"/>
                </a:lnTo>
                <a:lnTo>
                  <a:pt x="241" y="2730"/>
                </a:lnTo>
                <a:lnTo>
                  <a:pt x="227" y="2747"/>
                </a:lnTo>
                <a:lnTo>
                  <a:pt x="213" y="2747"/>
                </a:lnTo>
                <a:lnTo>
                  <a:pt x="199" y="2765"/>
                </a:lnTo>
                <a:lnTo>
                  <a:pt x="185" y="2747"/>
                </a:lnTo>
                <a:lnTo>
                  <a:pt x="170" y="2747"/>
                </a:lnTo>
                <a:lnTo>
                  <a:pt x="156" y="2747"/>
                </a:lnTo>
                <a:lnTo>
                  <a:pt x="142" y="2730"/>
                </a:lnTo>
                <a:lnTo>
                  <a:pt x="128" y="2730"/>
                </a:lnTo>
                <a:lnTo>
                  <a:pt x="100" y="2712"/>
                </a:lnTo>
                <a:lnTo>
                  <a:pt x="85" y="2694"/>
                </a:lnTo>
                <a:lnTo>
                  <a:pt x="71" y="2676"/>
                </a:lnTo>
                <a:lnTo>
                  <a:pt x="57" y="2641"/>
                </a:lnTo>
                <a:lnTo>
                  <a:pt x="43" y="2641"/>
                </a:lnTo>
                <a:lnTo>
                  <a:pt x="29" y="2623"/>
                </a:lnTo>
                <a:lnTo>
                  <a:pt x="14" y="2606"/>
                </a:lnTo>
                <a:lnTo>
                  <a:pt x="14" y="2588"/>
                </a:lnTo>
                <a:lnTo>
                  <a:pt x="14" y="2570"/>
                </a:lnTo>
                <a:lnTo>
                  <a:pt x="0" y="2552"/>
                </a:lnTo>
                <a:lnTo>
                  <a:pt x="14" y="2552"/>
                </a:lnTo>
                <a:lnTo>
                  <a:pt x="14" y="2535"/>
                </a:lnTo>
                <a:lnTo>
                  <a:pt x="14" y="2517"/>
                </a:lnTo>
                <a:lnTo>
                  <a:pt x="29" y="2517"/>
                </a:lnTo>
                <a:lnTo>
                  <a:pt x="43" y="2499"/>
                </a:lnTo>
                <a:lnTo>
                  <a:pt x="57" y="2481"/>
                </a:lnTo>
                <a:lnTo>
                  <a:pt x="71" y="2464"/>
                </a:lnTo>
                <a:lnTo>
                  <a:pt x="85" y="2446"/>
                </a:lnTo>
                <a:lnTo>
                  <a:pt x="100" y="2446"/>
                </a:lnTo>
                <a:lnTo>
                  <a:pt x="100" y="2428"/>
                </a:lnTo>
                <a:lnTo>
                  <a:pt x="114" y="2393"/>
                </a:lnTo>
                <a:lnTo>
                  <a:pt x="114" y="2357"/>
                </a:lnTo>
                <a:lnTo>
                  <a:pt x="128" y="2322"/>
                </a:lnTo>
                <a:lnTo>
                  <a:pt x="128" y="2269"/>
                </a:lnTo>
                <a:lnTo>
                  <a:pt x="142" y="2198"/>
                </a:lnTo>
                <a:lnTo>
                  <a:pt x="142" y="2127"/>
                </a:lnTo>
                <a:lnTo>
                  <a:pt x="142" y="2056"/>
                </a:lnTo>
                <a:lnTo>
                  <a:pt x="156" y="1968"/>
                </a:lnTo>
                <a:lnTo>
                  <a:pt x="156" y="1879"/>
                </a:lnTo>
                <a:lnTo>
                  <a:pt x="156" y="1790"/>
                </a:lnTo>
                <a:lnTo>
                  <a:pt x="156" y="1684"/>
                </a:lnTo>
                <a:lnTo>
                  <a:pt x="156" y="1560"/>
                </a:lnTo>
                <a:lnTo>
                  <a:pt x="156" y="1436"/>
                </a:lnTo>
                <a:lnTo>
                  <a:pt x="156" y="1312"/>
                </a:lnTo>
                <a:lnTo>
                  <a:pt x="156" y="1170"/>
                </a:lnTo>
                <a:lnTo>
                  <a:pt x="156" y="1046"/>
                </a:lnTo>
                <a:lnTo>
                  <a:pt x="156" y="940"/>
                </a:lnTo>
                <a:lnTo>
                  <a:pt x="142" y="833"/>
                </a:lnTo>
                <a:lnTo>
                  <a:pt x="142" y="727"/>
                </a:lnTo>
                <a:lnTo>
                  <a:pt x="142" y="638"/>
                </a:lnTo>
                <a:lnTo>
                  <a:pt x="142" y="550"/>
                </a:lnTo>
                <a:lnTo>
                  <a:pt x="142" y="479"/>
                </a:lnTo>
                <a:lnTo>
                  <a:pt x="128" y="408"/>
                </a:lnTo>
                <a:lnTo>
                  <a:pt x="128" y="355"/>
                </a:lnTo>
                <a:lnTo>
                  <a:pt x="128" y="302"/>
                </a:lnTo>
                <a:lnTo>
                  <a:pt x="114" y="248"/>
                </a:lnTo>
                <a:lnTo>
                  <a:pt x="114" y="213"/>
                </a:lnTo>
                <a:lnTo>
                  <a:pt x="114" y="178"/>
                </a:lnTo>
                <a:lnTo>
                  <a:pt x="100" y="160"/>
                </a:lnTo>
                <a:lnTo>
                  <a:pt x="100" y="14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4" name="Freeform 16"/>
          <p:cNvSpPr>
            <a:spLocks noChangeArrowheads="1"/>
          </p:cNvSpPr>
          <p:nvPr/>
        </p:nvSpPr>
        <p:spPr bwMode="auto">
          <a:xfrm>
            <a:off x="4973639" y="2822576"/>
            <a:ext cx="1069975" cy="506413"/>
          </a:xfrm>
          <a:custGeom>
            <a:avLst/>
            <a:gdLst>
              <a:gd name="T0" fmla="*/ 269 w 1686"/>
              <a:gd name="T1" fmla="*/ 798 h 798"/>
              <a:gd name="T2" fmla="*/ 226 w 1686"/>
              <a:gd name="T3" fmla="*/ 780 h 798"/>
              <a:gd name="T4" fmla="*/ 184 w 1686"/>
              <a:gd name="T5" fmla="*/ 762 h 798"/>
              <a:gd name="T6" fmla="*/ 141 w 1686"/>
              <a:gd name="T7" fmla="*/ 727 h 798"/>
              <a:gd name="T8" fmla="*/ 85 w 1686"/>
              <a:gd name="T9" fmla="*/ 674 h 798"/>
              <a:gd name="T10" fmla="*/ 42 w 1686"/>
              <a:gd name="T11" fmla="*/ 638 h 798"/>
              <a:gd name="T12" fmla="*/ 14 w 1686"/>
              <a:gd name="T13" fmla="*/ 603 h 798"/>
              <a:gd name="T14" fmla="*/ 0 w 1686"/>
              <a:gd name="T15" fmla="*/ 567 h 798"/>
              <a:gd name="T16" fmla="*/ 28 w 1686"/>
              <a:gd name="T17" fmla="*/ 532 h 798"/>
              <a:gd name="T18" fmla="*/ 85 w 1686"/>
              <a:gd name="T19" fmla="*/ 532 h 798"/>
              <a:gd name="T20" fmla="*/ 156 w 1686"/>
              <a:gd name="T21" fmla="*/ 532 h 798"/>
              <a:gd name="T22" fmla="*/ 212 w 1686"/>
              <a:gd name="T23" fmla="*/ 532 h 798"/>
              <a:gd name="T24" fmla="*/ 241 w 1686"/>
              <a:gd name="T25" fmla="*/ 532 h 798"/>
              <a:gd name="T26" fmla="*/ 283 w 1686"/>
              <a:gd name="T27" fmla="*/ 514 h 798"/>
              <a:gd name="T28" fmla="*/ 354 w 1686"/>
              <a:gd name="T29" fmla="*/ 479 h 798"/>
              <a:gd name="T30" fmla="*/ 439 w 1686"/>
              <a:gd name="T31" fmla="*/ 461 h 798"/>
              <a:gd name="T32" fmla="*/ 538 w 1686"/>
              <a:gd name="T33" fmla="*/ 408 h 798"/>
              <a:gd name="T34" fmla="*/ 652 w 1686"/>
              <a:gd name="T35" fmla="*/ 373 h 798"/>
              <a:gd name="T36" fmla="*/ 808 w 1686"/>
              <a:gd name="T37" fmla="*/ 302 h 798"/>
              <a:gd name="T38" fmla="*/ 964 w 1686"/>
              <a:gd name="T39" fmla="*/ 248 h 798"/>
              <a:gd name="T40" fmla="*/ 1134 w 1686"/>
              <a:gd name="T41" fmla="*/ 178 h 798"/>
              <a:gd name="T42" fmla="*/ 1275 w 1686"/>
              <a:gd name="T43" fmla="*/ 124 h 798"/>
              <a:gd name="T44" fmla="*/ 1389 w 1686"/>
              <a:gd name="T45" fmla="*/ 71 h 798"/>
              <a:gd name="T46" fmla="*/ 1488 w 1686"/>
              <a:gd name="T47" fmla="*/ 36 h 798"/>
              <a:gd name="T48" fmla="*/ 1573 w 1686"/>
              <a:gd name="T49" fmla="*/ 18 h 798"/>
              <a:gd name="T50" fmla="*/ 1630 w 1686"/>
              <a:gd name="T51" fmla="*/ 0 h 798"/>
              <a:gd name="T52" fmla="*/ 1672 w 1686"/>
              <a:gd name="T53" fmla="*/ 0 h 798"/>
              <a:gd name="T54" fmla="*/ 1686 w 1686"/>
              <a:gd name="T55" fmla="*/ 18 h 798"/>
              <a:gd name="T56" fmla="*/ 1658 w 1686"/>
              <a:gd name="T57" fmla="*/ 36 h 798"/>
              <a:gd name="T58" fmla="*/ 1601 w 1686"/>
              <a:gd name="T59" fmla="*/ 71 h 798"/>
              <a:gd name="T60" fmla="*/ 1530 w 1686"/>
              <a:gd name="T61" fmla="*/ 124 h 798"/>
              <a:gd name="T62" fmla="*/ 1445 w 1686"/>
              <a:gd name="T63" fmla="*/ 178 h 798"/>
              <a:gd name="T64" fmla="*/ 1318 w 1686"/>
              <a:gd name="T65" fmla="*/ 248 h 798"/>
              <a:gd name="T66" fmla="*/ 1176 w 1686"/>
              <a:gd name="T67" fmla="*/ 319 h 798"/>
              <a:gd name="T68" fmla="*/ 1020 w 1686"/>
              <a:gd name="T69" fmla="*/ 408 h 798"/>
              <a:gd name="T70" fmla="*/ 864 w 1686"/>
              <a:gd name="T71" fmla="*/ 497 h 798"/>
              <a:gd name="T72" fmla="*/ 723 w 1686"/>
              <a:gd name="T73" fmla="*/ 585 h 798"/>
              <a:gd name="T74" fmla="*/ 595 w 1686"/>
              <a:gd name="T75" fmla="*/ 638 h 798"/>
              <a:gd name="T76" fmla="*/ 496 w 1686"/>
              <a:gd name="T77" fmla="*/ 692 h 798"/>
              <a:gd name="T78" fmla="*/ 411 w 1686"/>
              <a:gd name="T79" fmla="*/ 745 h 798"/>
              <a:gd name="T80" fmla="*/ 340 w 1686"/>
              <a:gd name="T81" fmla="*/ 762 h 798"/>
              <a:gd name="T82" fmla="*/ 297 w 1686"/>
              <a:gd name="T83" fmla="*/ 780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86" h="798">
                <a:moveTo>
                  <a:pt x="283" y="798"/>
                </a:moveTo>
                <a:lnTo>
                  <a:pt x="269" y="798"/>
                </a:lnTo>
                <a:lnTo>
                  <a:pt x="255" y="798"/>
                </a:lnTo>
                <a:lnTo>
                  <a:pt x="226" y="780"/>
                </a:lnTo>
                <a:lnTo>
                  <a:pt x="212" y="780"/>
                </a:lnTo>
                <a:lnTo>
                  <a:pt x="184" y="762"/>
                </a:lnTo>
                <a:lnTo>
                  <a:pt x="156" y="745"/>
                </a:lnTo>
                <a:lnTo>
                  <a:pt x="141" y="727"/>
                </a:lnTo>
                <a:lnTo>
                  <a:pt x="113" y="709"/>
                </a:lnTo>
                <a:lnTo>
                  <a:pt x="85" y="674"/>
                </a:lnTo>
                <a:lnTo>
                  <a:pt x="56" y="656"/>
                </a:lnTo>
                <a:lnTo>
                  <a:pt x="42" y="638"/>
                </a:lnTo>
                <a:lnTo>
                  <a:pt x="28" y="621"/>
                </a:lnTo>
                <a:lnTo>
                  <a:pt x="14" y="603"/>
                </a:lnTo>
                <a:lnTo>
                  <a:pt x="0" y="585"/>
                </a:lnTo>
                <a:lnTo>
                  <a:pt x="0" y="567"/>
                </a:lnTo>
                <a:lnTo>
                  <a:pt x="0" y="550"/>
                </a:lnTo>
                <a:lnTo>
                  <a:pt x="28" y="532"/>
                </a:lnTo>
                <a:lnTo>
                  <a:pt x="42" y="532"/>
                </a:lnTo>
                <a:lnTo>
                  <a:pt x="85" y="532"/>
                </a:lnTo>
                <a:lnTo>
                  <a:pt x="127" y="532"/>
                </a:lnTo>
                <a:lnTo>
                  <a:pt x="156" y="532"/>
                </a:lnTo>
                <a:lnTo>
                  <a:pt x="184" y="532"/>
                </a:lnTo>
                <a:lnTo>
                  <a:pt x="212" y="532"/>
                </a:lnTo>
                <a:lnTo>
                  <a:pt x="226" y="532"/>
                </a:lnTo>
                <a:lnTo>
                  <a:pt x="241" y="532"/>
                </a:lnTo>
                <a:lnTo>
                  <a:pt x="255" y="514"/>
                </a:lnTo>
                <a:lnTo>
                  <a:pt x="283" y="514"/>
                </a:lnTo>
                <a:lnTo>
                  <a:pt x="312" y="497"/>
                </a:lnTo>
                <a:lnTo>
                  <a:pt x="354" y="479"/>
                </a:lnTo>
                <a:lnTo>
                  <a:pt x="382" y="479"/>
                </a:lnTo>
                <a:lnTo>
                  <a:pt x="439" y="461"/>
                </a:lnTo>
                <a:lnTo>
                  <a:pt x="482" y="443"/>
                </a:lnTo>
                <a:lnTo>
                  <a:pt x="538" y="408"/>
                </a:lnTo>
                <a:lnTo>
                  <a:pt x="595" y="390"/>
                </a:lnTo>
                <a:lnTo>
                  <a:pt x="652" y="373"/>
                </a:lnTo>
                <a:lnTo>
                  <a:pt x="723" y="337"/>
                </a:lnTo>
                <a:lnTo>
                  <a:pt x="808" y="302"/>
                </a:lnTo>
                <a:lnTo>
                  <a:pt x="878" y="284"/>
                </a:lnTo>
                <a:lnTo>
                  <a:pt x="964" y="248"/>
                </a:lnTo>
                <a:lnTo>
                  <a:pt x="1049" y="213"/>
                </a:lnTo>
                <a:lnTo>
                  <a:pt x="1134" y="178"/>
                </a:lnTo>
                <a:lnTo>
                  <a:pt x="1204" y="142"/>
                </a:lnTo>
                <a:lnTo>
                  <a:pt x="1275" y="124"/>
                </a:lnTo>
                <a:lnTo>
                  <a:pt x="1332" y="107"/>
                </a:lnTo>
                <a:lnTo>
                  <a:pt x="1389" y="71"/>
                </a:lnTo>
                <a:lnTo>
                  <a:pt x="1445" y="54"/>
                </a:lnTo>
                <a:lnTo>
                  <a:pt x="1488" y="36"/>
                </a:lnTo>
                <a:lnTo>
                  <a:pt x="1530" y="36"/>
                </a:lnTo>
                <a:lnTo>
                  <a:pt x="1573" y="18"/>
                </a:lnTo>
                <a:lnTo>
                  <a:pt x="1601" y="0"/>
                </a:lnTo>
                <a:lnTo>
                  <a:pt x="1630" y="0"/>
                </a:lnTo>
                <a:lnTo>
                  <a:pt x="1658" y="0"/>
                </a:lnTo>
                <a:lnTo>
                  <a:pt x="1672" y="0"/>
                </a:lnTo>
                <a:lnTo>
                  <a:pt x="1686" y="0"/>
                </a:lnTo>
                <a:lnTo>
                  <a:pt x="1686" y="18"/>
                </a:lnTo>
                <a:lnTo>
                  <a:pt x="1672" y="18"/>
                </a:lnTo>
                <a:lnTo>
                  <a:pt x="1658" y="36"/>
                </a:lnTo>
                <a:lnTo>
                  <a:pt x="1630" y="54"/>
                </a:lnTo>
                <a:lnTo>
                  <a:pt x="1601" y="71"/>
                </a:lnTo>
                <a:lnTo>
                  <a:pt x="1573" y="107"/>
                </a:lnTo>
                <a:lnTo>
                  <a:pt x="1530" y="124"/>
                </a:lnTo>
                <a:lnTo>
                  <a:pt x="1488" y="142"/>
                </a:lnTo>
                <a:lnTo>
                  <a:pt x="1445" y="178"/>
                </a:lnTo>
                <a:lnTo>
                  <a:pt x="1375" y="213"/>
                </a:lnTo>
                <a:lnTo>
                  <a:pt x="1318" y="248"/>
                </a:lnTo>
                <a:lnTo>
                  <a:pt x="1247" y="284"/>
                </a:lnTo>
                <a:lnTo>
                  <a:pt x="1176" y="319"/>
                </a:lnTo>
                <a:lnTo>
                  <a:pt x="1105" y="373"/>
                </a:lnTo>
                <a:lnTo>
                  <a:pt x="1020" y="408"/>
                </a:lnTo>
                <a:lnTo>
                  <a:pt x="935" y="461"/>
                </a:lnTo>
                <a:lnTo>
                  <a:pt x="864" y="497"/>
                </a:lnTo>
                <a:lnTo>
                  <a:pt x="779" y="550"/>
                </a:lnTo>
                <a:lnTo>
                  <a:pt x="723" y="585"/>
                </a:lnTo>
                <a:lnTo>
                  <a:pt x="652" y="621"/>
                </a:lnTo>
                <a:lnTo>
                  <a:pt x="595" y="638"/>
                </a:lnTo>
                <a:lnTo>
                  <a:pt x="538" y="674"/>
                </a:lnTo>
                <a:lnTo>
                  <a:pt x="496" y="692"/>
                </a:lnTo>
                <a:lnTo>
                  <a:pt x="453" y="727"/>
                </a:lnTo>
                <a:lnTo>
                  <a:pt x="411" y="745"/>
                </a:lnTo>
                <a:lnTo>
                  <a:pt x="368" y="762"/>
                </a:lnTo>
                <a:lnTo>
                  <a:pt x="340" y="762"/>
                </a:lnTo>
                <a:lnTo>
                  <a:pt x="326" y="780"/>
                </a:lnTo>
                <a:lnTo>
                  <a:pt x="297" y="780"/>
                </a:lnTo>
                <a:lnTo>
                  <a:pt x="283" y="79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7424" name="图片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71650" y="3979863"/>
            <a:ext cx="8648700"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057"/>
                                        </p:tgtEl>
                                        <p:attrNameLst>
                                          <p:attrName>style.visibility</p:attrName>
                                        </p:attrNameLst>
                                      </p:cBhvr>
                                      <p:to>
                                        <p:strVal val="visible"/>
                                      </p:to>
                                    </p:set>
                                    <p:animEffect transition="in" filter="wipe(up)">
                                      <p:cBhvr>
                                        <p:cTn id="7" dur="500"/>
                                        <p:tgtEl>
                                          <p:spTgt spid="2057"/>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058"/>
                                        </p:tgtEl>
                                        <p:attrNameLst>
                                          <p:attrName>style.visibility</p:attrName>
                                        </p:attrNameLst>
                                      </p:cBhvr>
                                      <p:to>
                                        <p:strVal val="visible"/>
                                      </p:to>
                                    </p:set>
                                    <p:animEffect transition="in" filter="wipe(left)">
                                      <p:cBhvr>
                                        <p:cTn id="12" dur="500"/>
                                        <p:tgtEl>
                                          <p:spTgt spid="2058"/>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2059"/>
                                        </p:tgtEl>
                                        <p:attrNameLst>
                                          <p:attrName>style.visibility</p:attrName>
                                        </p:attrNameLst>
                                      </p:cBhvr>
                                      <p:to>
                                        <p:strVal val="visible"/>
                                      </p:to>
                                    </p:set>
                                    <p:animEffect transition="in" filter="wipe(left)">
                                      <p:cBhvr>
                                        <p:cTn id="17" dur="500"/>
                                        <p:tgtEl>
                                          <p:spTgt spid="2059"/>
                                        </p:tgtEl>
                                      </p:cBhvr>
                                    </p:animEffect>
                                  </p:childTnLst>
                                  <p:subTnLst>
                                    <p:audio>
                                      <p:cMediaNode>
                                        <p:cTn display="0" masterRel="sameClick">
                                          <p:stCondLst>
                                            <p:cond evt="begin" delay="0">
                                              <p:tn val="15"/>
                                            </p:cond>
                                          </p:stCondLst>
                                          <p:endCondLst>
                                            <p:cond evt="onStopAudio" delay="0">
                                              <p:tgtEl>
                                                <p:sldTgt/>
                                              </p:tgtEl>
                                            </p:cond>
                                          </p:endCondLst>
                                        </p:cTn>
                                        <p:tgtEl>
                                          <p:sndTgt r:embed="rId3"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054"/>
                                        </p:tgtEl>
                                        <p:attrNameLst>
                                          <p:attrName>style.visibility</p:attrName>
                                        </p:attrNameLst>
                                      </p:cBhvr>
                                      <p:to>
                                        <p:strVal val="visible"/>
                                      </p:to>
                                    </p:set>
                                    <p:animEffect transition="in" filter="wipe(up)">
                                      <p:cBhvr>
                                        <p:cTn id="22" dur="500"/>
                                        <p:tgtEl>
                                          <p:spTgt spid="2054"/>
                                        </p:tgtEl>
                                      </p:cBhvr>
                                    </p:animEffect>
                                  </p:childTnLst>
                                  <p:subTnLst>
                                    <p:audio>
                                      <p:cMediaNode>
                                        <p:cTn display="0" masterRel="sameClick">
                                          <p:stCondLst>
                                            <p:cond evt="begin" delay="0">
                                              <p:tn val="20"/>
                                            </p:cond>
                                          </p:stCondLst>
                                          <p:endCondLst>
                                            <p:cond evt="onStopAudio" delay="0">
                                              <p:tgtEl>
                                                <p:sldTgt/>
                                              </p:tgtEl>
                                            </p:cond>
                                          </p:endCondLst>
                                        </p:cTn>
                                        <p:tgtEl>
                                          <p:sndTgt r:embed="rId3"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056"/>
                                        </p:tgtEl>
                                        <p:attrNameLst>
                                          <p:attrName>style.visibility</p:attrName>
                                        </p:attrNameLst>
                                      </p:cBhvr>
                                      <p:to>
                                        <p:strVal val="visible"/>
                                      </p:to>
                                    </p:set>
                                    <p:animEffect transition="in" filter="wipe(left)">
                                      <p:cBhvr>
                                        <p:cTn id="27" dur="500"/>
                                        <p:tgtEl>
                                          <p:spTgt spid="2056"/>
                                        </p:tgtEl>
                                      </p:cBhvr>
                                    </p:animEffect>
                                  </p:childTnLst>
                                  <p:subTnLst>
                                    <p:audio>
                                      <p:cMediaNode>
                                        <p:cTn display="0" masterRel="sameClick">
                                          <p:stCondLst>
                                            <p:cond evt="begin" delay="0">
                                              <p:tn val="25"/>
                                            </p:cond>
                                          </p:stCondLst>
                                          <p:endCondLst>
                                            <p:cond evt="onStopAudio" delay="0">
                                              <p:tgtEl>
                                                <p:sldTgt/>
                                              </p:tgtEl>
                                            </p:cond>
                                          </p:endCondLst>
                                        </p:cTn>
                                        <p:tgtEl>
                                          <p:sndTgt r:embed="rId3"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2055"/>
                                        </p:tgtEl>
                                        <p:attrNameLst>
                                          <p:attrName>style.visibility</p:attrName>
                                        </p:attrNameLst>
                                      </p:cBhvr>
                                      <p:to>
                                        <p:strVal val="visible"/>
                                      </p:to>
                                    </p:set>
                                    <p:animEffect transition="in" filter="wipe(up)">
                                      <p:cBhvr>
                                        <p:cTn id="32" dur="500"/>
                                        <p:tgtEl>
                                          <p:spTgt spid="2055"/>
                                        </p:tgtEl>
                                      </p:cBhvr>
                                    </p:animEffect>
                                  </p:childTnLst>
                                  <p:subTnLst>
                                    <p:audio>
                                      <p:cMediaNode>
                                        <p:cTn display="0" masterRel="sameClick">
                                          <p:stCondLst>
                                            <p:cond evt="begin" delay="0">
                                              <p:tn val="30"/>
                                            </p:cond>
                                          </p:stCondLst>
                                          <p:endCondLst>
                                            <p:cond evt="onStopAudio" delay="0">
                                              <p:tgtEl>
                                                <p:sldTgt/>
                                              </p:tgtEl>
                                            </p:cond>
                                          </p:endCondLst>
                                        </p:cTn>
                                        <p:tgtEl>
                                          <p:sndTgt r:embed="rId3"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064"/>
                                        </p:tgtEl>
                                        <p:attrNameLst>
                                          <p:attrName>style.visibility</p:attrName>
                                        </p:attrNameLst>
                                      </p:cBhvr>
                                      <p:to>
                                        <p:strVal val="visible"/>
                                      </p:to>
                                    </p:set>
                                    <p:animEffect transition="in" filter="wipe(left)">
                                      <p:cBhvr>
                                        <p:cTn id="37" dur="500"/>
                                        <p:tgtEl>
                                          <p:spTgt spid="2064"/>
                                        </p:tgtEl>
                                      </p:cBhvr>
                                    </p:animEffect>
                                  </p:childTnLst>
                                  <p:subTnLst>
                                    <p:audio>
                                      <p:cMediaNode>
                                        <p:cTn display="0" masterRel="sameClick">
                                          <p:stCondLst>
                                            <p:cond evt="begin" delay="0">
                                              <p:tn val="35"/>
                                            </p:cond>
                                          </p:stCondLst>
                                          <p:endCondLst>
                                            <p:cond evt="onStopAudio" delay="0">
                                              <p:tgtEl>
                                                <p:sldTgt/>
                                              </p:tgtEl>
                                            </p:cond>
                                          </p:endCondLst>
                                        </p:cTn>
                                        <p:tgtEl>
                                          <p:sndTgt r:embed="rId3"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060"/>
                                        </p:tgtEl>
                                        <p:attrNameLst>
                                          <p:attrName>style.visibility</p:attrName>
                                        </p:attrNameLst>
                                      </p:cBhvr>
                                      <p:to>
                                        <p:strVal val="visible"/>
                                      </p:to>
                                    </p:set>
                                    <p:animEffect transition="in" filter="wipe(left)">
                                      <p:cBhvr>
                                        <p:cTn id="42" dur="500"/>
                                        <p:tgtEl>
                                          <p:spTgt spid="2060"/>
                                        </p:tgtEl>
                                      </p:cBhvr>
                                    </p:animEffect>
                                  </p:childTnLst>
                                  <p:subTnLst>
                                    <p:audio>
                                      <p:cMediaNode>
                                        <p:cTn display="0" masterRel="sameClick">
                                          <p:stCondLst>
                                            <p:cond evt="begin" delay="0">
                                              <p:tn val="40"/>
                                            </p:cond>
                                          </p:stCondLst>
                                          <p:endCondLst>
                                            <p:cond evt="onStopAudio" delay="0">
                                              <p:tgtEl>
                                                <p:sldTgt/>
                                              </p:tgtEl>
                                            </p:cond>
                                          </p:endCondLst>
                                        </p:cTn>
                                        <p:tgtEl>
                                          <p:sndTgt r:embed="rId3"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061"/>
                                        </p:tgtEl>
                                        <p:attrNameLst>
                                          <p:attrName>style.visibility</p:attrName>
                                        </p:attrNameLst>
                                      </p:cBhvr>
                                      <p:to>
                                        <p:strVal val="visible"/>
                                      </p:to>
                                    </p:set>
                                    <p:animEffect transition="in" filter="wipe(up)">
                                      <p:cBhvr>
                                        <p:cTn id="47" dur="500"/>
                                        <p:tgtEl>
                                          <p:spTgt spid="2061"/>
                                        </p:tgtEl>
                                      </p:cBhvr>
                                    </p:animEffect>
                                  </p:childTnLst>
                                  <p:subTnLst>
                                    <p:audio>
                                      <p:cMediaNode>
                                        <p:cTn display="0" masterRel="sameClick">
                                          <p:stCondLst>
                                            <p:cond evt="begin" delay="0">
                                              <p:tn val="45"/>
                                            </p:cond>
                                          </p:stCondLst>
                                          <p:endCondLst>
                                            <p:cond evt="onStopAudio" delay="0">
                                              <p:tgtEl>
                                                <p:sldTgt/>
                                              </p:tgtEl>
                                            </p:cond>
                                          </p:endCondLst>
                                        </p:cTn>
                                        <p:tgtEl>
                                          <p:sndTgt r:embed="rId3"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left)">
                                      <p:cBhvr>
                                        <p:cTn id="52" dur="500"/>
                                        <p:tgtEl>
                                          <p:spTgt spid="3"/>
                                        </p:tgtEl>
                                      </p:cBhvr>
                                    </p:animEffect>
                                  </p:childTnLst>
                                  <p:subTnLst>
                                    <p:audio>
                                      <p:cMediaNode>
                                        <p:cTn display="0" masterRel="sameClick">
                                          <p:stCondLst>
                                            <p:cond evt="begin" delay="0">
                                              <p:tn val="50"/>
                                            </p:cond>
                                          </p:stCondLst>
                                          <p:endCondLst>
                                            <p:cond evt="onStopAudio" delay="0">
                                              <p:tgtEl>
                                                <p:sldTgt/>
                                              </p:tgtEl>
                                            </p:cond>
                                          </p:endCondLst>
                                        </p:cTn>
                                        <p:tgtEl>
                                          <p:sndTgt r:embed="rId3" name="breeze.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nodeType="click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up)">
                                      <p:cBhvr>
                                        <p:cTn id="57" dur="500"/>
                                        <p:tgtEl>
                                          <p:spTgt spid="4"/>
                                        </p:tgtEl>
                                      </p:cBhvr>
                                    </p:animEffect>
                                  </p:childTnLst>
                                  <p:subTnLst>
                                    <p:audio>
                                      <p:cMediaNode>
                                        <p:cTn display="0" masterRel="sameClick">
                                          <p:stCondLst>
                                            <p:cond evt="begin" delay="0">
                                              <p:tn val="55"/>
                                            </p:cond>
                                          </p:stCondLst>
                                          <p:endCondLst>
                                            <p:cond evt="onStopAudio" delay="0">
                                              <p:tgtEl>
                                                <p:sldTgt/>
                                              </p:tgtEl>
                                            </p:cond>
                                          </p:endCondLst>
                                        </p:cTn>
                                        <p:tgtEl>
                                          <p:sndTgt r:embed="rId3"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组合 38"/>
          <p:cNvGrpSpPr>
            <a:grpSpLocks/>
          </p:cNvGrpSpPr>
          <p:nvPr/>
        </p:nvGrpSpPr>
        <p:grpSpPr bwMode="auto">
          <a:xfrm>
            <a:off x="4957764" y="1243013"/>
            <a:ext cx="2541587" cy="2538412"/>
            <a:chOff x="299400" y="609600"/>
            <a:chExt cx="2542863" cy="2539048"/>
          </a:xfrm>
        </p:grpSpPr>
        <p:cxnSp>
          <p:nvCxnSpPr>
            <p:cNvPr id="19458"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19459" name="直接连接符 4"/>
            <p:cNvCxnSpPr>
              <a:cxnSpLocks noChangeShapeType="1"/>
            </p:cNvCxnSpPr>
            <p:nvPr/>
          </p:nvCxnSpPr>
          <p:spPr bwMode="auto">
            <a:xfrm rot="5400000">
              <a:off x="288582" y="1868786"/>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2" name="矩形 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5" name="Freeform 6"/>
          <p:cNvSpPr>
            <a:spLocks noChangeArrowheads="1"/>
          </p:cNvSpPr>
          <p:nvPr/>
        </p:nvSpPr>
        <p:spPr bwMode="auto">
          <a:xfrm>
            <a:off x="5108576" y="1703389"/>
            <a:ext cx="180975" cy="1855787"/>
          </a:xfrm>
          <a:custGeom>
            <a:avLst/>
            <a:gdLst>
              <a:gd name="T0" fmla="*/ 71 w 284"/>
              <a:gd name="T1" fmla="*/ 89 h 2924"/>
              <a:gd name="T2" fmla="*/ 57 w 284"/>
              <a:gd name="T3" fmla="*/ 36 h 2924"/>
              <a:gd name="T4" fmla="*/ 71 w 284"/>
              <a:gd name="T5" fmla="*/ 18 h 2924"/>
              <a:gd name="T6" fmla="*/ 85 w 284"/>
              <a:gd name="T7" fmla="*/ 0 h 2924"/>
              <a:gd name="T8" fmla="*/ 128 w 284"/>
              <a:gd name="T9" fmla="*/ 0 h 2924"/>
              <a:gd name="T10" fmla="*/ 227 w 284"/>
              <a:gd name="T11" fmla="*/ 18 h 2924"/>
              <a:gd name="T12" fmla="*/ 284 w 284"/>
              <a:gd name="T13" fmla="*/ 177 h 2924"/>
              <a:gd name="T14" fmla="*/ 284 w 284"/>
              <a:gd name="T15" fmla="*/ 425 h 2924"/>
              <a:gd name="T16" fmla="*/ 284 w 284"/>
              <a:gd name="T17" fmla="*/ 674 h 2924"/>
              <a:gd name="T18" fmla="*/ 284 w 284"/>
              <a:gd name="T19" fmla="*/ 886 h 2924"/>
              <a:gd name="T20" fmla="*/ 284 w 284"/>
              <a:gd name="T21" fmla="*/ 1099 h 2924"/>
              <a:gd name="T22" fmla="*/ 284 w 284"/>
              <a:gd name="T23" fmla="*/ 1294 h 2924"/>
              <a:gd name="T24" fmla="*/ 284 w 284"/>
              <a:gd name="T25" fmla="*/ 1489 h 2924"/>
              <a:gd name="T26" fmla="*/ 284 w 284"/>
              <a:gd name="T27" fmla="*/ 1648 h 2924"/>
              <a:gd name="T28" fmla="*/ 269 w 284"/>
              <a:gd name="T29" fmla="*/ 1808 h 2924"/>
              <a:gd name="T30" fmla="*/ 269 w 284"/>
              <a:gd name="T31" fmla="*/ 1950 h 2924"/>
              <a:gd name="T32" fmla="*/ 269 w 284"/>
              <a:gd name="T33" fmla="*/ 2091 h 2924"/>
              <a:gd name="T34" fmla="*/ 269 w 284"/>
              <a:gd name="T35" fmla="*/ 2198 h 2924"/>
              <a:gd name="T36" fmla="*/ 269 w 284"/>
              <a:gd name="T37" fmla="*/ 2304 h 2924"/>
              <a:gd name="T38" fmla="*/ 255 w 284"/>
              <a:gd name="T39" fmla="*/ 2393 h 2924"/>
              <a:gd name="T40" fmla="*/ 255 w 284"/>
              <a:gd name="T41" fmla="*/ 2463 h 2924"/>
              <a:gd name="T42" fmla="*/ 241 w 284"/>
              <a:gd name="T43" fmla="*/ 2534 h 2924"/>
              <a:gd name="T44" fmla="*/ 241 w 284"/>
              <a:gd name="T45" fmla="*/ 2605 h 2924"/>
              <a:gd name="T46" fmla="*/ 227 w 284"/>
              <a:gd name="T47" fmla="*/ 2676 h 2924"/>
              <a:gd name="T48" fmla="*/ 227 w 284"/>
              <a:gd name="T49" fmla="*/ 2747 h 2924"/>
              <a:gd name="T50" fmla="*/ 213 w 284"/>
              <a:gd name="T51" fmla="*/ 2818 h 2924"/>
              <a:gd name="T52" fmla="*/ 199 w 284"/>
              <a:gd name="T53" fmla="*/ 2853 h 2924"/>
              <a:gd name="T54" fmla="*/ 184 w 284"/>
              <a:gd name="T55" fmla="*/ 2889 h 2924"/>
              <a:gd name="T56" fmla="*/ 170 w 284"/>
              <a:gd name="T57" fmla="*/ 2924 h 2924"/>
              <a:gd name="T58" fmla="*/ 142 w 284"/>
              <a:gd name="T59" fmla="*/ 2907 h 2924"/>
              <a:gd name="T60" fmla="*/ 114 w 284"/>
              <a:gd name="T61" fmla="*/ 2871 h 2924"/>
              <a:gd name="T62" fmla="*/ 85 w 284"/>
              <a:gd name="T63" fmla="*/ 2818 h 2924"/>
              <a:gd name="T64" fmla="*/ 57 w 284"/>
              <a:gd name="T65" fmla="*/ 2765 h 2924"/>
              <a:gd name="T66" fmla="*/ 29 w 284"/>
              <a:gd name="T67" fmla="*/ 2694 h 2924"/>
              <a:gd name="T68" fmla="*/ 14 w 284"/>
              <a:gd name="T69" fmla="*/ 2641 h 2924"/>
              <a:gd name="T70" fmla="*/ 14 w 284"/>
              <a:gd name="T71" fmla="*/ 2605 h 2924"/>
              <a:gd name="T72" fmla="*/ 0 w 284"/>
              <a:gd name="T73" fmla="*/ 2570 h 2924"/>
              <a:gd name="T74" fmla="*/ 14 w 284"/>
              <a:gd name="T75" fmla="*/ 2534 h 2924"/>
              <a:gd name="T76" fmla="*/ 14 w 284"/>
              <a:gd name="T77" fmla="*/ 2499 h 2924"/>
              <a:gd name="T78" fmla="*/ 29 w 284"/>
              <a:gd name="T79" fmla="*/ 2428 h 2924"/>
              <a:gd name="T80" fmla="*/ 43 w 284"/>
              <a:gd name="T81" fmla="*/ 2357 h 2924"/>
              <a:gd name="T82" fmla="*/ 57 w 284"/>
              <a:gd name="T83" fmla="*/ 2251 h 2924"/>
              <a:gd name="T84" fmla="*/ 71 w 284"/>
              <a:gd name="T85" fmla="*/ 2109 h 2924"/>
              <a:gd name="T86" fmla="*/ 85 w 284"/>
              <a:gd name="T87" fmla="*/ 1932 h 2924"/>
              <a:gd name="T88" fmla="*/ 99 w 284"/>
              <a:gd name="T89" fmla="*/ 1719 h 2924"/>
              <a:gd name="T90" fmla="*/ 114 w 284"/>
              <a:gd name="T91" fmla="*/ 1489 h 2924"/>
              <a:gd name="T92" fmla="*/ 128 w 284"/>
              <a:gd name="T93" fmla="*/ 1241 h 2924"/>
              <a:gd name="T94" fmla="*/ 128 w 284"/>
              <a:gd name="T95" fmla="*/ 957 h 2924"/>
              <a:gd name="T96" fmla="*/ 128 w 284"/>
              <a:gd name="T97" fmla="*/ 744 h 2924"/>
              <a:gd name="T98" fmla="*/ 128 w 284"/>
              <a:gd name="T99" fmla="*/ 603 h 2924"/>
              <a:gd name="T100" fmla="*/ 128 w 284"/>
              <a:gd name="T101" fmla="*/ 496 h 2924"/>
              <a:gd name="T102" fmla="*/ 128 w 284"/>
              <a:gd name="T103" fmla="*/ 390 h 2924"/>
              <a:gd name="T104" fmla="*/ 114 w 284"/>
              <a:gd name="T105" fmla="*/ 301 h 2924"/>
              <a:gd name="T106" fmla="*/ 114 w 284"/>
              <a:gd name="T107" fmla="*/ 230 h 2924"/>
              <a:gd name="T108" fmla="*/ 99 w 284"/>
              <a:gd name="T109" fmla="*/ 160 h 2924"/>
              <a:gd name="T110" fmla="*/ 85 w 284"/>
              <a:gd name="T111" fmla="*/ 124 h 2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2924">
                <a:moveTo>
                  <a:pt x="85" y="106"/>
                </a:moveTo>
                <a:lnTo>
                  <a:pt x="71" y="89"/>
                </a:lnTo>
                <a:lnTo>
                  <a:pt x="71" y="71"/>
                </a:lnTo>
                <a:lnTo>
                  <a:pt x="57" y="36"/>
                </a:lnTo>
                <a:lnTo>
                  <a:pt x="57" y="18"/>
                </a:lnTo>
                <a:lnTo>
                  <a:pt x="71" y="18"/>
                </a:lnTo>
                <a:lnTo>
                  <a:pt x="71" y="0"/>
                </a:lnTo>
                <a:lnTo>
                  <a:pt x="85" y="0"/>
                </a:lnTo>
                <a:lnTo>
                  <a:pt x="99" y="0"/>
                </a:lnTo>
                <a:lnTo>
                  <a:pt x="128" y="0"/>
                </a:lnTo>
                <a:lnTo>
                  <a:pt x="170" y="18"/>
                </a:lnTo>
                <a:lnTo>
                  <a:pt x="227" y="18"/>
                </a:lnTo>
                <a:lnTo>
                  <a:pt x="284" y="53"/>
                </a:lnTo>
                <a:lnTo>
                  <a:pt x="284" y="177"/>
                </a:lnTo>
                <a:lnTo>
                  <a:pt x="284" y="301"/>
                </a:lnTo>
                <a:lnTo>
                  <a:pt x="284" y="425"/>
                </a:lnTo>
                <a:lnTo>
                  <a:pt x="284" y="549"/>
                </a:lnTo>
                <a:lnTo>
                  <a:pt x="284" y="674"/>
                </a:lnTo>
                <a:lnTo>
                  <a:pt x="284" y="780"/>
                </a:lnTo>
                <a:lnTo>
                  <a:pt x="284" y="886"/>
                </a:lnTo>
                <a:lnTo>
                  <a:pt x="284" y="993"/>
                </a:lnTo>
                <a:lnTo>
                  <a:pt x="284" y="1099"/>
                </a:lnTo>
                <a:lnTo>
                  <a:pt x="284" y="1205"/>
                </a:lnTo>
                <a:lnTo>
                  <a:pt x="284" y="1294"/>
                </a:lnTo>
                <a:lnTo>
                  <a:pt x="284" y="1400"/>
                </a:lnTo>
                <a:lnTo>
                  <a:pt x="284" y="1489"/>
                </a:lnTo>
                <a:lnTo>
                  <a:pt x="284" y="1577"/>
                </a:lnTo>
                <a:lnTo>
                  <a:pt x="284" y="1648"/>
                </a:lnTo>
                <a:lnTo>
                  <a:pt x="269" y="1737"/>
                </a:lnTo>
                <a:lnTo>
                  <a:pt x="269" y="1808"/>
                </a:lnTo>
                <a:lnTo>
                  <a:pt x="269" y="1879"/>
                </a:lnTo>
                <a:lnTo>
                  <a:pt x="269" y="1950"/>
                </a:lnTo>
                <a:lnTo>
                  <a:pt x="269" y="2020"/>
                </a:lnTo>
                <a:lnTo>
                  <a:pt x="269" y="2091"/>
                </a:lnTo>
                <a:lnTo>
                  <a:pt x="269" y="2144"/>
                </a:lnTo>
                <a:lnTo>
                  <a:pt x="269" y="2198"/>
                </a:lnTo>
                <a:lnTo>
                  <a:pt x="269" y="2251"/>
                </a:lnTo>
                <a:lnTo>
                  <a:pt x="269" y="2304"/>
                </a:lnTo>
                <a:lnTo>
                  <a:pt x="255" y="2339"/>
                </a:lnTo>
                <a:lnTo>
                  <a:pt x="255" y="2393"/>
                </a:lnTo>
                <a:lnTo>
                  <a:pt x="255" y="2428"/>
                </a:lnTo>
                <a:lnTo>
                  <a:pt x="255" y="2463"/>
                </a:lnTo>
                <a:lnTo>
                  <a:pt x="255" y="2499"/>
                </a:lnTo>
                <a:lnTo>
                  <a:pt x="241" y="2534"/>
                </a:lnTo>
                <a:lnTo>
                  <a:pt x="241" y="2552"/>
                </a:lnTo>
                <a:lnTo>
                  <a:pt x="241" y="2605"/>
                </a:lnTo>
                <a:lnTo>
                  <a:pt x="241" y="2641"/>
                </a:lnTo>
                <a:lnTo>
                  <a:pt x="227" y="2676"/>
                </a:lnTo>
                <a:lnTo>
                  <a:pt x="227" y="2712"/>
                </a:lnTo>
                <a:lnTo>
                  <a:pt x="227" y="2747"/>
                </a:lnTo>
                <a:lnTo>
                  <a:pt x="213" y="2782"/>
                </a:lnTo>
                <a:lnTo>
                  <a:pt x="213" y="2818"/>
                </a:lnTo>
                <a:lnTo>
                  <a:pt x="199" y="2836"/>
                </a:lnTo>
                <a:lnTo>
                  <a:pt x="199" y="2853"/>
                </a:lnTo>
                <a:lnTo>
                  <a:pt x="199" y="2871"/>
                </a:lnTo>
                <a:lnTo>
                  <a:pt x="184" y="2889"/>
                </a:lnTo>
                <a:lnTo>
                  <a:pt x="184" y="2907"/>
                </a:lnTo>
                <a:lnTo>
                  <a:pt x="170" y="2924"/>
                </a:lnTo>
                <a:lnTo>
                  <a:pt x="156" y="2924"/>
                </a:lnTo>
                <a:lnTo>
                  <a:pt x="142" y="2907"/>
                </a:lnTo>
                <a:lnTo>
                  <a:pt x="128" y="2889"/>
                </a:lnTo>
                <a:lnTo>
                  <a:pt x="114" y="2871"/>
                </a:lnTo>
                <a:lnTo>
                  <a:pt x="99" y="2853"/>
                </a:lnTo>
                <a:lnTo>
                  <a:pt x="85" y="2818"/>
                </a:lnTo>
                <a:lnTo>
                  <a:pt x="71" y="2800"/>
                </a:lnTo>
                <a:lnTo>
                  <a:pt x="57" y="2765"/>
                </a:lnTo>
                <a:lnTo>
                  <a:pt x="43" y="2729"/>
                </a:lnTo>
                <a:lnTo>
                  <a:pt x="29" y="2694"/>
                </a:lnTo>
                <a:lnTo>
                  <a:pt x="29" y="2676"/>
                </a:lnTo>
                <a:lnTo>
                  <a:pt x="14" y="2641"/>
                </a:lnTo>
                <a:lnTo>
                  <a:pt x="14" y="2623"/>
                </a:lnTo>
                <a:lnTo>
                  <a:pt x="14" y="2605"/>
                </a:lnTo>
                <a:lnTo>
                  <a:pt x="0" y="2588"/>
                </a:lnTo>
                <a:lnTo>
                  <a:pt x="0" y="2570"/>
                </a:lnTo>
                <a:lnTo>
                  <a:pt x="0" y="2552"/>
                </a:lnTo>
                <a:lnTo>
                  <a:pt x="14" y="2534"/>
                </a:lnTo>
                <a:lnTo>
                  <a:pt x="14" y="2517"/>
                </a:lnTo>
                <a:lnTo>
                  <a:pt x="14" y="2499"/>
                </a:lnTo>
                <a:lnTo>
                  <a:pt x="29" y="2463"/>
                </a:lnTo>
                <a:lnTo>
                  <a:pt x="29" y="2428"/>
                </a:lnTo>
                <a:lnTo>
                  <a:pt x="29" y="2393"/>
                </a:lnTo>
                <a:lnTo>
                  <a:pt x="43" y="2357"/>
                </a:lnTo>
                <a:lnTo>
                  <a:pt x="57" y="2304"/>
                </a:lnTo>
                <a:lnTo>
                  <a:pt x="57" y="2251"/>
                </a:lnTo>
                <a:lnTo>
                  <a:pt x="71" y="2180"/>
                </a:lnTo>
                <a:lnTo>
                  <a:pt x="71" y="2109"/>
                </a:lnTo>
                <a:lnTo>
                  <a:pt x="85" y="2020"/>
                </a:lnTo>
                <a:lnTo>
                  <a:pt x="85" y="1932"/>
                </a:lnTo>
                <a:lnTo>
                  <a:pt x="99" y="1825"/>
                </a:lnTo>
                <a:lnTo>
                  <a:pt x="99" y="1719"/>
                </a:lnTo>
                <a:lnTo>
                  <a:pt x="114" y="1613"/>
                </a:lnTo>
                <a:lnTo>
                  <a:pt x="114" y="1489"/>
                </a:lnTo>
                <a:lnTo>
                  <a:pt x="128" y="1365"/>
                </a:lnTo>
                <a:lnTo>
                  <a:pt x="128" y="1241"/>
                </a:lnTo>
                <a:lnTo>
                  <a:pt x="128" y="1099"/>
                </a:lnTo>
                <a:lnTo>
                  <a:pt x="128" y="957"/>
                </a:lnTo>
                <a:lnTo>
                  <a:pt x="128" y="815"/>
                </a:lnTo>
                <a:lnTo>
                  <a:pt x="128" y="744"/>
                </a:lnTo>
                <a:lnTo>
                  <a:pt x="128" y="674"/>
                </a:lnTo>
                <a:lnTo>
                  <a:pt x="128" y="603"/>
                </a:lnTo>
                <a:lnTo>
                  <a:pt x="128" y="549"/>
                </a:lnTo>
                <a:lnTo>
                  <a:pt x="128" y="496"/>
                </a:lnTo>
                <a:lnTo>
                  <a:pt x="128" y="443"/>
                </a:lnTo>
                <a:lnTo>
                  <a:pt x="128" y="390"/>
                </a:lnTo>
                <a:lnTo>
                  <a:pt x="114" y="337"/>
                </a:lnTo>
                <a:lnTo>
                  <a:pt x="114" y="301"/>
                </a:lnTo>
                <a:lnTo>
                  <a:pt x="114" y="266"/>
                </a:lnTo>
                <a:lnTo>
                  <a:pt x="114" y="230"/>
                </a:lnTo>
                <a:lnTo>
                  <a:pt x="99" y="195"/>
                </a:lnTo>
                <a:lnTo>
                  <a:pt x="99" y="160"/>
                </a:lnTo>
                <a:lnTo>
                  <a:pt x="85" y="142"/>
                </a:lnTo>
                <a:lnTo>
                  <a:pt x="85" y="124"/>
                </a:lnTo>
                <a:lnTo>
                  <a:pt x="85" y="10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5" name="Freeform 7"/>
          <p:cNvSpPr>
            <a:spLocks noChangeArrowheads="1"/>
          </p:cNvSpPr>
          <p:nvPr/>
        </p:nvSpPr>
        <p:spPr bwMode="auto">
          <a:xfrm>
            <a:off x="5207001" y="1624014"/>
            <a:ext cx="568325" cy="922337"/>
          </a:xfrm>
          <a:custGeom>
            <a:avLst/>
            <a:gdLst>
              <a:gd name="T0" fmla="*/ 298 w 893"/>
              <a:gd name="T1" fmla="*/ 1241 h 1453"/>
              <a:gd name="T2" fmla="*/ 241 w 893"/>
              <a:gd name="T3" fmla="*/ 1205 h 1453"/>
              <a:gd name="T4" fmla="*/ 213 w 893"/>
              <a:gd name="T5" fmla="*/ 1170 h 1453"/>
              <a:gd name="T6" fmla="*/ 255 w 893"/>
              <a:gd name="T7" fmla="*/ 1152 h 1453"/>
              <a:gd name="T8" fmla="*/ 340 w 893"/>
              <a:gd name="T9" fmla="*/ 1152 h 1453"/>
              <a:gd name="T10" fmla="*/ 439 w 893"/>
              <a:gd name="T11" fmla="*/ 1152 h 1453"/>
              <a:gd name="T12" fmla="*/ 482 w 893"/>
              <a:gd name="T13" fmla="*/ 1117 h 1453"/>
              <a:gd name="T14" fmla="*/ 496 w 893"/>
              <a:gd name="T15" fmla="*/ 1063 h 1453"/>
              <a:gd name="T16" fmla="*/ 496 w 893"/>
              <a:gd name="T17" fmla="*/ 939 h 1453"/>
              <a:gd name="T18" fmla="*/ 454 w 893"/>
              <a:gd name="T19" fmla="*/ 780 h 1453"/>
              <a:gd name="T20" fmla="*/ 439 w 893"/>
              <a:gd name="T21" fmla="*/ 709 h 1453"/>
              <a:gd name="T22" fmla="*/ 425 w 893"/>
              <a:gd name="T23" fmla="*/ 656 h 1453"/>
              <a:gd name="T24" fmla="*/ 439 w 893"/>
              <a:gd name="T25" fmla="*/ 603 h 1453"/>
              <a:gd name="T26" fmla="*/ 468 w 893"/>
              <a:gd name="T27" fmla="*/ 514 h 1453"/>
              <a:gd name="T28" fmla="*/ 496 w 893"/>
              <a:gd name="T29" fmla="*/ 390 h 1453"/>
              <a:gd name="T30" fmla="*/ 525 w 893"/>
              <a:gd name="T31" fmla="*/ 284 h 1453"/>
              <a:gd name="T32" fmla="*/ 525 w 893"/>
              <a:gd name="T33" fmla="*/ 230 h 1453"/>
              <a:gd name="T34" fmla="*/ 496 w 893"/>
              <a:gd name="T35" fmla="*/ 213 h 1453"/>
              <a:gd name="T36" fmla="*/ 425 w 893"/>
              <a:gd name="T37" fmla="*/ 213 h 1453"/>
              <a:gd name="T38" fmla="*/ 284 w 893"/>
              <a:gd name="T39" fmla="*/ 230 h 1453"/>
              <a:gd name="T40" fmla="*/ 0 w 893"/>
              <a:gd name="T41" fmla="*/ 248 h 1453"/>
              <a:gd name="T42" fmla="*/ 354 w 893"/>
              <a:gd name="T43" fmla="*/ 124 h 1453"/>
              <a:gd name="T44" fmla="*/ 454 w 893"/>
              <a:gd name="T45" fmla="*/ 106 h 1453"/>
              <a:gd name="T46" fmla="*/ 525 w 893"/>
              <a:gd name="T47" fmla="*/ 71 h 1453"/>
              <a:gd name="T48" fmla="*/ 581 w 893"/>
              <a:gd name="T49" fmla="*/ 35 h 1453"/>
              <a:gd name="T50" fmla="*/ 624 w 893"/>
              <a:gd name="T51" fmla="*/ 0 h 1453"/>
              <a:gd name="T52" fmla="*/ 666 w 893"/>
              <a:gd name="T53" fmla="*/ 18 h 1453"/>
              <a:gd name="T54" fmla="*/ 723 w 893"/>
              <a:gd name="T55" fmla="*/ 35 h 1453"/>
              <a:gd name="T56" fmla="*/ 808 w 893"/>
              <a:gd name="T57" fmla="*/ 89 h 1453"/>
              <a:gd name="T58" fmla="*/ 865 w 893"/>
              <a:gd name="T59" fmla="*/ 142 h 1453"/>
              <a:gd name="T60" fmla="*/ 893 w 893"/>
              <a:gd name="T61" fmla="*/ 195 h 1453"/>
              <a:gd name="T62" fmla="*/ 865 w 893"/>
              <a:gd name="T63" fmla="*/ 248 h 1453"/>
              <a:gd name="T64" fmla="*/ 794 w 893"/>
              <a:gd name="T65" fmla="*/ 284 h 1453"/>
              <a:gd name="T66" fmla="*/ 737 w 893"/>
              <a:gd name="T67" fmla="*/ 337 h 1453"/>
              <a:gd name="T68" fmla="*/ 666 w 893"/>
              <a:gd name="T69" fmla="*/ 461 h 1453"/>
              <a:gd name="T70" fmla="*/ 610 w 893"/>
              <a:gd name="T71" fmla="*/ 567 h 1453"/>
              <a:gd name="T72" fmla="*/ 567 w 893"/>
              <a:gd name="T73" fmla="*/ 638 h 1453"/>
              <a:gd name="T74" fmla="*/ 553 w 893"/>
              <a:gd name="T75" fmla="*/ 691 h 1453"/>
              <a:gd name="T76" fmla="*/ 567 w 893"/>
              <a:gd name="T77" fmla="*/ 727 h 1453"/>
              <a:gd name="T78" fmla="*/ 610 w 893"/>
              <a:gd name="T79" fmla="*/ 798 h 1453"/>
              <a:gd name="T80" fmla="*/ 695 w 893"/>
              <a:gd name="T81" fmla="*/ 992 h 1453"/>
              <a:gd name="T82" fmla="*/ 723 w 893"/>
              <a:gd name="T83" fmla="*/ 1152 h 1453"/>
              <a:gd name="T84" fmla="*/ 709 w 893"/>
              <a:gd name="T85" fmla="*/ 1258 h 1453"/>
              <a:gd name="T86" fmla="*/ 666 w 893"/>
              <a:gd name="T87" fmla="*/ 1347 h 1453"/>
              <a:gd name="T88" fmla="*/ 610 w 893"/>
              <a:gd name="T89" fmla="*/ 1400 h 1453"/>
              <a:gd name="T90" fmla="*/ 567 w 893"/>
              <a:gd name="T91" fmla="*/ 1453 h 1453"/>
              <a:gd name="T92" fmla="*/ 525 w 893"/>
              <a:gd name="T93" fmla="*/ 1453 h 1453"/>
              <a:gd name="T94" fmla="*/ 482 w 893"/>
              <a:gd name="T95" fmla="*/ 1418 h 1453"/>
              <a:gd name="T96" fmla="*/ 482 w 893"/>
              <a:gd name="T97" fmla="*/ 1365 h 1453"/>
              <a:gd name="T98" fmla="*/ 439 w 893"/>
              <a:gd name="T99" fmla="*/ 1311 h 1453"/>
              <a:gd name="T100" fmla="*/ 383 w 893"/>
              <a:gd name="T101" fmla="*/ 1276 h 1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3" h="1453">
                <a:moveTo>
                  <a:pt x="354" y="1258"/>
                </a:moveTo>
                <a:lnTo>
                  <a:pt x="312" y="1241"/>
                </a:lnTo>
                <a:lnTo>
                  <a:pt x="298" y="1241"/>
                </a:lnTo>
                <a:lnTo>
                  <a:pt x="269" y="1223"/>
                </a:lnTo>
                <a:lnTo>
                  <a:pt x="255" y="1223"/>
                </a:lnTo>
                <a:lnTo>
                  <a:pt x="241" y="1205"/>
                </a:lnTo>
                <a:lnTo>
                  <a:pt x="227" y="1205"/>
                </a:lnTo>
                <a:lnTo>
                  <a:pt x="213" y="1187"/>
                </a:lnTo>
                <a:lnTo>
                  <a:pt x="213" y="1170"/>
                </a:lnTo>
                <a:lnTo>
                  <a:pt x="227" y="1152"/>
                </a:lnTo>
                <a:lnTo>
                  <a:pt x="241" y="1152"/>
                </a:lnTo>
                <a:lnTo>
                  <a:pt x="255" y="1152"/>
                </a:lnTo>
                <a:lnTo>
                  <a:pt x="269" y="1152"/>
                </a:lnTo>
                <a:lnTo>
                  <a:pt x="298" y="1152"/>
                </a:lnTo>
                <a:lnTo>
                  <a:pt x="340" y="1152"/>
                </a:lnTo>
                <a:lnTo>
                  <a:pt x="369" y="1152"/>
                </a:lnTo>
                <a:lnTo>
                  <a:pt x="411" y="1152"/>
                </a:lnTo>
                <a:lnTo>
                  <a:pt x="439" y="1152"/>
                </a:lnTo>
                <a:lnTo>
                  <a:pt x="454" y="1134"/>
                </a:lnTo>
                <a:lnTo>
                  <a:pt x="468" y="1134"/>
                </a:lnTo>
                <a:lnTo>
                  <a:pt x="482" y="1117"/>
                </a:lnTo>
                <a:lnTo>
                  <a:pt x="482" y="1099"/>
                </a:lnTo>
                <a:lnTo>
                  <a:pt x="496" y="1081"/>
                </a:lnTo>
                <a:lnTo>
                  <a:pt x="496" y="1063"/>
                </a:lnTo>
                <a:lnTo>
                  <a:pt x="496" y="1046"/>
                </a:lnTo>
                <a:lnTo>
                  <a:pt x="496" y="992"/>
                </a:lnTo>
                <a:lnTo>
                  <a:pt x="496" y="939"/>
                </a:lnTo>
                <a:lnTo>
                  <a:pt x="482" y="886"/>
                </a:lnTo>
                <a:lnTo>
                  <a:pt x="468" y="815"/>
                </a:lnTo>
                <a:lnTo>
                  <a:pt x="454" y="780"/>
                </a:lnTo>
                <a:lnTo>
                  <a:pt x="454" y="762"/>
                </a:lnTo>
                <a:lnTo>
                  <a:pt x="439" y="727"/>
                </a:lnTo>
                <a:lnTo>
                  <a:pt x="439" y="709"/>
                </a:lnTo>
                <a:lnTo>
                  <a:pt x="439" y="691"/>
                </a:lnTo>
                <a:lnTo>
                  <a:pt x="425" y="673"/>
                </a:lnTo>
                <a:lnTo>
                  <a:pt x="425" y="656"/>
                </a:lnTo>
                <a:lnTo>
                  <a:pt x="425" y="638"/>
                </a:lnTo>
                <a:lnTo>
                  <a:pt x="425" y="620"/>
                </a:lnTo>
                <a:lnTo>
                  <a:pt x="439" y="603"/>
                </a:lnTo>
                <a:lnTo>
                  <a:pt x="439" y="567"/>
                </a:lnTo>
                <a:lnTo>
                  <a:pt x="454" y="549"/>
                </a:lnTo>
                <a:lnTo>
                  <a:pt x="468" y="514"/>
                </a:lnTo>
                <a:lnTo>
                  <a:pt x="468" y="479"/>
                </a:lnTo>
                <a:lnTo>
                  <a:pt x="482" y="425"/>
                </a:lnTo>
                <a:lnTo>
                  <a:pt x="496" y="390"/>
                </a:lnTo>
                <a:lnTo>
                  <a:pt x="510" y="354"/>
                </a:lnTo>
                <a:lnTo>
                  <a:pt x="525" y="319"/>
                </a:lnTo>
                <a:lnTo>
                  <a:pt x="525" y="284"/>
                </a:lnTo>
                <a:lnTo>
                  <a:pt x="539" y="266"/>
                </a:lnTo>
                <a:lnTo>
                  <a:pt x="539" y="248"/>
                </a:lnTo>
                <a:lnTo>
                  <a:pt x="525" y="230"/>
                </a:lnTo>
                <a:lnTo>
                  <a:pt x="525" y="213"/>
                </a:lnTo>
                <a:lnTo>
                  <a:pt x="510" y="213"/>
                </a:lnTo>
                <a:lnTo>
                  <a:pt x="496" y="213"/>
                </a:lnTo>
                <a:lnTo>
                  <a:pt x="468" y="213"/>
                </a:lnTo>
                <a:lnTo>
                  <a:pt x="454" y="213"/>
                </a:lnTo>
                <a:lnTo>
                  <a:pt x="425" y="213"/>
                </a:lnTo>
                <a:lnTo>
                  <a:pt x="397" y="213"/>
                </a:lnTo>
                <a:lnTo>
                  <a:pt x="354" y="230"/>
                </a:lnTo>
                <a:lnTo>
                  <a:pt x="284" y="230"/>
                </a:lnTo>
                <a:lnTo>
                  <a:pt x="199" y="248"/>
                </a:lnTo>
                <a:lnTo>
                  <a:pt x="99" y="248"/>
                </a:lnTo>
                <a:lnTo>
                  <a:pt x="0" y="248"/>
                </a:lnTo>
                <a:lnTo>
                  <a:pt x="0" y="142"/>
                </a:lnTo>
                <a:lnTo>
                  <a:pt x="170" y="142"/>
                </a:lnTo>
                <a:lnTo>
                  <a:pt x="354" y="124"/>
                </a:lnTo>
                <a:lnTo>
                  <a:pt x="383" y="124"/>
                </a:lnTo>
                <a:lnTo>
                  <a:pt x="425" y="106"/>
                </a:lnTo>
                <a:lnTo>
                  <a:pt x="454" y="106"/>
                </a:lnTo>
                <a:lnTo>
                  <a:pt x="482" y="106"/>
                </a:lnTo>
                <a:lnTo>
                  <a:pt x="510" y="89"/>
                </a:lnTo>
                <a:lnTo>
                  <a:pt x="525" y="71"/>
                </a:lnTo>
                <a:lnTo>
                  <a:pt x="553" y="71"/>
                </a:lnTo>
                <a:lnTo>
                  <a:pt x="567" y="53"/>
                </a:lnTo>
                <a:lnTo>
                  <a:pt x="581" y="35"/>
                </a:lnTo>
                <a:lnTo>
                  <a:pt x="595" y="18"/>
                </a:lnTo>
                <a:lnTo>
                  <a:pt x="610" y="0"/>
                </a:lnTo>
                <a:lnTo>
                  <a:pt x="624" y="0"/>
                </a:lnTo>
                <a:lnTo>
                  <a:pt x="638" y="0"/>
                </a:lnTo>
                <a:lnTo>
                  <a:pt x="652" y="0"/>
                </a:lnTo>
                <a:lnTo>
                  <a:pt x="666" y="18"/>
                </a:lnTo>
                <a:lnTo>
                  <a:pt x="680" y="18"/>
                </a:lnTo>
                <a:lnTo>
                  <a:pt x="709" y="35"/>
                </a:lnTo>
                <a:lnTo>
                  <a:pt x="723" y="35"/>
                </a:lnTo>
                <a:lnTo>
                  <a:pt x="751" y="53"/>
                </a:lnTo>
                <a:lnTo>
                  <a:pt x="780" y="71"/>
                </a:lnTo>
                <a:lnTo>
                  <a:pt x="808" y="89"/>
                </a:lnTo>
                <a:lnTo>
                  <a:pt x="822" y="106"/>
                </a:lnTo>
                <a:lnTo>
                  <a:pt x="851" y="124"/>
                </a:lnTo>
                <a:lnTo>
                  <a:pt x="865" y="142"/>
                </a:lnTo>
                <a:lnTo>
                  <a:pt x="879" y="160"/>
                </a:lnTo>
                <a:lnTo>
                  <a:pt x="893" y="177"/>
                </a:lnTo>
                <a:lnTo>
                  <a:pt x="893" y="195"/>
                </a:lnTo>
                <a:lnTo>
                  <a:pt x="893" y="213"/>
                </a:lnTo>
                <a:lnTo>
                  <a:pt x="879" y="230"/>
                </a:lnTo>
                <a:lnTo>
                  <a:pt x="865" y="248"/>
                </a:lnTo>
                <a:lnTo>
                  <a:pt x="836" y="248"/>
                </a:lnTo>
                <a:lnTo>
                  <a:pt x="822" y="266"/>
                </a:lnTo>
                <a:lnTo>
                  <a:pt x="794" y="284"/>
                </a:lnTo>
                <a:lnTo>
                  <a:pt x="780" y="301"/>
                </a:lnTo>
                <a:lnTo>
                  <a:pt x="765" y="319"/>
                </a:lnTo>
                <a:lnTo>
                  <a:pt x="737" y="337"/>
                </a:lnTo>
                <a:lnTo>
                  <a:pt x="723" y="372"/>
                </a:lnTo>
                <a:lnTo>
                  <a:pt x="695" y="408"/>
                </a:lnTo>
                <a:lnTo>
                  <a:pt x="666" y="461"/>
                </a:lnTo>
                <a:lnTo>
                  <a:pt x="638" y="496"/>
                </a:lnTo>
                <a:lnTo>
                  <a:pt x="624" y="532"/>
                </a:lnTo>
                <a:lnTo>
                  <a:pt x="610" y="567"/>
                </a:lnTo>
                <a:lnTo>
                  <a:pt x="595" y="585"/>
                </a:lnTo>
                <a:lnTo>
                  <a:pt x="581" y="620"/>
                </a:lnTo>
                <a:lnTo>
                  <a:pt x="567" y="638"/>
                </a:lnTo>
                <a:lnTo>
                  <a:pt x="553" y="656"/>
                </a:lnTo>
                <a:lnTo>
                  <a:pt x="553" y="673"/>
                </a:lnTo>
                <a:lnTo>
                  <a:pt x="553" y="691"/>
                </a:lnTo>
                <a:lnTo>
                  <a:pt x="553" y="709"/>
                </a:lnTo>
                <a:lnTo>
                  <a:pt x="553" y="727"/>
                </a:lnTo>
                <a:lnTo>
                  <a:pt x="567" y="727"/>
                </a:lnTo>
                <a:lnTo>
                  <a:pt x="581" y="762"/>
                </a:lnTo>
                <a:lnTo>
                  <a:pt x="595" y="780"/>
                </a:lnTo>
                <a:lnTo>
                  <a:pt x="610" y="798"/>
                </a:lnTo>
                <a:lnTo>
                  <a:pt x="638" y="851"/>
                </a:lnTo>
                <a:lnTo>
                  <a:pt x="666" y="922"/>
                </a:lnTo>
                <a:lnTo>
                  <a:pt x="695" y="992"/>
                </a:lnTo>
                <a:lnTo>
                  <a:pt x="709" y="1063"/>
                </a:lnTo>
                <a:lnTo>
                  <a:pt x="709" y="1117"/>
                </a:lnTo>
                <a:lnTo>
                  <a:pt x="723" y="1152"/>
                </a:lnTo>
                <a:lnTo>
                  <a:pt x="723" y="1187"/>
                </a:lnTo>
                <a:lnTo>
                  <a:pt x="709" y="1223"/>
                </a:lnTo>
                <a:lnTo>
                  <a:pt x="709" y="1258"/>
                </a:lnTo>
                <a:lnTo>
                  <a:pt x="695" y="1276"/>
                </a:lnTo>
                <a:lnTo>
                  <a:pt x="680" y="1311"/>
                </a:lnTo>
                <a:lnTo>
                  <a:pt x="666" y="1347"/>
                </a:lnTo>
                <a:lnTo>
                  <a:pt x="638" y="1365"/>
                </a:lnTo>
                <a:lnTo>
                  <a:pt x="624" y="1382"/>
                </a:lnTo>
                <a:lnTo>
                  <a:pt x="610" y="1400"/>
                </a:lnTo>
                <a:lnTo>
                  <a:pt x="595" y="1418"/>
                </a:lnTo>
                <a:lnTo>
                  <a:pt x="581" y="1436"/>
                </a:lnTo>
                <a:lnTo>
                  <a:pt x="567" y="1453"/>
                </a:lnTo>
                <a:lnTo>
                  <a:pt x="553" y="1453"/>
                </a:lnTo>
                <a:lnTo>
                  <a:pt x="539" y="1453"/>
                </a:lnTo>
                <a:lnTo>
                  <a:pt x="525" y="1453"/>
                </a:lnTo>
                <a:lnTo>
                  <a:pt x="510" y="1453"/>
                </a:lnTo>
                <a:lnTo>
                  <a:pt x="496" y="1436"/>
                </a:lnTo>
                <a:lnTo>
                  <a:pt x="482" y="1418"/>
                </a:lnTo>
                <a:lnTo>
                  <a:pt x="482" y="1400"/>
                </a:lnTo>
                <a:lnTo>
                  <a:pt x="482" y="1382"/>
                </a:lnTo>
                <a:lnTo>
                  <a:pt x="482" y="1365"/>
                </a:lnTo>
                <a:lnTo>
                  <a:pt x="468" y="1347"/>
                </a:lnTo>
                <a:lnTo>
                  <a:pt x="454" y="1329"/>
                </a:lnTo>
                <a:lnTo>
                  <a:pt x="439" y="1311"/>
                </a:lnTo>
                <a:lnTo>
                  <a:pt x="425" y="1294"/>
                </a:lnTo>
                <a:lnTo>
                  <a:pt x="411" y="1276"/>
                </a:lnTo>
                <a:lnTo>
                  <a:pt x="383" y="1276"/>
                </a:lnTo>
                <a:lnTo>
                  <a:pt x="354" y="125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6" name="Freeform 8"/>
          <p:cNvSpPr>
            <a:spLocks noChangeArrowheads="1"/>
          </p:cNvSpPr>
          <p:nvPr/>
        </p:nvSpPr>
        <p:spPr bwMode="auto">
          <a:xfrm>
            <a:off x="5802314" y="1433513"/>
            <a:ext cx="593725" cy="741362"/>
          </a:xfrm>
          <a:custGeom>
            <a:avLst/>
            <a:gdLst>
              <a:gd name="T0" fmla="*/ 170 w 935"/>
              <a:gd name="T1" fmla="*/ 921 h 1169"/>
              <a:gd name="T2" fmla="*/ 311 w 935"/>
              <a:gd name="T3" fmla="*/ 744 h 1169"/>
              <a:gd name="T4" fmla="*/ 425 w 935"/>
              <a:gd name="T5" fmla="*/ 585 h 1169"/>
              <a:gd name="T6" fmla="*/ 496 w 935"/>
              <a:gd name="T7" fmla="*/ 496 h 1169"/>
              <a:gd name="T8" fmla="*/ 538 w 935"/>
              <a:gd name="T9" fmla="*/ 407 h 1169"/>
              <a:gd name="T10" fmla="*/ 581 w 935"/>
              <a:gd name="T11" fmla="*/ 319 h 1169"/>
              <a:gd name="T12" fmla="*/ 609 w 935"/>
              <a:gd name="T13" fmla="*/ 248 h 1169"/>
              <a:gd name="T14" fmla="*/ 637 w 935"/>
              <a:gd name="T15" fmla="*/ 177 h 1169"/>
              <a:gd name="T16" fmla="*/ 637 w 935"/>
              <a:gd name="T17" fmla="*/ 124 h 1169"/>
              <a:gd name="T18" fmla="*/ 637 w 935"/>
              <a:gd name="T19" fmla="*/ 88 h 1169"/>
              <a:gd name="T20" fmla="*/ 609 w 935"/>
              <a:gd name="T21" fmla="*/ 53 h 1169"/>
              <a:gd name="T22" fmla="*/ 609 w 935"/>
              <a:gd name="T23" fmla="*/ 17 h 1169"/>
              <a:gd name="T24" fmla="*/ 623 w 935"/>
              <a:gd name="T25" fmla="*/ 0 h 1169"/>
              <a:gd name="T26" fmla="*/ 652 w 935"/>
              <a:gd name="T27" fmla="*/ 0 h 1169"/>
              <a:gd name="T28" fmla="*/ 694 w 935"/>
              <a:gd name="T29" fmla="*/ 0 h 1169"/>
              <a:gd name="T30" fmla="*/ 737 w 935"/>
              <a:gd name="T31" fmla="*/ 17 h 1169"/>
              <a:gd name="T32" fmla="*/ 808 w 935"/>
              <a:gd name="T33" fmla="*/ 53 h 1169"/>
              <a:gd name="T34" fmla="*/ 864 w 935"/>
              <a:gd name="T35" fmla="*/ 106 h 1169"/>
              <a:gd name="T36" fmla="*/ 907 w 935"/>
              <a:gd name="T37" fmla="*/ 142 h 1169"/>
              <a:gd name="T38" fmla="*/ 935 w 935"/>
              <a:gd name="T39" fmla="*/ 177 h 1169"/>
              <a:gd name="T40" fmla="*/ 935 w 935"/>
              <a:gd name="T41" fmla="*/ 212 h 1169"/>
              <a:gd name="T42" fmla="*/ 907 w 935"/>
              <a:gd name="T43" fmla="*/ 266 h 1169"/>
              <a:gd name="T44" fmla="*/ 850 w 935"/>
              <a:gd name="T45" fmla="*/ 336 h 1169"/>
              <a:gd name="T46" fmla="*/ 793 w 935"/>
              <a:gd name="T47" fmla="*/ 443 h 1169"/>
              <a:gd name="T48" fmla="*/ 694 w 935"/>
              <a:gd name="T49" fmla="*/ 567 h 1169"/>
              <a:gd name="T50" fmla="*/ 595 w 935"/>
              <a:gd name="T51" fmla="*/ 691 h 1169"/>
              <a:gd name="T52" fmla="*/ 481 w 935"/>
              <a:gd name="T53" fmla="*/ 797 h 1169"/>
              <a:gd name="T54" fmla="*/ 354 w 935"/>
              <a:gd name="T55" fmla="*/ 921 h 1169"/>
              <a:gd name="T56" fmla="*/ 226 w 935"/>
              <a:gd name="T57" fmla="*/ 1028 h 1169"/>
              <a:gd name="T58" fmla="*/ 127 w 935"/>
              <a:gd name="T59" fmla="*/ 1099 h 1169"/>
              <a:gd name="T60" fmla="*/ 56 w 935"/>
              <a:gd name="T61" fmla="*/ 1152 h 1169"/>
              <a:gd name="T62" fmla="*/ 14 w 935"/>
              <a:gd name="T63" fmla="*/ 1169 h 1169"/>
              <a:gd name="T64" fmla="*/ 0 w 935"/>
              <a:gd name="T65" fmla="*/ 1134 h 1169"/>
              <a:gd name="T66" fmla="*/ 14 w 935"/>
              <a:gd name="T67" fmla="*/ 1099 h 1169"/>
              <a:gd name="T68" fmla="*/ 56 w 935"/>
              <a:gd name="T69" fmla="*/ 1045 h 1169"/>
              <a:gd name="T70" fmla="*/ 113 w 935"/>
              <a:gd name="T71" fmla="*/ 992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35" h="1169">
                <a:moveTo>
                  <a:pt x="113" y="992"/>
                </a:moveTo>
                <a:lnTo>
                  <a:pt x="170" y="921"/>
                </a:lnTo>
                <a:lnTo>
                  <a:pt x="241" y="833"/>
                </a:lnTo>
                <a:lnTo>
                  <a:pt x="311" y="744"/>
                </a:lnTo>
                <a:lnTo>
                  <a:pt x="396" y="638"/>
                </a:lnTo>
                <a:lnTo>
                  <a:pt x="425" y="585"/>
                </a:lnTo>
                <a:lnTo>
                  <a:pt x="453" y="549"/>
                </a:lnTo>
                <a:lnTo>
                  <a:pt x="496" y="496"/>
                </a:lnTo>
                <a:lnTo>
                  <a:pt x="524" y="443"/>
                </a:lnTo>
                <a:lnTo>
                  <a:pt x="538" y="407"/>
                </a:lnTo>
                <a:lnTo>
                  <a:pt x="567" y="372"/>
                </a:lnTo>
                <a:lnTo>
                  <a:pt x="581" y="319"/>
                </a:lnTo>
                <a:lnTo>
                  <a:pt x="595" y="283"/>
                </a:lnTo>
                <a:lnTo>
                  <a:pt x="609" y="248"/>
                </a:lnTo>
                <a:lnTo>
                  <a:pt x="623" y="212"/>
                </a:lnTo>
                <a:lnTo>
                  <a:pt x="637" y="177"/>
                </a:lnTo>
                <a:lnTo>
                  <a:pt x="637" y="159"/>
                </a:lnTo>
                <a:lnTo>
                  <a:pt x="637" y="124"/>
                </a:lnTo>
                <a:lnTo>
                  <a:pt x="637" y="106"/>
                </a:lnTo>
                <a:lnTo>
                  <a:pt x="637" y="88"/>
                </a:lnTo>
                <a:lnTo>
                  <a:pt x="623" y="71"/>
                </a:lnTo>
                <a:lnTo>
                  <a:pt x="609" y="53"/>
                </a:lnTo>
                <a:lnTo>
                  <a:pt x="609" y="35"/>
                </a:lnTo>
                <a:lnTo>
                  <a:pt x="609" y="17"/>
                </a:lnTo>
                <a:lnTo>
                  <a:pt x="609" y="0"/>
                </a:lnTo>
                <a:lnTo>
                  <a:pt x="623" y="0"/>
                </a:lnTo>
                <a:lnTo>
                  <a:pt x="637" y="0"/>
                </a:lnTo>
                <a:lnTo>
                  <a:pt x="652" y="0"/>
                </a:lnTo>
                <a:lnTo>
                  <a:pt x="666" y="0"/>
                </a:lnTo>
                <a:lnTo>
                  <a:pt x="694" y="0"/>
                </a:lnTo>
                <a:lnTo>
                  <a:pt x="708" y="17"/>
                </a:lnTo>
                <a:lnTo>
                  <a:pt x="737" y="17"/>
                </a:lnTo>
                <a:lnTo>
                  <a:pt x="765" y="35"/>
                </a:lnTo>
                <a:lnTo>
                  <a:pt x="808" y="53"/>
                </a:lnTo>
                <a:lnTo>
                  <a:pt x="836" y="88"/>
                </a:lnTo>
                <a:lnTo>
                  <a:pt x="864" y="106"/>
                </a:lnTo>
                <a:lnTo>
                  <a:pt x="893" y="124"/>
                </a:lnTo>
                <a:lnTo>
                  <a:pt x="907" y="142"/>
                </a:lnTo>
                <a:lnTo>
                  <a:pt x="921" y="159"/>
                </a:lnTo>
                <a:lnTo>
                  <a:pt x="935" y="177"/>
                </a:lnTo>
                <a:lnTo>
                  <a:pt x="935" y="195"/>
                </a:lnTo>
                <a:lnTo>
                  <a:pt x="935" y="212"/>
                </a:lnTo>
                <a:lnTo>
                  <a:pt x="921" y="230"/>
                </a:lnTo>
                <a:lnTo>
                  <a:pt x="907" y="266"/>
                </a:lnTo>
                <a:lnTo>
                  <a:pt x="878" y="301"/>
                </a:lnTo>
                <a:lnTo>
                  <a:pt x="850" y="336"/>
                </a:lnTo>
                <a:lnTo>
                  <a:pt x="822" y="390"/>
                </a:lnTo>
                <a:lnTo>
                  <a:pt x="793" y="443"/>
                </a:lnTo>
                <a:lnTo>
                  <a:pt x="737" y="496"/>
                </a:lnTo>
                <a:lnTo>
                  <a:pt x="694" y="567"/>
                </a:lnTo>
                <a:lnTo>
                  <a:pt x="637" y="620"/>
                </a:lnTo>
                <a:lnTo>
                  <a:pt x="595" y="691"/>
                </a:lnTo>
                <a:lnTo>
                  <a:pt x="538" y="744"/>
                </a:lnTo>
                <a:lnTo>
                  <a:pt x="481" y="797"/>
                </a:lnTo>
                <a:lnTo>
                  <a:pt x="411" y="868"/>
                </a:lnTo>
                <a:lnTo>
                  <a:pt x="354" y="921"/>
                </a:lnTo>
                <a:lnTo>
                  <a:pt x="283" y="974"/>
                </a:lnTo>
                <a:lnTo>
                  <a:pt x="226" y="1028"/>
                </a:lnTo>
                <a:lnTo>
                  <a:pt x="170" y="1063"/>
                </a:lnTo>
                <a:lnTo>
                  <a:pt x="127" y="1099"/>
                </a:lnTo>
                <a:lnTo>
                  <a:pt x="85" y="1134"/>
                </a:lnTo>
                <a:lnTo>
                  <a:pt x="56" y="1152"/>
                </a:lnTo>
                <a:lnTo>
                  <a:pt x="28" y="1152"/>
                </a:lnTo>
                <a:lnTo>
                  <a:pt x="14" y="1169"/>
                </a:lnTo>
                <a:lnTo>
                  <a:pt x="0" y="1152"/>
                </a:lnTo>
                <a:lnTo>
                  <a:pt x="0" y="1134"/>
                </a:lnTo>
                <a:lnTo>
                  <a:pt x="0" y="1116"/>
                </a:lnTo>
                <a:lnTo>
                  <a:pt x="14" y="1099"/>
                </a:lnTo>
                <a:lnTo>
                  <a:pt x="28" y="1081"/>
                </a:lnTo>
                <a:lnTo>
                  <a:pt x="56" y="1045"/>
                </a:lnTo>
                <a:lnTo>
                  <a:pt x="85" y="1028"/>
                </a:lnTo>
                <a:lnTo>
                  <a:pt x="113" y="99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7" name="Freeform 9"/>
          <p:cNvSpPr>
            <a:spLocks noChangeArrowheads="1"/>
          </p:cNvSpPr>
          <p:nvPr/>
        </p:nvSpPr>
        <p:spPr bwMode="auto">
          <a:xfrm>
            <a:off x="5567364" y="1657351"/>
            <a:ext cx="1233487" cy="968375"/>
          </a:xfrm>
          <a:custGeom>
            <a:avLst/>
            <a:gdLst>
              <a:gd name="T0" fmla="*/ 1106 w 1942"/>
              <a:gd name="T1" fmla="*/ 1028 h 1524"/>
              <a:gd name="T2" fmla="*/ 836 w 1942"/>
              <a:gd name="T3" fmla="*/ 1188 h 1524"/>
              <a:gd name="T4" fmla="*/ 496 w 1942"/>
              <a:gd name="T5" fmla="*/ 1347 h 1524"/>
              <a:gd name="T6" fmla="*/ 340 w 1942"/>
              <a:gd name="T7" fmla="*/ 1418 h 1524"/>
              <a:gd name="T8" fmla="*/ 198 w 1942"/>
              <a:gd name="T9" fmla="*/ 1471 h 1524"/>
              <a:gd name="T10" fmla="*/ 99 w 1942"/>
              <a:gd name="T11" fmla="*/ 1507 h 1524"/>
              <a:gd name="T12" fmla="*/ 43 w 1942"/>
              <a:gd name="T13" fmla="*/ 1507 h 1524"/>
              <a:gd name="T14" fmla="*/ 0 w 1942"/>
              <a:gd name="T15" fmla="*/ 1507 h 1524"/>
              <a:gd name="T16" fmla="*/ 14 w 1942"/>
              <a:gd name="T17" fmla="*/ 1471 h 1524"/>
              <a:gd name="T18" fmla="*/ 71 w 1942"/>
              <a:gd name="T19" fmla="*/ 1436 h 1524"/>
              <a:gd name="T20" fmla="*/ 156 w 1942"/>
              <a:gd name="T21" fmla="*/ 1400 h 1524"/>
              <a:gd name="T22" fmla="*/ 255 w 1942"/>
              <a:gd name="T23" fmla="*/ 1329 h 1524"/>
              <a:gd name="T24" fmla="*/ 397 w 1942"/>
              <a:gd name="T25" fmla="*/ 1258 h 1524"/>
              <a:gd name="T26" fmla="*/ 695 w 1942"/>
              <a:gd name="T27" fmla="*/ 1117 h 1524"/>
              <a:gd name="T28" fmla="*/ 936 w 1942"/>
              <a:gd name="T29" fmla="*/ 939 h 1524"/>
              <a:gd name="T30" fmla="*/ 1148 w 1942"/>
              <a:gd name="T31" fmla="*/ 745 h 1524"/>
              <a:gd name="T32" fmla="*/ 1318 w 1942"/>
              <a:gd name="T33" fmla="*/ 585 h 1524"/>
              <a:gd name="T34" fmla="*/ 1417 w 1942"/>
              <a:gd name="T35" fmla="*/ 443 h 1524"/>
              <a:gd name="T36" fmla="*/ 1488 w 1942"/>
              <a:gd name="T37" fmla="*/ 337 h 1524"/>
              <a:gd name="T38" fmla="*/ 1517 w 1942"/>
              <a:gd name="T39" fmla="*/ 248 h 1524"/>
              <a:gd name="T40" fmla="*/ 1488 w 1942"/>
              <a:gd name="T41" fmla="*/ 213 h 1524"/>
              <a:gd name="T42" fmla="*/ 1432 w 1942"/>
              <a:gd name="T43" fmla="*/ 213 h 1524"/>
              <a:gd name="T44" fmla="*/ 1332 w 1942"/>
              <a:gd name="T45" fmla="*/ 213 h 1524"/>
              <a:gd name="T46" fmla="*/ 1205 w 1942"/>
              <a:gd name="T47" fmla="*/ 231 h 1524"/>
              <a:gd name="T48" fmla="*/ 1063 w 1942"/>
              <a:gd name="T49" fmla="*/ 248 h 1524"/>
              <a:gd name="T50" fmla="*/ 936 w 1942"/>
              <a:gd name="T51" fmla="*/ 142 h 1524"/>
              <a:gd name="T52" fmla="*/ 1262 w 1942"/>
              <a:gd name="T53" fmla="*/ 124 h 1524"/>
              <a:gd name="T54" fmla="*/ 1460 w 1942"/>
              <a:gd name="T55" fmla="*/ 89 h 1524"/>
              <a:gd name="T56" fmla="*/ 1559 w 1942"/>
              <a:gd name="T57" fmla="*/ 53 h 1524"/>
              <a:gd name="T58" fmla="*/ 1616 w 1942"/>
              <a:gd name="T59" fmla="*/ 18 h 1524"/>
              <a:gd name="T60" fmla="*/ 1673 w 1942"/>
              <a:gd name="T61" fmla="*/ 0 h 1524"/>
              <a:gd name="T62" fmla="*/ 1729 w 1942"/>
              <a:gd name="T63" fmla="*/ 0 h 1524"/>
              <a:gd name="T64" fmla="*/ 1786 w 1942"/>
              <a:gd name="T65" fmla="*/ 36 h 1524"/>
              <a:gd name="T66" fmla="*/ 1857 w 1942"/>
              <a:gd name="T67" fmla="*/ 107 h 1524"/>
              <a:gd name="T68" fmla="*/ 1914 w 1942"/>
              <a:gd name="T69" fmla="*/ 160 h 1524"/>
              <a:gd name="T70" fmla="*/ 1942 w 1942"/>
              <a:gd name="T71" fmla="*/ 195 h 1524"/>
              <a:gd name="T72" fmla="*/ 1899 w 1942"/>
              <a:gd name="T73" fmla="*/ 248 h 1524"/>
              <a:gd name="T74" fmla="*/ 1843 w 1942"/>
              <a:gd name="T75" fmla="*/ 266 h 1524"/>
              <a:gd name="T76" fmla="*/ 1758 w 1942"/>
              <a:gd name="T77" fmla="*/ 337 h 1524"/>
              <a:gd name="T78" fmla="*/ 1658 w 1942"/>
              <a:gd name="T79" fmla="*/ 479 h 1524"/>
              <a:gd name="T80" fmla="*/ 1531 w 1942"/>
              <a:gd name="T81" fmla="*/ 638 h 1524"/>
              <a:gd name="T82" fmla="*/ 1361 w 1942"/>
              <a:gd name="T83" fmla="*/ 815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42" h="1524">
                <a:moveTo>
                  <a:pt x="1247" y="922"/>
                </a:moveTo>
                <a:lnTo>
                  <a:pt x="1177" y="975"/>
                </a:lnTo>
                <a:lnTo>
                  <a:pt x="1106" y="1028"/>
                </a:lnTo>
                <a:lnTo>
                  <a:pt x="1021" y="1081"/>
                </a:lnTo>
                <a:lnTo>
                  <a:pt x="921" y="1134"/>
                </a:lnTo>
                <a:lnTo>
                  <a:pt x="836" y="1188"/>
                </a:lnTo>
                <a:lnTo>
                  <a:pt x="723" y="1241"/>
                </a:lnTo>
                <a:lnTo>
                  <a:pt x="624" y="1294"/>
                </a:lnTo>
                <a:lnTo>
                  <a:pt x="496" y="1347"/>
                </a:lnTo>
                <a:lnTo>
                  <a:pt x="439" y="1383"/>
                </a:lnTo>
                <a:lnTo>
                  <a:pt x="383" y="1400"/>
                </a:lnTo>
                <a:lnTo>
                  <a:pt x="340" y="1418"/>
                </a:lnTo>
                <a:lnTo>
                  <a:pt x="284" y="1436"/>
                </a:lnTo>
                <a:lnTo>
                  <a:pt x="241" y="1453"/>
                </a:lnTo>
                <a:lnTo>
                  <a:pt x="198" y="1471"/>
                </a:lnTo>
                <a:lnTo>
                  <a:pt x="170" y="1489"/>
                </a:lnTo>
                <a:lnTo>
                  <a:pt x="128" y="1489"/>
                </a:lnTo>
                <a:lnTo>
                  <a:pt x="99" y="1507"/>
                </a:lnTo>
                <a:lnTo>
                  <a:pt x="71" y="1507"/>
                </a:lnTo>
                <a:lnTo>
                  <a:pt x="57" y="1507"/>
                </a:lnTo>
                <a:lnTo>
                  <a:pt x="43" y="1507"/>
                </a:lnTo>
                <a:lnTo>
                  <a:pt x="28" y="1524"/>
                </a:lnTo>
                <a:lnTo>
                  <a:pt x="14" y="1507"/>
                </a:lnTo>
                <a:lnTo>
                  <a:pt x="0" y="1507"/>
                </a:lnTo>
                <a:lnTo>
                  <a:pt x="0" y="1489"/>
                </a:lnTo>
                <a:lnTo>
                  <a:pt x="14" y="1489"/>
                </a:lnTo>
                <a:lnTo>
                  <a:pt x="14" y="1471"/>
                </a:lnTo>
                <a:lnTo>
                  <a:pt x="28" y="1471"/>
                </a:lnTo>
                <a:lnTo>
                  <a:pt x="43" y="1453"/>
                </a:lnTo>
                <a:lnTo>
                  <a:pt x="71" y="1436"/>
                </a:lnTo>
                <a:lnTo>
                  <a:pt x="85" y="1418"/>
                </a:lnTo>
                <a:lnTo>
                  <a:pt x="113" y="1400"/>
                </a:lnTo>
                <a:lnTo>
                  <a:pt x="156" y="1400"/>
                </a:lnTo>
                <a:lnTo>
                  <a:pt x="184" y="1365"/>
                </a:lnTo>
                <a:lnTo>
                  <a:pt x="213" y="1347"/>
                </a:lnTo>
                <a:lnTo>
                  <a:pt x="255" y="1329"/>
                </a:lnTo>
                <a:lnTo>
                  <a:pt x="298" y="1312"/>
                </a:lnTo>
                <a:lnTo>
                  <a:pt x="354" y="1294"/>
                </a:lnTo>
                <a:lnTo>
                  <a:pt x="397" y="1258"/>
                </a:lnTo>
                <a:lnTo>
                  <a:pt x="496" y="1223"/>
                </a:lnTo>
                <a:lnTo>
                  <a:pt x="595" y="1170"/>
                </a:lnTo>
                <a:lnTo>
                  <a:pt x="695" y="1117"/>
                </a:lnTo>
                <a:lnTo>
                  <a:pt x="780" y="1046"/>
                </a:lnTo>
                <a:lnTo>
                  <a:pt x="865" y="993"/>
                </a:lnTo>
                <a:lnTo>
                  <a:pt x="936" y="939"/>
                </a:lnTo>
                <a:lnTo>
                  <a:pt x="1021" y="869"/>
                </a:lnTo>
                <a:lnTo>
                  <a:pt x="1091" y="815"/>
                </a:lnTo>
                <a:lnTo>
                  <a:pt x="1148" y="745"/>
                </a:lnTo>
                <a:lnTo>
                  <a:pt x="1219" y="691"/>
                </a:lnTo>
                <a:lnTo>
                  <a:pt x="1262" y="638"/>
                </a:lnTo>
                <a:lnTo>
                  <a:pt x="1318" y="585"/>
                </a:lnTo>
                <a:lnTo>
                  <a:pt x="1361" y="532"/>
                </a:lnTo>
                <a:lnTo>
                  <a:pt x="1389" y="479"/>
                </a:lnTo>
                <a:lnTo>
                  <a:pt x="1417" y="443"/>
                </a:lnTo>
                <a:lnTo>
                  <a:pt x="1446" y="408"/>
                </a:lnTo>
                <a:lnTo>
                  <a:pt x="1460" y="355"/>
                </a:lnTo>
                <a:lnTo>
                  <a:pt x="1488" y="337"/>
                </a:lnTo>
                <a:lnTo>
                  <a:pt x="1503" y="301"/>
                </a:lnTo>
                <a:lnTo>
                  <a:pt x="1503" y="284"/>
                </a:lnTo>
                <a:lnTo>
                  <a:pt x="1517" y="248"/>
                </a:lnTo>
                <a:lnTo>
                  <a:pt x="1517" y="231"/>
                </a:lnTo>
                <a:lnTo>
                  <a:pt x="1503" y="213"/>
                </a:lnTo>
                <a:lnTo>
                  <a:pt x="1488" y="213"/>
                </a:lnTo>
                <a:lnTo>
                  <a:pt x="1474" y="213"/>
                </a:lnTo>
                <a:lnTo>
                  <a:pt x="1460" y="213"/>
                </a:lnTo>
                <a:lnTo>
                  <a:pt x="1432" y="213"/>
                </a:lnTo>
                <a:lnTo>
                  <a:pt x="1403" y="213"/>
                </a:lnTo>
                <a:lnTo>
                  <a:pt x="1375" y="213"/>
                </a:lnTo>
                <a:lnTo>
                  <a:pt x="1332" y="213"/>
                </a:lnTo>
                <a:lnTo>
                  <a:pt x="1290" y="231"/>
                </a:lnTo>
                <a:lnTo>
                  <a:pt x="1262" y="231"/>
                </a:lnTo>
                <a:lnTo>
                  <a:pt x="1205" y="231"/>
                </a:lnTo>
                <a:lnTo>
                  <a:pt x="1162" y="231"/>
                </a:lnTo>
                <a:lnTo>
                  <a:pt x="1106" y="231"/>
                </a:lnTo>
                <a:lnTo>
                  <a:pt x="1063" y="248"/>
                </a:lnTo>
                <a:lnTo>
                  <a:pt x="992" y="248"/>
                </a:lnTo>
                <a:lnTo>
                  <a:pt x="936" y="248"/>
                </a:lnTo>
                <a:lnTo>
                  <a:pt x="936" y="142"/>
                </a:lnTo>
                <a:lnTo>
                  <a:pt x="1049" y="142"/>
                </a:lnTo>
                <a:lnTo>
                  <a:pt x="1162" y="142"/>
                </a:lnTo>
                <a:lnTo>
                  <a:pt x="1262" y="124"/>
                </a:lnTo>
                <a:lnTo>
                  <a:pt x="1375" y="107"/>
                </a:lnTo>
                <a:lnTo>
                  <a:pt x="1417" y="89"/>
                </a:lnTo>
                <a:lnTo>
                  <a:pt x="1460" y="89"/>
                </a:lnTo>
                <a:lnTo>
                  <a:pt x="1503" y="71"/>
                </a:lnTo>
                <a:lnTo>
                  <a:pt x="1531" y="53"/>
                </a:lnTo>
                <a:lnTo>
                  <a:pt x="1559" y="53"/>
                </a:lnTo>
                <a:lnTo>
                  <a:pt x="1588" y="36"/>
                </a:lnTo>
                <a:lnTo>
                  <a:pt x="1602" y="36"/>
                </a:lnTo>
                <a:lnTo>
                  <a:pt x="1616" y="18"/>
                </a:lnTo>
                <a:lnTo>
                  <a:pt x="1644" y="18"/>
                </a:lnTo>
                <a:lnTo>
                  <a:pt x="1658" y="0"/>
                </a:lnTo>
                <a:lnTo>
                  <a:pt x="1673" y="0"/>
                </a:lnTo>
                <a:lnTo>
                  <a:pt x="1701" y="0"/>
                </a:lnTo>
                <a:lnTo>
                  <a:pt x="1715" y="0"/>
                </a:lnTo>
                <a:lnTo>
                  <a:pt x="1729" y="0"/>
                </a:lnTo>
                <a:lnTo>
                  <a:pt x="1758" y="18"/>
                </a:lnTo>
                <a:lnTo>
                  <a:pt x="1772" y="36"/>
                </a:lnTo>
                <a:lnTo>
                  <a:pt x="1786" y="36"/>
                </a:lnTo>
                <a:lnTo>
                  <a:pt x="1814" y="53"/>
                </a:lnTo>
                <a:lnTo>
                  <a:pt x="1843" y="71"/>
                </a:lnTo>
                <a:lnTo>
                  <a:pt x="1857" y="107"/>
                </a:lnTo>
                <a:lnTo>
                  <a:pt x="1885" y="124"/>
                </a:lnTo>
                <a:lnTo>
                  <a:pt x="1899" y="142"/>
                </a:lnTo>
                <a:lnTo>
                  <a:pt x="1914" y="160"/>
                </a:lnTo>
                <a:lnTo>
                  <a:pt x="1928" y="160"/>
                </a:lnTo>
                <a:lnTo>
                  <a:pt x="1928" y="177"/>
                </a:lnTo>
                <a:lnTo>
                  <a:pt x="1942" y="195"/>
                </a:lnTo>
                <a:lnTo>
                  <a:pt x="1942" y="231"/>
                </a:lnTo>
                <a:lnTo>
                  <a:pt x="1928" y="231"/>
                </a:lnTo>
                <a:lnTo>
                  <a:pt x="1899" y="248"/>
                </a:lnTo>
                <a:lnTo>
                  <a:pt x="1871" y="248"/>
                </a:lnTo>
                <a:lnTo>
                  <a:pt x="1857" y="248"/>
                </a:lnTo>
                <a:lnTo>
                  <a:pt x="1843" y="266"/>
                </a:lnTo>
                <a:lnTo>
                  <a:pt x="1814" y="284"/>
                </a:lnTo>
                <a:lnTo>
                  <a:pt x="1786" y="319"/>
                </a:lnTo>
                <a:lnTo>
                  <a:pt x="1758" y="337"/>
                </a:lnTo>
                <a:lnTo>
                  <a:pt x="1729" y="372"/>
                </a:lnTo>
                <a:lnTo>
                  <a:pt x="1701" y="426"/>
                </a:lnTo>
                <a:lnTo>
                  <a:pt x="1658" y="479"/>
                </a:lnTo>
                <a:lnTo>
                  <a:pt x="1616" y="532"/>
                </a:lnTo>
                <a:lnTo>
                  <a:pt x="1573" y="585"/>
                </a:lnTo>
                <a:lnTo>
                  <a:pt x="1531" y="638"/>
                </a:lnTo>
                <a:lnTo>
                  <a:pt x="1474" y="691"/>
                </a:lnTo>
                <a:lnTo>
                  <a:pt x="1417" y="762"/>
                </a:lnTo>
                <a:lnTo>
                  <a:pt x="1361" y="815"/>
                </a:lnTo>
                <a:lnTo>
                  <a:pt x="1304" y="869"/>
                </a:lnTo>
                <a:lnTo>
                  <a:pt x="1247" y="92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8" name="Freeform 10"/>
          <p:cNvSpPr>
            <a:spLocks noChangeArrowheads="1"/>
          </p:cNvSpPr>
          <p:nvPr/>
        </p:nvSpPr>
        <p:spPr bwMode="auto">
          <a:xfrm>
            <a:off x="6035675" y="1916113"/>
            <a:ext cx="1314450" cy="654050"/>
          </a:xfrm>
          <a:custGeom>
            <a:avLst/>
            <a:gdLst>
              <a:gd name="T0" fmla="*/ 2070 w 2070"/>
              <a:gd name="T1" fmla="*/ 850 h 1028"/>
              <a:gd name="T2" fmla="*/ 2055 w 2070"/>
              <a:gd name="T3" fmla="*/ 868 h 1028"/>
              <a:gd name="T4" fmla="*/ 2041 w 2070"/>
              <a:gd name="T5" fmla="*/ 886 h 1028"/>
              <a:gd name="T6" fmla="*/ 1999 w 2070"/>
              <a:gd name="T7" fmla="*/ 904 h 1028"/>
              <a:gd name="T8" fmla="*/ 1942 w 2070"/>
              <a:gd name="T9" fmla="*/ 921 h 1028"/>
              <a:gd name="T10" fmla="*/ 1885 w 2070"/>
              <a:gd name="T11" fmla="*/ 957 h 1028"/>
              <a:gd name="T12" fmla="*/ 1814 w 2070"/>
              <a:gd name="T13" fmla="*/ 975 h 1028"/>
              <a:gd name="T14" fmla="*/ 1729 w 2070"/>
              <a:gd name="T15" fmla="*/ 992 h 1028"/>
              <a:gd name="T16" fmla="*/ 1644 w 2070"/>
              <a:gd name="T17" fmla="*/ 1010 h 1028"/>
              <a:gd name="T18" fmla="*/ 1559 w 2070"/>
              <a:gd name="T19" fmla="*/ 1028 h 1028"/>
              <a:gd name="T20" fmla="*/ 1488 w 2070"/>
              <a:gd name="T21" fmla="*/ 1028 h 1028"/>
              <a:gd name="T22" fmla="*/ 1432 w 2070"/>
              <a:gd name="T23" fmla="*/ 1028 h 1028"/>
              <a:gd name="T24" fmla="*/ 1403 w 2070"/>
              <a:gd name="T25" fmla="*/ 1010 h 1028"/>
              <a:gd name="T26" fmla="*/ 1375 w 2070"/>
              <a:gd name="T27" fmla="*/ 1010 h 1028"/>
              <a:gd name="T28" fmla="*/ 1332 w 2070"/>
              <a:gd name="T29" fmla="*/ 992 h 1028"/>
              <a:gd name="T30" fmla="*/ 1276 w 2070"/>
              <a:gd name="T31" fmla="*/ 957 h 1028"/>
              <a:gd name="T32" fmla="*/ 1219 w 2070"/>
              <a:gd name="T33" fmla="*/ 921 h 1028"/>
              <a:gd name="T34" fmla="*/ 1134 w 2070"/>
              <a:gd name="T35" fmla="*/ 886 h 1028"/>
              <a:gd name="T36" fmla="*/ 1063 w 2070"/>
              <a:gd name="T37" fmla="*/ 833 h 1028"/>
              <a:gd name="T38" fmla="*/ 964 w 2070"/>
              <a:gd name="T39" fmla="*/ 762 h 1028"/>
              <a:gd name="T40" fmla="*/ 808 w 2070"/>
              <a:gd name="T41" fmla="*/ 656 h 1028"/>
              <a:gd name="T42" fmla="*/ 595 w 2070"/>
              <a:gd name="T43" fmla="*/ 514 h 1028"/>
              <a:gd name="T44" fmla="*/ 354 w 2070"/>
              <a:gd name="T45" fmla="*/ 337 h 1028"/>
              <a:gd name="T46" fmla="*/ 128 w 2070"/>
              <a:gd name="T47" fmla="*/ 159 h 1028"/>
              <a:gd name="T48" fmla="*/ 57 w 2070"/>
              <a:gd name="T49" fmla="*/ 0 h 1028"/>
              <a:gd name="T50" fmla="*/ 99 w 2070"/>
              <a:gd name="T51" fmla="*/ 18 h 1028"/>
              <a:gd name="T52" fmla="*/ 156 w 2070"/>
              <a:gd name="T53" fmla="*/ 53 h 1028"/>
              <a:gd name="T54" fmla="*/ 213 w 2070"/>
              <a:gd name="T55" fmla="*/ 88 h 1028"/>
              <a:gd name="T56" fmla="*/ 284 w 2070"/>
              <a:gd name="T57" fmla="*/ 124 h 1028"/>
              <a:gd name="T58" fmla="*/ 369 w 2070"/>
              <a:gd name="T59" fmla="*/ 177 h 1028"/>
              <a:gd name="T60" fmla="*/ 468 w 2070"/>
              <a:gd name="T61" fmla="*/ 248 h 1028"/>
              <a:gd name="T62" fmla="*/ 567 w 2070"/>
              <a:gd name="T63" fmla="*/ 301 h 1028"/>
              <a:gd name="T64" fmla="*/ 680 w 2070"/>
              <a:gd name="T65" fmla="*/ 372 h 1028"/>
              <a:gd name="T66" fmla="*/ 921 w 2070"/>
              <a:gd name="T67" fmla="*/ 496 h 1028"/>
              <a:gd name="T68" fmla="*/ 1162 w 2070"/>
              <a:gd name="T69" fmla="*/ 602 h 1028"/>
              <a:gd name="T70" fmla="*/ 1389 w 2070"/>
              <a:gd name="T71" fmla="*/ 691 h 1028"/>
              <a:gd name="T72" fmla="*/ 1616 w 2070"/>
              <a:gd name="T73" fmla="*/ 744 h 1028"/>
              <a:gd name="T74" fmla="*/ 1715 w 2070"/>
              <a:gd name="T75" fmla="*/ 762 h 1028"/>
              <a:gd name="T76" fmla="*/ 1814 w 2070"/>
              <a:gd name="T77" fmla="*/ 780 h 1028"/>
              <a:gd name="T78" fmla="*/ 1885 w 2070"/>
              <a:gd name="T79" fmla="*/ 797 h 1028"/>
              <a:gd name="T80" fmla="*/ 1956 w 2070"/>
              <a:gd name="T81" fmla="*/ 815 h 1028"/>
              <a:gd name="T82" fmla="*/ 1999 w 2070"/>
              <a:gd name="T83" fmla="*/ 815 h 1028"/>
              <a:gd name="T84" fmla="*/ 2041 w 2070"/>
              <a:gd name="T85" fmla="*/ 833 h 1028"/>
              <a:gd name="T86" fmla="*/ 2070 w 2070"/>
              <a:gd name="T87" fmla="*/ 850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70" h="1028">
                <a:moveTo>
                  <a:pt x="2070" y="850"/>
                </a:moveTo>
                <a:lnTo>
                  <a:pt x="2070" y="850"/>
                </a:lnTo>
                <a:lnTo>
                  <a:pt x="2070" y="868"/>
                </a:lnTo>
                <a:lnTo>
                  <a:pt x="2055" y="868"/>
                </a:lnTo>
                <a:lnTo>
                  <a:pt x="2055" y="886"/>
                </a:lnTo>
                <a:lnTo>
                  <a:pt x="2041" y="886"/>
                </a:lnTo>
                <a:lnTo>
                  <a:pt x="2013" y="904"/>
                </a:lnTo>
                <a:lnTo>
                  <a:pt x="1999" y="904"/>
                </a:lnTo>
                <a:lnTo>
                  <a:pt x="1970" y="921"/>
                </a:lnTo>
                <a:lnTo>
                  <a:pt x="1942" y="921"/>
                </a:lnTo>
                <a:lnTo>
                  <a:pt x="1914" y="939"/>
                </a:lnTo>
                <a:lnTo>
                  <a:pt x="1885" y="957"/>
                </a:lnTo>
                <a:lnTo>
                  <a:pt x="1857" y="957"/>
                </a:lnTo>
                <a:lnTo>
                  <a:pt x="1814" y="975"/>
                </a:lnTo>
                <a:lnTo>
                  <a:pt x="1772" y="975"/>
                </a:lnTo>
                <a:lnTo>
                  <a:pt x="1729" y="992"/>
                </a:lnTo>
                <a:lnTo>
                  <a:pt x="1687" y="992"/>
                </a:lnTo>
                <a:lnTo>
                  <a:pt x="1644" y="1010"/>
                </a:lnTo>
                <a:lnTo>
                  <a:pt x="1602" y="1010"/>
                </a:lnTo>
                <a:lnTo>
                  <a:pt x="1559" y="1028"/>
                </a:lnTo>
                <a:lnTo>
                  <a:pt x="1531" y="1028"/>
                </a:lnTo>
                <a:lnTo>
                  <a:pt x="1488" y="1028"/>
                </a:lnTo>
                <a:lnTo>
                  <a:pt x="1460" y="1028"/>
                </a:lnTo>
                <a:lnTo>
                  <a:pt x="1432" y="1028"/>
                </a:lnTo>
                <a:lnTo>
                  <a:pt x="1418" y="1028"/>
                </a:lnTo>
                <a:lnTo>
                  <a:pt x="1403" y="1010"/>
                </a:lnTo>
                <a:lnTo>
                  <a:pt x="1389" y="1010"/>
                </a:lnTo>
                <a:lnTo>
                  <a:pt x="1375" y="1010"/>
                </a:lnTo>
                <a:lnTo>
                  <a:pt x="1347" y="992"/>
                </a:lnTo>
                <a:lnTo>
                  <a:pt x="1332" y="992"/>
                </a:lnTo>
                <a:lnTo>
                  <a:pt x="1304" y="975"/>
                </a:lnTo>
                <a:lnTo>
                  <a:pt x="1276" y="957"/>
                </a:lnTo>
                <a:lnTo>
                  <a:pt x="1247" y="939"/>
                </a:lnTo>
                <a:lnTo>
                  <a:pt x="1219" y="921"/>
                </a:lnTo>
                <a:lnTo>
                  <a:pt x="1177" y="904"/>
                </a:lnTo>
                <a:lnTo>
                  <a:pt x="1134" y="886"/>
                </a:lnTo>
                <a:lnTo>
                  <a:pt x="1106" y="850"/>
                </a:lnTo>
                <a:lnTo>
                  <a:pt x="1063" y="833"/>
                </a:lnTo>
                <a:lnTo>
                  <a:pt x="1006" y="797"/>
                </a:lnTo>
                <a:lnTo>
                  <a:pt x="964" y="762"/>
                </a:lnTo>
                <a:lnTo>
                  <a:pt x="907" y="726"/>
                </a:lnTo>
                <a:lnTo>
                  <a:pt x="808" y="656"/>
                </a:lnTo>
                <a:lnTo>
                  <a:pt x="695" y="585"/>
                </a:lnTo>
                <a:lnTo>
                  <a:pt x="595" y="514"/>
                </a:lnTo>
                <a:lnTo>
                  <a:pt x="482" y="425"/>
                </a:lnTo>
                <a:lnTo>
                  <a:pt x="354" y="337"/>
                </a:lnTo>
                <a:lnTo>
                  <a:pt x="241" y="248"/>
                </a:lnTo>
                <a:lnTo>
                  <a:pt x="128" y="159"/>
                </a:lnTo>
                <a:lnTo>
                  <a:pt x="0" y="53"/>
                </a:lnTo>
                <a:lnTo>
                  <a:pt x="57" y="0"/>
                </a:lnTo>
                <a:lnTo>
                  <a:pt x="85" y="0"/>
                </a:lnTo>
                <a:lnTo>
                  <a:pt x="99" y="18"/>
                </a:lnTo>
                <a:lnTo>
                  <a:pt x="128" y="35"/>
                </a:lnTo>
                <a:lnTo>
                  <a:pt x="156" y="53"/>
                </a:lnTo>
                <a:lnTo>
                  <a:pt x="184" y="71"/>
                </a:lnTo>
                <a:lnTo>
                  <a:pt x="213" y="88"/>
                </a:lnTo>
                <a:lnTo>
                  <a:pt x="255" y="106"/>
                </a:lnTo>
                <a:lnTo>
                  <a:pt x="284" y="124"/>
                </a:lnTo>
                <a:lnTo>
                  <a:pt x="326" y="159"/>
                </a:lnTo>
                <a:lnTo>
                  <a:pt x="369" y="177"/>
                </a:lnTo>
                <a:lnTo>
                  <a:pt x="411" y="212"/>
                </a:lnTo>
                <a:lnTo>
                  <a:pt x="468" y="248"/>
                </a:lnTo>
                <a:lnTo>
                  <a:pt x="510" y="266"/>
                </a:lnTo>
                <a:lnTo>
                  <a:pt x="567" y="301"/>
                </a:lnTo>
                <a:lnTo>
                  <a:pt x="624" y="337"/>
                </a:lnTo>
                <a:lnTo>
                  <a:pt x="680" y="372"/>
                </a:lnTo>
                <a:lnTo>
                  <a:pt x="808" y="443"/>
                </a:lnTo>
                <a:lnTo>
                  <a:pt x="921" y="496"/>
                </a:lnTo>
                <a:lnTo>
                  <a:pt x="1049" y="567"/>
                </a:lnTo>
                <a:lnTo>
                  <a:pt x="1162" y="602"/>
                </a:lnTo>
                <a:lnTo>
                  <a:pt x="1276" y="656"/>
                </a:lnTo>
                <a:lnTo>
                  <a:pt x="1389" y="691"/>
                </a:lnTo>
                <a:lnTo>
                  <a:pt x="1503" y="709"/>
                </a:lnTo>
                <a:lnTo>
                  <a:pt x="1616" y="744"/>
                </a:lnTo>
                <a:lnTo>
                  <a:pt x="1673" y="744"/>
                </a:lnTo>
                <a:lnTo>
                  <a:pt x="1715" y="762"/>
                </a:lnTo>
                <a:lnTo>
                  <a:pt x="1772" y="762"/>
                </a:lnTo>
                <a:lnTo>
                  <a:pt x="1814" y="780"/>
                </a:lnTo>
                <a:lnTo>
                  <a:pt x="1857" y="780"/>
                </a:lnTo>
                <a:lnTo>
                  <a:pt x="1885" y="797"/>
                </a:lnTo>
                <a:lnTo>
                  <a:pt x="1928" y="797"/>
                </a:lnTo>
                <a:lnTo>
                  <a:pt x="1956" y="815"/>
                </a:lnTo>
                <a:lnTo>
                  <a:pt x="1984" y="815"/>
                </a:lnTo>
                <a:lnTo>
                  <a:pt x="1999" y="815"/>
                </a:lnTo>
                <a:lnTo>
                  <a:pt x="2027" y="833"/>
                </a:lnTo>
                <a:lnTo>
                  <a:pt x="2041" y="833"/>
                </a:lnTo>
                <a:lnTo>
                  <a:pt x="2055" y="833"/>
                </a:lnTo>
                <a:lnTo>
                  <a:pt x="2070" y="85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9" name="Freeform 11"/>
          <p:cNvSpPr>
            <a:spLocks noChangeArrowheads="1"/>
          </p:cNvSpPr>
          <p:nvPr/>
        </p:nvSpPr>
        <p:spPr bwMode="auto">
          <a:xfrm>
            <a:off x="6018213" y="2468563"/>
            <a:ext cx="620712" cy="146050"/>
          </a:xfrm>
          <a:custGeom>
            <a:avLst/>
            <a:gdLst>
              <a:gd name="T0" fmla="*/ 14 w 978"/>
              <a:gd name="T1" fmla="*/ 160 h 231"/>
              <a:gd name="T2" fmla="*/ 14 w 978"/>
              <a:gd name="T3" fmla="*/ 160 h 231"/>
              <a:gd name="T4" fmla="*/ 0 w 978"/>
              <a:gd name="T5" fmla="*/ 142 h 231"/>
              <a:gd name="T6" fmla="*/ 0 w 978"/>
              <a:gd name="T7" fmla="*/ 124 h 231"/>
              <a:gd name="T8" fmla="*/ 14 w 978"/>
              <a:gd name="T9" fmla="*/ 107 h 231"/>
              <a:gd name="T10" fmla="*/ 28 w 978"/>
              <a:gd name="T11" fmla="*/ 107 h 231"/>
              <a:gd name="T12" fmla="*/ 56 w 978"/>
              <a:gd name="T13" fmla="*/ 89 h 231"/>
              <a:gd name="T14" fmla="*/ 71 w 978"/>
              <a:gd name="T15" fmla="*/ 89 h 231"/>
              <a:gd name="T16" fmla="*/ 113 w 978"/>
              <a:gd name="T17" fmla="*/ 89 h 231"/>
              <a:gd name="T18" fmla="*/ 156 w 978"/>
              <a:gd name="T19" fmla="*/ 71 h 231"/>
              <a:gd name="T20" fmla="*/ 198 w 978"/>
              <a:gd name="T21" fmla="*/ 71 h 231"/>
              <a:gd name="T22" fmla="*/ 241 w 978"/>
              <a:gd name="T23" fmla="*/ 53 h 231"/>
              <a:gd name="T24" fmla="*/ 312 w 978"/>
              <a:gd name="T25" fmla="*/ 36 h 231"/>
              <a:gd name="T26" fmla="*/ 368 w 978"/>
              <a:gd name="T27" fmla="*/ 36 h 231"/>
              <a:gd name="T28" fmla="*/ 425 w 978"/>
              <a:gd name="T29" fmla="*/ 18 h 231"/>
              <a:gd name="T30" fmla="*/ 482 w 978"/>
              <a:gd name="T31" fmla="*/ 18 h 231"/>
              <a:gd name="T32" fmla="*/ 538 w 978"/>
              <a:gd name="T33" fmla="*/ 0 h 231"/>
              <a:gd name="T34" fmla="*/ 581 w 978"/>
              <a:gd name="T35" fmla="*/ 0 h 231"/>
              <a:gd name="T36" fmla="*/ 623 w 978"/>
              <a:gd name="T37" fmla="*/ 0 h 231"/>
              <a:gd name="T38" fmla="*/ 666 w 978"/>
              <a:gd name="T39" fmla="*/ 0 h 231"/>
              <a:gd name="T40" fmla="*/ 708 w 978"/>
              <a:gd name="T41" fmla="*/ 0 h 231"/>
              <a:gd name="T42" fmla="*/ 737 w 978"/>
              <a:gd name="T43" fmla="*/ 0 h 231"/>
              <a:gd name="T44" fmla="*/ 779 w 978"/>
              <a:gd name="T45" fmla="*/ 0 h 231"/>
              <a:gd name="T46" fmla="*/ 808 w 978"/>
              <a:gd name="T47" fmla="*/ 0 h 231"/>
              <a:gd name="T48" fmla="*/ 836 w 978"/>
              <a:gd name="T49" fmla="*/ 0 h 231"/>
              <a:gd name="T50" fmla="*/ 850 w 978"/>
              <a:gd name="T51" fmla="*/ 0 h 231"/>
              <a:gd name="T52" fmla="*/ 879 w 978"/>
              <a:gd name="T53" fmla="*/ 18 h 231"/>
              <a:gd name="T54" fmla="*/ 907 w 978"/>
              <a:gd name="T55" fmla="*/ 18 h 231"/>
              <a:gd name="T56" fmla="*/ 921 w 978"/>
              <a:gd name="T57" fmla="*/ 18 h 231"/>
              <a:gd name="T58" fmla="*/ 949 w 978"/>
              <a:gd name="T59" fmla="*/ 36 h 231"/>
              <a:gd name="T60" fmla="*/ 964 w 978"/>
              <a:gd name="T61" fmla="*/ 36 h 231"/>
              <a:gd name="T62" fmla="*/ 978 w 978"/>
              <a:gd name="T63" fmla="*/ 53 h 231"/>
              <a:gd name="T64" fmla="*/ 978 w 978"/>
              <a:gd name="T65" fmla="*/ 71 h 231"/>
              <a:gd name="T66" fmla="*/ 964 w 978"/>
              <a:gd name="T67" fmla="*/ 89 h 231"/>
              <a:gd name="T68" fmla="*/ 949 w 978"/>
              <a:gd name="T69" fmla="*/ 107 h 231"/>
              <a:gd name="T70" fmla="*/ 921 w 978"/>
              <a:gd name="T71" fmla="*/ 107 h 231"/>
              <a:gd name="T72" fmla="*/ 893 w 978"/>
              <a:gd name="T73" fmla="*/ 124 h 231"/>
              <a:gd name="T74" fmla="*/ 864 w 978"/>
              <a:gd name="T75" fmla="*/ 124 h 231"/>
              <a:gd name="T76" fmla="*/ 822 w 978"/>
              <a:gd name="T77" fmla="*/ 142 h 231"/>
              <a:gd name="T78" fmla="*/ 779 w 978"/>
              <a:gd name="T79" fmla="*/ 142 h 231"/>
              <a:gd name="T80" fmla="*/ 723 w 978"/>
              <a:gd name="T81" fmla="*/ 160 h 231"/>
              <a:gd name="T82" fmla="*/ 652 w 978"/>
              <a:gd name="T83" fmla="*/ 160 h 231"/>
              <a:gd name="T84" fmla="*/ 581 w 978"/>
              <a:gd name="T85" fmla="*/ 177 h 231"/>
              <a:gd name="T86" fmla="*/ 496 w 978"/>
              <a:gd name="T87" fmla="*/ 177 h 231"/>
              <a:gd name="T88" fmla="*/ 453 w 978"/>
              <a:gd name="T89" fmla="*/ 195 h 231"/>
              <a:gd name="T90" fmla="*/ 411 w 978"/>
              <a:gd name="T91" fmla="*/ 195 h 231"/>
              <a:gd name="T92" fmla="*/ 368 w 978"/>
              <a:gd name="T93" fmla="*/ 195 h 231"/>
              <a:gd name="T94" fmla="*/ 340 w 978"/>
              <a:gd name="T95" fmla="*/ 213 h 231"/>
              <a:gd name="T96" fmla="*/ 297 w 978"/>
              <a:gd name="T97" fmla="*/ 213 h 231"/>
              <a:gd name="T98" fmla="*/ 269 w 978"/>
              <a:gd name="T99" fmla="*/ 213 h 231"/>
              <a:gd name="T100" fmla="*/ 241 w 978"/>
              <a:gd name="T101" fmla="*/ 213 h 231"/>
              <a:gd name="T102" fmla="*/ 212 w 978"/>
              <a:gd name="T103" fmla="*/ 213 h 231"/>
              <a:gd name="T104" fmla="*/ 198 w 978"/>
              <a:gd name="T105" fmla="*/ 213 h 231"/>
              <a:gd name="T106" fmla="*/ 170 w 978"/>
              <a:gd name="T107" fmla="*/ 213 h 231"/>
              <a:gd name="T108" fmla="*/ 156 w 978"/>
              <a:gd name="T109" fmla="*/ 231 h 231"/>
              <a:gd name="T110" fmla="*/ 141 w 978"/>
              <a:gd name="T111" fmla="*/ 231 h 231"/>
              <a:gd name="T112" fmla="*/ 127 w 978"/>
              <a:gd name="T113" fmla="*/ 231 h 231"/>
              <a:gd name="T114" fmla="*/ 113 w 978"/>
              <a:gd name="T115" fmla="*/ 231 h 231"/>
              <a:gd name="T116" fmla="*/ 99 w 978"/>
              <a:gd name="T117" fmla="*/ 231 h 231"/>
              <a:gd name="T118" fmla="*/ 71 w 978"/>
              <a:gd name="T119" fmla="*/ 213 h 231"/>
              <a:gd name="T120" fmla="*/ 56 w 978"/>
              <a:gd name="T121" fmla="*/ 213 h 231"/>
              <a:gd name="T122" fmla="*/ 42 w 978"/>
              <a:gd name="T123" fmla="*/ 195 h 231"/>
              <a:gd name="T124" fmla="*/ 14 w 978"/>
              <a:gd name="T125" fmla="*/ 16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78" h="231">
                <a:moveTo>
                  <a:pt x="14" y="160"/>
                </a:moveTo>
                <a:lnTo>
                  <a:pt x="14" y="160"/>
                </a:lnTo>
                <a:lnTo>
                  <a:pt x="0" y="142"/>
                </a:lnTo>
                <a:lnTo>
                  <a:pt x="0" y="124"/>
                </a:lnTo>
                <a:lnTo>
                  <a:pt x="14" y="107"/>
                </a:lnTo>
                <a:lnTo>
                  <a:pt x="28" y="107"/>
                </a:lnTo>
                <a:lnTo>
                  <a:pt x="56" y="89"/>
                </a:lnTo>
                <a:lnTo>
                  <a:pt x="71" y="89"/>
                </a:lnTo>
                <a:lnTo>
                  <a:pt x="113" y="89"/>
                </a:lnTo>
                <a:lnTo>
                  <a:pt x="156" y="71"/>
                </a:lnTo>
                <a:lnTo>
                  <a:pt x="198" y="71"/>
                </a:lnTo>
                <a:lnTo>
                  <a:pt x="241" y="53"/>
                </a:lnTo>
                <a:lnTo>
                  <a:pt x="312" y="36"/>
                </a:lnTo>
                <a:lnTo>
                  <a:pt x="368" y="36"/>
                </a:lnTo>
                <a:lnTo>
                  <a:pt x="425" y="18"/>
                </a:lnTo>
                <a:lnTo>
                  <a:pt x="482" y="18"/>
                </a:lnTo>
                <a:lnTo>
                  <a:pt x="538" y="0"/>
                </a:lnTo>
                <a:lnTo>
                  <a:pt x="581" y="0"/>
                </a:lnTo>
                <a:lnTo>
                  <a:pt x="623" y="0"/>
                </a:lnTo>
                <a:lnTo>
                  <a:pt x="666" y="0"/>
                </a:lnTo>
                <a:lnTo>
                  <a:pt x="708" y="0"/>
                </a:lnTo>
                <a:lnTo>
                  <a:pt x="737" y="0"/>
                </a:lnTo>
                <a:lnTo>
                  <a:pt x="779" y="0"/>
                </a:lnTo>
                <a:lnTo>
                  <a:pt x="808" y="0"/>
                </a:lnTo>
                <a:lnTo>
                  <a:pt x="836" y="0"/>
                </a:lnTo>
                <a:lnTo>
                  <a:pt x="850" y="0"/>
                </a:lnTo>
                <a:lnTo>
                  <a:pt x="879" y="18"/>
                </a:lnTo>
                <a:lnTo>
                  <a:pt x="907" y="18"/>
                </a:lnTo>
                <a:lnTo>
                  <a:pt x="921" y="18"/>
                </a:lnTo>
                <a:lnTo>
                  <a:pt x="949" y="36"/>
                </a:lnTo>
                <a:lnTo>
                  <a:pt x="964" y="36"/>
                </a:lnTo>
                <a:lnTo>
                  <a:pt x="978" y="53"/>
                </a:lnTo>
                <a:lnTo>
                  <a:pt x="978" y="71"/>
                </a:lnTo>
                <a:lnTo>
                  <a:pt x="964" y="89"/>
                </a:lnTo>
                <a:lnTo>
                  <a:pt x="949" y="107"/>
                </a:lnTo>
                <a:lnTo>
                  <a:pt x="921" y="107"/>
                </a:lnTo>
                <a:lnTo>
                  <a:pt x="893" y="124"/>
                </a:lnTo>
                <a:lnTo>
                  <a:pt x="864" y="124"/>
                </a:lnTo>
                <a:lnTo>
                  <a:pt x="822" y="142"/>
                </a:lnTo>
                <a:lnTo>
                  <a:pt x="779" y="142"/>
                </a:lnTo>
                <a:lnTo>
                  <a:pt x="723" y="160"/>
                </a:lnTo>
                <a:lnTo>
                  <a:pt x="652" y="160"/>
                </a:lnTo>
                <a:lnTo>
                  <a:pt x="581" y="177"/>
                </a:lnTo>
                <a:lnTo>
                  <a:pt x="496" y="177"/>
                </a:lnTo>
                <a:lnTo>
                  <a:pt x="453" y="195"/>
                </a:lnTo>
                <a:lnTo>
                  <a:pt x="411" y="195"/>
                </a:lnTo>
                <a:lnTo>
                  <a:pt x="368" y="195"/>
                </a:lnTo>
                <a:lnTo>
                  <a:pt x="340" y="213"/>
                </a:lnTo>
                <a:lnTo>
                  <a:pt x="297" y="213"/>
                </a:lnTo>
                <a:lnTo>
                  <a:pt x="269" y="213"/>
                </a:lnTo>
                <a:lnTo>
                  <a:pt x="241" y="213"/>
                </a:lnTo>
                <a:lnTo>
                  <a:pt x="212" y="213"/>
                </a:lnTo>
                <a:lnTo>
                  <a:pt x="198" y="213"/>
                </a:lnTo>
                <a:lnTo>
                  <a:pt x="170" y="213"/>
                </a:lnTo>
                <a:lnTo>
                  <a:pt x="156" y="231"/>
                </a:lnTo>
                <a:lnTo>
                  <a:pt x="141" y="231"/>
                </a:lnTo>
                <a:lnTo>
                  <a:pt x="127" y="231"/>
                </a:lnTo>
                <a:lnTo>
                  <a:pt x="113" y="231"/>
                </a:lnTo>
                <a:lnTo>
                  <a:pt x="99" y="231"/>
                </a:lnTo>
                <a:lnTo>
                  <a:pt x="71" y="213"/>
                </a:lnTo>
                <a:lnTo>
                  <a:pt x="56" y="213"/>
                </a:lnTo>
                <a:lnTo>
                  <a:pt x="42" y="195"/>
                </a:lnTo>
                <a:lnTo>
                  <a:pt x="14" y="16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0" name="Freeform 12"/>
          <p:cNvSpPr>
            <a:spLocks noChangeArrowheads="1"/>
          </p:cNvSpPr>
          <p:nvPr/>
        </p:nvSpPr>
        <p:spPr bwMode="auto">
          <a:xfrm>
            <a:off x="5927725" y="2738439"/>
            <a:ext cx="846138" cy="179387"/>
          </a:xfrm>
          <a:custGeom>
            <a:avLst/>
            <a:gdLst>
              <a:gd name="T0" fmla="*/ 751 w 1332"/>
              <a:gd name="T1" fmla="*/ 70 h 283"/>
              <a:gd name="T2" fmla="*/ 822 w 1332"/>
              <a:gd name="T3" fmla="*/ 53 h 283"/>
              <a:gd name="T4" fmla="*/ 907 w 1332"/>
              <a:gd name="T5" fmla="*/ 35 h 283"/>
              <a:gd name="T6" fmla="*/ 964 w 1332"/>
              <a:gd name="T7" fmla="*/ 17 h 283"/>
              <a:gd name="T8" fmla="*/ 1021 w 1332"/>
              <a:gd name="T9" fmla="*/ 0 h 283"/>
              <a:gd name="T10" fmla="*/ 1063 w 1332"/>
              <a:gd name="T11" fmla="*/ 0 h 283"/>
              <a:gd name="T12" fmla="*/ 1091 w 1332"/>
              <a:gd name="T13" fmla="*/ 0 h 283"/>
              <a:gd name="T14" fmla="*/ 1120 w 1332"/>
              <a:gd name="T15" fmla="*/ 0 h 283"/>
              <a:gd name="T16" fmla="*/ 1176 w 1332"/>
              <a:gd name="T17" fmla="*/ 0 h 283"/>
              <a:gd name="T18" fmla="*/ 1247 w 1332"/>
              <a:gd name="T19" fmla="*/ 35 h 283"/>
              <a:gd name="T20" fmla="*/ 1276 w 1332"/>
              <a:gd name="T21" fmla="*/ 53 h 283"/>
              <a:gd name="T22" fmla="*/ 1304 w 1332"/>
              <a:gd name="T23" fmla="*/ 70 h 283"/>
              <a:gd name="T24" fmla="*/ 1318 w 1332"/>
              <a:gd name="T25" fmla="*/ 88 h 283"/>
              <a:gd name="T26" fmla="*/ 1318 w 1332"/>
              <a:gd name="T27" fmla="*/ 106 h 283"/>
              <a:gd name="T28" fmla="*/ 1290 w 1332"/>
              <a:gd name="T29" fmla="*/ 124 h 283"/>
              <a:gd name="T30" fmla="*/ 1262 w 1332"/>
              <a:gd name="T31" fmla="*/ 141 h 283"/>
              <a:gd name="T32" fmla="*/ 1233 w 1332"/>
              <a:gd name="T33" fmla="*/ 141 h 283"/>
              <a:gd name="T34" fmla="*/ 1205 w 1332"/>
              <a:gd name="T35" fmla="*/ 159 h 283"/>
              <a:gd name="T36" fmla="*/ 1148 w 1332"/>
              <a:gd name="T37" fmla="*/ 159 h 283"/>
              <a:gd name="T38" fmla="*/ 1091 w 1332"/>
              <a:gd name="T39" fmla="*/ 177 h 283"/>
              <a:gd name="T40" fmla="*/ 1021 w 1332"/>
              <a:gd name="T41" fmla="*/ 177 h 283"/>
              <a:gd name="T42" fmla="*/ 936 w 1332"/>
              <a:gd name="T43" fmla="*/ 194 h 283"/>
              <a:gd name="T44" fmla="*/ 836 w 1332"/>
              <a:gd name="T45" fmla="*/ 212 h 283"/>
              <a:gd name="T46" fmla="*/ 723 w 1332"/>
              <a:gd name="T47" fmla="*/ 230 h 283"/>
              <a:gd name="T48" fmla="*/ 595 w 1332"/>
              <a:gd name="T49" fmla="*/ 248 h 283"/>
              <a:gd name="T50" fmla="*/ 482 w 1332"/>
              <a:gd name="T51" fmla="*/ 265 h 283"/>
              <a:gd name="T52" fmla="*/ 383 w 1332"/>
              <a:gd name="T53" fmla="*/ 265 h 283"/>
              <a:gd name="T54" fmla="*/ 312 w 1332"/>
              <a:gd name="T55" fmla="*/ 283 h 283"/>
              <a:gd name="T56" fmla="*/ 241 w 1332"/>
              <a:gd name="T57" fmla="*/ 283 h 283"/>
              <a:gd name="T58" fmla="*/ 184 w 1332"/>
              <a:gd name="T59" fmla="*/ 283 h 283"/>
              <a:gd name="T60" fmla="*/ 142 w 1332"/>
              <a:gd name="T61" fmla="*/ 283 h 283"/>
              <a:gd name="T62" fmla="*/ 113 w 1332"/>
              <a:gd name="T63" fmla="*/ 283 h 283"/>
              <a:gd name="T64" fmla="*/ 85 w 1332"/>
              <a:gd name="T65" fmla="*/ 265 h 283"/>
              <a:gd name="T66" fmla="*/ 28 w 1332"/>
              <a:gd name="T67" fmla="*/ 230 h 283"/>
              <a:gd name="T68" fmla="*/ 170 w 1332"/>
              <a:gd name="T69" fmla="*/ 177 h 283"/>
              <a:gd name="T70" fmla="*/ 510 w 1332"/>
              <a:gd name="T71" fmla="*/ 124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32" h="283">
                <a:moveTo>
                  <a:pt x="695" y="70"/>
                </a:moveTo>
                <a:lnTo>
                  <a:pt x="751" y="70"/>
                </a:lnTo>
                <a:lnTo>
                  <a:pt x="794" y="53"/>
                </a:lnTo>
                <a:lnTo>
                  <a:pt x="822" y="53"/>
                </a:lnTo>
                <a:lnTo>
                  <a:pt x="865" y="35"/>
                </a:lnTo>
                <a:lnTo>
                  <a:pt x="907" y="35"/>
                </a:lnTo>
                <a:lnTo>
                  <a:pt x="936" y="17"/>
                </a:lnTo>
                <a:lnTo>
                  <a:pt x="964" y="17"/>
                </a:lnTo>
                <a:lnTo>
                  <a:pt x="992" y="17"/>
                </a:lnTo>
                <a:lnTo>
                  <a:pt x="1021" y="0"/>
                </a:lnTo>
                <a:lnTo>
                  <a:pt x="1035" y="0"/>
                </a:lnTo>
                <a:lnTo>
                  <a:pt x="1063" y="0"/>
                </a:lnTo>
                <a:lnTo>
                  <a:pt x="1077" y="0"/>
                </a:lnTo>
                <a:lnTo>
                  <a:pt x="1091" y="0"/>
                </a:lnTo>
                <a:lnTo>
                  <a:pt x="1106" y="0"/>
                </a:lnTo>
                <a:lnTo>
                  <a:pt x="1120" y="0"/>
                </a:lnTo>
                <a:lnTo>
                  <a:pt x="1148" y="0"/>
                </a:lnTo>
                <a:lnTo>
                  <a:pt x="1176" y="0"/>
                </a:lnTo>
                <a:lnTo>
                  <a:pt x="1205" y="17"/>
                </a:lnTo>
                <a:lnTo>
                  <a:pt x="1247" y="35"/>
                </a:lnTo>
                <a:lnTo>
                  <a:pt x="1262" y="35"/>
                </a:lnTo>
                <a:lnTo>
                  <a:pt x="1276" y="53"/>
                </a:lnTo>
                <a:lnTo>
                  <a:pt x="1290" y="53"/>
                </a:lnTo>
                <a:lnTo>
                  <a:pt x="1304" y="70"/>
                </a:lnTo>
                <a:lnTo>
                  <a:pt x="1318" y="70"/>
                </a:lnTo>
                <a:lnTo>
                  <a:pt x="1318" y="88"/>
                </a:lnTo>
                <a:lnTo>
                  <a:pt x="1332" y="88"/>
                </a:lnTo>
                <a:lnTo>
                  <a:pt x="1318" y="106"/>
                </a:lnTo>
                <a:lnTo>
                  <a:pt x="1304" y="124"/>
                </a:lnTo>
                <a:lnTo>
                  <a:pt x="1290" y="124"/>
                </a:lnTo>
                <a:lnTo>
                  <a:pt x="1276" y="124"/>
                </a:lnTo>
                <a:lnTo>
                  <a:pt x="1262" y="141"/>
                </a:lnTo>
                <a:lnTo>
                  <a:pt x="1247" y="141"/>
                </a:lnTo>
                <a:lnTo>
                  <a:pt x="1233" y="141"/>
                </a:lnTo>
                <a:lnTo>
                  <a:pt x="1219" y="141"/>
                </a:lnTo>
                <a:lnTo>
                  <a:pt x="1205" y="159"/>
                </a:lnTo>
                <a:lnTo>
                  <a:pt x="1176" y="159"/>
                </a:lnTo>
                <a:lnTo>
                  <a:pt x="1148" y="159"/>
                </a:lnTo>
                <a:lnTo>
                  <a:pt x="1134" y="159"/>
                </a:lnTo>
                <a:lnTo>
                  <a:pt x="1091" y="177"/>
                </a:lnTo>
                <a:lnTo>
                  <a:pt x="1063" y="177"/>
                </a:lnTo>
                <a:lnTo>
                  <a:pt x="1021" y="177"/>
                </a:lnTo>
                <a:lnTo>
                  <a:pt x="978" y="194"/>
                </a:lnTo>
                <a:lnTo>
                  <a:pt x="936" y="194"/>
                </a:lnTo>
                <a:lnTo>
                  <a:pt x="893" y="194"/>
                </a:lnTo>
                <a:lnTo>
                  <a:pt x="836" y="212"/>
                </a:lnTo>
                <a:lnTo>
                  <a:pt x="780" y="212"/>
                </a:lnTo>
                <a:lnTo>
                  <a:pt x="723" y="230"/>
                </a:lnTo>
                <a:lnTo>
                  <a:pt x="666" y="230"/>
                </a:lnTo>
                <a:lnTo>
                  <a:pt x="595" y="248"/>
                </a:lnTo>
                <a:lnTo>
                  <a:pt x="539" y="248"/>
                </a:lnTo>
                <a:lnTo>
                  <a:pt x="482" y="265"/>
                </a:lnTo>
                <a:lnTo>
                  <a:pt x="439" y="265"/>
                </a:lnTo>
                <a:lnTo>
                  <a:pt x="383" y="265"/>
                </a:lnTo>
                <a:lnTo>
                  <a:pt x="340" y="283"/>
                </a:lnTo>
                <a:lnTo>
                  <a:pt x="312" y="283"/>
                </a:lnTo>
                <a:lnTo>
                  <a:pt x="269" y="283"/>
                </a:lnTo>
                <a:lnTo>
                  <a:pt x="241" y="283"/>
                </a:lnTo>
                <a:lnTo>
                  <a:pt x="198" y="283"/>
                </a:lnTo>
                <a:lnTo>
                  <a:pt x="184" y="283"/>
                </a:lnTo>
                <a:lnTo>
                  <a:pt x="156" y="283"/>
                </a:lnTo>
                <a:lnTo>
                  <a:pt x="142" y="283"/>
                </a:lnTo>
                <a:lnTo>
                  <a:pt x="128" y="283"/>
                </a:lnTo>
                <a:lnTo>
                  <a:pt x="113" y="283"/>
                </a:lnTo>
                <a:lnTo>
                  <a:pt x="99" y="283"/>
                </a:lnTo>
                <a:lnTo>
                  <a:pt x="85" y="265"/>
                </a:lnTo>
                <a:lnTo>
                  <a:pt x="57" y="248"/>
                </a:lnTo>
                <a:lnTo>
                  <a:pt x="28" y="230"/>
                </a:lnTo>
                <a:lnTo>
                  <a:pt x="0" y="194"/>
                </a:lnTo>
                <a:lnTo>
                  <a:pt x="170" y="177"/>
                </a:lnTo>
                <a:lnTo>
                  <a:pt x="340" y="141"/>
                </a:lnTo>
                <a:lnTo>
                  <a:pt x="510" y="124"/>
                </a:lnTo>
                <a:lnTo>
                  <a:pt x="695" y="7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1" name="Freeform 13"/>
          <p:cNvSpPr>
            <a:spLocks noChangeArrowheads="1"/>
          </p:cNvSpPr>
          <p:nvPr/>
        </p:nvSpPr>
        <p:spPr bwMode="auto">
          <a:xfrm>
            <a:off x="6251575" y="2546351"/>
            <a:ext cx="152400" cy="900113"/>
          </a:xfrm>
          <a:custGeom>
            <a:avLst/>
            <a:gdLst>
              <a:gd name="T0" fmla="*/ 0 w 241"/>
              <a:gd name="T1" fmla="*/ 0 h 1418"/>
              <a:gd name="T2" fmla="*/ 57 w 241"/>
              <a:gd name="T3" fmla="*/ 36 h 1418"/>
              <a:gd name="T4" fmla="*/ 100 w 241"/>
              <a:gd name="T5" fmla="*/ 53 h 1418"/>
              <a:gd name="T6" fmla="*/ 142 w 241"/>
              <a:gd name="T7" fmla="*/ 89 h 1418"/>
              <a:gd name="T8" fmla="*/ 185 w 241"/>
              <a:gd name="T9" fmla="*/ 107 h 1418"/>
              <a:gd name="T10" fmla="*/ 199 w 241"/>
              <a:gd name="T11" fmla="*/ 124 h 1418"/>
              <a:gd name="T12" fmla="*/ 227 w 241"/>
              <a:gd name="T13" fmla="*/ 142 h 1418"/>
              <a:gd name="T14" fmla="*/ 241 w 241"/>
              <a:gd name="T15" fmla="*/ 142 h 1418"/>
              <a:gd name="T16" fmla="*/ 241 w 241"/>
              <a:gd name="T17" fmla="*/ 160 h 1418"/>
              <a:gd name="T18" fmla="*/ 241 w 241"/>
              <a:gd name="T19" fmla="*/ 177 h 1418"/>
              <a:gd name="T20" fmla="*/ 241 w 241"/>
              <a:gd name="T21" fmla="*/ 195 h 1418"/>
              <a:gd name="T22" fmla="*/ 241 w 241"/>
              <a:gd name="T23" fmla="*/ 213 h 1418"/>
              <a:gd name="T24" fmla="*/ 241 w 241"/>
              <a:gd name="T25" fmla="*/ 231 h 1418"/>
              <a:gd name="T26" fmla="*/ 241 w 241"/>
              <a:gd name="T27" fmla="*/ 266 h 1418"/>
              <a:gd name="T28" fmla="*/ 241 w 241"/>
              <a:gd name="T29" fmla="*/ 302 h 1418"/>
              <a:gd name="T30" fmla="*/ 241 w 241"/>
              <a:gd name="T31" fmla="*/ 337 h 1418"/>
              <a:gd name="T32" fmla="*/ 227 w 241"/>
              <a:gd name="T33" fmla="*/ 372 h 1418"/>
              <a:gd name="T34" fmla="*/ 227 w 241"/>
              <a:gd name="T35" fmla="*/ 390 h 1418"/>
              <a:gd name="T36" fmla="*/ 227 w 241"/>
              <a:gd name="T37" fmla="*/ 426 h 1418"/>
              <a:gd name="T38" fmla="*/ 213 w 241"/>
              <a:gd name="T39" fmla="*/ 461 h 1418"/>
              <a:gd name="T40" fmla="*/ 213 w 241"/>
              <a:gd name="T41" fmla="*/ 496 h 1418"/>
              <a:gd name="T42" fmla="*/ 213 w 241"/>
              <a:gd name="T43" fmla="*/ 550 h 1418"/>
              <a:gd name="T44" fmla="*/ 213 w 241"/>
              <a:gd name="T45" fmla="*/ 603 h 1418"/>
              <a:gd name="T46" fmla="*/ 213 w 241"/>
              <a:gd name="T47" fmla="*/ 656 h 1418"/>
              <a:gd name="T48" fmla="*/ 213 w 241"/>
              <a:gd name="T49" fmla="*/ 727 h 1418"/>
              <a:gd name="T50" fmla="*/ 213 w 241"/>
              <a:gd name="T51" fmla="*/ 780 h 1418"/>
              <a:gd name="T52" fmla="*/ 213 w 241"/>
              <a:gd name="T53" fmla="*/ 869 h 1418"/>
              <a:gd name="T54" fmla="*/ 213 w 241"/>
              <a:gd name="T55" fmla="*/ 940 h 1418"/>
              <a:gd name="T56" fmla="*/ 199 w 241"/>
              <a:gd name="T57" fmla="*/ 1028 h 1418"/>
              <a:gd name="T58" fmla="*/ 199 w 241"/>
              <a:gd name="T59" fmla="*/ 1117 h 1418"/>
              <a:gd name="T60" fmla="*/ 199 w 241"/>
              <a:gd name="T61" fmla="*/ 1205 h 1418"/>
              <a:gd name="T62" fmla="*/ 199 w 241"/>
              <a:gd name="T63" fmla="*/ 1312 h 1418"/>
              <a:gd name="T64" fmla="*/ 199 w 241"/>
              <a:gd name="T65" fmla="*/ 1418 h 1418"/>
              <a:gd name="T66" fmla="*/ 29 w 241"/>
              <a:gd name="T67" fmla="*/ 1418 h 1418"/>
              <a:gd name="T68" fmla="*/ 29 w 241"/>
              <a:gd name="T69" fmla="*/ 1223 h 1418"/>
              <a:gd name="T70" fmla="*/ 29 w 241"/>
              <a:gd name="T71" fmla="*/ 1028 h 1418"/>
              <a:gd name="T72" fmla="*/ 29 w 241"/>
              <a:gd name="T73" fmla="*/ 851 h 1418"/>
              <a:gd name="T74" fmla="*/ 29 w 241"/>
              <a:gd name="T75" fmla="*/ 674 h 1418"/>
              <a:gd name="T76" fmla="*/ 14 w 241"/>
              <a:gd name="T77" fmla="*/ 496 h 1418"/>
              <a:gd name="T78" fmla="*/ 14 w 241"/>
              <a:gd name="T79" fmla="*/ 319 h 1418"/>
              <a:gd name="T80" fmla="*/ 14 w 241"/>
              <a:gd name="T81" fmla="*/ 160 h 1418"/>
              <a:gd name="T82" fmla="*/ 0 w 241"/>
              <a:gd name="T83"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1" h="1418">
                <a:moveTo>
                  <a:pt x="0" y="0"/>
                </a:moveTo>
                <a:lnTo>
                  <a:pt x="57" y="36"/>
                </a:lnTo>
                <a:lnTo>
                  <a:pt x="100" y="53"/>
                </a:lnTo>
                <a:lnTo>
                  <a:pt x="142" y="89"/>
                </a:lnTo>
                <a:lnTo>
                  <a:pt x="185" y="107"/>
                </a:lnTo>
                <a:lnTo>
                  <a:pt x="199" y="124"/>
                </a:lnTo>
                <a:lnTo>
                  <a:pt x="227" y="142"/>
                </a:lnTo>
                <a:lnTo>
                  <a:pt x="241" y="142"/>
                </a:lnTo>
                <a:lnTo>
                  <a:pt x="241" y="160"/>
                </a:lnTo>
                <a:lnTo>
                  <a:pt x="241" y="177"/>
                </a:lnTo>
                <a:lnTo>
                  <a:pt x="241" y="195"/>
                </a:lnTo>
                <a:lnTo>
                  <a:pt x="241" y="213"/>
                </a:lnTo>
                <a:lnTo>
                  <a:pt x="241" y="231"/>
                </a:lnTo>
                <a:lnTo>
                  <a:pt x="241" y="266"/>
                </a:lnTo>
                <a:lnTo>
                  <a:pt x="241" y="302"/>
                </a:lnTo>
                <a:lnTo>
                  <a:pt x="241" y="337"/>
                </a:lnTo>
                <a:lnTo>
                  <a:pt x="227" y="372"/>
                </a:lnTo>
                <a:lnTo>
                  <a:pt x="227" y="390"/>
                </a:lnTo>
                <a:lnTo>
                  <a:pt x="227" y="426"/>
                </a:lnTo>
                <a:lnTo>
                  <a:pt x="213" y="461"/>
                </a:lnTo>
                <a:lnTo>
                  <a:pt x="213" y="496"/>
                </a:lnTo>
                <a:lnTo>
                  <a:pt x="213" y="550"/>
                </a:lnTo>
                <a:lnTo>
                  <a:pt x="213" y="603"/>
                </a:lnTo>
                <a:lnTo>
                  <a:pt x="213" y="656"/>
                </a:lnTo>
                <a:lnTo>
                  <a:pt x="213" y="727"/>
                </a:lnTo>
                <a:lnTo>
                  <a:pt x="213" y="780"/>
                </a:lnTo>
                <a:lnTo>
                  <a:pt x="213" y="869"/>
                </a:lnTo>
                <a:lnTo>
                  <a:pt x="213" y="940"/>
                </a:lnTo>
                <a:lnTo>
                  <a:pt x="199" y="1028"/>
                </a:lnTo>
                <a:lnTo>
                  <a:pt x="199" y="1117"/>
                </a:lnTo>
                <a:lnTo>
                  <a:pt x="199" y="1205"/>
                </a:lnTo>
                <a:lnTo>
                  <a:pt x="199" y="1312"/>
                </a:lnTo>
                <a:lnTo>
                  <a:pt x="199" y="1418"/>
                </a:lnTo>
                <a:lnTo>
                  <a:pt x="29" y="1418"/>
                </a:lnTo>
                <a:lnTo>
                  <a:pt x="29" y="1223"/>
                </a:lnTo>
                <a:lnTo>
                  <a:pt x="29" y="1028"/>
                </a:lnTo>
                <a:lnTo>
                  <a:pt x="29" y="851"/>
                </a:lnTo>
                <a:lnTo>
                  <a:pt x="29" y="674"/>
                </a:lnTo>
                <a:lnTo>
                  <a:pt x="14" y="496"/>
                </a:lnTo>
                <a:lnTo>
                  <a:pt x="14" y="319"/>
                </a:lnTo>
                <a:lnTo>
                  <a:pt x="14" y="160"/>
                </a:lnTo>
                <a:lnTo>
                  <a:pt x="0"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8" name="Freeform 14"/>
          <p:cNvSpPr>
            <a:spLocks noChangeArrowheads="1"/>
          </p:cNvSpPr>
          <p:nvPr/>
        </p:nvSpPr>
        <p:spPr bwMode="auto">
          <a:xfrm>
            <a:off x="5964239" y="3052763"/>
            <a:ext cx="701675" cy="158750"/>
          </a:xfrm>
          <a:custGeom>
            <a:avLst/>
            <a:gdLst>
              <a:gd name="T0" fmla="*/ 581 w 1105"/>
              <a:gd name="T1" fmla="*/ 35 h 248"/>
              <a:gd name="T2" fmla="*/ 708 w 1105"/>
              <a:gd name="T3" fmla="*/ 17 h 248"/>
              <a:gd name="T4" fmla="*/ 808 w 1105"/>
              <a:gd name="T5" fmla="*/ 0 h 248"/>
              <a:gd name="T6" fmla="*/ 879 w 1105"/>
              <a:gd name="T7" fmla="*/ 0 h 248"/>
              <a:gd name="T8" fmla="*/ 935 w 1105"/>
              <a:gd name="T9" fmla="*/ 0 h 248"/>
              <a:gd name="T10" fmla="*/ 1020 w 1105"/>
              <a:gd name="T11" fmla="*/ 0 h 248"/>
              <a:gd name="T12" fmla="*/ 1077 w 1105"/>
              <a:gd name="T13" fmla="*/ 35 h 248"/>
              <a:gd name="T14" fmla="*/ 1105 w 1105"/>
              <a:gd name="T15" fmla="*/ 71 h 248"/>
              <a:gd name="T16" fmla="*/ 1091 w 1105"/>
              <a:gd name="T17" fmla="*/ 88 h 248"/>
              <a:gd name="T18" fmla="*/ 1063 w 1105"/>
              <a:gd name="T19" fmla="*/ 106 h 248"/>
              <a:gd name="T20" fmla="*/ 1020 w 1105"/>
              <a:gd name="T21" fmla="*/ 124 h 248"/>
              <a:gd name="T22" fmla="*/ 964 w 1105"/>
              <a:gd name="T23" fmla="*/ 142 h 248"/>
              <a:gd name="T24" fmla="*/ 893 w 1105"/>
              <a:gd name="T25" fmla="*/ 142 h 248"/>
              <a:gd name="T26" fmla="*/ 808 w 1105"/>
              <a:gd name="T27" fmla="*/ 159 h 248"/>
              <a:gd name="T28" fmla="*/ 708 w 1105"/>
              <a:gd name="T29" fmla="*/ 177 h 248"/>
              <a:gd name="T30" fmla="*/ 609 w 1105"/>
              <a:gd name="T31" fmla="*/ 195 h 248"/>
              <a:gd name="T32" fmla="*/ 496 w 1105"/>
              <a:gd name="T33" fmla="*/ 212 h 248"/>
              <a:gd name="T34" fmla="*/ 411 w 1105"/>
              <a:gd name="T35" fmla="*/ 212 h 248"/>
              <a:gd name="T36" fmla="*/ 340 w 1105"/>
              <a:gd name="T37" fmla="*/ 230 h 248"/>
              <a:gd name="T38" fmla="*/ 269 w 1105"/>
              <a:gd name="T39" fmla="*/ 230 h 248"/>
              <a:gd name="T40" fmla="*/ 212 w 1105"/>
              <a:gd name="T41" fmla="*/ 230 h 248"/>
              <a:gd name="T42" fmla="*/ 170 w 1105"/>
              <a:gd name="T43" fmla="*/ 248 h 248"/>
              <a:gd name="T44" fmla="*/ 141 w 1105"/>
              <a:gd name="T45" fmla="*/ 248 h 248"/>
              <a:gd name="T46" fmla="*/ 71 w 1105"/>
              <a:gd name="T47" fmla="*/ 230 h 248"/>
              <a:gd name="T48" fmla="*/ 28 w 1105"/>
              <a:gd name="T49" fmla="*/ 177 h 248"/>
              <a:gd name="T50" fmla="*/ 0 w 1105"/>
              <a:gd name="T51" fmla="*/ 142 h 248"/>
              <a:gd name="T52" fmla="*/ 14 w 1105"/>
              <a:gd name="T53" fmla="*/ 106 h 248"/>
              <a:gd name="T54" fmla="*/ 42 w 1105"/>
              <a:gd name="T55" fmla="*/ 106 h 248"/>
              <a:gd name="T56" fmla="*/ 113 w 1105"/>
              <a:gd name="T57" fmla="*/ 106 h 248"/>
              <a:gd name="T58" fmla="*/ 170 w 1105"/>
              <a:gd name="T59" fmla="*/ 106 h 248"/>
              <a:gd name="T60" fmla="*/ 255 w 1105"/>
              <a:gd name="T61" fmla="*/ 88 h 248"/>
              <a:gd name="T62" fmla="*/ 354 w 1105"/>
              <a:gd name="T63" fmla="*/ 71 h 248"/>
              <a:gd name="T64" fmla="*/ 496 w 1105"/>
              <a:gd name="T65" fmla="*/ 5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5" h="248">
                <a:moveTo>
                  <a:pt x="496" y="53"/>
                </a:moveTo>
                <a:lnTo>
                  <a:pt x="581" y="35"/>
                </a:lnTo>
                <a:lnTo>
                  <a:pt x="638" y="17"/>
                </a:lnTo>
                <a:lnTo>
                  <a:pt x="708" y="17"/>
                </a:lnTo>
                <a:lnTo>
                  <a:pt x="751" y="0"/>
                </a:lnTo>
                <a:lnTo>
                  <a:pt x="808" y="0"/>
                </a:lnTo>
                <a:lnTo>
                  <a:pt x="850" y="0"/>
                </a:lnTo>
                <a:lnTo>
                  <a:pt x="879" y="0"/>
                </a:lnTo>
                <a:lnTo>
                  <a:pt x="907" y="0"/>
                </a:lnTo>
                <a:lnTo>
                  <a:pt x="935" y="0"/>
                </a:lnTo>
                <a:lnTo>
                  <a:pt x="978" y="0"/>
                </a:lnTo>
                <a:lnTo>
                  <a:pt x="1020" y="0"/>
                </a:lnTo>
                <a:lnTo>
                  <a:pt x="1049" y="17"/>
                </a:lnTo>
                <a:lnTo>
                  <a:pt x="1077" y="35"/>
                </a:lnTo>
                <a:lnTo>
                  <a:pt x="1091" y="53"/>
                </a:lnTo>
                <a:lnTo>
                  <a:pt x="1105" y="71"/>
                </a:lnTo>
                <a:lnTo>
                  <a:pt x="1105" y="88"/>
                </a:lnTo>
                <a:lnTo>
                  <a:pt x="1091" y="88"/>
                </a:lnTo>
                <a:lnTo>
                  <a:pt x="1077" y="106"/>
                </a:lnTo>
                <a:lnTo>
                  <a:pt x="1063" y="106"/>
                </a:lnTo>
                <a:lnTo>
                  <a:pt x="1049" y="106"/>
                </a:lnTo>
                <a:lnTo>
                  <a:pt x="1020" y="124"/>
                </a:lnTo>
                <a:lnTo>
                  <a:pt x="992" y="124"/>
                </a:lnTo>
                <a:lnTo>
                  <a:pt x="964" y="142"/>
                </a:lnTo>
                <a:lnTo>
                  <a:pt x="935" y="142"/>
                </a:lnTo>
                <a:lnTo>
                  <a:pt x="893" y="142"/>
                </a:lnTo>
                <a:lnTo>
                  <a:pt x="850" y="159"/>
                </a:lnTo>
                <a:lnTo>
                  <a:pt x="808" y="159"/>
                </a:lnTo>
                <a:lnTo>
                  <a:pt x="765" y="159"/>
                </a:lnTo>
                <a:lnTo>
                  <a:pt x="708" y="177"/>
                </a:lnTo>
                <a:lnTo>
                  <a:pt x="652" y="177"/>
                </a:lnTo>
                <a:lnTo>
                  <a:pt x="609" y="195"/>
                </a:lnTo>
                <a:lnTo>
                  <a:pt x="553" y="195"/>
                </a:lnTo>
                <a:lnTo>
                  <a:pt x="496" y="212"/>
                </a:lnTo>
                <a:lnTo>
                  <a:pt x="453" y="212"/>
                </a:lnTo>
                <a:lnTo>
                  <a:pt x="411" y="212"/>
                </a:lnTo>
                <a:lnTo>
                  <a:pt x="368" y="230"/>
                </a:lnTo>
                <a:lnTo>
                  <a:pt x="340" y="230"/>
                </a:lnTo>
                <a:lnTo>
                  <a:pt x="297" y="230"/>
                </a:lnTo>
                <a:lnTo>
                  <a:pt x="269" y="230"/>
                </a:lnTo>
                <a:lnTo>
                  <a:pt x="241" y="230"/>
                </a:lnTo>
                <a:lnTo>
                  <a:pt x="212" y="230"/>
                </a:lnTo>
                <a:lnTo>
                  <a:pt x="198" y="248"/>
                </a:lnTo>
                <a:lnTo>
                  <a:pt x="170" y="248"/>
                </a:lnTo>
                <a:lnTo>
                  <a:pt x="156" y="248"/>
                </a:lnTo>
                <a:lnTo>
                  <a:pt x="141" y="248"/>
                </a:lnTo>
                <a:lnTo>
                  <a:pt x="99" y="248"/>
                </a:lnTo>
                <a:lnTo>
                  <a:pt x="71" y="230"/>
                </a:lnTo>
                <a:lnTo>
                  <a:pt x="42" y="212"/>
                </a:lnTo>
                <a:lnTo>
                  <a:pt x="28" y="177"/>
                </a:lnTo>
                <a:lnTo>
                  <a:pt x="14" y="159"/>
                </a:lnTo>
                <a:lnTo>
                  <a:pt x="0" y="142"/>
                </a:lnTo>
                <a:lnTo>
                  <a:pt x="0" y="124"/>
                </a:lnTo>
                <a:lnTo>
                  <a:pt x="14" y="106"/>
                </a:lnTo>
                <a:lnTo>
                  <a:pt x="28" y="106"/>
                </a:lnTo>
                <a:lnTo>
                  <a:pt x="42" y="106"/>
                </a:lnTo>
                <a:lnTo>
                  <a:pt x="71" y="106"/>
                </a:lnTo>
                <a:lnTo>
                  <a:pt x="113" y="106"/>
                </a:lnTo>
                <a:lnTo>
                  <a:pt x="141" y="106"/>
                </a:lnTo>
                <a:lnTo>
                  <a:pt x="170" y="106"/>
                </a:lnTo>
                <a:lnTo>
                  <a:pt x="198" y="88"/>
                </a:lnTo>
                <a:lnTo>
                  <a:pt x="255" y="88"/>
                </a:lnTo>
                <a:lnTo>
                  <a:pt x="297" y="88"/>
                </a:lnTo>
                <a:lnTo>
                  <a:pt x="354" y="71"/>
                </a:lnTo>
                <a:lnTo>
                  <a:pt x="425" y="71"/>
                </a:lnTo>
                <a:lnTo>
                  <a:pt x="496" y="5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9" name="Freeform 15"/>
          <p:cNvSpPr>
            <a:spLocks noChangeArrowheads="1"/>
          </p:cNvSpPr>
          <p:nvPr/>
        </p:nvSpPr>
        <p:spPr bwMode="auto">
          <a:xfrm>
            <a:off x="5576888" y="3368675"/>
            <a:ext cx="1466850" cy="190500"/>
          </a:xfrm>
          <a:custGeom>
            <a:avLst/>
            <a:gdLst>
              <a:gd name="T0" fmla="*/ 851 w 2311"/>
              <a:gd name="T1" fmla="*/ 248 h 301"/>
              <a:gd name="T2" fmla="*/ 709 w 2311"/>
              <a:gd name="T3" fmla="*/ 248 h 301"/>
              <a:gd name="T4" fmla="*/ 596 w 2311"/>
              <a:gd name="T5" fmla="*/ 266 h 301"/>
              <a:gd name="T6" fmla="*/ 496 w 2311"/>
              <a:gd name="T7" fmla="*/ 284 h 301"/>
              <a:gd name="T8" fmla="*/ 425 w 2311"/>
              <a:gd name="T9" fmla="*/ 284 h 301"/>
              <a:gd name="T10" fmla="*/ 355 w 2311"/>
              <a:gd name="T11" fmla="*/ 284 h 301"/>
              <a:gd name="T12" fmla="*/ 298 w 2311"/>
              <a:gd name="T13" fmla="*/ 301 h 301"/>
              <a:gd name="T14" fmla="*/ 270 w 2311"/>
              <a:gd name="T15" fmla="*/ 301 h 301"/>
              <a:gd name="T16" fmla="*/ 213 w 2311"/>
              <a:gd name="T17" fmla="*/ 284 h 301"/>
              <a:gd name="T18" fmla="*/ 128 w 2311"/>
              <a:gd name="T19" fmla="*/ 266 h 301"/>
              <a:gd name="T20" fmla="*/ 71 w 2311"/>
              <a:gd name="T21" fmla="*/ 213 h 301"/>
              <a:gd name="T22" fmla="*/ 29 w 2311"/>
              <a:gd name="T23" fmla="*/ 195 h 301"/>
              <a:gd name="T24" fmla="*/ 14 w 2311"/>
              <a:gd name="T25" fmla="*/ 159 h 301"/>
              <a:gd name="T26" fmla="*/ 0 w 2311"/>
              <a:gd name="T27" fmla="*/ 142 h 301"/>
              <a:gd name="T28" fmla="*/ 170 w 2311"/>
              <a:gd name="T29" fmla="*/ 124 h 301"/>
              <a:gd name="T30" fmla="*/ 468 w 2311"/>
              <a:gd name="T31" fmla="*/ 106 h 301"/>
              <a:gd name="T32" fmla="*/ 751 w 2311"/>
              <a:gd name="T33" fmla="*/ 106 h 301"/>
              <a:gd name="T34" fmla="*/ 1007 w 2311"/>
              <a:gd name="T35" fmla="*/ 71 h 301"/>
              <a:gd name="T36" fmla="*/ 1219 w 2311"/>
              <a:gd name="T37" fmla="*/ 53 h 301"/>
              <a:gd name="T38" fmla="*/ 1418 w 2311"/>
              <a:gd name="T39" fmla="*/ 18 h 301"/>
              <a:gd name="T40" fmla="*/ 1616 w 2311"/>
              <a:gd name="T41" fmla="*/ 0 h 301"/>
              <a:gd name="T42" fmla="*/ 1786 w 2311"/>
              <a:gd name="T43" fmla="*/ 0 h 301"/>
              <a:gd name="T44" fmla="*/ 1942 w 2311"/>
              <a:gd name="T45" fmla="*/ 0 h 301"/>
              <a:gd name="T46" fmla="*/ 2070 w 2311"/>
              <a:gd name="T47" fmla="*/ 18 h 301"/>
              <a:gd name="T48" fmla="*/ 2155 w 2311"/>
              <a:gd name="T49" fmla="*/ 35 h 301"/>
              <a:gd name="T50" fmla="*/ 2226 w 2311"/>
              <a:gd name="T51" fmla="*/ 71 h 301"/>
              <a:gd name="T52" fmla="*/ 2268 w 2311"/>
              <a:gd name="T53" fmla="*/ 106 h 301"/>
              <a:gd name="T54" fmla="*/ 2296 w 2311"/>
              <a:gd name="T55" fmla="*/ 142 h 301"/>
              <a:gd name="T56" fmla="*/ 2311 w 2311"/>
              <a:gd name="T57" fmla="*/ 177 h 301"/>
              <a:gd name="T58" fmla="*/ 2296 w 2311"/>
              <a:gd name="T59" fmla="*/ 213 h 301"/>
              <a:gd name="T60" fmla="*/ 2268 w 2311"/>
              <a:gd name="T61" fmla="*/ 230 h 301"/>
              <a:gd name="T62" fmla="*/ 2240 w 2311"/>
              <a:gd name="T63" fmla="*/ 230 h 301"/>
              <a:gd name="T64" fmla="*/ 2197 w 2311"/>
              <a:gd name="T65" fmla="*/ 230 h 301"/>
              <a:gd name="T66" fmla="*/ 2141 w 2311"/>
              <a:gd name="T67" fmla="*/ 230 h 301"/>
              <a:gd name="T68" fmla="*/ 2084 w 2311"/>
              <a:gd name="T69" fmla="*/ 230 h 301"/>
              <a:gd name="T70" fmla="*/ 1999 w 2311"/>
              <a:gd name="T71" fmla="*/ 230 h 301"/>
              <a:gd name="T72" fmla="*/ 1928 w 2311"/>
              <a:gd name="T73" fmla="*/ 213 h 301"/>
              <a:gd name="T74" fmla="*/ 1786 w 2311"/>
              <a:gd name="T75" fmla="*/ 195 h 301"/>
              <a:gd name="T76" fmla="*/ 1559 w 2311"/>
              <a:gd name="T77" fmla="*/ 195 h 301"/>
              <a:gd name="T78" fmla="*/ 1333 w 2311"/>
              <a:gd name="T79" fmla="*/ 195 h 301"/>
              <a:gd name="T80" fmla="*/ 1063 w 2311"/>
              <a:gd name="T81" fmla="*/ 21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11" h="301">
                <a:moveTo>
                  <a:pt x="922" y="230"/>
                </a:moveTo>
                <a:lnTo>
                  <a:pt x="851" y="248"/>
                </a:lnTo>
                <a:lnTo>
                  <a:pt x="780" y="248"/>
                </a:lnTo>
                <a:lnTo>
                  <a:pt x="709" y="248"/>
                </a:lnTo>
                <a:lnTo>
                  <a:pt x="652" y="266"/>
                </a:lnTo>
                <a:lnTo>
                  <a:pt x="596" y="266"/>
                </a:lnTo>
                <a:lnTo>
                  <a:pt x="553" y="266"/>
                </a:lnTo>
                <a:lnTo>
                  <a:pt x="496" y="284"/>
                </a:lnTo>
                <a:lnTo>
                  <a:pt x="454" y="284"/>
                </a:lnTo>
                <a:lnTo>
                  <a:pt x="425" y="284"/>
                </a:lnTo>
                <a:lnTo>
                  <a:pt x="383" y="284"/>
                </a:lnTo>
                <a:lnTo>
                  <a:pt x="355" y="284"/>
                </a:lnTo>
                <a:lnTo>
                  <a:pt x="326" y="284"/>
                </a:lnTo>
                <a:lnTo>
                  <a:pt x="298" y="301"/>
                </a:lnTo>
                <a:lnTo>
                  <a:pt x="284" y="301"/>
                </a:lnTo>
                <a:lnTo>
                  <a:pt x="270" y="301"/>
                </a:lnTo>
                <a:lnTo>
                  <a:pt x="255" y="301"/>
                </a:lnTo>
                <a:lnTo>
                  <a:pt x="213" y="284"/>
                </a:lnTo>
                <a:lnTo>
                  <a:pt x="170" y="284"/>
                </a:lnTo>
                <a:lnTo>
                  <a:pt x="128" y="266"/>
                </a:lnTo>
                <a:lnTo>
                  <a:pt x="85" y="230"/>
                </a:lnTo>
                <a:lnTo>
                  <a:pt x="71" y="213"/>
                </a:lnTo>
                <a:lnTo>
                  <a:pt x="43" y="195"/>
                </a:lnTo>
                <a:lnTo>
                  <a:pt x="29" y="195"/>
                </a:lnTo>
                <a:lnTo>
                  <a:pt x="29" y="177"/>
                </a:lnTo>
                <a:lnTo>
                  <a:pt x="14" y="159"/>
                </a:lnTo>
                <a:lnTo>
                  <a:pt x="14" y="142"/>
                </a:lnTo>
                <a:lnTo>
                  <a:pt x="0" y="142"/>
                </a:lnTo>
                <a:lnTo>
                  <a:pt x="0" y="124"/>
                </a:lnTo>
                <a:lnTo>
                  <a:pt x="170" y="124"/>
                </a:lnTo>
                <a:lnTo>
                  <a:pt x="326" y="124"/>
                </a:lnTo>
                <a:lnTo>
                  <a:pt x="468" y="106"/>
                </a:lnTo>
                <a:lnTo>
                  <a:pt x="610" y="106"/>
                </a:lnTo>
                <a:lnTo>
                  <a:pt x="751" y="106"/>
                </a:lnTo>
                <a:lnTo>
                  <a:pt x="879" y="89"/>
                </a:lnTo>
                <a:lnTo>
                  <a:pt x="1007" y="71"/>
                </a:lnTo>
                <a:lnTo>
                  <a:pt x="1106" y="53"/>
                </a:lnTo>
                <a:lnTo>
                  <a:pt x="1219" y="53"/>
                </a:lnTo>
                <a:lnTo>
                  <a:pt x="1318" y="35"/>
                </a:lnTo>
                <a:lnTo>
                  <a:pt x="1418" y="18"/>
                </a:lnTo>
                <a:lnTo>
                  <a:pt x="1517" y="18"/>
                </a:lnTo>
                <a:lnTo>
                  <a:pt x="1616" y="0"/>
                </a:lnTo>
                <a:lnTo>
                  <a:pt x="1701" y="0"/>
                </a:lnTo>
                <a:lnTo>
                  <a:pt x="1786" y="0"/>
                </a:lnTo>
                <a:lnTo>
                  <a:pt x="1857" y="0"/>
                </a:lnTo>
                <a:lnTo>
                  <a:pt x="1942" y="0"/>
                </a:lnTo>
                <a:lnTo>
                  <a:pt x="1999" y="0"/>
                </a:lnTo>
                <a:lnTo>
                  <a:pt x="2070" y="18"/>
                </a:lnTo>
                <a:lnTo>
                  <a:pt x="2112" y="18"/>
                </a:lnTo>
                <a:lnTo>
                  <a:pt x="2155" y="35"/>
                </a:lnTo>
                <a:lnTo>
                  <a:pt x="2197" y="53"/>
                </a:lnTo>
                <a:lnTo>
                  <a:pt x="2226" y="71"/>
                </a:lnTo>
                <a:lnTo>
                  <a:pt x="2254" y="89"/>
                </a:lnTo>
                <a:lnTo>
                  <a:pt x="2268" y="106"/>
                </a:lnTo>
                <a:lnTo>
                  <a:pt x="2282" y="124"/>
                </a:lnTo>
                <a:lnTo>
                  <a:pt x="2296" y="142"/>
                </a:lnTo>
                <a:lnTo>
                  <a:pt x="2296" y="159"/>
                </a:lnTo>
                <a:lnTo>
                  <a:pt x="2311" y="177"/>
                </a:lnTo>
                <a:lnTo>
                  <a:pt x="2296" y="195"/>
                </a:lnTo>
                <a:lnTo>
                  <a:pt x="2296" y="213"/>
                </a:lnTo>
                <a:lnTo>
                  <a:pt x="2282" y="213"/>
                </a:lnTo>
                <a:lnTo>
                  <a:pt x="2268" y="230"/>
                </a:lnTo>
                <a:lnTo>
                  <a:pt x="2254" y="230"/>
                </a:lnTo>
                <a:lnTo>
                  <a:pt x="2240" y="230"/>
                </a:lnTo>
                <a:lnTo>
                  <a:pt x="2211" y="230"/>
                </a:lnTo>
                <a:lnTo>
                  <a:pt x="2197" y="230"/>
                </a:lnTo>
                <a:lnTo>
                  <a:pt x="2169" y="230"/>
                </a:lnTo>
                <a:lnTo>
                  <a:pt x="2141" y="230"/>
                </a:lnTo>
                <a:lnTo>
                  <a:pt x="2112" y="230"/>
                </a:lnTo>
                <a:lnTo>
                  <a:pt x="2084" y="230"/>
                </a:lnTo>
                <a:lnTo>
                  <a:pt x="2041" y="230"/>
                </a:lnTo>
                <a:lnTo>
                  <a:pt x="1999" y="230"/>
                </a:lnTo>
                <a:lnTo>
                  <a:pt x="1970" y="213"/>
                </a:lnTo>
                <a:lnTo>
                  <a:pt x="1928" y="213"/>
                </a:lnTo>
                <a:lnTo>
                  <a:pt x="1885" y="213"/>
                </a:lnTo>
                <a:lnTo>
                  <a:pt x="1786" y="195"/>
                </a:lnTo>
                <a:lnTo>
                  <a:pt x="1673" y="195"/>
                </a:lnTo>
                <a:lnTo>
                  <a:pt x="1559" y="195"/>
                </a:lnTo>
                <a:lnTo>
                  <a:pt x="1446" y="195"/>
                </a:lnTo>
                <a:lnTo>
                  <a:pt x="1333" y="195"/>
                </a:lnTo>
                <a:lnTo>
                  <a:pt x="1191" y="213"/>
                </a:lnTo>
                <a:lnTo>
                  <a:pt x="1063" y="213"/>
                </a:lnTo>
                <a:lnTo>
                  <a:pt x="922" y="23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4" name="Freeform 16"/>
          <p:cNvSpPr>
            <a:spLocks noChangeArrowheads="1"/>
          </p:cNvSpPr>
          <p:nvPr/>
        </p:nvSpPr>
        <p:spPr bwMode="auto">
          <a:xfrm>
            <a:off x="5667375" y="2716213"/>
            <a:ext cx="368300" cy="404812"/>
          </a:xfrm>
          <a:custGeom>
            <a:avLst/>
            <a:gdLst>
              <a:gd name="T0" fmla="*/ 170 w 581"/>
              <a:gd name="T1" fmla="*/ 549 h 638"/>
              <a:gd name="T2" fmla="*/ 99 w 581"/>
              <a:gd name="T3" fmla="*/ 585 h 638"/>
              <a:gd name="T4" fmla="*/ 42 w 581"/>
              <a:gd name="T5" fmla="*/ 620 h 638"/>
              <a:gd name="T6" fmla="*/ 14 w 581"/>
              <a:gd name="T7" fmla="*/ 638 h 638"/>
              <a:gd name="T8" fmla="*/ 0 w 581"/>
              <a:gd name="T9" fmla="*/ 620 h 638"/>
              <a:gd name="T10" fmla="*/ 14 w 581"/>
              <a:gd name="T11" fmla="*/ 585 h 638"/>
              <a:gd name="T12" fmla="*/ 42 w 581"/>
              <a:gd name="T13" fmla="*/ 549 h 638"/>
              <a:gd name="T14" fmla="*/ 85 w 581"/>
              <a:gd name="T15" fmla="*/ 496 h 638"/>
              <a:gd name="T16" fmla="*/ 156 w 581"/>
              <a:gd name="T17" fmla="*/ 408 h 638"/>
              <a:gd name="T18" fmla="*/ 213 w 581"/>
              <a:gd name="T19" fmla="*/ 337 h 638"/>
              <a:gd name="T20" fmla="*/ 269 w 581"/>
              <a:gd name="T21" fmla="*/ 284 h 638"/>
              <a:gd name="T22" fmla="*/ 298 w 581"/>
              <a:gd name="T23" fmla="*/ 230 h 638"/>
              <a:gd name="T24" fmla="*/ 326 w 581"/>
              <a:gd name="T25" fmla="*/ 160 h 638"/>
              <a:gd name="T26" fmla="*/ 326 w 581"/>
              <a:gd name="T27" fmla="*/ 89 h 638"/>
              <a:gd name="T28" fmla="*/ 312 w 581"/>
              <a:gd name="T29" fmla="*/ 53 h 638"/>
              <a:gd name="T30" fmla="*/ 312 w 581"/>
              <a:gd name="T31" fmla="*/ 18 h 638"/>
              <a:gd name="T32" fmla="*/ 340 w 581"/>
              <a:gd name="T33" fmla="*/ 0 h 638"/>
              <a:gd name="T34" fmla="*/ 368 w 581"/>
              <a:gd name="T35" fmla="*/ 0 h 638"/>
              <a:gd name="T36" fmla="*/ 411 w 581"/>
              <a:gd name="T37" fmla="*/ 0 h 638"/>
              <a:gd name="T38" fmla="*/ 468 w 581"/>
              <a:gd name="T39" fmla="*/ 18 h 638"/>
              <a:gd name="T40" fmla="*/ 510 w 581"/>
              <a:gd name="T41" fmla="*/ 36 h 638"/>
              <a:gd name="T42" fmla="*/ 553 w 581"/>
              <a:gd name="T43" fmla="*/ 53 h 638"/>
              <a:gd name="T44" fmla="*/ 567 w 581"/>
              <a:gd name="T45" fmla="*/ 89 h 638"/>
              <a:gd name="T46" fmla="*/ 581 w 581"/>
              <a:gd name="T47" fmla="*/ 106 h 638"/>
              <a:gd name="T48" fmla="*/ 581 w 581"/>
              <a:gd name="T49" fmla="*/ 142 h 638"/>
              <a:gd name="T50" fmla="*/ 553 w 581"/>
              <a:gd name="T51" fmla="*/ 177 h 638"/>
              <a:gd name="T52" fmla="*/ 524 w 581"/>
              <a:gd name="T53" fmla="*/ 213 h 638"/>
              <a:gd name="T54" fmla="*/ 496 w 581"/>
              <a:gd name="T55" fmla="*/ 266 h 638"/>
              <a:gd name="T56" fmla="*/ 439 w 581"/>
              <a:gd name="T57" fmla="*/ 319 h 638"/>
              <a:gd name="T58" fmla="*/ 383 w 581"/>
              <a:gd name="T59" fmla="*/ 372 h 638"/>
              <a:gd name="T60" fmla="*/ 312 w 581"/>
              <a:gd name="T61" fmla="*/ 443 h 638"/>
              <a:gd name="T62" fmla="*/ 213 w 581"/>
              <a:gd name="T63" fmla="*/ 51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81" h="638">
                <a:moveTo>
                  <a:pt x="213" y="514"/>
                </a:moveTo>
                <a:lnTo>
                  <a:pt x="170" y="549"/>
                </a:lnTo>
                <a:lnTo>
                  <a:pt x="142" y="567"/>
                </a:lnTo>
                <a:lnTo>
                  <a:pt x="99" y="585"/>
                </a:lnTo>
                <a:lnTo>
                  <a:pt x="71" y="620"/>
                </a:lnTo>
                <a:lnTo>
                  <a:pt x="42" y="620"/>
                </a:lnTo>
                <a:lnTo>
                  <a:pt x="28" y="638"/>
                </a:lnTo>
                <a:lnTo>
                  <a:pt x="14" y="638"/>
                </a:lnTo>
                <a:lnTo>
                  <a:pt x="14" y="620"/>
                </a:lnTo>
                <a:lnTo>
                  <a:pt x="0" y="620"/>
                </a:lnTo>
                <a:lnTo>
                  <a:pt x="14" y="603"/>
                </a:lnTo>
                <a:lnTo>
                  <a:pt x="14" y="585"/>
                </a:lnTo>
                <a:lnTo>
                  <a:pt x="28" y="567"/>
                </a:lnTo>
                <a:lnTo>
                  <a:pt x="42" y="549"/>
                </a:lnTo>
                <a:lnTo>
                  <a:pt x="71" y="514"/>
                </a:lnTo>
                <a:lnTo>
                  <a:pt x="85" y="496"/>
                </a:lnTo>
                <a:lnTo>
                  <a:pt x="128" y="443"/>
                </a:lnTo>
                <a:lnTo>
                  <a:pt x="156" y="408"/>
                </a:lnTo>
                <a:lnTo>
                  <a:pt x="184" y="372"/>
                </a:lnTo>
                <a:lnTo>
                  <a:pt x="213" y="337"/>
                </a:lnTo>
                <a:lnTo>
                  <a:pt x="241" y="319"/>
                </a:lnTo>
                <a:lnTo>
                  <a:pt x="269" y="284"/>
                </a:lnTo>
                <a:lnTo>
                  <a:pt x="283" y="248"/>
                </a:lnTo>
                <a:lnTo>
                  <a:pt x="298" y="230"/>
                </a:lnTo>
                <a:lnTo>
                  <a:pt x="312" y="195"/>
                </a:lnTo>
                <a:lnTo>
                  <a:pt x="326" y="160"/>
                </a:lnTo>
                <a:lnTo>
                  <a:pt x="326" y="124"/>
                </a:lnTo>
                <a:lnTo>
                  <a:pt x="326" y="89"/>
                </a:lnTo>
                <a:lnTo>
                  <a:pt x="326" y="71"/>
                </a:lnTo>
                <a:lnTo>
                  <a:pt x="312" y="53"/>
                </a:lnTo>
                <a:lnTo>
                  <a:pt x="312" y="36"/>
                </a:lnTo>
                <a:lnTo>
                  <a:pt x="312" y="18"/>
                </a:lnTo>
                <a:lnTo>
                  <a:pt x="326" y="0"/>
                </a:lnTo>
                <a:lnTo>
                  <a:pt x="340" y="0"/>
                </a:lnTo>
                <a:lnTo>
                  <a:pt x="354" y="0"/>
                </a:lnTo>
                <a:lnTo>
                  <a:pt x="368" y="0"/>
                </a:lnTo>
                <a:lnTo>
                  <a:pt x="383" y="0"/>
                </a:lnTo>
                <a:lnTo>
                  <a:pt x="411" y="0"/>
                </a:lnTo>
                <a:lnTo>
                  <a:pt x="439" y="18"/>
                </a:lnTo>
                <a:lnTo>
                  <a:pt x="468" y="18"/>
                </a:lnTo>
                <a:lnTo>
                  <a:pt x="482" y="36"/>
                </a:lnTo>
                <a:lnTo>
                  <a:pt x="510" y="36"/>
                </a:lnTo>
                <a:lnTo>
                  <a:pt x="539" y="53"/>
                </a:lnTo>
                <a:lnTo>
                  <a:pt x="553" y="53"/>
                </a:lnTo>
                <a:lnTo>
                  <a:pt x="567" y="71"/>
                </a:lnTo>
                <a:lnTo>
                  <a:pt x="567" y="89"/>
                </a:lnTo>
                <a:lnTo>
                  <a:pt x="581" y="89"/>
                </a:lnTo>
                <a:lnTo>
                  <a:pt x="581" y="106"/>
                </a:lnTo>
                <a:lnTo>
                  <a:pt x="581" y="124"/>
                </a:lnTo>
                <a:lnTo>
                  <a:pt x="581" y="142"/>
                </a:lnTo>
                <a:lnTo>
                  <a:pt x="567" y="142"/>
                </a:lnTo>
                <a:lnTo>
                  <a:pt x="553" y="177"/>
                </a:lnTo>
                <a:lnTo>
                  <a:pt x="539" y="195"/>
                </a:lnTo>
                <a:lnTo>
                  <a:pt x="524" y="213"/>
                </a:lnTo>
                <a:lnTo>
                  <a:pt x="510" y="230"/>
                </a:lnTo>
                <a:lnTo>
                  <a:pt x="496" y="266"/>
                </a:lnTo>
                <a:lnTo>
                  <a:pt x="468" y="284"/>
                </a:lnTo>
                <a:lnTo>
                  <a:pt x="439" y="319"/>
                </a:lnTo>
                <a:lnTo>
                  <a:pt x="411" y="355"/>
                </a:lnTo>
                <a:lnTo>
                  <a:pt x="383" y="372"/>
                </a:lnTo>
                <a:lnTo>
                  <a:pt x="340" y="408"/>
                </a:lnTo>
                <a:lnTo>
                  <a:pt x="312" y="443"/>
                </a:lnTo>
                <a:lnTo>
                  <a:pt x="269" y="479"/>
                </a:lnTo>
                <a:lnTo>
                  <a:pt x="213" y="51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9472"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7050" y="3971925"/>
            <a:ext cx="84582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056"/>
                                        </p:tgtEl>
                                        <p:attrNameLst>
                                          <p:attrName>style.visibility</p:attrName>
                                        </p:attrNameLst>
                                      </p:cBhvr>
                                      <p:to>
                                        <p:strVal val="visible"/>
                                      </p:to>
                                    </p:set>
                                    <p:animEffect transition="in" filter="wipe(up)">
                                      <p:cBhvr>
                                        <p:cTn id="17" dur="500"/>
                                        <p:tgtEl>
                                          <p:spTgt spid="2056"/>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up)">
                                      <p:cBhvr>
                                        <p:cTn id="22" dur="500"/>
                                        <p:tgtEl>
                                          <p:spTgt spid="7"/>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058"/>
                                        </p:tgtEl>
                                        <p:attrNameLst>
                                          <p:attrName>style.visibility</p:attrName>
                                        </p:attrNameLst>
                                      </p:cBhvr>
                                      <p:to>
                                        <p:strVal val="visible"/>
                                      </p:to>
                                    </p:set>
                                    <p:animEffect transition="in" filter="wipe(up)">
                                      <p:cBhvr>
                                        <p:cTn id="27" dur="500"/>
                                        <p:tgtEl>
                                          <p:spTgt spid="2058"/>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059"/>
                                        </p:tgtEl>
                                        <p:attrNameLst>
                                          <p:attrName>style.visibility</p:attrName>
                                        </p:attrNameLst>
                                      </p:cBhvr>
                                      <p:to>
                                        <p:strVal val="visible"/>
                                      </p:to>
                                    </p:set>
                                    <p:animEffect transition="in" filter="wipe(left)">
                                      <p:cBhvr>
                                        <p:cTn id="32" dur="500"/>
                                        <p:tgtEl>
                                          <p:spTgt spid="2059"/>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2064"/>
                                        </p:tgtEl>
                                        <p:attrNameLst>
                                          <p:attrName>style.visibility</p:attrName>
                                        </p:attrNameLst>
                                      </p:cBhvr>
                                      <p:to>
                                        <p:strVal val="visible"/>
                                      </p:to>
                                    </p:set>
                                    <p:animEffect transition="in" filter="wipe(up)">
                                      <p:cBhvr>
                                        <p:cTn id="37" dur="500"/>
                                        <p:tgtEl>
                                          <p:spTgt spid="2064"/>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060"/>
                                        </p:tgtEl>
                                        <p:attrNameLst>
                                          <p:attrName>style.visibility</p:attrName>
                                        </p:attrNameLst>
                                      </p:cBhvr>
                                      <p:to>
                                        <p:strVal val="visible"/>
                                      </p:to>
                                    </p:set>
                                    <p:animEffect transition="in" filter="wipe(left)">
                                      <p:cBhvr>
                                        <p:cTn id="42" dur="500"/>
                                        <p:tgtEl>
                                          <p:spTgt spid="2060"/>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2061"/>
                                        </p:tgtEl>
                                        <p:attrNameLst>
                                          <p:attrName>style.visibility</p:attrName>
                                        </p:attrNameLst>
                                      </p:cBhvr>
                                      <p:to>
                                        <p:strVal val="visible"/>
                                      </p:to>
                                    </p:set>
                                    <p:animEffect transition="in" filter="wipe(up)">
                                      <p:cBhvr>
                                        <p:cTn id="52" dur="500"/>
                                        <p:tgtEl>
                                          <p:spTgt spid="2061"/>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left)">
                                      <p:cBhvr>
                                        <p:cTn id="57" dur="500"/>
                                        <p:tgtEl>
                                          <p:spTgt spid="9"/>
                                        </p:tgtEl>
                                      </p:cBhvr>
                                    </p:animEffect>
                                  </p:childTnLst>
                                  <p:subTnLst>
                                    <p:audio>
                                      <p:cMediaNode>
                                        <p:cTn display="0" masterRel="sameClick">
                                          <p:stCondLst>
                                            <p:cond evt="begin" delay="0">
                                              <p:tn val="5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1" name="组合 38"/>
          <p:cNvGrpSpPr>
            <a:grpSpLocks/>
          </p:cNvGrpSpPr>
          <p:nvPr/>
        </p:nvGrpSpPr>
        <p:grpSpPr bwMode="auto">
          <a:xfrm>
            <a:off x="4846639" y="1436688"/>
            <a:ext cx="2541587" cy="2538412"/>
            <a:chOff x="299400" y="609600"/>
            <a:chExt cx="2542863" cy="2539048"/>
          </a:xfrm>
        </p:grpSpPr>
        <p:cxnSp>
          <p:nvCxnSpPr>
            <p:cNvPr id="20482" name="直接连接符 18"/>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p:spPr>
        </p:cxnSp>
        <p:cxnSp>
          <p:nvCxnSpPr>
            <p:cNvPr id="20483" name="直接连接符 19"/>
            <p:cNvCxnSpPr>
              <a:cxnSpLocks noChangeShapeType="1"/>
            </p:cNvCxnSpPr>
            <p:nvPr/>
          </p:nvCxnSpPr>
          <p:spPr bwMode="auto">
            <a:xfrm rot="5400000">
              <a:off x="288598" y="1868802"/>
              <a:ext cx="2519993" cy="1588"/>
            </a:xfrm>
            <a:prstGeom prst="line">
              <a:avLst/>
            </a:prstGeom>
            <a:noFill/>
            <a:ln w="15875">
              <a:solidFill>
                <a:srgbClr val="2E75B6"/>
              </a:solidFill>
              <a:prstDash val="lgDash"/>
              <a:round/>
              <a:headEnd/>
              <a:tailEnd/>
            </a:ln>
          </p:spPr>
        </p:cxnSp>
        <p:sp>
          <p:nvSpPr>
            <p:cNvPr id="21" name="矩形 20"/>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2" name="Freeform 6"/>
          <p:cNvSpPr>
            <a:spLocks noChangeArrowheads="1"/>
          </p:cNvSpPr>
          <p:nvPr/>
        </p:nvSpPr>
        <p:spPr bwMode="auto">
          <a:xfrm>
            <a:off x="5495926" y="1557338"/>
            <a:ext cx="481013" cy="595312"/>
          </a:xfrm>
          <a:custGeom>
            <a:avLst/>
            <a:gdLst>
              <a:gd name="T0" fmla="*/ 345 w 757"/>
              <a:gd name="T1" fmla="*/ 291 h 938"/>
              <a:gd name="T2" fmla="*/ 359 w 757"/>
              <a:gd name="T3" fmla="*/ 238 h 938"/>
              <a:gd name="T4" fmla="*/ 372 w 757"/>
              <a:gd name="T5" fmla="*/ 198 h 938"/>
              <a:gd name="T6" fmla="*/ 359 w 757"/>
              <a:gd name="T7" fmla="*/ 159 h 938"/>
              <a:gd name="T8" fmla="*/ 359 w 757"/>
              <a:gd name="T9" fmla="*/ 132 h 938"/>
              <a:gd name="T10" fmla="*/ 345 w 757"/>
              <a:gd name="T11" fmla="*/ 106 h 938"/>
              <a:gd name="T12" fmla="*/ 345 w 757"/>
              <a:gd name="T13" fmla="*/ 93 h 938"/>
              <a:gd name="T14" fmla="*/ 345 w 757"/>
              <a:gd name="T15" fmla="*/ 79 h 938"/>
              <a:gd name="T16" fmla="*/ 345 w 757"/>
              <a:gd name="T17" fmla="*/ 66 h 938"/>
              <a:gd name="T18" fmla="*/ 345 w 757"/>
              <a:gd name="T19" fmla="*/ 53 h 938"/>
              <a:gd name="T20" fmla="*/ 345 w 757"/>
              <a:gd name="T21" fmla="*/ 40 h 938"/>
              <a:gd name="T22" fmla="*/ 359 w 757"/>
              <a:gd name="T23" fmla="*/ 27 h 938"/>
              <a:gd name="T24" fmla="*/ 372 w 757"/>
              <a:gd name="T25" fmla="*/ 27 h 938"/>
              <a:gd name="T26" fmla="*/ 385 w 757"/>
              <a:gd name="T27" fmla="*/ 13 h 938"/>
              <a:gd name="T28" fmla="*/ 398 w 757"/>
              <a:gd name="T29" fmla="*/ 13 h 938"/>
              <a:gd name="T30" fmla="*/ 412 w 757"/>
              <a:gd name="T31" fmla="*/ 0 h 938"/>
              <a:gd name="T32" fmla="*/ 425 w 757"/>
              <a:gd name="T33" fmla="*/ 0 h 938"/>
              <a:gd name="T34" fmla="*/ 452 w 757"/>
              <a:gd name="T35" fmla="*/ 0 h 938"/>
              <a:gd name="T36" fmla="*/ 465 w 757"/>
              <a:gd name="T37" fmla="*/ 13 h 938"/>
              <a:gd name="T38" fmla="*/ 491 w 757"/>
              <a:gd name="T39" fmla="*/ 13 h 938"/>
              <a:gd name="T40" fmla="*/ 518 w 757"/>
              <a:gd name="T41" fmla="*/ 27 h 938"/>
              <a:gd name="T42" fmla="*/ 558 w 757"/>
              <a:gd name="T43" fmla="*/ 53 h 938"/>
              <a:gd name="T44" fmla="*/ 611 w 757"/>
              <a:gd name="T45" fmla="*/ 79 h 938"/>
              <a:gd name="T46" fmla="*/ 651 w 757"/>
              <a:gd name="T47" fmla="*/ 106 h 938"/>
              <a:gd name="T48" fmla="*/ 691 w 757"/>
              <a:gd name="T49" fmla="*/ 132 h 938"/>
              <a:gd name="T50" fmla="*/ 717 w 757"/>
              <a:gd name="T51" fmla="*/ 159 h 938"/>
              <a:gd name="T52" fmla="*/ 744 w 757"/>
              <a:gd name="T53" fmla="*/ 185 h 938"/>
              <a:gd name="T54" fmla="*/ 757 w 757"/>
              <a:gd name="T55" fmla="*/ 225 h 938"/>
              <a:gd name="T56" fmla="*/ 757 w 757"/>
              <a:gd name="T57" fmla="*/ 251 h 938"/>
              <a:gd name="T58" fmla="*/ 757 w 757"/>
              <a:gd name="T59" fmla="*/ 264 h 938"/>
              <a:gd name="T60" fmla="*/ 744 w 757"/>
              <a:gd name="T61" fmla="*/ 278 h 938"/>
              <a:gd name="T62" fmla="*/ 744 w 757"/>
              <a:gd name="T63" fmla="*/ 304 h 938"/>
              <a:gd name="T64" fmla="*/ 717 w 757"/>
              <a:gd name="T65" fmla="*/ 330 h 938"/>
              <a:gd name="T66" fmla="*/ 704 w 757"/>
              <a:gd name="T67" fmla="*/ 357 h 938"/>
              <a:gd name="T68" fmla="*/ 677 w 757"/>
              <a:gd name="T69" fmla="*/ 383 h 938"/>
              <a:gd name="T70" fmla="*/ 651 w 757"/>
              <a:gd name="T71" fmla="*/ 410 h 938"/>
              <a:gd name="T72" fmla="*/ 611 w 757"/>
              <a:gd name="T73" fmla="*/ 449 h 938"/>
              <a:gd name="T74" fmla="*/ 584 w 757"/>
              <a:gd name="T75" fmla="*/ 489 h 938"/>
              <a:gd name="T76" fmla="*/ 531 w 757"/>
              <a:gd name="T77" fmla="*/ 542 h 938"/>
              <a:gd name="T78" fmla="*/ 491 w 757"/>
              <a:gd name="T79" fmla="*/ 595 h 938"/>
              <a:gd name="T80" fmla="*/ 425 w 757"/>
              <a:gd name="T81" fmla="*/ 648 h 938"/>
              <a:gd name="T82" fmla="*/ 359 w 757"/>
              <a:gd name="T83" fmla="*/ 714 h 938"/>
              <a:gd name="T84" fmla="*/ 292 w 757"/>
              <a:gd name="T85" fmla="*/ 780 h 938"/>
              <a:gd name="T86" fmla="*/ 212 w 757"/>
              <a:gd name="T87" fmla="*/ 859 h 938"/>
              <a:gd name="T88" fmla="*/ 133 w 757"/>
              <a:gd name="T89" fmla="*/ 938 h 938"/>
              <a:gd name="T90" fmla="*/ 0 w 757"/>
              <a:gd name="T91" fmla="*/ 912 h 938"/>
              <a:gd name="T92" fmla="*/ 40 w 757"/>
              <a:gd name="T93" fmla="*/ 846 h 938"/>
              <a:gd name="T94" fmla="*/ 66 w 757"/>
              <a:gd name="T95" fmla="*/ 780 h 938"/>
              <a:gd name="T96" fmla="*/ 106 w 757"/>
              <a:gd name="T97" fmla="*/ 727 h 938"/>
              <a:gd name="T98" fmla="*/ 133 w 757"/>
              <a:gd name="T99" fmla="*/ 674 h 938"/>
              <a:gd name="T100" fmla="*/ 172 w 757"/>
              <a:gd name="T101" fmla="*/ 621 h 938"/>
              <a:gd name="T102" fmla="*/ 199 w 757"/>
              <a:gd name="T103" fmla="*/ 568 h 938"/>
              <a:gd name="T104" fmla="*/ 212 w 757"/>
              <a:gd name="T105" fmla="*/ 529 h 938"/>
              <a:gd name="T106" fmla="*/ 239 w 757"/>
              <a:gd name="T107" fmla="*/ 489 h 938"/>
              <a:gd name="T108" fmla="*/ 266 w 757"/>
              <a:gd name="T109" fmla="*/ 449 h 938"/>
              <a:gd name="T110" fmla="*/ 279 w 757"/>
              <a:gd name="T111" fmla="*/ 410 h 938"/>
              <a:gd name="T112" fmla="*/ 292 w 757"/>
              <a:gd name="T113" fmla="*/ 383 h 938"/>
              <a:gd name="T114" fmla="*/ 319 w 757"/>
              <a:gd name="T115" fmla="*/ 357 h 938"/>
              <a:gd name="T116" fmla="*/ 319 w 757"/>
              <a:gd name="T117" fmla="*/ 330 h 938"/>
              <a:gd name="T118" fmla="*/ 332 w 757"/>
              <a:gd name="T119" fmla="*/ 317 h 938"/>
              <a:gd name="T120" fmla="*/ 345 w 757"/>
              <a:gd name="T121" fmla="*/ 304 h 938"/>
              <a:gd name="T122" fmla="*/ 345 w 757"/>
              <a:gd name="T123" fmla="*/ 291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7" h="938">
                <a:moveTo>
                  <a:pt x="345" y="291"/>
                </a:moveTo>
                <a:lnTo>
                  <a:pt x="359" y="238"/>
                </a:lnTo>
                <a:lnTo>
                  <a:pt x="372" y="198"/>
                </a:lnTo>
                <a:lnTo>
                  <a:pt x="359" y="159"/>
                </a:lnTo>
                <a:lnTo>
                  <a:pt x="359" y="132"/>
                </a:lnTo>
                <a:lnTo>
                  <a:pt x="345" y="106"/>
                </a:lnTo>
                <a:lnTo>
                  <a:pt x="345" y="93"/>
                </a:lnTo>
                <a:lnTo>
                  <a:pt x="345" y="79"/>
                </a:lnTo>
                <a:lnTo>
                  <a:pt x="345" y="66"/>
                </a:lnTo>
                <a:lnTo>
                  <a:pt x="345" y="53"/>
                </a:lnTo>
                <a:lnTo>
                  <a:pt x="345" y="40"/>
                </a:lnTo>
                <a:lnTo>
                  <a:pt x="359" y="27"/>
                </a:lnTo>
                <a:lnTo>
                  <a:pt x="372" y="27"/>
                </a:lnTo>
                <a:lnTo>
                  <a:pt x="385" y="13"/>
                </a:lnTo>
                <a:lnTo>
                  <a:pt x="398" y="13"/>
                </a:lnTo>
                <a:lnTo>
                  <a:pt x="412" y="0"/>
                </a:lnTo>
                <a:lnTo>
                  <a:pt x="425" y="0"/>
                </a:lnTo>
                <a:lnTo>
                  <a:pt x="452" y="0"/>
                </a:lnTo>
                <a:lnTo>
                  <a:pt x="465" y="13"/>
                </a:lnTo>
                <a:lnTo>
                  <a:pt x="491" y="13"/>
                </a:lnTo>
                <a:lnTo>
                  <a:pt x="518" y="27"/>
                </a:lnTo>
                <a:lnTo>
                  <a:pt x="558" y="53"/>
                </a:lnTo>
                <a:lnTo>
                  <a:pt x="611" y="79"/>
                </a:lnTo>
                <a:lnTo>
                  <a:pt x="651" y="106"/>
                </a:lnTo>
                <a:lnTo>
                  <a:pt x="691" y="132"/>
                </a:lnTo>
                <a:lnTo>
                  <a:pt x="717" y="159"/>
                </a:lnTo>
                <a:lnTo>
                  <a:pt x="744" y="185"/>
                </a:lnTo>
                <a:lnTo>
                  <a:pt x="757" y="225"/>
                </a:lnTo>
                <a:lnTo>
                  <a:pt x="757" y="251"/>
                </a:lnTo>
                <a:lnTo>
                  <a:pt x="757" y="264"/>
                </a:lnTo>
                <a:lnTo>
                  <a:pt x="744" y="278"/>
                </a:lnTo>
                <a:lnTo>
                  <a:pt x="744" y="304"/>
                </a:lnTo>
                <a:lnTo>
                  <a:pt x="717" y="330"/>
                </a:lnTo>
                <a:lnTo>
                  <a:pt x="704" y="357"/>
                </a:lnTo>
                <a:lnTo>
                  <a:pt x="677" y="383"/>
                </a:lnTo>
                <a:lnTo>
                  <a:pt x="651" y="410"/>
                </a:lnTo>
                <a:lnTo>
                  <a:pt x="611" y="449"/>
                </a:lnTo>
                <a:lnTo>
                  <a:pt x="584" y="489"/>
                </a:lnTo>
                <a:lnTo>
                  <a:pt x="531" y="542"/>
                </a:lnTo>
                <a:lnTo>
                  <a:pt x="491" y="595"/>
                </a:lnTo>
                <a:lnTo>
                  <a:pt x="425" y="648"/>
                </a:lnTo>
                <a:lnTo>
                  <a:pt x="359" y="714"/>
                </a:lnTo>
                <a:lnTo>
                  <a:pt x="292" y="780"/>
                </a:lnTo>
                <a:lnTo>
                  <a:pt x="212" y="859"/>
                </a:lnTo>
                <a:lnTo>
                  <a:pt x="133" y="938"/>
                </a:lnTo>
                <a:lnTo>
                  <a:pt x="0" y="912"/>
                </a:lnTo>
                <a:lnTo>
                  <a:pt x="40" y="846"/>
                </a:lnTo>
                <a:lnTo>
                  <a:pt x="66" y="780"/>
                </a:lnTo>
                <a:lnTo>
                  <a:pt x="106" y="727"/>
                </a:lnTo>
                <a:lnTo>
                  <a:pt x="133" y="674"/>
                </a:lnTo>
                <a:lnTo>
                  <a:pt x="172" y="621"/>
                </a:lnTo>
                <a:lnTo>
                  <a:pt x="199" y="568"/>
                </a:lnTo>
                <a:lnTo>
                  <a:pt x="212" y="529"/>
                </a:lnTo>
                <a:lnTo>
                  <a:pt x="239" y="489"/>
                </a:lnTo>
                <a:lnTo>
                  <a:pt x="266" y="449"/>
                </a:lnTo>
                <a:lnTo>
                  <a:pt x="279" y="410"/>
                </a:lnTo>
                <a:lnTo>
                  <a:pt x="292" y="383"/>
                </a:lnTo>
                <a:lnTo>
                  <a:pt x="319" y="357"/>
                </a:lnTo>
                <a:lnTo>
                  <a:pt x="319" y="330"/>
                </a:lnTo>
                <a:lnTo>
                  <a:pt x="332" y="317"/>
                </a:lnTo>
                <a:lnTo>
                  <a:pt x="345" y="304"/>
                </a:lnTo>
                <a:lnTo>
                  <a:pt x="345" y="29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3" name="Freeform 7"/>
          <p:cNvSpPr>
            <a:spLocks noChangeArrowheads="1"/>
          </p:cNvSpPr>
          <p:nvPr/>
        </p:nvSpPr>
        <p:spPr bwMode="auto">
          <a:xfrm>
            <a:off x="5411789" y="2109789"/>
            <a:ext cx="92075" cy="739775"/>
          </a:xfrm>
          <a:custGeom>
            <a:avLst/>
            <a:gdLst>
              <a:gd name="T0" fmla="*/ 13 w 146"/>
              <a:gd name="T1" fmla="*/ 80 h 1163"/>
              <a:gd name="T2" fmla="*/ 13 w 146"/>
              <a:gd name="T3" fmla="*/ 66 h 1163"/>
              <a:gd name="T4" fmla="*/ 0 w 146"/>
              <a:gd name="T5" fmla="*/ 53 h 1163"/>
              <a:gd name="T6" fmla="*/ 0 w 146"/>
              <a:gd name="T7" fmla="*/ 27 h 1163"/>
              <a:gd name="T8" fmla="*/ 0 w 146"/>
              <a:gd name="T9" fmla="*/ 13 h 1163"/>
              <a:gd name="T10" fmla="*/ 0 w 146"/>
              <a:gd name="T11" fmla="*/ 0 h 1163"/>
              <a:gd name="T12" fmla="*/ 13 w 146"/>
              <a:gd name="T13" fmla="*/ 0 h 1163"/>
              <a:gd name="T14" fmla="*/ 26 w 146"/>
              <a:gd name="T15" fmla="*/ 0 h 1163"/>
              <a:gd name="T16" fmla="*/ 40 w 146"/>
              <a:gd name="T17" fmla="*/ 0 h 1163"/>
              <a:gd name="T18" fmla="*/ 66 w 146"/>
              <a:gd name="T19" fmla="*/ 0 h 1163"/>
              <a:gd name="T20" fmla="*/ 93 w 146"/>
              <a:gd name="T21" fmla="*/ 0 h 1163"/>
              <a:gd name="T22" fmla="*/ 119 w 146"/>
              <a:gd name="T23" fmla="*/ 13 h 1163"/>
              <a:gd name="T24" fmla="*/ 146 w 146"/>
              <a:gd name="T25" fmla="*/ 13 h 1163"/>
              <a:gd name="T26" fmla="*/ 146 w 146"/>
              <a:gd name="T27" fmla="*/ 1163 h 1163"/>
              <a:gd name="T28" fmla="*/ 80 w 146"/>
              <a:gd name="T29" fmla="*/ 1163 h 1163"/>
              <a:gd name="T30" fmla="*/ 80 w 146"/>
              <a:gd name="T31" fmla="*/ 1097 h 1163"/>
              <a:gd name="T32" fmla="*/ 80 w 146"/>
              <a:gd name="T33" fmla="*/ 1031 h 1163"/>
              <a:gd name="T34" fmla="*/ 80 w 146"/>
              <a:gd name="T35" fmla="*/ 965 h 1163"/>
              <a:gd name="T36" fmla="*/ 80 w 146"/>
              <a:gd name="T37" fmla="*/ 899 h 1163"/>
              <a:gd name="T38" fmla="*/ 80 w 146"/>
              <a:gd name="T39" fmla="*/ 846 h 1163"/>
              <a:gd name="T40" fmla="*/ 80 w 146"/>
              <a:gd name="T41" fmla="*/ 793 h 1163"/>
              <a:gd name="T42" fmla="*/ 66 w 146"/>
              <a:gd name="T43" fmla="*/ 740 h 1163"/>
              <a:gd name="T44" fmla="*/ 66 w 146"/>
              <a:gd name="T45" fmla="*/ 687 h 1163"/>
              <a:gd name="T46" fmla="*/ 66 w 146"/>
              <a:gd name="T47" fmla="*/ 635 h 1163"/>
              <a:gd name="T48" fmla="*/ 66 w 146"/>
              <a:gd name="T49" fmla="*/ 595 h 1163"/>
              <a:gd name="T50" fmla="*/ 66 w 146"/>
              <a:gd name="T51" fmla="*/ 555 h 1163"/>
              <a:gd name="T52" fmla="*/ 66 w 146"/>
              <a:gd name="T53" fmla="*/ 516 h 1163"/>
              <a:gd name="T54" fmla="*/ 66 w 146"/>
              <a:gd name="T55" fmla="*/ 476 h 1163"/>
              <a:gd name="T56" fmla="*/ 66 w 146"/>
              <a:gd name="T57" fmla="*/ 436 h 1163"/>
              <a:gd name="T58" fmla="*/ 66 w 146"/>
              <a:gd name="T59" fmla="*/ 410 h 1163"/>
              <a:gd name="T60" fmla="*/ 66 w 146"/>
              <a:gd name="T61" fmla="*/ 383 h 1163"/>
              <a:gd name="T62" fmla="*/ 53 w 146"/>
              <a:gd name="T63" fmla="*/ 331 h 1163"/>
              <a:gd name="T64" fmla="*/ 53 w 146"/>
              <a:gd name="T65" fmla="*/ 291 h 1163"/>
              <a:gd name="T66" fmla="*/ 53 w 146"/>
              <a:gd name="T67" fmla="*/ 238 h 1163"/>
              <a:gd name="T68" fmla="*/ 40 w 146"/>
              <a:gd name="T69" fmla="*/ 198 h 1163"/>
              <a:gd name="T70" fmla="*/ 40 w 146"/>
              <a:gd name="T71" fmla="*/ 172 h 1163"/>
              <a:gd name="T72" fmla="*/ 26 w 146"/>
              <a:gd name="T73" fmla="*/ 132 h 1163"/>
              <a:gd name="T74" fmla="*/ 26 w 146"/>
              <a:gd name="T75" fmla="*/ 106 h 1163"/>
              <a:gd name="T76" fmla="*/ 13 w 146"/>
              <a:gd name="T77" fmla="*/ 80 h 1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6" h="1163">
                <a:moveTo>
                  <a:pt x="13" y="80"/>
                </a:moveTo>
                <a:lnTo>
                  <a:pt x="13" y="66"/>
                </a:lnTo>
                <a:lnTo>
                  <a:pt x="0" y="53"/>
                </a:lnTo>
                <a:lnTo>
                  <a:pt x="0" y="27"/>
                </a:lnTo>
                <a:lnTo>
                  <a:pt x="0" y="13"/>
                </a:lnTo>
                <a:lnTo>
                  <a:pt x="0" y="0"/>
                </a:lnTo>
                <a:lnTo>
                  <a:pt x="13" y="0"/>
                </a:lnTo>
                <a:lnTo>
                  <a:pt x="26" y="0"/>
                </a:lnTo>
                <a:lnTo>
                  <a:pt x="40" y="0"/>
                </a:lnTo>
                <a:lnTo>
                  <a:pt x="66" y="0"/>
                </a:lnTo>
                <a:lnTo>
                  <a:pt x="93" y="0"/>
                </a:lnTo>
                <a:lnTo>
                  <a:pt x="119" y="13"/>
                </a:lnTo>
                <a:lnTo>
                  <a:pt x="146" y="13"/>
                </a:lnTo>
                <a:lnTo>
                  <a:pt x="146" y="1163"/>
                </a:lnTo>
                <a:lnTo>
                  <a:pt x="80" y="1163"/>
                </a:lnTo>
                <a:lnTo>
                  <a:pt x="80" y="1097"/>
                </a:lnTo>
                <a:lnTo>
                  <a:pt x="80" y="1031"/>
                </a:lnTo>
                <a:lnTo>
                  <a:pt x="80" y="965"/>
                </a:lnTo>
                <a:lnTo>
                  <a:pt x="80" y="899"/>
                </a:lnTo>
                <a:lnTo>
                  <a:pt x="80" y="846"/>
                </a:lnTo>
                <a:lnTo>
                  <a:pt x="80" y="793"/>
                </a:lnTo>
                <a:lnTo>
                  <a:pt x="66" y="740"/>
                </a:lnTo>
                <a:lnTo>
                  <a:pt x="66" y="687"/>
                </a:lnTo>
                <a:lnTo>
                  <a:pt x="66" y="635"/>
                </a:lnTo>
                <a:lnTo>
                  <a:pt x="66" y="595"/>
                </a:lnTo>
                <a:lnTo>
                  <a:pt x="66" y="555"/>
                </a:lnTo>
                <a:lnTo>
                  <a:pt x="66" y="516"/>
                </a:lnTo>
                <a:lnTo>
                  <a:pt x="66" y="476"/>
                </a:lnTo>
                <a:lnTo>
                  <a:pt x="66" y="436"/>
                </a:lnTo>
                <a:lnTo>
                  <a:pt x="66" y="410"/>
                </a:lnTo>
                <a:lnTo>
                  <a:pt x="66" y="383"/>
                </a:lnTo>
                <a:lnTo>
                  <a:pt x="53" y="331"/>
                </a:lnTo>
                <a:lnTo>
                  <a:pt x="53" y="291"/>
                </a:lnTo>
                <a:lnTo>
                  <a:pt x="53" y="238"/>
                </a:lnTo>
                <a:lnTo>
                  <a:pt x="40" y="198"/>
                </a:lnTo>
                <a:lnTo>
                  <a:pt x="40" y="172"/>
                </a:lnTo>
                <a:lnTo>
                  <a:pt x="26" y="132"/>
                </a:lnTo>
                <a:lnTo>
                  <a:pt x="26" y="106"/>
                </a:lnTo>
                <a:lnTo>
                  <a:pt x="13" y="8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4" name="Freeform 8"/>
          <p:cNvSpPr>
            <a:spLocks noChangeArrowheads="1"/>
          </p:cNvSpPr>
          <p:nvPr/>
        </p:nvSpPr>
        <p:spPr bwMode="auto">
          <a:xfrm>
            <a:off x="5453063" y="1958976"/>
            <a:ext cx="717550" cy="1846263"/>
          </a:xfrm>
          <a:custGeom>
            <a:avLst/>
            <a:gdLst>
              <a:gd name="T0" fmla="*/ 306 w 1130"/>
              <a:gd name="T1" fmla="*/ 2498 h 2908"/>
              <a:gd name="T2" fmla="*/ 253 w 1130"/>
              <a:gd name="T3" fmla="*/ 2419 h 2908"/>
              <a:gd name="T4" fmla="*/ 293 w 1130"/>
              <a:gd name="T5" fmla="*/ 2379 h 2908"/>
              <a:gd name="T6" fmla="*/ 399 w 1130"/>
              <a:gd name="T7" fmla="*/ 2379 h 2908"/>
              <a:gd name="T8" fmla="*/ 545 w 1130"/>
              <a:gd name="T9" fmla="*/ 2405 h 2908"/>
              <a:gd name="T10" fmla="*/ 612 w 1130"/>
              <a:gd name="T11" fmla="*/ 2405 h 2908"/>
              <a:gd name="T12" fmla="*/ 638 w 1130"/>
              <a:gd name="T13" fmla="*/ 2353 h 2908"/>
              <a:gd name="T14" fmla="*/ 651 w 1130"/>
              <a:gd name="T15" fmla="*/ 2260 h 2908"/>
              <a:gd name="T16" fmla="*/ 665 w 1130"/>
              <a:gd name="T17" fmla="*/ 2115 h 2908"/>
              <a:gd name="T18" fmla="*/ 678 w 1130"/>
              <a:gd name="T19" fmla="*/ 1916 h 2908"/>
              <a:gd name="T20" fmla="*/ 691 w 1130"/>
              <a:gd name="T21" fmla="*/ 1520 h 2908"/>
              <a:gd name="T22" fmla="*/ 705 w 1130"/>
              <a:gd name="T23" fmla="*/ 1243 h 2908"/>
              <a:gd name="T24" fmla="*/ 705 w 1130"/>
              <a:gd name="T25" fmla="*/ 991 h 2908"/>
              <a:gd name="T26" fmla="*/ 718 w 1130"/>
              <a:gd name="T27" fmla="*/ 661 h 2908"/>
              <a:gd name="T28" fmla="*/ 718 w 1130"/>
              <a:gd name="T29" fmla="*/ 516 h 2908"/>
              <a:gd name="T30" fmla="*/ 718 w 1130"/>
              <a:gd name="T31" fmla="*/ 397 h 2908"/>
              <a:gd name="T32" fmla="*/ 718 w 1130"/>
              <a:gd name="T33" fmla="*/ 331 h 2908"/>
              <a:gd name="T34" fmla="*/ 678 w 1130"/>
              <a:gd name="T35" fmla="*/ 291 h 2908"/>
              <a:gd name="T36" fmla="*/ 598 w 1130"/>
              <a:gd name="T37" fmla="*/ 291 h 2908"/>
              <a:gd name="T38" fmla="*/ 452 w 1130"/>
              <a:gd name="T39" fmla="*/ 318 h 2908"/>
              <a:gd name="T40" fmla="*/ 226 w 1130"/>
              <a:gd name="T41" fmla="*/ 344 h 2908"/>
              <a:gd name="T42" fmla="*/ 0 w 1130"/>
              <a:gd name="T43" fmla="*/ 172 h 2908"/>
              <a:gd name="T44" fmla="*/ 452 w 1130"/>
              <a:gd name="T45" fmla="*/ 133 h 2908"/>
              <a:gd name="T46" fmla="*/ 625 w 1130"/>
              <a:gd name="T47" fmla="*/ 80 h 2908"/>
              <a:gd name="T48" fmla="*/ 705 w 1130"/>
              <a:gd name="T49" fmla="*/ 40 h 2908"/>
              <a:gd name="T50" fmla="*/ 811 w 1130"/>
              <a:gd name="T51" fmla="*/ 0 h 2908"/>
              <a:gd name="T52" fmla="*/ 891 w 1130"/>
              <a:gd name="T53" fmla="*/ 40 h 2908"/>
              <a:gd name="T54" fmla="*/ 1010 w 1130"/>
              <a:gd name="T55" fmla="*/ 119 h 2908"/>
              <a:gd name="T56" fmla="*/ 1103 w 1130"/>
              <a:gd name="T57" fmla="*/ 212 h 2908"/>
              <a:gd name="T58" fmla="*/ 1130 w 1130"/>
              <a:gd name="T59" fmla="*/ 278 h 2908"/>
              <a:gd name="T60" fmla="*/ 1050 w 1130"/>
              <a:gd name="T61" fmla="*/ 370 h 2908"/>
              <a:gd name="T62" fmla="*/ 1024 w 1130"/>
              <a:gd name="T63" fmla="*/ 423 h 2908"/>
              <a:gd name="T64" fmla="*/ 997 w 1130"/>
              <a:gd name="T65" fmla="*/ 529 h 2908"/>
              <a:gd name="T66" fmla="*/ 984 w 1130"/>
              <a:gd name="T67" fmla="*/ 674 h 2908"/>
              <a:gd name="T68" fmla="*/ 970 w 1130"/>
              <a:gd name="T69" fmla="*/ 859 h 2908"/>
              <a:gd name="T70" fmla="*/ 957 w 1130"/>
              <a:gd name="T71" fmla="*/ 1084 h 2908"/>
              <a:gd name="T72" fmla="*/ 944 w 1130"/>
              <a:gd name="T73" fmla="*/ 1348 h 2908"/>
              <a:gd name="T74" fmla="*/ 944 w 1130"/>
              <a:gd name="T75" fmla="*/ 1652 h 2908"/>
              <a:gd name="T76" fmla="*/ 931 w 1130"/>
              <a:gd name="T77" fmla="*/ 2009 h 2908"/>
              <a:gd name="T78" fmla="*/ 931 w 1130"/>
              <a:gd name="T79" fmla="*/ 2300 h 2908"/>
              <a:gd name="T80" fmla="*/ 904 w 1130"/>
              <a:gd name="T81" fmla="*/ 2538 h 2908"/>
              <a:gd name="T82" fmla="*/ 864 w 1130"/>
              <a:gd name="T83" fmla="*/ 2696 h 2908"/>
              <a:gd name="T84" fmla="*/ 811 w 1130"/>
              <a:gd name="T85" fmla="*/ 2802 h 2908"/>
              <a:gd name="T86" fmla="*/ 718 w 1130"/>
              <a:gd name="T87" fmla="*/ 2881 h 2908"/>
              <a:gd name="T88" fmla="*/ 625 w 1130"/>
              <a:gd name="T89" fmla="*/ 2908 h 2908"/>
              <a:gd name="T90" fmla="*/ 572 w 1130"/>
              <a:gd name="T91" fmla="*/ 2868 h 2908"/>
              <a:gd name="T92" fmla="*/ 558 w 1130"/>
              <a:gd name="T93" fmla="*/ 2775 h 2908"/>
              <a:gd name="T94" fmla="*/ 492 w 1130"/>
              <a:gd name="T95" fmla="*/ 2670 h 2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0" h="2908">
                <a:moveTo>
                  <a:pt x="399" y="2577"/>
                </a:moveTo>
                <a:lnTo>
                  <a:pt x="359" y="2551"/>
                </a:lnTo>
                <a:lnTo>
                  <a:pt x="333" y="2524"/>
                </a:lnTo>
                <a:lnTo>
                  <a:pt x="306" y="2498"/>
                </a:lnTo>
                <a:lnTo>
                  <a:pt x="279" y="2471"/>
                </a:lnTo>
                <a:lnTo>
                  <a:pt x="266" y="2458"/>
                </a:lnTo>
                <a:lnTo>
                  <a:pt x="253" y="2445"/>
                </a:lnTo>
                <a:lnTo>
                  <a:pt x="253" y="2419"/>
                </a:lnTo>
                <a:lnTo>
                  <a:pt x="253" y="2405"/>
                </a:lnTo>
                <a:lnTo>
                  <a:pt x="266" y="2392"/>
                </a:lnTo>
                <a:lnTo>
                  <a:pt x="279" y="2379"/>
                </a:lnTo>
                <a:lnTo>
                  <a:pt x="293" y="2379"/>
                </a:lnTo>
                <a:lnTo>
                  <a:pt x="319" y="2379"/>
                </a:lnTo>
                <a:lnTo>
                  <a:pt x="346" y="2366"/>
                </a:lnTo>
                <a:lnTo>
                  <a:pt x="372" y="2379"/>
                </a:lnTo>
                <a:lnTo>
                  <a:pt x="399" y="2379"/>
                </a:lnTo>
                <a:lnTo>
                  <a:pt x="439" y="2392"/>
                </a:lnTo>
                <a:lnTo>
                  <a:pt x="479" y="2392"/>
                </a:lnTo>
                <a:lnTo>
                  <a:pt x="505" y="2405"/>
                </a:lnTo>
                <a:lnTo>
                  <a:pt x="545" y="2405"/>
                </a:lnTo>
                <a:lnTo>
                  <a:pt x="558" y="2405"/>
                </a:lnTo>
                <a:lnTo>
                  <a:pt x="585" y="2405"/>
                </a:lnTo>
                <a:lnTo>
                  <a:pt x="598" y="2405"/>
                </a:lnTo>
                <a:lnTo>
                  <a:pt x="612" y="2405"/>
                </a:lnTo>
                <a:lnTo>
                  <a:pt x="625" y="2392"/>
                </a:lnTo>
                <a:lnTo>
                  <a:pt x="625" y="2379"/>
                </a:lnTo>
                <a:lnTo>
                  <a:pt x="638" y="2366"/>
                </a:lnTo>
                <a:lnTo>
                  <a:pt x="638" y="2353"/>
                </a:lnTo>
                <a:lnTo>
                  <a:pt x="638" y="2326"/>
                </a:lnTo>
                <a:lnTo>
                  <a:pt x="638" y="2313"/>
                </a:lnTo>
                <a:lnTo>
                  <a:pt x="651" y="2286"/>
                </a:lnTo>
                <a:lnTo>
                  <a:pt x="651" y="2260"/>
                </a:lnTo>
                <a:lnTo>
                  <a:pt x="651" y="2220"/>
                </a:lnTo>
                <a:lnTo>
                  <a:pt x="651" y="2194"/>
                </a:lnTo>
                <a:lnTo>
                  <a:pt x="651" y="2154"/>
                </a:lnTo>
                <a:lnTo>
                  <a:pt x="665" y="2115"/>
                </a:lnTo>
                <a:lnTo>
                  <a:pt x="665" y="2062"/>
                </a:lnTo>
                <a:lnTo>
                  <a:pt x="665" y="2022"/>
                </a:lnTo>
                <a:lnTo>
                  <a:pt x="665" y="1969"/>
                </a:lnTo>
                <a:lnTo>
                  <a:pt x="678" y="1916"/>
                </a:lnTo>
                <a:lnTo>
                  <a:pt x="678" y="1811"/>
                </a:lnTo>
                <a:lnTo>
                  <a:pt x="678" y="1705"/>
                </a:lnTo>
                <a:lnTo>
                  <a:pt x="691" y="1613"/>
                </a:lnTo>
                <a:lnTo>
                  <a:pt x="691" y="1520"/>
                </a:lnTo>
                <a:lnTo>
                  <a:pt x="691" y="1441"/>
                </a:lnTo>
                <a:lnTo>
                  <a:pt x="705" y="1375"/>
                </a:lnTo>
                <a:lnTo>
                  <a:pt x="705" y="1309"/>
                </a:lnTo>
                <a:lnTo>
                  <a:pt x="705" y="1243"/>
                </a:lnTo>
                <a:lnTo>
                  <a:pt x="705" y="1190"/>
                </a:lnTo>
                <a:lnTo>
                  <a:pt x="705" y="1124"/>
                </a:lnTo>
                <a:lnTo>
                  <a:pt x="705" y="1058"/>
                </a:lnTo>
                <a:lnTo>
                  <a:pt x="705" y="991"/>
                </a:lnTo>
                <a:lnTo>
                  <a:pt x="718" y="912"/>
                </a:lnTo>
                <a:lnTo>
                  <a:pt x="718" y="833"/>
                </a:lnTo>
                <a:lnTo>
                  <a:pt x="718" y="754"/>
                </a:lnTo>
                <a:lnTo>
                  <a:pt x="718" y="661"/>
                </a:lnTo>
                <a:lnTo>
                  <a:pt x="718" y="621"/>
                </a:lnTo>
                <a:lnTo>
                  <a:pt x="718" y="582"/>
                </a:lnTo>
                <a:lnTo>
                  <a:pt x="718" y="542"/>
                </a:lnTo>
                <a:lnTo>
                  <a:pt x="718" y="516"/>
                </a:lnTo>
                <a:lnTo>
                  <a:pt x="718" y="476"/>
                </a:lnTo>
                <a:lnTo>
                  <a:pt x="718" y="450"/>
                </a:lnTo>
                <a:lnTo>
                  <a:pt x="718" y="423"/>
                </a:lnTo>
                <a:lnTo>
                  <a:pt x="718" y="397"/>
                </a:lnTo>
                <a:lnTo>
                  <a:pt x="718" y="370"/>
                </a:lnTo>
                <a:lnTo>
                  <a:pt x="718" y="357"/>
                </a:lnTo>
                <a:lnTo>
                  <a:pt x="718" y="344"/>
                </a:lnTo>
                <a:lnTo>
                  <a:pt x="718" y="331"/>
                </a:lnTo>
                <a:lnTo>
                  <a:pt x="718" y="318"/>
                </a:lnTo>
                <a:lnTo>
                  <a:pt x="718" y="304"/>
                </a:lnTo>
                <a:lnTo>
                  <a:pt x="705" y="291"/>
                </a:lnTo>
                <a:lnTo>
                  <a:pt x="678" y="291"/>
                </a:lnTo>
                <a:lnTo>
                  <a:pt x="665" y="291"/>
                </a:lnTo>
                <a:lnTo>
                  <a:pt x="638" y="291"/>
                </a:lnTo>
                <a:lnTo>
                  <a:pt x="625" y="291"/>
                </a:lnTo>
                <a:lnTo>
                  <a:pt x="598" y="291"/>
                </a:lnTo>
                <a:lnTo>
                  <a:pt x="572" y="304"/>
                </a:lnTo>
                <a:lnTo>
                  <a:pt x="532" y="304"/>
                </a:lnTo>
                <a:lnTo>
                  <a:pt x="492" y="304"/>
                </a:lnTo>
                <a:lnTo>
                  <a:pt x="452" y="318"/>
                </a:lnTo>
                <a:lnTo>
                  <a:pt x="399" y="318"/>
                </a:lnTo>
                <a:lnTo>
                  <a:pt x="346" y="318"/>
                </a:lnTo>
                <a:lnTo>
                  <a:pt x="293" y="331"/>
                </a:lnTo>
                <a:lnTo>
                  <a:pt x="226" y="344"/>
                </a:lnTo>
                <a:lnTo>
                  <a:pt x="160" y="344"/>
                </a:lnTo>
                <a:lnTo>
                  <a:pt x="80" y="357"/>
                </a:lnTo>
                <a:lnTo>
                  <a:pt x="0" y="370"/>
                </a:lnTo>
                <a:lnTo>
                  <a:pt x="0" y="172"/>
                </a:lnTo>
                <a:lnTo>
                  <a:pt x="120" y="172"/>
                </a:lnTo>
                <a:lnTo>
                  <a:pt x="239" y="159"/>
                </a:lnTo>
                <a:lnTo>
                  <a:pt x="346" y="146"/>
                </a:lnTo>
                <a:lnTo>
                  <a:pt x="452" y="133"/>
                </a:lnTo>
                <a:lnTo>
                  <a:pt x="505" y="119"/>
                </a:lnTo>
                <a:lnTo>
                  <a:pt x="545" y="106"/>
                </a:lnTo>
                <a:lnTo>
                  <a:pt x="585" y="93"/>
                </a:lnTo>
                <a:lnTo>
                  <a:pt x="625" y="80"/>
                </a:lnTo>
                <a:lnTo>
                  <a:pt x="651" y="66"/>
                </a:lnTo>
                <a:lnTo>
                  <a:pt x="678" y="53"/>
                </a:lnTo>
                <a:lnTo>
                  <a:pt x="691" y="40"/>
                </a:lnTo>
                <a:lnTo>
                  <a:pt x="705" y="40"/>
                </a:lnTo>
                <a:lnTo>
                  <a:pt x="718" y="14"/>
                </a:lnTo>
                <a:lnTo>
                  <a:pt x="744" y="0"/>
                </a:lnTo>
                <a:lnTo>
                  <a:pt x="771" y="0"/>
                </a:lnTo>
                <a:lnTo>
                  <a:pt x="811" y="0"/>
                </a:lnTo>
                <a:lnTo>
                  <a:pt x="824" y="14"/>
                </a:lnTo>
                <a:lnTo>
                  <a:pt x="851" y="14"/>
                </a:lnTo>
                <a:lnTo>
                  <a:pt x="864" y="27"/>
                </a:lnTo>
                <a:lnTo>
                  <a:pt x="891" y="40"/>
                </a:lnTo>
                <a:lnTo>
                  <a:pt x="917" y="53"/>
                </a:lnTo>
                <a:lnTo>
                  <a:pt x="944" y="80"/>
                </a:lnTo>
                <a:lnTo>
                  <a:pt x="984" y="93"/>
                </a:lnTo>
                <a:lnTo>
                  <a:pt x="1010" y="119"/>
                </a:lnTo>
                <a:lnTo>
                  <a:pt x="1037" y="146"/>
                </a:lnTo>
                <a:lnTo>
                  <a:pt x="1063" y="172"/>
                </a:lnTo>
                <a:lnTo>
                  <a:pt x="1090" y="199"/>
                </a:lnTo>
                <a:lnTo>
                  <a:pt x="1103" y="212"/>
                </a:lnTo>
                <a:lnTo>
                  <a:pt x="1117" y="238"/>
                </a:lnTo>
                <a:lnTo>
                  <a:pt x="1130" y="251"/>
                </a:lnTo>
                <a:lnTo>
                  <a:pt x="1130" y="265"/>
                </a:lnTo>
                <a:lnTo>
                  <a:pt x="1130" y="278"/>
                </a:lnTo>
                <a:lnTo>
                  <a:pt x="1130" y="304"/>
                </a:lnTo>
                <a:lnTo>
                  <a:pt x="1103" y="318"/>
                </a:lnTo>
                <a:lnTo>
                  <a:pt x="1090" y="344"/>
                </a:lnTo>
                <a:lnTo>
                  <a:pt x="1050" y="370"/>
                </a:lnTo>
                <a:lnTo>
                  <a:pt x="1037" y="384"/>
                </a:lnTo>
                <a:lnTo>
                  <a:pt x="1037" y="397"/>
                </a:lnTo>
                <a:lnTo>
                  <a:pt x="1024" y="410"/>
                </a:lnTo>
                <a:lnTo>
                  <a:pt x="1024" y="423"/>
                </a:lnTo>
                <a:lnTo>
                  <a:pt x="1010" y="450"/>
                </a:lnTo>
                <a:lnTo>
                  <a:pt x="1010" y="476"/>
                </a:lnTo>
                <a:lnTo>
                  <a:pt x="997" y="503"/>
                </a:lnTo>
                <a:lnTo>
                  <a:pt x="997" y="529"/>
                </a:lnTo>
                <a:lnTo>
                  <a:pt x="984" y="555"/>
                </a:lnTo>
                <a:lnTo>
                  <a:pt x="984" y="595"/>
                </a:lnTo>
                <a:lnTo>
                  <a:pt x="984" y="621"/>
                </a:lnTo>
                <a:lnTo>
                  <a:pt x="984" y="674"/>
                </a:lnTo>
                <a:lnTo>
                  <a:pt x="970" y="714"/>
                </a:lnTo>
                <a:lnTo>
                  <a:pt x="970" y="754"/>
                </a:lnTo>
                <a:lnTo>
                  <a:pt x="970" y="806"/>
                </a:lnTo>
                <a:lnTo>
                  <a:pt x="970" y="859"/>
                </a:lnTo>
                <a:lnTo>
                  <a:pt x="957" y="912"/>
                </a:lnTo>
                <a:lnTo>
                  <a:pt x="957" y="965"/>
                </a:lnTo>
                <a:lnTo>
                  <a:pt x="957" y="1018"/>
                </a:lnTo>
                <a:lnTo>
                  <a:pt x="957" y="1084"/>
                </a:lnTo>
                <a:lnTo>
                  <a:pt x="957" y="1150"/>
                </a:lnTo>
                <a:lnTo>
                  <a:pt x="957" y="1216"/>
                </a:lnTo>
                <a:lnTo>
                  <a:pt x="944" y="1282"/>
                </a:lnTo>
                <a:lnTo>
                  <a:pt x="944" y="1348"/>
                </a:lnTo>
                <a:lnTo>
                  <a:pt x="944" y="1428"/>
                </a:lnTo>
                <a:lnTo>
                  <a:pt x="944" y="1494"/>
                </a:lnTo>
                <a:lnTo>
                  <a:pt x="944" y="1573"/>
                </a:lnTo>
                <a:lnTo>
                  <a:pt x="944" y="1652"/>
                </a:lnTo>
                <a:lnTo>
                  <a:pt x="944" y="1745"/>
                </a:lnTo>
                <a:lnTo>
                  <a:pt x="944" y="1824"/>
                </a:lnTo>
                <a:lnTo>
                  <a:pt x="931" y="1916"/>
                </a:lnTo>
                <a:lnTo>
                  <a:pt x="931" y="2009"/>
                </a:lnTo>
                <a:lnTo>
                  <a:pt x="931" y="2088"/>
                </a:lnTo>
                <a:lnTo>
                  <a:pt x="931" y="2168"/>
                </a:lnTo>
                <a:lnTo>
                  <a:pt x="931" y="2234"/>
                </a:lnTo>
                <a:lnTo>
                  <a:pt x="931" y="2300"/>
                </a:lnTo>
                <a:lnTo>
                  <a:pt x="917" y="2366"/>
                </a:lnTo>
                <a:lnTo>
                  <a:pt x="917" y="2432"/>
                </a:lnTo>
                <a:lnTo>
                  <a:pt x="904" y="2485"/>
                </a:lnTo>
                <a:lnTo>
                  <a:pt x="904" y="2538"/>
                </a:lnTo>
                <a:lnTo>
                  <a:pt x="891" y="2577"/>
                </a:lnTo>
                <a:lnTo>
                  <a:pt x="891" y="2630"/>
                </a:lnTo>
                <a:lnTo>
                  <a:pt x="877" y="2656"/>
                </a:lnTo>
                <a:lnTo>
                  <a:pt x="864" y="2696"/>
                </a:lnTo>
                <a:lnTo>
                  <a:pt x="851" y="2723"/>
                </a:lnTo>
                <a:lnTo>
                  <a:pt x="851" y="2749"/>
                </a:lnTo>
                <a:lnTo>
                  <a:pt x="838" y="2762"/>
                </a:lnTo>
                <a:lnTo>
                  <a:pt x="811" y="2802"/>
                </a:lnTo>
                <a:lnTo>
                  <a:pt x="784" y="2828"/>
                </a:lnTo>
                <a:lnTo>
                  <a:pt x="771" y="2855"/>
                </a:lnTo>
                <a:lnTo>
                  <a:pt x="744" y="2868"/>
                </a:lnTo>
                <a:lnTo>
                  <a:pt x="718" y="2881"/>
                </a:lnTo>
                <a:lnTo>
                  <a:pt x="691" y="2894"/>
                </a:lnTo>
                <a:lnTo>
                  <a:pt x="678" y="2908"/>
                </a:lnTo>
                <a:lnTo>
                  <a:pt x="651" y="2908"/>
                </a:lnTo>
                <a:lnTo>
                  <a:pt x="625" y="2908"/>
                </a:lnTo>
                <a:lnTo>
                  <a:pt x="612" y="2894"/>
                </a:lnTo>
                <a:lnTo>
                  <a:pt x="598" y="2894"/>
                </a:lnTo>
                <a:lnTo>
                  <a:pt x="585" y="2881"/>
                </a:lnTo>
                <a:lnTo>
                  <a:pt x="572" y="2868"/>
                </a:lnTo>
                <a:lnTo>
                  <a:pt x="558" y="2841"/>
                </a:lnTo>
                <a:lnTo>
                  <a:pt x="558" y="2828"/>
                </a:lnTo>
                <a:lnTo>
                  <a:pt x="558" y="2802"/>
                </a:lnTo>
                <a:lnTo>
                  <a:pt x="558" y="2775"/>
                </a:lnTo>
                <a:lnTo>
                  <a:pt x="545" y="2749"/>
                </a:lnTo>
                <a:lnTo>
                  <a:pt x="532" y="2723"/>
                </a:lnTo>
                <a:lnTo>
                  <a:pt x="519" y="2696"/>
                </a:lnTo>
                <a:lnTo>
                  <a:pt x="492" y="2670"/>
                </a:lnTo>
                <a:lnTo>
                  <a:pt x="465" y="2643"/>
                </a:lnTo>
                <a:lnTo>
                  <a:pt x="439" y="2617"/>
                </a:lnTo>
                <a:lnTo>
                  <a:pt x="399" y="257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5" name="Freeform 9"/>
          <p:cNvSpPr>
            <a:spLocks noChangeArrowheads="1"/>
          </p:cNvSpPr>
          <p:nvPr/>
        </p:nvSpPr>
        <p:spPr bwMode="auto">
          <a:xfrm>
            <a:off x="5470525" y="2270126"/>
            <a:ext cx="395288" cy="150813"/>
          </a:xfrm>
          <a:custGeom>
            <a:avLst/>
            <a:gdLst>
              <a:gd name="T0" fmla="*/ 0 w 624"/>
              <a:gd name="T1" fmla="*/ 66 h 238"/>
              <a:gd name="T2" fmla="*/ 80 w 624"/>
              <a:gd name="T3" fmla="*/ 53 h 238"/>
              <a:gd name="T4" fmla="*/ 159 w 624"/>
              <a:gd name="T5" fmla="*/ 40 h 238"/>
              <a:gd name="T6" fmla="*/ 226 w 624"/>
              <a:gd name="T7" fmla="*/ 27 h 238"/>
              <a:gd name="T8" fmla="*/ 279 w 624"/>
              <a:gd name="T9" fmla="*/ 14 h 238"/>
              <a:gd name="T10" fmla="*/ 332 w 624"/>
              <a:gd name="T11" fmla="*/ 0 h 238"/>
              <a:gd name="T12" fmla="*/ 372 w 624"/>
              <a:gd name="T13" fmla="*/ 0 h 238"/>
              <a:gd name="T14" fmla="*/ 399 w 624"/>
              <a:gd name="T15" fmla="*/ 0 h 238"/>
              <a:gd name="T16" fmla="*/ 425 w 624"/>
              <a:gd name="T17" fmla="*/ 0 h 238"/>
              <a:gd name="T18" fmla="*/ 452 w 624"/>
              <a:gd name="T19" fmla="*/ 0 h 238"/>
              <a:gd name="T20" fmla="*/ 492 w 624"/>
              <a:gd name="T21" fmla="*/ 0 h 238"/>
              <a:gd name="T22" fmla="*/ 531 w 624"/>
              <a:gd name="T23" fmla="*/ 14 h 238"/>
              <a:gd name="T24" fmla="*/ 558 w 624"/>
              <a:gd name="T25" fmla="*/ 40 h 238"/>
              <a:gd name="T26" fmla="*/ 585 w 624"/>
              <a:gd name="T27" fmla="*/ 53 h 238"/>
              <a:gd name="T28" fmla="*/ 611 w 624"/>
              <a:gd name="T29" fmla="*/ 80 h 238"/>
              <a:gd name="T30" fmla="*/ 624 w 624"/>
              <a:gd name="T31" fmla="*/ 106 h 238"/>
              <a:gd name="T32" fmla="*/ 624 w 624"/>
              <a:gd name="T33" fmla="*/ 132 h 238"/>
              <a:gd name="T34" fmla="*/ 624 w 624"/>
              <a:gd name="T35" fmla="*/ 146 h 238"/>
              <a:gd name="T36" fmla="*/ 624 w 624"/>
              <a:gd name="T37" fmla="*/ 159 h 238"/>
              <a:gd name="T38" fmla="*/ 611 w 624"/>
              <a:gd name="T39" fmla="*/ 172 h 238"/>
              <a:gd name="T40" fmla="*/ 611 w 624"/>
              <a:gd name="T41" fmla="*/ 185 h 238"/>
              <a:gd name="T42" fmla="*/ 598 w 624"/>
              <a:gd name="T43" fmla="*/ 185 h 238"/>
              <a:gd name="T44" fmla="*/ 585 w 624"/>
              <a:gd name="T45" fmla="*/ 199 h 238"/>
              <a:gd name="T46" fmla="*/ 558 w 624"/>
              <a:gd name="T47" fmla="*/ 199 h 238"/>
              <a:gd name="T48" fmla="*/ 545 w 624"/>
              <a:gd name="T49" fmla="*/ 212 h 238"/>
              <a:gd name="T50" fmla="*/ 531 w 624"/>
              <a:gd name="T51" fmla="*/ 212 h 238"/>
              <a:gd name="T52" fmla="*/ 518 w 624"/>
              <a:gd name="T53" fmla="*/ 212 h 238"/>
              <a:gd name="T54" fmla="*/ 492 w 624"/>
              <a:gd name="T55" fmla="*/ 212 h 238"/>
              <a:gd name="T56" fmla="*/ 478 w 624"/>
              <a:gd name="T57" fmla="*/ 212 h 238"/>
              <a:gd name="T58" fmla="*/ 452 w 624"/>
              <a:gd name="T59" fmla="*/ 225 h 238"/>
              <a:gd name="T60" fmla="*/ 425 w 624"/>
              <a:gd name="T61" fmla="*/ 225 h 238"/>
              <a:gd name="T62" fmla="*/ 399 w 624"/>
              <a:gd name="T63" fmla="*/ 225 h 238"/>
              <a:gd name="T64" fmla="*/ 359 w 624"/>
              <a:gd name="T65" fmla="*/ 225 h 238"/>
              <a:gd name="T66" fmla="*/ 332 w 624"/>
              <a:gd name="T67" fmla="*/ 225 h 238"/>
              <a:gd name="T68" fmla="*/ 292 w 624"/>
              <a:gd name="T69" fmla="*/ 225 h 238"/>
              <a:gd name="T70" fmla="*/ 239 w 624"/>
              <a:gd name="T71" fmla="*/ 238 h 238"/>
              <a:gd name="T72" fmla="*/ 199 w 624"/>
              <a:gd name="T73" fmla="*/ 238 h 238"/>
              <a:gd name="T74" fmla="*/ 159 w 624"/>
              <a:gd name="T75" fmla="*/ 238 h 238"/>
              <a:gd name="T76" fmla="*/ 106 w 624"/>
              <a:gd name="T77" fmla="*/ 238 h 238"/>
              <a:gd name="T78" fmla="*/ 53 w 624"/>
              <a:gd name="T79" fmla="*/ 238 h 238"/>
              <a:gd name="T80" fmla="*/ 0 w 624"/>
              <a:gd name="T81" fmla="*/ 238 h 238"/>
              <a:gd name="T82" fmla="*/ 0 w 624"/>
              <a:gd name="T83" fmla="*/ 6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4" h="238">
                <a:moveTo>
                  <a:pt x="0" y="66"/>
                </a:moveTo>
                <a:lnTo>
                  <a:pt x="80" y="53"/>
                </a:lnTo>
                <a:lnTo>
                  <a:pt x="159" y="40"/>
                </a:lnTo>
                <a:lnTo>
                  <a:pt x="226" y="27"/>
                </a:lnTo>
                <a:lnTo>
                  <a:pt x="279" y="14"/>
                </a:lnTo>
                <a:lnTo>
                  <a:pt x="332" y="0"/>
                </a:lnTo>
                <a:lnTo>
                  <a:pt x="372" y="0"/>
                </a:lnTo>
                <a:lnTo>
                  <a:pt x="399" y="0"/>
                </a:lnTo>
                <a:lnTo>
                  <a:pt x="425" y="0"/>
                </a:lnTo>
                <a:lnTo>
                  <a:pt x="452" y="0"/>
                </a:lnTo>
                <a:lnTo>
                  <a:pt x="492" y="0"/>
                </a:lnTo>
                <a:lnTo>
                  <a:pt x="531" y="14"/>
                </a:lnTo>
                <a:lnTo>
                  <a:pt x="558" y="40"/>
                </a:lnTo>
                <a:lnTo>
                  <a:pt x="585" y="53"/>
                </a:lnTo>
                <a:lnTo>
                  <a:pt x="611" y="80"/>
                </a:lnTo>
                <a:lnTo>
                  <a:pt x="624" y="106"/>
                </a:lnTo>
                <a:lnTo>
                  <a:pt x="624" y="132"/>
                </a:lnTo>
                <a:lnTo>
                  <a:pt x="624" y="146"/>
                </a:lnTo>
                <a:lnTo>
                  <a:pt x="624" y="159"/>
                </a:lnTo>
                <a:lnTo>
                  <a:pt x="611" y="172"/>
                </a:lnTo>
                <a:lnTo>
                  <a:pt x="611" y="185"/>
                </a:lnTo>
                <a:lnTo>
                  <a:pt x="598" y="185"/>
                </a:lnTo>
                <a:lnTo>
                  <a:pt x="585" y="199"/>
                </a:lnTo>
                <a:lnTo>
                  <a:pt x="558" y="199"/>
                </a:lnTo>
                <a:lnTo>
                  <a:pt x="545" y="212"/>
                </a:lnTo>
                <a:lnTo>
                  <a:pt x="531" y="212"/>
                </a:lnTo>
                <a:lnTo>
                  <a:pt x="518" y="212"/>
                </a:lnTo>
                <a:lnTo>
                  <a:pt x="492" y="212"/>
                </a:lnTo>
                <a:lnTo>
                  <a:pt x="478" y="212"/>
                </a:lnTo>
                <a:lnTo>
                  <a:pt x="452" y="225"/>
                </a:lnTo>
                <a:lnTo>
                  <a:pt x="425" y="225"/>
                </a:lnTo>
                <a:lnTo>
                  <a:pt x="399" y="225"/>
                </a:lnTo>
                <a:lnTo>
                  <a:pt x="359" y="225"/>
                </a:lnTo>
                <a:lnTo>
                  <a:pt x="332" y="225"/>
                </a:lnTo>
                <a:lnTo>
                  <a:pt x="292" y="225"/>
                </a:lnTo>
                <a:lnTo>
                  <a:pt x="239" y="238"/>
                </a:lnTo>
                <a:lnTo>
                  <a:pt x="199" y="238"/>
                </a:lnTo>
                <a:lnTo>
                  <a:pt x="159" y="238"/>
                </a:lnTo>
                <a:lnTo>
                  <a:pt x="106" y="238"/>
                </a:lnTo>
                <a:lnTo>
                  <a:pt x="53" y="238"/>
                </a:lnTo>
                <a:lnTo>
                  <a:pt x="0" y="238"/>
                </a:lnTo>
                <a:lnTo>
                  <a:pt x="0" y="6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6" name="Freeform 10"/>
          <p:cNvSpPr>
            <a:spLocks noChangeArrowheads="1"/>
          </p:cNvSpPr>
          <p:nvPr/>
        </p:nvSpPr>
        <p:spPr bwMode="auto">
          <a:xfrm>
            <a:off x="6330951" y="1733551"/>
            <a:ext cx="531813" cy="2130425"/>
          </a:xfrm>
          <a:custGeom>
            <a:avLst/>
            <a:gdLst>
              <a:gd name="T0" fmla="*/ 811 w 838"/>
              <a:gd name="T1" fmla="*/ 330 h 3356"/>
              <a:gd name="T2" fmla="*/ 798 w 838"/>
              <a:gd name="T3" fmla="*/ 396 h 3356"/>
              <a:gd name="T4" fmla="*/ 798 w 838"/>
              <a:gd name="T5" fmla="*/ 502 h 3356"/>
              <a:gd name="T6" fmla="*/ 798 w 838"/>
              <a:gd name="T7" fmla="*/ 647 h 3356"/>
              <a:gd name="T8" fmla="*/ 798 w 838"/>
              <a:gd name="T9" fmla="*/ 832 h 3356"/>
              <a:gd name="T10" fmla="*/ 798 w 838"/>
              <a:gd name="T11" fmla="*/ 1281 h 3356"/>
              <a:gd name="T12" fmla="*/ 811 w 838"/>
              <a:gd name="T13" fmla="*/ 2206 h 3356"/>
              <a:gd name="T14" fmla="*/ 811 w 838"/>
              <a:gd name="T15" fmla="*/ 2418 h 3356"/>
              <a:gd name="T16" fmla="*/ 811 w 838"/>
              <a:gd name="T17" fmla="*/ 2603 h 3356"/>
              <a:gd name="T18" fmla="*/ 798 w 838"/>
              <a:gd name="T19" fmla="*/ 2761 h 3356"/>
              <a:gd name="T20" fmla="*/ 798 w 838"/>
              <a:gd name="T21" fmla="*/ 2880 h 3356"/>
              <a:gd name="T22" fmla="*/ 771 w 838"/>
              <a:gd name="T23" fmla="*/ 2973 h 3356"/>
              <a:gd name="T24" fmla="*/ 718 w 838"/>
              <a:gd name="T25" fmla="*/ 3145 h 3356"/>
              <a:gd name="T26" fmla="*/ 625 w 838"/>
              <a:gd name="T27" fmla="*/ 3277 h 3356"/>
              <a:gd name="T28" fmla="*/ 559 w 838"/>
              <a:gd name="T29" fmla="*/ 3330 h 3356"/>
              <a:gd name="T30" fmla="*/ 492 w 838"/>
              <a:gd name="T31" fmla="*/ 3343 h 3356"/>
              <a:gd name="T32" fmla="*/ 452 w 838"/>
              <a:gd name="T33" fmla="*/ 3343 h 3356"/>
              <a:gd name="T34" fmla="*/ 412 w 838"/>
              <a:gd name="T35" fmla="*/ 3290 h 3356"/>
              <a:gd name="T36" fmla="*/ 399 w 838"/>
              <a:gd name="T37" fmla="*/ 3197 h 3356"/>
              <a:gd name="T38" fmla="*/ 372 w 838"/>
              <a:gd name="T39" fmla="*/ 3092 h 3356"/>
              <a:gd name="T40" fmla="*/ 293 w 838"/>
              <a:gd name="T41" fmla="*/ 2986 h 3356"/>
              <a:gd name="T42" fmla="*/ 160 w 838"/>
              <a:gd name="T43" fmla="*/ 2880 h 3356"/>
              <a:gd name="T44" fmla="*/ 54 w 838"/>
              <a:gd name="T45" fmla="*/ 2801 h 3356"/>
              <a:gd name="T46" fmla="*/ 0 w 838"/>
              <a:gd name="T47" fmla="*/ 2735 h 3356"/>
              <a:gd name="T48" fmla="*/ 14 w 838"/>
              <a:gd name="T49" fmla="*/ 2695 h 3356"/>
              <a:gd name="T50" fmla="*/ 80 w 838"/>
              <a:gd name="T51" fmla="*/ 2682 h 3356"/>
              <a:gd name="T52" fmla="*/ 186 w 838"/>
              <a:gd name="T53" fmla="*/ 2709 h 3356"/>
              <a:gd name="T54" fmla="*/ 306 w 838"/>
              <a:gd name="T55" fmla="*/ 2735 h 3356"/>
              <a:gd name="T56" fmla="*/ 386 w 838"/>
              <a:gd name="T57" fmla="*/ 2748 h 3356"/>
              <a:gd name="T58" fmla="*/ 439 w 838"/>
              <a:gd name="T59" fmla="*/ 2748 h 3356"/>
              <a:gd name="T60" fmla="*/ 492 w 838"/>
              <a:gd name="T61" fmla="*/ 2722 h 3356"/>
              <a:gd name="T62" fmla="*/ 505 w 838"/>
              <a:gd name="T63" fmla="*/ 2669 h 3356"/>
              <a:gd name="T64" fmla="*/ 519 w 838"/>
              <a:gd name="T65" fmla="*/ 2563 h 3356"/>
              <a:gd name="T66" fmla="*/ 519 w 838"/>
              <a:gd name="T67" fmla="*/ 2391 h 3356"/>
              <a:gd name="T68" fmla="*/ 519 w 838"/>
              <a:gd name="T69" fmla="*/ 2154 h 3356"/>
              <a:gd name="T70" fmla="*/ 519 w 838"/>
              <a:gd name="T71" fmla="*/ 1850 h 3356"/>
              <a:gd name="T72" fmla="*/ 519 w 838"/>
              <a:gd name="T73" fmla="*/ 1506 h 3356"/>
              <a:gd name="T74" fmla="*/ 519 w 838"/>
              <a:gd name="T75" fmla="*/ 1215 h 3356"/>
              <a:gd name="T76" fmla="*/ 519 w 838"/>
              <a:gd name="T77" fmla="*/ 951 h 3356"/>
              <a:gd name="T78" fmla="*/ 519 w 838"/>
              <a:gd name="T79" fmla="*/ 753 h 3356"/>
              <a:gd name="T80" fmla="*/ 505 w 838"/>
              <a:gd name="T81" fmla="*/ 581 h 3356"/>
              <a:gd name="T82" fmla="*/ 492 w 838"/>
              <a:gd name="T83" fmla="*/ 436 h 3356"/>
              <a:gd name="T84" fmla="*/ 466 w 838"/>
              <a:gd name="T85" fmla="*/ 264 h 3356"/>
              <a:gd name="T86" fmla="*/ 439 w 838"/>
              <a:gd name="T87" fmla="*/ 171 h 3356"/>
              <a:gd name="T88" fmla="*/ 386 w 838"/>
              <a:gd name="T89" fmla="*/ 105 h 3356"/>
              <a:gd name="T90" fmla="*/ 386 w 838"/>
              <a:gd name="T91" fmla="*/ 52 h 3356"/>
              <a:gd name="T92" fmla="*/ 412 w 838"/>
              <a:gd name="T93" fmla="*/ 13 h 3356"/>
              <a:gd name="T94" fmla="*/ 492 w 838"/>
              <a:gd name="T95" fmla="*/ 0 h 3356"/>
              <a:gd name="T96" fmla="*/ 612 w 838"/>
              <a:gd name="T97" fmla="*/ 26 h 3356"/>
              <a:gd name="T98" fmla="*/ 731 w 838"/>
              <a:gd name="T99" fmla="*/ 66 h 3356"/>
              <a:gd name="T100" fmla="*/ 798 w 838"/>
              <a:gd name="T101" fmla="*/ 119 h 3356"/>
              <a:gd name="T102" fmla="*/ 838 w 838"/>
              <a:gd name="T103" fmla="*/ 198 h 3356"/>
              <a:gd name="T104" fmla="*/ 824 w 838"/>
              <a:gd name="T105" fmla="*/ 304 h 3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38" h="3356">
                <a:moveTo>
                  <a:pt x="824" y="304"/>
                </a:moveTo>
                <a:lnTo>
                  <a:pt x="824" y="317"/>
                </a:lnTo>
                <a:lnTo>
                  <a:pt x="811" y="330"/>
                </a:lnTo>
                <a:lnTo>
                  <a:pt x="811" y="343"/>
                </a:lnTo>
                <a:lnTo>
                  <a:pt x="811" y="370"/>
                </a:lnTo>
                <a:lnTo>
                  <a:pt x="798" y="396"/>
                </a:lnTo>
                <a:lnTo>
                  <a:pt x="798" y="422"/>
                </a:lnTo>
                <a:lnTo>
                  <a:pt x="798" y="462"/>
                </a:lnTo>
                <a:lnTo>
                  <a:pt x="798" y="502"/>
                </a:lnTo>
                <a:lnTo>
                  <a:pt x="798" y="541"/>
                </a:lnTo>
                <a:lnTo>
                  <a:pt x="798" y="594"/>
                </a:lnTo>
                <a:lnTo>
                  <a:pt x="798" y="647"/>
                </a:lnTo>
                <a:lnTo>
                  <a:pt x="798" y="700"/>
                </a:lnTo>
                <a:lnTo>
                  <a:pt x="798" y="766"/>
                </a:lnTo>
                <a:lnTo>
                  <a:pt x="798" y="832"/>
                </a:lnTo>
                <a:lnTo>
                  <a:pt x="784" y="898"/>
                </a:lnTo>
                <a:lnTo>
                  <a:pt x="784" y="977"/>
                </a:lnTo>
                <a:lnTo>
                  <a:pt x="798" y="1281"/>
                </a:lnTo>
                <a:lnTo>
                  <a:pt x="798" y="1585"/>
                </a:lnTo>
                <a:lnTo>
                  <a:pt x="798" y="1889"/>
                </a:lnTo>
                <a:lnTo>
                  <a:pt x="811" y="2206"/>
                </a:lnTo>
                <a:lnTo>
                  <a:pt x="811" y="2272"/>
                </a:lnTo>
                <a:lnTo>
                  <a:pt x="811" y="2352"/>
                </a:lnTo>
                <a:lnTo>
                  <a:pt x="811" y="2418"/>
                </a:lnTo>
                <a:lnTo>
                  <a:pt x="811" y="2484"/>
                </a:lnTo>
                <a:lnTo>
                  <a:pt x="811" y="2550"/>
                </a:lnTo>
                <a:lnTo>
                  <a:pt x="811" y="2603"/>
                </a:lnTo>
                <a:lnTo>
                  <a:pt x="811" y="2656"/>
                </a:lnTo>
                <a:lnTo>
                  <a:pt x="798" y="2709"/>
                </a:lnTo>
                <a:lnTo>
                  <a:pt x="798" y="2761"/>
                </a:lnTo>
                <a:lnTo>
                  <a:pt x="798" y="2801"/>
                </a:lnTo>
                <a:lnTo>
                  <a:pt x="798" y="2841"/>
                </a:lnTo>
                <a:lnTo>
                  <a:pt x="798" y="2880"/>
                </a:lnTo>
                <a:lnTo>
                  <a:pt x="784" y="2920"/>
                </a:lnTo>
                <a:lnTo>
                  <a:pt x="784" y="2946"/>
                </a:lnTo>
                <a:lnTo>
                  <a:pt x="771" y="2973"/>
                </a:lnTo>
                <a:lnTo>
                  <a:pt x="771" y="2999"/>
                </a:lnTo>
                <a:lnTo>
                  <a:pt x="745" y="3079"/>
                </a:lnTo>
                <a:lnTo>
                  <a:pt x="718" y="3145"/>
                </a:lnTo>
                <a:lnTo>
                  <a:pt x="678" y="3211"/>
                </a:lnTo>
                <a:lnTo>
                  <a:pt x="638" y="3264"/>
                </a:lnTo>
                <a:lnTo>
                  <a:pt x="625" y="3277"/>
                </a:lnTo>
                <a:lnTo>
                  <a:pt x="598" y="3303"/>
                </a:lnTo>
                <a:lnTo>
                  <a:pt x="572" y="3316"/>
                </a:lnTo>
                <a:lnTo>
                  <a:pt x="559" y="3330"/>
                </a:lnTo>
                <a:lnTo>
                  <a:pt x="532" y="3343"/>
                </a:lnTo>
                <a:lnTo>
                  <a:pt x="519" y="3343"/>
                </a:lnTo>
                <a:lnTo>
                  <a:pt x="492" y="3343"/>
                </a:lnTo>
                <a:lnTo>
                  <a:pt x="479" y="3356"/>
                </a:lnTo>
                <a:lnTo>
                  <a:pt x="466" y="3343"/>
                </a:lnTo>
                <a:lnTo>
                  <a:pt x="452" y="3343"/>
                </a:lnTo>
                <a:lnTo>
                  <a:pt x="426" y="3330"/>
                </a:lnTo>
                <a:lnTo>
                  <a:pt x="426" y="3316"/>
                </a:lnTo>
                <a:lnTo>
                  <a:pt x="412" y="3290"/>
                </a:lnTo>
                <a:lnTo>
                  <a:pt x="412" y="3264"/>
                </a:lnTo>
                <a:lnTo>
                  <a:pt x="399" y="3237"/>
                </a:lnTo>
                <a:lnTo>
                  <a:pt x="399" y="3197"/>
                </a:lnTo>
                <a:lnTo>
                  <a:pt x="399" y="3171"/>
                </a:lnTo>
                <a:lnTo>
                  <a:pt x="386" y="3131"/>
                </a:lnTo>
                <a:lnTo>
                  <a:pt x="372" y="3092"/>
                </a:lnTo>
                <a:lnTo>
                  <a:pt x="346" y="3065"/>
                </a:lnTo>
                <a:lnTo>
                  <a:pt x="319" y="3026"/>
                </a:lnTo>
                <a:lnTo>
                  <a:pt x="293" y="2986"/>
                </a:lnTo>
                <a:lnTo>
                  <a:pt x="253" y="2960"/>
                </a:lnTo>
                <a:lnTo>
                  <a:pt x="200" y="2920"/>
                </a:lnTo>
                <a:lnTo>
                  <a:pt x="160" y="2880"/>
                </a:lnTo>
                <a:lnTo>
                  <a:pt x="120" y="2854"/>
                </a:lnTo>
                <a:lnTo>
                  <a:pt x="80" y="2827"/>
                </a:lnTo>
                <a:lnTo>
                  <a:pt x="54" y="2801"/>
                </a:lnTo>
                <a:lnTo>
                  <a:pt x="27" y="2775"/>
                </a:lnTo>
                <a:lnTo>
                  <a:pt x="14" y="2761"/>
                </a:lnTo>
                <a:lnTo>
                  <a:pt x="0" y="2735"/>
                </a:lnTo>
                <a:lnTo>
                  <a:pt x="0" y="2722"/>
                </a:lnTo>
                <a:lnTo>
                  <a:pt x="0" y="2709"/>
                </a:lnTo>
                <a:lnTo>
                  <a:pt x="14" y="2695"/>
                </a:lnTo>
                <a:lnTo>
                  <a:pt x="27" y="2682"/>
                </a:lnTo>
                <a:lnTo>
                  <a:pt x="54" y="2682"/>
                </a:lnTo>
                <a:lnTo>
                  <a:pt x="80" y="2682"/>
                </a:lnTo>
                <a:lnTo>
                  <a:pt x="107" y="2682"/>
                </a:lnTo>
                <a:lnTo>
                  <a:pt x="147" y="2695"/>
                </a:lnTo>
                <a:lnTo>
                  <a:pt x="186" y="2709"/>
                </a:lnTo>
                <a:lnTo>
                  <a:pt x="226" y="2722"/>
                </a:lnTo>
                <a:lnTo>
                  <a:pt x="266" y="2722"/>
                </a:lnTo>
                <a:lnTo>
                  <a:pt x="306" y="2735"/>
                </a:lnTo>
                <a:lnTo>
                  <a:pt x="333" y="2735"/>
                </a:lnTo>
                <a:lnTo>
                  <a:pt x="359" y="2748"/>
                </a:lnTo>
                <a:lnTo>
                  <a:pt x="386" y="2748"/>
                </a:lnTo>
                <a:lnTo>
                  <a:pt x="399" y="2748"/>
                </a:lnTo>
                <a:lnTo>
                  <a:pt x="426" y="2748"/>
                </a:lnTo>
                <a:lnTo>
                  <a:pt x="439" y="2748"/>
                </a:lnTo>
                <a:lnTo>
                  <a:pt x="466" y="2748"/>
                </a:lnTo>
                <a:lnTo>
                  <a:pt x="479" y="2735"/>
                </a:lnTo>
                <a:lnTo>
                  <a:pt x="492" y="2722"/>
                </a:lnTo>
                <a:lnTo>
                  <a:pt x="505" y="2709"/>
                </a:lnTo>
                <a:lnTo>
                  <a:pt x="505" y="2695"/>
                </a:lnTo>
                <a:lnTo>
                  <a:pt x="505" y="2669"/>
                </a:lnTo>
                <a:lnTo>
                  <a:pt x="505" y="2642"/>
                </a:lnTo>
                <a:lnTo>
                  <a:pt x="505" y="2603"/>
                </a:lnTo>
                <a:lnTo>
                  <a:pt x="519" y="2563"/>
                </a:lnTo>
                <a:lnTo>
                  <a:pt x="519" y="2510"/>
                </a:lnTo>
                <a:lnTo>
                  <a:pt x="519" y="2457"/>
                </a:lnTo>
                <a:lnTo>
                  <a:pt x="519" y="2391"/>
                </a:lnTo>
                <a:lnTo>
                  <a:pt x="519" y="2325"/>
                </a:lnTo>
                <a:lnTo>
                  <a:pt x="519" y="2246"/>
                </a:lnTo>
                <a:lnTo>
                  <a:pt x="519" y="2154"/>
                </a:lnTo>
                <a:lnTo>
                  <a:pt x="519" y="2061"/>
                </a:lnTo>
                <a:lnTo>
                  <a:pt x="519" y="1955"/>
                </a:lnTo>
                <a:lnTo>
                  <a:pt x="519" y="1850"/>
                </a:lnTo>
                <a:lnTo>
                  <a:pt x="519" y="1744"/>
                </a:lnTo>
                <a:lnTo>
                  <a:pt x="519" y="1625"/>
                </a:lnTo>
                <a:lnTo>
                  <a:pt x="519" y="1506"/>
                </a:lnTo>
                <a:lnTo>
                  <a:pt x="519" y="1400"/>
                </a:lnTo>
                <a:lnTo>
                  <a:pt x="519" y="1308"/>
                </a:lnTo>
                <a:lnTo>
                  <a:pt x="519" y="1215"/>
                </a:lnTo>
                <a:lnTo>
                  <a:pt x="519" y="1123"/>
                </a:lnTo>
                <a:lnTo>
                  <a:pt x="519" y="1030"/>
                </a:lnTo>
                <a:lnTo>
                  <a:pt x="519" y="951"/>
                </a:lnTo>
                <a:lnTo>
                  <a:pt x="519" y="885"/>
                </a:lnTo>
                <a:lnTo>
                  <a:pt x="519" y="806"/>
                </a:lnTo>
                <a:lnTo>
                  <a:pt x="519" y="753"/>
                </a:lnTo>
                <a:lnTo>
                  <a:pt x="519" y="687"/>
                </a:lnTo>
                <a:lnTo>
                  <a:pt x="505" y="634"/>
                </a:lnTo>
                <a:lnTo>
                  <a:pt x="505" y="581"/>
                </a:lnTo>
                <a:lnTo>
                  <a:pt x="505" y="541"/>
                </a:lnTo>
                <a:lnTo>
                  <a:pt x="505" y="502"/>
                </a:lnTo>
                <a:lnTo>
                  <a:pt x="492" y="436"/>
                </a:lnTo>
                <a:lnTo>
                  <a:pt x="492" y="370"/>
                </a:lnTo>
                <a:lnTo>
                  <a:pt x="479" y="317"/>
                </a:lnTo>
                <a:lnTo>
                  <a:pt x="466" y="264"/>
                </a:lnTo>
                <a:lnTo>
                  <a:pt x="466" y="237"/>
                </a:lnTo>
                <a:lnTo>
                  <a:pt x="452" y="198"/>
                </a:lnTo>
                <a:lnTo>
                  <a:pt x="439" y="171"/>
                </a:lnTo>
                <a:lnTo>
                  <a:pt x="426" y="158"/>
                </a:lnTo>
                <a:lnTo>
                  <a:pt x="399" y="132"/>
                </a:lnTo>
                <a:lnTo>
                  <a:pt x="386" y="105"/>
                </a:lnTo>
                <a:lnTo>
                  <a:pt x="386" y="92"/>
                </a:lnTo>
                <a:lnTo>
                  <a:pt x="386" y="79"/>
                </a:lnTo>
                <a:lnTo>
                  <a:pt x="386" y="52"/>
                </a:lnTo>
                <a:lnTo>
                  <a:pt x="399" y="39"/>
                </a:lnTo>
                <a:lnTo>
                  <a:pt x="399" y="26"/>
                </a:lnTo>
                <a:lnTo>
                  <a:pt x="412" y="13"/>
                </a:lnTo>
                <a:lnTo>
                  <a:pt x="439" y="0"/>
                </a:lnTo>
                <a:lnTo>
                  <a:pt x="452" y="0"/>
                </a:lnTo>
                <a:lnTo>
                  <a:pt x="492" y="0"/>
                </a:lnTo>
                <a:lnTo>
                  <a:pt x="519" y="0"/>
                </a:lnTo>
                <a:lnTo>
                  <a:pt x="559" y="13"/>
                </a:lnTo>
                <a:lnTo>
                  <a:pt x="612" y="26"/>
                </a:lnTo>
                <a:lnTo>
                  <a:pt x="652" y="39"/>
                </a:lnTo>
                <a:lnTo>
                  <a:pt x="691" y="52"/>
                </a:lnTo>
                <a:lnTo>
                  <a:pt x="731" y="66"/>
                </a:lnTo>
                <a:lnTo>
                  <a:pt x="758" y="92"/>
                </a:lnTo>
                <a:lnTo>
                  <a:pt x="784" y="105"/>
                </a:lnTo>
                <a:lnTo>
                  <a:pt x="798" y="119"/>
                </a:lnTo>
                <a:lnTo>
                  <a:pt x="811" y="145"/>
                </a:lnTo>
                <a:lnTo>
                  <a:pt x="824" y="158"/>
                </a:lnTo>
                <a:lnTo>
                  <a:pt x="838" y="198"/>
                </a:lnTo>
                <a:lnTo>
                  <a:pt x="838" y="237"/>
                </a:lnTo>
                <a:lnTo>
                  <a:pt x="838" y="264"/>
                </a:lnTo>
                <a:lnTo>
                  <a:pt x="824" y="30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7" name="Freeform 11"/>
          <p:cNvSpPr>
            <a:spLocks noChangeArrowheads="1"/>
          </p:cNvSpPr>
          <p:nvPr/>
        </p:nvSpPr>
        <p:spPr bwMode="auto">
          <a:xfrm>
            <a:off x="5942013" y="2362200"/>
            <a:ext cx="1325562" cy="285750"/>
          </a:xfrm>
          <a:custGeom>
            <a:avLst/>
            <a:gdLst>
              <a:gd name="T0" fmla="*/ 1236 w 2087"/>
              <a:gd name="T1" fmla="*/ 66 h 449"/>
              <a:gd name="T2" fmla="*/ 1369 w 2087"/>
              <a:gd name="T3" fmla="*/ 39 h 449"/>
              <a:gd name="T4" fmla="*/ 1502 w 2087"/>
              <a:gd name="T5" fmla="*/ 13 h 449"/>
              <a:gd name="T6" fmla="*/ 1608 w 2087"/>
              <a:gd name="T7" fmla="*/ 13 h 449"/>
              <a:gd name="T8" fmla="*/ 1701 w 2087"/>
              <a:gd name="T9" fmla="*/ 0 h 449"/>
              <a:gd name="T10" fmla="*/ 1781 w 2087"/>
              <a:gd name="T11" fmla="*/ 0 h 449"/>
              <a:gd name="T12" fmla="*/ 1847 w 2087"/>
              <a:gd name="T13" fmla="*/ 0 h 449"/>
              <a:gd name="T14" fmla="*/ 1900 w 2087"/>
              <a:gd name="T15" fmla="*/ 13 h 449"/>
              <a:gd name="T16" fmla="*/ 1967 w 2087"/>
              <a:gd name="T17" fmla="*/ 39 h 449"/>
              <a:gd name="T18" fmla="*/ 2033 w 2087"/>
              <a:gd name="T19" fmla="*/ 79 h 449"/>
              <a:gd name="T20" fmla="*/ 2073 w 2087"/>
              <a:gd name="T21" fmla="*/ 105 h 449"/>
              <a:gd name="T22" fmla="*/ 2087 w 2087"/>
              <a:gd name="T23" fmla="*/ 132 h 449"/>
              <a:gd name="T24" fmla="*/ 2087 w 2087"/>
              <a:gd name="T25" fmla="*/ 185 h 449"/>
              <a:gd name="T26" fmla="*/ 2073 w 2087"/>
              <a:gd name="T27" fmla="*/ 224 h 449"/>
              <a:gd name="T28" fmla="*/ 2047 w 2087"/>
              <a:gd name="T29" fmla="*/ 251 h 449"/>
              <a:gd name="T30" fmla="*/ 1994 w 2087"/>
              <a:gd name="T31" fmla="*/ 264 h 449"/>
              <a:gd name="T32" fmla="*/ 1914 w 2087"/>
              <a:gd name="T33" fmla="*/ 277 h 449"/>
              <a:gd name="T34" fmla="*/ 1794 w 2087"/>
              <a:gd name="T35" fmla="*/ 277 h 449"/>
              <a:gd name="T36" fmla="*/ 1661 w 2087"/>
              <a:gd name="T37" fmla="*/ 277 h 449"/>
              <a:gd name="T38" fmla="*/ 1475 w 2087"/>
              <a:gd name="T39" fmla="*/ 290 h 449"/>
              <a:gd name="T40" fmla="*/ 1276 w 2087"/>
              <a:gd name="T41" fmla="*/ 317 h 449"/>
              <a:gd name="T42" fmla="*/ 1037 w 2087"/>
              <a:gd name="T43" fmla="*/ 356 h 449"/>
              <a:gd name="T44" fmla="*/ 771 w 2087"/>
              <a:gd name="T45" fmla="*/ 409 h 449"/>
              <a:gd name="T46" fmla="*/ 518 w 2087"/>
              <a:gd name="T47" fmla="*/ 436 h 449"/>
              <a:gd name="T48" fmla="*/ 292 w 2087"/>
              <a:gd name="T49" fmla="*/ 449 h 449"/>
              <a:gd name="T50" fmla="*/ 93 w 2087"/>
              <a:gd name="T51" fmla="*/ 449 h 449"/>
              <a:gd name="T52" fmla="*/ 0 w 2087"/>
              <a:gd name="T53" fmla="*/ 251 h 449"/>
              <a:gd name="T54" fmla="*/ 160 w 2087"/>
              <a:gd name="T55" fmla="*/ 251 h 449"/>
              <a:gd name="T56" fmla="*/ 292 w 2087"/>
              <a:gd name="T57" fmla="*/ 238 h 449"/>
              <a:gd name="T58" fmla="*/ 399 w 2087"/>
              <a:gd name="T59" fmla="*/ 238 h 449"/>
              <a:gd name="T60" fmla="*/ 465 w 2087"/>
              <a:gd name="T61" fmla="*/ 224 h 449"/>
              <a:gd name="T62" fmla="*/ 505 w 2087"/>
              <a:gd name="T63" fmla="*/ 224 h 449"/>
              <a:gd name="T64" fmla="*/ 545 w 2087"/>
              <a:gd name="T65" fmla="*/ 211 h 449"/>
              <a:gd name="T66" fmla="*/ 611 w 2087"/>
              <a:gd name="T67" fmla="*/ 198 h 449"/>
              <a:gd name="T68" fmla="*/ 691 w 2087"/>
              <a:gd name="T69" fmla="*/ 171 h 449"/>
              <a:gd name="T70" fmla="*/ 784 w 2087"/>
              <a:gd name="T71" fmla="*/ 158 h 449"/>
              <a:gd name="T72" fmla="*/ 904 w 2087"/>
              <a:gd name="T73" fmla="*/ 132 h 449"/>
              <a:gd name="T74" fmla="*/ 1023 w 2087"/>
              <a:gd name="T75" fmla="*/ 105 h 449"/>
              <a:gd name="T76" fmla="*/ 1170 w 2087"/>
              <a:gd name="T77" fmla="*/ 7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87" h="449">
                <a:moveTo>
                  <a:pt x="1170" y="79"/>
                </a:moveTo>
                <a:lnTo>
                  <a:pt x="1236" y="66"/>
                </a:lnTo>
                <a:lnTo>
                  <a:pt x="1302" y="53"/>
                </a:lnTo>
                <a:lnTo>
                  <a:pt x="1369" y="39"/>
                </a:lnTo>
                <a:lnTo>
                  <a:pt x="1435" y="26"/>
                </a:lnTo>
                <a:lnTo>
                  <a:pt x="1502" y="13"/>
                </a:lnTo>
                <a:lnTo>
                  <a:pt x="1555" y="13"/>
                </a:lnTo>
                <a:lnTo>
                  <a:pt x="1608" y="13"/>
                </a:lnTo>
                <a:lnTo>
                  <a:pt x="1661" y="0"/>
                </a:lnTo>
                <a:lnTo>
                  <a:pt x="1701" y="0"/>
                </a:lnTo>
                <a:lnTo>
                  <a:pt x="1741" y="0"/>
                </a:lnTo>
                <a:lnTo>
                  <a:pt x="1781" y="0"/>
                </a:lnTo>
                <a:lnTo>
                  <a:pt x="1821" y="0"/>
                </a:lnTo>
                <a:lnTo>
                  <a:pt x="1847" y="0"/>
                </a:lnTo>
                <a:lnTo>
                  <a:pt x="1874" y="13"/>
                </a:lnTo>
                <a:lnTo>
                  <a:pt x="1900" y="13"/>
                </a:lnTo>
                <a:lnTo>
                  <a:pt x="1927" y="26"/>
                </a:lnTo>
                <a:lnTo>
                  <a:pt x="1967" y="39"/>
                </a:lnTo>
                <a:lnTo>
                  <a:pt x="1994" y="53"/>
                </a:lnTo>
                <a:lnTo>
                  <a:pt x="2033" y="79"/>
                </a:lnTo>
                <a:lnTo>
                  <a:pt x="2047" y="92"/>
                </a:lnTo>
                <a:lnTo>
                  <a:pt x="2073" y="105"/>
                </a:lnTo>
                <a:lnTo>
                  <a:pt x="2087" y="119"/>
                </a:lnTo>
                <a:lnTo>
                  <a:pt x="2087" y="132"/>
                </a:lnTo>
                <a:lnTo>
                  <a:pt x="2087" y="145"/>
                </a:lnTo>
                <a:lnTo>
                  <a:pt x="2087" y="185"/>
                </a:lnTo>
                <a:lnTo>
                  <a:pt x="2087" y="198"/>
                </a:lnTo>
                <a:lnTo>
                  <a:pt x="2073" y="224"/>
                </a:lnTo>
                <a:lnTo>
                  <a:pt x="2060" y="251"/>
                </a:lnTo>
                <a:lnTo>
                  <a:pt x="2047" y="251"/>
                </a:lnTo>
                <a:lnTo>
                  <a:pt x="2020" y="264"/>
                </a:lnTo>
                <a:lnTo>
                  <a:pt x="1994" y="264"/>
                </a:lnTo>
                <a:lnTo>
                  <a:pt x="1954" y="277"/>
                </a:lnTo>
                <a:lnTo>
                  <a:pt x="1914" y="277"/>
                </a:lnTo>
                <a:lnTo>
                  <a:pt x="1861" y="277"/>
                </a:lnTo>
                <a:lnTo>
                  <a:pt x="1794" y="277"/>
                </a:lnTo>
                <a:lnTo>
                  <a:pt x="1728" y="277"/>
                </a:lnTo>
                <a:lnTo>
                  <a:pt x="1661" y="277"/>
                </a:lnTo>
                <a:lnTo>
                  <a:pt x="1568" y="290"/>
                </a:lnTo>
                <a:lnTo>
                  <a:pt x="1475" y="290"/>
                </a:lnTo>
                <a:lnTo>
                  <a:pt x="1382" y="304"/>
                </a:lnTo>
                <a:lnTo>
                  <a:pt x="1276" y="317"/>
                </a:lnTo>
                <a:lnTo>
                  <a:pt x="1156" y="330"/>
                </a:lnTo>
                <a:lnTo>
                  <a:pt x="1037" y="356"/>
                </a:lnTo>
                <a:lnTo>
                  <a:pt x="904" y="383"/>
                </a:lnTo>
                <a:lnTo>
                  <a:pt x="771" y="409"/>
                </a:lnTo>
                <a:lnTo>
                  <a:pt x="638" y="423"/>
                </a:lnTo>
                <a:lnTo>
                  <a:pt x="518" y="436"/>
                </a:lnTo>
                <a:lnTo>
                  <a:pt x="412" y="449"/>
                </a:lnTo>
                <a:lnTo>
                  <a:pt x="292" y="449"/>
                </a:lnTo>
                <a:lnTo>
                  <a:pt x="199" y="449"/>
                </a:lnTo>
                <a:lnTo>
                  <a:pt x="93" y="449"/>
                </a:lnTo>
                <a:lnTo>
                  <a:pt x="0" y="449"/>
                </a:lnTo>
                <a:lnTo>
                  <a:pt x="0" y="251"/>
                </a:lnTo>
                <a:lnTo>
                  <a:pt x="80" y="251"/>
                </a:lnTo>
                <a:lnTo>
                  <a:pt x="160" y="251"/>
                </a:lnTo>
                <a:lnTo>
                  <a:pt x="239" y="251"/>
                </a:lnTo>
                <a:lnTo>
                  <a:pt x="292" y="238"/>
                </a:lnTo>
                <a:lnTo>
                  <a:pt x="346" y="238"/>
                </a:lnTo>
                <a:lnTo>
                  <a:pt x="399" y="238"/>
                </a:lnTo>
                <a:lnTo>
                  <a:pt x="439" y="224"/>
                </a:lnTo>
                <a:lnTo>
                  <a:pt x="465" y="224"/>
                </a:lnTo>
                <a:lnTo>
                  <a:pt x="478" y="224"/>
                </a:lnTo>
                <a:lnTo>
                  <a:pt x="505" y="224"/>
                </a:lnTo>
                <a:lnTo>
                  <a:pt x="518" y="211"/>
                </a:lnTo>
                <a:lnTo>
                  <a:pt x="545" y="211"/>
                </a:lnTo>
                <a:lnTo>
                  <a:pt x="585" y="198"/>
                </a:lnTo>
                <a:lnTo>
                  <a:pt x="611" y="198"/>
                </a:lnTo>
                <a:lnTo>
                  <a:pt x="651" y="185"/>
                </a:lnTo>
                <a:lnTo>
                  <a:pt x="691" y="171"/>
                </a:lnTo>
                <a:lnTo>
                  <a:pt x="731" y="171"/>
                </a:lnTo>
                <a:lnTo>
                  <a:pt x="784" y="158"/>
                </a:lnTo>
                <a:lnTo>
                  <a:pt x="837" y="145"/>
                </a:lnTo>
                <a:lnTo>
                  <a:pt x="904" y="132"/>
                </a:lnTo>
                <a:lnTo>
                  <a:pt x="957" y="119"/>
                </a:lnTo>
                <a:lnTo>
                  <a:pt x="1023" y="105"/>
                </a:lnTo>
                <a:lnTo>
                  <a:pt x="1090" y="92"/>
                </a:lnTo>
                <a:lnTo>
                  <a:pt x="1170" y="7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8" name="Freeform 12"/>
          <p:cNvSpPr>
            <a:spLocks noChangeArrowheads="1"/>
          </p:cNvSpPr>
          <p:nvPr/>
        </p:nvSpPr>
        <p:spPr bwMode="auto">
          <a:xfrm>
            <a:off x="6170613" y="2757488"/>
            <a:ext cx="303212" cy="393700"/>
          </a:xfrm>
          <a:custGeom>
            <a:avLst/>
            <a:gdLst>
              <a:gd name="T0" fmla="*/ 279 w 478"/>
              <a:gd name="T1" fmla="*/ 621 h 621"/>
              <a:gd name="T2" fmla="*/ 266 w 478"/>
              <a:gd name="T3" fmla="*/ 621 h 621"/>
              <a:gd name="T4" fmla="*/ 239 w 478"/>
              <a:gd name="T5" fmla="*/ 608 h 621"/>
              <a:gd name="T6" fmla="*/ 226 w 478"/>
              <a:gd name="T7" fmla="*/ 581 h 621"/>
              <a:gd name="T8" fmla="*/ 199 w 478"/>
              <a:gd name="T9" fmla="*/ 555 h 621"/>
              <a:gd name="T10" fmla="*/ 186 w 478"/>
              <a:gd name="T11" fmla="*/ 515 h 621"/>
              <a:gd name="T12" fmla="*/ 159 w 478"/>
              <a:gd name="T13" fmla="*/ 475 h 621"/>
              <a:gd name="T14" fmla="*/ 133 w 478"/>
              <a:gd name="T15" fmla="*/ 409 h 621"/>
              <a:gd name="T16" fmla="*/ 106 w 478"/>
              <a:gd name="T17" fmla="*/ 343 h 621"/>
              <a:gd name="T18" fmla="*/ 80 w 478"/>
              <a:gd name="T19" fmla="*/ 290 h 621"/>
              <a:gd name="T20" fmla="*/ 53 w 478"/>
              <a:gd name="T21" fmla="*/ 224 h 621"/>
              <a:gd name="T22" fmla="*/ 26 w 478"/>
              <a:gd name="T23" fmla="*/ 172 h 621"/>
              <a:gd name="T24" fmla="*/ 13 w 478"/>
              <a:gd name="T25" fmla="*/ 132 h 621"/>
              <a:gd name="T26" fmla="*/ 0 w 478"/>
              <a:gd name="T27" fmla="*/ 92 h 621"/>
              <a:gd name="T28" fmla="*/ 0 w 478"/>
              <a:gd name="T29" fmla="*/ 66 h 621"/>
              <a:gd name="T30" fmla="*/ 0 w 478"/>
              <a:gd name="T31" fmla="*/ 39 h 621"/>
              <a:gd name="T32" fmla="*/ 0 w 478"/>
              <a:gd name="T33" fmla="*/ 26 h 621"/>
              <a:gd name="T34" fmla="*/ 13 w 478"/>
              <a:gd name="T35" fmla="*/ 13 h 621"/>
              <a:gd name="T36" fmla="*/ 26 w 478"/>
              <a:gd name="T37" fmla="*/ 13 h 621"/>
              <a:gd name="T38" fmla="*/ 40 w 478"/>
              <a:gd name="T39" fmla="*/ 0 h 621"/>
              <a:gd name="T40" fmla="*/ 66 w 478"/>
              <a:gd name="T41" fmla="*/ 0 h 621"/>
              <a:gd name="T42" fmla="*/ 80 w 478"/>
              <a:gd name="T43" fmla="*/ 0 h 621"/>
              <a:gd name="T44" fmla="*/ 119 w 478"/>
              <a:gd name="T45" fmla="*/ 13 h 621"/>
              <a:gd name="T46" fmla="*/ 146 w 478"/>
              <a:gd name="T47" fmla="*/ 13 h 621"/>
              <a:gd name="T48" fmla="*/ 186 w 478"/>
              <a:gd name="T49" fmla="*/ 26 h 621"/>
              <a:gd name="T50" fmla="*/ 226 w 478"/>
              <a:gd name="T51" fmla="*/ 39 h 621"/>
              <a:gd name="T52" fmla="*/ 252 w 478"/>
              <a:gd name="T53" fmla="*/ 53 h 621"/>
              <a:gd name="T54" fmla="*/ 292 w 478"/>
              <a:gd name="T55" fmla="*/ 66 h 621"/>
              <a:gd name="T56" fmla="*/ 319 w 478"/>
              <a:gd name="T57" fmla="*/ 92 h 621"/>
              <a:gd name="T58" fmla="*/ 345 w 478"/>
              <a:gd name="T59" fmla="*/ 119 h 621"/>
              <a:gd name="T60" fmla="*/ 372 w 478"/>
              <a:gd name="T61" fmla="*/ 132 h 621"/>
              <a:gd name="T62" fmla="*/ 399 w 478"/>
              <a:gd name="T63" fmla="*/ 158 h 621"/>
              <a:gd name="T64" fmla="*/ 412 w 478"/>
              <a:gd name="T65" fmla="*/ 185 h 621"/>
              <a:gd name="T66" fmla="*/ 425 w 478"/>
              <a:gd name="T67" fmla="*/ 211 h 621"/>
              <a:gd name="T68" fmla="*/ 452 w 478"/>
              <a:gd name="T69" fmla="*/ 238 h 621"/>
              <a:gd name="T70" fmla="*/ 465 w 478"/>
              <a:gd name="T71" fmla="*/ 264 h 621"/>
              <a:gd name="T72" fmla="*/ 465 w 478"/>
              <a:gd name="T73" fmla="*/ 290 h 621"/>
              <a:gd name="T74" fmla="*/ 478 w 478"/>
              <a:gd name="T75" fmla="*/ 317 h 621"/>
              <a:gd name="T76" fmla="*/ 478 w 478"/>
              <a:gd name="T77" fmla="*/ 343 h 621"/>
              <a:gd name="T78" fmla="*/ 478 w 478"/>
              <a:gd name="T79" fmla="*/ 383 h 621"/>
              <a:gd name="T80" fmla="*/ 478 w 478"/>
              <a:gd name="T81" fmla="*/ 409 h 621"/>
              <a:gd name="T82" fmla="*/ 478 w 478"/>
              <a:gd name="T83" fmla="*/ 449 h 621"/>
              <a:gd name="T84" fmla="*/ 452 w 478"/>
              <a:gd name="T85" fmla="*/ 502 h 621"/>
              <a:gd name="T86" fmla="*/ 425 w 478"/>
              <a:gd name="T87" fmla="*/ 542 h 621"/>
              <a:gd name="T88" fmla="*/ 399 w 478"/>
              <a:gd name="T89" fmla="*/ 568 h 621"/>
              <a:gd name="T90" fmla="*/ 359 w 478"/>
              <a:gd name="T91" fmla="*/ 594 h 621"/>
              <a:gd name="T92" fmla="*/ 332 w 478"/>
              <a:gd name="T93" fmla="*/ 608 h 621"/>
              <a:gd name="T94" fmla="*/ 306 w 478"/>
              <a:gd name="T95" fmla="*/ 621 h 621"/>
              <a:gd name="T96" fmla="*/ 279 w 478"/>
              <a:gd name="T97" fmla="*/ 62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78" h="621">
                <a:moveTo>
                  <a:pt x="279" y="621"/>
                </a:moveTo>
                <a:lnTo>
                  <a:pt x="266" y="621"/>
                </a:lnTo>
                <a:lnTo>
                  <a:pt x="239" y="608"/>
                </a:lnTo>
                <a:lnTo>
                  <a:pt x="226" y="581"/>
                </a:lnTo>
                <a:lnTo>
                  <a:pt x="199" y="555"/>
                </a:lnTo>
                <a:lnTo>
                  <a:pt x="186" y="515"/>
                </a:lnTo>
                <a:lnTo>
                  <a:pt x="159" y="475"/>
                </a:lnTo>
                <a:lnTo>
                  <a:pt x="133" y="409"/>
                </a:lnTo>
                <a:lnTo>
                  <a:pt x="106" y="343"/>
                </a:lnTo>
                <a:lnTo>
                  <a:pt x="80" y="290"/>
                </a:lnTo>
                <a:lnTo>
                  <a:pt x="53" y="224"/>
                </a:lnTo>
                <a:lnTo>
                  <a:pt x="26" y="172"/>
                </a:lnTo>
                <a:lnTo>
                  <a:pt x="13" y="132"/>
                </a:lnTo>
                <a:lnTo>
                  <a:pt x="0" y="92"/>
                </a:lnTo>
                <a:lnTo>
                  <a:pt x="0" y="66"/>
                </a:lnTo>
                <a:lnTo>
                  <a:pt x="0" y="39"/>
                </a:lnTo>
                <a:lnTo>
                  <a:pt x="0" y="26"/>
                </a:lnTo>
                <a:lnTo>
                  <a:pt x="13" y="13"/>
                </a:lnTo>
                <a:lnTo>
                  <a:pt x="26" y="13"/>
                </a:lnTo>
                <a:lnTo>
                  <a:pt x="40" y="0"/>
                </a:lnTo>
                <a:lnTo>
                  <a:pt x="66" y="0"/>
                </a:lnTo>
                <a:lnTo>
                  <a:pt x="80" y="0"/>
                </a:lnTo>
                <a:lnTo>
                  <a:pt x="119" y="13"/>
                </a:lnTo>
                <a:lnTo>
                  <a:pt x="146" y="13"/>
                </a:lnTo>
                <a:lnTo>
                  <a:pt x="186" y="26"/>
                </a:lnTo>
                <a:lnTo>
                  <a:pt x="226" y="39"/>
                </a:lnTo>
                <a:lnTo>
                  <a:pt x="252" y="53"/>
                </a:lnTo>
                <a:lnTo>
                  <a:pt x="292" y="66"/>
                </a:lnTo>
                <a:lnTo>
                  <a:pt x="319" y="92"/>
                </a:lnTo>
                <a:lnTo>
                  <a:pt x="345" y="119"/>
                </a:lnTo>
                <a:lnTo>
                  <a:pt x="372" y="132"/>
                </a:lnTo>
                <a:lnTo>
                  <a:pt x="399" y="158"/>
                </a:lnTo>
                <a:lnTo>
                  <a:pt x="412" y="185"/>
                </a:lnTo>
                <a:lnTo>
                  <a:pt x="425" y="211"/>
                </a:lnTo>
                <a:lnTo>
                  <a:pt x="452" y="238"/>
                </a:lnTo>
                <a:lnTo>
                  <a:pt x="465" y="264"/>
                </a:lnTo>
                <a:lnTo>
                  <a:pt x="465" y="290"/>
                </a:lnTo>
                <a:lnTo>
                  <a:pt x="478" y="317"/>
                </a:lnTo>
                <a:lnTo>
                  <a:pt x="478" y="343"/>
                </a:lnTo>
                <a:lnTo>
                  <a:pt x="478" y="383"/>
                </a:lnTo>
                <a:lnTo>
                  <a:pt x="478" y="409"/>
                </a:lnTo>
                <a:lnTo>
                  <a:pt x="478" y="449"/>
                </a:lnTo>
                <a:lnTo>
                  <a:pt x="452" y="502"/>
                </a:lnTo>
                <a:lnTo>
                  <a:pt x="425" y="542"/>
                </a:lnTo>
                <a:lnTo>
                  <a:pt x="399" y="568"/>
                </a:lnTo>
                <a:lnTo>
                  <a:pt x="359" y="594"/>
                </a:lnTo>
                <a:lnTo>
                  <a:pt x="332" y="608"/>
                </a:lnTo>
                <a:lnTo>
                  <a:pt x="306" y="621"/>
                </a:lnTo>
                <a:lnTo>
                  <a:pt x="279" y="62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9" name="Freeform 13"/>
          <p:cNvSpPr>
            <a:spLocks noChangeArrowheads="1"/>
          </p:cNvSpPr>
          <p:nvPr/>
        </p:nvSpPr>
        <p:spPr bwMode="auto">
          <a:xfrm>
            <a:off x="5453064" y="2513013"/>
            <a:ext cx="396875" cy="150812"/>
          </a:xfrm>
          <a:custGeom>
            <a:avLst/>
            <a:gdLst>
              <a:gd name="T0" fmla="*/ 465 w 625"/>
              <a:gd name="T1" fmla="*/ 211 h 237"/>
              <a:gd name="T2" fmla="*/ 412 w 625"/>
              <a:gd name="T3" fmla="*/ 211 h 237"/>
              <a:gd name="T4" fmla="*/ 372 w 625"/>
              <a:gd name="T5" fmla="*/ 224 h 237"/>
              <a:gd name="T6" fmla="*/ 319 w 625"/>
              <a:gd name="T7" fmla="*/ 224 h 237"/>
              <a:gd name="T8" fmla="*/ 266 w 625"/>
              <a:gd name="T9" fmla="*/ 237 h 237"/>
              <a:gd name="T10" fmla="*/ 200 w 625"/>
              <a:gd name="T11" fmla="*/ 237 h 237"/>
              <a:gd name="T12" fmla="*/ 146 w 625"/>
              <a:gd name="T13" fmla="*/ 237 h 237"/>
              <a:gd name="T14" fmla="*/ 80 w 625"/>
              <a:gd name="T15" fmla="*/ 237 h 237"/>
              <a:gd name="T16" fmla="*/ 0 w 625"/>
              <a:gd name="T17" fmla="*/ 237 h 237"/>
              <a:gd name="T18" fmla="*/ 0 w 625"/>
              <a:gd name="T19" fmla="*/ 79 h 237"/>
              <a:gd name="T20" fmla="*/ 53 w 625"/>
              <a:gd name="T21" fmla="*/ 66 h 237"/>
              <a:gd name="T22" fmla="*/ 107 w 625"/>
              <a:gd name="T23" fmla="*/ 52 h 237"/>
              <a:gd name="T24" fmla="*/ 146 w 625"/>
              <a:gd name="T25" fmla="*/ 52 h 237"/>
              <a:gd name="T26" fmla="*/ 186 w 625"/>
              <a:gd name="T27" fmla="*/ 39 h 237"/>
              <a:gd name="T28" fmla="*/ 226 w 625"/>
              <a:gd name="T29" fmla="*/ 39 h 237"/>
              <a:gd name="T30" fmla="*/ 253 w 625"/>
              <a:gd name="T31" fmla="*/ 26 h 237"/>
              <a:gd name="T32" fmla="*/ 293 w 625"/>
              <a:gd name="T33" fmla="*/ 26 h 237"/>
              <a:gd name="T34" fmla="*/ 319 w 625"/>
              <a:gd name="T35" fmla="*/ 13 h 237"/>
              <a:gd name="T36" fmla="*/ 346 w 625"/>
              <a:gd name="T37" fmla="*/ 13 h 237"/>
              <a:gd name="T38" fmla="*/ 359 w 625"/>
              <a:gd name="T39" fmla="*/ 13 h 237"/>
              <a:gd name="T40" fmla="*/ 386 w 625"/>
              <a:gd name="T41" fmla="*/ 0 h 237"/>
              <a:gd name="T42" fmla="*/ 399 w 625"/>
              <a:gd name="T43" fmla="*/ 0 h 237"/>
              <a:gd name="T44" fmla="*/ 412 w 625"/>
              <a:gd name="T45" fmla="*/ 0 h 237"/>
              <a:gd name="T46" fmla="*/ 426 w 625"/>
              <a:gd name="T47" fmla="*/ 0 h 237"/>
              <a:gd name="T48" fmla="*/ 439 w 625"/>
              <a:gd name="T49" fmla="*/ 0 h 237"/>
              <a:gd name="T50" fmla="*/ 452 w 625"/>
              <a:gd name="T51" fmla="*/ 0 h 237"/>
              <a:gd name="T52" fmla="*/ 479 w 625"/>
              <a:gd name="T53" fmla="*/ 0 h 237"/>
              <a:gd name="T54" fmla="*/ 505 w 625"/>
              <a:gd name="T55" fmla="*/ 13 h 237"/>
              <a:gd name="T56" fmla="*/ 545 w 625"/>
              <a:gd name="T57" fmla="*/ 26 h 237"/>
              <a:gd name="T58" fmla="*/ 558 w 625"/>
              <a:gd name="T59" fmla="*/ 26 h 237"/>
              <a:gd name="T60" fmla="*/ 585 w 625"/>
              <a:gd name="T61" fmla="*/ 39 h 237"/>
              <a:gd name="T62" fmla="*/ 598 w 625"/>
              <a:gd name="T63" fmla="*/ 52 h 237"/>
              <a:gd name="T64" fmla="*/ 612 w 625"/>
              <a:gd name="T65" fmla="*/ 66 h 237"/>
              <a:gd name="T66" fmla="*/ 625 w 625"/>
              <a:gd name="T67" fmla="*/ 79 h 237"/>
              <a:gd name="T68" fmla="*/ 625 w 625"/>
              <a:gd name="T69" fmla="*/ 92 h 237"/>
              <a:gd name="T70" fmla="*/ 625 w 625"/>
              <a:gd name="T71" fmla="*/ 118 h 237"/>
              <a:gd name="T72" fmla="*/ 625 w 625"/>
              <a:gd name="T73" fmla="*/ 132 h 237"/>
              <a:gd name="T74" fmla="*/ 612 w 625"/>
              <a:gd name="T75" fmla="*/ 145 h 237"/>
              <a:gd name="T76" fmla="*/ 598 w 625"/>
              <a:gd name="T77" fmla="*/ 158 h 237"/>
              <a:gd name="T78" fmla="*/ 585 w 625"/>
              <a:gd name="T79" fmla="*/ 171 h 237"/>
              <a:gd name="T80" fmla="*/ 558 w 625"/>
              <a:gd name="T81" fmla="*/ 171 h 237"/>
              <a:gd name="T82" fmla="*/ 532 w 625"/>
              <a:gd name="T83" fmla="*/ 185 h 237"/>
              <a:gd name="T84" fmla="*/ 505 w 625"/>
              <a:gd name="T85" fmla="*/ 198 h 237"/>
              <a:gd name="T86" fmla="*/ 465 w 625"/>
              <a:gd name="T87" fmla="*/ 21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25" h="237">
                <a:moveTo>
                  <a:pt x="465" y="211"/>
                </a:moveTo>
                <a:lnTo>
                  <a:pt x="412" y="211"/>
                </a:lnTo>
                <a:lnTo>
                  <a:pt x="372" y="224"/>
                </a:lnTo>
                <a:lnTo>
                  <a:pt x="319" y="224"/>
                </a:lnTo>
                <a:lnTo>
                  <a:pt x="266" y="237"/>
                </a:lnTo>
                <a:lnTo>
                  <a:pt x="200" y="237"/>
                </a:lnTo>
                <a:lnTo>
                  <a:pt x="146" y="237"/>
                </a:lnTo>
                <a:lnTo>
                  <a:pt x="80" y="237"/>
                </a:lnTo>
                <a:lnTo>
                  <a:pt x="0" y="237"/>
                </a:lnTo>
                <a:lnTo>
                  <a:pt x="0" y="79"/>
                </a:lnTo>
                <a:lnTo>
                  <a:pt x="53" y="66"/>
                </a:lnTo>
                <a:lnTo>
                  <a:pt x="107" y="52"/>
                </a:lnTo>
                <a:lnTo>
                  <a:pt x="146" y="52"/>
                </a:lnTo>
                <a:lnTo>
                  <a:pt x="186" y="39"/>
                </a:lnTo>
                <a:lnTo>
                  <a:pt x="226" y="39"/>
                </a:lnTo>
                <a:lnTo>
                  <a:pt x="253" y="26"/>
                </a:lnTo>
                <a:lnTo>
                  <a:pt x="293" y="26"/>
                </a:lnTo>
                <a:lnTo>
                  <a:pt x="319" y="13"/>
                </a:lnTo>
                <a:lnTo>
                  <a:pt x="346" y="13"/>
                </a:lnTo>
                <a:lnTo>
                  <a:pt x="359" y="13"/>
                </a:lnTo>
                <a:lnTo>
                  <a:pt x="386" y="0"/>
                </a:lnTo>
                <a:lnTo>
                  <a:pt x="399" y="0"/>
                </a:lnTo>
                <a:lnTo>
                  <a:pt x="412" y="0"/>
                </a:lnTo>
                <a:lnTo>
                  <a:pt x="426" y="0"/>
                </a:lnTo>
                <a:lnTo>
                  <a:pt x="439" y="0"/>
                </a:lnTo>
                <a:lnTo>
                  <a:pt x="452" y="0"/>
                </a:lnTo>
                <a:lnTo>
                  <a:pt x="479" y="0"/>
                </a:lnTo>
                <a:lnTo>
                  <a:pt x="505" y="13"/>
                </a:lnTo>
                <a:lnTo>
                  <a:pt x="545" y="26"/>
                </a:lnTo>
                <a:lnTo>
                  <a:pt x="558" y="26"/>
                </a:lnTo>
                <a:lnTo>
                  <a:pt x="585" y="39"/>
                </a:lnTo>
                <a:lnTo>
                  <a:pt x="598" y="52"/>
                </a:lnTo>
                <a:lnTo>
                  <a:pt x="612" y="66"/>
                </a:lnTo>
                <a:lnTo>
                  <a:pt x="625" y="79"/>
                </a:lnTo>
                <a:lnTo>
                  <a:pt x="625" y="92"/>
                </a:lnTo>
                <a:lnTo>
                  <a:pt x="625" y="118"/>
                </a:lnTo>
                <a:lnTo>
                  <a:pt x="625" y="132"/>
                </a:lnTo>
                <a:lnTo>
                  <a:pt x="612" y="145"/>
                </a:lnTo>
                <a:lnTo>
                  <a:pt x="598" y="158"/>
                </a:lnTo>
                <a:lnTo>
                  <a:pt x="585" y="171"/>
                </a:lnTo>
                <a:lnTo>
                  <a:pt x="558" y="171"/>
                </a:lnTo>
                <a:lnTo>
                  <a:pt x="532" y="185"/>
                </a:lnTo>
                <a:lnTo>
                  <a:pt x="505" y="198"/>
                </a:lnTo>
                <a:lnTo>
                  <a:pt x="465" y="21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0" name="Freeform 14"/>
          <p:cNvSpPr>
            <a:spLocks noChangeArrowheads="1"/>
          </p:cNvSpPr>
          <p:nvPr/>
        </p:nvSpPr>
        <p:spPr bwMode="auto">
          <a:xfrm>
            <a:off x="5073651" y="2824164"/>
            <a:ext cx="817563" cy="720725"/>
          </a:xfrm>
          <a:custGeom>
            <a:avLst/>
            <a:gdLst>
              <a:gd name="T0" fmla="*/ 1289 w 1289"/>
              <a:gd name="T1" fmla="*/ 0 h 1137"/>
              <a:gd name="T2" fmla="*/ 1276 w 1289"/>
              <a:gd name="T3" fmla="*/ 27 h 1137"/>
              <a:gd name="T4" fmla="*/ 1236 w 1289"/>
              <a:gd name="T5" fmla="*/ 67 h 1137"/>
              <a:gd name="T6" fmla="*/ 1210 w 1289"/>
              <a:gd name="T7" fmla="*/ 106 h 1137"/>
              <a:gd name="T8" fmla="*/ 1156 w 1289"/>
              <a:gd name="T9" fmla="*/ 159 h 1137"/>
              <a:gd name="T10" fmla="*/ 1103 w 1289"/>
              <a:gd name="T11" fmla="*/ 225 h 1137"/>
              <a:gd name="T12" fmla="*/ 1050 w 1289"/>
              <a:gd name="T13" fmla="*/ 291 h 1137"/>
              <a:gd name="T14" fmla="*/ 984 w 1289"/>
              <a:gd name="T15" fmla="*/ 370 h 1137"/>
              <a:gd name="T16" fmla="*/ 904 w 1289"/>
              <a:gd name="T17" fmla="*/ 450 h 1137"/>
              <a:gd name="T18" fmla="*/ 824 w 1289"/>
              <a:gd name="T19" fmla="*/ 529 h 1137"/>
              <a:gd name="T20" fmla="*/ 744 w 1289"/>
              <a:gd name="T21" fmla="*/ 608 h 1137"/>
              <a:gd name="T22" fmla="*/ 665 w 1289"/>
              <a:gd name="T23" fmla="*/ 674 h 1137"/>
              <a:gd name="T24" fmla="*/ 598 w 1289"/>
              <a:gd name="T25" fmla="*/ 740 h 1137"/>
              <a:gd name="T26" fmla="*/ 519 w 1289"/>
              <a:gd name="T27" fmla="*/ 807 h 1137"/>
              <a:gd name="T28" fmla="*/ 439 w 1289"/>
              <a:gd name="T29" fmla="*/ 859 h 1137"/>
              <a:gd name="T30" fmla="*/ 372 w 1289"/>
              <a:gd name="T31" fmla="*/ 912 h 1137"/>
              <a:gd name="T32" fmla="*/ 293 w 1289"/>
              <a:gd name="T33" fmla="*/ 965 h 1137"/>
              <a:gd name="T34" fmla="*/ 226 w 1289"/>
              <a:gd name="T35" fmla="*/ 1005 h 1137"/>
              <a:gd name="T36" fmla="*/ 160 w 1289"/>
              <a:gd name="T37" fmla="*/ 1044 h 1137"/>
              <a:gd name="T38" fmla="*/ 107 w 1289"/>
              <a:gd name="T39" fmla="*/ 1071 h 1137"/>
              <a:gd name="T40" fmla="*/ 67 w 1289"/>
              <a:gd name="T41" fmla="*/ 1097 h 1137"/>
              <a:gd name="T42" fmla="*/ 40 w 1289"/>
              <a:gd name="T43" fmla="*/ 1110 h 1137"/>
              <a:gd name="T44" fmla="*/ 14 w 1289"/>
              <a:gd name="T45" fmla="*/ 1124 h 1137"/>
              <a:gd name="T46" fmla="*/ 0 w 1289"/>
              <a:gd name="T47" fmla="*/ 1137 h 1137"/>
              <a:gd name="T48" fmla="*/ 14 w 1289"/>
              <a:gd name="T49" fmla="*/ 1124 h 1137"/>
              <a:gd name="T50" fmla="*/ 27 w 1289"/>
              <a:gd name="T51" fmla="*/ 1124 h 1137"/>
              <a:gd name="T52" fmla="*/ 40 w 1289"/>
              <a:gd name="T53" fmla="*/ 1110 h 1137"/>
              <a:gd name="T54" fmla="*/ 53 w 1289"/>
              <a:gd name="T55" fmla="*/ 1097 h 1137"/>
              <a:gd name="T56" fmla="*/ 80 w 1289"/>
              <a:gd name="T57" fmla="*/ 1084 h 1137"/>
              <a:gd name="T58" fmla="*/ 93 w 1289"/>
              <a:gd name="T59" fmla="*/ 1071 h 1137"/>
              <a:gd name="T60" fmla="*/ 120 w 1289"/>
              <a:gd name="T61" fmla="*/ 1058 h 1137"/>
              <a:gd name="T62" fmla="*/ 146 w 1289"/>
              <a:gd name="T63" fmla="*/ 1031 h 1137"/>
              <a:gd name="T64" fmla="*/ 173 w 1289"/>
              <a:gd name="T65" fmla="*/ 1018 h 1137"/>
              <a:gd name="T66" fmla="*/ 200 w 1289"/>
              <a:gd name="T67" fmla="*/ 992 h 1137"/>
              <a:gd name="T68" fmla="*/ 239 w 1289"/>
              <a:gd name="T69" fmla="*/ 965 h 1137"/>
              <a:gd name="T70" fmla="*/ 279 w 1289"/>
              <a:gd name="T71" fmla="*/ 939 h 1137"/>
              <a:gd name="T72" fmla="*/ 306 w 1289"/>
              <a:gd name="T73" fmla="*/ 912 h 1137"/>
              <a:gd name="T74" fmla="*/ 359 w 1289"/>
              <a:gd name="T75" fmla="*/ 873 h 1137"/>
              <a:gd name="T76" fmla="*/ 399 w 1289"/>
              <a:gd name="T77" fmla="*/ 846 h 1137"/>
              <a:gd name="T78" fmla="*/ 439 w 1289"/>
              <a:gd name="T79" fmla="*/ 807 h 1137"/>
              <a:gd name="T80" fmla="*/ 479 w 1289"/>
              <a:gd name="T81" fmla="*/ 767 h 1137"/>
              <a:gd name="T82" fmla="*/ 532 w 1289"/>
              <a:gd name="T83" fmla="*/ 727 h 1137"/>
              <a:gd name="T84" fmla="*/ 572 w 1289"/>
              <a:gd name="T85" fmla="*/ 674 h 1137"/>
              <a:gd name="T86" fmla="*/ 625 w 1289"/>
              <a:gd name="T87" fmla="*/ 622 h 1137"/>
              <a:gd name="T88" fmla="*/ 678 w 1289"/>
              <a:gd name="T89" fmla="*/ 569 h 1137"/>
              <a:gd name="T90" fmla="*/ 731 w 1289"/>
              <a:gd name="T91" fmla="*/ 516 h 1137"/>
              <a:gd name="T92" fmla="*/ 784 w 1289"/>
              <a:gd name="T93" fmla="*/ 463 h 1137"/>
              <a:gd name="T94" fmla="*/ 837 w 1289"/>
              <a:gd name="T95" fmla="*/ 397 h 1137"/>
              <a:gd name="T96" fmla="*/ 891 w 1289"/>
              <a:gd name="T97" fmla="*/ 331 h 1137"/>
              <a:gd name="T98" fmla="*/ 944 w 1289"/>
              <a:gd name="T99" fmla="*/ 265 h 1137"/>
              <a:gd name="T100" fmla="*/ 1010 w 1289"/>
              <a:gd name="T101" fmla="*/ 185 h 1137"/>
              <a:gd name="T102" fmla="*/ 1063 w 1289"/>
              <a:gd name="T103" fmla="*/ 119 h 1137"/>
              <a:gd name="T104" fmla="*/ 1130 w 1289"/>
              <a:gd name="T105" fmla="*/ 40 h 1137"/>
              <a:gd name="T106" fmla="*/ 1289 w 1289"/>
              <a:gd name="T107" fmla="*/ 0 h 1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9" h="1137">
                <a:moveTo>
                  <a:pt x="1289" y="0"/>
                </a:moveTo>
                <a:lnTo>
                  <a:pt x="1276" y="27"/>
                </a:lnTo>
                <a:lnTo>
                  <a:pt x="1236" y="67"/>
                </a:lnTo>
                <a:lnTo>
                  <a:pt x="1210" y="106"/>
                </a:lnTo>
                <a:lnTo>
                  <a:pt x="1156" y="159"/>
                </a:lnTo>
                <a:lnTo>
                  <a:pt x="1103" y="225"/>
                </a:lnTo>
                <a:lnTo>
                  <a:pt x="1050" y="291"/>
                </a:lnTo>
                <a:lnTo>
                  <a:pt x="984" y="370"/>
                </a:lnTo>
                <a:lnTo>
                  <a:pt x="904" y="450"/>
                </a:lnTo>
                <a:lnTo>
                  <a:pt x="824" y="529"/>
                </a:lnTo>
                <a:lnTo>
                  <a:pt x="744" y="608"/>
                </a:lnTo>
                <a:lnTo>
                  <a:pt x="665" y="674"/>
                </a:lnTo>
                <a:lnTo>
                  <a:pt x="598" y="740"/>
                </a:lnTo>
                <a:lnTo>
                  <a:pt x="519" y="807"/>
                </a:lnTo>
                <a:lnTo>
                  <a:pt x="439" y="859"/>
                </a:lnTo>
                <a:lnTo>
                  <a:pt x="372" y="912"/>
                </a:lnTo>
                <a:lnTo>
                  <a:pt x="293" y="965"/>
                </a:lnTo>
                <a:lnTo>
                  <a:pt x="226" y="1005"/>
                </a:lnTo>
                <a:lnTo>
                  <a:pt x="160" y="1044"/>
                </a:lnTo>
                <a:lnTo>
                  <a:pt x="107" y="1071"/>
                </a:lnTo>
                <a:lnTo>
                  <a:pt x="67" y="1097"/>
                </a:lnTo>
                <a:lnTo>
                  <a:pt x="40" y="1110"/>
                </a:lnTo>
                <a:lnTo>
                  <a:pt x="14" y="1124"/>
                </a:lnTo>
                <a:lnTo>
                  <a:pt x="0" y="1137"/>
                </a:lnTo>
                <a:lnTo>
                  <a:pt x="14" y="1124"/>
                </a:lnTo>
                <a:lnTo>
                  <a:pt x="27" y="1124"/>
                </a:lnTo>
                <a:lnTo>
                  <a:pt x="40" y="1110"/>
                </a:lnTo>
                <a:lnTo>
                  <a:pt x="53" y="1097"/>
                </a:lnTo>
                <a:lnTo>
                  <a:pt x="80" y="1084"/>
                </a:lnTo>
                <a:lnTo>
                  <a:pt x="93" y="1071"/>
                </a:lnTo>
                <a:lnTo>
                  <a:pt x="120" y="1058"/>
                </a:lnTo>
                <a:lnTo>
                  <a:pt x="146" y="1031"/>
                </a:lnTo>
                <a:lnTo>
                  <a:pt x="173" y="1018"/>
                </a:lnTo>
                <a:lnTo>
                  <a:pt x="200" y="992"/>
                </a:lnTo>
                <a:lnTo>
                  <a:pt x="239" y="965"/>
                </a:lnTo>
                <a:lnTo>
                  <a:pt x="279" y="939"/>
                </a:lnTo>
                <a:lnTo>
                  <a:pt x="306" y="912"/>
                </a:lnTo>
                <a:lnTo>
                  <a:pt x="359" y="873"/>
                </a:lnTo>
                <a:lnTo>
                  <a:pt x="399" y="846"/>
                </a:lnTo>
                <a:lnTo>
                  <a:pt x="439" y="807"/>
                </a:lnTo>
                <a:lnTo>
                  <a:pt x="479" y="767"/>
                </a:lnTo>
                <a:lnTo>
                  <a:pt x="532" y="727"/>
                </a:lnTo>
                <a:lnTo>
                  <a:pt x="572" y="674"/>
                </a:lnTo>
                <a:lnTo>
                  <a:pt x="625" y="622"/>
                </a:lnTo>
                <a:lnTo>
                  <a:pt x="678" y="569"/>
                </a:lnTo>
                <a:lnTo>
                  <a:pt x="731" y="516"/>
                </a:lnTo>
                <a:lnTo>
                  <a:pt x="784" y="463"/>
                </a:lnTo>
                <a:lnTo>
                  <a:pt x="837" y="397"/>
                </a:lnTo>
                <a:lnTo>
                  <a:pt x="891" y="331"/>
                </a:lnTo>
                <a:lnTo>
                  <a:pt x="944" y="265"/>
                </a:lnTo>
                <a:lnTo>
                  <a:pt x="1010" y="185"/>
                </a:lnTo>
                <a:lnTo>
                  <a:pt x="1063" y="119"/>
                </a:lnTo>
                <a:lnTo>
                  <a:pt x="1130" y="40"/>
                </a:lnTo>
                <a:lnTo>
                  <a:pt x="1289"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1" name="Freeform 15"/>
          <p:cNvSpPr>
            <a:spLocks noChangeArrowheads="1"/>
          </p:cNvSpPr>
          <p:nvPr/>
        </p:nvSpPr>
        <p:spPr bwMode="auto">
          <a:xfrm>
            <a:off x="4938714" y="2790825"/>
            <a:ext cx="987425" cy="234950"/>
          </a:xfrm>
          <a:custGeom>
            <a:avLst/>
            <a:gdLst>
              <a:gd name="T0" fmla="*/ 1554 w 1554"/>
              <a:gd name="T1" fmla="*/ 13 h 370"/>
              <a:gd name="T2" fmla="*/ 1395 w 1554"/>
              <a:gd name="T3" fmla="*/ 52 h 370"/>
              <a:gd name="T4" fmla="*/ 1236 w 1554"/>
              <a:gd name="T5" fmla="*/ 92 h 370"/>
              <a:gd name="T6" fmla="*/ 1103 w 1554"/>
              <a:gd name="T7" fmla="*/ 132 h 370"/>
              <a:gd name="T8" fmla="*/ 970 w 1554"/>
              <a:gd name="T9" fmla="*/ 171 h 370"/>
              <a:gd name="T10" fmla="*/ 850 w 1554"/>
              <a:gd name="T11" fmla="*/ 198 h 370"/>
              <a:gd name="T12" fmla="*/ 744 w 1554"/>
              <a:gd name="T13" fmla="*/ 224 h 370"/>
              <a:gd name="T14" fmla="*/ 638 w 1554"/>
              <a:gd name="T15" fmla="*/ 251 h 370"/>
              <a:gd name="T16" fmla="*/ 558 w 1554"/>
              <a:gd name="T17" fmla="*/ 277 h 370"/>
              <a:gd name="T18" fmla="*/ 478 w 1554"/>
              <a:gd name="T19" fmla="*/ 304 h 370"/>
              <a:gd name="T20" fmla="*/ 398 w 1554"/>
              <a:gd name="T21" fmla="*/ 317 h 370"/>
              <a:gd name="T22" fmla="*/ 345 w 1554"/>
              <a:gd name="T23" fmla="*/ 330 h 370"/>
              <a:gd name="T24" fmla="*/ 292 w 1554"/>
              <a:gd name="T25" fmla="*/ 343 h 370"/>
              <a:gd name="T26" fmla="*/ 252 w 1554"/>
              <a:gd name="T27" fmla="*/ 356 h 370"/>
              <a:gd name="T28" fmla="*/ 226 w 1554"/>
              <a:gd name="T29" fmla="*/ 370 h 370"/>
              <a:gd name="T30" fmla="*/ 199 w 1554"/>
              <a:gd name="T31" fmla="*/ 370 h 370"/>
              <a:gd name="T32" fmla="*/ 159 w 1554"/>
              <a:gd name="T33" fmla="*/ 370 h 370"/>
              <a:gd name="T34" fmla="*/ 93 w 1554"/>
              <a:gd name="T35" fmla="*/ 330 h 370"/>
              <a:gd name="T36" fmla="*/ 39 w 1554"/>
              <a:gd name="T37" fmla="*/ 277 h 370"/>
              <a:gd name="T38" fmla="*/ 0 w 1554"/>
              <a:gd name="T39" fmla="*/ 237 h 370"/>
              <a:gd name="T40" fmla="*/ 13 w 1554"/>
              <a:gd name="T41" fmla="*/ 224 h 370"/>
              <a:gd name="T42" fmla="*/ 66 w 1554"/>
              <a:gd name="T43" fmla="*/ 237 h 370"/>
              <a:gd name="T44" fmla="*/ 133 w 1554"/>
              <a:gd name="T45" fmla="*/ 237 h 370"/>
              <a:gd name="T46" fmla="*/ 172 w 1554"/>
              <a:gd name="T47" fmla="*/ 237 h 370"/>
              <a:gd name="T48" fmla="*/ 199 w 1554"/>
              <a:gd name="T49" fmla="*/ 237 h 370"/>
              <a:gd name="T50" fmla="*/ 226 w 1554"/>
              <a:gd name="T51" fmla="*/ 237 h 370"/>
              <a:gd name="T52" fmla="*/ 279 w 1554"/>
              <a:gd name="T53" fmla="*/ 224 h 370"/>
              <a:gd name="T54" fmla="*/ 345 w 1554"/>
              <a:gd name="T55" fmla="*/ 211 h 370"/>
              <a:gd name="T56" fmla="*/ 438 w 1554"/>
              <a:gd name="T57" fmla="*/ 198 h 370"/>
              <a:gd name="T58" fmla="*/ 531 w 1554"/>
              <a:gd name="T59" fmla="*/ 171 h 370"/>
              <a:gd name="T60" fmla="*/ 651 w 1554"/>
              <a:gd name="T61" fmla="*/ 145 h 370"/>
              <a:gd name="T62" fmla="*/ 784 w 1554"/>
              <a:gd name="T63" fmla="*/ 132 h 370"/>
              <a:gd name="T64" fmla="*/ 917 w 1554"/>
              <a:gd name="T65" fmla="*/ 105 h 370"/>
              <a:gd name="T66" fmla="*/ 1049 w 1554"/>
              <a:gd name="T67" fmla="*/ 79 h 370"/>
              <a:gd name="T68" fmla="*/ 1156 w 1554"/>
              <a:gd name="T69" fmla="*/ 66 h 370"/>
              <a:gd name="T70" fmla="*/ 1262 w 1554"/>
              <a:gd name="T71" fmla="*/ 39 h 370"/>
              <a:gd name="T72" fmla="*/ 1355 w 1554"/>
              <a:gd name="T73" fmla="*/ 26 h 370"/>
              <a:gd name="T74" fmla="*/ 1435 w 1554"/>
              <a:gd name="T75" fmla="*/ 13 h 370"/>
              <a:gd name="T76" fmla="*/ 1501 w 1554"/>
              <a:gd name="T77" fmla="*/ 13 h 370"/>
              <a:gd name="T78" fmla="*/ 1554 w 1554"/>
              <a:gd name="T79" fmla="*/ 0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54" h="370">
                <a:moveTo>
                  <a:pt x="1554" y="0"/>
                </a:moveTo>
                <a:lnTo>
                  <a:pt x="1554" y="13"/>
                </a:lnTo>
                <a:lnTo>
                  <a:pt x="1475" y="39"/>
                </a:lnTo>
                <a:lnTo>
                  <a:pt x="1395" y="52"/>
                </a:lnTo>
                <a:lnTo>
                  <a:pt x="1315" y="79"/>
                </a:lnTo>
                <a:lnTo>
                  <a:pt x="1236" y="92"/>
                </a:lnTo>
                <a:lnTo>
                  <a:pt x="1169" y="119"/>
                </a:lnTo>
                <a:lnTo>
                  <a:pt x="1103" y="132"/>
                </a:lnTo>
                <a:lnTo>
                  <a:pt x="1036" y="145"/>
                </a:lnTo>
                <a:lnTo>
                  <a:pt x="970" y="171"/>
                </a:lnTo>
                <a:lnTo>
                  <a:pt x="917" y="185"/>
                </a:lnTo>
                <a:lnTo>
                  <a:pt x="850" y="198"/>
                </a:lnTo>
                <a:lnTo>
                  <a:pt x="797" y="211"/>
                </a:lnTo>
                <a:lnTo>
                  <a:pt x="744" y="224"/>
                </a:lnTo>
                <a:lnTo>
                  <a:pt x="691" y="237"/>
                </a:lnTo>
                <a:lnTo>
                  <a:pt x="638" y="251"/>
                </a:lnTo>
                <a:lnTo>
                  <a:pt x="598" y="264"/>
                </a:lnTo>
                <a:lnTo>
                  <a:pt x="558" y="277"/>
                </a:lnTo>
                <a:lnTo>
                  <a:pt x="518" y="290"/>
                </a:lnTo>
                <a:lnTo>
                  <a:pt x="478" y="304"/>
                </a:lnTo>
                <a:lnTo>
                  <a:pt x="438" y="304"/>
                </a:lnTo>
                <a:lnTo>
                  <a:pt x="398" y="317"/>
                </a:lnTo>
                <a:lnTo>
                  <a:pt x="372" y="330"/>
                </a:lnTo>
                <a:lnTo>
                  <a:pt x="345" y="330"/>
                </a:lnTo>
                <a:lnTo>
                  <a:pt x="319" y="343"/>
                </a:lnTo>
                <a:lnTo>
                  <a:pt x="292" y="343"/>
                </a:lnTo>
                <a:lnTo>
                  <a:pt x="265" y="356"/>
                </a:lnTo>
                <a:lnTo>
                  <a:pt x="252" y="356"/>
                </a:lnTo>
                <a:lnTo>
                  <a:pt x="239" y="356"/>
                </a:lnTo>
                <a:lnTo>
                  <a:pt x="226" y="370"/>
                </a:lnTo>
                <a:lnTo>
                  <a:pt x="212" y="370"/>
                </a:lnTo>
                <a:lnTo>
                  <a:pt x="199" y="370"/>
                </a:lnTo>
                <a:lnTo>
                  <a:pt x="186" y="370"/>
                </a:lnTo>
                <a:lnTo>
                  <a:pt x="159" y="370"/>
                </a:lnTo>
                <a:lnTo>
                  <a:pt x="133" y="356"/>
                </a:lnTo>
                <a:lnTo>
                  <a:pt x="93" y="330"/>
                </a:lnTo>
                <a:lnTo>
                  <a:pt x="66" y="304"/>
                </a:lnTo>
                <a:lnTo>
                  <a:pt x="39" y="277"/>
                </a:lnTo>
                <a:lnTo>
                  <a:pt x="13" y="251"/>
                </a:lnTo>
                <a:lnTo>
                  <a:pt x="0" y="237"/>
                </a:lnTo>
                <a:lnTo>
                  <a:pt x="0" y="224"/>
                </a:lnTo>
                <a:lnTo>
                  <a:pt x="13" y="224"/>
                </a:lnTo>
                <a:lnTo>
                  <a:pt x="39" y="224"/>
                </a:lnTo>
                <a:lnTo>
                  <a:pt x="66" y="237"/>
                </a:lnTo>
                <a:lnTo>
                  <a:pt x="106" y="237"/>
                </a:lnTo>
                <a:lnTo>
                  <a:pt x="133" y="237"/>
                </a:lnTo>
                <a:lnTo>
                  <a:pt x="159" y="237"/>
                </a:lnTo>
                <a:lnTo>
                  <a:pt x="172" y="237"/>
                </a:lnTo>
                <a:lnTo>
                  <a:pt x="186" y="237"/>
                </a:lnTo>
                <a:lnTo>
                  <a:pt x="199" y="237"/>
                </a:lnTo>
                <a:lnTo>
                  <a:pt x="212" y="237"/>
                </a:lnTo>
                <a:lnTo>
                  <a:pt x="226" y="237"/>
                </a:lnTo>
                <a:lnTo>
                  <a:pt x="252" y="224"/>
                </a:lnTo>
                <a:lnTo>
                  <a:pt x="279" y="224"/>
                </a:lnTo>
                <a:lnTo>
                  <a:pt x="319" y="211"/>
                </a:lnTo>
                <a:lnTo>
                  <a:pt x="345" y="211"/>
                </a:lnTo>
                <a:lnTo>
                  <a:pt x="385" y="198"/>
                </a:lnTo>
                <a:lnTo>
                  <a:pt x="438" y="198"/>
                </a:lnTo>
                <a:lnTo>
                  <a:pt x="478" y="185"/>
                </a:lnTo>
                <a:lnTo>
                  <a:pt x="531" y="171"/>
                </a:lnTo>
                <a:lnTo>
                  <a:pt x="598" y="158"/>
                </a:lnTo>
                <a:lnTo>
                  <a:pt x="651" y="145"/>
                </a:lnTo>
                <a:lnTo>
                  <a:pt x="717" y="145"/>
                </a:lnTo>
                <a:lnTo>
                  <a:pt x="784" y="132"/>
                </a:lnTo>
                <a:lnTo>
                  <a:pt x="850" y="119"/>
                </a:lnTo>
                <a:lnTo>
                  <a:pt x="917" y="105"/>
                </a:lnTo>
                <a:lnTo>
                  <a:pt x="983" y="92"/>
                </a:lnTo>
                <a:lnTo>
                  <a:pt x="1049" y="79"/>
                </a:lnTo>
                <a:lnTo>
                  <a:pt x="1103" y="66"/>
                </a:lnTo>
                <a:lnTo>
                  <a:pt x="1156" y="66"/>
                </a:lnTo>
                <a:lnTo>
                  <a:pt x="1209" y="52"/>
                </a:lnTo>
                <a:lnTo>
                  <a:pt x="1262" y="39"/>
                </a:lnTo>
                <a:lnTo>
                  <a:pt x="1302" y="39"/>
                </a:lnTo>
                <a:lnTo>
                  <a:pt x="1355" y="26"/>
                </a:lnTo>
                <a:lnTo>
                  <a:pt x="1395" y="26"/>
                </a:lnTo>
                <a:lnTo>
                  <a:pt x="1435" y="13"/>
                </a:lnTo>
                <a:lnTo>
                  <a:pt x="1461" y="13"/>
                </a:lnTo>
                <a:lnTo>
                  <a:pt x="1501" y="13"/>
                </a:lnTo>
                <a:lnTo>
                  <a:pt x="1528" y="13"/>
                </a:lnTo>
                <a:lnTo>
                  <a:pt x="1554"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up)">
                                      <p:cBhvr>
                                        <p:cTn id="12" dur="500"/>
                                        <p:tgtEl>
                                          <p:spTgt spid="23"/>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500"/>
                                        <p:tgtEl>
                                          <p:spTgt spid="24"/>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up)">
                                      <p:cBhvr>
                                        <p:cTn id="52" dur="500"/>
                                        <p:tgtEl>
                                          <p:spTgt spid="28"/>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内容占位符 2"/>
          <p:cNvSpPr>
            <a:spLocks noGrp="1" noChangeArrowheads="1"/>
          </p:cNvSpPr>
          <p:nvPr>
            <p:ph idx="1"/>
          </p:nvPr>
        </p:nvSpPr>
        <p:spPr>
          <a:xfrm>
            <a:off x="1958975" y="1038226"/>
            <a:ext cx="7886700" cy="441325"/>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lang="en-US" altLang="zh-CN" b="1" smtClean="0">
                <a:solidFill>
                  <a:srgbClr val="404040"/>
                </a:solidFill>
                <a:latin typeface="微软雅黑"/>
                <a:ea typeface="微软雅黑"/>
                <a:sym typeface="微软雅黑"/>
              </a:rPr>
              <a:t>         </a:t>
            </a:r>
            <a:r>
              <a:rPr sz="3200" b="1">
                <a:solidFill>
                  <a:srgbClr val="C00000"/>
                </a:solidFill>
                <a:latin typeface="微软雅黑"/>
                <a:ea typeface="微软雅黑"/>
                <a:sym typeface="微软雅黑"/>
              </a:rPr>
              <a:t>多音字</a:t>
            </a:r>
          </a:p>
          <a:p>
            <a:pPr marL="0" indent="0" defTabSz="685800" fontAlgn="base">
              <a:spcBef>
                <a:spcPct val="0"/>
              </a:spcBef>
              <a:buNone/>
            </a:pPr>
            <a:endParaRPr smtClean="0">
              <a:solidFill>
                <a:srgbClr val="404040"/>
              </a:solidFill>
              <a:latin typeface="微软雅黑"/>
              <a:ea typeface="微软雅黑"/>
              <a:sym typeface="微软雅黑"/>
            </a:endParaRPr>
          </a:p>
          <a:p>
            <a:pPr marL="0" indent="0" defTabSz="685800" fontAlgn="base">
              <a:spcBef>
                <a:spcPct val="0"/>
              </a:spcBef>
              <a:buNone/>
            </a:pPr>
            <a:endParaRPr smtClean="0">
              <a:solidFill>
                <a:srgbClr val="404040"/>
              </a:solidFill>
              <a:latin typeface="微软雅黑"/>
              <a:ea typeface="微软雅黑"/>
              <a:sym typeface="微软雅黑"/>
            </a:endParaRPr>
          </a:p>
          <a:p>
            <a:pPr marL="0" indent="0" defTabSz="685800" fontAlgn="base">
              <a:spcBef>
                <a:spcPct val="0"/>
              </a:spcBef>
              <a:buNone/>
            </a:pPr>
            <a:endParaRPr smtClean="0">
              <a:solidFill>
                <a:srgbClr val="404040"/>
              </a:solidFill>
              <a:latin typeface="微软雅黑"/>
              <a:ea typeface="微软雅黑"/>
              <a:sym typeface="微软雅黑"/>
            </a:endParaRPr>
          </a:p>
        </p:txBody>
      </p:sp>
      <p:sp>
        <p:nvSpPr>
          <p:cNvPr id="21506" name="TextBox 1"/>
          <p:cNvSpPr txBox="1">
            <a:spLocks noChangeArrowheads="1"/>
          </p:cNvSpPr>
          <p:nvPr/>
        </p:nvSpPr>
        <p:spPr bwMode="auto">
          <a:xfrm>
            <a:off x="2727326" y="2309814"/>
            <a:ext cx="5699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微软雅黑"/>
                <a:ea typeface="微软雅黑"/>
                <a:sym typeface="微软雅黑"/>
              </a:rPr>
              <a:t>提</a:t>
            </a:r>
          </a:p>
        </p:txBody>
      </p:sp>
      <p:grpSp>
        <p:nvGrpSpPr>
          <p:cNvPr id="21507" name="组合 3"/>
          <p:cNvGrpSpPr>
            <a:grpSpLocks/>
          </p:cNvGrpSpPr>
          <p:nvPr/>
        </p:nvGrpSpPr>
        <p:grpSpPr bwMode="auto">
          <a:xfrm>
            <a:off x="3236913" y="3549651"/>
            <a:ext cx="4559300" cy="2030413"/>
            <a:chOff x="1506993" y="4238545"/>
            <a:chExt cx="3233476" cy="1403506"/>
          </a:xfrm>
        </p:grpSpPr>
        <p:sp>
          <p:nvSpPr>
            <p:cNvPr id="5" name="左大括号 4"/>
            <p:cNvSpPr/>
            <p:nvPr/>
          </p:nvSpPr>
          <p:spPr>
            <a:xfrm>
              <a:off x="1506993" y="4520563"/>
              <a:ext cx="219543" cy="469664"/>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
          <p:nvSpPr>
            <p:cNvPr id="21509" name="TextBox 4"/>
            <p:cNvSpPr txBox="1">
              <a:spLocks noChangeArrowheads="1"/>
            </p:cNvSpPr>
            <p:nvPr/>
          </p:nvSpPr>
          <p:spPr bwMode="auto">
            <a:xfrm>
              <a:off x="1643428" y="4238545"/>
              <a:ext cx="3097041" cy="140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en-US" altLang="zh-CN" sz="2800" b="1">
                  <a:solidFill>
                    <a:srgbClr val="FF0000"/>
                  </a:solidFill>
                  <a:latin typeface="微软雅黑"/>
                  <a:ea typeface="微软雅黑"/>
                  <a:sym typeface="微软雅黑"/>
                </a:rPr>
                <a:t>shuài</a:t>
              </a:r>
              <a:r>
                <a:rPr lang="zh-CN" altLang="en-US" sz="2800" b="1">
                  <a:solidFill>
                    <a:srgbClr val="FF0000"/>
                  </a:solidFill>
                  <a:latin typeface="微软雅黑"/>
                  <a:ea typeface="微软雅黑"/>
                  <a:sym typeface="微软雅黑"/>
                </a:rPr>
                <a:t>（率领）（率性而为）</a:t>
              </a:r>
            </a:p>
            <a:p>
              <a:pPr>
                <a:lnSpc>
                  <a:spcPct val="150000"/>
                </a:lnSpc>
              </a:pPr>
              <a:r>
                <a:rPr lang="en-US" altLang="zh-CN" sz="2800" b="1">
                  <a:solidFill>
                    <a:srgbClr val="FF0000"/>
                  </a:solidFill>
                  <a:latin typeface="微软雅黑"/>
                  <a:ea typeface="微软雅黑"/>
                  <a:sym typeface="微软雅黑"/>
                </a:rPr>
                <a:t>lǜ</a:t>
              </a:r>
              <a:r>
                <a:rPr lang="zh-CN" altLang="en-US" sz="2800" b="1">
                  <a:solidFill>
                    <a:srgbClr val="FF0000"/>
                  </a:solidFill>
                  <a:latin typeface="微软雅黑"/>
                  <a:ea typeface="微软雅黑"/>
                  <a:sym typeface="微软雅黑"/>
                </a:rPr>
                <a:t>（概率）（效率）</a:t>
              </a:r>
            </a:p>
            <a:p>
              <a:pPr>
                <a:lnSpc>
                  <a:spcPct val="150000"/>
                </a:lnSpc>
              </a:pPr>
              <a:endParaRPr lang="zh-CN" altLang="en-US" sz="2800" b="1">
                <a:solidFill>
                  <a:srgbClr val="FF0000"/>
                </a:solidFill>
                <a:latin typeface="微软雅黑"/>
                <a:ea typeface="微软雅黑"/>
                <a:sym typeface="微软雅黑"/>
              </a:endParaRPr>
            </a:p>
          </p:txBody>
        </p:sp>
      </p:grpSp>
      <p:sp>
        <p:nvSpPr>
          <p:cNvPr id="2" name="笑脸 1"/>
          <p:cNvSpPr/>
          <p:nvPr/>
        </p:nvSpPr>
        <p:spPr>
          <a:xfrm>
            <a:off x="2165351" y="1038226"/>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1511" name="组合 3"/>
          <p:cNvGrpSpPr>
            <a:grpSpLocks/>
          </p:cNvGrpSpPr>
          <p:nvPr/>
        </p:nvGrpSpPr>
        <p:grpSpPr bwMode="auto">
          <a:xfrm>
            <a:off x="3298826" y="1855788"/>
            <a:ext cx="4614863" cy="2030412"/>
            <a:chOff x="2010407" y="2977658"/>
            <a:chExt cx="3273102" cy="1403506"/>
          </a:xfrm>
        </p:grpSpPr>
        <p:sp>
          <p:nvSpPr>
            <p:cNvPr id="4" name="左大括号 3"/>
            <p:cNvSpPr/>
            <p:nvPr/>
          </p:nvSpPr>
          <p:spPr>
            <a:xfrm>
              <a:off x="2010407" y="3174083"/>
              <a:ext cx="219558" cy="595860"/>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
          <p:nvSpPr>
            <p:cNvPr id="21513" name="TextBox 4"/>
            <p:cNvSpPr txBox="1">
              <a:spLocks noChangeArrowheads="1"/>
            </p:cNvSpPr>
            <p:nvPr/>
          </p:nvSpPr>
          <p:spPr bwMode="auto">
            <a:xfrm>
              <a:off x="2186468" y="2977658"/>
              <a:ext cx="3097041" cy="140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en-US" altLang="zh-CN" sz="2800" b="1">
                  <a:solidFill>
                    <a:srgbClr val="FF0000"/>
                  </a:solidFill>
                  <a:latin typeface="微软雅黑"/>
                  <a:ea typeface="微软雅黑"/>
                  <a:sym typeface="微软雅黑"/>
                </a:rPr>
                <a:t>tí</a:t>
              </a:r>
              <a:r>
                <a:rPr lang="zh-CN" altLang="en-US" sz="2800" b="1">
                  <a:solidFill>
                    <a:srgbClr val="FF0000"/>
                  </a:solidFill>
                  <a:latin typeface="微软雅黑"/>
                  <a:ea typeface="微软雅黑"/>
                  <a:sym typeface="微软雅黑"/>
                </a:rPr>
                <a:t>（提高）（提心吊胆）</a:t>
              </a:r>
            </a:p>
            <a:p>
              <a:pPr>
                <a:lnSpc>
                  <a:spcPct val="150000"/>
                </a:lnSpc>
              </a:pPr>
              <a:r>
                <a:rPr lang="en-US" altLang="zh-CN" sz="2800" b="1">
                  <a:solidFill>
                    <a:srgbClr val="FF0000"/>
                  </a:solidFill>
                  <a:latin typeface="微软雅黑"/>
                  <a:ea typeface="微软雅黑"/>
                  <a:sym typeface="微软雅黑"/>
                </a:rPr>
                <a:t>dī</a:t>
              </a:r>
              <a:r>
                <a:rPr lang="zh-CN" altLang="en-US" sz="2800" b="1">
                  <a:solidFill>
                    <a:srgbClr val="FF0000"/>
                  </a:solidFill>
                  <a:latin typeface="微软雅黑"/>
                  <a:ea typeface="微软雅黑"/>
                  <a:sym typeface="微软雅黑"/>
                </a:rPr>
                <a:t>（提防）</a:t>
              </a:r>
            </a:p>
            <a:p>
              <a:pPr>
                <a:lnSpc>
                  <a:spcPct val="150000"/>
                </a:lnSpc>
              </a:pPr>
              <a:endParaRPr lang="zh-CN" altLang="en-US" sz="2800" b="1">
                <a:solidFill>
                  <a:srgbClr val="FF0000"/>
                </a:solidFill>
                <a:latin typeface="微软雅黑"/>
                <a:ea typeface="微软雅黑"/>
                <a:sym typeface="微软雅黑"/>
              </a:endParaRPr>
            </a:p>
          </p:txBody>
        </p:sp>
      </p:grpSp>
      <p:sp>
        <p:nvSpPr>
          <p:cNvPr id="21514" name="TextBox 1"/>
          <p:cNvSpPr txBox="1">
            <a:spLocks noChangeArrowheads="1"/>
          </p:cNvSpPr>
          <p:nvPr/>
        </p:nvSpPr>
        <p:spPr bwMode="auto">
          <a:xfrm>
            <a:off x="2530476" y="3957639"/>
            <a:ext cx="56991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b="1">
                <a:latin typeface="微软雅黑"/>
                <a:ea typeface="微软雅黑"/>
                <a:sym typeface="微软雅黑"/>
              </a:rPr>
              <a:t>率</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内容占位符 2"/>
          <p:cNvSpPr>
            <a:spLocks noGrp="1" noChangeArrowheads="1"/>
          </p:cNvSpPr>
          <p:nvPr>
            <p:ph idx="1"/>
          </p:nvPr>
        </p:nvSpPr>
        <p:spPr>
          <a:xfrm>
            <a:off x="2047875" y="1104900"/>
            <a:ext cx="7886700" cy="573088"/>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lang="en-US" altLang="zh-CN" b="1" smtClean="0">
                <a:solidFill>
                  <a:srgbClr val="404040"/>
                </a:solidFill>
                <a:latin typeface="微软雅黑"/>
                <a:ea typeface="微软雅黑"/>
                <a:sym typeface="微软雅黑"/>
              </a:rPr>
              <a:t>       </a:t>
            </a:r>
            <a:r>
              <a:rPr sz="3200" b="1">
                <a:solidFill>
                  <a:srgbClr val="C00000"/>
                </a:solidFill>
                <a:latin typeface="微软雅黑"/>
                <a:ea typeface="微软雅黑"/>
                <a:sym typeface="微软雅黑"/>
              </a:rPr>
              <a:t>形近字</a:t>
            </a:r>
          </a:p>
          <a:p>
            <a:pPr marL="0" indent="0" defTabSz="685800" fontAlgn="base">
              <a:spcBef>
                <a:spcPct val="0"/>
              </a:spcBef>
              <a:buNone/>
            </a:pPr>
            <a:endParaRPr smtClean="0">
              <a:solidFill>
                <a:srgbClr val="404040"/>
              </a:solidFill>
              <a:latin typeface="微软雅黑"/>
              <a:ea typeface="微软雅黑"/>
              <a:sym typeface="微软雅黑"/>
            </a:endParaRPr>
          </a:p>
        </p:txBody>
      </p:sp>
      <p:sp>
        <p:nvSpPr>
          <p:cNvPr id="2" name="笑脸 1"/>
          <p:cNvSpPr/>
          <p:nvPr/>
        </p:nvSpPr>
        <p:spPr>
          <a:xfrm>
            <a:off x="2165351" y="1104901"/>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22531" name="组合 3"/>
          <p:cNvGrpSpPr>
            <a:grpSpLocks/>
          </p:cNvGrpSpPr>
          <p:nvPr/>
        </p:nvGrpSpPr>
        <p:grpSpPr bwMode="auto">
          <a:xfrm>
            <a:off x="2549525" y="3100390"/>
            <a:ext cx="4662488" cy="1384995"/>
            <a:chOff x="2019864" y="2946517"/>
            <a:chExt cx="3306876" cy="956789"/>
          </a:xfrm>
        </p:grpSpPr>
        <p:sp>
          <p:nvSpPr>
            <p:cNvPr id="6" name="左大括号 5"/>
            <p:cNvSpPr/>
            <p:nvPr/>
          </p:nvSpPr>
          <p:spPr>
            <a:xfrm>
              <a:off x="2019864" y="3100053"/>
              <a:ext cx="219558" cy="752326"/>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
          <p:nvSpPr>
            <p:cNvPr id="22533" name="TextBox 4"/>
            <p:cNvSpPr txBox="1">
              <a:spLocks noChangeArrowheads="1"/>
            </p:cNvSpPr>
            <p:nvPr/>
          </p:nvSpPr>
          <p:spPr bwMode="auto">
            <a:xfrm>
              <a:off x="2229699" y="2946517"/>
              <a:ext cx="3097041" cy="95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b="1">
                  <a:solidFill>
                    <a:srgbClr val="FF0000"/>
                  </a:solidFill>
                  <a:latin typeface="微软雅黑"/>
                  <a:ea typeface="微软雅黑"/>
                  <a:sym typeface="微软雅黑"/>
                </a:rPr>
                <a:t>帜</a:t>
              </a:r>
              <a:r>
                <a:rPr lang="en-US" altLang="zh-CN" sz="2800" b="1">
                  <a:solidFill>
                    <a:srgbClr val="FF0000"/>
                  </a:solidFill>
                  <a:latin typeface="微软雅黑"/>
                  <a:ea typeface="微软雅黑"/>
                  <a:sym typeface="微软雅黑"/>
                </a:rPr>
                <a:t>zhì</a:t>
              </a:r>
              <a:r>
                <a:rPr lang="zh-CN" altLang="en-US" sz="2800" b="1">
                  <a:solidFill>
                    <a:srgbClr val="FF0000"/>
                  </a:solidFill>
                  <a:latin typeface="微软雅黑"/>
                  <a:ea typeface="微软雅黑"/>
                  <a:sym typeface="微软雅黑"/>
                </a:rPr>
                <a:t>（旗帜）（独树一帜）</a:t>
              </a:r>
            </a:p>
            <a:p>
              <a:pPr>
                <a:lnSpc>
                  <a:spcPct val="150000"/>
                </a:lnSpc>
              </a:pPr>
              <a:r>
                <a:rPr lang="zh-CN" altLang="en-US" sz="2800" b="1">
                  <a:solidFill>
                    <a:srgbClr val="FF0000"/>
                  </a:solidFill>
                  <a:latin typeface="微软雅黑"/>
                  <a:ea typeface="微软雅黑"/>
                  <a:sym typeface="微软雅黑"/>
                </a:rPr>
                <a:t>炽</a:t>
              </a:r>
              <a:r>
                <a:rPr lang="en-US" altLang="zh-CN" sz="2800" b="1">
                  <a:solidFill>
                    <a:srgbClr val="FF0000"/>
                  </a:solidFill>
                  <a:latin typeface="微软雅黑"/>
                  <a:ea typeface="微软雅黑"/>
                  <a:sym typeface="微软雅黑"/>
                </a:rPr>
                <a:t>chì</a:t>
              </a:r>
              <a:r>
                <a:rPr lang="zh-CN" altLang="en-US" sz="2800" b="1">
                  <a:solidFill>
                    <a:srgbClr val="FF0000"/>
                  </a:solidFill>
                  <a:latin typeface="微软雅黑"/>
                  <a:ea typeface="微软雅黑"/>
                  <a:sym typeface="微软雅黑"/>
                </a:rPr>
                <a:t>（炽热）</a:t>
              </a:r>
            </a:p>
          </p:txBody>
        </p:sp>
      </p:grpSp>
      <p:grpSp>
        <p:nvGrpSpPr>
          <p:cNvPr id="22534" name="组合 3"/>
          <p:cNvGrpSpPr>
            <a:grpSpLocks/>
          </p:cNvGrpSpPr>
          <p:nvPr/>
        </p:nvGrpSpPr>
        <p:grpSpPr bwMode="auto">
          <a:xfrm>
            <a:off x="2535239" y="4411663"/>
            <a:ext cx="4689475" cy="1384995"/>
            <a:chOff x="2019864" y="2946517"/>
            <a:chExt cx="3325789" cy="957888"/>
          </a:xfrm>
        </p:grpSpPr>
        <p:sp>
          <p:nvSpPr>
            <p:cNvPr id="5" name="左大括号 4"/>
            <p:cNvSpPr/>
            <p:nvPr/>
          </p:nvSpPr>
          <p:spPr>
            <a:xfrm>
              <a:off x="2019864" y="3100229"/>
              <a:ext cx="219542" cy="752091"/>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
          <p:nvSpPr>
            <p:cNvPr id="22536" name="TextBox 4"/>
            <p:cNvSpPr txBox="1">
              <a:spLocks noChangeArrowheads="1"/>
            </p:cNvSpPr>
            <p:nvPr/>
          </p:nvSpPr>
          <p:spPr bwMode="auto">
            <a:xfrm>
              <a:off x="2248612" y="2946517"/>
              <a:ext cx="3097041" cy="957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b="1">
                  <a:solidFill>
                    <a:srgbClr val="FF0000"/>
                  </a:solidFill>
                  <a:latin typeface="微软雅黑"/>
                  <a:ea typeface="微软雅黑"/>
                  <a:sym typeface="微软雅黑"/>
                </a:rPr>
                <a:t>距</a:t>
              </a:r>
              <a:r>
                <a:rPr lang="en-US" altLang="zh-CN" sz="2800" b="1">
                  <a:solidFill>
                    <a:srgbClr val="FF0000"/>
                  </a:solidFill>
                  <a:latin typeface="微软雅黑"/>
                  <a:ea typeface="微软雅黑"/>
                  <a:sym typeface="微软雅黑"/>
                </a:rPr>
                <a:t>jù</a:t>
              </a:r>
              <a:r>
                <a:rPr lang="zh-CN" altLang="en-US" sz="2800" b="1">
                  <a:solidFill>
                    <a:srgbClr val="FF0000"/>
                  </a:solidFill>
                  <a:latin typeface="微软雅黑"/>
                  <a:ea typeface="微软雅黑"/>
                  <a:sym typeface="微软雅黑"/>
                </a:rPr>
                <a:t>（距离）（差距）</a:t>
              </a:r>
            </a:p>
            <a:p>
              <a:pPr>
                <a:lnSpc>
                  <a:spcPct val="150000"/>
                </a:lnSpc>
              </a:pPr>
              <a:r>
                <a:rPr lang="zh-CN" altLang="en-US" sz="2800" b="1">
                  <a:solidFill>
                    <a:srgbClr val="FF0000"/>
                  </a:solidFill>
                  <a:latin typeface="微软雅黑"/>
                  <a:ea typeface="微软雅黑"/>
                  <a:sym typeface="微软雅黑"/>
                </a:rPr>
                <a:t>拒</a:t>
              </a:r>
              <a:r>
                <a:rPr lang="en-US" altLang="zh-CN" sz="2800" b="1">
                  <a:solidFill>
                    <a:srgbClr val="FF0000"/>
                  </a:solidFill>
                  <a:latin typeface="微软雅黑"/>
                  <a:ea typeface="微软雅黑"/>
                  <a:sym typeface="微软雅黑"/>
                </a:rPr>
                <a:t>jù</a:t>
              </a:r>
              <a:r>
                <a:rPr lang="zh-CN" altLang="en-US" sz="2800" b="1">
                  <a:solidFill>
                    <a:srgbClr val="FF0000"/>
                  </a:solidFill>
                  <a:latin typeface="微软雅黑"/>
                  <a:ea typeface="微软雅黑"/>
                  <a:sym typeface="微软雅黑"/>
                </a:rPr>
                <a:t>（拒绝）（抗拒）</a:t>
              </a:r>
            </a:p>
          </p:txBody>
        </p:sp>
      </p:grpSp>
      <p:sp>
        <p:nvSpPr>
          <p:cNvPr id="22537" name="TextBox 4"/>
          <p:cNvSpPr txBox="1">
            <a:spLocks noChangeArrowheads="1"/>
          </p:cNvSpPr>
          <p:nvPr/>
        </p:nvSpPr>
        <p:spPr bwMode="auto">
          <a:xfrm>
            <a:off x="2844801" y="1716089"/>
            <a:ext cx="43672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b="1">
                <a:solidFill>
                  <a:srgbClr val="FF0000"/>
                </a:solidFill>
                <a:latin typeface="微软雅黑"/>
                <a:ea typeface="微软雅黑"/>
                <a:sym typeface="微软雅黑"/>
              </a:rPr>
              <a:t>栏</a:t>
            </a:r>
            <a:r>
              <a:rPr lang="en-US" altLang="zh-CN" sz="2800" b="1">
                <a:solidFill>
                  <a:srgbClr val="FF0000"/>
                </a:solidFill>
                <a:latin typeface="微软雅黑"/>
                <a:ea typeface="微软雅黑"/>
                <a:sym typeface="微软雅黑"/>
              </a:rPr>
              <a:t>lán</a:t>
            </a:r>
            <a:r>
              <a:rPr lang="zh-CN" altLang="en-US" sz="2800" b="1">
                <a:solidFill>
                  <a:srgbClr val="FF0000"/>
                </a:solidFill>
                <a:latin typeface="微软雅黑"/>
                <a:ea typeface="微软雅黑"/>
                <a:sym typeface="微软雅黑"/>
              </a:rPr>
              <a:t>（栏目）（跨栏）</a:t>
            </a:r>
          </a:p>
          <a:p>
            <a:pPr>
              <a:lnSpc>
                <a:spcPct val="150000"/>
              </a:lnSpc>
            </a:pPr>
            <a:r>
              <a:rPr lang="zh-CN" altLang="en-US" sz="2800" b="1">
                <a:solidFill>
                  <a:srgbClr val="FF0000"/>
                </a:solidFill>
                <a:latin typeface="微软雅黑"/>
                <a:ea typeface="微软雅黑"/>
                <a:sym typeface="微软雅黑"/>
              </a:rPr>
              <a:t>拦</a:t>
            </a:r>
            <a:r>
              <a:rPr lang="en-US" altLang="zh-CN" sz="2800" b="1">
                <a:solidFill>
                  <a:srgbClr val="FF0000"/>
                </a:solidFill>
                <a:latin typeface="微软雅黑"/>
                <a:ea typeface="微软雅黑"/>
                <a:sym typeface="微软雅黑"/>
              </a:rPr>
              <a:t>lán</a:t>
            </a:r>
            <a:r>
              <a:rPr lang="zh-CN" altLang="en-US" sz="2800" b="1">
                <a:solidFill>
                  <a:srgbClr val="FF0000"/>
                </a:solidFill>
                <a:latin typeface="微软雅黑"/>
                <a:ea typeface="微软雅黑"/>
                <a:sym typeface="微软雅黑"/>
              </a:rPr>
              <a:t>（阻拦）（拦腰）</a:t>
            </a:r>
          </a:p>
        </p:txBody>
      </p:sp>
      <p:sp>
        <p:nvSpPr>
          <p:cNvPr id="9" name="左大括号 8"/>
          <p:cNvSpPr/>
          <p:nvPr/>
        </p:nvSpPr>
        <p:spPr>
          <a:xfrm>
            <a:off x="2535238" y="2020888"/>
            <a:ext cx="309562" cy="1079500"/>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内容占位符 2"/>
          <p:cNvSpPr>
            <a:spLocks noGrp="1" noChangeArrowheads="1"/>
          </p:cNvSpPr>
          <p:nvPr>
            <p:ph idx="1"/>
          </p:nvPr>
        </p:nvSpPr>
        <p:spPr>
          <a:xfrm>
            <a:off x="3203576" y="1795464"/>
            <a:ext cx="6454775" cy="427037"/>
          </a:xfrm>
        </p:spPr>
        <p:txBody>
          <a:bodyPr vert="horz" wrap="square" lIns="68580" tIns="34290" rIns="68580" bIns="34290" numCol="1" rtlCol="0" anchor="t" anchorCtr="0" compatLnSpc="1">
            <a:prstTxWarp prst="textNoShape">
              <a:avLst/>
            </a:prstTxWarp>
            <a:noAutofit/>
          </a:bodyPr>
          <a:lstStyle/>
          <a:p>
            <a:pPr marL="0" indent="0" defTabSz="685800" fontAlgn="base">
              <a:lnSpc>
                <a:spcPts val="4000"/>
              </a:lnSpc>
              <a:spcBef>
                <a:spcPct val="0"/>
              </a:spcBef>
              <a:buNone/>
            </a:pPr>
            <a:r>
              <a:rPr sz="2800" dirty="0">
                <a:solidFill>
                  <a:srgbClr val="404040"/>
                </a:solidFill>
                <a:latin typeface="微软雅黑"/>
                <a:ea typeface="微软雅黑"/>
                <a:sym typeface="微软雅黑"/>
              </a:rPr>
              <a:t>掌握本课</a:t>
            </a:r>
            <a:r>
              <a:rPr altLang="zh-CN" sz="2800" dirty="0">
                <a:solidFill>
                  <a:srgbClr val="404040"/>
                </a:solidFill>
                <a:latin typeface="微软雅黑"/>
                <a:ea typeface="微软雅黑"/>
                <a:sym typeface="微软雅黑"/>
              </a:rPr>
              <a:t>生字，能读准字音，认清字形，理解这些生字组成的新词。</a:t>
            </a:r>
          </a:p>
        </p:txBody>
      </p:sp>
      <p:sp>
        <p:nvSpPr>
          <p:cNvPr id="16" name="圆角矩形 15"/>
          <p:cNvSpPr/>
          <p:nvPr/>
        </p:nvSpPr>
        <p:spPr>
          <a:xfrm>
            <a:off x="1858964" y="1054101"/>
            <a:ext cx="2371725" cy="492125"/>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4099" name="文本框 9"/>
          <p:cNvSpPr txBox="1">
            <a:spLocks noChangeArrowheads="1"/>
          </p:cNvSpPr>
          <p:nvPr/>
        </p:nvSpPr>
        <p:spPr bwMode="auto">
          <a:xfrm>
            <a:off x="2349501" y="1008063"/>
            <a:ext cx="2125663"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学习目标</a:t>
            </a:r>
          </a:p>
        </p:txBody>
      </p:sp>
      <p:pic>
        <p:nvPicPr>
          <p:cNvPr id="4100" name="图片 10" descr="目标"/>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58964" y="1054101"/>
            <a:ext cx="4921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圆角矩形 18"/>
          <p:cNvSpPr/>
          <p:nvPr/>
        </p:nvSpPr>
        <p:spPr>
          <a:xfrm>
            <a:off x="2424113" y="1927225"/>
            <a:ext cx="519112" cy="501650"/>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078" name="文本框 19"/>
          <p:cNvSpPr txBox="1">
            <a:spLocks noChangeArrowheads="1"/>
          </p:cNvSpPr>
          <p:nvPr/>
        </p:nvSpPr>
        <p:spPr bwMode="auto">
          <a:xfrm>
            <a:off x="2511426" y="1903414"/>
            <a:ext cx="2587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solidFill>
                  <a:schemeClr val="bg1"/>
                </a:solidFill>
                <a:latin typeface="微软雅黑"/>
                <a:ea typeface="微软雅黑"/>
                <a:sym typeface="微软雅黑"/>
              </a:rPr>
              <a:t>1</a:t>
            </a:r>
          </a:p>
        </p:txBody>
      </p:sp>
      <p:sp>
        <p:nvSpPr>
          <p:cNvPr id="21" name="圆角矩形 20"/>
          <p:cNvSpPr/>
          <p:nvPr/>
        </p:nvSpPr>
        <p:spPr>
          <a:xfrm>
            <a:off x="2384426" y="3198814"/>
            <a:ext cx="519113" cy="503237"/>
          </a:xfrm>
          <a:prstGeom prst="roundRect">
            <a:avLst/>
          </a:prstGeom>
          <a:solidFill>
            <a:srgbClr val="03AD8F"/>
          </a:solidFill>
          <a:ln>
            <a:solidFill>
              <a:srgbClr val="0EA2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080" name="文本框 21"/>
          <p:cNvSpPr txBox="1">
            <a:spLocks noChangeArrowheads="1"/>
          </p:cNvSpPr>
          <p:nvPr/>
        </p:nvSpPr>
        <p:spPr bwMode="auto">
          <a:xfrm>
            <a:off x="2473326" y="3175000"/>
            <a:ext cx="2571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solidFill>
                  <a:schemeClr val="bg1"/>
                </a:solidFill>
                <a:latin typeface="微软雅黑"/>
                <a:ea typeface="微软雅黑"/>
                <a:sym typeface="微软雅黑"/>
              </a:rPr>
              <a:t>2</a:t>
            </a:r>
          </a:p>
        </p:txBody>
      </p:sp>
      <p:sp>
        <p:nvSpPr>
          <p:cNvPr id="3081" name="内容占位符 2"/>
          <p:cNvSpPr>
            <a:spLocks noGrp="1" noChangeArrowheads="1"/>
          </p:cNvSpPr>
          <p:nvPr/>
        </p:nvSpPr>
        <p:spPr bwMode="auto">
          <a:xfrm>
            <a:off x="3203575" y="3105150"/>
            <a:ext cx="657860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a:lnSpc>
                <a:spcPts val="4000"/>
              </a:lnSpc>
              <a:spcBef>
                <a:spcPts val="1000"/>
              </a:spcBef>
            </a:pPr>
            <a:r>
              <a:rPr lang="zh-CN" altLang="zh-CN" sz="2800">
                <a:latin typeface="微软雅黑"/>
                <a:ea typeface="微软雅黑"/>
                <a:sym typeface="微软雅黑"/>
              </a:rPr>
              <a:t>理解课文内容，学习本课按事情发展顺序，重点突出、有详有略地记叙的表达方法。</a:t>
            </a:r>
          </a:p>
        </p:txBody>
      </p:sp>
      <p:sp>
        <p:nvSpPr>
          <p:cNvPr id="24" name="圆角矩形 23"/>
          <p:cNvSpPr/>
          <p:nvPr/>
        </p:nvSpPr>
        <p:spPr>
          <a:xfrm>
            <a:off x="2384426" y="4570414"/>
            <a:ext cx="519113" cy="503237"/>
          </a:xfrm>
          <a:prstGeom prst="roundRect">
            <a:avLst/>
          </a:prstGeom>
          <a:solidFill>
            <a:srgbClr val="E7175C"/>
          </a:solidFill>
          <a:ln>
            <a:solidFill>
              <a:srgbClr val="F746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3083" name="文本框 24"/>
          <p:cNvSpPr txBox="1">
            <a:spLocks noChangeArrowheads="1"/>
          </p:cNvSpPr>
          <p:nvPr/>
        </p:nvSpPr>
        <p:spPr bwMode="auto">
          <a:xfrm>
            <a:off x="2471738" y="4546600"/>
            <a:ext cx="25876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solidFill>
                  <a:schemeClr val="bg1"/>
                </a:solidFill>
                <a:latin typeface="微软雅黑"/>
                <a:ea typeface="微软雅黑"/>
                <a:sym typeface="微软雅黑"/>
              </a:rPr>
              <a:t>3</a:t>
            </a:r>
          </a:p>
        </p:txBody>
      </p:sp>
      <p:sp>
        <p:nvSpPr>
          <p:cNvPr id="3084" name="内容占位符 2"/>
          <p:cNvSpPr>
            <a:spLocks noGrp="1" noChangeArrowheads="1"/>
          </p:cNvSpPr>
          <p:nvPr/>
        </p:nvSpPr>
        <p:spPr bwMode="auto">
          <a:xfrm>
            <a:off x="3203575" y="4475163"/>
            <a:ext cx="6770688"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a:lnSpc>
                <a:spcPts val="4000"/>
              </a:lnSpc>
              <a:spcBef>
                <a:spcPts val="1000"/>
              </a:spcBef>
            </a:pPr>
            <a:r>
              <a:rPr lang="zh-CN" altLang="zh-CN" sz="2800">
                <a:latin typeface="微软雅黑"/>
                <a:ea typeface="微软雅黑"/>
                <a:sym typeface="微软雅黑"/>
              </a:rPr>
              <a:t>认识中华人民共和国成立的伟大历史意义，感受中国人民为中华人民共和国的诞生而激动、自豪的思想感情。</a:t>
            </a:r>
          </a:p>
        </p:txBody>
      </p:sp>
      <p:sp>
        <p:nvSpPr>
          <p:cNvPr id="4109" name="内容占位符 2"/>
          <p:cNvSpPr>
            <a:spLocks noGrp="1" noChangeArrowheads="1"/>
          </p:cNvSpPr>
          <p:nvPr/>
        </p:nvSpPr>
        <p:spPr bwMode="auto">
          <a:xfrm>
            <a:off x="3032126" y="5478463"/>
            <a:ext cx="448627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a:lnSpc>
                <a:spcPct val="90000"/>
              </a:lnSpc>
              <a:spcBef>
                <a:spcPts val="1000"/>
              </a:spcBef>
            </a:pPr>
            <a:endParaRPr lang="zh-CN" altLang="zh-CN" sz="2800">
              <a:latin typeface="微软雅黑"/>
              <a:ea typeface="微软雅黑"/>
              <a:sym typeface="微软雅黑"/>
            </a:endParaRPr>
          </a:p>
        </p:txBody>
      </p:sp>
      <p:sp>
        <p:nvSpPr>
          <p:cNvPr id="2" name="文本框 1"/>
          <p:cNvSpPr txBox="1"/>
          <p:nvPr/>
        </p:nvSpPr>
        <p:spPr>
          <a:xfrm>
            <a:off x="6462944" y="372862"/>
            <a:ext cx="2414726"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73">
                                            <p:txEl>
                                              <p:pRg st="0" end="0"/>
                                            </p:txEl>
                                          </p:spTgt>
                                        </p:tgtEl>
                                        <p:attrNameLst>
                                          <p:attrName>style.visibility</p:attrName>
                                        </p:attrNameLst>
                                      </p:cBhvr>
                                      <p:to>
                                        <p:strVal val="visible"/>
                                      </p:to>
                                    </p:set>
                                    <p:animEffect transition="in" filter="blinds(horizontal)">
                                      <p:cBhvr>
                                        <p:cTn id="7" dur="500"/>
                                        <p:tgtEl>
                                          <p:spTgt spid="307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linds(horizontal)">
                                      <p:cBhvr>
                                        <p:cTn id="10" dur="500"/>
                                        <p:tgtEl>
                                          <p:spTgt spid="1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078"/>
                                        </p:tgtEl>
                                        <p:attrNameLst>
                                          <p:attrName>style.visibility</p:attrName>
                                        </p:attrNameLst>
                                      </p:cBhvr>
                                      <p:to>
                                        <p:strVal val="visible"/>
                                      </p:to>
                                    </p:set>
                                    <p:animEffect transition="in" filter="blinds(horizontal)">
                                      <p:cBhvr>
                                        <p:cTn id="13" dur="500"/>
                                        <p:tgtEl>
                                          <p:spTgt spid="3078"/>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080"/>
                                        </p:tgtEl>
                                        <p:attrNameLst>
                                          <p:attrName>style.visibility</p:attrName>
                                        </p:attrNameLst>
                                      </p:cBhvr>
                                      <p:to>
                                        <p:strVal val="visible"/>
                                      </p:to>
                                    </p:set>
                                    <p:animEffect transition="in" filter="blinds(horizontal)">
                                      <p:cBhvr>
                                        <p:cTn id="21" dur="500"/>
                                        <p:tgtEl>
                                          <p:spTgt spid="3080"/>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081"/>
                                        </p:tgtEl>
                                        <p:attrNameLst>
                                          <p:attrName>style.visibility</p:attrName>
                                        </p:attrNameLst>
                                      </p:cBhvr>
                                      <p:to>
                                        <p:strVal val="visible"/>
                                      </p:to>
                                    </p:set>
                                    <p:animEffect transition="in" filter="blinds(horizontal)">
                                      <p:cBhvr>
                                        <p:cTn id="24" dur="500"/>
                                        <p:tgtEl>
                                          <p:spTgt spid="308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blinds(horizontal)">
                                      <p:cBhvr>
                                        <p:cTn id="29" dur="500"/>
                                        <p:tgtEl>
                                          <p:spTgt spid="24"/>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3083"/>
                                        </p:tgtEl>
                                        <p:attrNameLst>
                                          <p:attrName>style.visibility</p:attrName>
                                        </p:attrNameLst>
                                      </p:cBhvr>
                                      <p:to>
                                        <p:strVal val="visible"/>
                                      </p:to>
                                    </p:set>
                                    <p:animEffect transition="in" filter="blinds(horizontal)">
                                      <p:cBhvr>
                                        <p:cTn id="32" dur="500"/>
                                        <p:tgtEl>
                                          <p:spTgt spid="3083"/>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3084"/>
                                        </p:tgtEl>
                                        <p:attrNameLst>
                                          <p:attrName>style.visibility</p:attrName>
                                        </p:attrNameLst>
                                      </p:cBhvr>
                                      <p:to>
                                        <p:strVal val="visible"/>
                                      </p:to>
                                    </p:set>
                                    <p:animEffect transition="in" filter="blinds(horizontal)">
                                      <p:cBhvr>
                                        <p:cTn id="35" dur="5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build="p"/>
      <p:bldP spid="19" grpId="0" animBg="1"/>
      <p:bldP spid="3078" grpId="0"/>
      <p:bldP spid="21" grpId="0" animBg="1"/>
      <p:bldP spid="3080" grpId="0"/>
      <p:bldP spid="3081" grpId="0"/>
      <p:bldP spid="24" grpId="0" bldLvl="0" animBg="1"/>
      <p:bldP spid="3083" grpId="0"/>
      <p:bldP spid="308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组合 3"/>
          <p:cNvGrpSpPr>
            <a:grpSpLocks/>
          </p:cNvGrpSpPr>
          <p:nvPr/>
        </p:nvGrpSpPr>
        <p:grpSpPr bwMode="auto">
          <a:xfrm>
            <a:off x="2486025" y="3171827"/>
            <a:ext cx="4662488" cy="1384995"/>
            <a:chOff x="2019864" y="2946517"/>
            <a:chExt cx="3306876" cy="956789"/>
          </a:xfrm>
        </p:grpSpPr>
        <p:sp>
          <p:nvSpPr>
            <p:cNvPr id="6" name="左大括号 5"/>
            <p:cNvSpPr/>
            <p:nvPr/>
          </p:nvSpPr>
          <p:spPr>
            <a:xfrm>
              <a:off x="2019864" y="3100053"/>
              <a:ext cx="219558" cy="752326"/>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sp>
          <p:nvSpPr>
            <p:cNvPr id="23555" name="TextBox 4"/>
            <p:cNvSpPr txBox="1">
              <a:spLocks noChangeArrowheads="1"/>
            </p:cNvSpPr>
            <p:nvPr/>
          </p:nvSpPr>
          <p:spPr bwMode="auto">
            <a:xfrm>
              <a:off x="2229699" y="2946517"/>
              <a:ext cx="3097041" cy="956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b="1">
                  <a:solidFill>
                    <a:srgbClr val="FF0000"/>
                  </a:solidFill>
                  <a:latin typeface="微软雅黑"/>
                  <a:ea typeface="微软雅黑"/>
                  <a:sym typeface="微软雅黑"/>
                </a:rPr>
                <a:t>坦</a:t>
              </a:r>
              <a:r>
                <a:rPr lang="en-US" altLang="zh-CN" sz="2800" b="1">
                  <a:solidFill>
                    <a:srgbClr val="FF0000"/>
                  </a:solidFill>
                  <a:latin typeface="微软雅黑"/>
                  <a:ea typeface="微软雅黑"/>
                  <a:sym typeface="微软雅黑"/>
                </a:rPr>
                <a:t>tǎn</a:t>
              </a:r>
              <a:r>
                <a:rPr lang="zh-CN" altLang="en-US" sz="2800" b="1">
                  <a:solidFill>
                    <a:srgbClr val="FF0000"/>
                  </a:solidFill>
                  <a:latin typeface="微软雅黑"/>
                  <a:ea typeface="微软雅黑"/>
                  <a:sym typeface="微软雅黑"/>
                </a:rPr>
                <a:t>（坦克）（平坦）</a:t>
              </a:r>
            </a:p>
            <a:p>
              <a:pPr>
                <a:lnSpc>
                  <a:spcPct val="150000"/>
                </a:lnSpc>
              </a:pPr>
              <a:r>
                <a:rPr lang="zh-CN" altLang="en-US" sz="2800" b="1">
                  <a:solidFill>
                    <a:srgbClr val="FF0000"/>
                  </a:solidFill>
                  <a:latin typeface="微软雅黑"/>
                  <a:ea typeface="微软雅黑"/>
                  <a:sym typeface="微软雅黑"/>
                </a:rPr>
                <a:t>但</a:t>
              </a:r>
              <a:r>
                <a:rPr lang="en-US" altLang="zh-CN" sz="2800" b="1">
                  <a:solidFill>
                    <a:srgbClr val="FF0000"/>
                  </a:solidFill>
                  <a:latin typeface="微软雅黑"/>
                  <a:ea typeface="微软雅黑"/>
                  <a:sym typeface="微软雅黑"/>
                </a:rPr>
                <a:t>dàn</a:t>
              </a:r>
              <a:r>
                <a:rPr lang="zh-CN" altLang="en-US" sz="2800" b="1">
                  <a:solidFill>
                    <a:srgbClr val="FF0000"/>
                  </a:solidFill>
                  <a:latin typeface="微软雅黑"/>
                  <a:ea typeface="微软雅黑"/>
                  <a:sym typeface="微软雅黑"/>
                </a:rPr>
                <a:t>（但是）（但凡）</a:t>
              </a:r>
            </a:p>
          </p:txBody>
        </p:sp>
      </p:grpSp>
      <p:sp>
        <p:nvSpPr>
          <p:cNvPr id="23556" name="TextBox 4"/>
          <p:cNvSpPr txBox="1">
            <a:spLocks noChangeArrowheads="1"/>
          </p:cNvSpPr>
          <p:nvPr/>
        </p:nvSpPr>
        <p:spPr bwMode="auto">
          <a:xfrm>
            <a:off x="2781301" y="1374776"/>
            <a:ext cx="4367213"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b="1">
                <a:solidFill>
                  <a:srgbClr val="FF0000"/>
                </a:solidFill>
                <a:latin typeface="微软雅黑"/>
                <a:ea typeface="微软雅黑"/>
                <a:sym typeface="微软雅黑"/>
              </a:rPr>
              <a:t>爆</a:t>
            </a:r>
            <a:r>
              <a:rPr lang="en-US" altLang="zh-CN" sz="2800" b="1">
                <a:solidFill>
                  <a:srgbClr val="FF0000"/>
                </a:solidFill>
                <a:latin typeface="微软雅黑"/>
                <a:ea typeface="微软雅黑"/>
                <a:sym typeface="微软雅黑"/>
              </a:rPr>
              <a:t>bào</a:t>
            </a:r>
            <a:r>
              <a:rPr lang="zh-CN" altLang="en-US" sz="2800" b="1">
                <a:solidFill>
                  <a:srgbClr val="FF0000"/>
                </a:solidFill>
                <a:latin typeface="微软雅黑"/>
                <a:ea typeface="微软雅黑"/>
                <a:sym typeface="微软雅黑"/>
              </a:rPr>
              <a:t>（爆炸）（火爆）</a:t>
            </a:r>
          </a:p>
          <a:p>
            <a:pPr>
              <a:lnSpc>
                <a:spcPct val="150000"/>
              </a:lnSpc>
            </a:pPr>
            <a:r>
              <a:rPr lang="zh-CN" altLang="en-US" sz="2800" b="1">
                <a:solidFill>
                  <a:srgbClr val="FF0000"/>
                </a:solidFill>
                <a:latin typeface="微软雅黑"/>
                <a:ea typeface="微软雅黑"/>
                <a:sym typeface="微软雅黑"/>
              </a:rPr>
              <a:t>暴</a:t>
            </a:r>
            <a:r>
              <a:rPr lang="en-US" altLang="zh-CN" sz="2800" b="1">
                <a:solidFill>
                  <a:srgbClr val="FF0000"/>
                </a:solidFill>
                <a:latin typeface="微软雅黑"/>
                <a:ea typeface="微软雅黑"/>
                <a:sym typeface="微软雅黑"/>
              </a:rPr>
              <a:t>bào</a:t>
            </a:r>
            <a:r>
              <a:rPr lang="zh-CN" altLang="en-US" sz="2800" b="1">
                <a:solidFill>
                  <a:srgbClr val="FF0000"/>
                </a:solidFill>
                <a:latin typeface="微软雅黑"/>
                <a:ea typeface="微软雅黑"/>
                <a:sym typeface="微软雅黑"/>
              </a:rPr>
              <a:t>（风暴）（暴怒）</a:t>
            </a:r>
          </a:p>
        </p:txBody>
      </p:sp>
      <p:sp>
        <p:nvSpPr>
          <p:cNvPr id="9" name="左大括号 8"/>
          <p:cNvSpPr/>
          <p:nvPr/>
        </p:nvSpPr>
        <p:spPr>
          <a:xfrm>
            <a:off x="2471738" y="1679575"/>
            <a:ext cx="309562" cy="1079500"/>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800" b="1">
              <a:latin typeface="微软雅黑"/>
              <a:ea typeface="微软雅黑"/>
              <a:sym typeface="微软雅黑"/>
            </a:endParaRPr>
          </a:p>
        </p:txBody>
      </p:sp>
      <p:pic>
        <p:nvPicPr>
          <p:cNvPr id="23558" name="图片 1" descr="H27W[U4`JRLPE@~8OMQ4G8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131051" y="1574800"/>
            <a:ext cx="24860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文本框 1"/>
          <p:cNvSpPr txBox="1">
            <a:spLocks noChangeArrowheads="1"/>
          </p:cNvSpPr>
          <p:nvPr/>
        </p:nvSpPr>
        <p:spPr bwMode="auto">
          <a:xfrm>
            <a:off x="7527925" y="3963989"/>
            <a:ext cx="138588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solidFill>
                  <a:schemeClr val="tx2"/>
                </a:solidFill>
                <a:latin typeface="微软雅黑"/>
                <a:ea typeface="微软雅黑"/>
                <a:sym typeface="微软雅黑"/>
              </a:rPr>
              <a:t>  </a:t>
            </a:r>
            <a:r>
              <a:rPr lang="zh-CN" altLang="en-US" sz="2800">
                <a:solidFill>
                  <a:schemeClr val="tx2"/>
                </a:solidFill>
                <a:latin typeface="微软雅黑"/>
                <a:ea typeface="微软雅黑"/>
                <a:sym typeface="微软雅黑"/>
              </a:rPr>
              <a:t>风暴</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圆角矩形 8"/>
          <p:cNvSpPr/>
          <p:nvPr/>
        </p:nvSpPr>
        <p:spPr>
          <a:xfrm>
            <a:off x="1874839" y="1001714"/>
            <a:ext cx="2295525" cy="490537"/>
          </a:xfrm>
          <a:prstGeom prst="roundRect">
            <a:avLst/>
          </a:prstGeom>
          <a:solidFill>
            <a:schemeClr val="accent6">
              <a:lumMod val="60000"/>
              <a:lumOff val="40000"/>
            </a:schemeClr>
          </a:solidFill>
          <a:ln w="3175">
            <a:solidFill>
              <a:schemeClr val="accent6">
                <a:lumMod val="40000"/>
                <a:lumOff val="6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24578" name="文本框 28"/>
          <p:cNvSpPr txBox="1">
            <a:spLocks noChangeArrowheads="1"/>
          </p:cNvSpPr>
          <p:nvPr/>
        </p:nvSpPr>
        <p:spPr bwMode="auto">
          <a:xfrm>
            <a:off x="2417763" y="979488"/>
            <a:ext cx="22082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词语学习</a:t>
            </a:r>
          </a:p>
        </p:txBody>
      </p:sp>
      <p:sp>
        <p:nvSpPr>
          <p:cNvPr id="15" name="笑脸 14"/>
          <p:cNvSpPr/>
          <p:nvPr/>
        </p:nvSpPr>
        <p:spPr>
          <a:xfrm>
            <a:off x="2295526" y="1709739"/>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4580" name="文本框 2"/>
          <p:cNvSpPr txBox="1">
            <a:spLocks noChangeArrowheads="1"/>
          </p:cNvSpPr>
          <p:nvPr/>
        </p:nvSpPr>
        <p:spPr bwMode="auto">
          <a:xfrm>
            <a:off x="2786063" y="1697038"/>
            <a:ext cx="2425700"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C00000"/>
                </a:solidFill>
                <a:latin typeface="微软雅黑"/>
                <a:ea typeface="微软雅黑"/>
                <a:sym typeface="微软雅黑"/>
              </a:rPr>
              <a:t>词语理解</a:t>
            </a:r>
          </a:p>
        </p:txBody>
      </p:sp>
      <p:pic>
        <p:nvPicPr>
          <p:cNvPr id="24581" name="图片 1" descr="字典"/>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33551" y="938214"/>
            <a:ext cx="8477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矩形 1"/>
          <p:cNvSpPr>
            <a:spLocks noChangeArrowheads="1"/>
          </p:cNvSpPr>
          <p:nvPr/>
        </p:nvSpPr>
        <p:spPr bwMode="auto">
          <a:xfrm>
            <a:off x="1733551" y="2151064"/>
            <a:ext cx="8156575"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endParaRPr lang="zh-CN" altLang="en-US" sz="2800" b="1">
              <a:solidFill>
                <a:srgbClr val="FF0000"/>
              </a:solidFill>
              <a:latin typeface="微软雅黑"/>
              <a:ea typeface="微软雅黑"/>
              <a:sym typeface="微软雅黑"/>
            </a:endParaRPr>
          </a:p>
          <a:p>
            <a:pPr>
              <a:lnSpc>
                <a:spcPct val="150000"/>
              </a:lnSpc>
            </a:pPr>
            <a:endParaRPr lang="zh-CN" altLang="en-US" sz="2800" b="1">
              <a:solidFill>
                <a:srgbClr val="FF0000"/>
              </a:solidFill>
              <a:latin typeface="微软雅黑"/>
              <a:ea typeface="微软雅黑"/>
              <a:sym typeface="微软雅黑"/>
            </a:endParaRPr>
          </a:p>
          <a:p>
            <a:pPr>
              <a:lnSpc>
                <a:spcPct val="150000"/>
              </a:lnSpc>
            </a:pPr>
            <a:endParaRPr lang="zh-CN" altLang="en-US" sz="2800" b="1">
              <a:solidFill>
                <a:srgbClr val="FF0000"/>
              </a:solidFill>
              <a:latin typeface="微软雅黑"/>
              <a:ea typeface="微软雅黑"/>
              <a:sym typeface="微软雅黑"/>
            </a:endParaRPr>
          </a:p>
          <a:p>
            <a:pPr>
              <a:lnSpc>
                <a:spcPct val="150000"/>
              </a:lnSpc>
            </a:pPr>
            <a:endParaRPr lang="zh-CN" altLang="en-US" sz="2000" b="1">
              <a:latin typeface="微软雅黑"/>
              <a:ea typeface="微软雅黑"/>
              <a:sym typeface="微软雅黑"/>
            </a:endParaRPr>
          </a:p>
        </p:txBody>
      </p:sp>
      <p:sp>
        <p:nvSpPr>
          <p:cNvPr id="16" name="矩形 1"/>
          <p:cNvSpPr>
            <a:spLocks noChangeArrowheads="1"/>
          </p:cNvSpPr>
          <p:nvPr/>
        </p:nvSpPr>
        <p:spPr bwMode="auto">
          <a:xfrm>
            <a:off x="1979613" y="2406651"/>
            <a:ext cx="7059612" cy="368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457200">
              <a:lnSpc>
                <a:spcPts val="4000"/>
              </a:lnSpc>
            </a:pPr>
            <a:r>
              <a:rPr lang="zh-CN" altLang="en-US" sz="2800" b="1">
                <a:solidFill>
                  <a:srgbClr val="FF0000"/>
                </a:solidFill>
                <a:latin typeface="微软雅黑"/>
                <a:ea typeface="微软雅黑"/>
                <a:sym typeface="微软雅黑"/>
              </a:rPr>
              <a:t>瞻仰：</a:t>
            </a:r>
            <a:r>
              <a:rPr lang="zh-CN" altLang="en-US" sz="2800">
                <a:latin typeface="微软雅黑"/>
                <a:ea typeface="微软雅黑"/>
                <a:sym typeface="微软雅黑"/>
              </a:rPr>
              <a:t>恭敬地看。 </a:t>
            </a:r>
          </a:p>
          <a:p>
            <a:pPr defTabSz="457200">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我们在老师带领下，瞻仰了烈士雕像。</a:t>
            </a:r>
          </a:p>
          <a:p>
            <a:pPr defTabSz="457200">
              <a:lnSpc>
                <a:spcPts val="4000"/>
              </a:lnSpc>
            </a:pPr>
            <a:r>
              <a:rPr lang="zh-CN" altLang="en-US" sz="2800" b="1">
                <a:solidFill>
                  <a:srgbClr val="FF0000"/>
                </a:solidFill>
                <a:latin typeface="微软雅黑"/>
                <a:ea typeface="微软雅黑"/>
                <a:sym typeface="微软雅黑"/>
              </a:rPr>
              <a:t>肃静：</a:t>
            </a:r>
            <a:r>
              <a:rPr lang="zh-CN" altLang="en-US" sz="2800">
                <a:latin typeface="微软雅黑"/>
                <a:ea typeface="微软雅黑"/>
                <a:sym typeface="微软雅黑"/>
              </a:rPr>
              <a:t>严肃寂静。</a:t>
            </a:r>
          </a:p>
          <a:p>
            <a:pPr defTabSz="457200">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听到这句话，会场上顿时肃静了。</a:t>
            </a:r>
          </a:p>
          <a:p>
            <a:pPr defTabSz="457200">
              <a:lnSpc>
                <a:spcPts val="4000"/>
              </a:lnSpc>
            </a:pPr>
            <a:r>
              <a:rPr lang="zh-CN" altLang="en-US" sz="2800" b="1">
                <a:solidFill>
                  <a:srgbClr val="FF0000"/>
                </a:solidFill>
                <a:latin typeface="微软雅黑"/>
                <a:ea typeface="微软雅黑"/>
                <a:sym typeface="微软雅黑"/>
              </a:rPr>
              <a:t>排山倒海：</a:t>
            </a:r>
            <a:r>
              <a:rPr lang="zh-CN" altLang="en-US" sz="2800">
                <a:latin typeface="微软雅黑"/>
                <a:ea typeface="微软雅黑"/>
                <a:sym typeface="微软雅黑"/>
              </a:rPr>
              <a:t>形容力量强，声势大。</a:t>
            </a:r>
          </a:p>
          <a:p>
            <a:pPr defTabSz="457200">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中国人民解放军以排山倒海的气势打败了敌人。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anim calcmode="lin" valueType="num">
                                      <p:cBhvr>
                                        <p:cTn id="7" dur="500"/>
                                        <p:tgtEl>
                                          <p:spTgt spid="16">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16">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16">
                                            <p:txEl>
                                              <p:pRg st="1" end="1"/>
                                            </p:txEl>
                                          </p:spTgt>
                                        </p:tgtEl>
                                        <p:attrNameLst>
                                          <p:attrName>style.visibility</p:attrName>
                                        </p:attrNameLst>
                                      </p:cBhvr>
                                      <p:to>
                                        <p:strVal val="visible"/>
                                      </p:to>
                                    </p:set>
                                    <p:anim calcmode="lin" valueType="num">
                                      <p:cBhvr>
                                        <p:cTn id="13" dur="500"/>
                                        <p:tgtEl>
                                          <p:spTgt spid="16">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16">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16">
                                            <p:txEl>
                                              <p:pRg st="2" end="2"/>
                                            </p:txEl>
                                          </p:spTgt>
                                        </p:tgtEl>
                                        <p:attrNameLst>
                                          <p:attrName>style.visibility</p:attrName>
                                        </p:attrNameLst>
                                      </p:cBhvr>
                                      <p:to>
                                        <p:strVal val="visible"/>
                                      </p:to>
                                    </p:set>
                                    <p:anim calcmode="lin" valueType="num">
                                      <p:cBhvr>
                                        <p:cTn id="19" dur="500"/>
                                        <p:tgtEl>
                                          <p:spTgt spid="16">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16">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16">
                                            <p:txEl>
                                              <p:pRg st="3" end="3"/>
                                            </p:txEl>
                                          </p:spTgt>
                                        </p:tgtEl>
                                        <p:attrNameLst>
                                          <p:attrName>style.visibility</p:attrName>
                                        </p:attrNameLst>
                                      </p:cBhvr>
                                      <p:to>
                                        <p:strVal val="visible"/>
                                      </p:to>
                                    </p:set>
                                    <p:anim calcmode="lin" valueType="num">
                                      <p:cBhvr>
                                        <p:cTn id="25" dur="500"/>
                                        <p:tgtEl>
                                          <p:spTgt spid="16">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16">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16">
                                            <p:txEl>
                                              <p:pRg st="4" end="4"/>
                                            </p:txEl>
                                          </p:spTgt>
                                        </p:tgtEl>
                                        <p:attrNameLst>
                                          <p:attrName>style.visibility</p:attrName>
                                        </p:attrNameLst>
                                      </p:cBhvr>
                                      <p:to>
                                        <p:strVal val="visible"/>
                                      </p:to>
                                    </p:set>
                                    <p:anim calcmode="lin" valueType="num">
                                      <p:cBhvr>
                                        <p:cTn id="31" dur="500"/>
                                        <p:tgtEl>
                                          <p:spTgt spid="16">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16">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nodeType="clickEffect">
                                  <p:stCondLst>
                                    <p:cond delay="0"/>
                                  </p:stCondLst>
                                  <p:childTnLst>
                                    <p:set>
                                      <p:cBhvr>
                                        <p:cTn id="36" dur="1" fill="hold">
                                          <p:stCondLst>
                                            <p:cond delay="0"/>
                                          </p:stCondLst>
                                        </p:cTn>
                                        <p:tgtEl>
                                          <p:spTgt spid="16">
                                            <p:txEl>
                                              <p:pRg st="5" end="5"/>
                                            </p:txEl>
                                          </p:spTgt>
                                        </p:tgtEl>
                                        <p:attrNameLst>
                                          <p:attrName>style.visibility</p:attrName>
                                        </p:attrNameLst>
                                      </p:cBhvr>
                                      <p:to>
                                        <p:strVal val="visible"/>
                                      </p:to>
                                    </p:set>
                                    <p:anim calcmode="lin" valueType="num">
                                      <p:cBhvr>
                                        <p:cTn id="37" dur="500"/>
                                        <p:tgtEl>
                                          <p:spTgt spid="16">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矩形 1"/>
          <p:cNvSpPr>
            <a:spLocks noChangeArrowheads="1"/>
          </p:cNvSpPr>
          <p:nvPr/>
        </p:nvSpPr>
        <p:spPr bwMode="auto">
          <a:xfrm>
            <a:off x="2087563" y="1377950"/>
            <a:ext cx="765810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800" b="1">
                <a:solidFill>
                  <a:srgbClr val="FF0000"/>
                </a:solidFill>
                <a:latin typeface="微软雅黑"/>
                <a:ea typeface="微软雅黑"/>
                <a:sym typeface="微软雅黑"/>
              </a:rPr>
              <a:t>擎着：</a:t>
            </a:r>
            <a:r>
              <a:rPr lang="zh-CN" altLang="en-US" sz="2800">
                <a:latin typeface="微软雅黑"/>
                <a:ea typeface="微软雅黑"/>
                <a:sym typeface="微软雅黑"/>
              </a:rPr>
              <a:t>往上托着，举着。</a:t>
            </a:r>
          </a:p>
          <a:p>
            <a:pPr>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小明手里擎着一根红蜡烛。</a:t>
            </a:r>
          </a:p>
          <a:p>
            <a:pPr>
              <a:lnSpc>
                <a:spcPts val="4000"/>
              </a:lnSpc>
            </a:pPr>
            <a:r>
              <a:rPr lang="zh-CN" altLang="en-US" sz="2800" b="1">
                <a:solidFill>
                  <a:srgbClr val="FF0000"/>
                </a:solidFill>
                <a:latin typeface="微软雅黑"/>
                <a:ea typeface="微软雅黑"/>
                <a:sym typeface="微软雅黑"/>
              </a:rPr>
              <a:t>庄严：</a:t>
            </a:r>
            <a:r>
              <a:rPr lang="zh-CN" altLang="en-US" sz="2800">
                <a:latin typeface="微软雅黑"/>
                <a:ea typeface="微软雅黑"/>
                <a:sym typeface="微软雅黑"/>
              </a:rPr>
              <a:t>本文指庄重而严肃。</a:t>
            </a:r>
          </a:p>
          <a:p>
            <a:pPr>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追悼会会场庄严肃穆。</a:t>
            </a:r>
          </a:p>
          <a:p>
            <a:pPr>
              <a:lnSpc>
                <a:spcPts val="4000"/>
              </a:lnSpc>
            </a:pPr>
            <a:r>
              <a:rPr lang="zh-CN" altLang="en-US" sz="2800" b="1">
                <a:solidFill>
                  <a:srgbClr val="FF0000"/>
                </a:solidFill>
                <a:latin typeface="微软雅黑"/>
                <a:ea typeface="微软雅黑"/>
                <a:sym typeface="微软雅黑"/>
              </a:rPr>
              <a:t>欢跃：</a:t>
            </a:r>
            <a:r>
              <a:rPr lang="zh-CN" altLang="en-US" sz="2800">
                <a:latin typeface="微软雅黑"/>
                <a:ea typeface="微软雅黑"/>
                <a:sym typeface="微软雅黑"/>
              </a:rPr>
              <a:t>欢喜得手舞足蹈。</a:t>
            </a:r>
          </a:p>
          <a:p>
            <a:pPr>
              <a:lnSpc>
                <a:spcPts val="4000"/>
              </a:lnSpc>
            </a:pPr>
            <a:r>
              <a:rPr lang="zh-CN" altLang="en-US" sz="2800" b="1">
                <a:latin typeface="微软雅黑"/>
                <a:ea typeface="微软雅黑"/>
                <a:sym typeface="微软雅黑"/>
              </a:rPr>
              <a:t>造句：</a:t>
            </a:r>
            <a:r>
              <a:rPr lang="zh-CN" altLang="en-US" sz="2800">
                <a:latin typeface="微软雅黑"/>
                <a:ea typeface="微软雅黑"/>
                <a:sym typeface="微软雅黑"/>
              </a:rPr>
              <a:t>听到这个好消息，同学们都欢跃起来了。         </a:t>
            </a:r>
            <a:r>
              <a:rPr lang="zh-CN" altLang="en-US" sz="2200">
                <a:latin typeface="微软雅黑"/>
                <a:ea typeface="微软雅黑"/>
                <a:sym typeface="微软雅黑"/>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23553">
                                            <p:txEl>
                                              <p:pRg st="0" end="0"/>
                                            </p:txEl>
                                          </p:spTgt>
                                        </p:tgtEl>
                                        <p:attrNameLst>
                                          <p:attrName>style.visibility</p:attrName>
                                        </p:attrNameLst>
                                      </p:cBhvr>
                                      <p:to>
                                        <p:strVal val="visible"/>
                                      </p:to>
                                    </p:set>
                                    <p:anim calcmode="lin" valueType="num">
                                      <p:cBhvr>
                                        <p:cTn id="7" dur="500"/>
                                        <p:tgtEl>
                                          <p:spTgt spid="2355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2355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23553">
                                            <p:txEl>
                                              <p:pRg st="1" end="1"/>
                                            </p:txEl>
                                          </p:spTgt>
                                        </p:tgtEl>
                                        <p:attrNameLst>
                                          <p:attrName>style.visibility</p:attrName>
                                        </p:attrNameLst>
                                      </p:cBhvr>
                                      <p:to>
                                        <p:strVal val="visible"/>
                                      </p:to>
                                    </p:set>
                                    <p:anim calcmode="lin" valueType="num">
                                      <p:cBhvr>
                                        <p:cTn id="13" dur="500"/>
                                        <p:tgtEl>
                                          <p:spTgt spid="2355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23553">
                                            <p:txEl>
                                              <p:pRg st="1" end="1"/>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2" presetClass="entr" presetSubtype="4" fill="hold" nodeType="clickEffect">
                                  <p:stCondLst>
                                    <p:cond delay="0"/>
                                  </p:stCondLst>
                                  <p:childTnLst>
                                    <p:set>
                                      <p:cBhvr>
                                        <p:cTn id="18" dur="1" fill="hold">
                                          <p:stCondLst>
                                            <p:cond delay="0"/>
                                          </p:stCondLst>
                                        </p:cTn>
                                        <p:tgtEl>
                                          <p:spTgt spid="23553">
                                            <p:txEl>
                                              <p:pRg st="2" end="2"/>
                                            </p:txEl>
                                          </p:spTgt>
                                        </p:tgtEl>
                                        <p:attrNameLst>
                                          <p:attrName>style.visibility</p:attrName>
                                        </p:attrNameLst>
                                      </p:cBhvr>
                                      <p:to>
                                        <p:strVal val="visible"/>
                                      </p:to>
                                    </p:set>
                                    <p:anim calcmode="lin" valueType="num">
                                      <p:cBhvr>
                                        <p:cTn id="19" dur="500"/>
                                        <p:tgtEl>
                                          <p:spTgt spid="2355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23553">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nodeType="clickEffect">
                                  <p:stCondLst>
                                    <p:cond delay="0"/>
                                  </p:stCondLst>
                                  <p:childTnLst>
                                    <p:set>
                                      <p:cBhvr>
                                        <p:cTn id="24" dur="1" fill="hold">
                                          <p:stCondLst>
                                            <p:cond delay="0"/>
                                          </p:stCondLst>
                                        </p:cTn>
                                        <p:tgtEl>
                                          <p:spTgt spid="23553">
                                            <p:txEl>
                                              <p:pRg st="3" end="3"/>
                                            </p:txEl>
                                          </p:spTgt>
                                        </p:tgtEl>
                                        <p:attrNameLst>
                                          <p:attrName>style.visibility</p:attrName>
                                        </p:attrNameLst>
                                      </p:cBhvr>
                                      <p:to>
                                        <p:strVal val="visible"/>
                                      </p:to>
                                    </p:set>
                                    <p:anim calcmode="lin" valueType="num">
                                      <p:cBhvr>
                                        <p:cTn id="25" dur="500"/>
                                        <p:tgtEl>
                                          <p:spTgt spid="2355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23553">
                                            <p:txEl>
                                              <p:pRg st="3" end="3"/>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2" presetClass="entr" presetSubtype="4" fill="hold" nodeType="clickEffect">
                                  <p:stCondLst>
                                    <p:cond delay="0"/>
                                  </p:stCondLst>
                                  <p:childTnLst>
                                    <p:set>
                                      <p:cBhvr>
                                        <p:cTn id="30" dur="1" fill="hold">
                                          <p:stCondLst>
                                            <p:cond delay="0"/>
                                          </p:stCondLst>
                                        </p:cTn>
                                        <p:tgtEl>
                                          <p:spTgt spid="23553">
                                            <p:txEl>
                                              <p:pRg st="4" end="4"/>
                                            </p:txEl>
                                          </p:spTgt>
                                        </p:tgtEl>
                                        <p:attrNameLst>
                                          <p:attrName>style.visibility</p:attrName>
                                        </p:attrNameLst>
                                      </p:cBhvr>
                                      <p:to>
                                        <p:strVal val="visible"/>
                                      </p:to>
                                    </p:set>
                                    <p:anim calcmode="lin" valueType="num">
                                      <p:cBhvr>
                                        <p:cTn id="31" dur="500"/>
                                        <p:tgtEl>
                                          <p:spTgt spid="2355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23553">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2" presetClass="entr" presetSubtype="4" fill="hold" nodeType="clickEffect">
                                  <p:stCondLst>
                                    <p:cond delay="0"/>
                                  </p:stCondLst>
                                  <p:childTnLst>
                                    <p:set>
                                      <p:cBhvr>
                                        <p:cTn id="36" dur="1" fill="hold">
                                          <p:stCondLst>
                                            <p:cond delay="0"/>
                                          </p:stCondLst>
                                        </p:cTn>
                                        <p:tgtEl>
                                          <p:spTgt spid="23553">
                                            <p:txEl>
                                              <p:pRg st="5" end="5"/>
                                            </p:txEl>
                                          </p:spTgt>
                                        </p:tgtEl>
                                        <p:attrNameLst>
                                          <p:attrName>style.visibility</p:attrName>
                                        </p:attrNameLst>
                                      </p:cBhvr>
                                      <p:to>
                                        <p:strVal val="visible"/>
                                      </p:to>
                                    </p:set>
                                    <p:anim calcmode="lin" valueType="num">
                                      <p:cBhvr>
                                        <p:cTn id="37" dur="500"/>
                                        <p:tgtEl>
                                          <p:spTgt spid="2355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2355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内容占位符 2"/>
          <p:cNvSpPr>
            <a:spLocks noGrp="1" noChangeArrowheads="1"/>
          </p:cNvSpPr>
          <p:nvPr>
            <p:ph idx="1"/>
          </p:nvPr>
        </p:nvSpPr>
        <p:spPr>
          <a:xfrm>
            <a:off x="2152650" y="1035050"/>
            <a:ext cx="7886700" cy="781050"/>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lang="en-US" altLang="zh-CN" smtClean="0">
                <a:solidFill>
                  <a:srgbClr val="404040"/>
                </a:solidFill>
                <a:latin typeface="微软雅黑"/>
                <a:ea typeface="微软雅黑"/>
                <a:sym typeface="微软雅黑"/>
              </a:rPr>
              <a:t>        </a:t>
            </a:r>
            <a:r>
              <a:rPr sz="3200" b="1">
                <a:solidFill>
                  <a:srgbClr val="C00000"/>
                </a:solidFill>
                <a:latin typeface="微软雅黑"/>
                <a:ea typeface="微软雅黑"/>
                <a:sym typeface="微软雅黑"/>
              </a:rPr>
              <a:t>近义词</a:t>
            </a:r>
          </a:p>
        </p:txBody>
      </p:sp>
      <p:sp>
        <p:nvSpPr>
          <p:cNvPr id="2" name="笑脸 1"/>
          <p:cNvSpPr/>
          <p:nvPr/>
        </p:nvSpPr>
        <p:spPr>
          <a:xfrm>
            <a:off x="2347914" y="1036639"/>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6627" name="文本框 99"/>
          <p:cNvSpPr txBox="1">
            <a:spLocks noChangeArrowheads="1"/>
          </p:cNvSpPr>
          <p:nvPr/>
        </p:nvSpPr>
        <p:spPr bwMode="auto">
          <a:xfrm>
            <a:off x="1995489" y="1662114"/>
            <a:ext cx="8148637"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667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a:latin typeface="微软雅黑"/>
                <a:ea typeface="微软雅黑"/>
                <a:sym typeface="微软雅黑"/>
              </a:rPr>
              <a:t>挺立</a:t>
            </a:r>
            <a:r>
              <a:rPr lang="en-US" altLang="zh-CN" sz="2800">
                <a:latin typeface="微软雅黑"/>
                <a:ea typeface="微软雅黑"/>
                <a:sym typeface="微软雅黑"/>
              </a:rPr>
              <a:t>——</a:t>
            </a:r>
            <a:r>
              <a:rPr lang="zh-CN" altLang="en-US" sz="2800">
                <a:latin typeface="微软雅黑"/>
                <a:ea typeface="微软雅黑"/>
                <a:sym typeface="微软雅黑"/>
              </a:rPr>
              <a:t>（</a:t>
            </a:r>
            <a:r>
              <a:rPr lang="zh-CN" altLang="en-US" sz="2800">
                <a:solidFill>
                  <a:srgbClr val="FF0000"/>
                </a:solidFill>
                <a:latin typeface="微软雅黑"/>
                <a:ea typeface="微软雅黑"/>
                <a:sym typeface="微软雅黑"/>
              </a:rPr>
              <a:t> 屹立</a:t>
            </a:r>
            <a:r>
              <a:rPr lang="zh-CN" altLang="en-US" sz="2800">
                <a:latin typeface="微软雅黑"/>
                <a:ea typeface="微软雅黑"/>
                <a:sym typeface="微软雅黑"/>
              </a:rPr>
              <a:t>）         汇集</a:t>
            </a:r>
            <a:r>
              <a:rPr lang="en-US" altLang="zh-CN" sz="2800">
                <a:latin typeface="微软雅黑"/>
                <a:ea typeface="微软雅黑"/>
                <a:sym typeface="微软雅黑"/>
              </a:rPr>
              <a:t>——</a:t>
            </a:r>
            <a:r>
              <a:rPr lang="zh-CN" altLang="en-US" sz="2800">
                <a:latin typeface="微软雅黑"/>
                <a:ea typeface="微软雅黑"/>
                <a:sym typeface="微软雅黑"/>
              </a:rPr>
              <a:t>（</a:t>
            </a:r>
            <a:r>
              <a:rPr lang="zh-CN" altLang="en-US" sz="2800">
                <a:solidFill>
                  <a:srgbClr val="FF0000"/>
                </a:solidFill>
                <a:latin typeface="微软雅黑"/>
                <a:ea typeface="微软雅黑"/>
                <a:sym typeface="微软雅黑"/>
              </a:rPr>
              <a:t>聚集</a:t>
            </a:r>
            <a:r>
              <a:rPr lang="zh-CN" altLang="en-US" sz="2800">
                <a:latin typeface="微软雅黑"/>
                <a:ea typeface="微软雅黑"/>
                <a:sym typeface="微软雅黑"/>
              </a:rPr>
              <a:t>）　</a:t>
            </a:r>
          </a:p>
          <a:p>
            <a:pPr>
              <a:lnSpc>
                <a:spcPct val="150000"/>
              </a:lnSpc>
            </a:pPr>
            <a:r>
              <a:rPr lang="zh-CN" altLang="en-US" sz="2800">
                <a:latin typeface="微软雅黑"/>
                <a:ea typeface="微软雅黑"/>
                <a:sym typeface="微软雅黑"/>
              </a:rPr>
              <a:t>宣布</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宣告</a:t>
            </a:r>
            <a:r>
              <a:rPr lang="zh-CN" altLang="en-US" sz="2800">
                <a:latin typeface="微软雅黑"/>
                <a:ea typeface="微软雅黑"/>
                <a:sym typeface="微软雅黑"/>
              </a:rPr>
              <a:t>）         鼓舞</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鼓励</a:t>
            </a:r>
            <a:r>
              <a:rPr lang="zh-CN" altLang="en-US" sz="2800">
                <a:latin typeface="微软雅黑"/>
                <a:ea typeface="微软雅黑"/>
                <a:sym typeface="微软雅黑"/>
              </a:rPr>
              <a:t>）  </a:t>
            </a:r>
          </a:p>
          <a:p>
            <a:pPr>
              <a:lnSpc>
                <a:spcPct val="150000"/>
              </a:lnSpc>
            </a:pPr>
            <a:r>
              <a:rPr lang="zh-CN" altLang="en-US" sz="2800">
                <a:latin typeface="微软雅黑"/>
                <a:ea typeface="微软雅黑"/>
                <a:sym typeface="微软雅黑"/>
              </a:rPr>
              <a:t>大江南北</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五湖四海</a:t>
            </a:r>
            <a:r>
              <a:rPr lang="zh-CN" altLang="en-US" sz="2800">
                <a:latin typeface="微软雅黑"/>
                <a:ea typeface="微软雅黑"/>
                <a:sym typeface="微软雅黑"/>
              </a:rPr>
              <a:t>） 瞻仰</a:t>
            </a:r>
            <a:r>
              <a:rPr lang="en-US" altLang="zh-CN" sz="2800">
                <a:latin typeface="微软雅黑"/>
                <a:ea typeface="微软雅黑"/>
                <a:sym typeface="微软雅黑"/>
              </a:rPr>
              <a:t>——</a:t>
            </a:r>
            <a:r>
              <a:rPr lang="zh-CN" altLang="en-US" sz="2800">
                <a:latin typeface="微软雅黑"/>
                <a:ea typeface="微软雅黑"/>
                <a:sym typeface="微软雅黑"/>
              </a:rPr>
              <a:t>（</a:t>
            </a:r>
            <a:r>
              <a:rPr lang="zh-CN" altLang="en-US" sz="2800">
                <a:solidFill>
                  <a:srgbClr val="FF0000"/>
                </a:solidFill>
                <a:latin typeface="微软雅黑"/>
                <a:ea typeface="微软雅黑"/>
                <a:sym typeface="微软雅黑"/>
              </a:rPr>
              <a:t>景仰</a:t>
            </a:r>
            <a:r>
              <a:rPr lang="zh-CN" altLang="en-US" sz="2800">
                <a:latin typeface="微软雅黑"/>
                <a:ea typeface="微软雅黑"/>
                <a:sym typeface="微软雅黑"/>
              </a:rPr>
              <a:t>）</a:t>
            </a:r>
          </a:p>
          <a:p>
            <a:pPr>
              <a:lnSpc>
                <a:spcPct val="150000"/>
              </a:lnSpc>
            </a:pPr>
            <a:r>
              <a:rPr lang="zh-CN" altLang="en-US" sz="2800">
                <a:latin typeface="微软雅黑"/>
                <a:ea typeface="微软雅黑"/>
                <a:sym typeface="微软雅黑"/>
              </a:rPr>
              <a:t>排山倒海</a:t>
            </a:r>
            <a:r>
              <a:rPr lang="en-US" altLang="zh-CN" sz="2800">
                <a:latin typeface="微软雅黑"/>
                <a:ea typeface="微软雅黑"/>
                <a:sym typeface="微软雅黑"/>
              </a:rPr>
              <a:t>——</a:t>
            </a:r>
            <a:r>
              <a:rPr lang="zh-CN" altLang="en-US" sz="2800">
                <a:latin typeface="微软雅黑"/>
                <a:ea typeface="微软雅黑"/>
                <a:sym typeface="微软雅黑"/>
              </a:rPr>
              <a:t>（</a:t>
            </a:r>
            <a:r>
              <a:rPr lang="zh-CN" altLang="en-US" sz="2800">
                <a:solidFill>
                  <a:srgbClr val="FF0000"/>
                </a:solidFill>
                <a:latin typeface="微软雅黑"/>
                <a:ea typeface="微软雅黑"/>
                <a:sym typeface="微软雅黑"/>
              </a:rPr>
              <a:t> 翻天覆地</a:t>
            </a:r>
            <a:r>
              <a:rPr lang="zh-CN" altLang="en-US" sz="2800">
                <a:latin typeface="微软雅黑"/>
                <a:ea typeface="微软雅黑"/>
                <a:sym typeface="微软雅黑"/>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内容占位符 2"/>
          <p:cNvSpPr>
            <a:spLocks noGrp="1" noChangeArrowheads="1"/>
          </p:cNvSpPr>
          <p:nvPr>
            <p:ph idx="1"/>
          </p:nvPr>
        </p:nvSpPr>
        <p:spPr>
          <a:xfrm>
            <a:off x="2009775" y="1009651"/>
            <a:ext cx="7886700" cy="739775"/>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lang="en-US" altLang="zh-CN" smtClean="0">
                <a:solidFill>
                  <a:srgbClr val="404040"/>
                </a:solidFill>
                <a:latin typeface="微软雅黑"/>
                <a:ea typeface="微软雅黑"/>
                <a:sym typeface="微软雅黑"/>
              </a:rPr>
              <a:t>          </a:t>
            </a:r>
            <a:r>
              <a:rPr b="1" smtClean="0">
                <a:solidFill>
                  <a:srgbClr val="C00000"/>
                </a:solidFill>
                <a:latin typeface="微软雅黑"/>
                <a:ea typeface="微软雅黑"/>
                <a:sym typeface="微软雅黑"/>
              </a:rPr>
              <a:t>反义词</a:t>
            </a:r>
          </a:p>
        </p:txBody>
      </p:sp>
      <p:sp>
        <p:nvSpPr>
          <p:cNvPr id="15" name="笑脸 14"/>
          <p:cNvSpPr/>
          <p:nvPr/>
        </p:nvSpPr>
        <p:spPr>
          <a:xfrm>
            <a:off x="2333626" y="1009651"/>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7651" name="文本框 99"/>
          <p:cNvSpPr txBox="1">
            <a:spLocks noChangeArrowheads="1"/>
          </p:cNvSpPr>
          <p:nvPr/>
        </p:nvSpPr>
        <p:spPr bwMode="auto">
          <a:xfrm>
            <a:off x="2241551" y="1749425"/>
            <a:ext cx="6626225" cy="396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2667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800">
                <a:latin typeface="微软雅黑"/>
                <a:ea typeface="微软雅黑"/>
                <a:sym typeface="微软雅黑"/>
              </a:rPr>
              <a:t>汇集</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分散</a:t>
            </a:r>
            <a:r>
              <a:rPr lang="zh-CN" altLang="en-US" sz="2800">
                <a:latin typeface="微软雅黑"/>
                <a:ea typeface="微软雅黑"/>
                <a:sym typeface="微软雅黑"/>
              </a:rPr>
              <a:t>）</a:t>
            </a:r>
          </a:p>
          <a:p>
            <a:pPr>
              <a:lnSpc>
                <a:spcPct val="150000"/>
              </a:lnSpc>
            </a:pPr>
            <a:r>
              <a:rPr lang="zh-CN" altLang="en-US" sz="2800">
                <a:latin typeface="微软雅黑"/>
                <a:ea typeface="微软雅黑"/>
                <a:sym typeface="微软雅黑"/>
              </a:rPr>
              <a:t>开始</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完毕</a:t>
            </a:r>
            <a:r>
              <a:rPr lang="zh-CN" altLang="en-US" sz="2800">
                <a:latin typeface="微软雅黑"/>
                <a:ea typeface="微软雅黑"/>
                <a:sym typeface="微软雅黑"/>
              </a:rPr>
              <a:t>）　</a:t>
            </a:r>
          </a:p>
          <a:p>
            <a:pPr>
              <a:lnSpc>
                <a:spcPct val="150000"/>
              </a:lnSpc>
            </a:pPr>
            <a:r>
              <a:rPr lang="zh-CN" altLang="en-US" sz="2800">
                <a:latin typeface="微软雅黑"/>
                <a:ea typeface="微软雅黑"/>
                <a:sym typeface="微软雅黑"/>
              </a:rPr>
              <a:t>庄严</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轻浮</a:t>
            </a:r>
            <a:r>
              <a:rPr lang="zh-CN" altLang="en-US" sz="2800">
                <a:latin typeface="微软雅黑"/>
                <a:ea typeface="微软雅黑"/>
                <a:sym typeface="微软雅黑"/>
              </a:rPr>
              <a:t>） </a:t>
            </a:r>
          </a:p>
          <a:p>
            <a:pPr>
              <a:lnSpc>
                <a:spcPct val="150000"/>
              </a:lnSpc>
            </a:pPr>
            <a:r>
              <a:rPr lang="zh-CN" altLang="en-US" sz="2800">
                <a:latin typeface="微软雅黑"/>
                <a:ea typeface="微软雅黑"/>
                <a:sym typeface="微软雅黑"/>
              </a:rPr>
              <a:t>肃静</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喧闹</a:t>
            </a:r>
            <a:r>
              <a:rPr lang="zh-CN" altLang="en-US" sz="2800">
                <a:latin typeface="微软雅黑"/>
                <a:ea typeface="微软雅黑"/>
                <a:sym typeface="微软雅黑"/>
              </a:rPr>
              <a:t>）</a:t>
            </a:r>
          </a:p>
          <a:p>
            <a:pPr>
              <a:lnSpc>
                <a:spcPct val="150000"/>
              </a:lnSpc>
            </a:pPr>
            <a:r>
              <a:rPr lang="zh-CN" altLang="en-US" sz="2800">
                <a:latin typeface="微软雅黑"/>
                <a:ea typeface="微软雅黑"/>
                <a:sym typeface="微软雅黑"/>
              </a:rPr>
              <a:t>光明</a:t>
            </a:r>
            <a:r>
              <a:rPr lang="en-US" altLang="zh-CN" sz="2800">
                <a:latin typeface="微软雅黑"/>
                <a:ea typeface="微软雅黑"/>
                <a:sym typeface="微软雅黑"/>
              </a:rPr>
              <a:t>——</a:t>
            </a:r>
            <a:r>
              <a:rPr lang="zh-CN" altLang="en-US" sz="2800">
                <a:latin typeface="微软雅黑"/>
                <a:ea typeface="微软雅黑"/>
                <a:sym typeface="微软雅黑"/>
              </a:rPr>
              <a:t>（ </a:t>
            </a:r>
            <a:r>
              <a:rPr lang="zh-CN" altLang="en-US" sz="2800">
                <a:solidFill>
                  <a:srgbClr val="FF0000"/>
                </a:solidFill>
                <a:latin typeface="微软雅黑"/>
                <a:ea typeface="微软雅黑"/>
                <a:sym typeface="微软雅黑"/>
              </a:rPr>
              <a:t>黑暗</a:t>
            </a:r>
            <a:r>
              <a:rPr lang="zh-CN" altLang="en-US" sz="2800">
                <a:latin typeface="微软雅黑"/>
                <a:ea typeface="微软雅黑"/>
                <a:sym typeface="微软雅黑"/>
              </a:rPr>
              <a:t>）  </a:t>
            </a:r>
          </a:p>
          <a:p>
            <a:pPr>
              <a:lnSpc>
                <a:spcPct val="150000"/>
              </a:lnSpc>
            </a:pPr>
            <a:r>
              <a:rPr lang="zh-CN" altLang="en-US" sz="2800">
                <a:latin typeface="微软雅黑"/>
                <a:ea typeface="微软雅黑"/>
                <a:sym typeface="微软雅黑"/>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noChangeArrowheads="1"/>
          </p:cNvSpPr>
          <p:nvPr>
            <p:ph type="title"/>
          </p:nvPr>
        </p:nvSpPr>
        <p:spPr>
          <a:xfrm>
            <a:off x="2330450" y="976314"/>
            <a:ext cx="7886700" cy="560387"/>
          </a:xfrm>
        </p:spPr>
        <p:txBody>
          <a:bodyPr/>
          <a:lstStyle/>
          <a:p>
            <a:pPr defTabSz="685800" fontAlgn="base"/>
            <a:r>
              <a:rPr lang="en-US" altLang="zh-CN" sz="3200">
                <a:latin typeface="微软雅黑"/>
                <a:ea typeface="微软雅黑"/>
                <a:sym typeface="微软雅黑"/>
              </a:rPr>
              <a:t>    </a:t>
            </a:r>
            <a:r>
              <a:rPr sz="3200">
                <a:solidFill>
                  <a:srgbClr val="C00000"/>
                </a:solidFill>
                <a:latin typeface="微软雅黑"/>
                <a:ea typeface="微软雅黑"/>
                <a:sym typeface="微软雅黑"/>
              </a:rPr>
              <a:t>词语辨析</a:t>
            </a:r>
          </a:p>
        </p:txBody>
      </p:sp>
      <p:sp>
        <p:nvSpPr>
          <p:cNvPr id="28674" name="内容占位符 2"/>
          <p:cNvSpPr>
            <a:spLocks noGrp="1" noChangeArrowheads="1"/>
          </p:cNvSpPr>
          <p:nvPr>
            <p:ph idx="1"/>
          </p:nvPr>
        </p:nvSpPr>
        <p:spPr>
          <a:xfrm>
            <a:off x="1798638" y="1400175"/>
            <a:ext cx="7886700" cy="4351338"/>
          </a:xfrm>
        </p:spPr>
        <p:txBody>
          <a:bodyPr vert="horz" wrap="square" lIns="91440" tIns="45720" rIns="91440" bIns="45720" numCol="1" rtlCol="0" anchor="t" anchorCtr="0" compatLnSpc="1">
            <a:prstTxWarp prst="textNoShape">
              <a:avLst/>
            </a:prstTxWarp>
            <a:noAutofit/>
          </a:bodyPr>
          <a:lstStyle/>
          <a:p>
            <a:pPr marL="0" indent="0" algn="ctr" defTabSz="685800" fontAlgn="base">
              <a:spcBef>
                <a:spcPct val="0"/>
              </a:spcBef>
              <a:buNone/>
            </a:pPr>
            <a:r>
              <a:rPr sz="2400" b="1" dirty="0">
                <a:solidFill>
                  <a:schemeClr val="accent1"/>
                </a:solidFill>
                <a:latin typeface="微软雅黑"/>
                <a:ea typeface="微软雅黑"/>
                <a:sym typeface="微软雅黑"/>
              </a:rPr>
              <a:t>宣布  宣告</a:t>
            </a:r>
          </a:p>
          <a:p>
            <a:pPr marL="0" indent="0" defTabSz="685800" fontAlgn="base">
              <a:lnSpc>
                <a:spcPts val="4000"/>
              </a:lnSpc>
              <a:spcBef>
                <a:spcPct val="0"/>
              </a:spcBef>
              <a:buNone/>
            </a:pPr>
            <a:r>
              <a:rPr sz="2400" b="1" dirty="0">
                <a:solidFill>
                  <a:srgbClr val="404040"/>
                </a:solidFill>
                <a:latin typeface="微软雅黑"/>
                <a:ea typeface="微软雅黑"/>
                <a:sym typeface="微软雅黑"/>
              </a:rPr>
              <a:t>相同点：</a:t>
            </a:r>
            <a:r>
              <a:rPr sz="2400" dirty="0">
                <a:solidFill>
                  <a:srgbClr val="404040"/>
                </a:solidFill>
                <a:latin typeface="微软雅黑"/>
                <a:ea typeface="微软雅黑"/>
                <a:sym typeface="微软雅黑"/>
              </a:rPr>
              <a:t>都有“把事情让大家都知道”的意思。</a:t>
            </a:r>
          </a:p>
          <a:p>
            <a:pPr marL="0" indent="0" defTabSz="685800" fontAlgn="base">
              <a:lnSpc>
                <a:spcPts val="4000"/>
              </a:lnSpc>
              <a:spcBef>
                <a:spcPct val="0"/>
              </a:spcBef>
              <a:buNone/>
            </a:pPr>
            <a:r>
              <a:rPr sz="2400" b="1" dirty="0">
                <a:solidFill>
                  <a:srgbClr val="404040"/>
                </a:solidFill>
                <a:latin typeface="微软雅黑"/>
                <a:ea typeface="微软雅黑"/>
                <a:sym typeface="微软雅黑"/>
              </a:rPr>
              <a:t>不同点：</a:t>
            </a:r>
            <a:r>
              <a:rPr lang="en-US" altLang="zh-CN" sz="2400" dirty="0">
                <a:solidFill>
                  <a:srgbClr val="404040"/>
                </a:solidFill>
                <a:latin typeface="微软雅黑"/>
                <a:ea typeface="微软雅黑"/>
                <a:sym typeface="微软雅黑"/>
              </a:rPr>
              <a:t>“</a:t>
            </a:r>
            <a:r>
              <a:rPr sz="2400" dirty="0">
                <a:solidFill>
                  <a:srgbClr val="404040"/>
                </a:solidFill>
                <a:latin typeface="微软雅黑"/>
                <a:ea typeface="微软雅黑"/>
                <a:sym typeface="微软雅黑"/>
              </a:rPr>
              <a:t>宣布</a:t>
            </a:r>
            <a:r>
              <a:rPr lang="en-US" altLang="zh-CN" sz="2400" dirty="0">
                <a:solidFill>
                  <a:srgbClr val="404040"/>
                </a:solidFill>
                <a:latin typeface="微软雅黑"/>
                <a:ea typeface="微软雅黑"/>
                <a:sym typeface="微软雅黑"/>
              </a:rPr>
              <a:t>”</a:t>
            </a:r>
            <a:r>
              <a:rPr sz="2400" dirty="0">
                <a:solidFill>
                  <a:srgbClr val="404040"/>
                </a:solidFill>
                <a:latin typeface="微软雅黑"/>
                <a:ea typeface="微软雅黑"/>
                <a:sym typeface="微软雅黑"/>
              </a:rPr>
              <a:t>多用于一些有约束性或强制性的事，可大可小。</a:t>
            </a:r>
            <a:r>
              <a:rPr lang="en-US" altLang="zh-CN" sz="2400" dirty="0">
                <a:solidFill>
                  <a:srgbClr val="404040"/>
                </a:solidFill>
                <a:latin typeface="微软雅黑"/>
                <a:ea typeface="微软雅黑"/>
                <a:sym typeface="微软雅黑"/>
              </a:rPr>
              <a:t>“</a:t>
            </a:r>
            <a:r>
              <a:rPr sz="2400" dirty="0">
                <a:solidFill>
                  <a:srgbClr val="404040"/>
                </a:solidFill>
                <a:latin typeface="微软雅黑"/>
                <a:ea typeface="微软雅黑"/>
                <a:sym typeface="微软雅黑"/>
              </a:rPr>
              <a:t>宣告</a:t>
            </a:r>
            <a:r>
              <a:rPr lang="en-US" altLang="zh-CN" sz="2400" dirty="0">
                <a:solidFill>
                  <a:srgbClr val="404040"/>
                </a:solidFill>
                <a:latin typeface="微软雅黑"/>
                <a:ea typeface="微软雅黑"/>
                <a:sym typeface="微软雅黑"/>
              </a:rPr>
              <a:t>”</a:t>
            </a:r>
            <a:r>
              <a:rPr sz="2400" dirty="0">
                <a:solidFill>
                  <a:srgbClr val="404040"/>
                </a:solidFill>
                <a:latin typeface="微软雅黑"/>
                <a:ea typeface="微软雅黑"/>
                <a:sym typeface="微软雅黑"/>
              </a:rPr>
              <a:t>多用于重大事情，带有庄重严肃的色彩。</a:t>
            </a:r>
          </a:p>
          <a:p>
            <a:pPr marL="0" indent="0" defTabSz="685800" fontAlgn="base">
              <a:lnSpc>
                <a:spcPts val="4000"/>
              </a:lnSpc>
              <a:spcBef>
                <a:spcPct val="0"/>
              </a:spcBef>
              <a:buNone/>
            </a:pPr>
            <a:r>
              <a:rPr sz="2400" b="1" dirty="0">
                <a:solidFill>
                  <a:srgbClr val="404040"/>
                </a:solidFill>
                <a:latin typeface="微软雅黑"/>
                <a:ea typeface="微软雅黑"/>
                <a:sym typeface="微软雅黑"/>
              </a:rPr>
              <a:t>运用示例：</a:t>
            </a:r>
          </a:p>
          <a:p>
            <a:pPr marL="0" indent="0" defTabSz="685800" fontAlgn="base">
              <a:lnSpc>
                <a:spcPts val="4000"/>
              </a:lnSpc>
              <a:spcBef>
                <a:spcPct val="0"/>
              </a:spcBef>
              <a:buNone/>
            </a:pPr>
            <a:r>
              <a:rPr lang="en-US" altLang="zh-CN" sz="2400" dirty="0">
                <a:solidFill>
                  <a:srgbClr val="404040"/>
                </a:solidFill>
                <a:latin typeface="微软雅黑"/>
                <a:ea typeface="微软雅黑"/>
                <a:sym typeface="微软雅黑"/>
              </a:rPr>
              <a:t>1.</a:t>
            </a:r>
            <a:r>
              <a:rPr sz="2400" dirty="0">
                <a:solidFill>
                  <a:srgbClr val="404040"/>
                </a:solidFill>
                <a:latin typeface="微软雅黑"/>
                <a:ea typeface="微软雅黑"/>
                <a:sym typeface="微软雅黑"/>
              </a:rPr>
              <a:t>因为准备不足，这次试验（     ）失败。</a:t>
            </a:r>
          </a:p>
          <a:p>
            <a:pPr marL="0" indent="0" defTabSz="685800" fontAlgn="base">
              <a:lnSpc>
                <a:spcPts val="4000"/>
              </a:lnSpc>
              <a:spcBef>
                <a:spcPct val="0"/>
              </a:spcBef>
              <a:buNone/>
            </a:pPr>
            <a:r>
              <a:rPr lang="en-US" altLang="zh-CN" sz="2400" dirty="0">
                <a:solidFill>
                  <a:srgbClr val="404040"/>
                </a:solidFill>
                <a:latin typeface="微软雅黑"/>
                <a:ea typeface="微软雅黑"/>
                <a:sym typeface="微软雅黑"/>
              </a:rPr>
              <a:t>2.</a:t>
            </a:r>
            <a:r>
              <a:rPr sz="2400" dirty="0">
                <a:solidFill>
                  <a:srgbClr val="404040"/>
                </a:solidFill>
                <a:latin typeface="微软雅黑"/>
                <a:ea typeface="微软雅黑"/>
                <a:sym typeface="微软雅黑"/>
              </a:rPr>
              <a:t>老师刚（      ）下课，同学们就一哄而散。 </a:t>
            </a:r>
            <a:r>
              <a:rPr sz="2400" b="1" dirty="0">
                <a:solidFill>
                  <a:srgbClr val="404040"/>
                </a:solidFill>
                <a:latin typeface="微软雅黑"/>
                <a:ea typeface="微软雅黑"/>
                <a:sym typeface="微软雅黑"/>
              </a:rPr>
              <a:t>   </a:t>
            </a:r>
            <a:r>
              <a:rPr sz="2400" dirty="0">
                <a:solidFill>
                  <a:srgbClr val="404040"/>
                </a:solidFill>
                <a:latin typeface="微软雅黑"/>
                <a:ea typeface="微软雅黑"/>
                <a:sym typeface="微软雅黑"/>
              </a:rPr>
              <a:t>  </a:t>
            </a:r>
          </a:p>
        </p:txBody>
      </p:sp>
      <p:sp>
        <p:nvSpPr>
          <p:cNvPr id="15" name="笑脸 14"/>
          <p:cNvSpPr/>
          <p:nvPr/>
        </p:nvSpPr>
        <p:spPr>
          <a:xfrm>
            <a:off x="2295526" y="987426"/>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sp>
        <p:nvSpPr>
          <p:cNvPr id="2" name="文本框 1"/>
          <p:cNvSpPr txBox="1">
            <a:spLocks noChangeArrowheads="1"/>
          </p:cNvSpPr>
          <p:nvPr/>
        </p:nvSpPr>
        <p:spPr bwMode="auto">
          <a:xfrm>
            <a:off x="6010103" y="4873625"/>
            <a:ext cx="14922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rgbClr val="FF0000"/>
                </a:solidFill>
                <a:latin typeface="微软雅黑"/>
                <a:ea typeface="微软雅黑"/>
                <a:sym typeface="微软雅黑"/>
              </a:rPr>
              <a:t>宣告 </a:t>
            </a:r>
          </a:p>
        </p:txBody>
      </p:sp>
      <p:sp>
        <p:nvSpPr>
          <p:cNvPr id="3" name="文本框 2"/>
          <p:cNvSpPr txBox="1">
            <a:spLocks noChangeArrowheads="1"/>
          </p:cNvSpPr>
          <p:nvPr/>
        </p:nvSpPr>
        <p:spPr bwMode="auto">
          <a:xfrm>
            <a:off x="3217691" y="5537200"/>
            <a:ext cx="1492250"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800">
                <a:solidFill>
                  <a:srgbClr val="FF0000"/>
                </a:solidFill>
                <a:latin typeface="微软雅黑"/>
                <a:ea typeface="微软雅黑"/>
                <a:sym typeface="微软雅黑"/>
              </a:rPr>
              <a:t>宣布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内容占位符 2"/>
          <p:cNvSpPr>
            <a:spLocks noGrp="1" noChangeArrowheads="1"/>
          </p:cNvSpPr>
          <p:nvPr>
            <p:ph idx="1"/>
          </p:nvPr>
        </p:nvSpPr>
        <p:spPr>
          <a:xfrm>
            <a:off x="2262188" y="2184401"/>
            <a:ext cx="7567612" cy="2487613"/>
          </a:xfrm>
        </p:spPr>
        <p:txBody>
          <a:bodyPr vert="horz" wrap="square" lIns="68580" tIns="34290" rIns="68580" bIns="34290" numCol="1" rtlCol="0" anchor="t" anchorCtr="0" compatLnSpc="1">
            <a:prstTxWarp prst="textNoShape">
              <a:avLst/>
            </a:prstTxWarp>
            <a:noAutofit/>
          </a:bodyPr>
          <a:lstStyle/>
          <a:p>
            <a:pPr marL="0" indent="711200" defTabSz="685800" fontAlgn="base">
              <a:lnSpc>
                <a:spcPts val="4000"/>
              </a:lnSpc>
              <a:spcBef>
                <a:spcPct val="0"/>
              </a:spcBef>
              <a:buNone/>
            </a:pPr>
            <a:r>
              <a:rPr altLang="zh-CN" sz="2800" dirty="0">
                <a:solidFill>
                  <a:srgbClr val="404040"/>
                </a:solidFill>
                <a:latin typeface="微软雅黑"/>
                <a:ea typeface="微软雅黑"/>
                <a:sym typeface="微软雅黑"/>
              </a:rPr>
              <a:t>朗读</a:t>
            </a:r>
            <a:r>
              <a:rPr lang="en-US" altLang="zh-CN" sz="2800" dirty="0">
                <a:solidFill>
                  <a:srgbClr val="404040"/>
                </a:solidFill>
                <a:latin typeface="微软雅黑"/>
                <a:ea typeface="微软雅黑"/>
                <a:sym typeface="微软雅黑"/>
              </a:rPr>
              <a:t>“</a:t>
            </a:r>
            <a:r>
              <a:rPr sz="2800" dirty="0">
                <a:solidFill>
                  <a:srgbClr val="404040"/>
                </a:solidFill>
                <a:latin typeface="微软雅黑"/>
                <a:ea typeface="微软雅黑"/>
                <a:sym typeface="微软雅黑"/>
              </a:rPr>
              <a:t>宣布成立</a:t>
            </a:r>
            <a:r>
              <a:rPr lang="en-US" altLang="zh-CN" sz="2800" dirty="0">
                <a:solidFill>
                  <a:srgbClr val="404040"/>
                </a:solidFill>
                <a:latin typeface="微软雅黑"/>
                <a:ea typeface="微软雅黑"/>
                <a:sym typeface="微软雅黑"/>
              </a:rPr>
              <a:t>”</a:t>
            </a:r>
            <a:r>
              <a:rPr sz="2800" dirty="0">
                <a:solidFill>
                  <a:srgbClr val="404040"/>
                </a:solidFill>
                <a:latin typeface="微软雅黑"/>
                <a:ea typeface="微软雅黑"/>
                <a:sym typeface="微软雅黑"/>
              </a:rPr>
              <a:t>的相关段落时，要读出庄严神圣的语气。</a:t>
            </a:r>
          </a:p>
        </p:txBody>
      </p:sp>
      <p:sp>
        <p:nvSpPr>
          <p:cNvPr id="32" name="圆角矩形 31"/>
          <p:cNvSpPr/>
          <p:nvPr/>
        </p:nvSpPr>
        <p:spPr>
          <a:xfrm>
            <a:off x="1827214" y="1027114"/>
            <a:ext cx="2270125"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29699" name="文本框 32"/>
          <p:cNvSpPr txBox="1">
            <a:spLocks noChangeArrowheads="1"/>
          </p:cNvSpPr>
          <p:nvPr/>
        </p:nvSpPr>
        <p:spPr bwMode="auto">
          <a:xfrm>
            <a:off x="2262188" y="973138"/>
            <a:ext cx="19034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朗读指导</a:t>
            </a:r>
          </a:p>
        </p:txBody>
      </p:sp>
      <p:pic>
        <p:nvPicPr>
          <p:cNvPr id="29700" name="图片 34" descr="的声音_voice2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2764" y="1025526"/>
            <a:ext cx="47942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内容占位符 2"/>
          <p:cNvSpPr>
            <a:spLocks noGrp="1"/>
          </p:cNvSpPr>
          <p:nvPr>
            <p:ph idx="1"/>
          </p:nvPr>
        </p:nvSpPr>
        <p:spPr>
          <a:xfrm>
            <a:off x="1816100" y="1893889"/>
            <a:ext cx="8497888" cy="985837"/>
          </a:xfrm>
        </p:spPr>
        <p:txBody>
          <a:bodyPr vert="horz" wrap="square" lIns="68580" tIns="34290" rIns="68580" bIns="34290" numCol="1" rtlCol="0" anchor="t" anchorCtr="0" compatLnSpc="1">
            <a:prstTxWarp prst="textNoShape">
              <a:avLst/>
            </a:prstTxWarp>
            <a:noAutofit/>
          </a:bodyPr>
          <a:lstStyle/>
          <a:p>
            <a:pPr marL="0" indent="0">
              <a:lnSpc>
                <a:spcPct val="90000"/>
              </a:lnSpc>
              <a:spcBef>
                <a:spcPts val="1000"/>
              </a:spcBef>
              <a:spcAft>
                <a:spcPct val="0"/>
              </a:spcAft>
              <a:buNone/>
              <a:defRPr/>
            </a:pPr>
            <a:r>
              <a:rPr lang="en-US" altLang="zh-CN" sz="2800" b="1" spc="0" dirty="0">
                <a:solidFill>
                  <a:schemeClr val="tx1"/>
                </a:solidFill>
                <a:latin typeface="微软雅黑"/>
                <a:ea typeface="微软雅黑"/>
                <a:sym typeface="微软雅黑"/>
              </a:rPr>
              <a:t>   1.</a:t>
            </a:r>
            <a:r>
              <a:rPr sz="2800" spc="0" dirty="0">
                <a:solidFill>
                  <a:schemeClr val="tx1"/>
                </a:solidFill>
                <a:latin typeface="微软雅黑"/>
                <a:ea typeface="微软雅黑"/>
                <a:sym typeface="微软雅黑"/>
              </a:rPr>
              <a:t>课文是按照什么顺序来记叙开国大典的？</a:t>
            </a:r>
          </a:p>
          <a:p>
            <a:pPr marL="228600" indent="-228600">
              <a:lnSpc>
                <a:spcPct val="90000"/>
              </a:lnSpc>
              <a:spcBef>
                <a:spcPts val="1000"/>
              </a:spcBef>
              <a:spcAft>
                <a:spcPct val="0"/>
              </a:spcAft>
              <a:defRPr/>
            </a:pPr>
            <a:endParaRPr sz="2800" b="1" spc="0" dirty="0">
              <a:solidFill>
                <a:schemeClr val="tx1"/>
              </a:solidFill>
              <a:latin typeface="微软雅黑"/>
              <a:ea typeface="微软雅黑"/>
              <a:sym typeface="微软雅黑"/>
            </a:endParaRPr>
          </a:p>
        </p:txBody>
      </p:sp>
      <p:sp>
        <p:nvSpPr>
          <p:cNvPr id="36" name="圆角矩形 35"/>
          <p:cNvSpPr/>
          <p:nvPr/>
        </p:nvSpPr>
        <p:spPr>
          <a:xfrm>
            <a:off x="1925639" y="1000125"/>
            <a:ext cx="2346325" cy="4905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30723" name="文本框 36"/>
          <p:cNvSpPr txBox="1">
            <a:spLocks noChangeArrowheads="1"/>
          </p:cNvSpPr>
          <p:nvPr/>
        </p:nvSpPr>
        <p:spPr bwMode="auto">
          <a:xfrm>
            <a:off x="2414589" y="962025"/>
            <a:ext cx="1857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整体感知</a:t>
            </a:r>
          </a:p>
        </p:txBody>
      </p:sp>
      <p:pic>
        <p:nvPicPr>
          <p:cNvPr id="30724" name="图片 38" descr="2列2行"/>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17701" y="995363"/>
            <a:ext cx="519113"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文本框 1"/>
          <p:cNvSpPr txBox="1">
            <a:spLocks noChangeArrowheads="1"/>
          </p:cNvSpPr>
          <p:nvPr/>
        </p:nvSpPr>
        <p:spPr bwMode="auto">
          <a:xfrm>
            <a:off x="1925639" y="2503489"/>
            <a:ext cx="84978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dirty="0">
                <a:solidFill>
                  <a:srgbClr val="C00000"/>
                </a:solidFill>
                <a:latin typeface="微软雅黑"/>
                <a:ea typeface="微软雅黑"/>
                <a:sym typeface="微软雅黑"/>
              </a:rPr>
              <a:t>    </a:t>
            </a:r>
            <a:r>
              <a:rPr lang="zh-CN" altLang="zh-CN" sz="2800" dirty="0">
                <a:solidFill>
                  <a:srgbClr val="C00000"/>
                </a:solidFill>
                <a:latin typeface="微软雅黑"/>
                <a:ea typeface="微软雅黑"/>
                <a:sym typeface="微软雅黑"/>
              </a:rPr>
              <a:t>事情发展顺序。</a:t>
            </a:r>
            <a:endParaRPr lang="zh-CN" altLang="en-US" sz="2800" dirty="0">
              <a:latin typeface="微软雅黑"/>
              <a:ea typeface="微软雅黑"/>
              <a:sym typeface="微软雅黑"/>
            </a:endParaRPr>
          </a:p>
        </p:txBody>
      </p:sp>
      <p:sp>
        <p:nvSpPr>
          <p:cNvPr id="30727" name="内容占位符 2"/>
          <p:cNvSpPr>
            <a:spLocks noGrp="1" noChangeArrowheads="1"/>
          </p:cNvSpPr>
          <p:nvPr/>
        </p:nvSpPr>
        <p:spPr bwMode="auto">
          <a:xfrm>
            <a:off x="1925638" y="3052763"/>
            <a:ext cx="8157476" cy="75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ts val="4000"/>
              </a:lnSpc>
              <a:spcBef>
                <a:spcPts val="1000"/>
              </a:spcBef>
            </a:pPr>
            <a:r>
              <a:rPr lang="en-US" altLang="zh-CN" sz="2800" dirty="0">
                <a:latin typeface="微软雅黑"/>
                <a:ea typeface="微软雅黑"/>
                <a:sym typeface="微软雅黑"/>
              </a:rPr>
              <a:t>  </a:t>
            </a:r>
            <a:r>
              <a:rPr lang="en-US" altLang="zh-CN" sz="2800" b="1" dirty="0">
                <a:latin typeface="微软雅黑"/>
                <a:ea typeface="微软雅黑"/>
                <a:sym typeface="微软雅黑"/>
              </a:rPr>
              <a:t> 2.</a:t>
            </a:r>
            <a:r>
              <a:rPr lang="zh-CN" altLang="zh-CN" sz="2800" dirty="0">
                <a:latin typeface="微软雅黑"/>
                <a:ea typeface="微软雅黑"/>
                <a:sym typeface="微软雅黑"/>
              </a:rPr>
              <a:t>课文可以分为哪几个部分？其中什么部分是重点写的？ </a:t>
            </a:r>
          </a:p>
        </p:txBody>
      </p:sp>
      <p:sp>
        <p:nvSpPr>
          <p:cNvPr id="14338" name="文本框 4"/>
          <p:cNvSpPr txBox="1">
            <a:spLocks noChangeArrowheads="1"/>
          </p:cNvSpPr>
          <p:nvPr/>
        </p:nvSpPr>
        <p:spPr bwMode="auto">
          <a:xfrm>
            <a:off x="1917700" y="4129089"/>
            <a:ext cx="7942992"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ts val="4000"/>
              </a:lnSpc>
            </a:pPr>
            <a:r>
              <a:rPr lang="zh-CN" altLang="zh-CN" sz="2800" dirty="0">
                <a:solidFill>
                  <a:srgbClr val="C00000"/>
                </a:solidFill>
                <a:latin typeface="微软雅黑"/>
                <a:ea typeface="微软雅黑"/>
                <a:sym typeface="微软雅黑"/>
              </a:rPr>
              <a:t>分为三部分，分别是：开国大典前（1-4段）；开国大典过程（5-14段）；开国大典结束（15段）。</a:t>
            </a:r>
          </a:p>
          <a:p>
            <a:pPr>
              <a:lnSpc>
                <a:spcPts val="4000"/>
              </a:lnSpc>
            </a:pPr>
            <a:r>
              <a:rPr lang="zh-CN" altLang="zh-CN" sz="2800" dirty="0">
                <a:solidFill>
                  <a:srgbClr val="C00000"/>
                </a:solidFill>
                <a:latin typeface="微软雅黑"/>
                <a:ea typeface="微软雅黑"/>
                <a:sym typeface="微软雅黑"/>
              </a:rPr>
              <a:t>其中重点写的是第二部分。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4"/>
                                        </p:tgtEl>
                                        <p:attrNameLst>
                                          <p:attrName>style.visibility</p:attrName>
                                        </p:attrNameLst>
                                      </p:cBhvr>
                                      <p:to>
                                        <p:strVal val="visible"/>
                                      </p:to>
                                    </p:set>
                                    <p:animEffect transition="in" filter="blinds(horizontal)">
                                      <p:cBhvr>
                                        <p:cTn id="7" dur="500"/>
                                        <p:tgtEl>
                                          <p:spTgt spid="225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338"/>
                                        </p:tgtEl>
                                        <p:attrNameLst>
                                          <p:attrName>style.visibility</p:attrName>
                                        </p:attrNameLst>
                                      </p:cBhvr>
                                      <p:to>
                                        <p:strVal val="visible"/>
                                      </p:to>
                                    </p:set>
                                    <p:animEffect transition="in" filter="blinds(horizontal)">
                                      <p:cBhvr>
                                        <p:cTn id="12"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4" grpId="0"/>
      <p:bldP spid="1433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内容占位符 2"/>
          <p:cNvSpPr>
            <a:spLocks noGrp="1" noChangeArrowheads="1"/>
          </p:cNvSpPr>
          <p:nvPr>
            <p:ph idx="1"/>
          </p:nvPr>
        </p:nvSpPr>
        <p:spPr>
          <a:xfrm>
            <a:off x="2152650" y="1420813"/>
            <a:ext cx="7886700" cy="754062"/>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lang="en-US" altLang="zh-CN" sz="2800" dirty="0">
                <a:solidFill>
                  <a:srgbClr val="404040"/>
                </a:solidFill>
                <a:latin typeface="微软雅黑"/>
                <a:ea typeface="微软雅黑"/>
                <a:sym typeface="微软雅黑"/>
              </a:rPr>
              <a:t> </a:t>
            </a:r>
            <a:r>
              <a:rPr lang="en-US" altLang="zh-CN" sz="2800" b="1" dirty="0">
                <a:solidFill>
                  <a:srgbClr val="404040"/>
                </a:solidFill>
                <a:latin typeface="微软雅黑"/>
                <a:ea typeface="微软雅黑"/>
                <a:sym typeface="微软雅黑"/>
              </a:rPr>
              <a:t>  3.</a:t>
            </a:r>
            <a:r>
              <a:rPr altLang="zh-CN" sz="2800" dirty="0">
                <a:solidFill>
                  <a:srgbClr val="404040"/>
                </a:solidFill>
                <a:latin typeface="微软雅黑"/>
                <a:ea typeface="微软雅黑"/>
                <a:sym typeface="微软雅黑"/>
              </a:rPr>
              <a:t>第二部分主要写了开国大典的哪几个场面？ </a:t>
            </a:r>
          </a:p>
        </p:txBody>
      </p:sp>
      <p:sp>
        <p:nvSpPr>
          <p:cNvPr id="14338" name="文本框 4"/>
          <p:cNvSpPr txBox="1">
            <a:spLocks noChangeArrowheads="1"/>
          </p:cNvSpPr>
          <p:nvPr/>
        </p:nvSpPr>
        <p:spPr bwMode="auto">
          <a:xfrm>
            <a:off x="2152650" y="2174875"/>
            <a:ext cx="74993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7112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ts val="4000"/>
              </a:lnSpc>
            </a:pPr>
            <a:r>
              <a:rPr lang="zh-CN" altLang="zh-CN" sz="2800" dirty="0">
                <a:solidFill>
                  <a:srgbClr val="C00000"/>
                </a:solidFill>
                <a:latin typeface="微软雅黑"/>
                <a:ea typeface="微软雅黑"/>
                <a:sym typeface="微软雅黑"/>
              </a:rPr>
              <a:t>宣布成立，升旗鸣炮，宣读公告，阅兵仪式和群众游行。</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linds(horizontal)">
                                      <p:cBhvr>
                                        <p:cTn id="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圆角矩形 39"/>
          <p:cNvSpPr/>
          <p:nvPr/>
        </p:nvSpPr>
        <p:spPr>
          <a:xfrm>
            <a:off x="1847851" y="1084264"/>
            <a:ext cx="2320925"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32770" name="文本框 40"/>
          <p:cNvSpPr txBox="1">
            <a:spLocks noChangeArrowheads="1"/>
          </p:cNvSpPr>
          <p:nvPr/>
        </p:nvSpPr>
        <p:spPr bwMode="auto">
          <a:xfrm>
            <a:off x="2347914" y="1047750"/>
            <a:ext cx="183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课文解读</a:t>
            </a:r>
          </a:p>
        </p:txBody>
      </p:sp>
      <p:pic>
        <p:nvPicPr>
          <p:cNvPr id="32771" name="图片 42" descr="用户查寻"/>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65313" y="1073150"/>
            <a:ext cx="50800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内容占位符 2"/>
          <p:cNvSpPr>
            <a:spLocks noGrp="1" noChangeArrowheads="1"/>
          </p:cNvSpPr>
          <p:nvPr>
            <p:ph idx="1"/>
          </p:nvPr>
        </p:nvSpPr>
        <p:spPr>
          <a:xfrm>
            <a:off x="1827214" y="1746251"/>
            <a:ext cx="8537575" cy="601663"/>
          </a:xfrm>
        </p:spPr>
        <p:txBody>
          <a:bodyPr vert="horz" wrap="square" lIns="68580" tIns="34290" rIns="68580" bIns="34290" numCol="1" anchor="t" anchorCtr="0" compatLnSpc="1">
            <a:prstTxWarp prst="textNoShape">
              <a:avLst/>
            </a:prstTxWarp>
          </a:bodyPr>
          <a:lstStyle/>
          <a:p>
            <a:pPr marL="0" indent="0">
              <a:buNone/>
            </a:pPr>
            <a:r>
              <a:rPr lang="en-US" altLang="zh-CN" sz="2800" dirty="0">
                <a:latin typeface="微软雅黑"/>
                <a:ea typeface="微软雅黑"/>
                <a:sym typeface="微软雅黑"/>
              </a:rPr>
              <a:t>1.</a:t>
            </a:r>
            <a:r>
              <a:rPr lang="zh-CN" altLang="en-US" sz="2800" dirty="0">
                <a:latin typeface="微软雅黑"/>
                <a:ea typeface="微软雅黑"/>
                <a:sym typeface="微软雅黑"/>
              </a:rPr>
              <a:t>阅读第一部分</a:t>
            </a:r>
            <a:r>
              <a:rPr lang="en-US" altLang="zh-CN" sz="2800" dirty="0">
                <a:latin typeface="微软雅黑"/>
                <a:ea typeface="微软雅黑"/>
                <a:sym typeface="微软雅黑"/>
              </a:rPr>
              <a:t>“</a:t>
            </a:r>
            <a:r>
              <a:rPr lang="zh-CN" altLang="en-US" sz="2800" dirty="0">
                <a:latin typeface="微软雅黑"/>
                <a:ea typeface="微软雅黑"/>
                <a:sym typeface="微软雅黑"/>
              </a:rPr>
              <a:t>典礼开始前</a:t>
            </a:r>
            <a:r>
              <a:rPr lang="en-US" altLang="zh-CN" sz="2800" dirty="0">
                <a:latin typeface="微软雅黑"/>
                <a:ea typeface="微软雅黑"/>
                <a:sym typeface="微软雅黑"/>
              </a:rPr>
              <a:t>”</a:t>
            </a:r>
            <a:r>
              <a:rPr lang="zh-CN" altLang="en-US" sz="2800" dirty="0">
                <a:latin typeface="微软雅黑"/>
                <a:ea typeface="微软雅黑"/>
                <a:sym typeface="微软雅黑"/>
              </a:rPr>
              <a:t>，回答问题。</a:t>
            </a:r>
          </a:p>
        </p:txBody>
      </p:sp>
      <p:sp>
        <p:nvSpPr>
          <p:cNvPr id="56323" name="文本框 1"/>
          <p:cNvSpPr txBox="1">
            <a:spLocks noChangeArrowheads="1"/>
          </p:cNvSpPr>
          <p:nvPr/>
        </p:nvSpPr>
        <p:spPr bwMode="auto">
          <a:xfrm>
            <a:off x="1847850" y="2710377"/>
            <a:ext cx="7913688" cy="175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dirty="0">
                <a:latin typeface="微软雅黑"/>
                <a:ea typeface="微软雅黑"/>
                <a:sym typeface="微软雅黑"/>
              </a:rPr>
              <a:t>（</a:t>
            </a:r>
            <a:r>
              <a:rPr lang="en-US" altLang="zh-CN" sz="2400" dirty="0">
                <a:latin typeface="微软雅黑"/>
                <a:ea typeface="微软雅黑"/>
                <a:sym typeface="微软雅黑"/>
              </a:rPr>
              <a:t>1</a:t>
            </a:r>
            <a:r>
              <a:rPr lang="zh-CN" altLang="en-US" sz="2400" dirty="0">
                <a:latin typeface="微软雅黑"/>
                <a:ea typeface="微软雅黑"/>
                <a:sym typeface="微软雅黑"/>
              </a:rPr>
              <a:t>）文章开头为什么要写参加大典的人员和人数？</a:t>
            </a:r>
          </a:p>
          <a:p>
            <a:pPr>
              <a:lnSpc>
                <a:spcPts val="4000"/>
              </a:lnSpc>
              <a:spcBef>
                <a:spcPts val="1000"/>
              </a:spcBef>
            </a:pPr>
            <a:r>
              <a:rPr lang="zh-CN" altLang="en-US" sz="2400" dirty="0">
                <a:solidFill>
                  <a:srgbClr val="C00000"/>
                </a:solidFill>
                <a:latin typeface="微软雅黑"/>
                <a:ea typeface="微软雅黑"/>
                <a:sym typeface="微软雅黑"/>
              </a:rPr>
              <a:t>    这样写突出了开国大典的隆重。参加人数非常多，且来自各行各业，说明了全国人民对这次大典的期待和重视。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p:cTn id="7" dur="500"/>
                                        <p:tgtEl>
                                          <p:spTgt spid="5632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56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内容占位符 2"/>
          <p:cNvSpPr>
            <a:spLocks noGrp="1"/>
          </p:cNvSpPr>
          <p:nvPr>
            <p:ph idx="1"/>
          </p:nvPr>
        </p:nvSpPr>
        <p:spPr>
          <a:xfrm>
            <a:off x="1843089" y="1937179"/>
            <a:ext cx="8272977" cy="3263900"/>
          </a:xfrm>
        </p:spPr>
        <p:txBody>
          <a:bodyPr vert="horz" wrap="square" lIns="68580" tIns="34290" rIns="68580" bIns="34290" numCol="1" rtlCol="0" anchor="t" anchorCtr="0" compatLnSpc="1">
            <a:prstTxWarp prst="textNoShape">
              <a:avLst/>
            </a:prstTxWarp>
            <a:noAutofit/>
          </a:bodyPr>
          <a:lstStyle/>
          <a:p>
            <a:pPr marL="0" indent="0" algn="ctr">
              <a:lnSpc>
                <a:spcPct val="90000"/>
              </a:lnSpc>
              <a:spcBef>
                <a:spcPts val="1000"/>
              </a:spcBef>
              <a:spcAft>
                <a:spcPct val="0"/>
              </a:spcAft>
              <a:buNone/>
              <a:defRPr/>
            </a:pPr>
            <a:r>
              <a:rPr sz="2800" spc="0" dirty="0">
                <a:solidFill>
                  <a:srgbClr val="FF0000"/>
                </a:solidFill>
                <a:latin typeface="微软雅黑"/>
                <a:ea typeface="微软雅黑"/>
                <a:sym typeface="微软雅黑"/>
              </a:rPr>
              <a:t>国庆节</a:t>
            </a:r>
          </a:p>
          <a:p>
            <a:pPr marL="228600" indent="0">
              <a:lnSpc>
                <a:spcPts val="4000"/>
              </a:lnSpc>
              <a:spcBef>
                <a:spcPct val="0"/>
              </a:spcBef>
              <a:spcAft>
                <a:spcPct val="0"/>
              </a:spcAft>
              <a:buNone/>
              <a:defRPr/>
            </a:pPr>
            <a:r>
              <a:rPr sz="2800" spc="0" dirty="0">
                <a:solidFill>
                  <a:schemeClr val="tx1"/>
                </a:solidFill>
                <a:latin typeface="微软雅黑"/>
                <a:ea typeface="微软雅黑"/>
                <a:sym typeface="微软雅黑"/>
              </a:rPr>
              <a:t>      中华人民共和国国庆节又称十一、国庆节、国庆日等。因</a:t>
            </a:r>
            <a:r>
              <a:rPr lang="en-US" altLang="zh-CN" sz="2800" spc="0" dirty="0">
                <a:solidFill>
                  <a:schemeClr val="tx1"/>
                </a:solidFill>
                <a:latin typeface="微软雅黑"/>
                <a:ea typeface="微软雅黑"/>
                <a:sym typeface="微软雅黑"/>
              </a:rPr>
              <a:t>1949</a:t>
            </a:r>
            <a:r>
              <a:rPr sz="2800" spc="0" dirty="0">
                <a:solidFill>
                  <a:schemeClr val="tx1"/>
                </a:solidFill>
                <a:latin typeface="微软雅黑"/>
                <a:ea typeface="微软雅黑"/>
                <a:sym typeface="微软雅黑"/>
              </a:rPr>
              <a:t>年</a:t>
            </a:r>
            <a:r>
              <a:rPr lang="en-US" altLang="zh-CN" sz="2800" spc="0" dirty="0">
                <a:solidFill>
                  <a:schemeClr val="tx1"/>
                </a:solidFill>
                <a:latin typeface="微软雅黑"/>
                <a:ea typeface="微软雅黑"/>
                <a:sym typeface="微软雅黑"/>
              </a:rPr>
              <a:t>10</a:t>
            </a:r>
            <a:r>
              <a:rPr sz="2800" spc="0" dirty="0">
                <a:solidFill>
                  <a:schemeClr val="tx1"/>
                </a:solidFill>
                <a:latin typeface="微软雅黑"/>
                <a:ea typeface="微软雅黑"/>
                <a:sym typeface="微软雅黑"/>
              </a:rPr>
              <a:t>月</a:t>
            </a:r>
            <a:r>
              <a:rPr lang="en-US" altLang="zh-CN" sz="2800" spc="0" dirty="0">
                <a:solidFill>
                  <a:schemeClr val="tx1"/>
                </a:solidFill>
                <a:latin typeface="微软雅黑"/>
                <a:ea typeface="微软雅黑"/>
                <a:sym typeface="微软雅黑"/>
              </a:rPr>
              <a:t>1</a:t>
            </a:r>
            <a:r>
              <a:rPr sz="2800" spc="0" dirty="0">
                <a:solidFill>
                  <a:schemeClr val="tx1"/>
                </a:solidFill>
                <a:latin typeface="微软雅黑"/>
                <a:ea typeface="微软雅黑"/>
                <a:sym typeface="微软雅黑"/>
              </a:rPr>
              <a:t>日新中国成立，中央人民政府宣布</a:t>
            </a:r>
            <a:r>
              <a:rPr sz="2800" spc="0" dirty="0">
                <a:solidFill>
                  <a:schemeClr val="tx1"/>
                </a:solidFill>
                <a:latin typeface="微软雅黑"/>
                <a:ea typeface="微软雅黑"/>
                <a:cs typeface="宋体" panose="02010600030101010101" pitchFamily="2" charset="-122"/>
                <a:sym typeface="微软雅黑"/>
              </a:rPr>
              <a:t>自</a:t>
            </a:r>
            <a:r>
              <a:rPr lang="en-US" sz="2800" spc="0" dirty="0">
                <a:solidFill>
                  <a:schemeClr val="tx1"/>
                </a:solidFill>
                <a:latin typeface="微软雅黑"/>
                <a:ea typeface="微软雅黑"/>
                <a:cs typeface="宋体" panose="02010600030101010101" pitchFamily="2" charset="-122"/>
                <a:sym typeface="微软雅黑"/>
              </a:rPr>
              <a:t>1950</a:t>
            </a:r>
            <a:r>
              <a:rPr sz="2800" spc="0" dirty="0">
                <a:solidFill>
                  <a:schemeClr val="tx1"/>
                </a:solidFill>
                <a:latin typeface="微软雅黑"/>
                <a:ea typeface="微软雅黑"/>
                <a:cs typeface="宋体" panose="02010600030101010101" pitchFamily="2" charset="-122"/>
                <a:sym typeface="微软雅黑"/>
              </a:rPr>
              <a:t>年起，以每</a:t>
            </a:r>
            <a:r>
              <a:rPr sz="2800" spc="0" dirty="0">
                <a:solidFill>
                  <a:schemeClr val="tx1"/>
                </a:solidFill>
                <a:latin typeface="微软雅黑"/>
                <a:ea typeface="微软雅黑"/>
                <a:sym typeface="微软雅黑"/>
              </a:rPr>
              <a:t>年</a:t>
            </a:r>
            <a:r>
              <a:rPr sz="2800" spc="0" dirty="0">
                <a:solidFill>
                  <a:schemeClr val="tx1"/>
                </a:solidFill>
                <a:latin typeface="微软雅黑"/>
                <a:ea typeface="微软雅黑"/>
                <a:cs typeface="宋体" panose="02010600030101010101" pitchFamily="2" charset="-122"/>
                <a:sym typeface="微软雅黑"/>
              </a:rPr>
              <a:t>的10月1日为中华人民共和国宣告成立的日子，即国庆日。</a:t>
            </a:r>
            <a:r>
              <a:rPr sz="2800" spc="0" dirty="0">
                <a:solidFill>
                  <a:schemeClr val="tx1"/>
                </a:solidFill>
                <a:latin typeface="微软雅黑"/>
                <a:ea typeface="微软雅黑"/>
                <a:sym typeface="微软雅黑"/>
              </a:rPr>
              <a:t>国庆节是国家的一种象征，是伴随着中华人民共和国的成立而出现的，并且变得尤为重要。它成为一个独立国家的标志，反映我国的国体和政体。</a:t>
            </a:r>
          </a:p>
        </p:txBody>
      </p:sp>
      <p:sp>
        <p:nvSpPr>
          <p:cNvPr id="23" name="圆角矩形 22"/>
          <p:cNvSpPr/>
          <p:nvPr/>
        </p:nvSpPr>
        <p:spPr>
          <a:xfrm>
            <a:off x="1843088" y="998539"/>
            <a:ext cx="2360612"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5123" name="文本框 25"/>
          <p:cNvSpPr txBox="1">
            <a:spLocks noChangeArrowheads="1"/>
          </p:cNvSpPr>
          <p:nvPr/>
        </p:nvSpPr>
        <p:spPr bwMode="auto">
          <a:xfrm>
            <a:off x="2365376" y="949325"/>
            <a:ext cx="18700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a:solidFill>
                  <a:schemeClr val="bg1"/>
                </a:solidFill>
                <a:latin typeface="微软雅黑"/>
                <a:ea typeface="微软雅黑"/>
                <a:sym typeface="微软雅黑"/>
              </a:rPr>
              <a:t>知识链接</a:t>
            </a:r>
          </a:p>
        </p:txBody>
      </p:sp>
      <p:pic>
        <p:nvPicPr>
          <p:cNvPr id="5124" name="图片 26" descr="知识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43089" y="981075"/>
            <a:ext cx="5222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文本框 1"/>
          <p:cNvSpPr txBox="1">
            <a:spLocks noChangeArrowheads="1"/>
          </p:cNvSpPr>
          <p:nvPr/>
        </p:nvSpPr>
        <p:spPr bwMode="auto">
          <a:xfrm>
            <a:off x="1887539" y="1600201"/>
            <a:ext cx="8212051"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4000"/>
              </a:lnSpc>
              <a:spcBef>
                <a:spcPts val="1000"/>
              </a:spcBef>
            </a:pPr>
            <a:r>
              <a:rPr lang="en-US" altLang="zh-CN" sz="2800" dirty="0">
                <a:latin typeface="微软雅黑"/>
                <a:ea typeface="微软雅黑"/>
                <a:sym typeface="微软雅黑"/>
              </a:rPr>
              <a:t>  </a:t>
            </a:r>
            <a:r>
              <a:rPr lang="zh-CN" altLang="en-US" sz="2800" dirty="0">
                <a:latin typeface="微软雅黑"/>
                <a:ea typeface="微软雅黑"/>
                <a:sym typeface="微软雅黑"/>
              </a:rPr>
              <a:t>（</a:t>
            </a:r>
            <a:r>
              <a:rPr lang="en-US" altLang="zh-CN" sz="2800" dirty="0">
                <a:latin typeface="微软雅黑"/>
                <a:ea typeface="微软雅黑"/>
                <a:sym typeface="微软雅黑"/>
              </a:rPr>
              <a:t>2</a:t>
            </a:r>
            <a:r>
              <a:rPr lang="zh-CN" altLang="en-US" sz="2800" dirty="0">
                <a:latin typeface="微软雅黑"/>
                <a:ea typeface="微软雅黑"/>
                <a:sym typeface="微软雅黑"/>
              </a:rPr>
              <a:t>）第2段是按什么顺序写的？表示顺序的词语有哪些？</a:t>
            </a:r>
          </a:p>
          <a:p>
            <a:pPr>
              <a:lnSpc>
                <a:spcPts val="4000"/>
              </a:lnSpc>
              <a:spcBef>
                <a:spcPts val="1000"/>
              </a:spcBef>
            </a:pPr>
            <a:r>
              <a:rPr lang="zh-CN" altLang="en-US" sz="2800" dirty="0">
                <a:solidFill>
                  <a:srgbClr val="C00000"/>
                </a:solidFill>
                <a:latin typeface="微软雅黑"/>
                <a:ea typeface="微软雅黑"/>
                <a:sym typeface="微软雅黑"/>
              </a:rPr>
              <a:t>    这段话是按方位顺序写的。表示顺序的词语有“北面”“再北面”“向南”“南面”和“场中”。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内容占位符 2"/>
          <p:cNvSpPr>
            <a:spLocks noGrp="1" noChangeArrowheads="1"/>
          </p:cNvSpPr>
          <p:nvPr>
            <p:ph idx="1"/>
          </p:nvPr>
        </p:nvSpPr>
        <p:spPr>
          <a:xfrm>
            <a:off x="2007372" y="1116914"/>
            <a:ext cx="7270750" cy="601663"/>
          </a:xfrm>
        </p:spPr>
        <p:txBody>
          <a:bodyPr vert="horz" wrap="square" lIns="68580" tIns="34290" rIns="68580" bIns="34290" numCol="1" anchor="t" anchorCtr="0" compatLnSpc="1">
            <a:prstTxWarp prst="textNoShape">
              <a:avLst/>
            </a:prstTxWarp>
          </a:bodyPr>
          <a:lstStyle/>
          <a:p>
            <a:pPr marL="0" indent="0">
              <a:buNone/>
            </a:pPr>
            <a:r>
              <a:rPr lang="en-US" altLang="zh-CN" sz="3200" dirty="0">
                <a:latin typeface="微软雅黑"/>
                <a:ea typeface="微软雅黑"/>
                <a:sym typeface="微软雅黑"/>
              </a:rPr>
              <a:t>2.</a:t>
            </a:r>
            <a:r>
              <a:rPr lang="zh-CN" altLang="en-US" sz="3200" dirty="0">
                <a:latin typeface="微软雅黑"/>
                <a:ea typeface="微软雅黑"/>
                <a:sym typeface="微软雅黑"/>
              </a:rPr>
              <a:t>阅读</a:t>
            </a:r>
            <a:r>
              <a:rPr lang="zh-CN" altLang="zh-CN" sz="3200" dirty="0">
                <a:latin typeface="微软雅黑"/>
                <a:ea typeface="微软雅黑"/>
                <a:sym typeface="微软雅黑"/>
              </a:rPr>
              <a:t>“宣布成立”场面</a:t>
            </a:r>
            <a:r>
              <a:rPr lang="zh-CN" altLang="en-US" sz="3200" dirty="0">
                <a:latin typeface="微软雅黑"/>
                <a:ea typeface="微软雅黑"/>
                <a:sym typeface="微软雅黑"/>
              </a:rPr>
              <a:t>，回答问题。</a:t>
            </a:r>
          </a:p>
        </p:txBody>
      </p:sp>
      <p:sp>
        <p:nvSpPr>
          <p:cNvPr id="56323" name="文本框 1"/>
          <p:cNvSpPr txBox="1">
            <a:spLocks noChangeArrowheads="1"/>
          </p:cNvSpPr>
          <p:nvPr/>
        </p:nvSpPr>
        <p:spPr bwMode="auto">
          <a:xfrm>
            <a:off x="2075764" y="2245798"/>
            <a:ext cx="7999113" cy="2913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4000"/>
              </a:lnSpc>
              <a:spcBef>
                <a:spcPts val="1000"/>
              </a:spcBef>
            </a:pPr>
            <a:r>
              <a:rPr lang="zh-CN" altLang="en-US" sz="2800" dirty="0">
                <a:latin typeface="微软雅黑"/>
                <a:ea typeface="微软雅黑"/>
                <a:sym typeface="微软雅黑"/>
              </a:rPr>
              <a:t>（</a:t>
            </a:r>
            <a:r>
              <a:rPr lang="en-US" altLang="zh-CN" sz="2800" dirty="0">
                <a:latin typeface="微软雅黑"/>
                <a:ea typeface="微软雅黑"/>
                <a:sym typeface="微软雅黑"/>
              </a:rPr>
              <a:t>1</a:t>
            </a:r>
            <a:r>
              <a:rPr lang="zh-CN" altLang="en-US" sz="2800" dirty="0">
                <a:latin typeface="微软雅黑"/>
                <a:ea typeface="微软雅黑"/>
                <a:sym typeface="微软雅黑"/>
              </a:rPr>
              <a:t>）请赏析第5段中“排山倒海”和“一齐投向”的表达效果。</a:t>
            </a:r>
          </a:p>
          <a:p>
            <a:pPr>
              <a:lnSpc>
                <a:spcPts val="4000"/>
              </a:lnSpc>
              <a:spcBef>
                <a:spcPts val="1000"/>
              </a:spcBef>
            </a:pPr>
            <a:r>
              <a:rPr lang="zh-CN" altLang="en-US" sz="2800" dirty="0">
                <a:solidFill>
                  <a:srgbClr val="C00000"/>
                </a:solidFill>
                <a:latin typeface="微软雅黑"/>
                <a:ea typeface="微软雅黑"/>
                <a:sym typeface="微软雅黑"/>
              </a:rPr>
              <a:t>    从这些词语中可以感受到人们对伟大领袖的无限热爱和拥戴，同时也衬托出毛主席的高大形象。</a:t>
            </a:r>
          </a:p>
          <a:p>
            <a:pPr>
              <a:lnSpc>
                <a:spcPts val="4000"/>
              </a:lnSpc>
              <a:spcBef>
                <a:spcPts val="1000"/>
              </a:spcBef>
            </a:pPr>
            <a:endParaRPr lang="zh-CN" altLang="en-US" sz="2800" dirty="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 calcmode="lin" valueType="num">
                                      <p:cBhvr>
                                        <p:cTn id="7" dur="500"/>
                                        <p:tgtEl>
                                          <p:spTgt spid="5632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56323">
                                            <p:txEl>
                                              <p:pRg st="0" end="0"/>
                                            </p:txEl>
                                          </p:spTgt>
                                        </p:tgtEl>
                                      </p:cBhvr>
                                    </p:animEffect>
                                  </p:childTnLst>
                                </p:cTn>
                              </p:par>
                            </p:childTnLst>
                          </p:cTn>
                        </p:par>
                      </p:childTnLst>
                    </p:cTn>
                  </p:par>
                  <p:par>
                    <p:cTn id="9" fill="hold" nodeType="clickPar">
                      <p:stCondLst>
                        <p:cond delay="indefinite"/>
                      </p:stCondLst>
                      <p:childTnLst>
                        <p:par>
                          <p:cTn id="10" fill="hold" nodeType="withGroup">
                            <p:stCondLst>
                              <p:cond delay="0"/>
                            </p:stCondLst>
                            <p:childTnLst>
                              <p:par>
                                <p:cTn id="11" presetID="12" presetClass="entr" presetSubtype="4" fill="hold" nodeType="clickEffect">
                                  <p:stCondLst>
                                    <p:cond delay="0"/>
                                  </p:stCondLst>
                                  <p:childTnLst>
                                    <p:set>
                                      <p:cBhvr>
                                        <p:cTn id="12" dur="1" fill="hold">
                                          <p:stCondLst>
                                            <p:cond delay="0"/>
                                          </p:stCondLst>
                                        </p:cTn>
                                        <p:tgtEl>
                                          <p:spTgt spid="56323">
                                            <p:txEl>
                                              <p:pRg st="1" end="1"/>
                                            </p:txEl>
                                          </p:spTgt>
                                        </p:tgtEl>
                                        <p:attrNameLst>
                                          <p:attrName>style.visibility</p:attrName>
                                        </p:attrNameLst>
                                      </p:cBhvr>
                                      <p:to>
                                        <p:strVal val="visible"/>
                                      </p:to>
                                    </p:set>
                                    <p:anim calcmode="lin" valueType="num">
                                      <p:cBhvr>
                                        <p:cTn id="13" dur="500"/>
                                        <p:tgtEl>
                                          <p:spTgt spid="5632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56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文本框 1"/>
          <p:cNvSpPr txBox="1">
            <a:spLocks noChangeArrowheads="1"/>
          </p:cNvSpPr>
          <p:nvPr/>
        </p:nvSpPr>
        <p:spPr bwMode="auto">
          <a:xfrm>
            <a:off x="1827214" y="1820863"/>
            <a:ext cx="7964487"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spcBef>
                <a:spcPts val="1000"/>
              </a:spcBef>
            </a:pPr>
            <a:r>
              <a:rPr lang="en-US" altLang="zh-CN" sz="2800">
                <a:latin typeface="微软雅黑"/>
                <a:ea typeface="微软雅黑"/>
                <a:sym typeface="微软雅黑"/>
              </a:rPr>
              <a:t>  </a:t>
            </a:r>
            <a:r>
              <a:rPr lang="zh-CN" altLang="en-US" sz="2800">
                <a:latin typeface="微软雅黑"/>
                <a:ea typeface="微软雅黑"/>
                <a:sym typeface="微软雅黑"/>
              </a:rPr>
              <a:t>（</a:t>
            </a:r>
            <a:r>
              <a:rPr lang="en-US" altLang="zh-CN" sz="2800">
                <a:latin typeface="微软雅黑"/>
                <a:ea typeface="微软雅黑"/>
                <a:sym typeface="微软雅黑"/>
              </a:rPr>
              <a:t>2</a:t>
            </a:r>
            <a:r>
              <a:rPr lang="zh-CN" altLang="en-US" sz="2800">
                <a:latin typeface="微软雅黑"/>
                <a:ea typeface="微软雅黑"/>
                <a:sym typeface="微软雅黑"/>
              </a:rPr>
              <a:t>）毛主席宣布中华人民共和国成立，这句话有什么历史意义？</a:t>
            </a:r>
          </a:p>
          <a:p>
            <a:pPr>
              <a:lnSpc>
                <a:spcPts val="4000"/>
              </a:lnSpc>
              <a:spcBef>
                <a:spcPts val="1000"/>
              </a:spcBef>
            </a:pPr>
            <a:r>
              <a:rPr lang="zh-CN" altLang="en-US" sz="2800">
                <a:solidFill>
                  <a:srgbClr val="C00000"/>
                </a:solidFill>
                <a:latin typeface="微软雅黑"/>
                <a:ea typeface="微软雅黑"/>
                <a:sym typeface="微软雅黑"/>
              </a:rPr>
              <a:t>    这句话有着伟大的历史意义，它向全世界庄严宣告：新中国成立了，中国人民从此当家作主了。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2"/>
          <p:cNvSpPr>
            <a:spLocks noGrp="1" noChangeArrowheads="1"/>
          </p:cNvSpPr>
          <p:nvPr>
            <p:ph idx="1"/>
          </p:nvPr>
        </p:nvSpPr>
        <p:spPr>
          <a:xfrm>
            <a:off x="1851928" y="798814"/>
            <a:ext cx="8537575" cy="601663"/>
          </a:xfrm>
        </p:spPr>
        <p:txBody>
          <a:bodyPr vert="horz" wrap="square" lIns="68580" tIns="34290" rIns="68580" bIns="34290" numCol="1" anchor="t" anchorCtr="0" compatLnSpc="1">
            <a:prstTxWarp prst="textNoShape">
              <a:avLst/>
            </a:prstTxWarp>
          </a:bodyPr>
          <a:lstStyle/>
          <a:p>
            <a:pPr marL="0" indent="0">
              <a:buNone/>
            </a:pPr>
            <a:r>
              <a:rPr lang="en-US" altLang="zh-CN" sz="2800" dirty="0">
                <a:latin typeface="微软雅黑"/>
                <a:ea typeface="微软雅黑"/>
                <a:sym typeface="微软雅黑"/>
              </a:rPr>
              <a:t>3.</a:t>
            </a:r>
            <a:r>
              <a:rPr lang="zh-CN" altLang="en-US" sz="2800" dirty="0">
                <a:latin typeface="微软雅黑"/>
                <a:ea typeface="微软雅黑"/>
                <a:sym typeface="微软雅黑"/>
              </a:rPr>
              <a:t>阅读</a:t>
            </a:r>
            <a:r>
              <a:rPr lang="zh-CN" altLang="zh-CN" sz="2800" dirty="0">
                <a:latin typeface="微软雅黑"/>
                <a:ea typeface="微软雅黑"/>
                <a:sym typeface="微软雅黑"/>
              </a:rPr>
              <a:t>“升旗鸣炮”场面</a:t>
            </a:r>
            <a:r>
              <a:rPr lang="zh-CN" altLang="en-US" sz="2800" dirty="0">
                <a:latin typeface="微软雅黑"/>
                <a:ea typeface="微软雅黑"/>
                <a:sym typeface="微软雅黑"/>
              </a:rPr>
              <a:t>，回答问题。</a:t>
            </a:r>
          </a:p>
        </p:txBody>
      </p:sp>
      <p:sp>
        <p:nvSpPr>
          <p:cNvPr id="56323" name="文本框 1"/>
          <p:cNvSpPr txBox="1">
            <a:spLocks noChangeArrowheads="1"/>
          </p:cNvSpPr>
          <p:nvPr/>
        </p:nvSpPr>
        <p:spPr bwMode="auto">
          <a:xfrm>
            <a:off x="2040066" y="1886251"/>
            <a:ext cx="7919480" cy="38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4000"/>
              </a:lnSpc>
            </a:pPr>
            <a:r>
              <a:rPr lang="en-US" altLang="zh-CN" sz="2400" dirty="0">
                <a:latin typeface="微软雅黑"/>
                <a:ea typeface="微软雅黑"/>
                <a:sym typeface="微软雅黑"/>
              </a:rPr>
              <a:t>  </a:t>
            </a:r>
            <a:r>
              <a:rPr lang="zh-CN" altLang="en-US" sz="2400" dirty="0">
                <a:latin typeface="微软雅黑"/>
                <a:ea typeface="微软雅黑"/>
                <a:sym typeface="微软雅黑"/>
              </a:rPr>
              <a:t>（</a:t>
            </a:r>
            <a:r>
              <a:rPr lang="en-US" altLang="zh-CN" sz="2400" dirty="0">
                <a:latin typeface="微软雅黑"/>
                <a:ea typeface="微软雅黑"/>
                <a:sym typeface="微软雅黑"/>
              </a:rPr>
              <a:t>1</a:t>
            </a:r>
            <a:r>
              <a:rPr lang="zh-CN" altLang="en-US" sz="2400" dirty="0">
                <a:latin typeface="微软雅黑"/>
                <a:ea typeface="微软雅黑"/>
                <a:sym typeface="微软雅黑"/>
              </a:rPr>
              <a:t>）为什么五星红旗升起来了，就表明中国人民从此站起来了？</a:t>
            </a:r>
          </a:p>
          <a:p>
            <a:pPr>
              <a:lnSpc>
                <a:spcPts val="4000"/>
              </a:lnSpc>
              <a:spcBef>
                <a:spcPts val="1000"/>
              </a:spcBef>
            </a:pPr>
            <a:r>
              <a:rPr lang="zh-CN" altLang="en-US" sz="2400" dirty="0">
                <a:solidFill>
                  <a:srgbClr val="C00000"/>
                </a:solidFill>
                <a:latin typeface="微软雅黑"/>
                <a:ea typeface="微软雅黑"/>
                <a:sym typeface="微软雅黑"/>
              </a:rPr>
              <a:t>  五星红旗代表中华人民共和国。中华人民共和国成立之前，中国人民被帝国主义和反动派踩在脚下，没有独立，没有自由。现在五星红旗升起来了，代表中国人民推翻了反动统治，从此站起来了。</a:t>
            </a:r>
          </a:p>
          <a:p>
            <a:pPr>
              <a:lnSpc>
                <a:spcPts val="4000"/>
              </a:lnSpc>
            </a:pPr>
            <a:endParaRPr lang="zh-CN" altLang="en-US" sz="2400" dirty="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文本框 1"/>
          <p:cNvSpPr txBox="1">
            <a:spLocks noChangeArrowheads="1"/>
          </p:cNvSpPr>
          <p:nvPr/>
        </p:nvSpPr>
        <p:spPr bwMode="auto">
          <a:xfrm>
            <a:off x="1949450" y="1573213"/>
            <a:ext cx="7964488" cy="227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spcBef>
                <a:spcPts val="1000"/>
              </a:spcBef>
            </a:pPr>
            <a:r>
              <a:rPr lang="zh-CN" altLang="en-US" sz="2800">
                <a:latin typeface="微软雅黑"/>
                <a:ea typeface="微软雅黑"/>
                <a:sym typeface="微软雅黑"/>
              </a:rPr>
              <a:t>（</a:t>
            </a:r>
            <a:r>
              <a:rPr lang="en-US" altLang="zh-CN" sz="2800">
                <a:latin typeface="微软雅黑"/>
                <a:ea typeface="微软雅黑"/>
                <a:sym typeface="微软雅黑"/>
              </a:rPr>
              <a:t>2</a:t>
            </a:r>
            <a:r>
              <a:rPr lang="zh-CN" altLang="en-US" sz="2800">
                <a:latin typeface="微软雅黑"/>
                <a:ea typeface="微软雅黑"/>
                <a:sym typeface="微软雅黑"/>
              </a:rPr>
              <a:t>）为什么要“一共二十八响”？</a:t>
            </a:r>
          </a:p>
          <a:p>
            <a:pPr>
              <a:lnSpc>
                <a:spcPts val="4000"/>
              </a:lnSpc>
              <a:spcBef>
                <a:spcPts val="1000"/>
              </a:spcBef>
            </a:pPr>
            <a:r>
              <a:rPr lang="zh-CN" altLang="en-US" sz="2800">
                <a:solidFill>
                  <a:srgbClr val="C00000"/>
                </a:solidFill>
                <a:latin typeface="微软雅黑"/>
                <a:ea typeface="微软雅黑"/>
                <a:sym typeface="微软雅黑"/>
              </a:rPr>
              <a:t>  “二十八响”标志中国共产党领导中国人民英勇奋斗的28年。</a:t>
            </a:r>
          </a:p>
          <a:p>
            <a:pPr>
              <a:lnSpc>
                <a:spcPts val="4000"/>
              </a:lnSpc>
            </a:pPr>
            <a:endParaRPr lang="zh-CN" altLang="en-US" sz="280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内容占位符 2"/>
          <p:cNvSpPr>
            <a:spLocks noGrp="1" noChangeArrowheads="1"/>
          </p:cNvSpPr>
          <p:nvPr>
            <p:ph idx="1"/>
          </p:nvPr>
        </p:nvSpPr>
        <p:spPr>
          <a:xfrm>
            <a:off x="2030414" y="1296988"/>
            <a:ext cx="8537575" cy="601662"/>
          </a:xfrm>
        </p:spPr>
        <p:txBody>
          <a:bodyPr vert="horz" wrap="square" lIns="68580" tIns="34290" rIns="68580" bIns="34290" numCol="1" anchor="t" anchorCtr="0" compatLnSpc="1">
            <a:prstTxWarp prst="textNoShape">
              <a:avLst/>
            </a:prstTxWarp>
          </a:bodyPr>
          <a:lstStyle/>
          <a:p>
            <a:pPr marL="0" indent="0">
              <a:buNone/>
            </a:pPr>
            <a:r>
              <a:rPr lang="en-US" altLang="zh-CN" sz="2800" dirty="0">
                <a:latin typeface="微软雅黑"/>
                <a:ea typeface="微软雅黑"/>
                <a:sym typeface="微软雅黑"/>
              </a:rPr>
              <a:t>  4.</a:t>
            </a:r>
            <a:r>
              <a:rPr lang="zh-CN" altLang="en-US" sz="2800" dirty="0">
                <a:latin typeface="微软雅黑"/>
                <a:ea typeface="微软雅黑"/>
                <a:sym typeface="微软雅黑"/>
              </a:rPr>
              <a:t>阅读</a:t>
            </a:r>
            <a:r>
              <a:rPr lang="zh-CN" altLang="zh-CN" sz="2800" dirty="0">
                <a:latin typeface="微软雅黑"/>
                <a:ea typeface="微软雅黑"/>
                <a:sym typeface="微软雅黑"/>
              </a:rPr>
              <a:t>“宣读公告”场面</a:t>
            </a:r>
            <a:r>
              <a:rPr lang="zh-CN" altLang="en-US" sz="2800" dirty="0">
                <a:latin typeface="微软雅黑"/>
                <a:ea typeface="微软雅黑"/>
                <a:sym typeface="微软雅黑"/>
              </a:rPr>
              <a:t>，回答问题。</a:t>
            </a:r>
          </a:p>
        </p:txBody>
      </p:sp>
      <p:sp>
        <p:nvSpPr>
          <p:cNvPr id="56323" name="文本框 1"/>
          <p:cNvSpPr txBox="1">
            <a:spLocks noChangeArrowheads="1"/>
          </p:cNvSpPr>
          <p:nvPr/>
        </p:nvSpPr>
        <p:spPr bwMode="auto">
          <a:xfrm>
            <a:off x="1933576" y="1898650"/>
            <a:ext cx="7800975" cy="3893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en-US" altLang="zh-CN" sz="2400" dirty="0">
                <a:latin typeface="微软雅黑"/>
                <a:ea typeface="微软雅黑"/>
                <a:sym typeface="微软雅黑"/>
              </a:rPr>
              <a:t>  </a:t>
            </a:r>
            <a:r>
              <a:rPr lang="zh-CN" altLang="en-US" sz="2400" dirty="0">
                <a:latin typeface="微软雅黑"/>
                <a:ea typeface="微软雅黑"/>
                <a:sym typeface="微软雅黑"/>
              </a:rPr>
              <a:t>为什么毛主席读到“选举了毛泽东为中央人民政府主席”这一句时，人们会热烈地欢呼和鼓掌？</a:t>
            </a:r>
          </a:p>
          <a:p>
            <a:pPr>
              <a:lnSpc>
                <a:spcPts val="4000"/>
              </a:lnSpc>
              <a:spcBef>
                <a:spcPts val="1000"/>
              </a:spcBef>
            </a:pPr>
            <a:r>
              <a:rPr lang="zh-CN" altLang="en-US" sz="2400" dirty="0">
                <a:solidFill>
                  <a:srgbClr val="C00000"/>
                </a:solidFill>
                <a:latin typeface="微软雅黑"/>
                <a:ea typeface="微软雅黑"/>
                <a:sym typeface="微软雅黑"/>
              </a:rPr>
              <a:t>    因为毛泽东领导中国共产党和中国人民推翻了压在人民头上的三座大山，迎来了新中国的成立，他是人们心目中最伟大尊敬的领袖。</a:t>
            </a:r>
          </a:p>
          <a:p>
            <a:endParaRPr lang="zh-CN" altLang="en-US" sz="2400" dirty="0">
              <a:solidFill>
                <a:srgbClr val="C00000"/>
              </a:solidFill>
              <a:latin typeface="微软雅黑"/>
              <a:ea typeface="微软雅黑"/>
              <a:sym typeface="微软雅黑"/>
            </a:endParaRPr>
          </a:p>
          <a:p>
            <a:endParaRPr lang="zh-CN" altLang="en-US" sz="2400" dirty="0">
              <a:solidFill>
                <a:srgbClr val="C00000"/>
              </a:solidFill>
              <a:latin typeface="微软雅黑"/>
              <a:ea typeface="微软雅黑"/>
              <a:sym typeface="微软雅黑"/>
            </a:endParaRPr>
          </a:p>
          <a:p>
            <a:endParaRPr lang="zh-CN" altLang="en-US" sz="2400" dirty="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 calcmode="lin" valueType="num">
                                      <p:cBhvr additive="base">
                                        <p:cTn id="7"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内容占位符 2"/>
          <p:cNvSpPr>
            <a:spLocks noGrp="1" noChangeArrowheads="1"/>
          </p:cNvSpPr>
          <p:nvPr>
            <p:ph idx="1"/>
          </p:nvPr>
        </p:nvSpPr>
        <p:spPr>
          <a:xfrm>
            <a:off x="1827214" y="1411288"/>
            <a:ext cx="8537575" cy="601662"/>
          </a:xfrm>
        </p:spPr>
        <p:txBody>
          <a:bodyPr vert="horz" wrap="square" lIns="68580" tIns="34290" rIns="68580" bIns="34290" numCol="1" anchor="t" anchorCtr="0" compatLnSpc="1">
            <a:prstTxWarp prst="textNoShape">
              <a:avLst/>
            </a:prstTxWarp>
          </a:bodyPr>
          <a:lstStyle/>
          <a:p>
            <a:pPr marL="0" indent="0">
              <a:buNone/>
            </a:pPr>
            <a:r>
              <a:rPr lang="en-US" altLang="zh-CN" sz="2800" dirty="0">
                <a:latin typeface="微软雅黑"/>
                <a:ea typeface="微软雅黑"/>
                <a:sym typeface="微软雅黑"/>
              </a:rPr>
              <a:t>    5.</a:t>
            </a:r>
            <a:r>
              <a:rPr lang="zh-CN" altLang="en-US" sz="2800" dirty="0">
                <a:latin typeface="微软雅黑"/>
                <a:ea typeface="微软雅黑"/>
                <a:sym typeface="微软雅黑"/>
              </a:rPr>
              <a:t>阅读</a:t>
            </a:r>
            <a:r>
              <a:rPr lang="zh-CN" altLang="zh-CN" sz="2800" dirty="0">
                <a:latin typeface="微软雅黑"/>
                <a:ea typeface="微软雅黑"/>
                <a:sym typeface="微软雅黑"/>
              </a:rPr>
              <a:t>“阅兵仪式”场面</a:t>
            </a:r>
            <a:r>
              <a:rPr lang="zh-CN" altLang="en-US" sz="2800" dirty="0">
                <a:latin typeface="微软雅黑"/>
                <a:ea typeface="微软雅黑"/>
                <a:sym typeface="微软雅黑"/>
              </a:rPr>
              <a:t>，回答问题。</a:t>
            </a:r>
          </a:p>
        </p:txBody>
      </p:sp>
      <p:sp>
        <p:nvSpPr>
          <p:cNvPr id="56323" name="文本框 1"/>
          <p:cNvSpPr txBox="1">
            <a:spLocks noChangeArrowheads="1"/>
          </p:cNvSpPr>
          <p:nvPr/>
        </p:nvSpPr>
        <p:spPr bwMode="auto">
          <a:xfrm>
            <a:off x="1975494" y="2400129"/>
            <a:ext cx="7747000" cy="334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en-US" altLang="zh-CN" sz="2800" dirty="0">
                <a:latin typeface="微软雅黑"/>
                <a:ea typeface="微软雅黑"/>
                <a:sym typeface="微软雅黑"/>
              </a:rPr>
              <a:t>   </a:t>
            </a:r>
            <a:r>
              <a:rPr lang="zh-CN" altLang="en-US" sz="2800" dirty="0">
                <a:latin typeface="微软雅黑"/>
                <a:ea typeface="微软雅黑"/>
                <a:sym typeface="微软雅黑"/>
              </a:rPr>
              <a:t>“战士们挺着胸膛站在战车上，像钢铁巨人一样”一句运用了什么修辞手法？表明了人们怎样的心情？</a:t>
            </a:r>
          </a:p>
          <a:p>
            <a:pPr>
              <a:lnSpc>
                <a:spcPts val="4000"/>
              </a:lnSpc>
              <a:spcBef>
                <a:spcPts val="1000"/>
              </a:spcBef>
            </a:pPr>
            <a:r>
              <a:rPr lang="zh-CN" altLang="en-US" sz="2800" dirty="0">
                <a:solidFill>
                  <a:srgbClr val="C00000"/>
                </a:solidFill>
                <a:latin typeface="微软雅黑"/>
                <a:ea typeface="微软雅黑"/>
                <a:sym typeface="微软雅黑"/>
              </a:rPr>
              <a:t>    运用了比喻，在人们看来，战车上的士兵就如同钢铁巨人一般，表现了人们自豪的心情。</a:t>
            </a:r>
          </a:p>
          <a:p>
            <a:pPr>
              <a:spcBef>
                <a:spcPts val="1000"/>
              </a:spcBef>
            </a:pPr>
            <a:endParaRPr lang="zh-CN" altLang="en-US" sz="2800" dirty="0">
              <a:solidFill>
                <a:srgbClr val="C0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6323">
                                            <p:txEl>
                                              <p:pRg st="1" end="1"/>
                                            </p:txEl>
                                          </p:spTgt>
                                        </p:tgtEl>
                                        <p:attrNameLst>
                                          <p:attrName>style.visibility</p:attrName>
                                        </p:attrNameLst>
                                      </p:cBhvr>
                                      <p:to>
                                        <p:strVal val="visible"/>
                                      </p:to>
                                    </p:set>
                                    <p:animEffect transition="in" filter="blinds(horizontal)">
                                      <p:cBhvr>
                                        <p:cTn id="7" dur="500"/>
                                        <p:tgtEl>
                                          <p:spTgt spid="563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内容占位符 2"/>
          <p:cNvSpPr>
            <a:spLocks noGrp="1" noChangeArrowheads="1"/>
          </p:cNvSpPr>
          <p:nvPr>
            <p:ph idx="1"/>
          </p:nvPr>
        </p:nvSpPr>
        <p:spPr>
          <a:xfrm>
            <a:off x="1827214" y="1069976"/>
            <a:ext cx="8537575" cy="601663"/>
          </a:xfrm>
        </p:spPr>
        <p:txBody>
          <a:bodyPr vert="horz" wrap="square" lIns="68580" tIns="34290" rIns="68580" bIns="34290" numCol="1" anchor="t" anchorCtr="0" compatLnSpc="1">
            <a:prstTxWarp prst="textNoShape">
              <a:avLst/>
            </a:prstTxWarp>
          </a:bodyPr>
          <a:lstStyle/>
          <a:p>
            <a:pPr marL="0" indent="0">
              <a:buNone/>
            </a:pPr>
            <a:r>
              <a:rPr lang="en-US" altLang="zh-CN" sz="2800" dirty="0">
                <a:latin typeface="微软雅黑"/>
                <a:ea typeface="微软雅黑"/>
                <a:sym typeface="微软雅黑"/>
              </a:rPr>
              <a:t>   6.</a:t>
            </a:r>
            <a:r>
              <a:rPr lang="zh-CN" altLang="en-US" sz="2800" dirty="0">
                <a:latin typeface="微软雅黑"/>
                <a:ea typeface="微软雅黑"/>
                <a:sym typeface="微软雅黑"/>
              </a:rPr>
              <a:t>阅读</a:t>
            </a:r>
            <a:r>
              <a:rPr lang="zh-CN" altLang="zh-CN" sz="2800" dirty="0">
                <a:latin typeface="微软雅黑"/>
                <a:ea typeface="微软雅黑"/>
                <a:sym typeface="微软雅黑"/>
              </a:rPr>
              <a:t>“群众游行”场面</a:t>
            </a:r>
            <a:r>
              <a:rPr lang="zh-CN" altLang="en-US" sz="2800" dirty="0">
                <a:latin typeface="微软雅黑"/>
                <a:ea typeface="微软雅黑"/>
                <a:sym typeface="微软雅黑"/>
              </a:rPr>
              <a:t>，回答问题。</a:t>
            </a:r>
          </a:p>
        </p:txBody>
      </p:sp>
      <p:sp>
        <p:nvSpPr>
          <p:cNvPr id="56323" name="文本框 1"/>
          <p:cNvSpPr txBox="1">
            <a:spLocks noChangeArrowheads="1"/>
          </p:cNvSpPr>
          <p:nvPr/>
        </p:nvSpPr>
        <p:spPr bwMode="auto">
          <a:xfrm>
            <a:off x="2000207" y="2010033"/>
            <a:ext cx="7827962" cy="3298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spcBef>
                <a:spcPts val="1000"/>
              </a:spcBef>
            </a:pPr>
            <a:r>
              <a:rPr lang="zh-CN" altLang="en-US" sz="2400" dirty="0">
                <a:latin typeface="微软雅黑"/>
                <a:ea typeface="微软雅黑"/>
                <a:sym typeface="微软雅黑"/>
              </a:rPr>
              <a:t>  “毛主席在城楼上主席台前边，向前探着身子，不断地向群众挥手，不断地高呼‘人民万岁！’‘同志们万岁！’”一句是什么描写？有什么作用？</a:t>
            </a:r>
          </a:p>
          <a:p>
            <a:pPr>
              <a:lnSpc>
                <a:spcPts val="4000"/>
              </a:lnSpc>
              <a:spcBef>
                <a:spcPts val="1000"/>
              </a:spcBef>
            </a:pPr>
            <a:r>
              <a:rPr lang="zh-CN" altLang="en-US" sz="2400" dirty="0">
                <a:solidFill>
                  <a:srgbClr val="C00000"/>
                </a:solidFill>
                <a:latin typeface="微软雅黑"/>
                <a:ea typeface="微软雅黑"/>
                <a:sym typeface="微软雅黑"/>
              </a:rPr>
              <a:t>    是动作和语言描写。一方面，说明毛泽东对人们的热爱；另一方面，这些动作和口号也直接表现了毛泽东的伟大形象。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6323">
                                            <p:txEl>
                                              <p:charRg st="71" end="125"/>
                                            </p:txEl>
                                          </p:spTgt>
                                        </p:tgtEl>
                                        <p:attrNameLst>
                                          <p:attrName>style.visibility</p:attrName>
                                        </p:attrNameLst>
                                      </p:cBhvr>
                                      <p:to>
                                        <p:strVal val="visible"/>
                                      </p:to>
                                    </p:set>
                                    <p:animEffect transition="in" filter="blinds(horizontal)">
                                      <p:cBhvr>
                                        <p:cTn id="7" dur="500"/>
                                        <p:tgtEl>
                                          <p:spTgt spid="56323">
                                            <p:txEl>
                                              <p:charRg st="71" end="12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内容占位符 2"/>
          <p:cNvSpPr>
            <a:spLocks noGrp="1"/>
          </p:cNvSpPr>
          <p:nvPr>
            <p:ph idx="1"/>
          </p:nvPr>
        </p:nvSpPr>
        <p:spPr>
          <a:xfrm>
            <a:off x="2152650" y="1917700"/>
            <a:ext cx="7886700" cy="4351338"/>
          </a:xfrm>
        </p:spPr>
        <p:txBody>
          <a:bodyPr vert="horz" wrap="square" lIns="68580" tIns="34290" rIns="68580" bIns="34290" numCol="1" rtlCol="0" anchor="t" anchorCtr="0" compatLnSpc="1">
            <a:prstTxWarp prst="textNoShape">
              <a:avLst/>
            </a:prstTxWarp>
            <a:noAutofit/>
          </a:bodyPr>
          <a:lstStyle/>
          <a:p>
            <a:pPr marL="0" indent="0" fontAlgn="base">
              <a:lnSpc>
                <a:spcPts val="4000"/>
              </a:lnSpc>
              <a:spcBef>
                <a:spcPts val="1000"/>
              </a:spcBef>
              <a:spcAft>
                <a:spcPct val="0"/>
              </a:spcAft>
              <a:buNone/>
              <a:defRPr/>
            </a:pPr>
            <a:r>
              <a:rPr sz="2800" spc="0" dirty="0">
                <a:solidFill>
                  <a:schemeClr val="accent1"/>
                </a:solidFill>
                <a:effectLst>
                  <a:outerShdw blurRad="38100" dist="25400" dir="5400000" algn="ctr" rotWithShape="0">
                    <a:srgbClr val="6E747A">
                      <a:alpha val="43000"/>
                    </a:srgbClr>
                  </a:outerShdw>
                </a:effectLst>
                <a:latin typeface="微软雅黑"/>
                <a:ea typeface="微软雅黑"/>
                <a:sym typeface="微软雅黑"/>
              </a:rPr>
              <a:t>描写场面的成语</a:t>
            </a:r>
            <a:endParaRPr sz="2800" spc="0" dirty="0">
              <a:solidFill>
                <a:schemeClr val="tx1"/>
              </a:solidFill>
              <a:latin typeface="微软雅黑"/>
              <a:ea typeface="微软雅黑"/>
              <a:sym typeface="微软雅黑"/>
            </a:endParaRPr>
          </a:p>
          <a:p>
            <a:pPr marL="0" indent="0" fontAlgn="base">
              <a:lnSpc>
                <a:spcPts val="4000"/>
              </a:lnSpc>
              <a:spcBef>
                <a:spcPts val="1000"/>
              </a:spcBef>
              <a:spcAft>
                <a:spcPct val="0"/>
              </a:spcAft>
              <a:buNone/>
              <a:defRPr/>
            </a:pPr>
            <a:r>
              <a:rPr sz="2800" spc="0" dirty="0">
                <a:solidFill>
                  <a:schemeClr val="tx1"/>
                </a:solidFill>
                <a:latin typeface="微软雅黑"/>
                <a:ea typeface="微软雅黑"/>
                <a:cs typeface="华文楷体" panose="02010600040101010101" charset="-122"/>
                <a:sym typeface="微软雅黑"/>
              </a:rPr>
              <a:t>热火朝天    争先恐后    你追我赶   车水马龙</a:t>
            </a:r>
          </a:p>
          <a:p>
            <a:pPr marL="0" indent="0" fontAlgn="base">
              <a:lnSpc>
                <a:spcPts val="4000"/>
              </a:lnSpc>
              <a:spcBef>
                <a:spcPts val="1000"/>
              </a:spcBef>
              <a:spcAft>
                <a:spcPct val="0"/>
              </a:spcAft>
              <a:buNone/>
              <a:defRPr/>
            </a:pPr>
            <a:r>
              <a:rPr sz="2800" spc="0" dirty="0">
                <a:solidFill>
                  <a:schemeClr val="tx1"/>
                </a:solidFill>
                <a:latin typeface="微软雅黑"/>
                <a:ea typeface="微软雅黑"/>
                <a:cs typeface="华文楷体" panose="02010600040101010101" charset="-122"/>
                <a:sym typeface="微软雅黑"/>
              </a:rPr>
              <a:t>人山人海    摩肩接踵    张灯结彩    熙熙攘攘</a:t>
            </a:r>
          </a:p>
          <a:p>
            <a:pPr marL="0" indent="0" fontAlgn="base">
              <a:lnSpc>
                <a:spcPts val="4000"/>
              </a:lnSpc>
              <a:spcBef>
                <a:spcPts val="1000"/>
              </a:spcBef>
              <a:spcAft>
                <a:spcPct val="0"/>
              </a:spcAft>
              <a:buNone/>
              <a:defRPr/>
            </a:pPr>
            <a:r>
              <a:rPr sz="2800" spc="0" dirty="0">
                <a:solidFill>
                  <a:schemeClr val="tx1"/>
                </a:solidFill>
                <a:latin typeface="微软雅黑"/>
                <a:ea typeface="微软雅黑"/>
                <a:cs typeface="华文楷体" panose="02010600040101010101" charset="-122"/>
                <a:sym typeface="微软雅黑"/>
              </a:rPr>
              <a:t>鼓乐喧天    万人空巷 </a:t>
            </a:r>
          </a:p>
        </p:txBody>
      </p:sp>
      <p:sp>
        <p:nvSpPr>
          <p:cNvPr id="72" name="圆角矩形 71"/>
          <p:cNvSpPr/>
          <p:nvPr/>
        </p:nvSpPr>
        <p:spPr>
          <a:xfrm>
            <a:off x="1789114" y="935039"/>
            <a:ext cx="2270125"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43011" name="文本框 72"/>
          <p:cNvSpPr txBox="1">
            <a:spLocks noChangeArrowheads="1"/>
          </p:cNvSpPr>
          <p:nvPr/>
        </p:nvSpPr>
        <p:spPr bwMode="auto">
          <a:xfrm>
            <a:off x="2273301" y="890588"/>
            <a:ext cx="19081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拓展延伸</a:t>
            </a:r>
          </a:p>
        </p:txBody>
      </p:sp>
      <p:pic>
        <p:nvPicPr>
          <p:cNvPr id="43012" name="图片 74" descr="外链_icon"/>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55776" y="919164"/>
            <a:ext cx="542925"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内容占位符 2"/>
          <p:cNvSpPr>
            <a:spLocks noGrp="1"/>
          </p:cNvSpPr>
          <p:nvPr>
            <p:ph idx="1"/>
          </p:nvPr>
        </p:nvSpPr>
        <p:spPr>
          <a:xfrm>
            <a:off x="1851026" y="2044701"/>
            <a:ext cx="8328025" cy="1882775"/>
          </a:xfrm>
        </p:spPr>
        <p:txBody>
          <a:bodyPr vert="horz" wrap="square" lIns="68580" tIns="34290" rIns="68580" bIns="34290" numCol="1" rtlCol="0" anchor="t" anchorCtr="0" compatLnSpc="1">
            <a:prstTxWarp prst="textNoShape">
              <a:avLst/>
            </a:prstTxWarp>
            <a:noAutofit/>
          </a:bodyPr>
          <a:lstStyle/>
          <a:p>
            <a:pPr marL="0" indent="0">
              <a:lnSpc>
                <a:spcPts val="4000"/>
              </a:lnSpc>
              <a:spcBef>
                <a:spcPts val="1000"/>
              </a:spcBef>
              <a:spcAft>
                <a:spcPct val="0"/>
              </a:spcAft>
              <a:buNone/>
              <a:defRPr/>
            </a:pPr>
            <a:r>
              <a:rPr sz="2800" spc="0">
                <a:solidFill>
                  <a:schemeClr val="tx1"/>
                </a:solidFill>
                <a:latin typeface="微软雅黑"/>
                <a:ea typeface="微软雅黑"/>
                <a:cs typeface="华文楷体" panose="02010600040101010101" charset="-122"/>
                <a:sym typeface="微软雅黑"/>
              </a:rPr>
              <a:t>    起初是全场肃静，</a:t>
            </a:r>
            <a:r>
              <a:rPr sz="2800" spc="0">
                <a:solidFill>
                  <a:srgbClr val="FF0000"/>
                </a:solidFill>
                <a:latin typeface="微软雅黑"/>
                <a:ea typeface="微软雅黑"/>
                <a:cs typeface="华文楷体" panose="02010600040101010101" charset="-122"/>
                <a:sym typeface="微软雅黑"/>
              </a:rPr>
              <a:t>只听见</a:t>
            </a:r>
            <a:r>
              <a:rPr sz="2800" spc="0">
                <a:solidFill>
                  <a:schemeClr val="tx1"/>
                </a:solidFill>
                <a:latin typeface="微软雅黑"/>
                <a:ea typeface="微软雅黑"/>
                <a:cs typeface="华文楷体" panose="02010600040101010101" charset="-122"/>
                <a:sym typeface="微软雅黑"/>
              </a:rPr>
              <a:t>炮声，</a:t>
            </a:r>
            <a:r>
              <a:rPr sz="2800" spc="0">
                <a:solidFill>
                  <a:srgbClr val="FF0000"/>
                </a:solidFill>
                <a:latin typeface="微软雅黑"/>
                <a:ea typeface="微软雅黑"/>
                <a:cs typeface="华文楷体" panose="02010600040101010101" charset="-122"/>
                <a:sym typeface="微软雅黑"/>
              </a:rPr>
              <a:t>只听见</a:t>
            </a:r>
            <a:r>
              <a:rPr sz="2800" spc="0">
                <a:solidFill>
                  <a:schemeClr val="tx1"/>
                </a:solidFill>
                <a:latin typeface="微软雅黑"/>
                <a:ea typeface="微软雅黑"/>
                <a:cs typeface="华文楷体" panose="02010600040101010101" charset="-122"/>
                <a:sym typeface="微软雅黑"/>
              </a:rPr>
              <a:t>国旗和许多旗帜飘拂的声音。</a:t>
            </a:r>
            <a:r>
              <a:rPr sz="2800" spc="0">
                <a:solidFill>
                  <a:schemeClr val="accent1"/>
                </a:solidFill>
                <a:latin typeface="微软雅黑"/>
                <a:ea typeface="微软雅黑"/>
                <a:cs typeface="华文楷体" panose="02010600040101010101" charset="-122"/>
                <a:sym typeface="微软雅黑"/>
              </a:rPr>
              <a:t>(反复)</a:t>
            </a:r>
          </a:p>
          <a:p>
            <a:pPr marL="0" indent="0">
              <a:lnSpc>
                <a:spcPts val="4000"/>
              </a:lnSpc>
              <a:spcBef>
                <a:spcPts val="1000"/>
              </a:spcBef>
              <a:spcAft>
                <a:spcPct val="0"/>
              </a:spcAft>
              <a:buNone/>
              <a:defRPr/>
            </a:pPr>
            <a:endParaRPr sz="2800" spc="0">
              <a:solidFill>
                <a:schemeClr val="accent5">
                  <a:lumMod val="75000"/>
                </a:schemeClr>
              </a:solidFill>
              <a:latin typeface="微软雅黑"/>
              <a:ea typeface="微软雅黑"/>
              <a:cs typeface="华文楷体" panose="02010600040101010101" charset="-122"/>
              <a:sym typeface="微软雅黑"/>
            </a:endParaRPr>
          </a:p>
          <a:p>
            <a:pPr marL="0" indent="0">
              <a:lnSpc>
                <a:spcPct val="90000"/>
              </a:lnSpc>
              <a:spcBef>
                <a:spcPts val="1000"/>
              </a:spcBef>
              <a:spcAft>
                <a:spcPct val="0"/>
              </a:spcAft>
              <a:buNone/>
              <a:defRPr/>
            </a:pPr>
            <a:endParaRPr sz="2800" spc="0">
              <a:solidFill>
                <a:schemeClr val="tx1"/>
              </a:solidFill>
              <a:latin typeface="微软雅黑"/>
              <a:ea typeface="微软雅黑"/>
              <a:cs typeface="华文楷体" panose="02010600040101010101" charset="-122"/>
              <a:sym typeface="微软雅黑"/>
            </a:endParaRPr>
          </a:p>
        </p:txBody>
      </p:sp>
      <p:sp>
        <p:nvSpPr>
          <p:cNvPr id="44" name="圆角矩形 43"/>
          <p:cNvSpPr/>
          <p:nvPr/>
        </p:nvSpPr>
        <p:spPr>
          <a:xfrm>
            <a:off x="1851026" y="1058864"/>
            <a:ext cx="2320925" cy="4905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44035" name="文本框 44"/>
          <p:cNvSpPr txBox="1">
            <a:spLocks noChangeArrowheads="1"/>
          </p:cNvSpPr>
          <p:nvPr/>
        </p:nvSpPr>
        <p:spPr bwMode="auto">
          <a:xfrm>
            <a:off x="2341564" y="1016000"/>
            <a:ext cx="18303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佳句积累</a:t>
            </a:r>
          </a:p>
        </p:txBody>
      </p:sp>
      <p:pic>
        <p:nvPicPr>
          <p:cNvPr id="44036" name="图片 47" descr="品"/>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24039" y="1028700"/>
            <a:ext cx="561975"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图片 1" descr="GRHNI(KU%R0(~FE`]$)2}JX"/>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49450" y="4019551"/>
            <a:ext cx="2222500" cy="171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内容占位符 2"/>
          <p:cNvSpPr>
            <a:spLocks noGrp="1" noChangeArrowheads="1"/>
          </p:cNvSpPr>
          <p:nvPr>
            <p:ph idx="1"/>
          </p:nvPr>
        </p:nvSpPr>
        <p:spPr>
          <a:xfrm>
            <a:off x="2062163" y="1076325"/>
            <a:ext cx="7886700" cy="533400"/>
          </a:xfrm>
        </p:spPr>
        <p:txBody>
          <a:bodyPr vert="horz" wrap="square" lIns="91440" tIns="45720" rIns="91440" bIns="45720" numCol="1" rtlCol="0" anchor="t" anchorCtr="0" compatLnSpc="1">
            <a:prstTxWarp prst="textNoShape">
              <a:avLst/>
            </a:prstTxWarp>
            <a:noAutofit/>
          </a:bodyPr>
          <a:lstStyle/>
          <a:p>
            <a:pPr marL="0" indent="0" defTabSz="685800" fontAlgn="base">
              <a:spcBef>
                <a:spcPct val="0"/>
              </a:spcBef>
              <a:buNone/>
            </a:pPr>
            <a:r>
              <a:rPr sz="3200" b="1">
                <a:solidFill>
                  <a:srgbClr val="404040"/>
                </a:solidFill>
                <a:latin typeface="微软雅黑"/>
                <a:ea typeface="微软雅黑"/>
                <a:sym typeface="微软雅黑"/>
              </a:rPr>
              <a:t>    </a:t>
            </a:r>
            <a:r>
              <a:rPr sz="3200" b="1">
                <a:solidFill>
                  <a:srgbClr val="C00000"/>
                </a:solidFill>
                <a:latin typeface="微软雅黑"/>
                <a:ea typeface="微软雅黑"/>
                <a:sym typeface="微软雅黑"/>
              </a:rPr>
              <a:t>会写的字</a:t>
            </a:r>
          </a:p>
          <a:p>
            <a:pPr marL="0" indent="0" defTabSz="685800" fontAlgn="base">
              <a:spcBef>
                <a:spcPct val="0"/>
              </a:spcBef>
              <a:buNone/>
            </a:pPr>
            <a:endParaRPr lang="en-US" altLang="zh-CN" sz="3200">
              <a:solidFill>
                <a:srgbClr val="404040"/>
              </a:solidFill>
              <a:latin typeface="微软雅黑"/>
              <a:ea typeface="微软雅黑"/>
              <a:sym typeface="微软雅黑"/>
            </a:endParaRPr>
          </a:p>
          <a:p>
            <a:pPr marL="0" indent="0" defTabSz="685800" fontAlgn="base">
              <a:spcBef>
                <a:spcPct val="0"/>
              </a:spcBef>
              <a:buNone/>
            </a:pPr>
            <a:endParaRPr sz="3200">
              <a:solidFill>
                <a:srgbClr val="404040"/>
              </a:solidFill>
              <a:latin typeface="微软雅黑"/>
              <a:ea typeface="微软雅黑"/>
              <a:sym typeface="微软雅黑"/>
            </a:endParaRPr>
          </a:p>
        </p:txBody>
      </p:sp>
      <p:sp>
        <p:nvSpPr>
          <p:cNvPr id="15" name="笑脸 14"/>
          <p:cNvSpPr/>
          <p:nvPr/>
        </p:nvSpPr>
        <p:spPr>
          <a:xfrm>
            <a:off x="2165351" y="1076326"/>
            <a:ext cx="454025" cy="441325"/>
          </a:xfrm>
          <a:prstGeom prst="smileyFace">
            <a:avLst/>
          </a:prstGeom>
          <a:solidFill>
            <a:srgbClr val="F04172"/>
          </a:solidFill>
          <a:ln>
            <a:solidFill>
              <a:schemeClr val="tx2"/>
            </a:solidFill>
          </a:ln>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zh-CN" altLang="en-US" noProof="1">
              <a:latin typeface="微软雅黑"/>
              <a:ea typeface="微软雅黑"/>
              <a:sym typeface="微软雅黑"/>
            </a:endParaRPr>
          </a:p>
        </p:txBody>
      </p:sp>
      <p:grpSp>
        <p:nvGrpSpPr>
          <p:cNvPr id="6147" name="组合 38"/>
          <p:cNvGrpSpPr>
            <a:grpSpLocks/>
          </p:cNvGrpSpPr>
          <p:nvPr/>
        </p:nvGrpSpPr>
        <p:grpSpPr bwMode="auto">
          <a:xfrm>
            <a:off x="4846639" y="2003426"/>
            <a:ext cx="2541587" cy="2538413"/>
            <a:chOff x="299400" y="609600"/>
            <a:chExt cx="2542863" cy="2539048"/>
          </a:xfrm>
        </p:grpSpPr>
        <p:cxnSp>
          <p:nvCxnSpPr>
            <p:cNvPr id="6148"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6149" name="直接连接符 4"/>
            <p:cNvCxnSpPr>
              <a:cxnSpLocks noChangeShapeType="1"/>
            </p:cNvCxnSpPr>
            <p:nvPr/>
          </p:nvCxnSpPr>
          <p:spPr bwMode="auto">
            <a:xfrm rot="5400000">
              <a:off x="288597" y="1868801"/>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22" name="矩形 2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3" name="Freeform 6"/>
          <p:cNvSpPr>
            <a:spLocks noChangeArrowheads="1"/>
          </p:cNvSpPr>
          <p:nvPr/>
        </p:nvSpPr>
        <p:spPr bwMode="auto">
          <a:xfrm>
            <a:off x="6021388" y="2241550"/>
            <a:ext cx="495300" cy="1081088"/>
          </a:xfrm>
          <a:custGeom>
            <a:avLst/>
            <a:gdLst>
              <a:gd name="T0" fmla="*/ 369 w 780"/>
              <a:gd name="T1" fmla="*/ 656 h 1702"/>
              <a:gd name="T2" fmla="*/ 412 w 780"/>
              <a:gd name="T3" fmla="*/ 532 h 1702"/>
              <a:gd name="T4" fmla="*/ 440 w 780"/>
              <a:gd name="T5" fmla="*/ 408 h 1702"/>
              <a:gd name="T6" fmla="*/ 454 w 780"/>
              <a:gd name="T7" fmla="*/ 319 h 1702"/>
              <a:gd name="T8" fmla="*/ 468 w 780"/>
              <a:gd name="T9" fmla="*/ 249 h 1702"/>
              <a:gd name="T10" fmla="*/ 468 w 780"/>
              <a:gd name="T11" fmla="*/ 195 h 1702"/>
              <a:gd name="T12" fmla="*/ 468 w 780"/>
              <a:gd name="T13" fmla="*/ 142 h 1702"/>
              <a:gd name="T14" fmla="*/ 454 w 780"/>
              <a:gd name="T15" fmla="*/ 107 h 1702"/>
              <a:gd name="T16" fmla="*/ 426 w 780"/>
              <a:gd name="T17" fmla="*/ 89 h 1702"/>
              <a:gd name="T18" fmla="*/ 426 w 780"/>
              <a:gd name="T19" fmla="*/ 36 h 1702"/>
              <a:gd name="T20" fmla="*/ 454 w 780"/>
              <a:gd name="T21" fmla="*/ 0 h 1702"/>
              <a:gd name="T22" fmla="*/ 482 w 780"/>
              <a:gd name="T23" fmla="*/ 0 h 1702"/>
              <a:gd name="T24" fmla="*/ 525 w 780"/>
              <a:gd name="T25" fmla="*/ 0 h 1702"/>
              <a:gd name="T26" fmla="*/ 582 w 780"/>
              <a:gd name="T27" fmla="*/ 18 h 1702"/>
              <a:gd name="T28" fmla="*/ 652 w 780"/>
              <a:gd name="T29" fmla="*/ 54 h 1702"/>
              <a:gd name="T30" fmla="*/ 709 w 780"/>
              <a:gd name="T31" fmla="*/ 89 h 1702"/>
              <a:gd name="T32" fmla="*/ 752 w 780"/>
              <a:gd name="T33" fmla="*/ 124 h 1702"/>
              <a:gd name="T34" fmla="*/ 766 w 780"/>
              <a:gd name="T35" fmla="*/ 160 h 1702"/>
              <a:gd name="T36" fmla="*/ 780 w 780"/>
              <a:gd name="T37" fmla="*/ 195 h 1702"/>
              <a:gd name="T38" fmla="*/ 766 w 780"/>
              <a:gd name="T39" fmla="*/ 231 h 1702"/>
              <a:gd name="T40" fmla="*/ 766 w 780"/>
              <a:gd name="T41" fmla="*/ 266 h 1702"/>
              <a:gd name="T42" fmla="*/ 752 w 780"/>
              <a:gd name="T43" fmla="*/ 319 h 1702"/>
              <a:gd name="T44" fmla="*/ 723 w 780"/>
              <a:gd name="T45" fmla="*/ 373 h 1702"/>
              <a:gd name="T46" fmla="*/ 709 w 780"/>
              <a:gd name="T47" fmla="*/ 443 h 1702"/>
              <a:gd name="T48" fmla="*/ 681 w 780"/>
              <a:gd name="T49" fmla="*/ 532 h 1702"/>
              <a:gd name="T50" fmla="*/ 638 w 780"/>
              <a:gd name="T51" fmla="*/ 621 h 1702"/>
              <a:gd name="T52" fmla="*/ 567 w 780"/>
              <a:gd name="T53" fmla="*/ 816 h 1702"/>
              <a:gd name="T54" fmla="*/ 482 w 780"/>
              <a:gd name="T55" fmla="*/ 993 h 1702"/>
              <a:gd name="T56" fmla="*/ 383 w 780"/>
              <a:gd name="T57" fmla="*/ 1188 h 1702"/>
              <a:gd name="T58" fmla="*/ 284 w 780"/>
              <a:gd name="T59" fmla="*/ 1365 h 1702"/>
              <a:gd name="T60" fmla="*/ 227 w 780"/>
              <a:gd name="T61" fmla="*/ 1436 h 1702"/>
              <a:gd name="T62" fmla="*/ 185 w 780"/>
              <a:gd name="T63" fmla="*/ 1507 h 1702"/>
              <a:gd name="T64" fmla="*/ 142 w 780"/>
              <a:gd name="T65" fmla="*/ 1578 h 1702"/>
              <a:gd name="T66" fmla="*/ 114 w 780"/>
              <a:gd name="T67" fmla="*/ 1631 h 1702"/>
              <a:gd name="T68" fmla="*/ 71 w 780"/>
              <a:gd name="T69" fmla="*/ 1666 h 1702"/>
              <a:gd name="T70" fmla="*/ 57 w 780"/>
              <a:gd name="T71" fmla="*/ 1684 h 1702"/>
              <a:gd name="T72" fmla="*/ 29 w 780"/>
              <a:gd name="T73" fmla="*/ 1702 h 1702"/>
              <a:gd name="T74" fmla="*/ 15 w 780"/>
              <a:gd name="T75" fmla="*/ 1684 h 1702"/>
              <a:gd name="T76" fmla="*/ 15 w 780"/>
              <a:gd name="T77" fmla="*/ 1631 h 1702"/>
              <a:gd name="T78" fmla="*/ 29 w 780"/>
              <a:gd name="T79" fmla="*/ 1560 h 1702"/>
              <a:gd name="T80" fmla="*/ 85 w 780"/>
              <a:gd name="T81" fmla="*/ 1436 h 1702"/>
              <a:gd name="T82" fmla="*/ 185 w 780"/>
              <a:gd name="T83" fmla="*/ 1206 h 1702"/>
              <a:gd name="T84" fmla="*/ 312 w 780"/>
              <a:gd name="T85" fmla="*/ 887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0" h="1702">
                <a:moveTo>
                  <a:pt x="355" y="727"/>
                </a:moveTo>
                <a:lnTo>
                  <a:pt x="369" y="656"/>
                </a:lnTo>
                <a:lnTo>
                  <a:pt x="397" y="585"/>
                </a:lnTo>
                <a:lnTo>
                  <a:pt x="412" y="532"/>
                </a:lnTo>
                <a:lnTo>
                  <a:pt x="426" y="461"/>
                </a:lnTo>
                <a:lnTo>
                  <a:pt x="440" y="408"/>
                </a:lnTo>
                <a:lnTo>
                  <a:pt x="440" y="373"/>
                </a:lnTo>
                <a:lnTo>
                  <a:pt x="454" y="319"/>
                </a:lnTo>
                <a:lnTo>
                  <a:pt x="468" y="284"/>
                </a:lnTo>
                <a:lnTo>
                  <a:pt x="468" y="249"/>
                </a:lnTo>
                <a:lnTo>
                  <a:pt x="468" y="213"/>
                </a:lnTo>
                <a:lnTo>
                  <a:pt x="468" y="195"/>
                </a:lnTo>
                <a:lnTo>
                  <a:pt x="468" y="160"/>
                </a:lnTo>
                <a:lnTo>
                  <a:pt x="468" y="142"/>
                </a:lnTo>
                <a:lnTo>
                  <a:pt x="468" y="124"/>
                </a:lnTo>
                <a:lnTo>
                  <a:pt x="454" y="107"/>
                </a:lnTo>
                <a:lnTo>
                  <a:pt x="440" y="107"/>
                </a:lnTo>
                <a:lnTo>
                  <a:pt x="426" y="89"/>
                </a:lnTo>
                <a:lnTo>
                  <a:pt x="426" y="54"/>
                </a:lnTo>
                <a:lnTo>
                  <a:pt x="426" y="36"/>
                </a:lnTo>
                <a:lnTo>
                  <a:pt x="440" y="18"/>
                </a:lnTo>
                <a:lnTo>
                  <a:pt x="454" y="0"/>
                </a:lnTo>
                <a:lnTo>
                  <a:pt x="468" y="0"/>
                </a:lnTo>
                <a:lnTo>
                  <a:pt x="482" y="0"/>
                </a:lnTo>
                <a:lnTo>
                  <a:pt x="497" y="0"/>
                </a:lnTo>
                <a:lnTo>
                  <a:pt x="525" y="0"/>
                </a:lnTo>
                <a:lnTo>
                  <a:pt x="553" y="18"/>
                </a:lnTo>
                <a:lnTo>
                  <a:pt x="582" y="18"/>
                </a:lnTo>
                <a:lnTo>
                  <a:pt x="624" y="36"/>
                </a:lnTo>
                <a:lnTo>
                  <a:pt x="652" y="54"/>
                </a:lnTo>
                <a:lnTo>
                  <a:pt x="681" y="71"/>
                </a:lnTo>
                <a:lnTo>
                  <a:pt x="709" y="89"/>
                </a:lnTo>
                <a:lnTo>
                  <a:pt x="738" y="107"/>
                </a:lnTo>
                <a:lnTo>
                  <a:pt x="752" y="124"/>
                </a:lnTo>
                <a:lnTo>
                  <a:pt x="766" y="142"/>
                </a:lnTo>
                <a:lnTo>
                  <a:pt x="766" y="160"/>
                </a:lnTo>
                <a:lnTo>
                  <a:pt x="780" y="178"/>
                </a:lnTo>
                <a:lnTo>
                  <a:pt x="780" y="195"/>
                </a:lnTo>
                <a:lnTo>
                  <a:pt x="766" y="213"/>
                </a:lnTo>
                <a:lnTo>
                  <a:pt x="766" y="231"/>
                </a:lnTo>
                <a:lnTo>
                  <a:pt x="766" y="249"/>
                </a:lnTo>
                <a:lnTo>
                  <a:pt x="766" y="266"/>
                </a:lnTo>
                <a:lnTo>
                  <a:pt x="752" y="284"/>
                </a:lnTo>
                <a:lnTo>
                  <a:pt x="752" y="319"/>
                </a:lnTo>
                <a:lnTo>
                  <a:pt x="738" y="337"/>
                </a:lnTo>
                <a:lnTo>
                  <a:pt x="723" y="373"/>
                </a:lnTo>
                <a:lnTo>
                  <a:pt x="709" y="408"/>
                </a:lnTo>
                <a:lnTo>
                  <a:pt x="709" y="443"/>
                </a:lnTo>
                <a:lnTo>
                  <a:pt x="695" y="479"/>
                </a:lnTo>
                <a:lnTo>
                  <a:pt x="681" y="532"/>
                </a:lnTo>
                <a:lnTo>
                  <a:pt x="652" y="568"/>
                </a:lnTo>
                <a:lnTo>
                  <a:pt x="638" y="621"/>
                </a:lnTo>
                <a:lnTo>
                  <a:pt x="610" y="709"/>
                </a:lnTo>
                <a:lnTo>
                  <a:pt x="567" y="816"/>
                </a:lnTo>
                <a:lnTo>
                  <a:pt x="525" y="904"/>
                </a:lnTo>
                <a:lnTo>
                  <a:pt x="482" y="993"/>
                </a:lnTo>
                <a:lnTo>
                  <a:pt x="440" y="1081"/>
                </a:lnTo>
                <a:lnTo>
                  <a:pt x="383" y="1188"/>
                </a:lnTo>
                <a:lnTo>
                  <a:pt x="341" y="1276"/>
                </a:lnTo>
                <a:lnTo>
                  <a:pt x="284" y="1365"/>
                </a:lnTo>
                <a:lnTo>
                  <a:pt x="256" y="1400"/>
                </a:lnTo>
                <a:lnTo>
                  <a:pt x="227" y="1436"/>
                </a:lnTo>
                <a:lnTo>
                  <a:pt x="199" y="1489"/>
                </a:lnTo>
                <a:lnTo>
                  <a:pt x="185" y="1507"/>
                </a:lnTo>
                <a:lnTo>
                  <a:pt x="156" y="1542"/>
                </a:lnTo>
                <a:lnTo>
                  <a:pt x="142" y="1578"/>
                </a:lnTo>
                <a:lnTo>
                  <a:pt x="128" y="1595"/>
                </a:lnTo>
                <a:lnTo>
                  <a:pt x="114" y="1631"/>
                </a:lnTo>
                <a:lnTo>
                  <a:pt x="85" y="1649"/>
                </a:lnTo>
                <a:lnTo>
                  <a:pt x="71" y="1666"/>
                </a:lnTo>
                <a:lnTo>
                  <a:pt x="57" y="1666"/>
                </a:lnTo>
                <a:lnTo>
                  <a:pt x="57" y="1684"/>
                </a:lnTo>
                <a:lnTo>
                  <a:pt x="43" y="1684"/>
                </a:lnTo>
                <a:lnTo>
                  <a:pt x="29" y="1702"/>
                </a:lnTo>
                <a:lnTo>
                  <a:pt x="15" y="1702"/>
                </a:lnTo>
                <a:lnTo>
                  <a:pt x="15" y="1684"/>
                </a:lnTo>
                <a:lnTo>
                  <a:pt x="0" y="1666"/>
                </a:lnTo>
                <a:lnTo>
                  <a:pt x="15" y="1631"/>
                </a:lnTo>
                <a:lnTo>
                  <a:pt x="15" y="1595"/>
                </a:lnTo>
                <a:lnTo>
                  <a:pt x="29" y="1560"/>
                </a:lnTo>
                <a:lnTo>
                  <a:pt x="57" y="1489"/>
                </a:lnTo>
                <a:lnTo>
                  <a:pt x="85" y="1436"/>
                </a:lnTo>
                <a:lnTo>
                  <a:pt x="114" y="1365"/>
                </a:lnTo>
                <a:lnTo>
                  <a:pt x="185" y="1206"/>
                </a:lnTo>
                <a:lnTo>
                  <a:pt x="256" y="1046"/>
                </a:lnTo>
                <a:lnTo>
                  <a:pt x="312" y="887"/>
                </a:lnTo>
                <a:lnTo>
                  <a:pt x="355" y="72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4" name="Freeform 7"/>
          <p:cNvSpPr>
            <a:spLocks noChangeArrowheads="1"/>
          </p:cNvSpPr>
          <p:nvPr/>
        </p:nvSpPr>
        <p:spPr bwMode="auto">
          <a:xfrm>
            <a:off x="6184900" y="2805113"/>
            <a:ext cx="844550" cy="246062"/>
          </a:xfrm>
          <a:custGeom>
            <a:avLst/>
            <a:gdLst>
              <a:gd name="T0" fmla="*/ 14 w 1332"/>
              <a:gd name="T1" fmla="*/ 265 h 389"/>
              <a:gd name="T2" fmla="*/ 56 w 1332"/>
              <a:gd name="T3" fmla="*/ 265 h 389"/>
              <a:gd name="T4" fmla="*/ 99 w 1332"/>
              <a:gd name="T5" fmla="*/ 248 h 389"/>
              <a:gd name="T6" fmla="*/ 156 w 1332"/>
              <a:gd name="T7" fmla="*/ 248 h 389"/>
              <a:gd name="T8" fmla="*/ 226 w 1332"/>
              <a:gd name="T9" fmla="*/ 230 h 389"/>
              <a:gd name="T10" fmla="*/ 311 w 1332"/>
              <a:gd name="T11" fmla="*/ 194 h 389"/>
              <a:gd name="T12" fmla="*/ 396 w 1332"/>
              <a:gd name="T13" fmla="*/ 177 h 389"/>
              <a:gd name="T14" fmla="*/ 496 w 1332"/>
              <a:gd name="T15" fmla="*/ 141 h 389"/>
              <a:gd name="T16" fmla="*/ 595 w 1332"/>
              <a:gd name="T17" fmla="*/ 106 h 389"/>
              <a:gd name="T18" fmla="*/ 708 w 1332"/>
              <a:gd name="T19" fmla="*/ 88 h 389"/>
              <a:gd name="T20" fmla="*/ 808 w 1332"/>
              <a:gd name="T21" fmla="*/ 53 h 389"/>
              <a:gd name="T22" fmla="*/ 893 w 1332"/>
              <a:gd name="T23" fmla="*/ 35 h 389"/>
              <a:gd name="T24" fmla="*/ 963 w 1332"/>
              <a:gd name="T25" fmla="*/ 17 h 389"/>
              <a:gd name="T26" fmla="*/ 1034 w 1332"/>
              <a:gd name="T27" fmla="*/ 0 h 389"/>
              <a:gd name="T28" fmla="*/ 1091 w 1332"/>
              <a:gd name="T29" fmla="*/ 0 h 389"/>
              <a:gd name="T30" fmla="*/ 1148 w 1332"/>
              <a:gd name="T31" fmla="*/ 0 h 389"/>
              <a:gd name="T32" fmla="*/ 1190 w 1332"/>
              <a:gd name="T33" fmla="*/ 0 h 389"/>
              <a:gd name="T34" fmla="*/ 1219 w 1332"/>
              <a:gd name="T35" fmla="*/ 0 h 389"/>
              <a:gd name="T36" fmla="*/ 1247 w 1332"/>
              <a:gd name="T37" fmla="*/ 17 h 389"/>
              <a:gd name="T38" fmla="*/ 1275 w 1332"/>
              <a:gd name="T39" fmla="*/ 17 h 389"/>
              <a:gd name="T40" fmla="*/ 1289 w 1332"/>
              <a:gd name="T41" fmla="*/ 35 h 389"/>
              <a:gd name="T42" fmla="*/ 1304 w 1332"/>
              <a:gd name="T43" fmla="*/ 35 h 389"/>
              <a:gd name="T44" fmla="*/ 1318 w 1332"/>
              <a:gd name="T45" fmla="*/ 53 h 389"/>
              <a:gd name="T46" fmla="*/ 1318 w 1332"/>
              <a:gd name="T47" fmla="*/ 70 h 389"/>
              <a:gd name="T48" fmla="*/ 1332 w 1332"/>
              <a:gd name="T49" fmla="*/ 88 h 389"/>
              <a:gd name="T50" fmla="*/ 1318 w 1332"/>
              <a:gd name="T51" fmla="*/ 88 h 389"/>
              <a:gd name="T52" fmla="*/ 1318 w 1332"/>
              <a:gd name="T53" fmla="*/ 106 h 389"/>
              <a:gd name="T54" fmla="*/ 1304 w 1332"/>
              <a:gd name="T55" fmla="*/ 106 h 389"/>
              <a:gd name="T56" fmla="*/ 1289 w 1332"/>
              <a:gd name="T57" fmla="*/ 124 h 389"/>
              <a:gd name="T58" fmla="*/ 1275 w 1332"/>
              <a:gd name="T59" fmla="*/ 124 h 389"/>
              <a:gd name="T60" fmla="*/ 1247 w 1332"/>
              <a:gd name="T61" fmla="*/ 141 h 389"/>
              <a:gd name="T62" fmla="*/ 1219 w 1332"/>
              <a:gd name="T63" fmla="*/ 141 h 389"/>
              <a:gd name="T64" fmla="*/ 1190 w 1332"/>
              <a:gd name="T65" fmla="*/ 159 h 389"/>
              <a:gd name="T66" fmla="*/ 1148 w 1332"/>
              <a:gd name="T67" fmla="*/ 177 h 389"/>
              <a:gd name="T68" fmla="*/ 1105 w 1332"/>
              <a:gd name="T69" fmla="*/ 177 h 389"/>
              <a:gd name="T70" fmla="*/ 1063 w 1332"/>
              <a:gd name="T71" fmla="*/ 194 h 389"/>
              <a:gd name="T72" fmla="*/ 1006 w 1332"/>
              <a:gd name="T73" fmla="*/ 212 h 389"/>
              <a:gd name="T74" fmla="*/ 949 w 1332"/>
              <a:gd name="T75" fmla="*/ 230 h 389"/>
              <a:gd name="T76" fmla="*/ 893 w 1332"/>
              <a:gd name="T77" fmla="*/ 248 h 389"/>
              <a:gd name="T78" fmla="*/ 836 w 1332"/>
              <a:gd name="T79" fmla="*/ 248 h 389"/>
              <a:gd name="T80" fmla="*/ 765 w 1332"/>
              <a:gd name="T81" fmla="*/ 265 h 389"/>
              <a:gd name="T82" fmla="*/ 694 w 1332"/>
              <a:gd name="T83" fmla="*/ 283 h 389"/>
              <a:gd name="T84" fmla="*/ 623 w 1332"/>
              <a:gd name="T85" fmla="*/ 301 h 389"/>
              <a:gd name="T86" fmla="*/ 567 w 1332"/>
              <a:gd name="T87" fmla="*/ 319 h 389"/>
              <a:gd name="T88" fmla="*/ 496 w 1332"/>
              <a:gd name="T89" fmla="*/ 319 h 389"/>
              <a:gd name="T90" fmla="*/ 439 w 1332"/>
              <a:gd name="T91" fmla="*/ 336 h 389"/>
              <a:gd name="T92" fmla="*/ 382 w 1332"/>
              <a:gd name="T93" fmla="*/ 336 h 389"/>
              <a:gd name="T94" fmla="*/ 340 w 1332"/>
              <a:gd name="T95" fmla="*/ 354 h 389"/>
              <a:gd name="T96" fmla="*/ 283 w 1332"/>
              <a:gd name="T97" fmla="*/ 372 h 389"/>
              <a:gd name="T98" fmla="*/ 241 w 1332"/>
              <a:gd name="T99" fmla="*/ 372 h 389"/>
              <a:gd name="T100" fmla="*/ 198 w 1332"/>
              <a:gd name="T101" fmla="*/ 372 h 389"/>
              <a:gd name="T102" fmla="*/ 156 w 1332"/>
              <a:gd name="T103" fmla="*/ 389 h 389"/>
              <a:gd name="T104" fmla="*/ 113 w 1332"/>
              <a:gd name="T105" fmla="*/ 389 h 389"/>
              <a:gd name="T106" fmla="*/ 85 w 1332"/>
              <a:gd name="T107" fmla="*/ 389 h 389"/>
              <a:gd name="T108" fmla="*/ 56 w 1332"/>
              <a:gd name="T109" fmla="*/ 389 h 389"/>
              <a:gd name="T110" fmla="*/ 28 w 1332"/>
              <a:gd name="T111" fmla="*/ 389 h 389"/>
              <a:gd name="T112" fmla="*/ 0 w 1332"/>
              <a:gd name="T113" fmla="*/ 389 h 389"/>
              <a:gd name="T114" fmla="*/ 14 w 1332"/>
              <a:gd name="T115" fmla="*/ 265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32" h="389">
                <a:moveTo>
                  <a:pt x="14" y="265"/>
                </a:moveTo>
                <a:lnTo>
                  <a:pt x="56" y="265"/>
                </a:lnTo>
                <a:lnTo>
                  <a:pt x="99" y="248"/>
                </a:lnTo>
                <a:lnTo>
                  <a:pt x="156" y="248"/>
                </a:lnTo>
                <a:lnTo>
                  <a:pt x="226" y="230"/>
                </a:lnTo>
                <a:lnTo>
                  <a:pt x="311" y="194"/>
                </a:lnTo>
                <a:lnTo>
                  <a:pt x="396" y="177"/>
                </a:lnTo>
                <a:lnTo>
                  <a:pt x="496" y="141"/>
                </a:lnTo>
                <a:lnTo>
                  <a:pt x="595" y="106"/>
                </a:lnTo>
                <a:lnTo>
                  <a:pt x="708" y="88"/>
                </a:lnTo>
                <a:lnTo>
                  <a:pt x="808" y="53"/>
                </a:lnTo>
                <a:lnTo>
                  <a:pt x="893" y="35"/>
                </a:lnTo>
                <a:lnTo>
                  <a:pt x="963" y="17"/>
                </a:lnTo>
                <a:lnTo>
                  <a:pt x="1034" y="0"/>
                </a:lnTo>
                <a:lnTo>
                  <a:pt x="1091" y="0"/>
                </a:lnTo>
                <a:lnTo>
                  <a:pt x="1148" y="0"/>
                </a:lnTo>
                <a:lnTo>
                  <a:pt x="1190" y="0"/>
                </a:lnTo>
                <a:lnTo>
                  <a:pt x="1219" y="0"/>
                </a:lnTo>
                <a:lnTo>
                  <a:pt x="1247" y="17"/>
                </a:lnTo>
                <a:lnTo>
                  <a:pt x="1275" y="17"/>
                </a:lnTo>
                <a:lnTo>
                  <a:pt x="1289" y="35"/>
                </a:lnTo>
                <a:lnTo>
                  <a:pt x="1304" y="35"/>
                </a:lnTo>
                <a:lnTo>
                  <a:pt x="1318" y="53"/>
                </a:lnTo>
                <a:lnTo>
                  <a:pt x="1318" y="70"/>
                </a:lnTo>
                <a:lnTo>
                  <a:pt x="1332" y="88"/>
                </a:lnTo>
                <a:lnTo>
                  <a:pt x="1318" y="88"/>
                </a:lnTo>
                <a:lnTo>
                  <a:pt x="1318" y="106"/>
                </a:lnTo>
                <a:lnTo>
                  <a:pt x="1304" y="106"/>
                </a:lnTo>
                <a:lnTo>
                  <a:pt x="1289" y="124"/>
                </a:lnTo>
                <a:lnTo>
                  <a:pt x="1275" y="124"/>
                </a:lnTo>
                <a:lnTo>
                  <a:pt x="1247" y="141"/>
                </a:lnTo>
                <a:lnTo>
                  <a:pt x="1219" y="141"/>
                </a:lnTo>
                <a:lnTo>
                  <a:pt x="1190" y="159"/>
                </a:lnTo>
                <a:lnTo>
                  <a:pt x="1148" y="177"/>
                </a:lnTo>
                <a:lnTo>
                  <a:pt x="1105" y="177"/>
                </a:lnTo>
                <a:lnTo>
                  <a:pt x="1063" y="194"/>
                </a:lnTo>
                <a:lnTo>
                  <a:pt x="1006" y="212"/>
                </a:lnTo>
                <a:lnTo>
                  <a:pt x="949" y="230"/>
                </a:lnTo>
                <a:lnTo>
                  <a:pt x="893" y="248"/>
                </a:lnTo>
                <a:lnTo>
                  <a:pt x="836" y="248"/>
                </a:lnTo>
                <a:lnTo>
                  <a:pt x="765" y="265"/>
                </a:lnTo>
                <a:lnTo>
                  <a:pt x="694" y="283"/>
                </a:lnTo>
                <a:lnTo>
                  <a:pt x="623" y="301"/>
                </a:lnTo>
                <a:lnTo>
                  <a:pt x="567" y="319"/>
                </a:lnTo>
                <a:lnTo>
                  <a:pt x="496" y="319"/>
                </a:lnTo>
                <a:lnTo>
                  <a:pt x="439" y="336"/>
                </a:lnTo>
                <a:lnTo>
                  <a:pt x="382" y="336"/>
                </a:lnTo>
                <a:lnTo>
                  <a:pt x="340" y="354"/>
                </a:lnTo>
                <a:lnTo>
                  <a:pt x="283" y="372"/>
                </a:lnTo>
                <a:lnTo>
                  <a:pt x="241" y="372"/>
                </a:lnTo>
                <a:lnTo>
                  <a:pt x="198" y="372"/>
                </a:lnTo>
                <a:lnTo>
                  <a:pt x="156" y="389"/>
                </a:lnTo>
                <a:lnTo>
                  <a:pt x="113" y="389"/>
                </a:lnTo>
                <a:lnTo>
                  <a:pt x="85" y="389"/>
                </a:lnTo>
                <a:lnTo>
                  <a:pt x="56" y="389"/>
                </a:lnTo>
                <a:lnTo>
                  <a:pt x="28" y="389"/>
                </a:lnTo>
                <a:lnTo>
                  <a:pt x="0" y="389"/>
                </a:lnTo>
                <a:lnTo>
                  <a:pt x="14" y="26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5" name="Freeform 8"/>
          <p:cNvSpPr>
            <a:spLocks noChangeArrowheads="1"/>
          </p:cNvSpPr>
          <p:nvPr/>
        </p:nvSpPr>
        <p:spPr bwMode="auto">
          <a:xfrm>
            <a:off x="5689600" y="2973389"/>
            <a:ext cx="971550" cy="1304925"/>
          </a:xfrm>
          <a:custGeom>
            <a:avLst/>
            <a:gdLst>
              <a:gd name="T0" fmla="*/ 1517 w 1531"/>
              <a:gd name="T1" fmla="*/ 213 h 2056"/>
              <a:gd name="T2" fmla="*/ 1531 w 1531"/>
              <a:gd name="T3" fmla="*/ 266 h 2056"/>
              <a:gd name="T4" fmla="*/ 1517 w 1531"/>
              <a:gd name="T5" fmla="*/ 337 h 2056"/>
              <a:gd name="T6" fmla="*/ 1502 w 1531"/>
              <a:gd name="T7" fmla="*/ 443 h 2056"/>
              <a:gd name="T8" fmla="*/ 1474 w 1531"/>
              <a:gd name="T9" fmla="*/ 567 h 2056"/>
              <a:gd name="T10" fmla="*/ 1446 w 1531"/>
              <a:gd name="T11" fmla="*/ 692 h 2056"/>
              <a:gd name="T12" fmla="*/ 1403 w 1531"/>
              <a:gd name="T13" fmla="*/ 851 h 2056"/>
              <a:gd name="T14" fmla="*/ 1347 w 1531"/>
              <a:gd name="T15" fmla="*/ 1011 h 2056"/>
              <a:gd name="T16" fmla="*/ 1276 w 1531"/>
              <a:gd name="T17" fmla="*/ 1188 h 2056"/>
              <a:gd name="T18" fmla="*/ 1191 w 1531"/>
              <a:gd name="T19" fmla="*/ 1365 h 2056"/>
              <a:gd name="T20" fmla="*/ 1091 w 1531"/>
              <a:gd name="T21" fmla="*/ 1507 h 2056"/>
              <a:gd name="T22" fmla="*/ 978 w 1531"/>
              <a:gd name="T23" fmla="*/ 1631 h 2056"/>
              <a:gd name="T24" fmla="*/ 850 w 1531"/>
              <a:gd name="T25" fmla="*/ 1737 h 2056"/>
              <a:gd name="T26" fmla="*/ 709 w 1531"/>
              <a:gd name="T27" fmla="*/ 1826 h 2056"/>
              <a:gd name="T28" fmla="*/ 567 w 1531"/>
              <a:gd name="T29" fmla="*/ 1897 h 2056"/>
              <a:gd name="T30" fmla="*/ 411 w 1531"/>
              <a:gd name="T31" fmla="*/ 1968 h 2056"/>
              <a:gd name="T32" fmla="*/ 283 w 1531"/>
              <a:gd name="T33" fmla="*/ 2003 h 2056"/>
              <a:gd name="T34" fmla="*/ 227 w 1531"/>
              <a:gd name="T35" fmla="*/ 2021 h 2056"/>
              <a:gd name="T36" fmla="*/ 156 w 1531"/>
              <a:gd name="T37" fmla="*/ 2038 h 2056"/>
              <a:gd name="T38" fmla="*/ 113 w 1531"/>
              <a:gd name="T39" fmla="*/ 2056 h 2056"/>
              <a:gd name="T40" fmla="*/ 71 w 1531"/>
              <a:gd name="T41" fmla="*/ 2056 h 2056"/>
              <a:gd name="T42" fmla="*/ 43 w 1531"/>
              <a:gd name="T43" fmla="*/ 2056 h 2056"/>
              <a:gd name="T44" fmla="*/ 14 w 1531"/>
              <a:gd name="T45" fmla="*/ 2056 h 2056"/>
              <a:gd name="T46" fmla="*/ 0 w 1531"/>
              <a:gd name="T47" fmla="*/ 2038 h 2056"/>
              <a:gd name="T48" fmla="*/ 43 w 1531"/>
              <a:gd name="T49" fmla="*/ 2003 h 2056"/>
              <a:gd name="T50" fmla="*/ 99 w 1531"/>
              <a:gd name="T51" fmla="*/ 1968 h 2056"/>
              <a:gd name="T52" fmla="*/ 213 w 1531"/>
              <a:gd name="T53" fmla="*/ 1914 h 2056"/>
              <a:gd name="T54" fmla="*/ 340 w 1531"/>
              <a:gd name="T55" fmla="*/ 1843 h 2056"/>
              <a:gd name="T56" fmla="*/ 468 w 1531"/>
              <a:gd name="T57" fmla="*/ 1790 h 2056"/>
              <a:gd name="T58" fmla="*/ 581 w 1531"/>
              <a:gd name="T59" fmla="*/ 1719 h 2056"/>
              <a:gd name="T60" fmla="*/ 695 w 1531"/>
              <a:gd name="T61" fmla="*/ 1649 h 2056"/>
              <a:gd name="T62" fmla="*/ 780 w 1531"/>
              <a:gd name="T63" fmla="*/ 1560 h 2056"/>
              <a:gd name="T64" fmla="*/ 865 w 1531"/>
              <a:gd name="T65" fmla="*/ 1489 h 2056"/>
              <a:gd name="T66" fmla="*/ 936 w 1531"/>
              <a:gd name="T67" fmla="*/ 1383 h 2056"/>
              <a:gd name="T68" fmla="*/ 1006 w 1531"/>
              <a:gd name="T69" fmla="*/ 1294 h 2056"/>
              <a:gd name="T70" fmla="*/ 1091 w 1531"/>
              <a:gd name="T71" fmla="*/ 1117 h 2056"/>
              <a:gd name="T72" fmla="*/ 1176 w 1531"/>
              <a:gd name="T73" fmla="*/ 869 h 2056"/>
              <a:gd name="T74" fmla="*/ 1219 w 1531"/>
              <a:gd name="T75" fmla="*/ 656 h 2056"/>
              <a:gd name="T76" fmla="*/ 1233 w 1531"/>
              <a:gd name="T77" fmla="*/ 532 h 2056"/>
              <a:gd name="T78" fmla="*/ 1247 w 1531"/>
              <a:gd name="T79" fmla="*/ 426 h 2056"/>
              <a:gd name="T80" fmla="*/ 1247 w 1531"/>
              <a:gd name="T81" fmla="*/ 319 h 2056"/>
              <a:gd name="T82" fmla="*/ 1247 w 1531"/>
              <a:gd name="T83" fmla="*/ 231 h 2056"/>
              <a:gd name="T84" fmla="*/ 1247 w 1531"/>
              <a:gd name="T85" fmla="*/ 142 h 2056"/>
              <a:gd name="T86" fmla="*/ 1233 w 1531"/>
              <a:gd name="T87" fmla="*/ 71 h 2056"/>
              <a:gd name="T88" fmla="*/ 1233 w 1531"/>
              <a:gd name="T89" fmla="*/ 18 h 2056"/>
              <a:gd name="T90" fmla="*/ 1290 w 1531"/>
              <a:gd name="T91" fmla="*/ 36 h 2056"/>
              <a:gd name="T92" fmla="*/ 1389 w 1531"/>
              <a:gd name="T93" fmla="*/ 89 h 2056"/>
              <a:gd name="T94" fmla="*/ 1460 w 1531"/>
              <a:gd name="T95" fmla="*/ 142 h 2056"/>
              <a:gd name="T96" fmla="*/ 1502 w 1531"/>
              <a:gd name="T97" fmla="*/ 178 h 2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1" h="2056">
                <a:moveTo>
                  <a:pt x="1517" y="195"/>
                </a:moveTo>
                <a:lnTo>
                  <a:pt x="1517" y="213"/>
                </a:lnTo>
                <a:lnTo>
                  <a:pt x="1531" y="231"/>
                </a:lnTo>
                <a:lnTo>
                  <a:pt x="1531" y="266"/>
                </a:lnTo>
                <a:lnTo>
                  <a:pt x="1531" y="302"/>
                </a:lnTo>
                <a:lnTo>
                  <a:pt x="1517" y="337"/>
                </a:lnTo>
                <a:lnTo>
                  <a:pt x="1517" y="390"/>
                </a:lnTo>
                <a:lnTo>
                  <a:pt x="1502" y="443"/>
                </a:lnTo>
                <a:lnTo>
                  <a:pt x="1488" y="497"/>
                </a:lnTo>
                <a:lnTo>
                  <a:pt x="1474" y="567"/>
                </a:lnTo>
                <a:lnTo>
                  <a:pt x="1460" y="621"/>
                </a:lnTo>
                <a:lnTo>
                  <a:pt x="1446" y="692"/>
                </a:lnTo>
                <a:lnTo>
                  <a:pt x="1432" y="762"/>
                </a:lnTo>
                <a:lnTo>
                  <a:pt x="1403" y="851"/>
                </a:lnTo>
                <a:lnTo>
                  <a:pt x="1375" y="922"/>
                </a:lnTo>
                <a:lnTo>
                  <a:pt x="1347" y="1011"/>
                </a:lnTo>
                <a:lnTo>
                  <a:pt x="1318" y="1099"/>
                </a:lnTo>
                <a:lnTo>
                  <a:pt x="1276" y="1188"/>
                </a:lnTo>
                <a:lnTo>
                  <a:pt x="1247" y="1276"/>
                </a:lnTo>
                <a:lnTo>
                  <a:pt x="1191" y="1365"/>
                </a:lnTo>
                <a:lnTo>
                  <a:pt x="1148" y="1436"/>
                </a:lnTo>
                <a:lnTo>
                  <a:pt x="1091" y="1507"/>
                </a:lnTo>
                <a:lnTo>
                  <a:pt x="1035" y="1560"/>
                </a:lnTo>
                <a:lnTo>
                  <a:pt x="978" y="1631"/>
                </a:lnTo>
                <a:lnTo>
                  <a:pt x="921" y="1684"/>
                </a:lnTo>
                <a:lnTo>
                  <a:pt x="850" y="1737"/>
                </a:lnTo>
                <a:lnTo>
                  <a:pt x="780" y="1790"/>
                </a:lnTo>
                <a:lnTo>
                  <a:pt x="709" y="1826"/>
                </a:lnTo>
                <a:lnTo>
                  <a:pt x="638" y="1861"/>
                </a:lnTo>
                <a:lnTo>
                  <a:pt x="567" y="1897"/>
                </a:lnTo>
                <a:lnTo>
                  <a:pt x="482" y="1932"/>
                </a:lnTo>
                <a:lnTo>
                  <a:pt x="411" y="1968"/>
                </a:lnTo>
                <a:lnTo>
                  <a:pt x="326" y="2003"/>
                </a:lnTo>
                <a:lnTo>
                  <a:pt x="283" y="2003"/>
                </a:lnTo>
                <a:lnTo>
                  <a:pt x="255" y="2021"/>
                </a:lnTo>
                <a:lnTo>
                  <a:pt x="227" y="2021"/>
                </a:lnTo>
                <a:lnTo>
                  <a:pt x="184" y="2038"/>
                </a:lnTo>
                <a:lnTo>
                  <a:pt x="156" y="2038"/>
                </a:lnTo>
                <a:lnTo>
                  <a:pt x="128" y="2056"/>
                </a:lnTo>
                <a:lnTo>
                  <a:pt x="113" y="2056"/>
                </a:lnTo>
                <a:lnTo>
                  <a:pt x="85" y="2056"/>
                </a:lnTo>
                <a:lnTo>
                  <a:pt x="71" y="2056"/>
                </a:lnTo>
                <a:lnTo>
                  <a:pt x="57" y="2056"/>
                </a:lnTo>
                <a:lnTo>
                  <a:pt x="43" y="2056"/>
                </a:lnTo>
                <a:lnTo>
                  <a:pt x="28" y="2056"/>
                </a:lnTo>
                <a:lnTo>
                  <a:pt x="14" y="2056"/>
                </a:lnTo>
                <a:lnTo>
                  <a:pt x="0" y="2056"/>
                </a:lnTo>
                <a:lnTo>
                  <a:pt x="0" y="2038"/>
                </a:lnTo>
                <a:lnTo>
                  <a:pt x="14" y="2021"/>
                </a:lnTo>
                <a:lnTo>
                  <a:pt x="43" y="2003"/>
                </a:lnTo>
                <a:lnTo>
                  <a:pt x="71" y="1985"/>
                </a:lnTo>
                <a:lnTo>
                  <a:pt x="99" y="1968"/>
                </a:lnTo>
                <a:lnTo>
                  <a:pt x="156" y="1932"/>
                </a:lnTo>
                <a:lnTo>
                  <a:pt x="213" y="1914"/>
                </a:lnTo>
                <a:lnTo>
                  <a:pt x="269" y="1879"/>
                </a:lnTo>
                <a:lnTo>
                  <a:pt x="340" y="1843"/>
                </a:lnTo>
                <a:lnTo>
                  <a:pt x="411" y="1808"/>
                </a:lnTo>
                <a:lnTo>
                  <a:pt x="468" y="1790"/>
                </a:lnTo>
                <a:lnTo>
                  <a:pt x="524" y="1737"/>
                </a:lnTo>
                <a:lnTo>
                  <a:pt x="581" y="1719"/>
                </a:lnTo>
                <a:lnTo>
                  <a:pt x="638" y="1684"/>
                </a:lnTo>
                <a:lnTo>
                  <a:pt x="695" y="1649"/>
                </a:lnTo>
                <a:lnTo>
                  <a:pt x="737" y="1595"/>
                </a:lnTo>
                <a:lnTo>
                  <a:pt x="780" y="1560"/>
                </a:lnTo>
                <a:lnTo>
                  <a:pt x="822" y="1524"/>
                </a:lnTo>
                <a:lnTo>
                  <a:pt x="865" y="1489"/>
                </a:lnTo>
                <a:lnTo>
                  <a:pt x="893" y="1436"/>
                </a:lnTo>
                <a:lnTo>
                  <a:pt x="936" y="1383"/>
                </a:lnTo>
                <a:lnTo>
                  <a:pt x="964" y="1330"/>
                </a:lnTo>
                <a:lnTo>
                  <a:pt x="1006" y="1294"/>
                </a:lnTo>
                <a:lnTo>
                  <a:pt x="1035" y="1223"/>
                </a:lnTo>
                <a:lnTo>
                  <a:pt x="1091" y="1117"/>
                </a:lnTo>
                <a:lnTo>
                  <a:pt x="1134" y="993"/>
                </a:lnTo>
                <a:lnTo>
                  <a:pt x="1176" y="869"/>
                </a:lnTo>
                <a:lnTo>
                  <a:pt x="1205" y="727"/>
                </a:lnTo>
                <a:lnTo>
                  <a:pt x="1219" y="656"/>
                </a:lnTo>
                <a:lnTo>
                  <a:pt x="1233" y="603"/>
                </a:lnTo>
                <a:lnTo>
                  <a:pt x="1233" y="532"/>
                </a:lnTo>
                <a:lnTo>
                  <a:pt x="1247" y="479"/>
                </a:lnTo>
                <a:lnTo>
                  <a:pt x="1247" y="426"/>
                </a:lnTo>
                <a:lnTo>
                  <a:pt x="1247" y="373"/>
                </a:lnTo>
                <a:lnTo>
                  <a:pt x="1247" y="319"/>
                </a:lnTo>
                <a:lnTo>
                  <a:pt x="1247" y="266"/>
                </a:lnTo>
                <a:lnTo>
                  <a:pt x="1247" y="231"/>
                </a:lnTo>
                <a:lnTo>
                  <a:pt x="1247" y="178"/>
                </a:lnTo>
                <a:lnTo>
                  <a:pt x="1247" y="142"/>
                </a:lnTo>
                <a:lnTo>
                  <a:pt x="1247" y="107"/>
                </a:lnTo>
                <a:lnTo>
                  <a:pt x="1233" y="71"/>
                </a:lnTo>
                <a:lnTo>
                  <a:pt x="1233" y="54"/>
                </a:lnTo>
                <a:lnTo>
                  <a:pt x="1233" y="18"/>
                </a:lnTo>
                <a:lnTo>
                  <a:pt x="1233" y="0"/>
                </a:lnTo>
                <a:lnTo>
                  <a:pt x="1290" y="36"/>
                </a:lnTo>
                <a:lnTo>
                  <a:pt x="1347" y="71"/>
                </a:lnTo>
                <a:lnTo>
                  <a:pt x="1389" y="89"/>
                </a:lnTo>
                <a:lnTo>
                  <a:pt x="1432" y="107"/>
                </a:lnTo>
                <a:lnTo>
                  <a:pt x="1460" y="142"/>
                </a:lnTo>
                <a:lnTo>
                  <a:pt x="1488" y="160"/>
                </a:lnTo>
                <a:lnTo>
                  <a:pt x="1502" y="178"/>
                </a:lnTo>
                <a:lnTo>
                  <a:pt x="1517" y="195"/>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6" name="Freeform 9"/>
          <p:cNvSpPr>
            <a:spLocks noChangeArrowheads="1"/>
          </p:cNvSpPr>
          <p:nvPr/>
        </p:nvSpPr>
        <p:spPr bwMode="auto">
          <a:xfrm>
            <a:off x="5967413" y="3378201"/>
            <a:ext cx="1377950" cy="944563"/>
          </a:xfrm>
          <a:custGeom>
            <a:avLst/>
            <a:gdLst>
              <a:gd name="T0" fmla="*/ 85 w 2169"/>
              <a:gd name="T1" fmla="*/ 18 h 1489"/>
              <a:gd name="T2" fmla="*/ 156 w 2169"/>
              <a:gd name="T3" fmla="*/ 0 h 1489"/>
              <a:gd name="T4" fmla="*/ 213 w 2169"/>
              <a:gd name="T5" fmla="*/ 18 h 1489"/>
              <a:gd name="T6" fmla="*/ 241 w 2169"/>
              <a:gd name="T7" fmla="*/ 54 h 1489"/>
              <a:gd name="T8" fmla="*/ 284 w 2169"/>
              <a:gd name="T9" fmla="*/ 89 h 1489"/>
              <a:gd name="T10" fmla="*/ 341 w 2169"/>
              <a:gd name="T11" fmla="*/ 124 h 1489"/>
              <a:gd name="T12" fmla="*/ 397 w 2169"/>
              <a:gd name="T13" fmla="*/ 178 h 1489"/>
              <a:gd name="T14" fmla="*/ 468 w 2169"/>
              <a:gd name="T15" fmla="*/ 248 h 1489"/>
              <a:gd name="T16" fmla="*/ 539 w 2169"/>
              <a:gd name="T17" fmla="*/ 337 h 1489"/>
              <a:gd name="T18" fmla="*/ 638 w 2169"/>
              <a:gd name="T19" fmla="*/ 426 h 1489"/>
              <a:gd name="T20" fmla="*/ 808 w 2169"/>
              <a:gd name="T21" fmla="*/ 603 h 1489"/>
              <a:gd name="T22" fmla="*/ 964 w 2169"/>
              <a:gd name="T23" fmla="*/ 745 h 1489"/>
              <a:gd name="T24" fmla="*/ 1106 w 2169"/>
              <a:gd name="T25" fmla="*/ 869 h 1489"/>
              <a:gd name="T26" fmla="*/ 1219 w 2169"/>
              <a:gd name="T27" fmla="*/ 957 h 1489"/>
              <a:gd name="T28" fmla="*/ 1333 w 2169"/>
              <a:gd name="T29" fmla="*/ 1028 h 1489"/>
              <a:gd name="T30" fmla="*/ 1475 w 2169"/>
              <a:gd name="T31" fmla="*/ 1099 h 1489"/>
              <a:gd name="T32" fmla="*/ 1630 w 2169"/>
              <a:gd name="T33" fmla="*/ 1170 h 1489"/>
              <a:gd name="T34" fmla="*/ 1801 w 2169"/>
              <a:gd name="T35" fmla="*/ 1241 h 1489"/>
              <a:gd name="T36" fmla="*/ 1886 w 2169"/>
              <a:gd name="T37" fmla="*/ 1276 h 1489"/>
              <a:gd name="T38" fmla="*/ 1956 w 2169"/>
              <a:gd name="T39" fmla="*/ 1294 h 1489"/>
              <a:gd name="T40" fmla="*/ 2027 w 2169"/>
              <a:gd name="T41" fmla="*/ 1330 h 1489"/>
              <a:gd name="T42" fmla="*/ 2070 w 2169"/>
              <a:gd name="T43" fmla="*/ 1347 h 1489"/>
              <a:gd name="T44" fmla="*/ 2112 w 2169"/>
              <a:gd name="T45" fmla="*/ 1365 h 1489"/>
              <a:gd name="T46" fmla="*/ 2141 w 2169"/>
              <a:gd name="T47" fmla="*/ 1383 h 1489"/>
              <a:gd name="T48" fmla="*/ 2169 w 2169"/>
              <a:gd name="T49" fmla="*/ 1400 h 1489"/>
              <a:gd name="T50" fmla="*/ 2155 w 2169"/>
              <a:gd name="T51" fmla="*/ 1418 h 1489"/>
              <a:gd name="T52" fmla="*/ 2112 w 2169"/>
              <a:gd name="T53" fmla="*/ 1436 h 1489"/>
              <a:gd name="T54" fmla="*/ 2027 w 2169"/>
              <a:gd name="T55" fmla="*/ 1454 h 1489"/>
              <a:gd name="T56" fmla="*/ 1928 w 2169"/>
              <a:gd name="T57" fmla="*/ 1471 h 1489"/>
              <a:gd name="T58" fmla="*/ 1715 w 2169"/>
              <a:gd name="T59" fmla="*/ 1489 h 1489"/>
              <a:gd name="T60" fmla="*/ 1503 w 2169"/>
              <a:gd name="T61" fmla="*/ 1489 h 1489"/>
              <a:gd name="T62" fmla="*/ 1418 w 2169"/>
              <a:gd name="T63" fmla="*/ 1489 h 1489"/>
              <a:gd name="T64" fmla="*/ 1347 w 2169"/>
              <a:gd name="T65" fmla="*/ 1471 h 1489"/>
              <a:gd name="T66" fmla="*/ 1290 w 2169"/>
              <a:gd name="T67" fmla="*/ 1436 h 1489"/>
              <a:gd name="T68" fmla="*/ 1234 w 2169"/>
              <a:gd name="T69" fmla="*/ 1400 h 1489"/>
              <a:gd name="T70" fmla="*/ 1177 w 2169"/>
              <a:gd name="T71" fmla="*/ 1347 h 1489"/>
              <a:gd name="T72" fmla="*/ 1092 w 2169"/>
              <a:gd name="T73" fmla="*/ 1241 h 1489"/>
              <a:gd name="T74" fmla="*/ 978 w 2169"/>
              <a:gd name="T75" fmla="*/ 1099 h 1489"/>
              <a:gd name="T76" fmla="*/ 823 w 2169"/>
              <a:gd name="T77" fmla="*/ 922 h 1489"/>
              <a:gd name="T78" fmla="*/ 681 w 2169"/>
              <a:gd name="T79" fmla="*/ 745 h 1489"/>
              <a:gd name="T80" fmla="*/ 553 w 2169"/>
              <a:gd name="T81" fmla="*/ 585 h 1489"/>
              <a:gd name="T82" fmla="*/ 440 w 2169"/>
              <a:gd name="T83" fmla="*/ 461 h 1489"/>
              <a:gd name="T84" fmla="*/ 355 w 2169"/>
              <a:gd name="T85" fmla="*/ 355 h 1489"/>
              <a:gd name="T86" fmla="*/ 284 w 2169"/>
              <a:gd name="T87" fmla="*/ 266 h 1489"/>
              <a:gd name="T88" fmla="*/ 213 w 2169"/>
              <a:gd name="T89" fmla="*/ 195 h 1489"/>
              <a:gd name="T90" fmla="*/ 142 w 2169"/>
              <a:gd name="T91" fmla="*/ 142 h 1489"/>
              <a:gd name="T92" fmla="*/ 85 w 2169"/>
              <a:gd name="T93" fmla="*/ 107 h 1489"/>
              <a:gd name="T94" fmla="*/ 29 w 2169"/>
              <a:gd name="T95" fmla="*/ 89 h 1489"/>
              <a:gd name="T96" fmla="*/ 0 w 2169"/>
              <a:gd name="T97" fmla="*/ 54 h 1489"/>
              <a:gd name="T98" fmla="*/ 15 w 2169"/>
              <a:gd name="T99" fmla="*/ 36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9" h="1489">
                <a:moveTo>
                  <a:pt x="43" y="18"/>
                </a:moveTo>
                <a:lnTo>
                  <a:pt x="85" y="18"/>
                </a:lnTo>
                <a:lnTo>
                  <a:pt x="128" y="0"/>
                </a:lnTo>
                <a:lnTo>
                  <a:pt x="156" y="0"/>
                </a:lnTo>
                <a:lnTo>
                  <a:pt x="199" y="18"/>
                </a:lnTo>
                <a:lnTo>
                  <a:pt x="213" y="18"/>
                </a:lnTo>
                <a:lnTo>
                  <a:pt x="227" y="36"/>
                </a:lnTo>
                <a:lnTo>
                  <a:pt x="241" y="54"/>
                </a:lnTo>
                <a:lnTo>
                  <a:pt x="270" y="71"/>
                </a:lnTo>
                <a:lnTo>
                  <a:pt x="284" y="89"/>
                </a:lnTo>
                <a:lnTo>
                  <a:pt x="312" y="107"/>
                </a:lnTo>
                <a:lnTo>
                  <a:pt x="341" y="124"/>
                </a:lnTo>
                <a:lnTo>
                  <a:pt x="369" y="160"/>
                </a:lnTo>
                <a:lnTo>
                  <a:pt x="397" y="178"/>
                </a:lnTo>
                <a:lnTo>
                  <a:pt x="426" y="213"/>
                </a:lnTo>
                <a:lnTo>
                  <a:pt x="468" y="248"/>
                </a:lnTo>
                <a:lnTo>
                  <a:pt x="511" y="284"/>
                </a:lnTo>
                <a:lnTo>
                  <a:pt x="539" y="337"/>
                </a:lnTo>
                <a:lnTo>
                  <a:pt x="582" y="373"/>
                </a:lnTo>
                <a:lnTo>
                  <a:pt x="638" y="426"/>
                </a:lnTo>
                <a:lnTo>
                  <a:pt x="723" y="514"/>
                </a:lnTo>
                <a:lnTo>
                  <a:pt x="808" y="603"/>
                </a:lnTo>
                <a:lnTo>
                  <a:pt x="893" y="674"/>
                </a:lnTo>
                <a:lnTo>
                  <a:pt x="964" y="745"/>
                </a:lnTo>
                <a:lnTo>
                  <a:pt x="1035" y="798"/>
                </a:lnTo>
                <a:lnTo>
                  <a:pt x="1106" y="869"/>
                </a:lnTo>
                <a:lnTo>
                  <a:pt x="1163" y="904"/>
                </a:lnTo>
                <a:lnTo>
                  <a:pt x="1219" y="957"/>
                </a:lnTo>
                <a:lnTo>
                  <a:pt x="1276" y="993"/>
                </a:lnTo>
                <a:lnTo>
                  <a:pt x="1333" y="1028"/>
                </a:lnTo>
                <a:lnTo>
                  <a:pt x="1404" y="1064"/>
                </a:lnTo>
                <a:lnTo>
                  <a:pt x="1475" y="1099"/>
                </a:lnTo>
                <a:lnTo>
                  <a:pt x="1545" y="1135"/>
                </a:lnTo>
                <a:lnTo>
                  <a:pt x="1630" y="1170"/>
                </a:lnTo>
                <a:lnTo>
                  <a:pt x="1715" y="1205"/>
                </a:lnTo>
                <a:lnTo>
                  <a:pt x="1801" y="1241"/>
                </a:lnTo>
                <a:lnTo>
                  <a:pt x="1843" y="1259"/>
                </a:lnTo>
                <a:lnTo>
                  <a:pt x="1886" y="1276"/>
                </a:lnTo>
                <a:lnTo>
                  <a:pt x="1928" y="1294"/>
                </a:lnTo>
                <a:lnTo>
                  <a:pt x="1956" y="1294"/>
                </a:lnTo>
                <a:lnTo>
                  <a:pt x="1999" y="1312"/>
                </a:lnTo>
                <a:lnTo>
                  <a:pt x="2027" y="1330"/>
                </a:lnTo>
                <a:lnTo>
                  <a:pt x="2056" y="1347"/>
                </a:lnTo>
                <a:lnTo>
                  <a:pt x="2070" y="1347"/>
                </a:lnTo>
                <a:lnTo>
                  <a:pt x="2098" y="1365"/>
                </a:lnTo>
                <a:lnTo>
                  <a:pt x="2112" y="1365"/>
                </a:lnTo>
                <a:lnTo>
                  <a:pt x="2127" y="1383"/>
                </a:lnTo>
                <a:lnTo>
                  <a:pt x="2141" y="1383"/>
                </a:lnTo>
                <a:lnTo>
                  <a:pt x="2155" y="1400"/>
                </a:lnTo>
                <a:lnTo>
                  <a:pt x="2169" y="1400"/>
                </a:lnTo>
                <a:lnTo>
                  <a:pt x="2169" y="1418"/>
                </a:lnTo>
                <a:lnTo>
                  <a:pt x="2155" y="1418"/>
                </a:lnTo>
                <a:lnTo>
                  <a:pt x="2127" y="1436"/>
                </a:lnTo>
                <a:lnTo>
                  <a:pt x="2112" y="1436"/>
                </a:lnTo>
                <a:lnTo>
                  <a:pt x="2070" y="1454"/>
                </a:lnTo>
                <a:lnTo>
                  <a:pt x="2027" y="1454"/>
                </a:lnTo>
                <a:lnTo>
                  <a:pt x="1985" y="1454"/>
                </a:lnTo>
                <a:lnTo>
                  <a:pt x="1928" y="1471"/>
                </a:lnTo>
                <a:lnTo>
                  <a:pt x="1815" y="1471"/>
                </a:lnTo>
                <a:lnTo>
                  <a:pt x="1715" y="1489"/>
                </a:lnTo>
                <a:lnTo>
                  <a:pt x="1602" y="1489"/>
                </a:lnTo>
                <a:lnTo>
                  <a:pt x="1503" y="1489"/>
                </a:lnTo>
                <a:lnTo>
                  <a:pt x="1460" y="1489"/>
                </a:lnTo>
                <a:lnTo>
                  <a:pt x="1418" y="1489"/>
                </a:lnTo>
                <a:lnTo>
                  <a:pt x="1389" y="1471"/>
                </a:lnTo>
                <a:lnTo>
                  <a:pt x="1347" y="1471"/>
                </a:lnTo>
                <a:lnTo>
                  <a:pt x="1319" y="1454"/>
                </a:lnTo>
                <a:lnTo>
                  <a:pt x="1290" y="1436"/>
                </a:lnTo>
                <a:lnTo>
                  <a:pt x="1262" y="1418"/>
                </a:lnTo>
                <a:lnTo>
                  <a:pt x="1234" y="1400"/>
                </a:lnTo>
                <a:lnTo>
                  <a:pt x="1205" y="1383"/>
                </a:lnTo>
                <a:lnTo>
                  <a:pt x="1177" y="1347"/>
                </a:lnTo>
                <a:lnTo>
                  <a:pt x="1134" y="1294"/>
                </a:lnTo>
                <a:lnTo>
                  <a:pt x="1092" y="1241"/>
                </a:lnTo>
                <a:lnTo>
                  <a:pt x="1035" y="1170"/>
                </a:lnTo>
                <a:lnTo>
                  <a:pt x="978" y="1099"/>
                </a:lnTo>
                <a:lnTo>
                  <a:pt x="908" y="1011"/>
                </a:lnTo>
                <a:lnTo>
                  <a:pt x="823" y="922"/>
                </a:lnTo>
                <a:lnTo>
                  <a:pt x="752" y="833"/>
                </a:lnTo>
                <a:lnTo>
                  <a:pt x="681" y="745"/>
                </a:lnTo>
                <a:lnTo>
                  <a:pt x="610" y="656"/>
                </a:lnTo>
                <a:lnTo>
                  <a:pt x="553" y="585"/>
                </a:lnTo>
                <a:lnTo>
                  <a:pt x="497" y="514"/>
                </a:lnTo>
                <a:lnTo>
                  <a:pt x="440" y="461"/>
                </a:lnTo>
                <a:lnTo>
                  <a:pt x="397" y="408"/>
                </a:lnTo>
                <a:lnTo>
                  <a:pt x="355" y="355"/>
                </a:lnTo>
                <a:lnTo>
                  <a:pt x="326" y="302"/>
                </a:lnTo>
                <a:lnTo>
                  <a:pt x="284" y="266"/>
                </a:lnTo>
                <a:lnTo>
                  <a:pt x="256" y="231"/>
                </a:lnTo>
                <a:lnTo>
                  <a:pt x="213" y="195"/>
                </a:lnTo>
                <a:lnTo>
                  <a:pt x="185" y="160"/>
                </a:lnTo>
                <a:lnTo>
                  <a:pt x="142" y="142"/>
                </a:lnTo>
                <a:lnTo>
                  <a:pt x="114" y="124"/>
                </a:lnTo>
                <a:lnTo>
                  <a:pt x="85" y="107"/>
                </a:lnTo>
                <a:lnTo>
                  <a:pt x="43" y="89"/>
                </a:lnTo>
                <a:lnTo>
                  <a:pt x="29" y="89"/>
                </a:lnTo>
                <a:lnTo>
                  <a:pt x="15" y="71"/>
                </a:lnTo>
                <a:lnTo>
                  <a:pt x="0" y="54"/>
                </a:lnTo>
                <a:lnTo>
                  <a:pt x="0" y="36"/>
                </a:lnTo>
                <a:lnTo>
                  <a:pt x="15" y="36"/>
                </a:lnTo>
                <a:lnTo>
                  <a:pt x="43" y="1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7" name="Freeform 10"/>
          <p:cNvSpPr>
            <a:spLocks noChangeArrowheads="1"/>
          </p:cNvSpPr>
          <p:nvPr/>
        </p:nvSpPr>
        <p:spPr bwMode="auto">
          <a:xfrm>
            <a:off x="5130800" y="3232150"/>
            <a:ext cx="234950" cy="820738"/>
          </a:xfrm>
          <a:custGeom>
            <a:avLst/>
            <a:gdLst>
              <a:gd name="T0" fmla="*/ 14 w 369"/>
              <a:gd name="T1" fmla="*/ 0 h 1294"/>
              <a:gd name="T2" fmla="*/ 43 w 369"/>
              <a:gd name="T3" fmla="*/ 0 h 1294"/>
              <a:gd name="T4" fmla="*/ 99 w 369"/>
              <a:gd name="T5" fmla="*/ 0 h 1294"/>
              <a:gd name="T6" fmla="*/ 156 w 369"/>
              <a:gd name="T7" fmla="*/ 18 h 1294"/>
              <a:gd name="T8" fmla="*/ 227 w 369"/>
              <a:gd name="T9" fmla="*/ 35 h 1294"/>
              <a:gd name="T10" fmla="*/ 284 w 369"/>
              <a:gd name="T11" fmla="*/ 53 h 1294"/>
              <a:gd name="T12" fmla="*/ 326 w 369"/>
              <a:gd name="T13" fmla="*/ 71 h 1294"/>
              <a:gd name="T14" fmla="*/ 355 w 369"/>
              <a:gd name="T15" fmla="*/ 106 h 1294"/>
              <a:gd name="T16" fmla="*/ 369 w 369"/>
              <a:gd name="T17" fmla="*/ 142 h 1294"/>
              <a:gd name="T18" fmla="*/ 355 w 369"/>
              <a:gd name="T19" fmla="*/ 195 h 1294"/>
              <a:gd name="T20" fmla="*/ 340 w 369"/>
              <a:gd name="T21" fmla="*/ 230 h 1294"/>
              <a:gd name="T22" fmla="*/ 340 w 369"/>
              <a:gd name="T23" fmla="*/ 284 h 1294"/>
              <a:gd name="T24" fmla="*/ 340 w 369"/>
              <a:gd name="T25" fmla="*/ 337 h 1294"/>
              <a:gd name="T26" fmla="*/ 326 w 369"/>
              <a:gd name="T27" fmla="*/ 390 h 1294"/>
              <a:gd name="T28" fmla="*/ 326 w 369"/>
              <a:gd name="T29" fmla="*/ 443 h 1294"/>
              <a:gd name="T30" fmla="*/ 326 w 369"/>
              <a:gd name="T31" fmla="*/ 532 h 1294"/>
              <a:gd name="T32" fmla="*/ 326 w 369"/>
              <a:gd name="T33" fmla="*/ 620 h 1294"/>
              <a:gd name="T34" fmla="*/ 326 w 369"/>
              <a:gd name="T35" fmla="*/ 727 h 1294"/>
              <a:gd name="T36" fmla="*/ 326 w 369"/>
              <a:gd name="T37" fmla="*/ 851 h 1294"/>
              <a:gd name="T38" fmla="*/ 326 w 369"/>
              <a:gd name="T39" fmla="*/ 1010 h 1294"/>
              <a:gd name="T40" fmla="*/ 326 w 369"/>
              <a:gd name="T41" fmla="*/ 1170 h 1294"/>
              <a:gd name="T42" fmla="*/ 142 w 369"/>
              <a:gd name="T43" fmla="*/ 1294 h 1294"/>
              <a:gd name="T44" fmla="*/ 142 w 369"/>
              <a:gd name="T45" fmla="*/ 1081 h 1294"/>
              <a:gd name="T46" fmla="*/ 142 w 369"/>
              <a:gd name="T47" fmla="*/ 886 h 1294"/>
              <a:gd name="T48" fmla="*/ 128 w 369"/>
              <a:gd name="T49" fmla="*/ 727 h 1294"/>
              <a:gd name="T50" fmla="*/ 128 w 369"/>
              <a:gd name="T51" fmla="*/ 585 h 1294"/>
              <a:gd name="T52" fmla="*/ 128 w 369"/>
              <a:gd name="T53" fmla="*/ 461 h 1294"/>
              <a:gd name="T54" fmla="*/ 128 w 369"/>
              <a:gd name="T55" fmla="*/ 372 h 1294"/>
              <a:gd name="T56" fmla="*/ 114 w 369"/>
              <a:gd name="T57" fmla="*/ 301 h 1294"/>
              <a:gd name="T58" fmla="*/ 114 w 369"/>
              <a:gd name="T59" fmla="*/ 266 h 1294"/>
              <a:gd name="T60" fmla="*/ 99 w 369"/>
              <a:gd name="T61" fmla="*/ 195 h 1294"/>
              <a:gd name="T62" fmla="*/ 85 w 369"/>
              <a:gd name="T63" fmla="*/ 159 h 1294"/>
              <a:gd name="T64" fmla="*/ 71 w 369"/>
              <a:gd name="T65" fmla="*/ 124 h 1294"/>
              <a:gd name="T66" fmla="*/ 43 w 369"/>
              <a:gd name="T67" fmla="*/ 89 h 1294"/>
              <a:gd name="T68" fmla="*/ 14 w 369"/>
              <a:gd name="T69" fmla="*/ 53 h 1294"/>
              <a:gd name="T70" fmla="*/ 0 w 369"/>
              <a:gd name="T71" fmla="*/ 18 h 1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69" h="1294">
                <a:moveTo>
                  <a:pt x="0" y="18"/>
                </a:moveTo>
                <a:lnTo>
                  <a:pt x="14" y="0"/>
                </a:lnTo>
                <a:lnTo>
                  <a:pt x="29" y="0"/>
                </a:lnTo>
                <a:lnTo>
                  <a:pt x="43" y="0"/>
                </a:lnTo>
                <a:lnTo>
                  <a:pt x="71" y="0"/>
                </a:lnTo>
                <a:lnTo>
                  <a:pt x="99" y="0"/>
                </a:lnTo>
                <a:lnTo>
                  <a:pt x="128" y="0"/>
                </a:lnTo>
                <a:lnTo>
                  <a:pt x="156" y="18"/>
                </a:lnTo>
                <a:lnTo>
                  <a:pt x="199" y="18"/>
                </a:lnTo>
                <a:lnTo>
                  <a:pt x="227" y="35"/>
                </a:lnTo>
                <a:lnTo>
                  <a:pt x="255" y="35"/>
                </a:lnTo>
                <a:lnTo>
                  <a:pt x="284" y="53"/>
                </a:lnTo>
                <a:lnTo>
                  <a:pt x="298" y="53"/>
                </a:lnTo>
                <a:lnTo>
                  <a:pt x="326" y="71"/>
                </a:lnTo>
                <a:lnTo>
                  <a:pt x="340" y="71"/>
                </a:lnTo>
                <a:lnTo>
                  <a:pt x="355" y="106"/>
                </a:lnTo>
                <a:lnTo>
                  <a:pt x="355" y="124"/>
                </a:lnTo>
                <a:lnTo>
                  <a:pt x="369" y="142"/>
                </a:lnTo>
                <a:lnTo>
                  <a:pt x="355" y="177"/>
                </a:lnTo>
                <a:lnTo>
                  <a:pt x="355" y="195"/>
                </a:lnTo>
                <a:lnTo>
                  <a:pt x="355" y="213"/>
                </a:lnTo>
                <a:lnTo>
                  <a:pt x="340" y="230"/>
                </a:lnTo>
                <a:lnTo>
                  <a:pt x="340" y="248"/>
                </a:lnTo>
                <a:lnTo>
                  <a:pt x="340" y="284"/>
                </a:lnTo>
                <a:lnTo>
                  <a:pt x="340" y="319"/>
                </a:lnTo>
                <a:lnTo>
                  <a:pt x="340" y="337"/>
                </a:lnTo>
                <a:lnTo>
                  <a:pt x="340" y="372"/>
                </a:lnTo>
                <a:lnTo>
                  <a:pt x="326" y="390"/>
                </a:lnTo>
                <a:lnTo>
                  <a:pt x="326" y="425"/>
                </a:lnTo>
                <a:lnTo>
                  <a:pt x="326" y="443"/>
                </a:lnTo>
                <a:lnTo>
                  <a:pt x="326" y="478"/>
                </a:lnTo>
                <a:lnTo>
                  <a:pt x="326" y="532"/>
                </a:lnTo>
                <a:lnTo>
                  <a:pt x="326" y="567"/>
                </a:lnTo>
                <a:lnTo>
                  <a:pt x="326" y="620"/>
                </a:lnTo>
                <a:lnTo>
                  <a:pt x="326" y="673"/>
                </a:lnTo>
                <a:lnTo>
                  <a:pt x="326" y="727"/>
                </a:lnTo>
                <a:lnTo>
                  <a:pt x="326" y="797"/>
                </a:lnTo>
                <a:lnTo>
                  <a:pt x="326" y="851"/>
                </a:lnTo>
                <a:lnTo>
                  <a:pt x="326" y="922"/>
                </a:lnTo>
                <a:lnTo>
                  <a:pt x="326" y="1010"/>
                </a:lnTo>
                <a:lnTo>
                  <a:pt x="326" y="1081"/>
                </a:lnTo>
                <a:lnTo>
                  <a:pt x="326" y="1170"/>
                </a:lnTo>
                <a:lnTo>
                  <a:pt x="326" y="1258"/>
                </a:lnTo>
                <a:lnTo>
                  <a:pt x="142" y="1294"/>
                </a:lnTo>
                <a:lnTo>
                  <a:pt x="142" y="1187"/>
                </a:lnTo>
                <a:lnTo>
                  <a:pt x="142" y="1081"/>
                </a:lnTo>
                <a:lnTo>
                  <a:pt x="142" y="992"/>
                </a:lnTo>
                <a:lnTo>
                  <a:pt x="142" y="886"/>
                </a:lnTo>
                <a:lnTo>
                  <a:pt x="128" y="815"/>
                </a:lnTo>
                <a:lnTo>
                  <a:pt x="128" y="727"/>
                </a:lnTo>
                <a:lnTo>
                  <a:pt x="128" y="656"/>
                </a:lnTo>
                <a:lnTo>
                  <a:pt x="128" y="585"/>
                </a:lnTo>
                <a:lnTo>
                  <a:pt x="128" y="514"/>
                </a:lnTo>
                <a:lnTo>
                  <a:pt x="128" y="461"/>
                </a:lnTo>
                <a:lnTo>
                  <a:pt x="128" y="425"/>
                </a:lnTo>
                <a:lnTo>
                  <a:pt x="128" y="372"/>
                </a:lnTo>
                <a:lnTo>
                  <a:pt x="128" y="337"/>
                </a:lnTo>
                <a:lnTo>
                  <a:pt x="114" y="301"/>
                </a:lnTo>
                <a:lnTo>
                  <a:pt x="114" y="284"/>
                </a:lnTo>
                <a:lnTo>
                  <a:pt x="114" y="266"/>
                </a:lnTo>
                <a:lnTo>
                  <a:pt x="114" y="230"/>
                </a:lnTo>
                <a:lnTo>
                  <a:pt x="99" y="195"/>
                </a:lnTo>
                <a:lnTo>
                  <a:pt x="99" y="177"/>
                </a:lnTo>
                <a:lnTo>
                  <a:pt x="85" y="159"/>
                </a:lnTo>
                <a:lnTo>
                  <a:pt x="71" y="142"/>
                </a:lnTo>
                <a:lnTo>
                  <a:pt x="71" y="124"/>
                </a:lnTo>
                <a:lnTo>
                  <a:pt x="57" y="106"/>
                </a:lnTo>
                <a:lnTo>
                  <a:pt x="43" y="89"/>
                </a:lnTo>
                <a:lnTo>
                  <a:pt x="29" y="71"/>
                </a:lnTo>
                <a:lnTo>
                  <a:pt x="14" y="53"/>
                </a:lnTo>
                <a:lnTo>
                  <a:pt x="0" y="35"/>
                </a:lnTo>
                <a:lnTo>
                  <a:pt x="0" y="1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8" name="Freeform 11"/>
          <p:cNvSpPr>
            <a:spLocks noChangeArrowheads="1"/>
          </p:cNvSpPr>
          <p:nvPr/>
        </p:nvSpPr>
        <p:spPr bwMode="auto">
          <a:xfrm>
            <a:off x="4924425" y="3716338"/>
            <a:ext cx="1143000" cy="482600"/>
          </a:xfrm>
          <a:custGeom>
            <a:avLst/>
            <a:gdLst>
              <a:gd name="T0" fmla="*/ 936 w 1800"/>
              <a:gd name="T1" fmla="*/ 461 h 762"/>
              <a:gd name="T2" fmla="*/ 766 w 1800"/>
              <a:gd name="T3" fmla="*/ 532 h 762"/>
              <a:gd name="T4" fmla="*/ 624 w 1800"/>
              <a:gd name="T5" fmla="*/ 585 h 762"/>
              <a:gd name="T6" fmla="*/ 496 w 1800"/>
              <a:gd name="T7" fmla="*/ 638 h 762"/>
              <a:gd name="T8" fmla="*/ 397 w 1800"/>
              <a:gd name="T9" fmla="*/ 691 h 762"/>
              <a:gd name="T10" fmla="*/ 312 w 1800"/>
              <a:gd name="T11" fmla="*/ 727 h 762"/>
              <a:gd name="T12" fmla="*/ 255 w 1800"/>
              <a:gd name="T13" fmla="*/ 744 h 762"/>
              <a:gd name="T14" fmla="*/ 213 w 1800"/>
              <a:gd name="T15" fmla="*/ 744 h 762"/>
              <a:gd name="T16" fmla="*/ 184 w 1800"/>
              <a:gd name="T17" fmla="*/ 744 h 762"/>
              <a:gd name="T18" fmla="*/ 156 w 1800"/>
              <a:gd name="T19" fmla="*/ 744 h 762"/>
              <a:gd name="T20" fmla="*/ 128 w 1800"/>
              <a:gd name="T21" fmla="*/ 709 h 762"/>
              <a:gd name="T22" fmla="*/ 85 w 1800"/>
              <a:gd name="T23" fmla="*/ 673 h 762"/>
              <a:gd name="T24" fmla="*/ 43 w 1800"/>
              <a:gd name="T25" fmla="*/ 620 h 762"/>
              <a:gd name="T26" fmla="*/ 14 w 1800"/>
              <a:gd name="T27" fmla="*/ 567 h 762"/>
              <a:gd name="T28" fmla="*/ 0 w 1800"/>
              <a:gd name="T29" fmla="*/ 532 h 762"/>
              <a:gd name="T30" fmla="*/ 14 w 1800"/>
              <a:gd name="T31" fmla="*/ 496 h 762"/>
              <a:gd name="T32" fmla="*/ 43 w 1800"/>
              <a:gd name="T33" fmla="*/ 479 h 762"/>
              <a:gd name="T34" fmla="*/ 99 w 1800"/>
              <a:gd name="T35" fmla="*/ 479 h 762"/>
              <a:gd name="T36" fmla="*/ 142 w 1800"/>
              <a:gd name="T37" fmla="*/ 479 h 762"/>
              <a:gd name="T38" fmla="*/ 184 w 1800"/>
              <a:gd name="T39" fmla="*/ 479 h 762"/>
              <a:gd name="T40" fmla="*/ 213 w 1800"/>
              <a:gd name="T41" fmla="*/ 479 h 762"/>
              <a:gd name="T42" fmla="*/ 255 w 1800"/>
              <a:gd name="T43" fmla="*/ 461 h 762"/>
              <a:gd name="T44" fmla="*/ 326 w 1800"/>
              <a:gd name="T45" fmla="*/ 443 h 762"/>
              <a:gd name="T46" fmla="*/ 411 w 1800"/>
              <a:gd name="T47" fmla="*/ 408 h 762"/>
              <a:gd name="T48" fmla="*/ 525 w 1800"/>
              <a:gd name="T49" fmla="*/ 372 h 762"/>
              <a:gd name="T50" fmla="*/ 666 w 1800"/>
              <a:gd name="T51" fmla="*/ 319 h 762"/>
              <a:gd name="T52" fmla="*/ 822 w 1800"/>
              <a:gd name="T53" fmla="*/ 266 h 762"/>
              <a:gd name="T54" fmla="*/ 1007 w 1800"/>
              <a:gd name="T55" fmla="*/ 213 h 762"/>
              <a:gd name="T56" fmla="*/ 1191 w 1800"/>
              <a:gd name="T57" fmla="*/ 142 h 762"/>
              <a:gd name="T58" fmla="*/ 1347 w 1800"/>
              <a:gd name="T59" fmla="*/ 89 h 762"/>
              <a:gd name="T60" fmla="*/ 1488 w 1800"/>
              <a:gd name="T61" fmla="*/ 53 h 762"/>
              <a:gd name="T62" fmla="*/ 1602 w 1800"/>
              <a:gd name="T63" fmla="*/ 18 h 762"/>
              <a:gd name="T64" fmla="*/ 1687 w 1800"/>
              <a:gd name="T65" fmla="*/ 0 h 762"/>
              <a:gd name="T66" fmla="*/ 1744 w 1800"/>
              <a:gd name="T67" fmla="*/ 0 h 762"/>
              <a:gd name="T68" fmla="*/ 1786 w 1800"/>
              <a:gd name="T69" fmla="*/ 0 h 762"/>
              <a:gd name="T70" fmla="*/ 1800 w 1800"/>
              <a:gd name="T71" fmla="*/ 18 h 762"/>
              <a:gd name="T72" fmla="*/ 1772 w 1800"/>
              <a:gd name="T73" fmla="*/ 35 h 762"/>
              <a:gd name="T74" fmla="*/ 1729 w 1800"/>
              <a:gd name="T75" fmla="*/ 71 h 762"/>
              <a:gd name="T76" fmla="*/ 1659 w 1800"/>
              <a:gd name="T77" fmla="*/ 106 h 762"/>
              <a:gd name="T78" fmla="*/ 1559 w 1800"/>
              <a:gd name="T79" fmla="*/ 160 h 762"/>
              <a:gd name="T80" fmla="*/ 1446 w 1800"/>
              <a:gd name="T81" fmla="*/ 230 h 762"/>
              <a:gd name="T82" fmla="*/ 1304 w 1800"/>
              <a:gd name="T83" fmla="*/ 301 h 762"/>
              <a:gd name="T84" fmla="*/ 1134 w 1800"/>
              <a:gd name="T85" fmla="*/ 372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00" h="762">
                <a:moveTo>
                  <a:pt x="1035" y="408"/>
                </a:moveTo>
                <a:lnTo>
                  <a:pt x="936" y="461"/>
                </a:lnTo>
                <a:lnTo>
                  <a:pt x="851" y="496"/>
                </a:lnTo>
                <a:lnTo>
                  <a:pt x="766" y="532"/>
                </a:lnTo>
                <a:lnTo>
                  <a:pt x="695" y="567"/>
                </a:lnTo>
                <a:lnTo>
                  <a:pt x="624" y="585"/>
                </a:lnTo>
                <a:lnTo>
                  <a:pt x="553" y="620"/>
                </a:lnTo>
                <a:lnTo>
                  <a:pt x="496" y="638"/>
                </a:lnTo>
                <a:lnTo>
                  <a:pt x="440" y="673"/>
                </a:lnTo>
                <a:lnTo>
                  <a:pt x="397" y="691"/>
                </a:lnTo>
                <a:lnTo>
                  <a:pt x="355" y="709"/>
                </a:lnTo>
                <a:lnTo>
                  <a:pt x="312" y="727"/>
                </a:lnTo>
                <a:lnTo>
                  <a:pt x="284" y="727"/>
                </a:lnTo>
                <a:lnTo>
                  <a:pt x="255" y="744"/>
                </a:lnTo>
                <a:lnTo>
                  <a:pt x="227" y="744"/>
                </a:lnTo>
                <a:lnTo>
                  <a:pt x="213" y="744"/>
                </a:lnTo>
                <a:lnTo>
                  <a:pt x="213" y="762"/>
                </a:lnTo>
                <a:lnTo>
                  <a:pt x="184" y="744"/>
                </a:lnTo>
                <a:lnTo>
                  <a:pt x="170" y="744"/>
                </a:lnTo>
                <a:lnTo>
                  <a:pt x="156" y="744"/>
                </a:lnTo>
                <a:lnTo>
                  <a:pt x="142" y="727"/>
                </a:lnTo>
                <a:lnTo>
                  <a:pt x="128" y="709"/>
                </a:lnTo>
                <a:lnTo>
                  <a:pt x="114" y="691"/>
                </a:lnTo>
                <a:lnTo>
                  <a:pt x="85" y="673"/>
                </a:lnTo>
                <a:lnTo>
                  <a:pt x="71" y="638"/>
                </a:lnTo>
                <a:lnTo>
                  <a:pt x="43" y="620"/>
                </a:lnTo>
                <a:lnTo>
                  <a:pt x="29" y="603"/>
                </a:lnTo>
                <a:lnTo>
                  <a:pt x="14" y="567"/>
                </a:lnTo>
                <a:lnTo>
                  <a:pt x="14" y="549"/>
                </a:lnTo>
                <a:lnTo>
                  <a:pt x="0" y="532"/>
                </a:lnTo>
                <a:lnTo>
                  <a:pt x="0" y="514"/>
                </a:lnTo>
                <a:lnTo>
                  <a:pt x="14" y="496"/>
                </a:lnTo>
                <a:lnTo>
                  <a:pt x="29" y="479"/>
                </a:lnTo>
                <a:lnTo>
                  <a:pt x="43" y="479"/>
                </a:lnTo>
                <a:lnTo>
                  <a:pt x="71" y="461"/>
                </a:lnTo>
                <a:lnTo>
                  <a:pt x="99" y="479"/>
                </a:lnTo>
                <a:lnTo>
                  <a:pt x="128" y="479"/>
                </a:lnTo>
                <a:lnTo>
                  <a:pt x="142" y="479"/>
                </a:lnTo>
                <a:lnTo>
                  <a:pt x="170" y="479"/>
                </a:lnTo>
                <a:lnTo>
                  <a:pt x="184" y="479"/>
                </a:lnTo>
                <a:lnTo>
                  <a:pt x="199" y="479"/>
                </a:lnTo>
                <a:lnTo>
                  <a:pt x="213" y="479"/>
                </a:lnTo>
                <a:lnTo>
                  <a:pt x="227" y="479"/>
                </a:lnTo>
                <a:lnTo>
                  <a:pt x="255" y="461"/>
                </a:lnTo>
                <a:lnTo>
                  <a:pt x="284" y="443"/>
                </a:lnTo>
                <a:lnTo>
                  <a:pt x="326" y="443"/>
                </a:lnTo>
                <a:lnTo>
                  <a:pt x="369" y="425"/>
                </a:lnTo>
                <a:lnTo>
                  <a:pt x="411" y="408"/>
                </a:lnTo>
                <a:lnTo>
                  <a:pt x="468" y="390"/>
                </a:lnTo>
                <a:lnTo>
                  <a:pt x="525" y="372"/>
                </a:lnTo>
                <a:lnTo>
                  <a:pt x="596" y="354"/>
                </a:lnTo>
                <a:lnTo>
                  <a:pt x="666" y="319"/>
                </a:lnTo>
                <a:lnTo>
                  <a:pt x="737" y="301"/>
                </a:lnTo>
                <a:lnTo>
                  <a:pt x="822" y="266"/>
                </a:lnTo>
                <a:lnTo>
                  <a:pt x="922" y="248"/>
                </a:lnTo>
                <a:lnTo>
                  <a:pt x="1007" y="213"/>
                </a:lnTo>
                <a:lnTo>
                  <a:pt x="1106" y="177"/>
                </a:lnTo>
                <a:lnTo>
                  <a:pt x="1191" y="142"/>
                </a:lnTo>
                <a:lnTo>
                  <a:pt x="1276" y="124"/>
                </a:lnTo>
                <a:lnTo>
                  <a:pt x="1347" y="89"/>
                </a:lnTo>
                <a:lnTo>
                  <a:pt x="1418" y="71"/>
                </a:lnTo>
                <a:lnTo>
                  <a:pt x="1488" y="53"/>
                </a:lnTo>
                <a:lnTo>
                  <a:pt x="1545" y="35"/>
                </a:lnTo>
                <a:lnTo>
                  <a:pt x="1602" y="18"/>
                </a:lnTo>
                <a:lnTo>
                  <a:pt x="1644" y="18"/>
                </a:lnTo>
                <a:lnTo>
                  <a:pt x="1687" y="0"/>
                </a:lnTo>
                <a:lnTo>
                  <a:pt x="1715" y="0"/>
                </a:lnTo>
                <a:lnTo>
                  <a:pt x="1744" y="0"/>
                </a:lnTo>
                <a:lnTo>
                  <a:pt x="1772" y="0"/>
                </a:lnTo>
                <a:lnTo>
                  <a:pt x="1786" y="0"/>
                </a:lnTo>
                <a:lnTo>
                  <a:pt x="1800" y="0"/>
                </a:lnTo>
                <a:lnTo>
                  <a:pt x="1800" y="18"/>
                </a:lnTo>
                <a:lnTo>
                  <a:pt x="1786" y="18"/>
                </a:lnTo>
                <a:lnTo>
                  <a:pt x="1772" y="35"/>
                </a:lnTo>
                <a:lnTo>
                  <a:pt x="1758" y="53"/>
                </a:lnTo>
                <a:lnTo>
                  <a:pt x="1729" y="71"/>
                </a:lnTo>
                <a:lnTo>
                  <a:pt x="1701" y="89"/>
                </a:lnTo>
                <a:lnTo>
                  <a:pt x="1659" y="106"/>
                </a:lnTo>
                <a:lnTo>
                  <a:pt x="1616" y="142"/>
                </a:lnTo>
                <a:lnTo>
                  <a:pt x="1559" y="160"/>
                </a:lnTo>
                <a:lnTo>
                  <a:pt x="1503" y="195"/>
                </a:lnTo>
                <a:lnTo>
                  <a:pt x="1446" y="230"/>
                </a:lnTo>
                <a:lnTo>
                  <a:pt x="1375" y="248"/>
                </a:lnTo>
                <a:lnTo>
                  <a:pt x="1304" y="301"/>
                </a:lnTo>
                <a:lnTo>
                  <a:pt x="1219" y="337"/>
                </a:lnTo>
                <a:lnTo>
                  <a:pt x="1134" y="372"/>
                </a:lnTo>
                <a:lnTo>
                  <a:pt x="1035" y="40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9" name="Freeform 12"/>
          <p:cNvSpPr>
            <a:spLocks noChangeArrowheads="1"/>
          </p:cNvSpPr>
          <p:nvPr/>
        </p:nvSpPr>
        <p:spPr bwMode="auto">
          <a:xfrm>
            <a:off x="5572126" y="2814639"/>
            <a:ext cx="188913" cy="1081087"/>
          </a:xfrm>
          <a:custGeom>
            <a:avLst/>
            <a:gdLst>
              <a:gd name="T0" fmla="*/ 283 w 297"/>
              <a:gd name="T1" fmla="*/ 231 h 1702"/>
              <a:gd name="T2" fmla="*/ 297 w 297"/>
              <a:gd name="T3" fmla="*/ 248 h 1702"/>
              <a:gd name="T4" fmla="*/ 297 w 297"/>
              <a:gd name="T5" fmla="*/ 284 h 1702"/>
              <a:gd name="T6" fmla="*/ 283 w 297"/>
              <a:gd name="T7" fmla="*/ 319 h 1702"/>
              <a:gd name="T8" fmla="*/ 283 w 297"/>
              <a:gd name="T9" fmla="*/ 337 h 1702"/>
              <a:gd name="T10" fmla="*/ 283 w 297"/>
              <a:gd name="T11" fmla="*/ 355 h 1702"/>
              <a:gd name="T12" fmla="*/ 269 w 297"/>
              <a:gd name="T13" fmla="*/ 355 h 1702"/>
              <a:gd name="T14" fmla="*/ 269 w 297"/>
              <a:gd name="T15" fmla="*/ 372 h 1702"/>
              <a:gd name="T16" fmla="*/ 269 w 297"/>
              <a:gd name="T17" fmla="*/ 390 h 1702"/>
              <a:gd name="T18" fmla="*/ 269 w 297"/>
              <a:gd name="T19" fmla="*/ 426 h 1702"/>
              <a:gd name="T20" fmla="*/ 255 w 297"/>
              <a:gd name="T21" fmla="*/ 443 h 1702"/>
              <a:gd name="T22" fmla="*/ 255 w 297"/>
              <a:gd name="T23" fmla="*/ 479 h 1702"/>
              <a:gd name="T24" fmla="*/ 255 w 297"/>
              <a:gd name="T25" fmla="*/ 514 h 1702"/>
              <a:gd name="T26" fmla="*/ 255 w 297"/>
              <a:gd name="T27" fmla="*/ 550 h 1702"/>
              <a:gd name="T28" fmla="*/ 241 w 297"/>
              <a:gd name="T29" fmla="*/ 585 h 1702"/>
              <a:gd name="T30" fmla="*/ 241 w 297"/>
              <a:gd name="T31" fmla="*/ 638 h 1702"/>
              <a:gd name="T32" fmla="*/ 241 w 297"/>
              <a:gd name="T33" fmla="*/ 674 h 1702"/>
              <a:gd name="T34" fmla="*/ 241 w 297"/>
              <a:gd name="T35" fmla="*/ 727 h 1702"/>
              <a:gd name="T36" fmla="*/ 227 w 297"/>
              <a:gd name="T37" fmla="*/ 798 h 1702"/>
              <a:gd name="T38" fmla="*/ 227 w 297"/>
              <a:gd name="T39" fmla="*/ 851 h 1702"/>
              <a:gd name="T40" fmla="*/ 227 w 297"/>
              <a:gd name="T41" fmla="*/ 922 h 1702"/>
              <a:gd name="T42" fmla="*/ 212 w 297"/>
              <a:gd name="T43" fmla="*/ 1046 h 1702"/>
              <a:gd name="T44" fmla="*/ 212 w 297"/>
              <a:gd name="T45" fmla="*/ 1152 h 1702"/>
              <a:gd name="T46" fmla="*/ 198 w 297"/>
              <a:gd name="T47" fmla="*/ 1276 h 1702"/>
              <a:gd name="T48" fmla="*/ 198 w 297"/>
              <a:gd name="T49" fmla="*/ 1365 h 1702"/>
              <a:gd name="T50" fmla="*/ 184 w 297"/>
              <a:gd name="T51" fmla="*/ 1453 h 1702"/>
              <a:gd name="T52" fmla="*/ 184 w 297"/>
              <a:gd name="T53" fmla="*/ 1542 h 1702"/>
              <a:gd name="T54" fmla="*/ 184 w 297"/>
              <a:gd name="T55" fmla="*/ 1631 h 1702"/>
              <a:gd name="T56" fmla="*/ 170 w 297"/>
              <a:gd name="T57" fmla="*/ 1684 h 1702"/>
              <a:gd name="T58" fmla="*/ 0 w 297"/>
              <a:gd name="T59" fmla="*/ 1702 h 1702"/>
              <a:gd name="T60" fmla="*/ 0 w 297"/>
              <a:gd name="T61" fmla="*/ 1684 h 1702"/>
              <a:gd name="T62" fmla="*/ 0 w 297"/>
              <a:gd name="T63" fmla="*/ 1666 h 1702"/>
              <a:gd name="T64" fmla="*/ 14 w 297"/>
              <a:gd name="T65" fmla="*/ 1648 h 1702"/>
              <a:gd name="T66" fmla="*/ 14 w 297"/>
              <a:gd name="T67" fmla="*/ 1613 h 1702"/>
              <a:gd name="T68" fmla="*/ 14 w 297"/>
              <a:gd name="T69" fmla="*/ 1595 h 1702"/>
              <a:gd name="T70" fmla="*/ 14 w 297"/>
              <a:gd name="T71" fmla="*/ 1560 h 1702"/>
              <a:gd name="T72" fmla="*/ 14 w 297"/>
              <a:gd name="T73" fmla="*/ 1524 h 1702"/>
              <a:gd name="T74" fmla="*/ 14 w 297"/>
              <a:gd name="T75" fmla="*/ 1489 h 1702"/>
              <a:gd name="T76" fmla="*/ 14 w 297"/>
              <a:gd name="T77" fmla="*/ 1453 h 1702"/>
              <a:gd name="T78" fmla="*/ 14 w 297"/>
              <a:gd name="T79" fmla="*/ 1400 h 1702"/>
              <a:gd name="T80" fmla="*/ 14 w 297"/>
              <a:gd name="T81" fmla="*/ 1347 h 1702"/>
              <a:gd name="T82" fmla="*/ 28 w 297"/>
              <a:gd name="T83" fmla="*/ 1312 h 1702"/>
              <a:gd name="T84" fmla="*/ 28 w 297"/>
              <a:gd name="T85" fmla="*/ 1241 h 1702"/>
              <a:gd name="T86" fmla="*/ 28 w 297"/>
              <a:gd name="T87" fmla="*/ 1188 h 1702"/>
              <a:gd name="T88" fmla="*/ 28 w 297"/>
              <a:gd name="T89" fmla="*/ 1064 h 1702"/>
              <a:gd name="T90" fmla="*/ 42 w 297"/>
              <a:gd name="T91" fmla="*/ 940 h 1702"/>
              <a:gd name="T92" fmla="*/ 42 w 297"/>
              <a:gd name="T93" fmla="*/ 798 h 1702"/>
              <a:gd name="T94" fmla="*/ 28 w 297"/>
              <a:gd name="T95" fmla="*/ 656 h 1702"/>
              <a:gd name="T96" fmla="*/ 28 w 297"/>
              <a:gd name="T97" fmla="*/ 496 h 1702"/>
              <a:gd name="T98" fmla="*/ 28 w 297"/>
              <a:gd name="T99" fmla="*/ 337 h 1702"/>
              <a:gd name="T100" fmla="*/ 14 w 297"/>
              <a:gd name="T101" fmla="*/ 177 h 1702"/>
              <a:gd name="T102" fmla="*/ 0 w 297"/>
              <a:gd name="T103" fmla="*/ 0 h 1702"/>
              <a:gd name="T104" fmla="*/ 71 w 297"/>
              <a:gd name="T105" fmla="*/ 53 h 1702"/>
              <a:gd name="T106" fmla="*/ 127 w 297"/>
              <a:gd name="T107" fmla="*/ 89 h 1702"/>
              <a:gd name="T108" fmla="*/ 170 w 297"/>
              <a:gd name="T109" fmla="*/ 107 h 1702"/>
              <a:gd name="T110" fmla="*/ 212 w 297"/>
              <a:gd name="T111" fmla="*/ 142 h 1702"/>
              <a:gd name="T112" fmla="*/ 241 w 297"/>
              <a:gd name="T113" fmla="*/ 177 h 1702"/>
              <a:gd name="T114" fmla="*/ 269 w 297"/>
              <a:gd name="T115" fmla="*/ 195 h 1702"/>
              <a:gd name="T116" fmla="*/ 283 w 297"/>
              <a:gd name="T117" fmla="*/ 213 h 1702"/>
              <a:gd name="T118" fmla="*/ 283 w 297"/>
              <a:gd name="T119" fmla="*/ 231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7" h="1702">
                <a:moveTo>
                  <a:pt x="283" y="231"/>
                </a:moveTo>
                <a:lnTo>
                  <a:pt x="297" y="248"/>
                </a:lnTo>
                <a:lnTo>
                  <a:pt x="297" y="284"/>
                </a:lnTo>
                <a:lnTo>
                  <a:pt x="283" y="319"/>
                </a:lnTo>
                <a:lnTo>
                  <a:pt x="283" y="337"/>
                </a:lnTo>
                <a:lnTo>
                  <a:pt x="283" y="355"/>
                </a:lnTo>
                <a:lnTo>
                  <a:pt x="269" y="355"/>
                </a:lnTo>
                <a:lnTo>
                  <a:pt x="269" y="372"/>
                </a:lnTo>
                <a:lnTo>
                  <a:pt x="269" y="390"/>
                </a:lnTo>
                <a:lnTo>
                  <a:pt x="269" y="426"/>
                </a:lnTo>
                <a:lnTo>
                  <a:pt x="255" y="443"/>
                </a:lnTo>
                <a:lnTo>
                  <a:pt x="255" y="479"/>
                </a:lnTo>
                <a:lnTo>
                  <a:pt x="255" y="514"/>
                </a:lnTo>
                <a:lnTo>
                  <a:pt x="255" y="550"/>
                </a:lnTo>
                <a:lnTo>
                  <a:pt x="241" y="585"/>
                </a:lnTo>
                <a:lnTo>
                  <a:pt x="241" y="638"/>
                </a:lnTo>
                <a:lnTo>
                  <a:pt x="241" y="674"/>
                </a:lnTo>
                <a:lnTo>
                  <a:pt x="241" y="727"/>
                </a:lnTo>
                <a:lnTo>
                  <a:pt x="227" y="798"/>
                </a:lnTo>
                <a:lnTo>
                  <a:pt x="227" y="851"/>
                </a:lnTo>
                <a:lnTo>
                  <a:pt x="227" y="922"/>
                </a:lnTo>
                <a:lnTo>
                  <a:pt x="212" y="1046"/>
                </a:lnTo>
                <a:lnTo>
                  <a:pt x="212" y="1152"/>
                </a:lnTo>
                <a:lnTo>
                  <a:pt x="198" y="1276"/>
                </a:lnTo>
                <a:lnTo>
                  <a:pt x="198" y="1365"/>
                </a:lnTo>
                <a:lnTo>
                  <a:pt x="184" y="1453"/>
                </a:lnTo>
                <a:lnTo>
                  <a:pt x="184" y="1542"/>
                </a:lnTo>
                <a:lnTo>
                  <a:pt x="184" y="1631"/>
                </a:lnTo>
                <a:lnTo>
                  <a:pt x="170" y="1684"/>
                </a:lnTo>
                <a:lnTo>
                  <a:pt x="0" y="1702"/>
                </a:lnTo>
                <a:lnTo>
                  <a:pt x="0" y="1684"/>
                </a:lnTo>
                <a:lnTo>
                  <a:pt x="0" y="1666"/>
                </a:lnTo>
                <a:lnTo>
                  <a:pt x="14" y="1648"/>
                </a:lnTo>
                <a:lnTo>
                  <a:pt x="14" y="1613"/>
                </a:lnTo>
                <a:lnTo>
                  <a:pt x="14" y="1595"/>
                </a:lnTo>
                <a:lnTo>
                  <a:pt x="14" y="1560"/>
                </a:lnTo>
                <a:lnTo>
                  <a:pt x="14" y="1524"/>
                </a:lnTo>
                <a:lnTo>
                  <a:pt x="14" y="1489"/>
                </a:lnTo>
                <a:lnTo>
                  <a:pt x="14" y="1453"/>
                </a:lnTo>
                <a:lnTo>
                  <a:pt x="14" y="1400"/>
                </a:lnTo>
                <a:lnTo>
                  <a:pt x="14" y="1347"/>
                </a:lnTo>
                <a:lnTo>
                  <a:pt x="28" y="1312"/>
                </a:lnTo>
                <a:lnTo>
                  <a:pt x="28" y="1241"/>
                </a:lnTo>
                <a:lnTo>
                  <a:pt x="28" y="1188"/>
                </a:lnTo>
                <a:lnTo>
                  <a:pt x="28" y="1064"/>
                </a:lnTo>
                <a:lnTo>
                  <a:pt x="42" y="940"/>
                </a:lnTo>
                <a:lnTo>
                  <a:pt x="42" y="798"/>
                </a:lnTo>
                <a:lnTo>
                  <a:pt x="28" y="656"/>
                </a:lnTo>
                <a:lnTo>
                  <a:pt x="28" y="496"/>
                </a:lnTo>
                <a:lnTo>
                  <a:pt x="28" y="337"/>
                </a:lnTo>
                <a:lnTo>
                  <a:pt x="14" y="177"/>
                </a:lnTo>
                <a:lnTo>
                  <a:pt x="0" y="0"/>
                </a:lnTo>
                <a:lnTo>
                  <a:pt x="71" y="53"/>
                </a:lnTo>
                <a:lnTo>
                  <a:pt x="127" y="89"/>
                </a:lnTo>
                <a:lnTo>
                  <a:pt x="170" y="107"/>
                </a:lnTo>
                <a:lnTo>
                  <a:pt x="212" y="142"/>
                </a:lnTo>
                <a:lnTo>
                  <a:pt x="241" y="177"/>
                </a:lnTo>
                <a:lnTo>
                  <a:pt x="269" y="195"/>
                </a:lnTo>
                <a:lnTo>
                  <a:pt x="283" y="213"/>
                </a:lnTo>
                <a:lnTo>
                  <a:pt x="283" y="23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0" name="Freeform 13"/>
          <p:cNvSpPr>
            <a:spLocks noChangeArrowheads="1"/>
          </p:cNvSpPr>
          <p:nvPr/>
        </p:nvSpPr>
        <p:spPr bwMode="auto">
          <a:xfrm>
            <a:off x="5653089" y="3209925"/>
            <a:ext cx="314325" cy="134938"/>
          </a:xfrm>
          <a:custGeom>
            <a:avLst/>
            <a:gdLst>
              <a:gd name="T0" fmla="*/ 213 w 496"/>
              <a:gd name="T1" fmla="*/ 53 h 212"/>
              <a:gd name="T2" fmla="*/ 241 w 496"/>
              <a:gd name="T3" fmla="*/ 35 h 212"/>
              <a:gd name="T4" fmla="*/ 270 w 496"/>
              <a:gd name="T5" fmla="*/ 35 h 212"/>
              <a:gd name="T6" fmla="*/ 284 w 496"/>
              <a:gd name="T7" fmla="*/ 17 h 212"/>
              <a:gd name="T8" fmla="*/ 312 w 496"/>
              <a:gd name="T9" fmla="*/ 17 h 212"/>
              <a:gd name="T10" fmla="*/ 326 w 496"/>
              <a:gd name="T11" fmla="*/ 17 h 212"/>
              <a:gd name="T12" fmla="*/ 340 w 496"/>
              <a:gd name="T13" fmla="*/ 17 h 212"/>
              <a:gd name="T14" fmla="*/ 340 w 496"/>
              <a:gd name="T15" fmla="*/ 0 h 212"/>
              <a:gd name="T16" fmla="*/ 355 w 496"/>
              <a:gd name="T17" fmla="*/ 0 h 212"/>
              <a:gd name="T18" fmla="*/ 369 w 496"/>
              <a:gd name="T19" fmla="*/ 0 h 212"/>
              <a:gd name="T20" fmla="*/ 383 w 496"/>
              <a:gd name="T21" fmla="*/ 17 h 212"/>
              <a:gd name="T22" fmla="*/ 411 w 496"/>
              <a:gd name="T23" fmla="*/ 17 h 212"/>
              <a:gd name="T24" fmla="*/ 440 w 496"/>
              <a:gd name="T25" fmla="*/ 35 h 212"/>
              <a:gd name="T26" fmla="*/ 468 w 496"/>
              <a:gd name="T27" fmla="*/ 35 h 212"/>
              <a:gd name="T28" fmla="*/ 482 w 496"/>
              <a:gd name="T29" fmla="*/ 53 h 212"/>
              <a:gd name="T30" fmla="*/ 496 w 496"/>
              <a:gd name="T31" fmla="*/ 70 h 212"/>
              <a:gd name="T32" fmla="*/ 496 w 496"/>
              <a:gd name="T33" fmla="*/ 88 h 212"/>
              <a:gd name="T34" fmla="*/ 496 w 496"/>
              <a:gd name="T35" fmla="*/ 106 h 212"/>
              <a:gd name="T36" fmla="*/ 482 w 496"/>
              <a:gd name="T37" fmla="*/ 124 h 212"/>
              <a:gd name="T38" fmla="*/ 468 w 496"/>
              <a:gd name="T39" fmla="*/ 141 h 212"/>
              <a:gd name="T40" fmla="*/ 454 w 496"/>
              <a:gd name="T41" fmla="*/ 159 h 212"/>
              <a:gd name="T42" fmla="*/ 426 w 496"/>
              <a:gd name="T43" fmla="*/ 159 h 212"/>
              <a:gd name="T44" fmla="*/ 397 w 496"/>
              <a:gd name="T45" fmla="*/ 177 h 212"/>
              <a:gd name="T46" fmla="*/ 369 w 496"/>
              <a:gd name="T47" fmla="*/ 177 h 212"/>
              <a:gd name="T48" fmla="*/ 340 w 496"/>
              <a:gd name="T49" fmla="*/ 194 h 212"/>
              <a:gd name="T50" fmla="*/ 298 w 496"/>
              <a:gd name="T51" fmla="*/ 194 h 212"/>
              <a:gd name="T52" fmla="*/ 255 w 496"/>
              <a:gd name="T53" fmla="*/ 194 h 212"/>
              <a:gd name="T54" fmla="*/ 199 w 496"/>
              <a:gd name="T55" fmla="*/ 194 h 212"/>
              <a:gd name="T56" fmla="*/ 142 w 496"/>
              <a:gd name="T57" fmla="*/ 212 h 212"/>
              <a:gd name="T58" fmla="*/ 71 w 496"/>
              <a:gd name="T59" fmla="*/ 212 h 212"/>
              <a:gd name="T60" fmla="*/ 0 w 496"/>
              <a:gd name="T61" fmla="*/ 212 h 212"/>
              <a:gd name="T62" fmla="*/ 0 w 496"/>
              <a:gd name="T63" fmla="*/ 88 h 212"/>
              <a:gd name="T64" fmla="*/ 43 w 496"/>
              <a:gd name="T65" fmla="*/ 88 h 212"/>
              <a:gd name="T66" fmla="*/ 100 w 496"/>
              <a:gd name="T67" fmla="*/ 70 h 212"/>
              <a:gd name="T68" fmla="*/ 142 w 496"/>
              <a:gd name="T69" fmla="*/ 53 h 212"/>
              <a:gd name="T70" fmla="*/ 213 w 496"/>
              <a:gd name="T71" fmla="*/ 53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6" h="212">
                <a:moveTo>
                  <a:pt x="213" y="53"/>
                </a:moveTo>
                <a:lnTo>
                  <a:pt x="241" y="35"/>
                </a:lnTo>
                <a:lnTo>
                  <a:pt x="270" y="35"/>
                </a:lnTo>
                <a:lnTo>
                  <a:pt x="284" y="17"/>
                </a:lnTo>
                <a:lnTo>
                  <a:pt x="312" y="17"/>
                </a:lnTo>
                <a:lnTo>
                  <a:pt x="326" y="17"/>
                </a:lnTo>
                <a:lnTo>
                  <a:pt x="340" y="17"/>
                </a:lnTo>
                <a:lnTo>
                  <a:pt x="340" y="0"/>
                </a:lnTo>
                <a:lnTo>
                  <a:pt x="355" y="0"/>
                </a:lnTo>
                <a:lnTo>
                  <a:pt x="369" y="0"/>
                </a:lnTo>
                <a:lnTo>
                  <a:pt x="383" y="17"/>
                </a:lnTo>
                <a:lnTo>
                  <a:pt x="411" y="17"/>
                </a:lnTo>
                <a:lnTo>
                  <a:pt x="440" y="35"/>
                </a:lnTo>
                <a:lnTo>
                  <a:pt x="468" y="35"/>
                </a:lnTo>
                <a:lnTo>
                  <a:pt x="482" y="53"/>
                </a:lnTo>
                <a:lnTo>
                  <a:pt x="496" y="70"/>
                </a:lnTo>
                <a:lnTo>
                  <a:pt x="496" y="88"/>
                </a:lnTo>
                <a:lnTo>
                  <a:pt x="496" y="106"/>
                </a:lnTo>
                <a:lnTo>
                  <a:pt x="482" y="124"/>
                </a:lnTo>
                <a:lnTo>
                  <a:pt x="468" y="141"/>
                </a:lnTo>
                <a:lnTo>
                  <a:pt x="454" y="159"/>
                </a:lnTo>
                <a:lnTo>
                  <a:pt x="426" y="159"/>
                </a:lnTo>
                <a:lnTo>
                  <a:pt x="397" y="177"/>
                </a:lnTo>
                <a:lnTo>
                  <a:pt x="369" y="177"/>
                </a:lnTo>
                <a:lnTo>
                  <a:pt x="340" y="194"/>
                </a:lnTo>
                <a:lnTo>
                  <a:pt x="298" y="194"/>
                </a:lnTo>
                <a:lnTo>
                  <a:pt x="255" y="194"/>
                </a:lnTo>
                <a:lnTo>
                  <a:pt x="199" y="194"/>
                </a:lnTo>
                <a:lnTo>
                  <a:pt x="142" y="212"/>
                </a:lnTo>
                <a:lnTo>
                  <a:pt x="71" y="212"/>
                </a:lnTo>
                <a:lnTo>
                  <a:pt x="0" y="212"/>
                </a:lnTo>
                <a:lnTo>
                  <a:pt x="0" y="88"/>
                </a:lnTo>
                <a:lnTo>
                  <a:pt x="43" y="88"/>
                </a:lnTo>
                <a:lnTo>
                  <a:pt x="100" y="70"/>
                </a:lnTo>
                <a:lnTo>
                  <a:pt x="142" y="53"/>
                </a:lnTo>
                <a:lnTo>
                  <a:pt x="213" y="5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1" name="Freeform 14"/>
          <p:cNvSpPr>
            <a:spLocks noChangeArrowheads="1"/>
          </p:cNvSpPr>
          <p:nvPr/>
        </p:nvSpPr>
        <p:spPr bwMode="auto">
          <a:xfrm>
            <a:off x="5211763" y="2646363"/>
            <a:ext cx="819150" cy="247650"/>
          </a:xfrm>
          <a:custGeom>
            <a:avLst/>
            <a:gdLst>
              <a:gd name="T0" fmla="*/ 751 w 1290"/>
              <a:gd name="T1" fmla="*/ 284 h 390"/>
              <a:gd name="T2" fmla="*/ 638 w 1290"/>
              <a:gd name="T3" fmla="*/ 302 h 390"/>
              <a:gd name="T4" fmla="*/ 553 w 1290"/>
              <a:gd name="T5" fmla="*/ 337 h 390"/>
              <a:gd name="T6" fmla="*/ 468 w 1290"/>
              <a:gd name="T7" fmla="*/ 355 h 390"/>
              <a:gd name="T8" fmla="*/ 397 w 1290"/>
              <a:gd name="T9" fmla="*/ 373 h 390"/>
              <a:gd name="T10" fmla="*/ 340 w 1290"/>
              <a:gd name="T11" fmla="*/ 373 h 390"/>
              <a:gd name="T12" fmla="*/ 297 w 1290"/>
              <a:gd name="T13" fmla="*/ 390 h 390"/>
              <a:gd name="T14" fmla="*/ 269 w 1290"/>
              <a:gd name="T15" fmla="*/ 390 h 390"/>
              <a:gd name="T16" fmla="*/ 227 w 1290"/>
              <a:gd name="T17" fmla="*/ 390 h 390"/>
              <a:gd name="T18" fmla="*/ 142 w 1290"/>
              <a:gd name="T19" fmla="*/ 373 h 390"/>
              <a:gd name="T20" fmla="*/ 71 w 1290"/>
              <a:gd name="T21" fmla="*/ 355 h 390"/>
              <a:gd name="T22" fmla="*/ 28 w 1290"/>
              <a:gd name="T23" fmla="*/ 355 h 390"/>
              <a:gd name="T24" fmla="*/ 0 w 1290"/>
              <a:gd name="T25" fmla="*/ 337 h 390"/>
              <a:gd name="T26" fmla="*/ 0 w 1290"/>
              <a:gd name="T27" fmla="*/ 302 h 390"/>
              <a:gd name="T28" fmla="*/ 28 w 1290"/>
              <a:gd name="T29" fmla="*/ 302 h 390"/>
              <a:gd name="T30" fmla="*/ 56 w 1290"/>
              <a:gd name="T31" fmla="*/ 284 h 390"/>
              <a:gd name="T32" fmla="*/ 113 w 1290"/>
              <a:gd name="T33" fmla="*/ 266 h 390"/>
              <a:gd name="T34" fmla="*/ 170 w 1290"/>
              <a:gd name="T35" fmla="*/ 231 h 390"/>
              <a:gd name="T36" fmla="*/ 255 w 1290"/>
              <a:gd name="T37" fmla="*/ 213 h 390"/>
              <a:gd name="T38" fmla="*/ 354 w 1290"/>
              <a:gd name="T39" fmla="*/ 178 h 390"/>
              <a:gd name="T40" fmla="*/ 453 w 1290"/>
              <a:gd name="T41" fmla="*/ 142 h 390"/>
              <a:gd name="T42" fmla="*/ 567 w 1290"/>
              <a:gd name="T43" fmla="*/ 107 h 390"/>
              <a:gd name="T44" fmla="*/ 666 w 1290"/>
              <a:gd name="T45" fmla="*/ 89 h 390"/>
              <a:gd name="T46" fmla="*/ 751 w 1290"/>
              <a:gd name="T47" fmla="*/ 54 h 390"/>
              <a:gd name="T48" fmla="*/ 836 w 1290"/>
              <a:gd name="T49" fmla="*/ 36 h 390"/>
              <a:gd name="T50" fmla="*/ 893 w 1290"/>
              <a:gd name="T51" fmla="*/ 18 h 390"/>
              <a:gd name="T52" fmla="*/ 964 w 1290"/>
              <a:gd name="T53" fmla="*/ 18 h 390"/>
              <a:gd name="T54" fmla="*/ 1006 w 1290"/>
              <a:gd name="T55" fmla="*/ 0 h 390"/>
              <a:gd name="T56" fmla="*/ 1034 w 1290"/>
              <a:gd name="T57" fmla="*/ 0 h 390"/>
              <a:gd name="T58" fmla="*/ 1148 w 1290"/>
              <a:gd name="T59" fmla="*/ 18 h 390"/>
              <a:gd name="T60" fmla="*/ 1233 w 1290"/>
              <a:gd name="T61" fmla="*/ 36 h 390"/>
              <a:gd name="T62" fmla="*/ 1275 w 1290"/>
              <a:gd name="T63" fmla="*/ 71 h 390"/>
              <a:gd name="T64" fmla="*/ 1290 w 1290"/>
              <a:gd name="T65" fmla="*/ 107 h 390"/>
              <a:gd name="T66" fmla="*/ 1261 w 1290"/>
              <a:gd name="T67" fmla="*/ 124 h 390"/>
              <a:gd name="T68" fmla="*/ 1219 w 1290"/>
              <a:gd name="T69" fmla="*/ 142 h 390"/>
              <a:gd name="T70" fmla="*/ 1176 w 1290"/>
              <a:gd name="T71" fmla="*/ 160 h 390"/>
              <a:gd name="T72" fmla="*/ 1105 w 1290"/>
              <a:gd name="T73" fmla="*/ 178 h 390"/>
              <a:gd name="T74" fmla="*/ 1020 w 1290"/>
              <a:gd name="T75" fmla="*/ 195 h 390"/>
              <a:gd name="T76" fmla="*/ 921 w 1290"/>
              <a:gd name="T77" fmla="*/ 231 h 390"/>
              <a:gd name="T78" fmla="*/ 808 w 1290"/>
              <a:gd name="T79" fmla="*/ 26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90" h="390">
                <a:moveTo>
                  <a:pt x="808" y="266"/>
                </a:moveTo>
                <a:lnTo>
                  <a:pt x="751" y="284"/>
                </a:lnTo>
                <a:lnTo>
                  <a:pt x="694" y="284"/>
                </a:lnTo>
                <a:lnTo>
                  <a:pt x="638" y="302"/>
                </a:lnTo>
                <a:lnTo>
                  <a:pt x="595" y="319"/>
                </a:lnTo>
                <a:lnTo>
                  <a:pt x="553" y="337"/>
                </a:lnTo>
                <a:lnTo>
                  <a:pt x="510" y="337"/>
                </a:lnTo>
                <a:lnTo>
                  <a:pt x="468" y="355"/>
                </a:lnTo>
                <a:lnTo>
                  <a:pt x="425" y="355"/>
                </a:lnTo>
                <a:lnTo>
                  <a:pt x="397" y="373"/>
                </a:lnTo>
                <a:lnTo>
                  <a:pt x="368" y="373"/>
                </a:lnTo>
                <a:lnTo>
                  <a:pt x="340" y="373"/>
                </a:lnTo>
                <a:lnTo>
                  <a:pt x="312" y="390"/>
                </a:lnTo>
                <a:lnTo>
                  <a:pt x="297" y="390"/>
                </a:lnTo>
                <a:lnTo>
                  <a:pt x="283" y="390"/>
                </a:lnTo>
                <a:lnTo>
                  <a:pt x="269" y="390"/>
                </a:lnTo>
                <a:lnTo>
                  <a:pt x="255" y="390"/>
                </a:lnTo>
                <a:lnTo>
                  <a:pt x="227" y="390"/>
                </a:lnTo>
                <a:lnTo>
                  <a:pt x="184" y="390"/>
                </a:lnTo>
                <a:lnTo>
                  <a:pt x="142" y="373"/>
                </a:lnTo>
                <a:lnTo>
                  <a:pt x="99" y="373"/>
                </a:lnTo>
                <a:lnTo>
                  <a:pt x="71" y="355"/>
                </a:lnTo>
                <a:lnTo>
                  <a:pt x="56" y="355"/>
                </a:lnTo>
                <a:lnTo>
                  <a:pt x="28" y="355"/>
                </a:lnTo>
                <a:lnTo>
                  <a:pt x="14" y="337"/>
                </a:lnTo>
                <a:lnTo>
                  <a:pt x="0" y="337"/>
                </a:lnTo>
                <a:lnTo>
                  <a:pt x="0" y="319"/>
                </a:lnTo>
                <a:lnTo>
                  <a:pt x="0" y="302"/>
                </a:lnTo>
                <a:lnTo>
                  <a:pt x="14" y="302"/>
                </a:lnTo>
                <a:lnTo>
                  <a:pt x="28" y="302"/>
                </a:lnTo>
                <a:lnTo>
                  <a:pt x="42" y="284"/>
                </a:lnTo>
                <a:lnTo>
                  <a:pt x="56" y="284"/>
                </a:lnTo>
                <a:lnTo>
                  <a:pt x="85" y="266"/>
                </a:lnTo>
                <a:lnTo>
                  <a:pt x="113" y="266"/>
                </a:lnTo>
                <a:lnTo>
                  <a:pt x="142" y="249"/>
                </a:lnTo>
                <a:lnTo>
                  <a:pt x="170" y="231"/>
                </a:lnTo>
                <a:lnTo>
                  <a:pt x="212" y="213"/>
                </a:lnTo>
                <a:lnTo>
                  <a:pt x="255" y="213"/>
                </a:lnTo>
                <a:lnTo>
                  <a:pt x="297" y="195"/>
                </a:lnTo>
                <a:lnTo>
                  <a:pt x="354" y="178"/>
                </a:lnTo>
                <a:lnTo>
                  <a:pt x="397" y="160"/>
                </a:lnTo>
                <a:lnTo>
                  <a:pt x="453" y="142"/>
                </a:lnTo>
                <a:lnTo>
                  <a:pt x="510" y="124"/>
                </a:lnTo>
                <a:lnTo>
                  <a:pt x="567" y="107"/>
                </a:lnTo>
                <a:lnTo>
                  <a:pt x="609" y="89"/>
                </a:lnTo>
                <a:lnTo>
                  <a:pt x="666" y="89"/>
                </a:lnTo>
                <a:lnTo>
                  <a:pt x="708" y="71"/>
                </a:lnTo>
                <a:lnTo>
                  <a:pt x="751" y="54"/>
                </a:lnTo>
                <a:lnTo>
                  <a:pt x="794" y="54"/>
                </a:lnTo>
                <a:lnTo>
                  <a:pt x="836" y="36"/>
                </a:lnTo>
                <a:lnTo>
                  <a:pt x="864" y="36"/>
                </a:lnTo>
                <a:lnTo>
                  <a:pt x="893" y="18"/>
                </a:lnTo>
                <a:lnTo>
                  <a:pt x="935" y="18"/>
                </a:lnTo>
                <a:lnTo>
                  <a:pt x="964" y="18"/>
                </a:lnTo>
                <a:lnTo>
                  <a:pt x="978" y="0"/>
                </a:lnTo>
                <a:lnTo>
                  <a:pt x="1006" y="0"/>
                </a:lnTo>
                <a:lnTo>
                  <a:pt x="1020" y="0"/>
                </a:lnTo>
                <a:lnTo>
                  <a:pt x="1034" y="0"/>
                </a:lnTo>
                <a:lnTo>
                  <a:pt x="1105" y="0"/>
                </a:lnTo>
                <a:lnTo>
                  <a:pt x="1148" y="18"/>
                </a:lnTo>
                <a:lnTo>
                  <a:pt x="1190" y="18"/>
                </a:lnTo>
                <a:lnTo>
                  <a:pt x="1233" y="36"/>
                </a:lnTo>
                <a:lnTo>
                  <a:pt x="1261" y="54"/>
                </a:lnTo>
                <a:lnTo>
                  <a:pt x="1275" y="71"/>
                </a:lnTo>
                <a:lnTo>
                  <a:pt x="1290" y="89"/>
                </a:lnTo>
                <a:lnTo>
                  <a:pt x="1290" y="107"/>
                </a:lnTo>
                <a:lnTo>
                  <a:pt x="1275" y="124"/>
                </a:lnTo>
                <a:lnTo>
                  <a:pt x="1261" y="124"/>
                </a:lnTo>
                <a:lnTo>
                  <a:pt x="1247" y="124"/>
                </a:lnTo>
                <a:lnTo>
                  <a:pt x="1219" y="142"/>
                </a:lnTo>
                <a:lnTo>
                  <a:pt x="1205" y="142"/>
                </a:lnTo>
                <a:lnTo>
                  <a:pt x="1176" y="160"/>
                </a:lnTo>
                <a:lnTo>
                  <a:pt x="1134" y="160"/>
                </a:lnTo>
                <a:lnTo>
                  <a:pt x="1105" y="178"/>
                </a:lnTo>
                <a:lnTo>
                  <a:pt x="1063" y="195"/>
                </a:lnTo>
                <a:lnTo>
                  <a:pt x="1020" y="195"/>
                </a:lnTo>
                <a:lnTo>
                  <a:pt x="978" y="213"/>
                </a:lnTo>
                <a:lnTo>
                  <a:pt x="921" y="231"/>
                </a:lnTo>
                <a:lnTo>
                  <a:pt x="864" y="249"/>
                </a:lnTo>
                <a:lnTo>
                  <a:pt x="808" y="26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ipe(left)">
                                      <p:cBhvr>
                                        <p:cTn id="17" dur="500"/>
                                        <p:tgtEl>
                                          <p:spTgt spid="30"/>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up)">
                                      <p:cBhvr>
                                        <p:cTn id="32" dur="500"/>
                                        <p:tgtEl>
                                          <p:spTgt spid="23"/>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up)">
                                      <p:cBhvr>
                                        <p:cTn id="42" dur="500"/>
                                        <p:tgtEl>
                                          <p:spTgt spid="25"/>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up)">
                                      <p:cBhvr>
                                        <p:cTn id="47" dur="500"/>
                                        <p:tgtEl>
                                          <p:spTgt spid="26"/>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内容占位符 2"/>
          <p:cNvSpPr>
            <a:spLocks noGrp="1" noChangeArrowheads="1"/>
          </p:cNvSpPr>
          <p:nvPr>
            <p:ph idx="1"/>
          </p:nvPr>
        </p:nvSpPr>
        <p:spPr>
          <a:xfrm>
            <a:off x="1830388" y="1952625"/>
            <a:ext cx="8384531" cy="2820988"/>
          </a:xfrm>
        </p:spPr>
        <p:txBody>
          <a:bodyPr vert="horz" wrap="square" lIns="68580" tIns="34290" rIns="68580" bIns="34290" numCol="1" rtlCol="0" anchor="t" anchorCtr="0" compatLnSpc="1">
            <a:prstTxWarp prst="textNoShape">
              <a:avLst/>
            </a:prstTxWarp>
            <a:noAutofit/>
          </a:bodyPr>
          <a:lstStyle/>
          <a:p>
            <a:pPr indent="711200" defTabSz="685800" fontAlgn="base">
              <a:lnSpc>
                <a:spcPts val="4000"/>
              </a:lnSpc>
              <a:spcBef>
                <a:spcPct val="0"/>
              </a:spcBef>
              <a:buNone/>
            </a:pPr>
            <a:r>
              <a:rPr sz="2800" dirty="0">
                <a:solidFill>
                  <a:srgbClr val="404040"/>
                </a:solidFill>
                <a:latin typeface="微软雅黑"/>
                <a:ea typeface="微软雅黑"/>
                <a:sym typeface="微软雅黑"/>
              </a:rPr>
              <a:t>对于“大典”的场面描写，让我们感受到了开国大典的盛大而隆重；对于人物的正面描写和侧面描写，更是让我们领略到了毛主席的领袖风采。让我们将这份自豪与喜悦之情永留心间，更加珍惜今天的幸福生活吧！</a:t>
            </a:r>
          </a:p>
        </p:txBody>
      </p:sp>
      <p:sp>
        <p:nvSpPr>
          <p:cNvPr id="60" name="圆角矩形 59"/>
          <p:cNvSpPr/>
          <p:nvPr/>
        </p:nvSpPr>
        <p:spPr>
          <a:xfrm>
            <a:off x="1830388" y="1033464"/>
            <a:ext cx="2374900" cy="492125"/>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sp>
        <p:nvSpPr>
          <p:cNvPr id="45059" name="文本框 60"/>
          <p:cNvSpPr txBox="1">
            <a:spLocks noChangeArrowheads="1"/>
          </p:cNvSpPr>
          <p:nvPr/>
        </p:nvSpPr>
        <p:spPr bwMode="auto">
          <a:xfrm>
            <a:off x="2359026" y="982663"/>
            <a:ext cx="18462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课堂小结</a:t>
            </a:r>
          </a:p>
        </p:txBody>
      </p:sp>
      <p:pic>
        <p:nvPicPr>
          <p:cNvPr id="45060" name="图片 70" descr="咨询总结"/>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7526" y="954089"/>
            <a:ext cx="663575" cy="66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1846263" y="987425"/>
            <a:ext cx="2386012" cy="4905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sz="100" noProof="1">
              <a:latin typeface="微软雅黑"/>
              <a:ea typeface="微软雅黑"/>
              <a:sym typeface="微软雅黑"/>
            </a:endParaRPr>
          </a:p>
        </p:txBody>
      </p:sp>
      <p:pic>
        <p:nvPicPr>
          <p:cNvPr id="46082" name="图片 79" descr="结构索引"/>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8163" y="941388"/>
            <a:ext cx="60325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文本框 80"/>
          <p:cNvSpPr txBox="1">
            <a:spLocks noChangeArrowheads="1"/>
          </p:cNvSpPr>
          <p:nvPr/>
        </p:nvSpPr>
        <p:spPr bwMode="auto">
          <a:xfrm>
            <a:off x="2347913" y="939800"/>
            <a:ext cx="18843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a:solidFill>
                  <a:schemeClr val="bg1"/>
                </a:solidFill>
                <a:latin typeface="微软雅黑"/>
                <a:ea typeface="微软雅黑"/>
                <a:sym typeface="微软雅黑"/>
              </a:rPr>
              <a:t>结构图示</a:t>
            </a:r>
          </a:p>
        </p:txBody>
      </p:sp>
      <p:sp>
        <p:nvSpPr>
          <p:cNvPr id="101" name="文本框 100"/>
          <p:cNvSpPr txBox="1"/>
          <p:nvPr/>
        </p:nvSpPr>
        <p:spPr>
          <a:xfrm>
            <a:off x="1846264" y="3201989"/>
            <a:ext cx="1971675" cy="1138773"/>
          </a:xfrm>
          <a:prstGeom prst="rect">
            <a:avLst/>
          </a:prstGeom>
          <a:noFill/>
          <a:ln w="9525">
            <a:noFill/>
          </a:ln>
        </p:spPr>
        <p:txBody>
          <a:bodyPr>
            <a:spAutoFit/>
          </a:bodyPr>
          <a:lstStyle/>
          <a:p>
            <a:pPr indent="133350">
              <a:defRPr/>
            </a:pPr>
            <a:endParaRPr lang="en-US" altLang="zh-CN" sz="2000" noProof="1">
              <a:solidFill>
                <a:srgbClr val="000000"/>
              </a:solidFill>
              <a:latin typeface="微软雅黑"/>
              <a:ea typeface="微软雅黑"/>
              <a:cs typeface="宋体" panose="02010600030101010101" pitchFamily="2" charset="-122"/>
              <a:sym typeface="微软雅黑"/>
            </a:endParaRPr>
          </a:p>
          <a:p>
            <a:pPr indent="133350">
              <a:defRPr/>
            </a:pPr>
            <a:r>
              <a:rPr lang="zh-CN" altLang="en-US" sz="2400" noProof="1">
                <a:solidFill>
                  <a:srgbClr val="000000"/>
                </a:solidFill>
                <a:latin typeface="微软雅黑"/>
                <a:ea typeface="微软雅黑"/>
                <a:cs typeface="宋体" panose="02010600030101010101" pitchFamily="2" charset="-122"/>
                <a:sym typeface="微软雅黑"/>
              </a:rPr>
              <a:t>开国</a:t>
            </a:r>
          </a:p>
          <a:p>
            <a:pPr indent="133350">
              <a:defRPr/>
            </a:pPr>
            <a:r>
              <a:rPr lang="zh-CN" altLang="en-US" sz="2400" noProof="1">
                <a:solidFill>
                  <a:srgbClr val="000000"/>
                </a:solidFill>
                <a:latin typeface="微软雅黑"/>
                <a:ea typeface="微软雅黑"/>
                <a:cs typeface="宋体" panose="02010600030101010101" pitchFamily="2" charset="-122"/>
                <a:sym typeface="微软雅黑"/>
              </a:rPr>
              <a:t>大典 </a:t>
            </a:r>
            <a:r>
              <a:rPr lang="zh-CN" altLang="en-US" sz="1000" noProof="1">
                <a:solidFill>
                  <a:srgbClr val="000000"/>
                </a:solidFill>
                <a:latin typeface="微软雅黑"/>
                <a:ea typeface="微软雅黑"/>
                <a:cs typeface="宋体" panose="02010600030101010101" pitchFamily="2" charset="-122"/>
                <a:sym typeface="微软雅黑"/>
              </a:rPr>
              <a:t>     </a:t>
            </a:r>
            <a:endParaRPr lang="zh-CN" altLang="en-US" sz="1600" noProof="1">
              <a:latin typeface="微软雅黑"/>
              <a:ea typeface="微软雅黑"/>
              <a:sym typeface="微软雅黑"/>
            </a:endParaRPr>
          </a:p>
        </p:txBody>
      </p:sp>
      <p:sp>
        <p:nvSpPr>
          <p:cNvPr id="46085" name="文本框 11"/>
          <p:cNvSpPr txBox="1">
            <a:spLocks noChangeArrowheads="1"/>
          </p:cNvSpPr>
          <p:nvPr/>
        </p:nvSpPr>
        <p:spPr bwMode="auto">
          <a:xfrm>
            <a:off x="3402013" y="1711325"/>
            <a:ext cx="1293812"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大典前       </a:t>
            </a:r>
          </a:p>
        </p:txBody>
      </p:sp>
      <p:sp>
        <p:nvSpPr>
          <p:cNvPr id="46086" name="文本框 1"/>
          <p:cNvSpPr txBox="1">
            <a:spLocks noChangeArrowheads="1"/>
          </p:cNvSpPr>
          <p:nvPr/>
        </p:nvSpPr>
        <p:spPr bwMode="auto">
          <a:xfrm>
            <a:off x="8015288" y="3646488"/>
            <a:ext cx="2201862"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3335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a:defRPr>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fontAlgn="base">
              <a:spcBef>
                <a:spcPct val="0"/>
              </a:spcBef>
              <a:spcAft>
                <a:spcPct val="0"/>
              </a:spcAft>
              <a:defRPr>
                <a:solidFill>
                  <a:schemeClr val="tx1"/>
                </a:solidFill>
                <a:latin typeface="Calibri" pitchFamily="34" charset="0"/>
                <a:ea typeface="宋体" pitchFamily="2" charset="-122"/>
              </a:defRPr>
            </a:lvl6pPr>
            <a:lvl7pPr fontAlgn="base">
              <a:spcBef>
                <a:spcPct val="0"/>
              </a:spcBef>
              <a:spcAft>
                <a:spcPct val="0"/>
              </a:spcAft>
              <a:defRPr>
                <a:solidFill>
                  <a:schemeClr val="tx1"/>
                </a:solidFill>
                <a:latin typeface="Calibri" pitchFamily="34" charset="0"/>
                <a:ea typeface="宋体" pitchFamily="2" charset="-122"/>
              </a:defRPr>
            </a:lvl7pPr>
            <a:lvl8pPr fontAlgn="base">
              <a:spcBef>
                <a:spcPct val="0"/>
              </a:spcBef>
              <a:spcAft>
                <a:spcPct val="0"/>
              </a:spcAft>
              <a:defRPr>
                <a:solidFill>
                  <a:schemeClr val="tx1"/>
                </a:solidFill>
                <a:latin typeface="Calibri" pitchFamily="34" charset="0"/>
                <a:ea typeface="宋体" pitchFamily="2" charset="-122"/>
              </a:defRPr>
            </a:lvl8pPr>
            <a:lvl9pPr fontAlgn="base">
              <a:spcBef>
                <a:spcPct val="0"/>
              </a:spcBef>
              <a:spcAft>
                <a:spcPct val="0"/>
              </a:spcAft>
              <a:defRPr>
                <a:solidFill>
                  <a:schemeClr val="tx1"/>
                </a:solidFill>
                <a:latin typeface="Calibri" pitchFamily="34" charset="0"/>
                <a:ea typeface="宋体" pitchFamily="2" charset="-122"/>
              </a:defRPr>
            </a:lvl9pPr>
          </a:lstStyle>
          <a:p>
            <a:pPr>
              <a:lnSpc>
                <a:spcPts val="4000"/>
              </a:lnSpc>
            </a:pPr>
            <a:r>
              <a:rPr lang="zh-CN" altLang="en-US" sz="2400">
                <a:latin typeface="微软雅黑"/>
                <a:ea typeface="微软雅黑"/>
                <a:sym typeface="微软雅黑"/>
              </a:rPr>
              <a:t>隆重庄严</a:t>
            </a:r>
          </a:p>
        </p:txBody>
      </p:sp>
      <p:sp>
        <p:nvSpPr>
          <p:cNvPr id="2" name="左大括号 1"/>
          <p:cNvSpPr/>
          <p:nvPr/>
        </p:nvSpPr>
        <p:spPr>
          <a:xfrm rot="10800000" flipH="1">
            <a:off x="3187701" y="1938338"/>
            <a:ext cx="93663" cy="4310062"/>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7" name="左大括号 6"/>
          <p:cNvSpPr/>
          <p:nvPr/>
        </p:nvSpPr>
        <p:spPr>
          <a:xfrm rot="10800000">
            <a:off x="7870825" y="2005014"/>
            <a:ext cx="76200" cy="4243387"/>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3" name="左大括号 2"/>
          <p:cNvSpPr/>
          <p:nvPr/>
        </p:nvSpPr>
        <p:spPr>
          <a:xfrm rot="10800000" flipH="1">
            <a:off x="4695825" y="1711326"/>
            <a:ext cx="76200" cy="688975"/>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46090" name="文本框 11"/>
          <p:cNvSpPr txBox="1">
            <a:spLocks noChangeArrowheads="1"/>
          </p:cNvSpPr>
          <p:nvPr/>
        </p:nvSpPr>
        <p:spPr bwMode="auto">
          <a:xfrm>
            <a:off x="4772026" y="1400175"/>
            <a:ext cx="218916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广场布置</a:t>
            </a:r>
          </a:p>
          <a:p>
            <a:pPr>
              <a:lnSpc>
                <a:spcPts val="4000"/>
              </a:lnSpc>
            </a:pPr>
            <a:r>
              <a:rPr lang="zh-CN" altLang="en-US" sz="2400">
                <a:latin typeface="微软雅黑"/>
                <a:ea typeface="微软雅黑"/>
                <a:sym typeface="微软雅黑"/>
              </a:rPr>
              <a:t>群众入场      </a:t>
            </a:r>
          </a:p>
        </p:txBody>
      </p:sp>
      <p:sp>
        <p:nvSpPr>
          <p:cNvPr id="5" name="左大括号 4"/>
          <p:cNvSpPr/>
          <p:nvPr/>
        </p:nvSpPr>
        <p:spPr>
          <a:xfrm flipH="1">
            <a:off x="6440488" y="1625601"/>
            <a:ext cx="76200" cy="688975"/>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46092" name="文本框 11"/>
          <p:cNvSpPr txBox="1">
            <a:spLocks noChangeArrowheads="1"/>
          </p:cNvSpPr>
          <p:nvPr/>
        </p:nvSpPr>
        <p:spPr bwMode="auto">
          <a:xfrm>
            <a:off x="6554788" y="1695450"/>
            <a:ext cx="1293812"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大典前       </a:t>
            </a:r>
          </a:p>
        </p:txBody>
      </p:sp>
      <p:sp>
        <p:nvSpPr>
          <p:cNvPr id="46093" name="文本框 11"/>
          <p:cNvSpPr txBox="1">
            <a:spLocks noChangeArrowheads="1"/>
          </p:cNvSpPr>
          <p:nvPr/>
        </p:nvSpPr>
        <p:spPr bwMode="auto">
          <a:xfrm>
            <a:off x="3402013" y="3756025"/>
            <a:ext cx="1293812"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大典中       </a:t>
            </a:r>
          </a:p>
        </p:txBody>
      </p:sp>
      <p:sp>
        <p:nvSpPr>
          <p:cNvPr id="46094" name="文本框 11"/>
          <p:cNvSpPr txBox="1">
            <a:spLocks noChangeArrowheads="1"/>
          </p:cNvSpPr>
          <p:nvPr/>
        </p:nvSpPr>
        <p:spPr bwMode="auto">
          <a:xfrm>
            <a:off x="4737100" y="2654300"/>
            <a:ext cx="2190750"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典礼      </a:t>
            </a:r>
          </a:p>
        </p:txBody>
      </p:sp>
      <p:sp>
        <p:nvSpPr>
          <p:cNvPr id="10" name="左大括号 9"/>
          <p:cNvSpPr/>
          <p:nvPr/>
        </p:nvSpPr>
        <p:spPr>
          <a:xfrm rot="10800000" flipH="1">
            <a:off x="4719638" y="2620964"/>
            <a:ext cx="76200" cy="3114675"/>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11" name="左大括号 10"/>
          <p:cNvSpPr/>
          <p:nvPr/>
        </p:nvSpPr>
        <p:spPr>
          <a:xfrm rot="10800000" flipH="1">
            <a:off x="5776913" y="2517776"/>
            <a:ext cx="76200" cy="1128713"/>
          </a:xfrm>
          <a:prstGeom prst="leftBrace">
            <a:avLst>
              <a:gd name="adj1" fmla="val 8333"/>
              <a:gd name="adj2" fmla="val 57226"/>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46097" name="文本框 11"/>
          <p:cNvSpPr txBox="1">
            <a:spLocks noChangeArrowheads="1"/>
          </p:cNvSpPr>
          <p:nvPr/>
        </p:nvSpPr>
        <p:spPr bwMode="auto">
          <a:xfrm>
            <a:off x="5853113" y="2314576"/>
            <a:ext cx="2190750"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dirty="0">
                <a:latin typeface="微软雅黑"/>
                <a:ea typeface="微软雅黑"/>
                <a:sym typeface="微软雅黑"/>
              </a:rPr>
              <a:t>宣布成立</a:t>
            </a:r>
          </a:p>
          <a:p>
            <a:pPr>
              <a:lnSpc>
                <a:spcPts val="4000"/>
              </a:lnSpc>
            </a:pPr>
            <a:r>
              <a:rPr lang="zh-CN" altLang="en-US" sz="2400" dirty="0">
                <a:latin typeface="微软雅黑"/>
                <a:ea typeface="微软雅黑"/>
                <a:sym typeface="微软雅黑"/>
              </a:rPr>
              <a:t>升旗鸣炮</a:t>
            </a:r>
          </a:p>
          <a:p>
            <a:pPr>
              <a:lnSpc>
                <a:spcPts val="4000"/>
              </a:lnSpc>
            </a:pPr>
            <a:r>
              <a:rPr lang="zh-CN" altLang="en-US" sz="2400" dirty="0">
                <a:latin typeface="微软雅黑"/>
                <a:ea typeface="微软雅黑"/>
                <a:sym typeface="微软雅黑"/>
              </a:rPr>
              <a:t>宣读公告      </a:t>
            </a:r>
          </a:p>
        </p:txBody>
      </p:sp>
      <p:sp>
        <p:nvSpPr>
          <p:cNvPr id="46098" name="文本框 11"/>
          <p:cNvSpPr txBox="1">
            <a:spLocks noChangeArrowheads="1"/>
          </p:cNvSpPr>
          <p:nvPr/>
        </p:nvSpPr>
        <p:spPr bwMode="auto">
          <a:xfrm>
            <a:off x="4778375" y="3921125"/>
            <a:ext cx="2190750"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阅兵式      </a:t>
            </a:r>
          </a:p>
        </p:txBody>
      </p:sp>
      <p:sp>
        <p:nvSpPr>
          <p:cNvPr id="46099" name="文本框 11"/>
          <p:cNvSpPr txBox="1">
            <a:spLocks noChangeArrowheads="1"/>
          </p:cNvSpPr>
          <p:nvPr/>
        </p:nvSpPr>
        <p:spPr bwMode="auto">
          <a:xfrm>
            <a:off x="6253163" y="3792538"/>
            <a:ext cx="2190750"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检阅部队</a:t>
            </a:r>
          </a:p>
          <a:p>
            <a:pPr>
              <a:lnSpc>
                <a:spcPts val="4000"/>
              </a:lnSpc>
            </a:pPr>
            <a:r>
              <a:rPr lang="zh-CN" altLang="en-US" sz="2400">
                <a:latin typeface="微软雅黑"/>
                <a:ea typeface="微软雅黑"/>
                <a:sym typeface="微软雅黑"/>
              </a:rPr>
              <a:t>群众欢呼      </a:t>
            </a:r>
          </a:p>
        </p:txBody>
      </p:sp>
      <p:sp>
        <p:nvSpPr>
          <p:cNvPr id="15" name="左大括号 14"/>
          <p:cNvSpPr/>
          <p:nvPr/>
        </p:nvSpPr>
        <p:spPr>
          <a:xfrm rot="10800000" flipH="1">
            <a:off x="6108700" y="3997326"/>
            <a:ext cx="76200" cy="688975"/>
          </a:xfrm>
          <a:prstGeom prst="leftBrace">
            <a:avLst/>
          </a:prstGeom>
          <a:ln>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defTabSz="457200">
              <a:defRPr/>
            </a:pPr>
            <a:endParaRPr lang="zh-CN" altLang="en-US" sz="2400" b="1">
              <a:latin typeface="微软雅黑"/>
              <a:ea typeface="微软雅黑"/>
              <a:sym typeface="微软雅黑"/>
            </a:endParaRPr>
          </a:p>
        </p:txBody>
      </p:sp>
      <p:sp>
        <p:nvSpPr>
          <p:cNvPr id="46101" name="文本框 11"/>
          <p:cNvSpPr txBox="1">
            <a:spLocks noChangeArrowheads="1"/>
          </p:cNvSpPr>
          <p:nvPr/>
        </p:nvSpPr>
        <p:spPr bwMode="auto">
          <a:xfrm>
            <a:off x="4772026" y="4754563"/>
            <a:ext cx="3243263"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群众游行</a:t>
            </a:r>
            <a:r>
              <a:rPr lang="en-US" altLang="zh-CN" sz="2400">
                <a:latin typeface="微软雅黑"/>
                <a:ea typeface="微软雅黑"/>
                <a:sym typeface="微软雅黑"/>
              </a:rPr>
              <a:t>→</a:t>
            </a:r>
            <a:r>
              <a:rPr lang="zh-CN" altLang="en-US" sz="2400">
                <a:latin typeface="微软雅黑"/>
                <a:ea typeface="微软雅黑"/>
                <a:sym typeface="微软雅黑"/>
              </a:rPr>
              <a:t>灯</a:t>
            </a:r>
          </a:p>
          <a:p>
            <a:pPr>
              <a:lnSpc>
                <a:spcPts val="4000"/>
              </a:lnSpc>
            </a:pPr>
            <a:r>
              <a:rPr lang="zh-CN" altLang="en-US" sz="2400">
                <a:latin typeface="微软雅黑"/>
                <a:ea typeface="微软雅黑"/>
                <a:sym typeface="微软雅黑"/>
              </a:rPr>
              <a:t>    火一片红      </a:t>
            </a:r>
          </a:p>
        </p:txBody>
      </p:sp>
      <p:sp>
        <p:nvSpPr>
          <p:cNvPr id="46102" name="文本框 11"/>
          <p:cNvSpPr txBox="1">
            <a:spLocks noChangeArrowheads="1"/>
          </p:cNvSpPr>
          <p:nvPr/>
        </p:nvSpPr>
        <p:spPr bwMode="auto">
          <a:xfrm>
            <a:off x="3451225" y="5802313"/>
            <a:ext cx="3517900" cy="605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000"/>
              </a:lnSpc>
            </a:pPr>
            <a:r>
              <a:rPr lang="zh-CN" altLang="en-US" sz="2400">
                <a:latin typeface="微软雅黑"/>
                <a:ea typeface="微软雅黑"/>
                <a:sym typeface="微软雅黑"/>
              </a:rPr>
              <a:t>大典后</a:t>
            </a:r>
            <a:r>
              <a:rPr lang="en-US" altLang="zh-CN" sz="2400">
                <a:latin typeface="微软雅黑"/>
                <a:ea typeface="微软雅黑"/>
                <a:sym typeface="微软雅黑"/>
              </a:rPr>
              <a:t>→</a:t>
            </a:r>
            <a:r>
              <a:rPr lang="zh-CN" altLang="en-US" sz="2400">
                <a:latin typeface="微软雅黑"/>
                <a:ea typeface="微软雅黑"/>
                <a:sym typeface="微软雅黑"/>
              </a:rPr>
              <a:t>充满光明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2000250" y="889000"/>
            <a:ext cx="2679700" cy="655638"/>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noProof="1">
              <a:latin typeface="微软雅黑"/>
              <a:ea typeface="微软雅黑"/>
              <a:sym typeface="微软雅黑"/>
            </a:endParaRPr>
          </a:p>
        </p:txBody>
      </p:sp>
      <p:sp>
        <p:nvSpPr>
          <p:cNvPr id="47106" name="文本框 9"/>
          <p:cNvSpPr txBox="1">
            <a:spLocks noChangeArrowheads="1"/>
          </p:cNvSpPr>
          <p:nvPr/>
        </p:nvSpPr>
        <p:spPr bwMode="auto">
          <a:xfrm>
            <a:off x="2759076" y="889000"/>
            <a:ext cx="1920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dirty="0">
                <a:solidFill>
                  <a:schemeClr val="bg1"/>
                </a:solidFill>
                <a:latin typeface="微软雅黑"/>
                <a:ea typeface="微软雅黑"/>
                <a:sym typeface="微软雅黑"/>
              </a:rPr>
              <a:t>当堂测试</a:t>
            </a:r>
          </a:p>
        </p:txBody>
      </p:sp>
      <p:pic>
        <p:nvPicPr>
          <p:cNvPr id="47107" name="内容占位符 3" descr="练习(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00251" y="842964"/>
            <a:ext cx="6572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8" name="文本框 1"/>
          <p:cNvSpPr txBox="1">
            <a:spLocks noChangeArrowheads="1"/>
          </p:cNvSpPr>
          <p:nvPr/>
        </p:nvSpPr>
        <p:spPr bwMode="auto">
          <a:xfrm>
            <a:off x="1768475" y="1719264"/>
            <a:ext cx="8193088"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ts val="4500"/>
              </a:lnSpc>
            </a:pPr>
            <a:r>
              <a:rPr lang="en-US" altLang="zh-CN" sz="2800" dirty="0">
                <a:latin typeface="微软雅黑"/>
                <a:ea typeface="微软雅黑"/>
                <a:sym typeface="微软雅黑"/>
              </a:rPr>
              <a:t>1.</a:t>
            </a:r>
            <a:r>
              <a:rPr lang="zh-CN" altLang="en-US" sz="2800" dirty="0">
                <a:latin typeface="微软雅黑"/>
                <a:ea typeface="微软雅黑"/>
                <a:sym typeface="微软雅黑"/>
              </a:rPr>
              <a:t>将词语填入合适的位置。 </a:t>
            </a:r>
            <a:endParaRPr lang="en-US" altLang="zh-CN" sz="2800" dirty="0">
              <a:latin typeface="微软雅黑"/>
              <a:ea typeface="微软雅黑"/>
              <a:sym typeface="微软雅黑"/>
            </a:endParaRPr>
          </a:p>
          <a:p>
            <a:pPr algn="ctr">
              <a:lnSpc>
                <a:spcPts val="4500"/>
              </a:lnSpc>
            </a:pPr>
            <a:r>
              <a:rPr lang="zh-CN" altLang="en-US" sz="2800" dirty="0">
                <a:latin typeface="微软雅黑"/>
                <a:ea typeface="微软雅黑"/>
                <a:sym typeface="微软雅黑"/>
              </a:rPr>
              <a:t>汇集  聚集</a:t>
            </a:r>
            <a:endParaRPr lang="en-US" altLang="zh-CN" sz="2800" dirty="0">
              <a:latin typeface="微软雅黑"/>
              <a:ea typeface="微软雅黑"/>
              <a:sym typeface="微软雅黑"/>
            </a:endParaRPr>
          </a:p>
          <a:p>
            <a:pPr>
              <a:lnSpc>
                <a:spcPts val="4500"/>
              </a:lnSpc>
            </a:pPr>
            <a:r>
              <a:rPr lang="en-US" altLang="zh-CN" sz="2800" dirty="0">
                <a:latin typeface="微软雅黑"/>
                <a:ea typeface="微软雅黑"/>
                <a:sym typeface="微软雅黑"/>
              </a:rPr>
              <a:t>(1)</a:t>
            </a:r>
            <a:r>
              <a:rPr lang="zh-CN" altLang="en-US" sz="2800" dirty="0">
                <a:latin typeface="微软雅黑"/>
                <a:ea typeface="微软雅黑"/>
                <a:sym typeface="微软雅黑"/>
              </a:rPr>
              <a:t>几个人</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r>
              <a:rPr lang="zh-CN" altLang="en-US" sz="2800" dirty="0">
                <a:latin typeface="微软雅黑"/>
                <a:ea typeface="微软雅黑"/>
                <a:sym typeface="微软雅黑"/>
              </a:rPr>
              <a:t>围拢过来，站成了一个圆圈。</a:t>
            </a:r>
          </a:p>
          <a:p>
            <a:pPr>
              <a:lnSpc>
                <a:spcPts val="4500"/>
              </a:lnSpc>
            </a:pPr>
            <a:r>
              <a:rPr lang="en-US" altLang="zh-CN" sz="2800" dirty="0">
                <a:latin typeface="微软雅黑"/>
                <a:ea typeface="微软雅黑"/>
                <a:sym typeface="微软雅黑"/>
              </a:rPr>
              <a:t>(2)</a:t>
            </a:r>
            <a:r>
              <a:rPr lang="zh-CN" altLang="en-US" sz="2800" dirty="0">
                <a:latin typeface="微软雅黑"/>
                <a:ea typeface="微软雅黑"/>
                <a:sym typeface="微软雅黑"/>
              </a:rPr>
              <a:t>丁字形的广场</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r>
              <a:rPr lang="zh-CN" altLang="en-US" sz="2800" dirty="0">
                <a:latin typeface="微软雅黑"/>
                <a:ea typeface="微软雅黑"/>
                <a:sym typeface="微软雅黑"/>
              </a:rPr>
              <a:t>了从四面八方来的群众队伍。</a:t>
            </a:r>
            <a:endParaRPr lang="en-US" altLang="zh-CN" sz="2800" dirty="0">
              <a:latin typeface="微软雅黑"/>
              <a:ea typeface="微软雅黑"/>
              <a:sym typeface="微软雅黑"/>
            </a:endParaRPr>
          </a:p>
          <a:p>
            <a:pPr algn="ctr">
              <a:lnSpc>
                <a:spcPts val="4500"/>
              </a:lnSpc>
            </a:pPr>
            <a:endParaRPr lang="zh-CN" altLang="en-US" sz="2800" dirty="0">
              <a:latin typeface="微软雅黑"/>
              <a:ea typeface="微软雅黑"/>
              <a:sym typeface="微软雅黑"/>
            </a:endParaRPr>
          </a:p>
        </p:txBody>
      </p:sp>
      <p:sp>
        <p:nvSpPr>
          <p:cNvPr id="2" name="矩形 1"/>
          <p:cNvSpPr>
            <a:spLocks noChangeArrowheads="1"/>
          </p:cNvSpPr>
          <p:nvPr/>
        </p:nvSpPr>
        <p:spPr bwMode="auto">
          <a:xfrm>
            <a:off x="3797300" y="2965450"/>
            <a:ext cx="8953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r>
              <a:rPr lang="zh-CN" altLang="en-US" sz="2800" b="1">
                <a:solidFill>
                  <a:srgbClr val="FF0000"/>
                </a:solidFill>
                <a:latin typeface="微软雅黑"/>
                <a:ea typeface="微软雅黑"/>
                <a:sym typeface="微软雅黑"/>
              </a:rPr>
              <a:t>聚集</a:t>
            </a:r>
          </a:p>
        </p:txBody>
      </p:sp>
      <p:sp>
        <p:nvSpPr>
          <p:cNvPr id="15" name="矩形 14"/>
          <p:cNvSpPr>
            <a:spLocks noChangeArrowheads="1"/>
          </p:cNvSpPr>
          <p:nvPr/>
        </p:nvSpPr>
        <p:spPr bwMode="auto">
          <a:xfrm>
            <a:off x="4926014" y="3576639"/>
            <a:ext cx="8969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r>
              <a:rPr lang="zh-CN" altLang="en-US" sz="2800" b="1">
                <a:solidFill>
                  <a:srgbClr val="FF0000"/>
                </a:solidFill>
                <a:latin typeface="微软雅黑"/>
                <a:ea typeface="微软雅黑"/>
                <a:sym typeface="微软雅黑"/>
              </a:rPr>
              <a:t>汇集</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ipe(left)">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文本框 1"/>
          <p:cNvSpPr txBox="1">
            <a:spLocks noChangeArrowheads="1"/>
          </p:cNvSpPr>
          <p:nvPr/>
        </p:nvSpPr>
        <p:spPr bwMode="auto">
          <a:xfrm>
            <a:off x="1768476" y="1625600"/>
            <a:ext cx="8628063"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4500"/>
              </a:lnSpc>
            </a:pPr>
            <a:r>
              <a:rPr lang="zh-CN" altLang="en-US" sz="2800" dirty="0">
                <a:latin typeface="微软雅黑"/>
                <a:ea typeface="微软雅黑"/>
                <a:sym typeface="微软雅黑"/>
              </a:rPr>
              <a:t>诞生  出生</a:t>
            </a:r>
            <a:endParaRPr lang="en-US" altLang="zh-CN" sz="2800" dirty="0">
              <a:latin typeface="微软雅黑"/>
              <a:ea typeface="微软雅黑"/>
              <a:sym typeface="微软雅黑"/>
            </a:endParaRPr>
          </a:p>
          <a:p>
            <a:pPr>
              <a:lnSpc>
                <a:spcPts val="4500"/>
              </a:lnSpc>
            </a:pPr>
            <a:r>
              <a:rPr lang="en-US" altLang="zh-CN" sz="2800" dirty="0">
                <a:latin typeface="微软雅黑"/>
                <a:ea typeface="微软雅黑"/>
                <a:sym typeface="微软雅黑"/>
              </a:rPr>
              <a:t>(3)</a:t>
            </a:r>
            <a:r>
              <a:rPr lang="zh-CN" altLang="en-US" sz="2800" dirty="0">
                <a:latin typeface="微软雅黑"/>
                <a:ea typeface="微软雅黑"/>
                <a:sym typeface="微软雅黑"/>
              </a:rPr>
              <a:t>小明于</a:t>
            </a:r>
            <a:r>
              <a:rPr lang="en-US" altLang="zh-CN" sz="2800" dirty="0">
                <a:latin typeface="微软雅黑"/>
                <a:ea typeface="微软雅黑"/>
                <a:sym typeface="微软雅黑"/>
              </a:rPr>
              <a:t>2005</a:t>
            </a:r>
            <a:r>
              <a:rPr lang="zh-CN" altLang="en-US" sz="2800" dirty="0">
                <a:latin typeface="微软雅黑"/>
                <a:ea typeface="微软雅黑"/>
                <a:sym typeface="微软雅黑"/>
              </a:rPr>
              <a:t>年</a:t>
            </a:r>
            <a:r>
              <a:rPr lang="en-US" altLang="zh-CN" sz="2800" dirty="0">
                <a:latin typeface="微软雅黑"/>
                <a:ea typeface="微软雅黑"/>
                <a:sym typeface="微软雅黑"/>
              </a:rPr>
              <a:t>6</a:t>
            </a:r>
            <a:r>
              <a:rPr lang="zh-CN" altLang="en-US" sz="2800" dirty="0">
                <a:latin typeface="微软雅黑"/>
                <a:ea typeface="微软雅黑"/>
                <a:sym typeface="微软雅黑"/>
              </a:rPr>
              <a:t>月</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r>
              <a:rPr lang="zh-CN" altLang="en-US" sz="2800" dirty="0">
                <a:latin typeface="微软雅黑"/>
                <a:ea typeface="微软雅黑"/>
                <a:sym typeface="微软雅黑"/>
              </a:rPr>
              <a:t>。</a:t>
            </a:r>
          </a:p>
          <a:p>
            <a:pPr>
              <a:lnSpc>
                <a:spcPts val="4500"/>
              </a:lnSpc>
            </a:pPr>
            <a:r>
              <a:rPr lang="en-US" altLang="zh-CN" sz="2800" dirty="0">
                <a:latin typeface="微软雅黑"/>
                <a:ea typeface="微软雅黑"/>
                <a:sym typeface="微软雅黑"/>
              </a:rPr>
              <a:t>(4)1949</a:t>
            </a:r>
            <a:r>
              <a:rPr lang="zh-CN" altLang="en-US" sz="2800" dirty="0">
                <a:latin typeface="微软雅黑"/>
                <a:ea typeface="微软雅黑"/>
                <a:sym typeface="微软雅黑"/>
              </a:rPr>
              <a:t>年</a:t>
            </a:r>
            <a:r>
              <a:rPr lang="en-US" altLang="zh-CN" sz="2800" dirty="0">
                <a:latin typeface="微软雅黑"/>
                <a:ea typeface="微软雅黑"/>
                <a:sym typeface="微软雅黑"/>
              </a:rPr>
              <a:t>10</a:t>
            </a:r>
            <a:r>
              <a:rPr lang="zh-CN" altLang="en-US" sz="2800" dirty="0">
                <a:latin typeface="微软雅黑"/>
                <a:ea typeface="微软雅黑"/>
                <a:sym typeface="微软雅黑"/>
              </a:rPr>
              <a:t>月</a:t>
            </a:r>
            <a:r>
              <a:rPr lang="en-US" altLang="zh-CN" sz="2800" dirty="0">
                <a:latin typeface="微软雅黑"/>
                <a:ea typeface="微软雅黑"/>
                <a:sym typeface="微软雅黑"/>
              </a:rPr>
              <a:t>1</a:t>
            </a:r>
            <a:r>
              <a:rPr lang="zh-CN" altLang="en-US" sz="2800" dirty="0">
                <a:latin typeface="微软雅黑"/>
                <a:ea typeface="微软雅黑"/>
                <a:sym typeface="微软雅黑"/>
              </a:rPr>
              <a:t>日，中华人民共和国</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r>
              <a:rPr lang="zh-CN" altLang="en-US" sz="2800" dirty="0">
                <a:latin typeface="微软雅黑"/>
                <a:ea typeface="微软雅黑"/>
                <a:sym typeface="微软雅黑"/>
              </a:rPr>
              <a:t>了。</a:t>
            </a:r>
          </a:p>
        </p:txBody>
      </p:sp>
      <p:sp>
        <p:nvSpPr>
          <p:cNvPr id="16" name="矩形 15"/>
          <p:cNvSpPr>
            <a:spLocks noChangeArrowheads="1"/>
          </p:cNvSpPr>
          <p:nvPr/>
        </p:nvSpPr>
        <p:spPr bwMode="auto">
          <a:xfrm>
            <a:off x="5383214" y="2274889"/>
            <a:ext cx="89693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r>
              <a:rPr lang="zh-CN" altLang="en-US" sz="2800" b="1">
                <a:solidFill>
                  <a:srgbClr val="FF0000"/>
                </a:solidFill>
                <a:latin typeface="微软雅黑"/>
                <a:ea typeface="微软雅黑"/>
                <a:sym typeface="微软雅黑"/>
              </a:rPr>
              <a:t>出生</a:t>
            </a:r>
          </a:p>
        </p:txBody>
      </p:sp>
      <p:sp>
        <p:nvSpPr>
          <p:cNvPr id="17" name="矩形 16"/>
          <p:cNvSpPr>
            <a:spLocks noChangeArrowheads="1"/>
          </p:cNvSpPr>
          <p:nvPr/>
        </p:nvSpPr>
        <p:spPr bwMode="auto">
          <a:xfrm>
            <a:off x="7816851" y="2797175"/>
            <a:ext cx="8985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a:r>
              <a:rPr lang="zh-CN" altLang="en-US" sz="2800" b="1">
                <a:solidFill>
                  <a:srgbClr val="FF0000"/>
                </a:solidFill>
                <a:latin typeface="微软雅黑"/>
                <a:ea typeface="微软雅黑"/>
                <a:sym typeface="微软雅黑"/>
              </a:rPr>
              <a:t>诞生</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文本框 3"/>
          <p:cNvSpPr txBox="1">
            <a:spLocks noChangeArrowheads="1"/>
          </p:cNvSpPr>
          <p:nvPr/>
        </p:nvSpPr>
        <p:spPr bwMode="auto">
          <a:xfrm>
            <a:off x="1736726" y="927101"/>
            <a:ext cx="8810625" cy="413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a:defRPr>
                <a:solidFill>
                  <a:schemeClr val="tx1"/>
                </a:solidFill>
                <a:latin typeface="Calibri" pitchFamily="34" charset="0"/>
                <a:ea typeface="宋体" pitchFamily="2" charset="-122"/>
              </a:defRPr>
            </a:lvl1pPr>
            <a:lvl2pPr defTabSz="457200">
              <a:defRPr>
                <a:solidFill>
                  <a:schemeClr val="tx1"/>
                </a:solidFill>
                <a:latin typeface="Calibri" pitchFamily="34" charset="0"/>
                <a:ea typeface="宋体" pitchFamily="2" charset="-122"/>
              </a:defRPr>
            </a:lvl2pPr>
            <a:lvl3pPr defTabSz="457200">
              <a:defRPr>
                <a:solidFill>
                  <a:schemeClr val="tx1"/>
                </a:solidFill>
                <a:latin typeface="Calibri" pitchFamily="34" charset="0"/>
                <a:ea typeface="宋体" pitchFamily="2" charset="-122"/>
              </a:defRPr>
            </a:lvl3pPr>
            <a:lvl4pPr defTabSz="457200">
              <a:defRPr>
                <a:solidFill>
                  <a:schemeClr val="tx1"/>
                </a:solidFill>
                <a:latin typeface="Calibri" pitchFamily="34" charset="0"/>
                <a:ea typeface="宋体" pitchFamily="2" charset="-122"/>
              </a:defRPr>
            </a:lvl4pPr>
            <a:lvl5pPr defTabSz="457200">
              <a:defRPr>
                <a:solidFill>
                  <a:schemeClr val="tx1"/>
                </a:solidFill>
                <a:latin typeface="Calibri" pitchFamily="34" charset="0"/>
                <a:ea typeface="宋体" pitchFamily="2" charset="-122"/>
              </a:defRPr>
            </a:lvl5pPr>
            <a:lvl6pPr defTabSz="457200" fontAlgn="base">
              <a:spcBef>
                <a:spcPct val="0"/>
              </a:spcBef>
              <a:spcAft>
                <a:spcPct val="0"/>
              </a:spcAft>
              <a:defRPr>
                <a:solidFill>
                  <a:schemeClr val="tx1"/>
                </a:solidFill>
                <a:latin typeface="Calibri" pitchFamily="34" charset="0"/>
                <a:ea typeface="宋体" pitchFamily="2" charset="-122"/>
              </a:defRPr>
            </a:lvl6pPr>
            <a:lvl7pPr defTabSz="457200" fontAlgn="base">
              <a:spcBef>
                <a:spcPct val="0"/>
              </a:spcBef>
              <a:spcAft>
                <a:spcPct val="0"/>
              </a:spcAft>
              <a:defRPr>
                <a:solidFill>
                  <a:schemeClr val="tx1"/>
                </a:solidFill>
                <a:latin typeface="Calibri" pitchFamily="34" charset="0"/>
                <a:ea typeface="宋体" pitchFamily="2" charset="-122"/>
              </a:defRPr>
            </a:lvl7pPr>
            <a:lvl8pPr defTabSz="457200" fontAlgn="base">
              <a:spcBef>
                <a:spcPct val="0"/>
              </a:spcBef>
              <a:spcAft>
                <a:spcPct val="0"/>
              </a:spcAft>
              <a:defRPr>
                <a:solidFill>
                  <a:schemeClr val="tx1"/>
                </a:solidFill>
                <a:latin typeface="Calibri" pitchFamily="34" charset="0"/>
                <a:ea typeface="宋体" pitchFamily="2" charset="-122"/>
              </a:defRPr>
            </a:lvl8pPr>
            <a:lvl9pPr defTabSz="457200" fontAlgn="base">
              <a:spcBef>
                <a:spcPct val="0"/>
              </a:spcBef>
              <a:spcAft>
                <a:spcPct val="0"/>
              </a:spcAft>
              <a:defRPr>
                <a:solidFill>
                  <a:schemeClr val="tx1"/>
                </a:solidFill>
                <a:latin typeface="Calibri" pitchFamily="34" charset="0"/>
                <a:ea typeface="宋体" pitchFamily="2" charset="-122"/>
              </a:defRPr>
            </a:lvl9pPr>
          </a:lstStyle>
          <a:p>
            <a:pPr>
              <a:lnSpc>
                <a:spcPts val="4500"/>
              </a:lnSpc>
            </a:pPr>
            <a:r>
              <a:rPr lang="en-US" altLang="zh-CN" sz="2800" dirty="0">
                <a:latin typeface="微软雅黑"/>
                <a:ea typeface="微软雅黑"/>
                <a:sym typeface="微软雅黑"/>
              </a:rPr>
              <a:t>2</a:t>
            </a:r>
            <a:r>
              <a:rPr lang="zh-CN" altLang="en-US" sz="2800" dirty="0">
                <a:latin typeface="微软雅黑"/>
                <a:ea typeface="微软雅黑"/>
                <a:sym typeface="微软雅黑"/>
              </a:rPr>
              <a:t>．下列句子是比喻句的画“√”，不是比喻句的画“</a:t>
            </a:r>
            <a:r>
              <a:rPr lang="en-US" altLang="zh-CN" sz="2800" dirty="0">
                <a:latin typeface="微软雅黑"/>
                <a:ea typeface="微软雅黑"/>
                <a:sym typeface="微软雅黑"/>
              </a:rPr>
              <a:t>×”</a:t>
            </a:r>
            <a:r>
              <a:rPr lang="zh-CN" altLang="en-US" sz="2800" dirty="0">
                <a:latin typeface="微软雅黑"/>
                <a:ea typeface="微软雅黑"/>
                <a:sym typeface="微软雅黑"/>
              </a:rPr>
              <a:t>。 </a:t>
            </a:r>
          </a:p>
          <a:p>
            <a:pPr>
              <a:lnSpc>
                <a:spcPts val="4500"/>
              </a:lnSpc>
            </a:pPr>
            <a:r>
              <a:rPr lang="en-US" altLang="zh-CN" sz="2800" dirty="0">
                <a:latin typeface="微软雅黑"/>
                <a:ea typeface="微软雅黑"/>
                <a:sym typeface="微软雅黑"/>
              </a:rPr>
              <a:t>(1)</a:t>
            </a:r>
            <a:r>
              <a:rPr lang="zh-CN" altLang="en-US" sz="2800" dirty="0">
                <a:latin typeface="微软雅黑"/>
                <a:ea typeface="微软雅黑"/>
                <a:sym typeface="微软雅黑"/>
              </a:rPr>
              <a:t>红旗翻动，像海上的波浪。</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p>
          <a:p>
            <a:pPr>
              <a:lnSpc>
                <a:spcPts val="4500"/>
              </a:lnSpc>
            </a:pPr>
            <a:r>
              <a:rPr lang="en-US" altLang="zh-CN" sz="2800" dirty="0">
                <a:latin typeface="微软雅黑"/>
                <a:ea typeface="微软雅黑"/>
                <a:sym typeface="微软雅黑"/>
              </a:rPr>
              <a:t>(2)</a:t>
            </a:r>
            <a:r>
              <a:rPr lang="zh-CN" altLang="en-US" sz="2800" dirty="0">
                <a:latin typeface="微软雅黑"/>
                <a:ea typeface="微软雅黑"/>
                <a:sym typeface="微软雅黑"/>
              </a:rPr>
              <a:t>到了正午，天安门广场已经成了人的海洋。</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p>
          <a:p>
            <a:pPr>
              <a:lnSpc>
                <a:spcPts val="4500"/>
              </a:lnSpc>
            </a:pPr>
            <a:r>
              <a:rPr lang="en-US" altLang="zh-CN" sz="2800" dirty="0">
                <a:latin typeface="微软雅黑"/>
                <a:ea typeface="微软雅黑"/>
                <a:sym typeface="微软雅黑"/>
              </a:rPr>
              <a:t>(3)</a:t>
            </a:r>
            <a:r>
              <a:rPr lang="zh-CN" altLang="en-US" sz="2800" dirty="0">
                <a:latin typeface="微软雅黑"/>
                <a:ea typeface="微软雅黑"/>
                <a:sym typeface="微软雅黑"/>
              </a:rPr>
              <a:t>战士们动作一致，就像有人在指挥似的。</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p>
          <a:p>
            <a:pPr>
              <a:lnSpc>
                <a:spcPts val="4500"/>
              </a:lnSpc>
            </a:pPr>
            <a:r>
              <a:rPr lang="en-US" altLang="zh-CN" sz="2800" dirty="0">
                <a:latin typeface="微软雅黑"/>
                <a:ea typeface="微软雅黑"/>
                <a:sym typeface="微软雅黑"/>
              </a:rPr>
              <a:t>(4)</a:t>
            </a:r>
            <a:r>
              <a:rPr lang="zh-CN" altLang="en-US" sz="2800" dirty="0">
                <a:latin typeface="微软雅黑"/>
                <a:ea typeface="微软雅黑"/>
                <a:sym typeface="微软雅黑"/>
              </a:rPr>
              <a:t>战士们挺着胸膛站在战车上，像钢铁巨人一样。</a:t>
            </a:r>
          </a:p>
          <a:p>
            <a:pPr>
              <a:lnSpc>
                <a:spcPts val="4500"/>
              </a:lnSpc>
            </a:pPr>
            <a:r>
              <a:rPr lang="zh-CN" altLang="en-US" sz="2800" dirty="0">
                <a:latin typeface="微软雅黑"/>
                <a:ea typeface="微软雅黑"/>
                <a:sym typeface="微软雅黑"/>
              </a:rPr>
              <a:t>                        </a:t>
            </a:r>
            <a:r>
              <a:rPr lang="en-US" altLang="zh-CN" sz="2800" dirty="0">
                <a:latin typeface="微软雅黑"/>
                <a:ea typeface="微软雅黑"/>
                <a:sym typeface="微软雅黑"/>
              </a:rPr>
              <a:t>(</a:t>
            </a:r>
            <a:r>
              <a:rPr lang="zh-CN" altLang="en-US" sz="2800" dirty="0">
                <a:latin typeface="微软雅黑"/>
                <a:ea typeface="微软雅黑"/>
                <a:sym typeface="微软雅黑"/>
              </a:rPr>
              <a:t>　　　</a:t>
            </a:r>
            <a:r>
              <a:rPr lang="en-US" altLang="zh-CN" sz="2800" dirty="0">
                <a:latin typeface="微软雅黑"/>
                <a:ea typeface="微软雅黑"/>
                <a:sym typeface="微软雅黑"/>
              </a:rPr>
              <a:t>)</a:t>
            </a:r>
            <a:endParaRPr lang="zh-CN" altLang="en-US" sz="2800" dirty="0">
              <a:latin typeface="微软雅黑"/>
              <a:ea typeface="微软雅黑"/>
              <a:sym typeface="微软雅黑"/>
            </a:endParaRPr>
          </a:p>
        </p:txBody>
      </p:sp>
      <p:sp>
        <p:nvSpPr>
          <p:cNvPr id="8" name="矩形 7"/>
          <p:cNvSpPr/>
          <p:nvPr/>
        </p:nvSpPr>
        <p:spPr>
          <a:xfrm>
            <a:off x="9568660" y="2709863"/>
            <a:ext cx="458780" cy="523220"/>
          </a:xfrm>
          <a:prstGeom prst="rect">
            <a:avLst/>
          </a:prstGeom>
        </p:spPr>
        <p:txBody>
          <a:bodyPr wrap="none">
            <a:spAutoFit/>
          </a:bodyPr>
          <a:lstStyle/>
          <a:p>
            <a:pPr algn="ctr" defTabSz="457200">
              <a:defRPr/>
            </a:pPr>
            <a:r>
              <a:rPr lang="en-US" altLang="zh-CN" sz="2800" b="1" dirty="0">
                <a:solidFill>
                  <a:srgbClr val="FF0000"/>
                </a:solidFill>
                <a:latin typeface="微软雅黑"/>
                <a:ea typeface="微软雅黑"/>
                <a:sym typeface="微软雅黑"/>
              </a:rPr>
              <a:t>×</a:t>
            </a:r>
            <a:endParaRPr lang="zh-CN" altLang="en-US" sz="2800" b="1" dirty="0">
              <a:solidFill>
                <a:srgbClr val="FF0000"/>
              </a:solidFill>
              <a:latin typeface="微软雅黑"/>
              <a:ea typeface="微软雅黑"/>
              <a:sym typeface="微软雅黑"/>
            </a:endParaRPr>
          </a:p>
        </p:txBody>
      </p:sp>
      <p:sp>
        <p:nvSpPr>
          <p:cNvPr id="11" name="矩形 10"/>
          <p:cNvSpPr/>
          <p:nvPr/>
        </p:nvSpPr>
        <p:spPr>
          <a:xfrm>
            <a:off x="6974001" y="2185988"/>
            <a:ext cx="436337" cy="523220"/>
          </a:xfrm>
          <a:prstGeom prst="rect">
            <a:avLst/>
          </a:prstGeom>
        </p:spPr>
        <p:txBody>
          <a:bodyPr wrap="none">
            <a:spAutoFit/>
          </a:bodyPr>
          <a:lstStyle/>
          <a:p>
            <a:pPr algn="ctr" defTabSz="457200">
              <a:defRPr/>
            </a:pPr>
            <a:r>
              <a:rPr lang="zh-CN" altLang="en-US" sz="2800" b="1" dirty="0">
                <a:solidFill>
                  <a:srgbClr val="FF0000"/>
                </a:solidFill>
                <a:latin typeface="微软雅黑"/>
                <a:ea typeface="微软雅黑"/>
                <a:sym typeface="微软雅黑"/>
              </a:rPr>
              <a:t>√</a:t>
            </a:r>
            <a:endParaRPr lang="zh-CN" altLang="en-US" sz="2800" dirty="0">
              <a:solidFill>
                <a:srgbClr val="FF0000"/>
              </a:solidFill>
              <a:latin typeface="微软雅黑"/>
              <a:ea typeface="微软雅黑"/>
              <a:sym typeface="微软雅黑"/>
            </a:endParaRPr>
          </a:p>
        </p:txBody>
      </p:sp>
      <p:sp>
        <p:nvSpPr>
          <p:cNvPr id="5" name="矩形 4"/>
          <p:cNvSpPr/>
          <p:nvPr/>
        </p:nvSpPr>
        <p:spPr>
          <a:xfrm>
            <a:off x="9032989" y="3425825"/>
            <a:ext cx="436337" cy="523220"/>
          </a:xfrm>
          <a:prstGeom prst="rect">
            <a:avLst/>
          </a:prstGeom>
        </p:spPr>
        <p:txBody>
          <a:bodyPr wrap="none">
            <a:spAutoFit/>
          </a:bodyPr>
          <a:lstStyle/>
          <a:p>
            <a:pPr algn="ctr" defTabSz="457200">
              <a:defRPr/>
            </a:pPr>
            <a:r>
              <a:rPr lang="zh-CN" altLang="en-US" sz="2800" b="1" dirty="0">
                <a:solidFill>
                  <a:srgbClr val="FF0000"/>
                </a:solidFill>
                <a:latin typeface="微软雅黑"/>
                <a:ea typeface="微软雅黑"/>
                <a:sym typeface="微软雅黑"/>
              </a:rPr>
              <a:t>√</a:t>
            </a:r>
            <a:endParaRPr lang="zh-CN" altLang="en-US" sz="2800" dirty="0">
              <a:solidFill>
                <a:srgbClr val="FF0000"/>
              </a:solidFill>
              <a:latin typeface="微软雅黑"/>
              <a:ea typeface="微软雅黑"/>
              <a:sym typeface="微软雅黑"/>
            </a:endParaRPr>
          </a:p>
        </p:txBody>
      </p:sp>
      <p:sp>
        <p:nvSpPr>
          <p:cNvPr id="6" name="矩形 5"/>
          <p:cNvSpPr/>
          <p:nvPr/>
        </p:nvSpPr>
        <p:spPr>
          <a:xfrm>
            <a:off x="4688474" y="4444872"/>
            <a:ext cx="436337" cy="523220"/>
          </a:xfrm>
          <a:prstGeom prst="rect">
            <a:avLst/>
          </a:prstGeom>
        </p:spPr>
        <p:txBody>
          <a:bodyPr wrap="none">
            <a:spAutoFit/>
          </a:bodyPr>
          <a:lstStyle/>
          <a:p>
            <a:pPr algn="ctr" defTabSz="457200">
              <a:defRPr/>
            </a:pPr>
            <a:r>
              <a:rPr lang="zh-CN" altLang="en-US" sz="2800" b="1" dirty="0">
                <a:solidFill>
                  <a:srgbClr val="FF0000"/>
                </a:solidFill>
                <a:latin typeface="微软雅黑"/>
                <a:ea typeface="微软雅黑"/>
                <a:sym typeface="微软雅黑"/>
              </a:rPr>
              <a:t>√</a:t>
            </a:r>
            <a:endParaRPr lang="zh-CN" altLang="en-US" sz="2800" dirty="0">
              <a:solidFill>
                <a:srgbClr val="FF0000"/>
              </a:solidFill>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2"/>
          <p:cNvSpPr>
            <a:spLocks noGrp="1"/>
          </p:cNvSpPr>
          <p:nvPr>
            <p:ph idx="1"/>
          </p:nvPr>
        </p:nvSpPr>
        <p:spPr>
          <a:xfrm>
            <a:off x="2152650" y="1903413"/>
            <a:ext cx="7886700" cy="728662"/>
          </a:xfrm>
        </p:spPr>
        <p:txBody>
          <a:bodyPr vert="horz" wrap="square" lIns="91440" tIns="45720" rIns="91440" bIns="45720" numCol="1" rtlCol="0" anchor="t" anchorCtr="0" compatLnSpc="1">
            <a:prstTxWarp prst="textNoShape">
              <a:avLst/>
            </a:prstTxWarp>
            <a:noAutofit/>
          </a:bodyPr>
          <a:lstStyle/>
          <a:p>
            <a:pPr marL="450850" indent="-450850" defTabSz="457200" fontAlgn="base">
              <a:lnSpc>
                <a:spcPts val="4500"/>
              </a:lnSpc>
              <a:spcBef>
                <a:spcPct val="0"/>
              </a:spcBef>
              <a:spcAft>
                <a:spcPct val="0"/>
              </a:spcAft>
              <a:buNone/>
              <a:defRPr/>
            </a:pPr>
            <a:r>
              <a:rPr sz="2800" b="1" spc="0" noProof="0">
                <a:solidFill>
                  <a:schemeClr val="tx1"/>
                </a:solidFill>
                <a:latin typeface="微软雅黑"/>
                <a:ea typeface="微软雅黑"/>
                <a:sym typeface="微软雅黑"/>
              </a:rPr>
              <a:t>按要求完成句子练习。</a:t>
            </a:r>
            <a:endParaRPr lang="en-US" altLang="zh-CN" sz="2800" spc="0" noProof="0">
              <a:solidFill>
                <a:schemeClr val="tx1"/>
              </a:solidFill>
              <a:latin typeface="微软雅黑"/>
              <a:ea typeface="微软雅黑"/>
              <a:sym typeface="微软雅黑"/>
            </a:endParaRPr>
          </a:p>
          <a:p>
            <a:pPr marL="0" indent="0" defTabSz="457200" fontAlgn="base">
              <a:lnSpc>
                <a:spcPts val="4500"/>
              </a:lnSpc>
              <a:spcBef>
                <a:spcPts val="1000"/>
              </a:spcBef>
              <a:spcAft>
                <a:spcPct val="0"/>
              </a:spcAft>
              <a:buNone/>
              <a:defRPr/>
            </a:pPr>
            <a:r>
              <a:rPr lang="en-US" altLang="zh-CN" sz="2800" spc="0" noProof="0">
                <a:solidFill>
                  <a:schemeClr val="tx1"/>
                </a:solidFill>
                <a:latin typeface="微软雅黑"/>
                <a:ea typeface="微软雅黑"/>
                <a:sym typeface="微软雅黑"/>
              </a:rPr>
              <a:t>(1)</a:t>
            </a:r>
            <a:r>
              <a:rPr sz="2800" spc="0" noProof="0">
                <a:solidFill>
                  <a:schemeClr val="tx1"/>
                </a:solidFill>
                <a:latin typeface="微软雅黑"/>
                <a:ea typeface="微软雅黑"/>
                <a:sym typeface="微软雅黑"/>
              </a:rPr>
              <a:t>毛主席在群众一阵又一阵的掌声中宣读中央人民政府的公告。</a:t>
            </a:r>
            <a:r>
              <a:rPr lang="en-US" altLang="zh-CN" sz="2800" spc="0" noProof="0">
                <a:solidFill>
                  <a:schemeClr val="tx1"/>
                </a:solidFill>
                <a:latin typeface="微软雅黑"/>
                <a:ea typeface="微软雅黑"/>
                <a:sym typeface="微软雅黑"/>
              </a:rPr>
              <a:t>(</a:t>
            </a:r>
            <a:r>
              <a:rPr sz="2800" spc="0" noProof="0">
                <a:solidFill>
                  <a:schemeClr val="tx1"/>
                </a:solidFill>
                <a:latin typeface="微软雅黑"/>
                <a:ea typeface="微软雅黑"/>
                <a:sym typeface="微软雅黑"/>
              </a:rPr>
              <a:t>缩句</a:t>
            </a:r>
            <a:r>
              <a:rPr lang="en-US" altLang="zh-CN" sz="2800" spc="0" noProof="0">
                <a:solidFill>
                  <a:schemeClr val="tx1"/>
                </a:solidFill>
                <a:latin typeface="微软雅黑"/>
                <a:ea typeface="微软雅黑"/>
                <a:sym typeface="微软雅黑"/>
              </a:rPr>
              <a:t>)</a:t>
            </a:r>
          </a:p>
          <a:p>
            <a:pPr marL="0" indent="0" defTabSz="457200" fontAlgn="base">
              <a:lnSpc>
                <a:spcPts val="4500"/>
              </a:lnSpc>
              <a:spcBef>
                <a:spcPts val="1000"/>
              </a:spcBef>
              <a:spcAft>
                <a:spcPct val="0"/>
              </a:spcAft>
              <a:buNone/>
              <a:defRPr/>
            </a:pPr>
            <a:r>
              <a:rPr sz="2800" spc="0" noProof="0">
                <a:solidFill>
                  <a:srgbClr val="C00000"/>
                </a:solidFill>
                <a:latin typeface="微软雅黑"/>
                <a:ea typeface="微软雅黑"/>
                <a:cs typeface="华文楷体" panose="02010600040101010101" charset="-122"/>
                <a:sym typeface="微软雅黑"/>
              </a:rPr>
              <a:t>  毛主席宣读公告。</a:t>
            </a:r>
            <a:endParaRPr lang="en-US" altLang="zh-CN" sz="2800" spc="0" noProof="0">
              <a:solidFill>
                <a:schemeClr val="tx1"/>
              </a:solidFill>
              <a:latin typeface="微软雅黑"/>
              <a:ea typeface="微软雅黑"/>
              <a:cs typeface="华文楷体" panose="02010600040101010101" charset="-122"/>
              <a:sym typeface="微软雅黑"/>
            </a:endParaRPr>
          </a:p>
          <a:p>
            <a:pPr marL="450850" indent="0" defTabSz="457200" fontAlgn="base">
              <a:lnSpc>
                <a:spcPct val="150000"/>
              </a:lnSpc>
              <a:spcBef>
                <a:spcPts val="1000"/>
              </a:spcBef>
              <a:spcAft>
                <a:spcPct val="0"/>
              </a:spcAft>
              <a:buNone/>
              <a:defRPr/>
            </a:pPr>
            <a:endParaRPr sz="2800" spc="0">
              <a:solidFill>
                <a:schemeClr val="tx1"/>
              </a:solidFill>
              <a:latin typeface="微软雅黑"/>
              <a:ea typeface="微软雅黑"/>
              <a:cs typeface="华文楷体" panose="02010600040101010101" charset="-122"/>
              <a:sym typeface="微软雅黑"/>
            </a:endParaRPr>
          </a:p>
        </p:txBody>
      </p:sp>
      <p:sp>
        <p:nvSpPr>
          <p:cNvPr id="6" name="圆角矩形 5"/>
          <p:cNvSpPr/>
          <p:nvPr/>
        </p:nvSpPr>
        <p:spPr>
          <a:xfrm>
            <a:off x="1970089" y="973139"/>
            <a:ext cx="2460625" cy="655637"/>
          </a:xfrm>
          <a:prstGeom prst="roundRect">
            <a:avLst/>
          </a:prstGeom>
          <a:solidFill>
            <a:schemeClr val="accent6">
              <a:lumMod val="60000"/>
              <a:lumOff val="40000"/>
            </a:schemeClr>
          </a:solidFill>
          <a:ln w="3175">
            <a:solidFill>
              <a:schemeClr val="accent6">
                <a:lumMod val="60000"/>
                <a:lumOff val="4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defRPr/>
            </a:pPr>
            <a:endParaRPr lang="zh-CN" altLang="en-US" noProof="1">
              <a:latin typeface="微软雅黑"/>
              <a:ea typeface="微软雅黑"/>
              <a:sym typeface="微软雅黑"/>
            </a:endParaRPr>
          </a:p>
        </p:txBody>
      </p:sp>
      <p:sp>
        <p:nvSpPr>
          <p:cNvPr id="50179" name="文本框 9"/>
          <p:cNvSpPr txBox="1">
            <a:spLocks noChangeArrowheads="1"/>
          </p:cNvSpPr>
          <p:nvPr/>
        </p:nvSpPr>
        <p:spPr bwMode="auto">
          <a:xfrm>
            <a:off x="2546350" y="1017588"/>
            <a:ext cx="2141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zh-CN" sz="3200" b="1">
                <a:solidFill>
                  <a:schemeClr val="bg1"/>
                </a:solidFill>
                <a:latin typeface="微软雅黑"/>
                <a:ea typeface="微软雅黑"/>
                <a:sym typeface="微软雅黑"/>
              </a:rPr>
              <a:t>课后习题</a:t>
            </a:r>
          </a:p>
        </p:txBody>
      </p:sp>
      <p:pic>
        <p:nvPicPr>
          <p:cNvPr id="50180" name="内容占位符 3" descr="练习(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0089" y="971551"/>
            <a:ext cx="6572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36865">
                                            <p:txEl>
                                              <p:pRg st="2" end="2"/>
                                            </p:txEl>
                                          </p:spTgt>
                                        </p:tgtEl>
                                        <p:attrNameLst>
                                          <p:attrName>style.visibility</p:attrName>
                                        </p:attrNameLst>
                                      </p:cBhvr>
                                      <p:to>
                                        <p:strVal val="visible"/>
                                      </p:to>
                                    </p:set>
                                    <p:anim calcmode="lin" valueType="num">
                                      <p:cBhvr>
                                        <p:cTn id="7" dur="500"/>
                                        <p:tgtEl>
                                          <p:spTgt spid="36865">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3686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内容占位符 2"/>
          <p:cNvSpPr>
            <a:spLocks noGrp="1"/>
          </p:cNvSpPr>
          <p:nvPr>
            <p:ph idx="1"/>
          </p:nvPr>
        </p:nvSpPr>
        <p:spPr>
          <a:xfrm>
            <a:off x="1893888" y="1412875"/>
            <a:ext cx="7886700" cy="3346450"/>
          </a:xfrm>
        </p:spPr>
        <p:txBody>
          <a:bodyPr vert="horz" wrap="square" lIns="91440" tIns="45720" rIns="91440" bIns="45720" numCol="1" rtlCol="0" anchor="t" anchorCtr="0" compatLnSpc="1">
            <a:prstTxWarp prst="textNoShape">
              <a:avLst/>
            </a:prstTxWarp>
            <a:noAutofit/>
          </a:bodyPr>
          <a:lstStyle/>
          <a:p>
            <a:pPr marL="0" indent="-450850" defTabSz="457200" fontAlgn="base">
              <a:lnSpc>
                <a:spcPts val="4500"/>
              </a:lnSpc>
              <a:spcBef>
                <a:spcPct val="0"/>
              </a:spcBef>
              <a:spcAft>
                <a:spcPct val="0"/>
              </a:spcAft>
              <a:buNone/>
              <a:defRPr/>
            </a:pPr>
            <a:r>
              <a:rPr lang="en-US" altLang="zh-CN" sz="2800" spc="0" noProof="0">
                <a:solidFill>
                  <a:schemeClr val="tx1"/>
                </a:solidFill>
                <a:latin typeface="微软雅黑"/>
                <a:ea typeface="微软雅黑"/>
                <a:sym typeface="微软雅黑"/>
              </a:rPr>
              <a:t> (2)</a:t>
            </a:r>
            <a:r>
              <a:rPr sz="2800" spc="0" noProof="0">
                <a:solidFill>
                  <a:schemeClr val="tx1"/>
                </a:solidFill>
                <a:latin typeface="微软雅黑"/>
                <a:ea typeface="微软雅黑"/>
                <a:sym typeface="微软雅黑"/>
              </a:rPr>
              <a:t>这庄严的宣告，这雄伟的声音，使全场</a:t>
            </a:r>
            <a:r>
              <a:rPr lang="en-US" altLang="zh-CN" sz="2800" spc="0" noProof="0">
                <a:solidFill>
                  <a:schemeClr val="tx1"/>
                </a:solidFill>
                <a:latin typeface="微软雅黑"/>
                <a:ea typeface="微软雅黑"/>
                <a:sym typeface="微软雅黑"/>
              </a:rPr>
              <a:t>30</a:t>
            </a:r>
            <a:r>
              <a:rPr sz="2800" spc="0" noProof="0">
                <a:solidFill>
                  <a:schemeClr val="tx1"/>
                </a:solidFill>
                <a:latin typeface="微软雅黑"/>
                <a:ea typeface="微软雅黑"/>
                <a:sym typeface="微软雅黑"/>
              </a:rPr>
              <a:t>万人一齐欢呼起来。</a:t>
            </a:r>
            <a:r>
              <a:rPr lang="en-US" altLang="zh-CN" sz="2800" spc="0" noProof="0">
                <a:solidFill>
                  <a:schemeClr val="tx1"/>
                </a:solidFill>
                <a:latin typeface="微软雅黑"/>
                <a:ea typeface="微软雅黑"/>
                <a:sym typeface="微软雅黑"/>
              </a:rPr>
              <a:t>(</a:t>
            </a:r>
            <a:r>
              <a:rPr sz="2800" spc="0" noProof="0">
                <a:solidFill>
                  <a:schemeClr val="tx1"/>
                </a:solidFill>
                <a:latin typeface="微软雅黑"/>
                <a:ea typeface="微软雅黑"/>
                <a:sym typeface="微软雅黑"/>
              </a:rPr>
              <a:t>改为反问句</a:t>
            </a:r>
            <a:r>
              <a:rPr lang="en-US" altLang="zh-CN" sz="2800" spc="0" noProof="0">
                <a:solidFill>
                  <a:schemeClr val="tx1"/>
                </a:solidFill>
                <a:latin typeface="微软雅黑"/>
                <a:ea typeface="微软雅黑"/>
                <a:sym typeface="微软雅黑"/>
              </a:rPr>
              <a:t>)</a:t>
            </a:r>
          </a:p>
          <a:p>
            <a:pPr marL="0" indent="-450850" defTabSz="457200" fontAlgn="base">
              <a:lnSpc>
                <a:spcPts val="4500"/>
              </a:lnSpc>
              <a:spcBef>
                <a:spcPct val="0"/>
              </a:spcBef>
              <a:spcAft>
                <a:spcPct val="0"/>
              </a:spcAft>
              <a:buNone/>
              <a:defRPr/>
            </a:pPr>
            <a:r>
              <a:rPr sz="2800" spc="0" noProof="0">
                <a:solidFill>
                  <a:srgbClr val="C00000"/>
                </a:solidFill>
                <a:latin typeface="微软雅黑"/>
                <a:ea typeface="微软雅黑"/>
                <a:cs typeface="楷体" pitchFamily="49" charset="-122"/>
                <a:sym typeface="微软雅黑"/>
              </a:rPr>
              <a:t>  </a:t>
            </a:r>
            <a:r>
              <a:rPr sz="2800" spc="0" noProof="0">
                <a:solidFill>
                  <a:srgbClr val="C00000"/>
                </a:solidFill>
                <a:latin typeface="微软雅黑"/>
                <a:ea typeface="微软雅黑"/>
                <a:cs typeface="华文楷体" panose="02010600040101010101" charset="-122"/>
                <a:sym typeface="微软雅黑"/>
              </a:rPr>
              <a:t> 这庄严的宣告，这雄伟的声音，怎能不使全场</a:t>
            </a:r>
            <a:r>
              <a:rPr lang="en-US" altLang="zh-CN" sz="2800" spc="0" noProof="0">
                <a:solidFill>
                  <a:srgbClr val="C00000"/>
                </a:solidFill>
                <a:latin typeface="微软雅黑"/>
                <a:ea typeface="微软雅黑"/>
                <a:cs typeface="华文楷体" panose="02010600040101010101" charset="-122"/>
                <a:sym typeface="微软雅黑"/>
              </a:rPr>
              <a:t>30</a:t>
            </a:r>
            <a:r>
              <a:rPr sz="2800" spc="0" noProof="0">
                <a:solidFill>
                  <a:srgbClr val="C00000"/>
                </a:solidFill>
                <a:latin typeface="微软雅黑"/>
                <a:ea typeface="微软雅黑"/>
                <a:cs typeface="华文楷体" panose="02010600040101010101" charset="-122"/>
                <a:sym typeface="微软雅黑"/>
              </a:rPr>
              <a:t>万人一齐欢呼起来呢？</a:t>
            </a:r>
          </a:p>
          <a:p>
            <a:pPr marL="0" indent="-450850" defTabSz="457200" fontAlgn="base">
              <a:lnSpc>
                <a:spcPts val="4500"/>
              </a:lnSpc>
              <a:spcBef>
                <a:spcPct val="0"/>
              </a:spcBef>
              <a:spcAft>
                <a:spcPct val="0"/>
              </a:spcAft>
              <a:buNone/>
              <a:defRPr/>
            </a:pPr>
            <a:endParaRPr lang="en-US" altLang="zh-CN" sz="2800" spc="0" noProof="0">
              <a:solidFill>
                <a:schemeClr val="tx1"/>
              </a:solidFill>
              <a:latin typeface="微软雅黑"/>
              <a:ea typeface="微软雅黑"/>
              <a:cs typeface="华文楷体" panose="02010600040101010101" charset="-122"/>
              <a:sym typeface="微软雅黑"/>
            </a:endParaRPr>
          </a:p>
          <a:p>
            <a:pPr marL="450850" indent="-9525" defTabSz="457200" fontAlgn="base">
              <a:lnSpc>
                <a:spcPct val="150000"/>
              </a:lnSpc>
              <a:spcBef>
                <a:spcPct val="0"/>
              </a:spcBef>
              <a:spcAft>
                <a:spcPct val="0"/>
              </a:spcAft>
              <a:buNone/>
              <a:defRPr/>
            </a:pPr>
            <a:endParaRPr sz="2800" spc="0">
              <a:solidFill>
                <a:schemeClr val="tx1"/>
              </a:solidFill>
              <a:latin typeface="微软雅黑"/>
              <a:ea typeface="微软雅黑"/>
              <a:cs typeface="华文楷体" panose="02010600040101010101" charset="-122"/>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6865">
                                            <p:txEl>
                                              <p:pRg st="1" end="1"/>
                                            </p:txEl>
                                          </p:spTgt>
                                        </p:tgtEl>
                                        <p:attrNameLst>
                                          <p:attrName>style.visibility</p:attrName>
                                        </p:attrNameLst>
                                      </p:cBhvr>
                                      <p:to>
                                        <p:strVal val="visible"/>
                                      </p:to>
                                    </p:set>
                                    <p:anim calcmode="lin" valueType="num">
                                      <p:cBhvr additive="base">
                                        <p:cTn id="7" dur="500" fill="hold"/>
                                        <p:tgtEl>
                                          <p:spTgt spid="3686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105026" y="1866901"/>
            <a:ext cx="7980363" cy="1374735"/>
          </a:xfrm>
          <a:prstGeom prst="rect">
            <a:avLst/>
          </a:prstGeom>
        </p:spPr>
        <p:txBody>
          <a:bodyPr>
            <a:spAutoFit/>
          </a:bodyPr>
          <a:lstStyle/>
          <a:p>
            <a:pPr defTabSz="457200">
              <a:lnSpc>
                <a:spcPts val="4500"/>
              </a:lnSpc>
              <a:defRPr/>
            </a:pPr>
            <a:r>
              <a:rPr lang="en-US" altLang="zh-CN" sz="2800" dirty="0">
                <a:latin typeface="微软雅黑"/>
                <a:ea typeface="微软雅黑"/>
                <a:sym typeface="微软雅黑"/>
              </a:rPr>
              <a:t>(3)</a:t>
            </a:r>
            <a:r>
              <a:rPr lang="zh-CN" altLang="en-US" sz="2800" dirty="0">
                <a:latin typeface="微软雅黑"/>
                <a:ea typeface="微软雅黑"/>
                <a:sym typeface="微软雅黑"/>
              </a:rPr>
              <a:t>广场汇集了群众队伍。</a:t>
            </a:r>
            <a:r>
              <a:rPr lang="en-US" altLang="zh-CN" sz="2800" dirty="0">
                <a:latin typeface="微软雅黑"/>
                <a:ea typeface="微软雅黑"/>
                <a:sym typeface="微软雅黑"/>
              </a:rPr>
              <a:t>(</a:t>
            </a:r>
            <a:r>
              <a:rPr lang="zh-CN" altLang="en-US" sz="2800" dirty="0">
                <a:latin typeface="微软雅黑"/>
                <a:ea typeface="微软雅黑"/>
                <a:sym typeface="微软雅黑"/>
              </a:rPr>
              <a:t>扩句</a:t>
            </a:r>
            <a:r>
              <a:rPr lang="en-US" altLang="zh-CN" sz="2800" dirty="0">
                <a:latin typeface="微软雅黑"/>
                <a:ea typeface="微软雅黑"/>
                <a:sym typeface="微软雅黑"/>
              </a:rPr>
              <a:t>)</a:t>
            </a:r>
          </a:p>
          <a:p>
            <a:pPr defTabSz="457200">
              <a:lnSpc>
                <a:spcPts val="4500"/>
              </a:lnSpc>
              <a:spcBef>
                <a:spcPts val="1000"/>
              </a:spcBef>
              <a:defRPr/>
            </a:pPr>
            <a:r>
              <a:rPr lang="zh-CN" altLang="en-US" sz="2800" dirty="0">
                <a:solidFill>
                  <a:srgbClr val="C00000"/>
                </a:solidFill>
                <a:latin typeface="微软雅黑"/>
                <a:ea typeface="微软雅黑"/>
                <a:cs typeface="楷体" pitchFamily="49" charset="-122"/>
                <a:sym typeface="微软雅黑"/>
              </a:rPr>
              <a:t>  丁字形的广场汇集了从四面八方来的群众队伍。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p:cTn id="7" dur="500"/>
                                        <p:tgtEl>
                                          <p:spTgt spid="6">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79513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9" name="组合 38"/>
          <p:cNvGrpSpPr>
            <a:grpSpLocks/>
          </p:cNvGrpSpPr>
          <p:nvPr/>
        </p:nvGrpSpPr>
        <p:grpSpPr bwMode="auto">
          <a:xfrm>
            <a:off x="4846639" y="1320801"/>
            <a:ext cx="2541587" cy="2538413"/>
            <a:chOff x="299400" y="609600"/>
            <a:chExt cx="2542863" cy="2539048"/>
          </a:xfrm>
        </p:grpSpPr>
        <p:cxnSp>
          <p:nvCxnSpPr>
            <p:cNvPr id="7170" name="直接连接符 5"/>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p:spPr>
        </p:cxnSp>
        <p:cxnSp>
          <p:nvCxnSpPr>
            <p:cNvPr id="7171" name="直接连接符 6"/>
            <p:cNvCxnSpPr>
              <a:cxnSpLocks noChangeShapeType="1"/>
            </p:cNvCxnSpPr>
            <p:nvPr/>
          </p:nvCxnSpPr>
          <p:spPr bwMode="auto">
            <a:xfrm rot="5400000">
              <a:off x="288598" y="1868802"/>
              <a:ext cx="2519993" cy="1588"/>
            </a:xfrm>
            <a:prstGeom prst="line">
              <a:avLst/>
            </a:prstGeom>
            <a:noFill/>
            <a:ln w="15875">
              <a:solidFill>
                <a:srgbClr val="2E75B6"/>
              </a:solidFill>
              <a:prstDash val="lgDash"/>
              <a:round/>
              <a:headEnd/>
              <a:tailEnd/>
            </a:ln>
          </p:spPr>
        </p:cxnSp>
        <p:sp>
          <p:nvSpPr>
            <p:cNvPr id="8" name="矩形 7"/>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9" name="Freeform 8"/>
          <p:cNvSpPr>
            <a:spLocks noChangeArrowheads="1"/>
          </p:cNvSpPr>
          <p:nvPr/>
        </p:nvSpPr>
        <p:spPr bwMode="auto">
          <a:xfrm>
            <a:off x="6261101" y="3175001"/>
            <a:ext cx="544513" cy="511175"/>
          </a:xfrm>
          <a:custGeom>
            <a:avLst/>
            <a:gdLst>
              <a:gd name="T0" fmla="*/ 0 w 858"/>
              <a:gd name="T1" fmla="*/ 13 h 806"/>
              <a:gd name="T2" fmla="*/ 13 w 858"/>
              <a:gd name="T3" fmla="*/ 0 h 806"/>
              <a:gd name="T4" fmla="*/ 26 w 858"/>
              <a:gd name="T5" fmla="*/ 0 h 806"/>
              <a:gd name="T6" fmla="*/ 38 w 858"/>
              <a:gd name="T7" fmla="*/ 0 h 806"/>
              <a:gd name="T8" fmla="*/ 63 w 858"/>
              <a:gd name="T9" fmla="*/ 13 h 806"/>
              <a:gd name="T10" fmla="*/ 76 w 858"/>
              <a:gd name="T11" fmla="*/ 13 h 806"/>
              <a:gd name="T12" fmla="*/ 101 w 858"/>
              <a:gd name="T13" fmla="*/ 25 h 806"/>
              <a:gd name="T14" fmla="*/ 127 w 858"/>
              <a:gd name="T15" fmla="*/ 38 h 806"/>
              <a:gd name="T16" fmla="*/ 152 w 858"/>
              <a:gd name="T17" fmla="*/ 38 h 806"/>
              <a:gd name="T18" fmla="*/ 177 w 858"/>
              <a:gd name="T19" fmla="*/ 51 h 806"/>
              <a:gd name="T20" fmla="*/ 202 w 858"/>
              <a:gd name="T21" fmla="*/ 63 h 806"/>
              <a:gd name="T22" fmla="*/ 240 w 858"/>
              <a:gd name="T23" fmla="*/ 88 h 806"/>
              <a:gd name="T24" fmla="*/ 278 w 858"/>
              <a:gd name="T25" fmla="*/ 101 h 806"/>
              <a:gd name="T26" fmla="*/ 316 w 858"/>
              <a:gd name="T27" fmla="*/ 126 h 806"/>
              <a:gd name="T28" fmla="*/ 353 w 858"/>
              <a:gd name="T29" fmla="*/ 139 h 806"/>
              <a:gd name="T30" fmla="*/ 404 w 858"/>
              <a:gd name="T31" fmla="*/ 164 h 806"/>
              <a:gd name="T32" fmla="*/ 492 w 858"/>
              <a:gd name="T33" fmla="*/ 214 h 806"/>
              <a:gd name="T34" fmla="*/ 568 w 858"/>
              <a:gd name="T35" fmla="*/ 252 h 806"/>
              <a:gd name="T36" fmla="*/ 631 w 858"/>
              <a:gd name="T37" fmla="*/ 290 h 806"/>
              <a:gd name="T38" fmla="*/ 681 w 858"/>
              <a:gd name="T39" fmla="*/ 340 h 806"/>
              <a:gd name="T40" fmla="*/ 731 w 858"/>
              <a:gd name="T41" fmla="*/ 378 h 806"/>
              <a:gd name="T42" fmla="*/ 769 w 858"/>
              <a:gd name="T43" fmla="*/ 416 h 806"/>
              <a:gd name="T44" fmla="*/ 807 w 858"/>
              <a:gd name="T45" fmla="*/ 441 h 806"/>
              <a:gd name="T46" fmla="*/ 820 w 858"/>
              <a:gd name="T47" fmla="*/ 479 h 806"/>
              <a:gd name="T48" fmla="*/ 832 w 858"/>
              <a:gd name="T49" fmla="*/ 504 h 806"/>
              <a:gd name="T50" fmla="*/ 845 w 858"/>
              <a:gd name="T51" fmla="*/ 541 h 806"/>
              <a:gd name="T52" fmla="*/ 858 w 858"/>
              <a:gd name="T53" fmla="*/ 567 h 806"/>
              <a:gd name="T54" fmla="*/ 858 w 858"/>
              <a:gd name="T55" fmla="*/ 592 h 806"/>
              <a:gd name="T56" fmla="*/ 858 w 858"/>
              <a:gd name="T57" fmla="*/ 630 h 806"/>
              <a:gd name="T58" fmla="*/ 858 w 858"/>
              <a:gd name="T59" fmla="*/ 655 h 806"/>
              <a:gd name="T60" fmla="*/ 845 w 858"/>
              <a:gd name="T61" fmla="*/ 680 h 806"/>
              <a:gd name="T62" fmla="*/ 845 w 858"/>
              <a:gd name="T63" fmla="*/ 705 h 806"/>
              <a:gd name="T64" fmla="*/ 832 w 858"/>
              <a:gd name="T65" fmla="*/ 730 h 806"/>
              <a:gd name="T66" fmla="*/ 820 w 858"/>
              <a:gd name="T67" fmla="*/ 743 h 806"/>
              <a:gd name="T68" fmla="*/ 807 w 858"/>
              <a:gd name="T69" fmla="*/ 768 h 806"/>
              <a:gd name="T70" fmla="*/ 795 w 858"/>
              <a:gd name="T71" fmla="*/ 781 h 806"/>
              <a:gd name="T72" fmla="*/ 782 w 858"/>
              <a:gd name="T73" fmla="*/ 793 h 806"/>
              <a:gd name="T74" fmla="*/ 769 w 858"/>
              <a:gd name="T75" fmla="*/ 793 h 806"/>
              <a:gd name="T76" fmla="*/ 757 w 858"/>
              <a:gd name="T77" fmla="*/ 806 h 806"/>
              <a:gd name="T78" fmla="*/ 744 w 858"/>
              <a:gd name="T79" fmla="*/ 806 h 806"/>
              <a:gd name="T80" fmla="*/ 731 w 858"/>
              <a:gd name="T81" fmla="*/ 793 h 806"/>
              <a:gd name="T82" fmla="*/ 706 w 858"/>
              <a:gd name="T83" fmla="*/ 781 h 806"/>
              <a:gd name="T84" fmla="*/ 694 w 858"/>
              <a:gd name="T85" fmla="*/ 768 h 806"/>
              <a:gd name="T86" fmla="*/ 668 w 858"/>
              <a:gd name="T87" fmla="*/ 755 h 806"/>
              <a:gd name="T88" fmla="*/ 643 w 858"/>
              <a:gd name="T89" fmla="*/ 730 h 806"/>
              <a:gd name="T90" fmla="*/ 618 w 858"/>
              <a:gd name="T91" fmla="*/ 705 h 806"/>
              <a:gd name="T92" fmla="*/ 593 w 858"/>
              <a:gd name="T93" fmla="*/ 680 h 806"/>
              <a:gd name="T94" fmla="*/ 555 w 858"/>
              <a:gd name="T95" fmla="*/ 642 h 806"/>
              <a:gd name="T96" fmla="*/ 517 w 858"/>
              <a:gd name="T97" fmla="*/ 604 h 806"/>
              <a:gd name="T98" fmla="*/ 479 w 858"/>
              <a:gd name="T99" fmla="*/ 567 h 806"/>
              <a:gd name="T100" fmla="*/ 429 w 858"/>
              <a:gd name="T101" fmla="*/ 516 h 806"/>
              <a:gd name="T102" fmla="*/ 379 w 858"/>
              <a:gd name="T103" fmla="*/ 466 h 806"/>
              <a:gd name="T104" fmla="*/ 328 w 858"/>
              <a:gd name="T105" fmla="*/ 416 h 806"/>
              <a:gd name="T106" fmla="*/ 278 w 858"/>
              <a:gd name="T107" fmla="*/ 365 h 806"/>
              <a:gd name="T108" fmla="*/ 215 w 858"/>
              <a:gd name="T109" fmla="*/ 302 h 806"/>
              <a:gd name="T110" fmla="*/ 152 w 858"/>
              <a:gd name="T111" fmla="*/ 239 h 806"/>
              <a:gd name="T112" fmla="*/ 101 w 858"/>
              <a:gd name="T113" fmla="*/ 189 h 806"/>
              <a:gd name="T114" fmla="*/ 63 w 858"/>
              <a:gd name="T115" fmla="*/ 139 h 806"/>
              <a:gd name="T116" fmla="*/ 38 w 858"/>
              <a:gd name="T117" fmla="*/ 101 h 806"/>
              <a:gd name="T118" fmla="*/ 13 w 858"/>
              <a:gd name="T119" fmla="*/ 63 h 806"/>
              <a:gd name="T120" fmla="*/ 0 w 858"/>
              <a:gd name="T121" fmla="*/ 38 h 806"/>
              <a:gd name="T122" fmla="*/ 0 w 858"/>
              <a:gd name="T123" fmla="*/ 25 h 806"/>
              <a:gd name="T124" fmla="*/ 0 w 858"/>
              <a:gd name="T125" fmla="*/ 13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58" h="806">
                <a:moveTo>
                  <a:pt x="0" y="13"/>
                </a:moveTo>
                <a:lnTo>
                  <a:pt x="13" y="0"/>
                </a:lnTo>
                <a:lnTo>
                  <a:pt x="26" y="0"/>
                </a:lnTo>
                <a:lnTo>
                  <a:pt x="38" y="0"/>
                </a:lnTo>
                <a:lnTo>
                  <a:pt x="63" y="13"/>
                </a:lnTo>
                <a:lnTo>
                  <a:pt x="76" y="13"/>
                </a:lnTo>
                <a:lnTo>
                  <a:pt x="101" y="25"/>
                </a:lnTo>
                <a:lnTo>
                  <a:pt x="127" y="38"/>
                </a:lnTo>
                <a:lnTo>
                  <a:pt x="152" y="38"/>
                </a:lnTo>
                <a:lnTo>
                  <a:pt x="177" y="51"/>
                </a:lnTo>
                <a:lnTo>
                  <a:pt x="202" y="63"/>
                </a:lnTo>
                <a:lnTo>
                  <a:pt x="240" y="88"/>
                </a:lnTo>
                <a:lnTo>
                  <a:pt x="278" y="101"/>
                </a:lnTo>
                <a:lnTo>
                  <a:pt x="316" y="126"/>
                </a:lnTo>
                <a:lnTo>
                  <a:pt x="353" y="139"/>
                </a:lnTo>
                <a:lnTo>
                  <a:pt x="404" y="164"/>
                </a:lnTo>
                <a:lnTo>
                  <a:pt x="492" y="214"/>
                </a:lnTo>
                <a:lnTo>
                  <a:pt x="568" y="252"/>
                </a:lnTo>
                <a:lnTo>
                  <a:pt x="631" y="290"/>
                </a:lnTo>
                <a:lnTo>
                  <a:pt x="681" y="340"/>
                </a:lnTo>
                <a:lnTo>
                  <a:pt x="731" y="378"/>
                </a:lnTo>
                <a:lnTo>
                  <a:pt x="769" y="416"/>
                </a:lnTo>
                <a:lnTo>
                  <a:pt x="807" y="441"/>
                </a:lnTo>
                <a:lnTo>
                  <a:pt x="820" y="479"/>
                </a:lnTo>
                <a:lnTo>
                  <a:pt x="832" y="504"/>
                </a:lnTo>
                <a:lnTo>
                  <a:pt x="845" y="541"/>
                </a:lnTo>
                <a:lnTo>
                  <a:pt x="858" y="567"/>
                </a:lnTo>
                <a:lnTo>
                  <a:pt x="858" y="592"/>
                </a:lnTo>
                <a:lnTo>
                  <a:pt x="858" y="630"/>
                </a:lnTo>
                <a:lnTo>
                  <a:pt x="858" y="655"/>
                </a:lnTo>
                <a:lnTo>
                  <a:pt x="845" y="680"/>
                </a:lnTo>
                <a:lnTo>
                  <a:pt x="845" y="705"/>
                </a:lnTo>
                <a:lnTo>
                  <a:pt x="832" y="730"/>
                </a:lnTo>
                <a:lnTo>
                  <a:pt x="820" y="743"/>
                </a:lnTo>
                <a:lnTo>
                  <a:pt x="807" y="768"/>
                </a:lnTo>
                <a:lnTo>
                  <a:pt x="795" y="781"/>
                </a:lnTo>
                <a:lnTo>
                  <a:pt x="782" y="793"/>
                </a:lnTo>
                <a:lnTo>
                  <a:pt x="769" y="793"/>
                </a:lnTo>
                <a:lnTo>
                  <a:pt x="757" y="806"/>
                </a:lnTo>
                <a:lnTo>
                  <a:pt x="744" y="806"/>
                </a:lnTo>
                <a:lnTo>
                  <a:pt x="731" y="793"/>
                </a:lnTo>
                <a:lnTo>
                  <a:pt x="706" y="781"/>
                </a:lnTo>
                <a:lnTo>
                  <a:pt x="694" y="768"/>
                </a:lnTo>
                <a:lnTo>
                  <a:pt x="668" y="755"/>
                </a:lnTo>
                <a:lnTo>
                  <a:pt x="643" y="730"/>
                </a:lnTo>
                <a:lnTo>
                  <a:pt x="618" y="705"/>
                </a:lnTo>
                <a:lnTo>
                  <a:pt x="593" y="680"/>
                </a:lnTo>
                <a:lnTo>
                  <a:pt x="555" y="642"/>
                </a:lnTo>
                <a:lnTo>
                  <a:pt x="517" y="604"/>
                </a:lnTo>
                <a:lnTo>
                  <a:pt x="479" y="567"/>
                </a:lnTo>
                <a:lnTo>
                  <a:pt x="429" y="516"/>
                </a:lnTo>
                <a:lnTo>
                  <a:pt x="379" y="466"/>
                </a:lnTo>
                <a:lnTo>
                  <a:pt x="328" y="416"/>
                </a:lnTo>
                <a:lnTo>
                  <a:pt x="278" y="365"/>
                </a:lnTo>
                <a:lnTo>
                  <a:pt x="215" y="302"/>
                </a:lnTo>
                <a:lnTo>
                  <a:pt x="152" y="239"/>
                </a:lnTo>
                <a:lnTo>
                  <a:pt x="101" y="189"/>
                </a:lnTo>
                <a:lnTo>
                  <a:pt x="63" y="139"/>
                </a:lnTo>
                <a:lnTo>
                  <a:pt x="38" y="101"/>
                </a:lnTo>
                <a:lnTo>
                  <a:pt x="13" y="63"/>
                </a:lnTo>
                <a:lnTo>
                  <a:pt x="0" y="38"/>
                </a:lnTo>
                <a:lnTo>
                  <a:pt x="0" y="25"/>
                </a:lnTo>
                <a:lnTo>
                  <a:pt x="0" y="1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0" name="Freeform 9"/>
          <p:cNvSpPr>
            <a:spLocks noChangeArrowheads="1"/>
          </p:cNvSpPr>
          <p:nvPr/>
        </p:nvSpPr>
        <p:spPr bwMode="auto">
          <a:xfrm>
            <a:off x="5221289" y="3103563"/>
            <a:ext cx="744537" cy="590550"/>
          </a:xfrm>
          <a:custGeom>
            <a:avLst/>
            <a:gdLst>
              <a:gd name="T0" fmla="*/ 252 w 1172"/>
              <a:gd name="T1" fmla="*/ 843 h 931"/>
              <a:gd name="T2" fmla="*/ 139 w 1172"/>
              <a:gd name="T3" fmla="*/ 894 h 931"/>
              <a:gd name="T4" fmla="*/ 63 w 1172"/>
              <a:gd name="T5" fmla="*/ 919 h 931"/>
              <a:gd name="T6" fmla="*/ 13 w 1172"/>
              <a:gd name="T7" fmla="*/ 931 h 931"/>
              <a:gd name="T8" fmla="*/ 0 w 1172"/>
              <a:gd name="T9" fmla="*/ 919 h 931"/>
              <a:gd name="T10" fmla="*/ 13 w 1172"/>
              <a:gd name="T11" fmla="*/ 906 h 931"/>
              <a:gd name="T12" fmla="*/ 38 w 1172"/>
              <a:gd name="T13" fmla="*/ 881 h 931"/>
              <a:gd name="T14" fmla="*/ 76 w 1172"/>
              <a:gd name="T15" fmla="*/ 856 h 931"/>
              <a:gd name="T16" fmla="*/ 113 w 1172"/>
              <a:gd name="T17" fmla="*/ 831 h 931"/>
              <a:gd name="T18" fmla="*/ 164 w 1172"/>
              <a:gd name="T19" fmla="*/ 793 h 931"/>
              <a:gd name="T20" fmla="*/ 227 w 1172"/>
              <a:gd name="T21" fmla="*/ 755 h 931"/>
              <a:gd name="T22" fmla="*/ 328 w 1172"/>
              <a:gd name="T23" fmla="*/ 680 h 931"/>
              <a:gd name="T24" fmla="*/ 466 w 1172"/>
              <a:gd name="T25" fmla="*/ 592 h 931"/>
              <a:gd name="T26" fmla="*/ 567 w 1172"/>
              <a:gd name="T27" fmla="*/ 503 h 931"/>
              <a:gd name="T28" fmla="*/ 655 w 1172"/>
              <a:gd name="T29" fmla="*/ 403 h 931"/>
              <a:gd name="T30" fmla="*/ 731 w 1172"/>
              <a:gd name="T31" fmla="*/ 315 h 931"/>
              <a:gd name="T32" fmla="*/ 781 w 1172"/>
              <a:gd name="T33" fmla="*/ 239 h 931"/>
              <a:gd name="T34" fmla="*/ 819 w 1172"/>
              <a:gd name="T35" fmla="*/ 176 h 931"/>
              <a:gd name="T36" fmla="*/ 844 w 1172"/>
              <a:gd name="T37" fmla="*/ 113 h 931"/>
              <a:gd name="T38" fmla="*/ 844 w 1172"/>
              <a:gd name="T39" fmla="*/ 63 h 931"/>
              <a:gd name="T40" fmla="*/ 857 w 1172"/>
              <a:gd name="T41" fmla="*/ 38 h 931"/>
              <a:gd name="T42" fmla="*/ 870 w 1172"/>
              <a:gd name="T43" fmla="*/ 13 h 931"/>
              <a:gd name="T44" fmla="*/ 895 w 1172"/>
              <a:gd name="T45" fmla="*/ 0 h 931"/>
              <a:gd name="T46" fmla="*/ 933 w 1172"/>
              <a:gd name="T47" fmla="*/ 0 h 931"/>
              <a:gd name="T48" fmla="*/ 1008 w 1172"/>
              <a:gd name="T49" fmla="*/ 38 h 931"/>
              <a:gd name="T50" fmla="*/ 1084 w 1172"/>
              <a:gd name="T51" fmla="*/ 75 h 931"/>
              <a:gd name="T52" fmla="*/ 1122 w 1172"/>
              <a:gd name="T53" fmla="*/ 101 h 931"/>
              <a:gd name="T54" fmla="*/ 1147 w 1172"/>
              <a:gd name="T55" fmla="*/ 138 h 931"/>
              <a:gd name="T56" fmla="*/ 1172 w 1172"/>
              <a:gd name="T57" fmla="*/ 164 h 931"/>
              <a:gd name="T58" fmla="*/ 1172 w 1172"/>
              <a:gd name="T59" fmla="*/ 189 h 931"/>
              <a:gd name="T60" fmla="*/ 1160 w 1172"/>
              <a:gd name="T61" fmla="*/ 226 h 931"/>
              <a:gd name="T62" fmla="*/ 1147 w 1172"/>
              <a:gd name="T63" fmla="*/ 264 h 931"/>
              <a:gd name="T64" fmla="*/ 1109 w 1172"/>
              <a:gd name="T65" fmla="*/ 302 h 931"/>
              <a:gd name="T66" fmla="*/ 1059 w 1172"/>
              <a:gd name="T67" fmla="*/ 340 h 931"/>
              <a:gd name="T68" fmla="*/ 996 w 1172"/>
              <a:gd name="T69" fmla="*/ 390 h 931"/>
              <a:gd name="T70" fmla="*/ 933 w 1172"/>
              <a:gd name="T71" fmla="*/ 440 h 931"/>
              <a:gd name="T72" fmla="*/ 844 w 1172"/>
              <a:gd name="T73" fmla="*/ 503 h 931"/>
              <a:gd name="T74" fmla="*/ 744 w 1172"/>
              <a:gd name="T75" fmla="*/ 579 h 931"/>
              <a:gd name="T76" fmla="*/ 643 w 1172"/>
              <a:gd name="T77" fmla="*/ 654 h 931"/>
              <a:gd name="T78" fmla="*/ 517 w 1172"/>
              <a:gd name="T79" fmla="*/ 717 h 931"/>
              <a:gd name="T80" fmla="*/ 391 w 1172"/>
              <a:gd name="T81" fmla="*/ 780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72" h="931">
                <a:moveTo>
                  <a:pt x="315" y="818"/>
                </a:moveTo>
                <a:lnTo>
                  <a:pt x="252" y="843"/>
                </a:lnTo>
                <a:lnTo>
                  <a:pt x="189" y="868"/>
                </a:lnTo>
                <a:lnTo>
                  <a:pt x="139" y="894"/>
                </a:lnTo>
                <a:lnTo>
                  <a:pt x="101" y="906"/>
                </a:lnTo>
                <a:lnTo>
                  <a:pt x="63" y="919"/>
                </a:lnTo>
                <a:lnTo>
                  <a:pt x="38" y="931"/>
                </a:lnTo>
                <a:lnTo>
                  <a:pt x="13" y="931"/>
                </a:lnTo>
                <a:lnTo>
                  <a:pt x="0" y="931"/>
                </a:lnTo>
                <a:lnTo>
                  <a:pt x="0" y="919"/>
                </a:lnTo>
                <a:lnTo>
                  <a:pt x="13" y="919"/>
                </a:lnTo>
                <a:lnTo>
                  <a:pt x="13" y="906"/>
                </a:lnTo>
                <a:lnTo>
                  <a:pt x="25" y="894"/>
                </a:lnTo>
                <a:lnTo>
                  <a:pt x="38" y="881"/>
                </a:lnTo>
                <a:lnTo>
                  <a:pt x="50" y="868"/>
                </a:lnTo>
                <a:lnTo>
                  <a:pt x="76" y="856"/>
                </a:lnTo>
                <a:lnTo>
                  <a:pt x="88" y="843"/>
                </a:lnTo>
                <a:lnTo>
                  <a:pt x="113" y="831"/>
                </a:lnTo>
                <a:lnTo>
                  <a:pt x="139" y="818"/>
                </a:lnTo>
                <a:lnTo>
                  <a:pt x="164" y="793"/>
                </a:lnTo>
                <a:lnTo>
                  <a:pt x="202" y="780"/>
                </a:lnTo>
                <a:lnTo>
                  <a:pt x="227" y="755"/>
                </a:lnTo>
                <a:lnTo>
                  <a:pt x="265" y="730"/>
                </a:lnTo>
                <a:lnTo>
                  <a:pt x="328" y="680"/>
                </a:lnTo>
                <a:lnTo>
                  <a:pt x="403" y="642"/>
                </a:lnTo>
                <a:lnTo>
                  <a:pt x="466" y="592"/>
                </a:lnTo>
                <a:lnTo>
                  <a:pt x="517" y="541"/>
                </a:lnTo>
                <a:lnTo>
                  <a:pt x="567" y="503"/>
                </a:lnTo>
                <a:lnTo>
                  <a:pt x="618" y="453"/>
                </a:lnTo>
                <a:lnTo>
                  <a:pt x="655" y="403"/>
                </a:lnTo>
                <a:lnTo>
                  <a:pt x="693" y="365"/>
                </a:lnTo>
                <a:lnTo>
                  <a:pt x="731" y="315"/>
                </a:lnTo>
                <a:lnTo>
                  <a:pt x="756" y="277"/>
                </a:lnTo>
                <a:lnTo>
                  <a:pt x="781" y="239"/>
                </a:lnTo>
                <a:lnTo>
                  <a:pt x="807" y="201"/>
                </a:lnTo>
                <a:lnTo>
                  <a:pt x="819" y="176"/>
                </a:lnTo>
                <a:lnTo>
                  <a:pt x="832" y="138"/>
                </a:lnTo>
                <a:lnTo>
                  <a:pt x="844" y="113"/>
                </a:lnTo>
                <a:lnTo>
                  <a:pt x="844" y="88"/>
                </a:lnTo>
                <a:lnTo>
                  <a:pt x="844" y="63"/>
                </a:lnTo>
                <a:lnTo>
                  <a:pt x="844" y="50"/>
                </a:lnTo>
                <a:lnTo>
                  <a:pt x="857" y="38"/>
                </a:lnTo>
                <a:lnTo>
                  <a:pt x="857" y="25"/>
                </a:lnTo>
                <a:lnTo>
                  <a:pt x="870" y="13"/>
                </a:lnTo>
                <a:lnTo>
                  <a:pt x="882" y="0"/>
                </a:lnTo>
                <a:lnTo>
                  <a:pt x="895" y="0"/>
                </a:lnTo>
                <a:lnTo>
                  <a:pt x="907" y="0"/>
                </a:lnTo>
                <a:lnTo>
                  <a:pt x="933" y="0"/>
                </a:lnTo>
                <a:lnTo>
                  <a:pt x="970" y="13"/>
                </a:lnTo>
                <a:lnTo>
                  <a:pt x="1008" y="38"/>
                </a:lnTo>
                <a:lnTo>
                  <a:pt x="1059" y="63"/>
                </a:lnTo>
                <a:lnTo>
                  <a:pt x="1084" y="75"/>
                </a:lnTo>
                <a:lnTo>
                  <a:pt x="1109" y="88"/>
                </a:lnTo>
                <a:lnTo>
                  <a:pt x="1122" y="101"/>
                </a:lnTo>
                <a:lnTo>
                  <a:pt x="1134" y="113"/>
                </a:lnTo>
                <a:lnTo>
                  <a:pt x="1147" y="138"/>
                </a:lnTo>
                <a:lnTo>
                  <a:pt x="1160" y="151"/>
                </a:lnTo>
                <a:lnTo>
                  <a:pt x="1172" y="164"/>
                </a:lnTo>
                <a:lnTo>
                  <a:pt x="1172" y="176"/>
                </a:lnTo>
                <a:lnTo>
                  <a:pt x="1172" y="189"/>
                </a:lnTo>
                <a:lnTo>
                  <a:pt x="1172" y="201"/>
                </a:lnTo>
                <a:lnTo>
                  <a:pt x="1160" y="226"/>
                </a:lnTo>
                <a:lnTo>
                  <a:pt x="1160" y="239"/>
                </a:lnTo>
                <a:lnTo>
                  <a:pt x="1147" y="264"/>
                </a:lnTo>
                <a:lnTo>
                  <a:pt x="1122" y="277"/>
                </a:lnTo>
                <a:lnTo>
                  <a:pt x="1109" y="302"/>
                </a:lnTo>
                <a:lnTo>
                  <a:pt x="1084" y="315"/>
                </a:lnTo>
                <a:lnTo>
                  <a:pt x="1059" y="340"/>
                </a:lnTo>
                <a:lnTo>
                  <a:pt x="1033" y="365"/>
                </a:lnTo>
                <a:lnTo>
                  <a:pt x="996" y="390"/>
                </a:lnTo>
                <a:lnTo>
                  <a:pt x="970" y="415"/>
                </a:lnTo>
                <a:lnTo>
                  <a:pt x="933" y="440"/>
                </a:lnTo>
                <a:lnTo>
                  <a:pt x="882" y="478"/>
                </a:lnTo>
                <a:lnTo>
                  <a:pt x="844" y="503"/>
                </a:lnTo>
                <a:lnTo>
                  <a:pt x="794" y="541"/>
                </a:lnTo>
                <a:lnTo>
                  <a:pt x="744" y="579"/>
                </a:lnTo>
                <a:lnTo>
                  <a:pt x="693" y="617"/>
                </a:lnTo>
                <a:lnTo>
                  <a:pt x="643" y="654"/>
                </a:lnTo>
                <a:lnTo>
                  <a:pt x="580" y="680"/>
                </a:lnTo>
                <a:lnTo>
                  <a:pt x="517" y="717"/>
                </a:lnTo>
                <a:lnTo>
                  <a:pt x="454" y="755"/>
                </a:lnTo>
                <a:lnTo>
                  <a:pt x="391" y="780"/>
                </a:lnTo>
                <a:lnTo>
                  <a:pt x="315" y="81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1" name="Freeform 10"/>
          <p:cNvSpPr>
            <a:spLocks noChangeArrowheads="1"/>
          </p:cNvSpPr>
          <p:nvPr/>
        </p:nvSpPr>
        <p:spPr bwMode="auto">
          <a:xfrm>
            <a:off x="5949950" y="1473200"/>
            <a:ext cx="344488" cy="247650"/>
          </a:xfrm>
          <a:custGeom>
            <a:avLst/>
            <a:gdLst>
              <a:gd name="T0" fmla="*/ 88 w 542"/>
              <a:gd name="T1" fmla="*/ 176 h 390"/>
              <a:gd name="T2" fmla="*/ 76 w 542"/>
              <a:gd name="T3" fmla="*/ 151 h 390"/>
              <a:gd name="T4" fmla="*/ 50 w 542"/>
              <a:gd name="T5" fmla="*/ 126 h 390"/>
              <a:gd name="T6" fmla="*/ 38 w 542"/>
              <a:gd name="T7" fmla="*/ 101 h 390"/>
              <a:gd name="T8" fmla="*/ 25 w 542"/>
              <a:gd name="T9" fmla="*/ 88 h 390"/>
              <a:gd name="T10" fmla="*/ 13 w 542"/>
              <a:gd name="T11" fmla="*/ 76 h 390"/>
              <a:gd name="T12" fmla="*/ 13 w 542"/>
              <a:gd name="T13" fmla="*/ 63 h 390"/>
              <a:gd name="T14" fmla="*/ 0 w 542"/>
              <a:gd name="T15" fmla="*/ 51 h 390"/>
              <a:gd name="T16" fmla="*/ 0 w 542"/>
              <a:gd name="T17" fmla="*/ 38 h 390"/>
              <a:gd name="T18" fmla="*/ 13 w 542"/>
              <a:gd name="T19" fmla="*/ 25 h 390"/>
              <a:gd name="T20" fmla="*/ 25 w 542"/>
              <a:gd name="T21" fmla="*/ 25 h 390"/>
              <a:gd name="T22" fmla="*/ 25 w 542"/>
              <a:gd name="T23" fmla="*/ 13 h 390"/>
              <a:gd name="T24" fmla="*/ 50 w 542"/>
              <a:gd name="T25" fmla="*/ 13 h 390"/>
              <a:gd name="T26" fmla="*/ 76 w 542"/>
              <a:gd name="T27" fmla="*/ 0 h 390"/>
              <a:gd name="T28" fmla="*/ 101 w 542"/>
              <a:gd name="T29" fmla="*/ 0 h 390"/>
              <a:gd name="T30" fmla="*/ 126 w 542"/>
              <a:gd name="T31" fmla="*/ 0 h 390"/>
              <a:gd name="T32" fmla="*/ 189 w 542"/>
              <a:gd name="T33" fmla="*/ 0 h 390"/>
              <a:gd name="T34" fmla="*/ 252 w 542"/>
              <a:gd name="T35" fmla="*/ 13 h 390"/>
              <a:gd name="T36" fmla="*/ 315 w 542"/>
              <a:gd name="T37" fmla="*/ 25 h 390"/>
              <a:gd name="T38" fmla="*/ 378 w 542"/>
              <a:gd name="T39" fmla="*/ 51 h 390"/>
              <a:gd name="T40" fmla="*/ 403 w 542"/>
              <a:gd name="T41" fmla="*/ 76 h 390"/>
              <a:gd name="T42" fmla="*/ 428 w 542"/>
              <a:gd name="T43" fmla="*/ 88 h 390"/>
              <a:gd name="T44" fmla="*/ 454 w 542"/>
              <a:gd name="T45" fmla="*/ 101 h 390"/>
              <a:gd name="T46" fmla="*/ 479 w 542"/>
              <a:gd name="T47" fmla="*/ 114 h 390"/>
              <a:gd name="T48" fmla="*/ 491 w 542"/>
              <a:gd name="T49" fmla="*/ 126 h 390"/>
              <a:gd name="T50" fmla="*/ 504 w 542"/>
              <a:gd name="T51" fmla="*/ 139 h 390"/>
              <a:gd name="T52" fmla="*/ 517 w 542"/>
              <a:gd name="T53" fmla="*/ 151 h 390"/>
              <a:gd name="T54" fmla="*/ 529 w 542"/>
              <a:gd name="T55" fmla="*/ 151 h 390"/>
              <a:gd name="T56" fmla="*/ 529 w 542"/>
              <a:gd name="T57" fmla="*/ 176 h 390"/>
              <a:gd name="T58" fmla="*/ 542 w 542"/>
              <a:gd name="T59" fmla="*/ 202 h 390"/>
              <a:gd name="T60" fmla="*/ 542 w 542"/>
              <a:gd name="T61" fmla="*/ 239 h 390"/>
              <a:gd name="T62" fmla="*/ 542 w 542"/>
              <a:gd name="T63" fmla="*/ 277 h 390"/>
              <a:gd name="T64" fmla="*/ 542 w 542"/>
              <a:gd name="T65" fmla="*/ 315 h 390"/>
              <a:gd name="T66" fmla="*/ 542 w 542"/>
              <a:gd name="T67" fmla="*/ 353 h 390"/>
              <a:gd name="T68" fmla="*/ 529 w 542"/>
              <a:gd name="T69" fmla="*/ 378 h 390"/>
              <a:gd name="T70" fmla="*/ 529 w 542"/>
              <a:gd name="T71" fmla="*/ 390 h 390"/>
              <a:gd name="T72" fmla="*/ 517 w 542"/>
              <a:gd name="T73" fmla="*/ 390 h 390"/>
              <a:gd name="T74" fmla="*/ 504 w 542"/>
              <a:gd name="T75" fmla="*/ 390 h 390"/>
              <a:gd name="T76" fmla="*/ 491 w 542"/>
              <a:gd name="T77" fmla="*/ 390 h 390"/>
              <a:gd name="T78" fmla="*/ 466 w 542"/>
              <a:gd name="T79" fmla="*/ 390 h 390"/>
              <a:gd name="T80" fmla="*/ 441 w 542"/>
              <a:gd name="T81" fmla="*/ 390 h 390"/>
              <a:gd name="T82" fmla="*/ 416 w 542"/>
              <a:gd name="T83" fmla="*/ 378 h 390"/>
              <a:gd name="T84" fmla="*/ 378 w 542"/>
              <a:gd name="T85" fmla="*/ 365 h 390"/>
              <a:gd name="T86" fmla="*/ 340 w 542"/>
              <a:gd name="T87" fmla="*/ 340 h 390"/>
              <a:gd name="T88" fmla="*/ 277 w 542"/>
              <a:gd name="T89" fmla="*/ 302 h 390"/>
              <a:gd name="T90" fmla="*/ 202 w 542"/>
              <a:gd name="T91" fmla="*/ 265 h 390"/>
              <a:gd name="T92" fmla="*/ 139 w 542"/>
              <a:gd name="T93" fmla="*/ 227 h 390"/>
              <a:gd name="T94" fmla="*/ 88 w 542"/>
              <a:gd name="T95" fmla="*/ 176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42" h="390">
                <a:moveTo>
                  <a:pt x="88" y="176"/>
                </a:moveTo>
                <a:lnTo>
                  <a:pt x="76" y="151"/>
                </a:lnTo>
                <a:lnTo>
                  <a:pt x="50" y="126"/>
                </a:lnTo>
                <a:lnTo>
                  <a:pt x="38" y="101"/>
                </a:lnTo>
                <a:lnTo>
                  <a:pt x="25" y="88"/>
                </a:lnTo>
                <a:lnTo>
                  <a:pt x="13" y="76"/>
                </a:lnTo>
                <a:lnTo>
                  <a:pt x="13" y="63"/>
                </a:lnTo>
                <a:lnTo>
                  <a:pt x="0" y="51"/>
                </a:lnTo>
                <a:lnTo>
                  <a:pt x="0" y="38"/>
                </a:lnTo>
                <a:lnTo>
                  <a:pt x="13" y="25"/>
                </a:lnTo>
                <a:lnTo>
                  <a:pt x="25" y="25"/>
                </a:lnTo>
                <a:lnTo>
                  <a:pt x="25" y="13"/>
                </a:lnTo>
                <a:lnTo>
                  <a:pt x="50" y="13"/>
                </a:lnTo>
                <a:lnTo>
                  <a:pt x="76" y="0"/>
                </a:lnTo>
                <a:lnTo>
                  <a:pt x="101" y="0"/>
                </a:lnTo>
                <a:lnTo>
                  <a:pt x="126" y="0"/>
                </a:lnTo>
                <a:lnTo>
                  <a:pt x="189" y="0"/>
                </a:lnTo>
                <a:lnTo>
                  <a:pt x="252" y="13"/>
                </a:lnTo>
                <a:lnTo>
                  <a:pt x="315" y="25"/>
                </a:lnTo>
                <a:lnTo>
                  <a:pt x="378" y="51"/>
                </a:lnTo>
                <a:lnTo>
                  <a:pt x="403" y="76"/>
                </a:lnTo>
                <a:lnTo>
                  <a:pt x="428" y="88"/>
                </a:lnTo>
                <a:lnTo>
                  <a:pt x="454" y="101"/>
                </a:lnTo>
                <a:lnTo>
                  <a:pt x="479" y="114"/>
                </a:lnTo>
                <a:lnTo>
                  <a:pt x="491" y="126"/>
                </a:lnTo>
                <a:lnTo>
                  <a:pt x="504" y="139"/>
                </a:lnTo>
                <a:lnTo>
                  <a:pt x="517" y="151"/>
                </a:lnTo>
                <a:lnTo>
                  <a:pt x="529" y="151"/>
                </a:lnTo>
                <a:lnTo>
                  <a:pt x="529" y="176"/>
                </a:lnTo>
                <a:lnTo>
                  <a:pt x="542" y="202"/>
                </a:lnTo>
                <a:lnTo>
                  <a:pt x="542" y="239"/>
                </a:lnTo>
                <a:lnTo>
                  <a:pt x="542" y="277"/>
                </a:lnTo>
                <a:lnTo>
                  <a:pt x="542" y="315"/>
                </a:lnTo>
                <a:lnTo>
                  <a:pt x="542" y="353"/>
                </a:lnTo>
                <a:lnTo>
                  <a:pt x="529" y="378"/>
                </a:lnTo>
                <a:lnTo>
                  <a:pt x="529" y="390"/>
                </a:lnTo>
                <a:lnTo>
                  <a:pt x="517" y="390"/>
                </a:lnTo>
                <a:lnTo>
                  <a:pt x="504" y="390"/>
                </a:lnTo>
                <a:lnTo>
                  <a:pt x="491" y="390"/>
                </a:lnTo>
                <a:lnTo>
                  <a:pt x="466" y="390"/>
                </a:lnTo>
                <a:lnTo>
                  <a:pt x="441" y="390"/>
                </a:lnTo>
                <a:lnTo>
                  <a:pt x="416" y="378"/>
                </a:lnTo>
                <a:lnTo>
                  <a:pt x="378" y="365"/>
                </a:lnTo>
                <a:lnTo>
                  <a:pt x="340" y="340"/>
                </a:lnTo>
                <a:lnTo>
                  <a:pt x="277" y="302"/>
                </a:lnTo>
                <a:lnTo>
                  <a:pt x="202" y="265"/>
                </a:lnTo>
                <a:lnTo>
                  <a:pt x="139" y="227"/>
                </a:lnTo>
                <a:lnTo>
                  <a:pt x="88" y="17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2" name="Freeform 11"/>
          <p:cNvSpPr>
            <a:spLocks noChangeArrowheads="1"/>
          </p:cNvSpPr>
          <p:nvPr/>
        </p:nvSpPr>
        <p:spPr bwMode="auto">
          <a:xfrm>
            <a:off x="5276851" y="1784350"/>
            <a:ext cx="225425" cy="503238"/>
          </a:xfrm>
          <a:custGeom>
            <a:avLst/>
            <a:gdLst>
              <a:gd name="T0" fmla="*/ 240 w 353"/>
              <a:gd name="T1" fmla="*/ 667 h 793"/>
              <a:gd name="T2" fmla="*/ 214 w 353"/>
              <a:gd name="T3" fmla="*/ 705 h 793"/>
              <a:gd name="T4" fmla="*/ 202 w 353"/>
              <a:gd name="T5" fmla="*/ 730 h 793"/>
              <a:gd name="T6" fmla="*/ 177 w 353"/>
              <a:gd name="T7" fmla="*/ 743 h 793"/>
              <a:gd name="T8" fmla="*/ 164 w 353"/>
              <a:gd name="T9" fmla="*/ 768 h 793"/>
              <a:gd name="T10" fmla="*/ 151 w 353"/>
              <a:gd name="T11" fmla="*/ 780 h 793"/>
              <a:gd name="T12" fmla="*/ 139 w 353"/>
              <a:gd name="T13" fmla="*/ 793 h 793"/>
              <a:gd name="T14" fmla="*/ 126 w 353"/>
              <a:gd name="T15" fmla="*/ 793 h 793"/>
              <a:gd name="T16" fmla="*/ 114 w 353"/>
              <a:gd name="T17" fmla="*/ 793 h 793"/>
              <a:gd name="T18" fmla="*/ 101 w 353"/>
              <a:gd name="T19" fmla="*/ 793 h 793"/>
              <a:gd name="T20" fmla="*/ 88 w 353"/>
              <a:gd name="T21" fmla="*/ 793 h 793"/>
              <a:gd name="T22" fmla="*/ 88 w 353"/>
              <a:gd name="T23" fmla="*/ 780 h 793"/>
              <a:gd name="T24" fmla="*/ 76 w 353"/>
              <a:gd name="T25" fmla="*/ 780 h 793"/>
              <a:gd name="T26" fmla="*/ 63 w 353"/>
              <a:gd name="T27" fmla="*/ 768 h 793"/>
              <a:gd name="T28" fmla="*/ 51 w 353"/>
              <a:gd name="T29" fmla="*/ 743 h 793"/>
              <a:gd name="T30" fmla="*/ 51 w 353"/>
              <a:gd name="T31" fmla="*/ 730 h 793"/>
              <a:gd name="T32" fmla="*/ 38 w 353"/>
              <a:gd name="T33" fmla="*/ 705 h 793"/>
              <a:gd name="T34" fmla="*/ 13 w 353"/>
              <a:gd name="T35" fmla="*/ 667 h 793"/>
              <a:gd name="T36" fmla="*/ 0 w 353"/>
              <a:gd name="T37" fmla="*/ 629 h 793"/>
              <a:gd name="T38" fmla="*/ 0 w 353"/>
              <a:gd name="T39" fmla="*/ 604 h 793"/>
              <a:gd name="T40" fmla="*/ 0 w 353"/>
              <a:gd name="T41" fmla="*/ 579 h 793"/>
              <a:gd name="T42" fmla="*/ 0 w 353"/>
              <a:gd name="T43" fmla="*/ 554 h 793"/>
              <a:gd name="T44" fmla="*/ 13 w 353"/>
              <a:gd name="T45" fmla="*/ 529 h 793"/>
              <a:gd name="T46" fmla="*/ 25 w 353"/>
              <a:gd name="T47" fmla="*/ 491 h 793"/>
              <a:gd name="T48" fmla="*/ 63 w 353"/>
              <a:gd name="T49" fmla="*/ 466 h 793"/>
              <a:gd name="T50" fmla="*/ 63 w 353"/>
              <a:gd name="T51" fmla="*/ 453 h 793"/>
              <a:gd name="T52" fmla="*/ 76 w 353"/>
              <a:gd name="T53" fmla="*/ 441 h 793"/>
              <a:gd name="T54" fmla="*/ 88 w 353"/>
              <a:gd name="T55" fmla="*/ 428 h 793"/>
              <a:gd name="T56" fmla="*/ 88 w 353"/>
              <a:gd name="T57" fmla="*/ 403 h 793"/>
              <a:gd name="T58" fmla="*/ 101 w 353"/>
              <a:gd name="T59" fmla="*/ 390 h 793"/>
              <a:gd name="T60" fmla="*/ 114 w 353"/>
              <a:gd name="T61" fmla="*/ 365 h 793"/>
              <a:gd name="T62" fmla="*/ 114 w 353"/>
              <a:gd name="T63" fmla="*/ 340 h 793"/>
              <a:gd name="T64" fmla="*/ 126 w 353"/>
              <a:gd name="T65" fmla="*/ 315 h 793"/>
              <a:gd name="T66" fmla="*/ 139 w 353"/>
              <a:gd name="T67" fmla="*/ 277 h 793"/>
              <a:gd name="T68" fmla="*/ 151 w 353"/>
              <a:gd name="T69" fmla="*/ 252 h 793"/>
              <a:gd name="T70" fmla="*/ 164 w 353"/>
              <a:gd name="T71" fmla="*/ 214 h 793"/>
              <a:gd name="T72" fmla="*/ 164 w 353"/>
              <a:gd name="T73" fmla="*/ 176 h 793"/>
              <a:gd name="T74" fmla="*/ 177 w 353"/>
              <a:gd name="T75" fmla="*/ 139 h 793"/>
              <a:gd name="T76" fmla="*/ 189 w 353"/>
              <a:gd name="T77" fmla="*/ 88 h 793"/>
              <a:gd name="T78" fmla="*/ 202 w 353"/>
              <a:gd name="T79" fmla="*/ 50 h 793"/>
              <a:gd name="T80" fmla="*/ 214 w 353"/>
              <a:gd name="T81" fmla="*/ 0 h 793"/>
              <a:gd name="T82" fmla="*/ 252 w 353"/>
              <a:gd name="T83" fmla="*/ 25 h 793"/>
              <a:gd name="T84" fmla="*/ 277 w 353"/>
              <a:gd name="T85" fmla="*/ 38 h 793"/>
              <a:gd name="T86" fmla="*/ 315 w 353"/>
              <a:gd name="T87" fmla="*/ 76 h 793"/>
              <a:gd name="T88" fmla="*/ 328 w 353"/>
              <a:gd name="T89" fmla="*/ 101 h 793"/>
              <a:gd name="T90" fmla="*/ 340 w 353"/>
              <a:gd name="T91" fmla="*/ 126 h 793"/>
              <a:gd name="T92" fmla="*/ 353 w 353"/>
              <a:gd name="T93" fmla="*/ 139 h 793"/>
              <a:gd name="T94" fmla="*/ 353 w 353"/>
              <a:gd name="T95" fmla="*/ 176 h 793"/>
              <a:gd name="T96" fmla="*/ 353 w 353"/>
              <a:gd name="T97" fmla="*/ 202 h 793"/>
              <a:gd name="T98" fmla="*/ 353 w 353"/>
              <a:gd name="T99" fmla="*/ 239 h 793"/>
              <a:gd name="T100" fmla="*/ 353 w 353"/>
              <a:gd name="T101" fmla="*/ 277 h 793"/>
              <a:gd name="T102" fmla="*/ 353 w 353"/>
              <a:gd name="T103" fmla="*/ 315 h 793"/>
              <a:gd name="T104" fmla="*/ 353 w 353"/>
              <a:gd name="T105" fmla="*/ 365 h 793"/>
              <a:gd name="T106" fmla="*/ 328 w 353"/>
              <a:gd name="T107" fmla="*/ 453 h 793"/>
              <a:gd name="T108" fmla="*/ 315 w 353"/>
              <a:gd name="T109" fmla="*/ 529 h 793"/>
              <a:gd name="T110" fmla="*/ 277 w 353"/>
              <a:gd name="T111" fmla="*/ 604 h 793"/>
              <a:gd name="T112" fmla="*/ 240 w 353"/>
              <a:gd name="T113" fmla="*/ 667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3" h="793">
                <a:moveTo>
                  <a:pt x="240" y="667"/>
                </a:moveTo>
                <a:lnTo>
                  <a:pt x="214" y="705"/>
                </a:lnTo>
                <a:lnTo>
                  <a:pt x="202" y="730"/>
                </a:lnTo>
                <a:lnTo>
                  <a:pt x="177" y="743"/>
                </a:lnTo>
                <a:lnTo>
                  <a:pt x="164" y="768"/>
                </a:lnTo>
                <a:lnTo>
                  <a:pt x="151" y="780"/>
                </a:lnTo>
                <a:lnTo>
                  <a:pt x="139" y="793"/>
                </a:lnTo>
                <a:lnTo>
                  <a:pt x="126" y="793"/>
                </a:lnTo>
                <a:lnTo>
                  <a:pt x="114" y="793"/>
                </a:lnTo>
                <a:lnTo>
                  <a:pt x="101" y="793"/>
                </a:lnTo>
                <a:lnTo>
                  <a:pt x="88" y="793"/>
                </a:lnTo>
                <a:lnTo>
                  <a:pt x="88" y="780"/>
                </a:lnTo>
                <a:lnTo>
                  <a:pt x="76" y="780"/>
                </a:lnTo>
                <a:lnTo>
                  <a:pt x="63" y="768"/>
                </a:lnTo>
                <a:lnTo>
                  <a:pt x="51" y="743"/>
                </a:lnTo>
                <a:lnTo>
                  <a:pt x="51" y="730"/>
                </a:lnTo>
                <a:lnTo>
                  <a:pt x="38" y="705"/>
                </a:lnTo>
                <a:lnTo>
                  <a:pt x="13" y="667"/>
                </a:lnTo>
                <a:lnTo>
                  <a:pt x="0" y="629"/>
                </a:lnTo>
                <a:lnTo>
                  <a:pt x="0" y="604"/>
                </a:lnTo>
                <a:lnTo>
                  <a:pt x="0" y="579"/>
                </a:lnTo>
                <a:lnTo>
                  <a:pt x="0" y="554"/>
                </a:lnTo>
                <a:lnTo>
                  <a:pt x="13" y="529"/>
                </a:lnTo>
                <a:lnTo>
                  <a:pt x="25" y="491"/>
                </a:lnTo>
                <a:lnTo>
                  <a:pt x="63" y="466"/>
                </a:lnTo>
                <a:lnTo>
                  <a:pt x="63" y="453"/>
                </a:lnTo>
                <a:lnTo>
                  <a:pt x="76" y="441"/>
                </a:lnTo>
                <a:lnTo>
                  <a:pt x="88" y="428"/>
                </a:lnTo>
                <a:lnTo>
                  <a:pt x="88" y="403"/>
                </a:lnTo>
                <a:lnTo>
                  <a:pt x="101" y="390"/>
                </a:lnTo>
                <a:lnTo>
                  <a:pt x="114" y="365"/>
                </a:lnTo>
                <a:lnTo>
                  <a:pt x="114" y="340"/>
                </a:lnTo>
                <a:lnTo>
                  <a:pt x="126" y="315"/>
                </a:lnTo>
                <a:lnTo>
                  <a:pt x="139" y="277"/>
                </a:lnTo>
                <a:lnTo>
                  <a:pt x="151" y="252"/>
                </a:lnTo>
                <a:lnTo>
                  <a:pt x="164" y="214"/>
                </a:lnTo>
                <a:lnTo>
                  <a:pt x="164" y="176"/>
                </a:lnTo>
                <a:lnTo>
                  <a:pt x="177" y="139"/>
                </a:lnTo>
                <a:lnTo>
                  <a:pt x="189" y="88"/>
                </a:lnTo>
                <a:lnTo>
                  <a:pt x="202" y="50"/>
                </a:lnTo>
                <a:lnTo>
                  <a:pt x="214" y="0"/>
                </a:lnTo>
                <a:lnTo>
                  <a:pt x="252" y="25"/>
                </a:lnTo>
                <a:lnTo>
                  <a:pt x="277" y="38"/>
                </a:lnTo>
                <a:lnTo>
                  <a:pt x="315" y="76"/>
                </a:lnTo>
                <a:lnTo>
                  <a:pt x="328" y="101"/>
                </a:lnTo>
                <a:lnTo>
                  <a:pt x="340" y="126"/>
                </a:lnTo>
                <a:lnTo>
                  <a:pt x="353" y="139"/>
                </a:lnTo>
                <a:lnTo>
                  <a:pt x="353" y="176"/>
                </a:lnTo>
                <a:lnTo>
                  <a:pt x="353" y="202"/>
                </a:lnTo>
                <a:lnTo>
                  <a:pt x="353" y="239"/>
                </a:lnTo>
                <a:lnTo>
                  <a:pt x="353" y="277"/>
                </a:lnTo>
                <a:lnTo>
                  <a:pt x="353" y="315"/>
                </a:lnTo>
                <a:lnTo>
                  <a:pt x="353" y="365"/>
                </a:lnTo>
                <a:lnTo>
                  <a:pt x="328" y="453"/>
                </a:lnTo>
                <a:lnTo>
                  <a:pt x="315" y="529"/>
                </a:lnTo>
                <a:lnTo>
                  <a:pt x="277" y="604"/>
                </a:lnTo>
                <a:lnTo>
                  <a:pt x="240" y="66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3" name="Freeform 12"/>
          <p:cNvSpPr>
            <a:spLocks noChangeArrowheads="1"/>
          </p:cNvSpPr>
          <p:nvPr/>
        </p:nvSpPr>
        <p:spPr bwMode="auto">
          <a:xfrm>
            <a:off x="5445126" y="1744663"/>
            <a:ext cx="1641475" cy="400050"/>
          </a:xfrm>
          <a:custGeom>
            <a:avLst/>
            <a:gdLst>
              <a:gd name="T0" fmla="*/ 2168 w 2584"/>
              <a:gd name="T1" fmla="*/ 0 h 630"/>
              <a:gd name="T2" fmla="*/ 2243 w 2584"/>
              <a:gd name="T3" fmla="*/ 13 h 630"/>
              <a:gd name="T4" fmla="*/ 2306 w 2584"/>
              <a:gd name="T5" fmla="*/ 63 h 630"/>
              <a:gd name="T6" fmla="*/ 2395 w 2584"/>
              <a:gd name="T7" fmla="*/ 126 h 630"/>
              <a:gd name="T8" fmla="*/ 2495 w 2584"/>
              <a:gd name="T9" fmla="*/ 214 h 630"/>
              <a:gd name="T10" fmla="*/ 2558 w 2584"/>
              <a:gd name="T11" fmla="*/ 277 h 630"/>
              <a:gd name="T12" fmla="*/ 2584 w 2584"/>
              <a:gd name="T13" fmla="*/ 327 h 630"/>
              <a:gd name="T14" fmla="*/ 2558 w 2584"/>
              <a:gd name="T15" fmla="*/ 353 h 630"/>
              <a:gd name="T16" fmla="*/ 2508 w 2584"/>
              <a:gd name="T17" fmla="*/ 365 h 630"/>
              <a:gd name="T18" fmla="*/ 2432 w 2584"/>
              <a:gd name="T19" fmla="*/ 378 h 630"/>
              <a:gd name="T20" fmla="*/ 2319 w 2584"/>
              <a:gd name="T21" fmla="*/ 416 h 630"/>
              <a:gd name="T22" fmla="*/ 2193 w 2584"/>
              <a:gd name="T23" fmla="*/ 491 h 630"/>
              <a:gd name="T24" fmla="*/ 2054 w 2584"/>
              <a:gd name="T25" fmla="*/ 567 h 630"/>
              <a:gd name="T26" fmla="*/ 1966 w 2584"/>
              <a:gd name="T27" fmla="*/ 617 h 630"/>
              <a:gd name="T28" fmla="*/ 1928 w 2584"/>
              <a:gd name="T29" fmla="*/ 630 h 630"/>
              <a:gd name="T30" fmla="*/ 1928 w 2584"/>
              <a:gd name="T31" fmla="*/ 592 h 630"/>
              <a:gd name="T32" fmla="*/ 1979 w 2584"/>
              <a:gd name="T33" fmla="*/ 516 h 630"/>
              <a:gd name="T34" fmla="*/ 2054 w 2584"/>
              <a:gd name="T35" fmla="*/ 403 h 630"/>
              <a:gd name="T36" fmla="*/ 2117 w 2584"/>
              <a:gd name="T37" fmla="*/ 302 h 630"/>
              <a:gd name="T38" fmla="*/ 2117 w 2584"/>
              <a:gd name="T39" fmla="*/ 239 h 630"/>
              <a:gd name="T40" fmla="*/ 2067 w 2584"/>
              <a:gd name="T41" fmla="*/ 202 h 630"/>
              <a:gd name="T42" fmla="*/ 1953 w 2584"/>
              <a:gd name="T43" fmla="*/ 189 h 630"/>
              <a:gd name="T44" fmla="*/ 1878 w 2584"/>
              <a:gd name="T45" fmla="*/ 189 h 630"/>
              <a:gd name="T46" fmla="*/ 1752 w 2584"/>
              <a:gd name="T47" fmla="*/ 202 h 630"/>
              <a:gd name="T48" fmla="*/ 1563 w 2584"/>
              <a:gd name="T49" fmla="*/ 227 h 630"/>
              <a:gd name="T50" fmla="*/ 1323 w 2584"/>
              <a:gd name="T51" fmla="*/ 252 h 630"/>
              <a:gd name="T52" fmla="*/ 1046 w 2584"/>
              <a:gd name="T53" fmla="*/ 277 h 630"/>
              <a:gd name="T54" fmla="*/ 756 w 2584"/>
              <a:gd name="T55" fmla="*/ 302 h 630"/>
              <a:gd name="T56" fmla="*/ 504 w 2584"/>
              <a:gd name="T57" fmla="*/ 327 h 630"/>
              <a:gd name="T58" fmla="*/ 302 w 2584"/>
              <a:gd name="T59" fmla="*/ 353 h 630"/>
              <a:gd name="T60" fmla="*/ 151 w 2584"/>
              <a:gd name="T61" fmla="*/ 365 h 630"/>
              <a:gd name="T62" fmla="*/ 25 w 2584"/>
              <a:gd name="T63" fmla="*/ 378 h 630"/>
              <a:gd name="T64" fmla="*/ 113 w 2584"/>
              <a:gd name="T65" fmla="*/ 239 h 630"/>
              <a:gd name="T66" fmla="*/ 416 w 2584"/>
              <a:gd name="T67" fmla="*/ 202 h 630"/>
              <a:gd name="T68" fmla="*/ 668 w 2584"/>
              <a:gd name="T69" fmla="*/ 176 h 630"/>
              <a:gd name="T70" fmla="*/ 907 w 2584"/>
              <a:gd name="T71" fmla="*/ 151 h 630"/>
              <a:gd name="T72" fmla="*/ 1185 w 2584"/>
              <a:gd name="T73" fmla="*/ 126 h 630"/>
              <a:gd name="T74" fmla="*/ 1525 w 2584"/>
              <a:gd name="T75" fmla="*/ 101 h 630"/>
              <a:gd name="T76" fmla="*/ 1689 w 2584"/>
              <a:gd name="T77" fmla="*/ 76 h 630"/>
              <a:gd name="T78" fmla="*/ 1840 w 2584"/>
              <a:gd name="T79" fmla="*/ 63 h 630"/>
              <a:gd name="T80" fmla="*/ 1941 w 2584"/>
              <a:gd name="T81" fmla="*/ 51 h 630"/>
              <a:gd name="T82" fmla="*/ 2029 w 2584"/>
              <a:gd name="T83" fmla="*/ 38 h 630"/>
              <a:gd name="T84" fmla="*/ 2080 w 2584"/>
              <a:gd name="T85" fmla="*/ 25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84" h="630">
                <a:moveTo>
                  <a:pt x="2092" y="13"/>
                </a:moveTo>
                <a:lnTo>
                  <a:pt x="2130" y="0"/>
                </a:lnTo>
                <a:lnTo>
                  <a:pt x="2168" y="0"/>
                </a:lnTo>
                <a:lnTo>
                  <a:pt x="2193" y="0"/>
                </a:lnTo>
                <a:lnTo>
                  <a:pt x="2231" y="13"/>
                </a:lnTo>
                <a:lnTo>
                  <a:pt x="2243" y="13"/>
                </a:lnTo>
                <a:lnTo>
                  <a:pt x="2256" y="25"/>
                </a:lnTo>
                <a:lnTo>
                  <a:pt x="2281" y="38"/>
                </a:lnTo>
                <a:lnTo>
                  <a:pt x="2306" y="63"/>
                </a:lnTo>
                <a:lnTo>
                  <a:pt x="2332" y="76"/>
                </a:lnTo>
                <a:lnTo>
                  <a:pt x="2357" y="101"/>
                </a:lnTo>
                <a:lnTo>
                  <a:pt x="2395" y="126"/>
                </a:lnTo>
                <a:lnTo>
                  <a:pt x="2432" y="151"/>
                </a:lnTo>
                <a:lnTo>
                  <a:pt x="2458" y="189"/>
                </a:lnTo>
                <a:lnTo>
                  <a:pt x="2495" y="214"/>
                </a:lnTo>
                <a:lnTo>
                  <a:pt x="2521" y="239"/>
                </a:lnTo>
                <a:lnTo>
                  <a:pt x="2546" y="265"/>
                </a:lnTo>
                <a:lnTo>
                  <a:pt x="2558" y="277"/>
                </a:lnTo>
                <a:lnTo>
                  <a:pt x="2571" y="302"/>
                </a:lnTo>
                <a:lnTo>
                  <a:pt x="2571" y="315"/>
                </a:lnTo>
                <a:lnTo>
                  <a:pt x="2584" y="327"/>
                </a:lnTo>
                <a:lnTo>
                  <a:pt x="2571" y="327"/>
                </a:lnTo>
                <a:lnTo>
                  <a:pt x="2571" y="340"/>
                </a:lnTo>
                <a:lnTo>
                  <a:pt x="2558" y="353"/>
                </a:lnTo>
                <a:lnTo>
                  <a:pt x="2546" y="353"/>
                </a:lnTo>
                <a:lnTo>
                  <a:pt x="2533" y="365"/>
                </a:lnTo>
                <a:lnTo>
                  <a:pt x="2508" y="365"/>
                </a:lnTo>
                <a:lnTo>
                  <a:pt x="2483" y="378"/>
                </a:lnTo>
                <a:lnTo>
                  <a:pt x="2458" y="378"/>
                </a:lnTo>
                <a:lnTo>
                  <a:pt x="2432" y="378"/>
                </a:lnTo>
                <a:lnTo>
                  <a:pt x="2395" y="390"/>
                </a:lnTo>
                <a:lnTo>
                  <a:pt x="2357" y="403"/>
                </a:lnTo>
                <a:lnTo>
                  <a:pt x="2319" y="416"/>
                </a:lnTo>
                <a:lnTo>
                  <a:pt x="2281" y="441"/>
                </a:lnTo>
                <a:lnTo>
                  <a:pt x="2243" y="466"/>
                </a:lnTo>
                <a:lnTo>
                  <a:pt x="2193" y="491"/>
                </a:lnTo>
                <a:lnTo>
                  <a:pt x="2143" y="516"/>
                </a:lnTo>
                <a:lnTo>
                  <a:pt x="2105" y="541"/>
                </a:lnTo>
                <a:lnTo>
                  <a:pt x="2054" y="567"/>
                </a:lnTo>
                <a:lnTo>
                  <a:pt x="2029" y="592"/>
                </a:lnTo>
                <a:lnTo>
                  <a:pt x="1991" y="604"/>
                </a:lnTo>
                <a:lnTo>
                  <a:pt x="1966" y="617"/>
                </a:lnTo>
                <a:lnTo>
                  <a:pt x="1953" y="630"/>
                </a:lnTo>
                <a:lnTo>
                  <a:pt x="1941" y="630"/>
                </a:lnTo>
                <a:lnTo>
                  <a:pt x="1928" y="630"/>
                </a:lnTo>
                <a:lnTo>
                  <a:pt x="1928" y="617"/>
                </a:lnTo>
                <a:lnTo>
                  <a:pt x="1928" y="604"/>
                </a:lnTo>
                <a:lnTo>
                  <a:pt x="1928" y="592"/>
                </a:lnTo>
                <a:lnTo>
                  <a:pt x="1941" y="567"/>
                </a:lnTo>
                <a:lnTo>
                  <a:pt x="1953" y="541"/>
                </a:lnTo>
                <a:lnTo>
                  <a:pt x="1979" y="516"/>
                </a:lnTo>
                <a:lnTo>
                  <a:pt x="2004" y="478"/>
                </a:lnTo>
                <a:lnTo>
                  <a:pt x="2029" y="441"/>
                </a:lnTo>
                <a:lnTo>
                  <a:pt x="2054" y="403"/>
                </a:lnTo>
                <a:lnTo>
                  <a:pt x="2080" y="365"/>
                </a:lnTo>
                <a:lnTo>
                  <a:pt x="2105" y="327"/>
                </a:lnTo>
                <a:lnTo>
                  <a:pt x="2117" y="302"/>
                </a:lnTo>
                <a:lnTo>
                  <a:pt x="2117" y="277"/>
                </a:lnTo>
                <a:lnTo>
                  <a:pt x="2130" y="252"/>
                </a:lnTo>
                <a:lnTo>
                  <a:pt x="2117" y="239"/>
                </a:lnTo>
                <a:lnTo>
                  <a:pt x="2117" y="227"/>
                </a:lnTo>
                <a:lnTo>
                  <a:pt x="2092" y="214"/>
                </a:lnTo>
                <a:lnTo>
                  <a:pt x="2067" y="202"/>
                </a:lnTo>
                <a:lnTo>
                  <a:pt x="2016" y="189"/>
                </a:lnTo>
                <a:lnTo>
                  <a:pt x="1979" y="189"/>
                </a:lnTo>
                <a:lnTo>
                  <a:pt x="1953" y="189"/>
                </a:lnTo>
                <a:lnTo>
                  <a:pt x="1941" y="189"/>
                </a:lnTo>
                <a:lnTo>
                  <a:pt x="1916" y="189"/>
                </a:lnTo>
                <a:lnTo>
                  <a:pt x="1878" y="189"/>
                </a:lnTo>
                <a:lnTo>
                  <a:pt x="1840" y="202"/>
                </a:lnTo>
                <a:lnTo>
                  <a:pt x="1802" y="202"/>
                </a:lnTo>
                <a:lnTo>
                  <a:pt x="1752" y="202"/>
                </a:lnTo>
                <a:lnTo>
                  <a:pt x="1689" y="214"/>
                </a:lnTo>
                <a:lnTo>
                  <a:pt x="1626" y="214"/>
                </a:lnTo>
                <a:lnTo>
                  <a:pt x="1563" y="227"/>
                </a:lnTo>
                <a:lnTo>
                  <a:pt x="1487" y="227"/>
                </a:lnTo>
                <a:lnTo>
                  <a:pt x="1412" y="239"/>
                </a:lnTo>
                <a:lnTo>
                  <a:pt x="1323" y="252"/>
                </a:lnTo>
                <a:lnTo>
                  <a:pt x="1235" y="252"/>
                </a:lnTo>
                <a:lnTo>
                  <a:pt x="1147" y="265"/>
                </a:lnTo>
                <a:lnTo>
                  <a:pt x="1046" y="277"/>
                </a:lnTo>
                <a:lnTo>
                  <a:pt x="945" y="290"/>
                </a:lnTo>
                <a:lnTo>
                  <a:pt x="844" y="302"/>
                </a:lnTo>
                <a:lnTo>
                  <a:pt x="756" y="302"/>
                </a:lnTo>
                <a:lnTo>
                  <a:pt x="668" y="315"/>
                </a:lnTo>
                <a:lnTo>
                  <a:pt x="592" y="327"/>
                </a:lnTo>
                <a:lnTo>
                  <a:pt x="504" y="327"/>
                </a:lnTo>
                <a:lnTo>
                  <a:pt x="441" y="340"/>
                </a:lnTo>
                <a:lnTo>
                  <a:pt x="365" y="340"/>
                </a:lnTo>
                <a:lnTo>
                  <a:pt x="302" y="353"/>
                </a:lnTo>
                <a:lnTo>
                  <a:pt x="252" y="353"/>
                </a:lnTo>
                <a:lnTo>
                  <a:pt x="189" y="353"/>
                </a:lnTo>
                <a:lnTo>
                  <a:pt x="151" y="365"/>
                </a:lnTo>
                <a:lnTo>
                  <a:pt x="101" y="365"/>
                </a:lnTo>
                <a:lnTo>
                  <a:pt x="63" y="365"/>
                </a:lnTo>
                <a:lnTo>
                  <a:pt x="25" y="378"/>
                </a:lnTo>
                <a:lnTo>
                  <a:pt x="0" y="378"/>
                </a:lnTo>
                <a:lnTo>
                  <a:pt x="0" y="252"/>
                </a:lnTo>
                <a:lnTo>
                  <a:pt x="113" y="239"/>
                </a:lnTo>
                <a:lnTo>
                  <a:pt x="214" y="227"/>
                </a:lnTo>
                <a:lnTo>
                  <a:pt x="328" y="214"/>
                </a:lnTo>
                <a:lnTo>
                  <a:pt x="416" y="202"/>
                </a:lnTo>
                <a:lnTo>
                  <a:pt x="517" y="202"/>
                </a:lnTo>
                <a:lnTo>
                  <a:pt x="592" y="189"/>
                </a:lnTo>
                <a:lnTo>
                  <a:pt x="668" y="176"/>
                </a:lnTo>
                <a:lnTo>
                  <a:pt x="743" y="176"/>
                </a:lnTo>
                <a:lnTo>
                  <a:pt x="819" y="164"/>
                </a:lnTo>
                <a:lnTo>
                  <a:pt x="907" y="151"/>
                </a:lnTo>
                <a:lnTo>
                  <a:pt x="983" y="151"/>
                </a:lnTo>
                <a:lnTo>
                  <a:pt x="1084" y="139"/>
                </a:lnTo>
                <a:lnTo>
                  <a:pt x="1185" y="126"/>
                </a:lnTo>
                <a:lnTo>
                  <a:pt x="1285" y="113"/>
                </a:lnTo>
                <a:lnTo>
                  <a:pt x="1399" y="101"/>
                </a:lnTo>
                <a:lnTo>
                  <a:pt x="1525" y="101"/>
                </a:lnTo>
                <a:lnTo>
                  <a:pt x="1588" y="88"/>
                </a:lnTo>
                <a:lnTo>
                  <a:pt x="1638" y="88"/>
                </a:lnTo>
                <a:lnTo>
                  <a:pt x="1689" y="76"/>
                </a:lnTo>
                <a:lnTo>
                  <a:pt x="1739" y="76"/>
                </a:lnTo>
                <a:lnTo>
                  <a:pt x="1790" y="63"/>
                </a:lnTo>
                <a:lnTo>
                  <a:pt x="1840" y="63"/>
                </a:lnTo>
                <a:lnTo>
                  <a:pt x="1878" y="63"/>
                </a:lnTo>
                <a:lnTo>
                  <a:pt x="1916" y="51"/>
                </a:lnTo>
                <a:lnTo>
                  <a:pt x="1941" y="51"/>
                </a:lnTo>
                <a:lnTo>
                  <a:pt x="1979" y="38"/>
                </a:lnTo>
                <a:lnTo>
                  <a:pt x="2004" y="38"/>
                </a:lnTo>
                <a:lnTo>
                  <a:pt x="2029" y="38"/>
                </a:lnTo>
                <a:lnTo>
                  <a:pt x="2042" y="25"/>
                </a:lnTo>
                <a:lnTo>
                  <a:pt x="2067" y="25"/>
                </a:lnTo>
                <a:lnTo>
                  <a:pt x="2080" y="25"/>
                </a:lnTo>
                <a:lnTo>
                  <a:pt x="2092" y="1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4" name="Freeform 13"/>
          <p:cNvSpPr>
            <a:spLocks noChangeArrowheads="1"/>
          </p:cNvSpPr>
          <p:nvPr/>
        </p:nvSpPr>
        <p:spPr bwMode="auto">
          <a:xfrm>
            <a:off x="5557838" y="2247900"/>
            <a:ext cx="207962" cy="744538"/>
          </a:xfrm>
          <a:custGeom>
            <a:avLst/>
            <a:gdLst>
              <a:gd name="T0" fmla="*/ 38 w 328"/>
              <a:gd name="T1" fmla="*/ 139 h 1171"/>
              <a:gd name="T2" fmla="*/ 26 w 328"/>
              <a:gd name="T3" fmla="*/ 126 h 1171"/>
              <a:gd name="T4" fmla="*/ 13 w 328"/>
              <a:gd name="T5" fmla="*/ 101 h 1171"/>
              <a:gd name="T6" fmla="*/ 0 w 328"/>
              <a:gd name="T7" fmla="*/ 88 h 1171"/>
              <a:gd name="T8" fmla="*/ 0 w 328"/>
              <a:gd name="T9" fmla="*/ 76 h 1171"/>
              <a:gd name="T10" fmla="*/ 0 w 328"/>
              <a:gd name="T11" fmla="*/ 63 h 1171"/>
              <a:gd name="T12" fmla="*/ 0 w 328"/>
              <a:gd name="T13" fmla="*/ 50 h 1171"/>
              <a:gd name="T14" fmla="*/ 0 w 328"/>
              <a:gd name="T15" fmla="*/ 38 h 1171"/>
              <a:gd name="T16" fmla="*/ 13 w 328"/>
              <a:gd name="T17" fmla="*/ 25 h 1171"/>
              <a:gd name="T18" fmla="*/ 26 w 328"/>
              <a:gd name="T19" fmla="*/ 13 h 1171"/>
              <a:gd name="T20" fmla="*/ 38 w 328"/>
              <a:gd name="T21" fmla="*/ 0 h 1171"/>
              <a:gd name="T22" fmla="*/ 63 w 328"/>
              <a:gd name="T23" fmla="*/ 0 h 1171"/>
              <a:gd name="T24" fmla="*/ 101 w 328"/>
              <a:gd name="T25" fmla="*/ 0 h 1171"/>
              <a:gd name="T26" fmla="*/ 139 w 328"/>
              <a:gd name="T27" fmla="*/ 13 h 1171"/>
              <a:gd name="T28" fmla="*/ 189 w 328"/>
              <a:gd name="T29" fmla="*/ 25 h 1171"/>
              <a:gd name="T30" fmla="*/ 252 w 328"/>
              <a:gd name="T31" fmla="*/ 38 h 1171"/>
              <a:gd name="T32" fmla="*/ 328 w 328"/>
              <a:gd name="T33" fmla="*/ 50 h 1171"/>
              <a:gd name="T34" fmla="*/ 328 w 328"/>
              <a:gd name="T35" fmla="*/ 1171 h 1171"/>
              <a:gd name="T36" fmla="*/ 152 w 328"/>
              <a:gd name="T37" fmla="*/ 1171 h 1171"/>
              <a:gd name="T38" fmla="*/ 152 w 328"/>
              <a:gd name="T39" fmla="*/ 1095 h 1171"/>
              <a:gd name="T40" fmla="*/ 139 w 328"/>
              <a:gd name="T41" fmla="*/ 1007 h 1171"/>
              <a:gd name="T42" fmla="*/ 139 w 328"/>
              <a:gd name="T43" fmla="*/ 919 h 1171"/>
              <a:gd name="T44" fmla="*/ 139 w 328"/>
              <a:gd name="T45" fmla="*/ 818 h 1171"/>
              <a:gd name="T46" fmla="*/ 114 w 328"/>
              <a:gd name="T47" fmla="*/ 617 h 1171"/>
              <a:gd name="T48" fmla="*/ 101 w 328"/>
              <a:gd name="T49" fmla="*/ 416 h 1171"/>
              <a:gd name="T50" fmla="*/ 101 w 328"/>
              <a:gd name="T51" fmla="*/ 365 h 1171"/>
              <a:gd name="T52" fmla="*/ 89 w 328"/>
              <a:gd name="T53" fmla="*/ 327 h 1171"/>
              <a:gd name="T54" fmla="*/ 89 w 328"/>
              <a:gd name="T55" fmla="*/ 290 h 1171"/>
              <a:gd name="T56" fmla="*/ 76 w 328"/>
              <a:gd name="T57" fmla="*/ 252 h 1171"/>
              <a:gd name="T58" fmla="*/ 63 w 328"/>
              <a:gd name="T59" fmla="*/ 214 h 1171"/>
              <a:gd name="T60" fmla="*/ 51 w 328"/>
              <a:gd name="T61" fmla="*/ 189 h 1171"/>
              <a:gd name="T62" fmla="*/ 38 w 328"/>
              <a:gd name="T63" fmla="*/ 164 h 1171"/>
              <a:gd name="T64" fmla="*/ 38 w 328"/>
              <a:gd name="T65" fmla="*/ 139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8" h="1171">
                <a:moveTo>
                  <a:pt x="38" y="139"/>
                </a:moveTo>
                <a:lnTo>
                  <a:pt x="26" y="126"/>
                </a:lnTo>
                <a:lnTo>
                  <a:pt x="13" y="101"/>
                </a:lnTo>
                <a:lnTo>
                  <a:pt x="0" y="88"/>
                </a:lnTo>
                <a:lnTo>
                  <a:pt x="0" y="76"/>
                </a:lnTo>
                <a:lnTo>
                  <a:pt x="0" y="63"/>
                </a:lnTo>
                <a:lnTo>
                  <a:pt x="0" y="50"/>
                </a:lnTo>
                <a:lnTo>
                  <a:pt x="0" y="38"/>
                </a:lnTo>
                <a:lnTo>
                  <a:pt x="13" y="25"/>
                </a:lnTo>
                <a:lnTo>
                  <a:pt x="26" y="13"/>
                </a:lnTo>
                <a:lnTo>
                  <a:pt x="38" y="0"/>
                </a:lnTo>
                <a:lnTo>
                  <a:pt x="63" y="0"/>
                </a:lnTo>
                <a:lnTo>
                  <a:pt x="101" y="0"/>
                </a:lnTo>
                <a:lnTo>
                  <a:pt x="139" y="13"/>
                </a:lnTo>
                <a:lnTo>
                  <a:pt x="189" y="25"/>
                </a:lnTo>
                <a:lnTo>
                  <a:pt x="252" y="38"/>
                </a:lnTo>
                <a:lnTo>
                  <a:pt x="328" y="50"/>
                </a:lnTo>
                <a:lnTo>
                  <a:pt x="328" y="1171"/>
                </a:lnTo>
                <a:lnTo>
                  <a:pt x="152" y="1171"/>
                </a:lnTo>
                <a:lnTo>
                  <a:pt x="152" y="1095"/>
                </a:lnTo>
                <a:lnTo>
                  <a:pt x="139" y="1007"/>
                </a:lnTo>
                <a:lnTo>
                  <a:pt x="139" y="919"/>
                </a:lnTo>
                <a:lnTo>
                  <a:pt x="139" y="818"/>
                </a:lnTo>
                <a:lnTo>
                  <a:pt x="114" y="617"/>
                </a:lnTo>
                <a:lnTo>
                  <a:pt x="101" y="416"/>
                </a:lnTo>
                <a:lnTo>
                  <a:pt x="101" y="365"/>
                </a:lnTo>
                <a:lnTo>
                  <a:pt x="89" y="327"/>
                </a:lnTo>
                <a:lnTo>
                  <a:pt x="89" y="290"/>
                </a:lnTo>
                <a:lnTo>
                  <a:pt x="76" y="252"/>
                </a:lnTo>
                <a:lnTo>
                  <a:pt x="63" y="214"/>
                </a:lnTo>
                <a:lnTo>
                  <a:pt x="51" y="189"/>
                </a:lnTo>
                <a:lnTo>
                  <a:pt x="38" y="164"/>
                </a:lnTo>
                <a:lnTo>
                  <a:pt x="38" y="13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6" name="Freeform 14"/>
          <p:cNvSpPr>
            <a:spLocks noChangeArrowheads="1"/>
          </p:cNvSpPr>
          <p:nvPr/>
        </p:nvSpPr>
        <p:spPr bwMode="auto">
          <a:xfrm>
            <a:off x="5676901" y="2025651"/>
            <a:ext cx="817563" cy="327025"/>
          </a:xfrm>
          <a:custGeom>
            <a:avLst/>
            <a:gdLst>
              <a:gd name="T0" fmla="*/ 1009 w 1286"/>
              <a:gd name="T1" fmla="*/ 63 h 516"/>
              <a:gd name="T2" fmla="*/ 1021 w 1286"/>
              <a:gd name="T3" fmla="*/ 37 h 516"/>
              <a:gd name="T4" fmla="*/ 1034 w 1286"/>
              <a:gd name="T5" fmla="*/ 12 h 516"/>
              <a:gd name="T6" fmla="*/ 1047 w 1286"/>
              <a:gd name="T7" fmla="*/ 0 h 516"/>
              <a:gd name="T8" fmla="*/ 1072 w 1286"/>
              <a:gd name="T9" fmla="*/ 0 h 516"/>
              <a:gd name="T10" fmla="*/ 1097 w 1286"/>
              <a:gd name="T11" fmla="*/ 0 h 516"/>
              <a:gd name="T12" fmla="*/ 1122 w 1286"/>
              <a:gd name="T13" fmla="*/ 12 h 516"/>
              <a:gd name="T14" fmla="*/ 1147 w 1286"/>
              <a:gd name="T15" fmla="*/ 37 h 516"/>
              <a:gd name="T16" fmla="*/ 1173 w 1286"/>
              <a:gd name="T17" fmla="*/ 63 h 516"/>
              <a:gd name="T18" fmla="*/ 1198 w 1286"/>
              <a:gd name="T19" fmla="*/ 88 h 516"/>
              <a:gd name="T20" fmla="*/ 1223 w 1286"/>
              <a:gd name="T21" fmla="*/ 113 h 516"/>
              <a:gd name="T22" fmla="*/ 1236 w 1286"/>
              <a:gd name="T23" fmla="*/ 151 h 516"/>
              <a:gd name="T24" fmla="*/ 1261 w 1286"/>
              <a:gd name="T25" fmla="*/ 163 h 516"/>
              <a:gd name="T26" fmla="*/ 1273 w 1286"/>
              <a:gd name="T27" fmla="*/ 189 h 516"/>
              <a:gd name="T28" fmla="*/ 1286 w 1286"/>
              <a:gd name="T29" fmla="*/ 214 h 516"/>
              <a:gd name="T30" fmla="*/ 1286 w 1286"/>
              <a:gd name="T31" fmla="*/ 239 h 516"/>
              <a:gd name="T32" fmla="*/ 1286 w 1286"/>
              <a:gd name="T33" fmla="*/ 264 h 516"/>
              <a:gd name="T34" fmla="*/ 1286 w 1286"/>
              <a:gd name="T35" fmla="*/ 277 h 516"/>
              <a:gd name="T36" fmla="*/ 1273 w 1286"/>
              <a:gd name="T37" fmla="*/ 289 h 516"/>
              <a:gd name="T38" fmla="*/ 1248 w 1286"/>
              <a:gd name="T39" fmla="*/ 302 h 516"/>
              <a:gd name="T40" fmla="*/ 1223 w 1286"/>
              <a:gd name="T41" fmla="*/ 314 h 516"/>
              <a:gd name="T42" fmla="*/ 1185 w 1286"/>
              <a:gd name="T43" fmla="*/ 314 h 516"/>
              <a:gd name="T44" fmla="*/ 1147 w 1286"/>
              <a:gd name="T45" fmla="*/ 327 h 516"/>
              <a:gd name="T46" fmla="*/ 1097 w 1286"/>
              <a:gd name="T47" fmla="*/ 340 h 516"/>
              <a:gd name="T48" fmla="*/ 1034 w 1286"/>
              <a:gd name="T49" fmla="*/ 352 h 516"/>
              <a:gd name="T50" fmla="*/ 769 w 1286"/>
              <a:gd name="T51" fmla="*/ 402 h 516"/>
              <a:gd name="T52" fmla="*/ 517 w 1286"/>
              <a:gd name="T53" fmla="*/ 440 h 516"/>
              <a:gd name="T54" fmla="*/ 252 w 1286"/>
              <a:gd name="T55" fmla="*/ 478 h 516"/>
              <a:gd name="T56" fmla="*/ 0 w 1286"/>
              <a:gd name="T57" fmla="*/ 516 h 516"/>
              <a:gd name="T58" fmla="*/ 0 w 1286"/>
              <a:gd name="T59" fmla="*/ 415 h 516"/>
              <a:gd name="T60" fmla="*/ 101 w 1286"/>
              <a:gd name="T61" fmla="*/ 402 h 516"/>
              <a:gd name="T62" fmla="*/ 189 w 1286"/>
              <a:gd name="T63" fmla="*/ 377 h 516"/>
              <a:gd name="T64" fmla="*/ 265 w 1286"/>
              <a:gd name="T65" fmla="*/ 352 h 516"/>
              <a:gd name="T66" fmla="*/ 341 w 1286"/>
              <a:gd name="T67" fmla="*/ 340 h 516"/>
              <a:gd name="T68" fmla="*/ 416 w 1286"/>
              <a:gd name="T69" fmla="*/ 327 h 516"/>
              <a:gd name="T70" fmla="*/ 479 w 1286"/>
              <a:gd name="T71" fmla="*/ 302 h 516"/>
              <a:gd name="T72" fmla="*/ 542 w 1286"/>
              <a:gd name="T73" fmla="*/ 289 h 516"/>
              <a:gd name="T74" fmla="*/ 605 w 1286"/>
              <a:gd name="T75" fmla="*/ 277 h 516"/>
              <a:gd name="T76" fmla="*/ 656 w 1286"/>
              <a:gd name="T77" fmla="*/ 264 h 516"/>
              <a:gd name="T78" fmla="*/ 706 w 1286"/>
              <a:gd name="T79" fmla="*/ 251 h 516"/>
              <a:gd name="T80" fmla="*/ 744 w 1286"/>
              <a:gd name="T81" fmla="*/ 239 h 516"/>
              <a:gd name="T82" fmla="*/ 782 w 1286"/>
              <a:gd name="T83" fmla="*/ 226 h 516"/>
              <a:gd name="T84" fmla="*/ 807 w 1286"/>
              <a:gd name="T85" fmla="*/ 214 h 516"/>
              <a:gd name="T86" fmla="*/ 845 w 1286"/>
              <a:gd name="T87" fmla="*/ 201 h 516"/>
              <a:gd name="T88" fmla="*/ 870 w 1286"/>
              <a:gd name="T89" fmla="*/ 189 h 516"/>
              <a:gd name="T90" fmla="*/ 883 w 1286"/>
              <a:gd name="T91" fmla="*/ 189 h 516"/>
              <a:gd name="T92" fmla="*/ 908 w 1286"/>
              <a:gd name="T93" fmla="*/ 163 h 516"/>
              <a:gd name="T94" fmla="*/ 933 w 1286"/>
              <a:gd name="T95" fmla="*/ 151 h 516"/>
              <a:gd name="T96" fmla="*/ 958 w 1286"/>
              <a:gd name="T97" fmla="*/ 138 h 516"/>
              <a:gd name="T98" fmla="*/ 983 w 1286"/>
              <a:gd name="T99" fmla="*/ 126 h 516"/>
              <a:gd name="T100" fmla="*/ 996 w 1286"/>
              <a:gd name="T101" fmla="*/ 100 h 516"/>
              <a:gd name="T102" fmla="*/ 1009 w 1286"/>
              <a:gd name="T103" fmla="*/ 88 h 516"/>
              <a:gd name="T104" fmla="*/ 1009 w 1286"/>
              <a:gd name="T105" fmla="*/ 75 h 516"/>
              <a:gd name="T106" fmla="*/ 1009 w 1286"/>
              <a:gd name="T107" fmla="*/ 63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6" h="516">
                <a:moveTo>
                  <a:pt x="1009" y="63"/>
                </a:moveTo>
                <a:lnTo>
                  <a:pt x="1021" y="37"/>
                </a:lnTo>
                <a:lnTo>
                  <a:pt x="1034" y="12"/>
                </a:lnTo>
                <a:lnTo>
                  <a:pt x="1047" y="0"/>
                </a:lnTo>
                <a:lnTo>
                  <a:pt x="1072" y="0"/>
                </a:lnTo>
                <a:lnTo>
                  <a:pt x="1097" y="0"/>
                </a:lnTo>
                <a:lnTo>
                  <a:pt x="1122" y="12"/>
                </a:lnTo>
                <a:lnTo>
                  <a:pt x="1147" y="37"/>
                </a:lnTo>
                <a:lnTo>
                  <a:pt x="1173" y="63"/>
                </a:lnTo>
                <a:lnTo>
                  <a:pt x="1198" y="88"/>
                </a:lnTo>
                <a:lnTo>
                  <a:pt x="1223" y="113"/>
                </a:lnTo>
                <a:lnTo>
                  <a:pt x="1236" y="151"/>
                </a:lnTo>
                <a:lnTo>
                  <a:pt x="1261" y="163"/>
                </a:lnTo>
                <a:lnTo>
                  <a:pt x="1273" y="189"/>
                </a:lnTo>
                <a:lnTo>
                  <a:pt x="1286" y="214"/>
                </a:lnTo>
                <a:lnTo>
                  <a:pt x="1286" y="239"/>
                </a:lnTo>
                <a:lnTo>
                  <a:pt x="1286" y="264"/>
                </a:lnTo>
                <a:lnTo>
                  <a:pt x="1286" y="277"/>
                </a:lnTo>
                <a:lnTo>
                  <a:pt x="1273" y="289"/>
                </a:lnTo>
                <a:lnTo>
                  <a:pt x="1248" y="302"/>
                </a:lnTo>
                <a:lnTo>
                  <a:pt x="1223" y="314"/>
                </a:lnTo>
                <a:lnTo>
                  <a:pt x="1185" y="314"/>
                </a:lnTo>
                <a:lnTo>
                  <a:pt x="1147" y="327"/>
                </a:lnTo>
                <a:lnTo>
                  <a:pt x="1097" y="340"/>
                </a:lnTo>
                <a:lnTo>
                  <a:pt x="1034" y="352"/>
                </a:lnTo>
                <a:lnTo>
                  <a:pt x="769" y="402"/>
                </a:lnTo>
                <a:lnTo>
                  <a:pt x="517" y="440"/>
                </a:lnTo>
                <a:lnTo>
                  <a:pt x="252" y="478"/>
                </a:lnTo>
                <a:lnTo>
                  <a:pt x="0" y="516"/>
                </a:lnTo>
                <a:lnTo>
                  <a:pt x="0" y="415"/>
                </a:lnTo>
                <a:lnTo>
                  <a:pt x="101" y="402"/>
                </a:lnTo>
                <a:lnTo>
                  <a:pt x="189" y="377"/>
                </a:lnTo>
                <a:lnTo>
                  <a:pt x="265" y="352"/>
                </a:lnTo>
                <a:lnTo>
                  <a:pt x="341" y="340"/>
                </a:lnTo>
                <a:lnTo>
                  <a:pt x="416" y="327"/>
                </a:lnTo>
                <a:lnTo>
                  <a:pt x="479" y="302"/>
                </a:lnTo>
                <a:lnTo>
                  <a:pt x="542" y="289"/>
                </a:lnTo>
                <a:lnTo>
                  <a:pt x="605" y="277"/>
                </a:lnTo>
                <a:lnTo>
                  <a:pt x="656" y="264"/>
                </a:lnTo>
                <a:lnTo>
                  <a:pt x="706" y="251"/>
                </a:lnTo>
                <a:lnTo>
                  <a:pt x="744" y="239"/>
                </a:lnTo>
                <a:lnTo>
                  <a:pt x="782" y="226"/>
                </a:lnTo>
                <a:lnTo>
                  <a:pt x="807" y="214"/>
                </a:lnTo>
                <a:lnTo>
                  <a:pt x="845" y="201"/>
                </a:lnTo>
                <a:lnTo>
                  <a:pt x="870" y="189"/>
                </a:lnTo>
                <a:lnTo>
                  <a:pt x="883" y="189"/>
                </a:lnTo>
                <a:lnTo>
                  <a:pt x="908" y="163"/>
                </a:lnTo>
                <a:lnTo>
                  <a:pt x="933" y="151"/>
                </a:lnTo>
                <a:lnTo>
                  <a:pt x="958" y="138"/>
                </a:lnTo>
                <a:lnTo>
                  <a:pt x="983" y="126"/>
                </a:lnTo>
                <a:lnTo>
                  <a:pt x="996" y="100"/>
                </a:lnTo>
                <a:lnTo>
                  <a:pt x="1009" y="88"/>
                </a:lnTo>
                <a:lnTo>
                  <a:pt x="1009" y="75"/>
                </a:lnTo>
                <a:lnTo>
                  <a:pt x="1009" y="6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7" name="Freeform 15"/>
          <p:cNvSpPr>
            <a:spLocks noChangeArrowheads="1"/>
          </p:cNvSpPr>
          <p:nvPr/>
        </p:nvSpPr>
        <p:spPr bwMode="auto">
          <a:xfrm>
            <a:off x="5710239" y="2432050"/>
            <a:ext cx="1000125" cy="223838"/>
          </a:xfrm>
          <a:custGeom>
            <a:avLst/>
            <a:gdLst>
              <a:gd name="T0" fmla="*/ 1159 w 1575"/>
              <a:gd name="T1" fmla="*/ 0 h 352"/>
              <a:gd name="T2" fmla="*/ 1210 w 1575"/>
              <a:gd name="T3" fmla="*/ 0 h 352"/>
              <a:gd name="T4" fmla="*/ 1273 w 1575"/>
              <a:gd name="T5" fmla="*/ 0 h 352"/>
              <a:gd name="T6" fmla="*/ 1336 w 1575"/>
              <a:gd name="T7" fmla="*/ 0 h 352"/>
              <a:gd name="T8" fmla="*/ 1399 w 1575"/>
              <a:gd name="T9" fmla="*/ 12 h 352"/>
              <a:gd name="T10" fmla="*/ 1437 w 1575"/>
              <a:gd name="T11" fmla="*/ 25 h 352"/>
              <a:gd name="T12" fmla="*/ 1474 w 1575"/>
              <a:gd name="T13" fmla="*/ 37 h 352"/>
              <a:gd name="T14" fmla="*/ 1500 w 1575"/>
              <a:gd name="T15" fmla="*/ 50 h 352"/>
              <a:gd name="T16" fmla="*/ 1525 w 1575"/>
              <a:gd name="T17" fmla="*/ 63 h 352"/>
              <a:gd name="T18" fmla="*/ 1537 w 1575"/>
              <a:gd name="T19" fmla="*/ 75 h 352"/>
              <a:gd name="T20" fmla="*/ 1550 w 1575"/>
              <a:gd name="T21" fmla="*/ 75 h 352"/>
              <a:gd name="T22" fmla="*/ 1563 w 1575"/>
              <a:gd name="T23" fmla="*/ 88 h 352"/>
              <a:gd name="T24" fmla="*/ 1563 w 1575"/>
              <a:gd name="T25" fmla="*/ 100 h 352"/>
              <a:gd name="T26" fmla="*/ 1575 w 1575"/>
              <a:gd name="T27" fmla="*/ 113 h 352"/>
              <a:gd name="T28" fmla="*/ 1563 w 1575"/>
              <a:gd name="T29" fmla="*/ 126 h 352"/>
              <a:gd name="T30" fmla="*/ 1550 w 1575"/>
              <a:gd name="T31" fmla="*/ 138 h 352"/>
              <a:gd name="T32" fmla="*/ 1537 w 1575"/>
              <a:gd name="T33" fmla="*/ 151 h 352"/>
              <a:gd name="T34" fmla="*/ 1512 w 1575"/>
              <a:gd name="T35" fmla="*/ 163 h 352"/>
              <a:gd name="T36" fmla="*/ 1487 w 1575"/>
              <a:gd name="T37" fmla="*/ 163 h 352"/>
              <a:gd name="T38" fmla="*/ 1462 w 1575"/>
              <a:gd name="T39" fmla="*/ 176 h 352"/>
              <a:gd name="T40" fmla="*/ 1424 w 1575"/>
              <a:gd name="T41" fmla="*/ 188 h 352"/>
              <a:gd name="T42" fmla="*/ 1399 w 1575"/>
              <a:gd name="T43" fmla="*/ 201 h 352"/>
              <a:gd name="T44" fmla="*/ 1361 w 1575"/>
              <a:gd name="T45" fmla="*/ 201 h 352"/>
              <a:gd name="T46" fmla="*/ 1323 w 1575"/>
              <a:gd name="T47" fmla="*/ 201 h 352"/>
              <a:gd name="T48" fmla="*/ 1273 w 1575"/>
              <a:gd name="T49" fmla="*/ 214 h 352"/>
              <a:gd name="T50" fmla="*/ 1210 w 1575"/>
              <a:gd name="T51" fmla="*/ 226 h 352"/>
              <a:gd name="T52" fmla="*/ 1147 w 1575"/>
              <a:gd name="T53" fmla="*/ 226 h 352"/>
              <a:gd name="T54" fmla="*/ 1071 w 1575"/>
              <a:gd name="T55" fmla="*/ 239 h 352"/>
              <a:gd name="T56" fmla="*/ 983 w 1575"/>
              <a:gd name="T57" fmla="*/ 251 h 352"/>
              <a:gd name="T58" fmla="*/ 895 w 1575"/>
              <a:gd name="T59" fmla="*/ 264 h 352"/>
              <a:gd name="T60" fmla="*/ 794 w 1575"/>
              <a:gd name="T61" fmla="*/ 277 h 352"/>
              <a:gd name="T62" fmla="*/ 680 w 1575"/>
              <a:gd name="T63" fmla="*/ 289 h 352"/>
              <a:gd name="T64" fmla="*/ 554 w 1575"/>
              <a:gd name="T65" fmla="*/ 289 h 352"/>
              <a:gd name="T66" fmla="*/ 428 w 1575"/>
              <a:gd name="T67" fmla="*/ 314 h 352"/>
              <a:gd name="T68" fmla="*/ 302 w 1575"/>
              <a:gd name="T69" fmla="*/ 327 h 352"/>
              <a:gd name="T70" fmla="*/ 151 w 1575"/>
              <a:gd name="T71" fmla="*/ 339 h 352"/>
              <a:gd name="T72" fmla="*/ 0 w 1575"/>
              <a:gd name="T73" fmla="*/ 352 h 352"/>
              <a:gd name="T74" fmla="*/ 0 w 1575"/>
              <a:gd name="T75" fmla="*/ 226 h 352"/>
              <a:gd name="T76" fmla="*/ 25 w 1575"/>
              <a:gd name="T77" fmla="*/ 226 h 352"/>
              <a:gd name="T78" fmla="*/ 63 w 1575"/>
              <a:gd name="T79" fmla="*/ 226 h 352"/>
              <a:gd name="T80" fmla="*/ 101 w 1575"/>
              <a:gd name="T81" fmla="*/ 214 h 352"/>
              <a:gd name="T82" fmla="*/ 151 w 1575"/>
              <a:gd name="T83" fmla="*/ 214 h 352"/>
              <a:gd name="T84" fmla="*/ 214 w 1575"/>
              <a:gd name="T85" fmla="*/ 201 h 352"/>
              <a:gd name="T86" fmla="*/ 290 w 1575"/>
              <a:gd name="T87" fmla="*/ 188 h 352"/>
              <a:gd name="T88" fmla="*/ 378 w 1575"/>
              <a:gd name="T89" fmla="*/ 176 h 352"/>
              <a:gd name="T90" fmla="*/ 466 w 1575"/>
              <a:gd name="T91" fmla="*/ 163 h 352"/>
              <a:gd name="T92" fmla="*/ 554 w 1575"/>
              <a:gd name="T93" fmla="*/ 138 h 352"/>
              <a:gd name="T94" fmla="*/ 643 w 1575"/>
              <a:gd name="T95" fmla="*/ 126 h 352"/>
              <a:gd name="T96" fmla="*/ 718 w 1575"/>
              <a:gd name="T97" fmla="*/ 113 h 352"/>
              <a:gd name="T98" fmla="*/ 781 w 1575"/>
              <a:gd name="T99" fmla="*/ 100 h 352"/>
              <a:gd name="T100" fmla="*/ 832 w 1575"/>
              <a:gd name="T101" fmla="*/ 88 h 352"/>
              <a:gd name="T102" fmla="*/ 882 w 1575"/>
              <a:gd name="T103" fmla="*/ 75 h 352"/>
              <a:gd name="T104" fmla="*/ 920 w 1575"/>
              <a:gd name="T105" fmla="*/ 63 h 352"/>
              <a:gd name="T106" fmla="*/ 958 w 1575"/>
              <a:gd name="T107" fmla="*/ 50 h 352"/>
              <a:gd name="T108" fmla="*/ 1059 w 1575"/>
              <a:gd name="T109" fmla="*/ 25 h 352"/>
              <a:gd name="T110" fmla="*/ 1159 w 1575"/>
              <a:gd name="T111"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5" h="352">
                <a:moveTo>
                  <a:pt x="1159" y="0"/>
                </a:moveTo>
                <a:lnTo>
                  <a:pt x="1210" y="0"/>
                </a:lnTo>
                <a:lnTo>
                  <a:pt x="1273" y="0"/>
                </a:lnTo>
                <a:lnTo>
                  <a:pt x="1336" y="0"/>
                </a:lnTo>
                <a:lnTo>
                  <a:pt x="1399" y="12"/>
                </a:lnTo>
                <a:lnTo>
                  <a:pt x="1437" y="25"/>
                </a:lnTo>
                <a:lnTo>
                  <a:pt x="1474" y="37"/>
                </a:lnTo>
                <a:lnTo>
                  <a:pt x="1500" y="50"/>
                </a:lnTo>
                <a:lnTo>
                  <a:pt x="1525" y="63"/>
                </a:lnTo>
                <a:lnTo>
                  <a:pt x="1537" y="75"/>
                </a:lnTo>
                <a:lnTo>
                  <a:pt x="1550" y="75"/>
                </a:lnTo>
                <a:lnTo>
                  <a:pt x="1563" y="88"/>
                </a:lnTo>
                <a:lnTo>
                  <a:pt x="1563" y="100"/>
                </a:lnTo>
                <a:lnTo>
                  <a:pt x="1575" y="113"/>
                </a:lnTo>
                <a:lnTo>
                  <a:pt x="1563" y="126"/>
                </a:lnTo>
                <a:lnTo>
                  <a:pt x="1550" y="138"/>
                </a:lnTo>
                <a:lnTo>
                  <a:pt x="1537" y="151"/>
                </a:lnTo>
                <a:lnTo>
                  <a:pt x="1512" y="163"/>
                </a:lnTo>
                <a:lnTo>
                  <a:pt x="1487" y="163"/>
                </a:lnTo>
                <a:lnTo>
                  <a:pt x="1462" y="176"/>
                </a:lnTo>
                <a:lnTo>
                  <a:pt x="1424" y="188"/>
                </a:lnTo>
                <a:lnTo>
                  <a:pt x="1399" y="201"/>
                </a:lnTo>
                <a:lnTo>
                  <a:pt x="1361" y="201"/>
                </a:lnTo>
                <a:lnTo>
                  <a:pt x="1323" y="201"/>
                </a:lnTo>
                <a:lnTo>
                  <a:pt x="1273" y="214"/>
                </a:lnTo>
                <a:lnTo>
                  <a:pt x="1210" y="226"/>
                </a:lnTo>
                <a:lnTo>
                  <a:pt x="1147" y="226"/>
                </a:lnTo>
                <a:lnTo>
                  <a:pt x="1071" y="239"/>
                </a:lnTo>
                <a:lnTo>
                  <a:pt x="983" y="251"/>
                </a:lnTo>
                <a:lnTo>
                  <a:pt x="895" y="264"/>
                </a:lnTo>
                <a:lnTo>
                  <a:pt x="794" y="277"/>
                </a:lnTo>
                <a:lnTo>
                  <a:pt x="680" y="289"/>
                </a:lnTo>
                <a:lnTo>
                  <a:pt x="554" y="289"/>
                </a:lnTo>
                <a:lnTo>
                  <a:pt x="428" y="314"/>
                </a:lnTo>
                <a:lnTo>
                  <a:pt x="302" y="327"/>
                </a:lnTo>
                <a:lnTo>
                  <a:pt x="151" y="339"/>
                </a:lnTo>
                <a:lnTo>
                  <a:pt x="0" y="352"/>
                </a:lnTo>
                <a:lnTo>
                  <a:pt x="0" y="226"/>
                </a:lnTo>
                <a:lnTo>
                  <a:pt x="25" y="226"/>
                </a:lnTo>
                <a:lnTo>
                  <a:pt x="63" y="226"/>
                </a:lnTo>
                <a:lnTo>
                  <a:pt x="101" y="214"/>
                </a:lnTo>
                <a:lnTo>
                  <a:pt x="151" y="214"/>
                </a:lnTo>
                <a:lnTo>
                  <a:pt x="214" y="201"/>
                </a:lnTo>
                <a:lnTo>
                  <a:pt x="290" y="188"/>
                </a:lnTo>
                <a:lnTo>
                  <a:pt x="378" y="176"/>
                </a:lnTo>
                <a:lnTo>
                  <a:pt x="466" y="163"/>
                </a:lnTo>
                <a:lnTo>
                  <a:pt x="554" y="138"/>
                </a:lnTo>
                <a:lnTo>
                  <a:pt x="643" y="126"/>
                </a:lnTo>
                <a:lnTo>
                  <a:pt x="718" y="113"/>
                </a:lnTo>
                <a:lnTo>
                  <a:pt x="781" y="100"/>
                </a:lnTo>
                <a:lnTo>
                  <a:pt x="832" y="88"/>
                </a:lnTo>
                <a:lnTo>
                  <a:pt x="882" y="75"/>
                </a:lnTo>
                <a:lnTo>
                  <a:pt x="920" y="63"/>
                </a:lnTo>
                <a:lnTo>
                  <a:pt x="958" y="50"/>
                </a:lnTo>
                <a:lnTo>
                  <a:pt x="1059" y="25"/>
                </a:lnTo>
                <a:lnTo>
                  <a:pt x="1159"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8" name="Freeform 16"/>
          <p:cNvSpPr>
            <a:spLocks noChangeArrowheads="1"/>
          </p:cNvSpPr>
          <p:nvPr/>
        </p:nvSpPr>
        <p:spPr bwMode="auto">
          <a:xfrm>
            <a:off x="6221414" y="2560638"/>
            <a:ext cx="160337" cy="366712"/>
          </a:xfrm>
          <a:custGeom>
            <a:avLst/>
            <a:gdLst>
              <a:gd name="T0" fmla="*/ 215 w 253"/>
              <a:gd name="T1" fmla="*/ 579 h 579"/>
              <a:gd name="T2" fmla="*/ 38 w 253"/>
              <a:gd name="T3" fmla="*/ 579 h 579"/>
              <a:gd name="T4" fmla="*/ 38 w 253"/>
              <a:gd name="T5" fmla="*/ 428 h 579"/>
              <a:gd name="T6" fmla="*/ 26 w 253"/>
              <a:gd name="T7" fmla="*/ 277 h 579"/>
              <a:gd name="T8" fmla="*/ 13 w 253"/>
              <a:gd name="T9" fmla="*/ 138 h 579"/>
              <a:gd name="T10" fmla="*/ 0 w 253"/>
              <a:gd name="T11" fmla="*/ 0 h 579"/>
              <a:gd name="T12" fmla="*/ 38 w 253"/>
              <a:gd name="T13" fmla="*/ 0 h 579"/>
              <a:gd name="T14" fmla="*/ 76 w 253"/>
              <a:gd name="T15" fmla="*/ 13 h 579"/>
              <a:gd name="T16" fmla="*/ 101 w 253"/>
              <a:gd name="T17" fmla="*/ 25 h 579"/>
              <a:gd name="T18" fmla="*/ 139 w 253"/>
              <a:gd name="T19" fmla="*/ 25 h 579"/>
              <a:gd name="T20" fmla="*/ 164 w 253"/>
              <a:gd name="T21" fmla="*/ 38 h 579"/>
              <a:gd name="T22" fmla="*/ 190 w 253"/>
              <a:gd name="T23" fmla="*/ 50 h 579"/>
              <a:gd name="T24" fmla="*/ 202 w 253"/>
              <a:gd name="T25" fmla="*/ 50 h 579"/>
              <a:gd name="T26" fmla="*/ 215 w 253"/>
              <a:gd name="T27" fmla="*/ 63 h 579"/>
              <a:gd name="T28" fmla="*/ 240 w 253"/>
              <a:gd name="T29" fmla="*/ 76 h 579"/>
              <a:gd name="T30" fmla="*/ 240 w 253"/>
              <a:gd name="T31" fmla="*/ 88 h 579"/>
              <a:gd name="T32" fmla="*/ 253 w 253"/>
              <a:gd name="T33" fmla="*/ 113 h 579"/>
              <a:gd name="T34" fmla="*/ 253 w 253"/>
              <a:gd name="T35" fmla="*/ 126 h 579"/>
              <a:gd name="T36" fmla="*/ 253 w 253"/>
              <a:gd name="T37" fmla="*/ 151 h 579"/>
              <a:gd name="T38" fmla="*/ 253 w 253"/>
              <a:gd name="T39" fmla="*/ 176 h 579"/>
              <a:gd name="T40" fmla="*/ 253 w 253"/>
              <a:gd name="T41" fmla="*/ 201 h 579"/>
              <a:gd name="T42" fmla="*/ 240 w 253"/>
              <a:gd name="T43" fmla="*/ 227 h 579"/>
              <a:gd name="T44" fmla="*/ 240 w 253"/>
              <a:gd name="T45" fmla="*/ 264 h 579"/>
              <a:gd name="T46" fmla="*/ 227 w 253"/>
              <a:gd name="T47" fmla="*/ 302 h 579"/>
              <a:gd name="T48" fmla="*/ 227 w 253"/>
              <a:gd name="T49" fmla="*/ 340 h 579"/>
              <a:gd name="T50" fmla="*/ 215 w 253"/>
              <a:gd name="T51" fmla="*/ 378 h 579"/>
              <a:gd name="T52" fmla="*/ 215 w 253"/>
              <a:gd name="T53" fmla="*/ 428 h 579"/>
              <a:gd name="T54" fmla="*/ 215 w 253"/>
              <a:gd name="T55" fmla="*/ 466 h 579"/>
              <a:gd name="T56" fmla="*/ 215 w 253"/>
              <a:gd name="T57" fmla="*/ 516 h 579"/>
              <a:gd name="T58" fmla="*/ 215 w 253"/>
              <a:gd name="T59" fmla="*/ 579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3" h="579">
                <a:moveTo>
                  <a:pt x="215" y="579"/>
                </a:moveTo>
                <a:lnTo>
                  <a:pt x="38" y="579"/>
                </a:lnTo>
                <a:lnTo>
                  <a:pt x="38" y="428"/>
                </a:lnTo>
                <a:lnTo>
                  <a:pt x="26" y="277"/>
                </a:lnTo>
                <a:lnTo>
                  <a:pt x="13" y="138"/>
                </a:lnTo>
                <a:lnTo>
                  <a:pt x="0" y="0"/>
                </a:lnTo>
                <a:lnTo>
                  <a:pt x="38" y="0"/>
                </a:lnTo>
                <a:lnTo>
                  <a:pt x="76" y="13"/>
                </a:lnTo>
                <a:lnTo>
                  <a:pt x="101" y="25"/>
                </a:lnTo>
                <a:lnTo>
                  <a:pt x="139" y="25"/>
                </a:lnTo>
                <a:lnTo>
                  <a:pt x="164" y="38"/>
                </a:lnTo>
                <a:lnTo>
                  <a:pt x="190" y="50"/>
                </a:lnTo>
                <a:lnTo>
                  <a:pt x="202" y="50"/>
                </a:lnTo>
                <a:lnTo>
                  <a:pt x="215" y="63"/>
                </a:lnTo>
                <a:lnTo>
                  <a:pt x="240" y="76"/>
                </a:lnTo>
                <a:lnTo>
                  <a:pt x="240" y="88"/>
                </a:lnTo>
                <a:lnTo>
                  <a:pt x="253" y="113"/>
                </a:lnTo>
                <a:lnTo>
                  <a:pt x="253" y="126"/>
                </a:lnTo>
                <a:lnTo>
                  <a:pt x="253" y="151"/>
                </a:lnTo>
                <a:lnTo>
                  <a:pt x="253" y="176"/>
                </a:lnTo>
                <a:lnTo>
                  <a:pt x="253" y="201"/>
                </a:lnTo>
                <a:lnTo>
                  <a:pt x="240" y="227"/>
                </a:lnTo>
                <a:lnTo>
                  <a:pt x="240" y="264"/>
                </a:lnTo>
                <a:lnTo>
                  <a:pt x="227" y="302"/>
                </a:lnTo>
                <a:lnTo>
                  <a:pt x="227" y="340"/>
                </a:lnTo>
                <a:lnTo>
                  <a:pt x="215" y="378"/>
                </a:lnTo>
                <a:lnTo>
                  <a:pt x="215" y="428"/>
                </a:lnTo>
                <a:lnTo>
                  <a:pt x="215" y="466"/>
                </a:lnTo>
                <a:lnTo>
                  <a:pt x="215" y="516"/>
                </a:lnTo>
                <a:lnTo>
                  <a:pt x="215" y="57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9" name="Freeform 17"/>
          <p:cNvSpPr>
            <a:spLocks noChangeArrowheads="1"/>
          </p:cNvSpPr>
          <p:nvPr/>
        </p:nvSpPr>
        <p:spPr bwMode="auto">
          <a:xfrm>
            <a:off x="5029201" y="2847976"/>
            <a:ext cx="2208213" cy="263525"/>
          </a:xfrm>
          <a:custGeom>
            <a:avLst/>
            <a:gdLst>
              <a:gd name="T0" fmla="*/ 2370 w 3479"/>
              <a:gd name="T1" fmla="*/ 202 h 416"/>
              <a:gd name="T2" fmla="*/ 2055 w 3479"/>
              <a:gd name="T3" fmla="*/ 214 h 416"/>
              <a:gd name="T4" fmla="*/ 1765 w 3479"/>
              <a:gd name="T5" fmla="*/ 239 h 416"/>
              <a:gd name="T6" fmla="*/ 1450 w 3479"/>
              <a:gd name="T7" fmla="*/ 264 h 416"/>
              <a:gd name="T8" fmla="*/ 1122 w 3479"/>
              <a:gd name="T9" fmla="*/ 302 h 416"/>
              <a:gd name="T10" fmla="*/ 795 w 3479"/>
              <a:gd name="T11" fmla="*/ 353 h 416"/>
              <a:gd name="T12" fmla="*/ 568 w 3479"/>
              <a:gd name="T13" fmla="*/ 378 h 416"/>
              <a:gd name="T14" fmla="*/ 442 w 3479"/>
              <a:gd name="T15" fmla="*/ 403 h 416"/>
              <a:gd name="T16" fmla="*/ 341 w 3479"/>
              <a:gd name="T17" fmla="*/ 416 h 416"/>
              <a:gd name="T18" fmla="*/ 265 w 3479"/>
              <a:gd name="T19" fmla="*/ 416 h 416"/>
              <a:gd name="T20" fmla="*/ 202 w 3479"/>
              <a:gd name="T21" fmla="*/ 416 h 416"/>
              <a:gd name="T22" fmla="*/ 126 w 3479"/>
              <a:gd name="T23" fmla="*/ 378 h 416"/>
              <a:gd name="T24" fmla="*/ 63 w 3479"/>
              <a:gd name="T25" fmla="*/ 340 h 416"/>
              <a:gd name="T26" fmla="*/ 26 w 3479"/>
              <a:gd name="T27" fmla="*/ 315 h 416"/>
              <a:gd name="T28" fmla="*/ 13 w 3479"/>
              <a:gd name="T29" fmla="*/ 277 h 416"/>
              <a:gd name="T30" fmla="*/ 0 w 3479"/>
              <a:gd name="T31" fmla="*/ 252 h 416"/>
              <a:gd name="T32" fmla="*/ 101 w 3479"/>
              <a:gd name="T33" fmla="*/ 239 h 416"/>
              <a:gd name="T34" fmla="*/ 290 w 3479"/>
              <a:gd name="T35" fmla="*/ 227 h 416"/>
              <a:gd name="T36" fmla="*/ 467 w 3479"/>
              <a:gd name="T37" fmla="*/ 214 h 416"/>
              <a:gd name="T38" fmla="*/ 631 w 3479"/>
              <a:gd name="T39" fmla="*/ 202 h 416"/>
              <a:gd name="T40" fmla="*/ 769 w 3479"/>
              <a:gd name="T41" fmla="*/ 189 h 416"/>
              <a:gd name="T42" fmla="*/ 908 w 3479"/>
              <a:gd name="T43" fmla="*/ 189 h 416"/>
              <a:gd name="T44" fmla="*/ 1021 w 3479"/>
              <a:gd name="T45" fmla="*/ 176 h 416"/>
              <a:gd name="T46" fmla="*/ 1122 w 3479"/>
              <a:gd name="T47" fmla="*/ 164 h 416"/>
              <a:gd name="T48" fmla="*/ 1248 w 3479"/>
              <a:gd name="T49" fmla="*/ 151 h 416"/>
              <a:gd name="T50" fmla="*/ 1450 w 3479"/>
              <a:gd name="T51" fmla="*/ 126 h 416"/>
              <a:gd name="T52" fmla="*/ 1689 w 3479"/>
              <a:gd name="T53" fmla="*/ 101 h 416"/>
              <a:gd name="T54" fmla="*/ 1967 w 3479"/>
              <a:gd name="T55" fmla="*/ 76 h 416"/>
              <a:gd name="T56" fmla="*/ 2194 w 3479"/>
              <a:gd name="T57" fmla="*/ 51 h 416"/>
              <a:gd name="T58" fmla="*/ 2345 w 3479"/>
              <a:gd name="T59" fmla="*/ 38 h 416"/>
              <a:gd name="T60" fmla="*/ 2471 w 3479"/>
              <a:gd name="T61" fmla="*/ 25 h 416"/>
              <a:gd name="T62" fmla="*/ 2597 w 3479"/>
              <a:gd name="T63" fmla="*/ 13 h 416"/>
              <a:gd name="T64" fmla="*/ 2698 w 3479"/>
              <a:gd name="T65" fmla="*/ 13 h 416"/>
              <a:gd name="T66" fmla="*/ 2799 w 3479"/>
              <a:gd name="T67" fmla="*/ 0 h 416"/>
              <a:gd name="T68" fmla="*/ 2874 w 3479"/>
              <a:gd name="T69" fmla="*/ 0 h 416"/>
              <a:gd name="T70" fmla="*/ 2950 w 3479"/>
              <a:gd name="T71" fmla="*/ 0 h 416"/>
              <a:gd name="T72" fmla="*/ 3025 w 3479"/>
              <a:gd name="T73" fmla="*/ 0 h 416"/>
              <a:gd name="T74" fmla="*/ 3126 w 3479"/>
              <a:gd name="T75" fmla="*/ 0 h 416"/>
              <a:gd name="T76" fmla="*/ 3214 w 3479"/>
              <a:gd name="T77" fmla="*/ 13 h 416"/>
              <a:gd name="T78" fmla="*/ 3290 w 3479"/>
              <a:gd name="T79" fmla="*/ 38 h 416"/>
              <a:gd name="T80" fmla="*/ 3353 w 3479"/>
              <a:gd name="T81" fmla="*/ 63 h 416"/>
              <a:gd name="T82" fmla="*/ 3391 w 3479"/>
              <a:gd name="T83" fmla="*/ 88 h 416"/>
              <a:gd name="T84" fmla="*/ 3429 w 3479"/>
              <a:gd name="T85" fmla="*/ 126 h 416"/>
              <a:gd name="T86" fmla="*/ 3454 w 3479"/>
              <a:gd name="T87" fmla="*/ 164 h 416"/>
              <a:gd name="T88" fmla="*/ 3479 w 3479"/>
              <a:gd name="T89" fmla="*/ 189 h 416"/>
              <a:gd name="T90" fmla="*/ 3479 w 3479"/>
              <a:gd name="T91" fmla="*/ 227 h 416"/>
              <a:gd name="T92" fmla="*/ 3467 w 3479"/>
              <a:gd name="T93" fmla="*/ 252 h 416"/>
              <a:gd name="T94" fmla="*/ 3441 w 3479"/>
              <a:gd name="T95" fmla="*/ 264 h 416"/>
              <a:gd name="T96" fmla="*/ 3391 w 3479"/>
              <a:gd name="T97" fmla="*/ 277 h 416"/>
              <a:gd name="T98" fmla="*/ 3328 w 3479"/>
              <a:gd name="T99" fmla="*/ 277 h 416"/>
              <a:gd name="T100" fmla="*/ 3240 w 3479"/>
              <a:gd name="T101" fmla="*/ 264 h 416"/>
              <a:gd name="T102" fmla="*/ 3126 w 3479"/>
              <a:gd name="T103" fmla="*/ 239 h 416"/>
              <a:gd name="T104" fmla="*/ 3000 w 3479"/>
              <a:gd name="T105" fmla="*/ 227 h 416"/>
              <a:gd name="T106" fmla="*/ 2849 w 3479"/>
              <a:gd name="T107" fmla="*/ 214 h 416"/>
              <a:gd name="T108" fmla="*/ 2698 w 3479"/>
              <a:gd name="T109" fmla="*/ 202 h 416"/>
              <a:gd name="T110" fmla="*/ 2534 w 3479"/>
              <a:gd name="T111" fmla="*/ 202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9" h="416">
                <a:moveTo>
                  <a:pt x="2534" y="202"/>
                </a:moveTo>
                <a:lnTo>
                  <a:pt x="2370" y="202"/>
                </a:lnTo>
                <a:lnTo>
                  <a:pt x="2219" y="202"/>
                </a:lnTo>
                <a:lnTo>
                  <a:pt x="2055" y="214"/>
                </a:lnTo>
                <a:lnTo>
                  <a:pt x="1916" y="227"/>
                </a:lnTo>
                <a:lnTo>
                  <a:pt x="1765" y="239"/>
                </a:lnTo>
                <a:lnTo>
                  <a:pt x="1614" y="252"/>
                </a:lnTo>
                <a:lnTo>
                  <a:pt x="1450" y="264"/>
                </a:lnTo>
                <a:lnTo>
                  <a:pt x="1286" y="277"/>
                </a:lnTo>
                <a:lnTo>
                  <a:pt x="1122" y="302"/>
                </a:lnTo>
                <a:lnTo>
                  <a:pt x="958" y="327"/>
                </a:lnTo>
                <a:lnTo>
                  <a:pt x="795" y="353"/>
                </a:lnTo>
                <a:lnTo>
                  <a:pt x="643" y="365"/>
                </a:lnTo>
                <a:lnTo>
                  <a:pt x="568" y="378"/>
                </a:lnTo>
                <a:lnTo>
                  <a:pt x="492" y="390"/>
                </a:lnTo>
                <a:lnTo>
                  <a:pt x="442" y="403"/>
                </a:lnTo>
                <a:lnTo>
                  <a:pt x="379" y="403"/>
                </a:lnTo>
                <a:lnTo>
                  <a:pt x="341" y="416"/>
                </a:lnTo>
                <a:lnTo>
                  <a:pt x="303" y="416"/>
                </a:lnTo>
                <a:lnTo>
                  <a:pt x="265" y="416"/>
                </a:lnTo>
                <a:lnTo>
                  <a:pt x="253" y="416"/>
                </a:lnTo>
                <a:lnTo>
                  <a:pt x="202" y="416"/>
                </a:lnTo>
                <a:lnTo>
                  <a:pt x="164" y="403"/>
                </a:lnTo>
                <a:lnTo>
                  <a:pt x="126" y="378"/>
                </a:lnTo>
                <a:lnTo>
                  <a:pt x="76" y="353"/>
                </a:lnTo>
                <a:lnTo>
                  <a:pt x="63" y="340"/>
                </a:lnTo>
                <a:lnTo>
                  <a:pt x="51" y="327"/>
                </a:lnTo>
                <a:lnTo>
                  <a:pt x="26" y="315"/>
                </a:lnTo>
                <a:lnTo>
                  <a:pt x="13" y="290"/>
                </a:lnTo>
                <a:lnTo>
                  <a:pt x="13" y="277"/>
                </a:lnTo>
                <a:lnTo>
                  <a:pt x="0" y="264"/>
                </a:lnTo>
                <a:lnTo>
                  <a:pt x="0" y="252"/>
                </a:lnTo>
                <a:lnTo>
                  <a:pt x="0" y="239"/>
                </a:lnTo>
                <a:lnTo>
                  <a:pt x="101" y="239"/>
                </a:lnTo>
                <a:lnTo>
                  <a:pt x="202" y="227"/>
                </a:lnTo>
                <a:lnTo>
                  <a:pt x="290" y="227"/>
                </a:lnTo>
                <a:lnTo>
                  <a:pt x="379" y="227"/>
                </a:lnTo>
                <a:lnTo>
                  <a:pt x="467" y="214"/>
                </a:lnTo>
                <a:lnTo>
                  <a:pt x="555" y="214"/>
                </a:lnTo>
                <a:lnTo>
                  <a:pt x="631" y="202"/>
                </a:lnTo>
                <a:lnTo>
                  <a:pt x="706" y="202"/>
                </a:lnTo>
                <a:lnTo>
                  <a:pt x="769" y="189"/>
                </a:lnTo>
                <a:lnTo>
                  <a:pt x="845" y="189"/>
                </a:lnTo>
                <a:lnTo>
                  <a:pt x="908" y="189"/>
                </a:lnTo>
                <a:lnTo>
                  <a:pt x="958" y="176"/>
                </a:lnTo>
                <a:lnTo>
                  <a:pt x="1021" y="176"/>
                </a:lnTo>
                <a:lnTo>
                  <a:pt x="1072" y="164"/>
                </a:lnTo>
                <a:lnTo>
                  <a:pt x="1122" y="164"/>
                </a:lnTo>
                <a:lnTo>
                  <a:pt x="1160" y="164"/>
                </a:lnTo>
                <a:lnTo>
                  <a:pt x="1248" y="151"/>
                </a:lnTo>
                <a:lnTo>
                  <a:pt x="1349" y="139"/>
                </a:lnTo>
                <a:lnTo>
                  <a:pt x="1450" y="126"/>
                </a:lnTo>
                <a:lnTo>
                  <a:pt x="1576" y="113"/>
                </a:lnTo>
                <a:lnTo>
                  <a:pt x="1689" y="101"/>
                </a:lnTo>
                <a:lnTo>
                  <a:pt x="1828" y="88"/>
                </a:lnTo>
                <a:lnTo>
                  <a:pt x="1967" y="76"/>
                </a:lnTo>
                <a:lnTo>
                  <a:pt x="2118" y="63"/>
                </a:lnTo>
                <a:lnTo>
                  <a:pt x="2194" y="51"/>
                </a:lnTo>
                <a:lnTo>
                  <a:pt x="2269" y="38"/>
                </a:lnTo>
                <a:lnTo>
                  <a:pt x="2345" y="38"/>
                </a:lnTo>
                <a:lnTo>
                  <a:pt x="2408" y="25"/>
                </a:lnTo>
                <a:lnTo>
                  <a:pt x="2471" y="25"/>
                </a:lnTo>
                <a:lnTo>
                  <a:pt x="2534" y="25"/>
                </a:lnTo>
                <a:lnTo>
                  <a:pt x="2597" y="13"/>
                </a:lnTo>
                <a:lnTo>
                  <a:pt x="2647" y="13"/>
                </a:lnTo>
                <a:lnTo>
                  <a:pt x="2698" y="13"/>
                </a:lnTo>
                <a:lnTo>
                  <a:pt x="2748" y="0"/>
                </a:lnTo>
                <a:lnTo>
                  <a:pt x="2799" y="0"/>
                </a:lnTo>
                <a:lnTo>
                  <a:pt x="2836" y="0"/>
                </a:lnTo>
                <a:lnTo>
                  <a:pt x="2874" y="0"/>
                </a:lnTo>
                <a:lnTo>
                  <a:pt x="2912" y="0"/>
                </a:lnTo>
                <a:lnTo>
                  <a:pt x="2950" y="0"/>
                </a:lnTo>
                <a:lnTo>
                  <a:pt x="2975" y="0"/>
                </a:lnTo>
                <a:lnTo>
                  <a:pt x="3025" y="0"/>
                </a:lnTo>
                <a:lnTo>
                  <a:pt x="3088" y="0"/>
                </a:lnTo>
                <a:lnTo>
                  <a:pt x="3126" y="0"/>
                </a:lnTo>
                <a:lnTo>
                  <a:pt x="3177" y="13"/>
                </a:lnTo>
                <a:lnTo>
                  <a:pt x="3214" y="13"/>
                </a:lnTo>
                <a:lnTo>
                  <a:pt x="3252" y="25"/>
                </a:lnTo>
                <a:lnTo>
                  <a:pt x="3290" y="38"/>
                </a:lnTo>
                <a:lnTo>
                  <a:pt x="3315" y="51"/>
                </a:lnTo>
                <a:lnTo>
                  <a:pt x="3353" y="63"/>
                </a:lnTo>
                <a:lnTo>
                  <a:pt x="3378" y="76"/>
                </a:lnTo>
                <a:lnTo>
                  <a:pt x="3391" y="88"/>
                </a:lnTo>
                <a:lnTo>
                  <a:pt x="3416" y="113"/>
                </a:lnTo>
                <a:lnTo>
                  <a:pt x="3429" y="126"/>
                </a:lnTo>
                <a:lnTo>
                  <a:pt x="3454" y="139"/>
                </a:lnTo>
                <a:lnTo>
                  <a:pt x="3454" y="164"/>
                </a:lnTo>
                <a:lnTo>
                  <a:pt x="3467" y="176"/>
                </a:lnTo>
                <a:lnTo>
                  <a:pt x="3479" y="189"/>
                </a:lnTo>
                <a:lnTo>
                  <a:pt x="3479" y="202"/>
                </a:lnTo>
                <a:lnTo>
                  <a:pt x="3479" y="227"/>
                </a:lnTo>
                <a:lnTo>
                  <a:pt x="3467" y="239"/>
                </a:lnTo>
                <a:lnTo>
                  <a:pt x="3467" y="252"/>
                </a:lnTo>
                <a:lnTo>
                  <a:pt x="3454" y="264"/>
                </a:lnTo>
                <a:lnTo>
                  <a:pt x="3441" y="264"/>
                </a:lnTo>
                <a:lnTo>
                  <a:pt x="3416" y="277"/>
                </a:lnTo>
                <a:lnTo>
                  <a:pt x="3391" y="277"/>
                </a:lnTo>
                <a:lnTo>
                  <a:pt x="3366" y="277"/>
                </a:lnTo>
                <a:lnTo>
                  <a:pt x="3328" y="277"/>
                </a:lnTo>
                <a:lnTo>
                  <a:pt x="3290" y="277"/>
                </a:lnTo>
                <a:lnTo>
                  <a:pt x="3240" y="264"/>
                </a:lnTo>
                <a:lnTo>
                  <a:pt x="3189" y="252"/>
                </a:lnTo>
                <a:lnTo>
                  <a:pt x="3126" y="239"/>
                </a:lnTo>
                <a:lnTo>
                  <a:pt x="3063" y="227"/>
                </a:lnTo>
                <a:lnTo>
                  <a:pt x="3000" y="227"/>
                </a:lnTo>
                <a:lnTo>
                  <a:pt x="2925" y="214"/>
                </a:lnTo>
                <a:lnTo>
                  <a:pt x="2849" y="214"/>
                </a:lnTo>
                <a:lnTo>
                  <a:pt x="2773" y="202"/>
                </a:lnTo>
                <a:lnTo>
                  <a:pt x="2698" y="202"/>
                </a:lnTo>
                <a:lnTo>
                  <a:pt x="2622" y="202"/>
                </a:lnTo>
                <a:lnTo>
                  <a:pt x="2534" y="20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up)">
                                      <p:cBhvr>
                                        <p:cTn id="12" dur="500"/>
                                        <p:tgtEl>
                                          <p:spTgt spid="12"/>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up)">
                                      <p:cBhvr>
                                        <p:cTn id="37" dur="500"/>
                                        <p:tgtEl>
                                          <p:spTgt spid="18"/>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up)">
                                      <p:cBhvr>
                                        <p:cTn id="52" dur="500"/>
                                        <p:tgtEl>
                                          <p:spTgt spid="9"/>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 name="组合 38"/>
          <p:cNvGrpSpPr>
            <a:grpSpLocks/>
          </p:cNvGrpSpPr>
          <p:nvPr/>
        </p:nvGrpSpPr>
        <p:grpSpPr bwMode="auto">
          <a:xfrm>
            <a:off x="4837114" y="1566863"/>
            <a:ext cx="2541587" cy="2538412"/>
            <a:chOff x="299400" y="609600"/>
            <a:chExt cx="2542863" cy="2539048"/>
          </a:xfrm>
        </p:grpSpPr>
        <p:cxnSp>
          <p:nvCxnSpPr>
            <p:cNvPr id="8194" name="直接连接符 3"/>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8195" name="直接连接符 4"/>
            <p:cNvCxnSpPr>
              <a:cxnSpLocks noChangeShapeType="1"/>
            </p:cNvCxnSpPr>
            <p:nvPr/>
          </p:nvCxnSpPr>
          <p:spPr bwMode="auto">
            <a:xfrm rot="5400000">
              <a:off x="288584" y="1868788"/>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6" name="矩形 5"/>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3" name="Freeform 6"/>
          <p:cNvSpPr>
            <a:spLocks noChangeArrowheads="1"/>
          </p:cNvSpPr>
          <p:nvPr/>
        </p:nvSpPr>
        <p:spPr bwMode="auto">
          <a:xfrm>
            <a:off x="5283200" y="2058988"/>
            <a:ext cx="1112838" cy="392112"/>
          </a:xfrm>
          <a:custGeom>
            <a:avLst/>
            <a:gdLst>
              <a:gd name="T0" fmla="*/ 227 w 1752"/>
              <a:gd name="T1" fmla="*/ 616 h 616"/>
              <a:gd name="T2" fmla="*/ 164 w 1752"/>
              <a:gd name="T3" fmla="*/ 616 h 616"/>
              <a:gd name="T4" fmla="*/ 114 w 1752"/>
              <a:gd name="T5" fmla="*/ 616 h 616"/>
              <a:gd name="T6" fmla="*/ 76 w 1752"/>
              <a:gd name="T7" fmla="*/ 604 h 616"/>
              <a:gd name="T8" fmla="*/ 25 w 1752"/>
              <a:gd name="T9" fmla="*/ 591 h 616"/>
              <a:gd name="T10" fmla="*/ 0 w 1752"/>
              <a:gd name="T11" fmla="*/ 553 h 616"/>
              <a:gd name="T12" fmla="*/ 88 w 1752"/>
              <a:gd name="T13" fmla="*/ 516 h 616"/>
              <a:gd name="T14" fmla="*/ 265 w 1752"/>
              <a:gd name="T15" fmla="*/ 453 h 616"/>
              <a:gd name="T16" fmla="*/ 429 w 1752"/>
              <a:gd name="T17" fmla="*/ 390 h 616"/>
              <a:gd name="T18" fmla="*/ 580 w 1752"/>
              <a:gd name="T19" fmla="*/ 327 h 616"/>
              <a:gd name="T20" fmla="*/ 731 w 1752"/>
              <a:gd name="T21" fmla="*/ 277 h 616"/>
              <a:gd name="T22" fmla="*/ 857 w 1752"/>
              <a:gd name="T23" fmla="*/ 239 h 616"/>
              <a:gd name="T24" fmla="*/ 983 w 1752"/>
              <a:gd name="T25" fmla="*/ 188 h 616"/>
              <a:gd name="T26" fmla="*/ 1084 w 1752"/>
              <a:gd name="T27" fmla="*/ 151 h 616"/>
              <a:gd name="T28" fmla="*/ 1185 w 1752"/>
              <a:gd name="T29" fmla="*/ 113 h 616"/>
              <a:gd name="T30" fmla="*/ 1273 w 1752"/>
              <a:gd name="T31" fmla="*/ 88 h 616"/>
              <a:gd name="T32" fmla="*/ 1349 w 1752"/>
              <a:gd name="T33" fmla="*/ 63 h 616"/>
              <a:gd name="T34" fmla="*/ 1412 w 1752"/>
              <a:gd name="T35" fmla="*/ 37 h 616"/>
              <a:gd name="T36" fmla="*/ 1462 w 1752"/>
              <a:gd name="T37" fmla="*/ 25 h 616"/>
              <a:gd name="T38" fmla="*/ 1500 w 1752"/>
              <a:gd name="T39" fmla="*/ 12 h 616"/>
              <a:gd name="T40" fmla="*/ 1538 w 1752"/>
              <a:gd name="T41" fmla="*/ 0 h 616"/>
              <a:gd name="T42" fmla="*/ 1563 w 1752"/>
              <a:gd name="T43" fmla="*/ 0 h 616"/>
              <a:gd name="T44" fmla="*/ 1626 w 1752"/>
              <a:gd name="T45" fmla="*/ 0 h 616"/>
              <a:gd name="T46" fmla="*/ 1689 w 1752"/>
              <a:gd name="T47" fmla="*/ 25 h 616"/>
              <a:gd name="T48" fmla="*/ 1727 w 1752"/>
              <a:gd name="T49" fmla="*/ 50 h 616"/>
              <a:gd name="T50" fmla="*/ 1752 w 1752"/>
              <a:gd name="T51" fmla="*/ 75 h 616"/>
              <a:gd name="T52" fmla="*/ 1727 w 1752"/>
              <a:gd name="T53" fmla="*/ 88 h 616"/>
              <a:gd name="T54" fmla="*/ 1689 w 1752"/>
              <a:gd name="T55" fmla="*/ 100 h 616"/>
              <a:gd name="T56" fmla="*/ 1651 w 1752"/>
              <a:gd name="T57" fmla="*/ 125 h 616"/>
              <a:gd name="T58" fmla="*/ 1588 w 1752"/>
              <a:gd name="T59" fmla="*/ 151 h 616"/>
              <a:gd name="T60" fmla="*/ 1525 w 1752"/>
              <a:gd name="T61" fmla="*/ 176 h 616"/>
              <a:gd name="T62" fmla="*/ 1437 w 1752"/>
              <a:gd name="T63" fmla="*/ 214 h 616"/>
              <a:gd name="T64" fmla="*/ 1349 w 1752"/>
              <a:gd name="T65" fmla="*/ 251 h 616"/>
              <a:gd name="T66" fmla="*/ 1160 w 1752"/>
              <a:gd name="T67" fmla="*/ 327 h 616"/>
              <a:gd name="T68" fmla="*/ 983 w 1752"/>
              <a:gd name="T69" fmla="*/ 402 h 616"/>
              <a:gd name="T70" fmla="*/ 819 w 1752"/>
              <a:gd name="T71" fmla="*/ 465 h 616"/>
              <a:gd name="T72" fmla="*/ 681 w 1752"/>
              <a:gd name="T73" fmla="*/ 516 h 616"/>
              <a:gd name="T74" fmla="*/ 542 w 1752"/>
              <a:gd name="T75" fmla="*/ 553 h 616"/>
              <a:gd name="T76" fmla="*/ 441 w 1752"/>
              <a:gd name="T77" fmla="*/ 591 h 616"/>
              <a:gd name="T78" fmla="*/ 341 w 1752"/>
              <a:gd name="T79" fmla="*/ 604 h 616"/>
              <a:gd name="T80" fmla="*/ 265 w 1752"/>
              <a:gd name="T81" fmla="*/ 616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2" h="616">
                <a:moveTo>
                  <a:pt x="265" y="616"/>
                </a:moveTo>
                <a:lnTo>
                  <a:pt x="227" y="616"/>
                </a:lnTo>
                <a:lnTo>
                  <a:pt x="189" y="616"/>
                </a:lnTo>
                <a:lnTo>
                  <a:pt x="164" y="616"/>
                </a:lnTo>
                <a:lnTo>
                  <a:pt x="139" y="616"/>
                </a:lnTo>
                <a:lnTo>
                  <a:pt x="114" y="616"/>
                </a:lnTo>
                <a:lnTo>
                  <a:pt x="88" y="604"/>
                </a:lnTo>
                <a:lnTo>
                  <a:pt x="76" y="604"/>
                </a:lnTo>
                <a:lnTo>
                  <a:pt x="63" y="604"/>
                </a:lnTo>
                <a:lnTo>
                  <a:pt x="25" y="591"/>
                </a:lnTo>
                <a:lnTo>
                  <a:pt x="13" y="579"/>
                </a:lnTo>
                <a:lnTo>
                  <a:pt x="0" y="553"/>
                </a:lnTo>
                <a:lnTo>
                  <a:pt x="0" y="541"/>
                </a:lnTo>
                <a:lnTo>
                  <a:pt x="88" y="516"/>
                </a:lnTo>
                <a:lnTo>
                  <a:pt x="177" y="478"/>
                </a:lnTo>
                <a:lnTo>
                  <a:pt x="265" y="453"/>
                </a:lnTo>
                <a:lnTo>
                  <a:pt x="353" y="415"/>
                </a:lnTo>
                <a:lnTo>
                  <a:pt x="429" y="390"/>
                </a:lnTo>
                <a:lnTo>
                  <a:pt x="504" y="365"/>
                </a:lnTo>
                <a:lnTo>
                  <a:pt x="580" y="327"/>
                </a:lnTo>
                <a:lnTo>
                  <a:pt x="656" y="302"/>
                </a:lnTo>
                <a:lnTo>
                  <a:pt x="731" y="277"/>
                </a:lnTo>
                <a:lnTo>
                  <a:pt x="794" y="251"/>
                </a:lnTo>
                <a:lnTo>
                  <a:pt x="857" y="239"/>
                </a:lnTo>
                <a:lnTo>
                  <a:pt x="920" y="214"/>
                </a:lnTo>
                <a:lnTo>
                  <a:pt x="983" y="188"/>
                </a:lnTo>
                <a:lnTo>
                  <a:pt x="1034" y="176"/>
                </a:lnTo>
                <a:lnTo>
                  <a:pt x="1084" y="151"/>
                </a:lnTo>
                <a:lnTo>
                  <a:pt x="1135" y="138"/>
                </a:lnTo>
                <a:lnTo>
                  <a:pt x="1185" y="113"/>
                </a:lnTo>
                <a:lnTo>
                  <a:pt x="1223" y="100"/>
                </a:lnTo>
                <a:lnTo>
                  <a:pt x="1273" y="88"/>
                </a:lnTo>
                <a:lnTo>
                  <a:pt x="1311" y="75"/>
                </a:lnTo>
                <a:lnTo>
                  <a:pt x="1349" y="63"/>
                </a:lnTo>
                <a:lnTo>
                  <a:pt x="1374" y="50"/>
                </a:lnTo>
                <a:lnTo>
                  <a:pt x="1412" y="37"/>
                </a:lnTo>
                <a:lnTo>
                  <a:pt x="1437" y="37"/>
                </a:lnTo>
                <a:lnTo>
                  <a:pt x="1462" y="25"/>
                </a:lnTo>
                <a:lnTo>
                  <a:pt x="1488" y="25"/>
                </a:lnTo>
                <a:lnTo>
                  <a:pt x="1500" y="12"/>
                </a:lnTo>
                <a:lnTo>
                  <a:pt x="1525" y="12"/>
                </a:lnTo>
                <a:lnTo>
                  <a:pt x="1538" y="0"/>
                </a:lnTo>
                <a:lnTo>
                  <a:pt x="1551" y="0"/>
                </a:lnTo>
                <a:lnTo>
                  <a:pt x="1563" y="0"/>
                </a:lnTo>
                <a:lnTo>
                  <a:pt x="1588" y="0"/>
                </a:lnTo>
                <a:lnTo>
                  <a:pt x="1626" y="0"/>
                </a:lnTo>
                <a:lnTo>
                  <a:pt x="1651" y="12"/>
                </a:lnTo>
                <a:lnTo>
                  <a:pt x="1689" y="25"/>
                </a:lnTo>
                <a:lnTo>
                  <a:pt x="1714" y="37"/>
                </a:lnTo>
                <a:lnTo>
                  <a:pt x="1727" y="50"/>
                </a:lnTo>
                <a:lnTo>
                  <a:pt x="1740" y="63"/>
                </a:lnTo>
                <a:lnTo>
                  <a:pt x="1752" y="75"/>
                </a:lnTo>
                <a:lnTo>
                  <a:pt x="1740" y="75"/>
                </a:lnTo>
                <a:lnTo>
                  <a:pt x="1727" y="88"/>
                </a:lnTo>
                <a:lnTo>
                  <a:pt x="1714" y="100"/>
                </a:lnTo>
                <a:lnTo>
                  <a:pt x="1689" y="100"/>
                </a:lnTo>
                <a:lnTo>
                  <a:pt x="1664" y="113"/>
                </a:lnTo>
                <a:lnTo>
                  <a:pt x="1651" y="125"/>
                </a:lnTo>
                <a:lnTo>
                  <a:pt x="1614" y="138"/>
                </a:lnTo>
                <a:lnTo>
                  <a:pt x="1588" y="151"/>
                </a:lnTo>
                <a:lnTo>
                  <a:pt x="1551" y="163"/>
                </a:lnTo>
                <a:lnTo>
                  <a:pt x="1525" y="176"/>
                </a:lnTo>
                <a:lnTo>
                  <a:pt x="1488" y="201"/>
                </a:lnTo>
                <a:lnTo>
                  <a:pt x="1437" y="214"/>
                </a:lnTo>
                <a:lnTo>
                  <a:pt x="1399" y="239"/>
                </a:lnTo>
                <a:lnTo>
                  <a:pt x="1349" y="251"/>
                </a:lnTo>
                <a:lnTo>
                  <a:pt x="1248" y="302"/>
                </a:lnTo>
                <a:lnTo>
                  <a:pt x="1160" y="327"/>
                </a:lnTo>
                <a:lnTo>
                  <a:pt x="1072" y="365"/>
                </a:lnTo>
                <a:lnTo>
                  <a:pt x="983" y="402"/>
                </a:lnTo>
                <a:lnTo>
                  <a:pt x="895" y="428"/>
                </a:lnTo>
                <a:lnTo>
                  <a:pt x="819" y="465"/>
                </a:lnTo>
                <a:lnTo>
                  <a:pt x="744" y="490"/>
                </a:lnTo>
                <a:lnTo>
                  <a:pt x="681" y="516"/>
                </a:lnTo>
                <a:lnTo>
                  <a:pt x="605" y="541"/>
                </a:lnTo>
                <a:lnTo>
                  <a:pt x="542" y="553"/>
                </a:lnTo>
                <a:lnTo>
                  <a:pt x="492" y="566"/>
                </a:lnTo>
                <a:lnTo>
                  <a:pt x="441" y="591"/>
                </a:lnTo>
                <a:lnTo>
                  <a:pt x="391" y="591"/>
                </a:lnTo>
                <a:lnTo>
                  <a:pt x="341" y="604"/>
                </a:lnTo>
                <a:lnTo>
                  <a:pt x="303" y="604"/>
                </a:lnTo>
                <a:lnTo>
                  <a:pt x="265" y="61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7" name="Freeform 7"/>
          <p:cNvSpPr>
            <a:spLocks noChangeArrowheads="1"/>
          </p:cNvSpPr>
          <p:nvPr/>
        </p:nvSpPr>
        <p:spPr bwMode="auto">
          <a:xfrm>
            <a:off x="5588001" y="1795464"/>
            <a:ext cx="1408113" cy="1311275"/>
          </a:xfrm>
          <a:custGeom>
            <a:avLst/>
            <a:gdLst>
              <a:gd name="T0" fmla="*/ 164 w 2218"/>
              <a:gd name="T1" fmla="*/ 302 h 2064"/>
              <a:gd name="T2" fmla="*/ 101 w 2218"/>
              <a:gd name="T3" fmla="*/ 164 h 2064"/>
              <a:gd name="T4" fmla="*/ 38 w 2218"/>
              <a:gd name="T5" fmla="*/ 88 h 2064"/>
              <a:gd name="T6" fmla="*/ 0 w 2218"/>
              <a:gd name="T7" fmla="*/ 51 h 2064"/>
              <a:gd name="T8" fmla="*/ 0 w 2218"/>
              <a:gd name="T9" fmla="*/ 13 h 2064"/>
              <a:gd name="T10" fmla="*/ 38 w 2218"/>
              <a:gd name="T11" fmla="*/ 0 h 2064"/>
              <a:gd name="T12" fmla="*/ 101 w 2218"/>
              <a:gd name="T13" fmla="*/ 0 h 2064"/>
              <a:gd name="T14" fmla="*/ 214 w 2218"/>
              <a:gd name="T15" fmla="*/ 13 h 2064"/>
              <a:gd name="T16" fmla="*/ 315 w 2218"/>
              <a:gd name="T17" fmla="*/ 51 h 2064"/>
              <a:gd name="T18" fmla="*/ 378 w 2218"/>
              <a:gd name="T19" fmla="*/ 76 h 2064"/>
              <a:gd name="T20" fmla="*/ 404 w 2218"/>
              <a:gd name="T21" fmla="*/ 114 h 2064"/>
              <a:gd name="T22" fmla="*/ 404 w 2218"/>
              <a:gd name="T23" fmla="*/ 189 h 2064"/>
              <a:gd name="T24" fmla="*/ 416 w 2218"/>
              <a:gd name="T25" fmla="*/ 265 h 2064"/>
              <a:gd name="T26" fmla="*/ 467 w 2218"/>
              <a:gd name="T27" fmla="*/ 428 h 2064"/>
              <a:gd name="T28" fmla="*/ 555 w 2218"/>
              <a:gd name="T29" fmla="*/ 667 h 2064"/>
              <a:gd name="T30" fmla="*/ 668 w 2218"/>
              <a:gd name="T31" fmla="*/ 906 h 2064"/>
              <a:gd name="T32" fmla="*/ 794 w 2218"/>
              <a:gd name="T33" fmla="*/ 1133 h 2064"/>
              <a:gd name="T34" fmla="*/ 958 w 2218"/>
              <a:gd name="T35" fmla="*/ 1334 h 2064"/>
              <a:gd name="T36" fmla="*/ 1160 w 2218"/>
              <a:gd name="T37" fmla="*/ 1511 h 2064"/>
              <a:gd name="T38" fmla="*/ 1412 w 2218"/>
              <a:gd name="T39" fmla="*/ 1649 h 2064"/>
              <a:gd name="T40" fmla="*/ 1639 w 2218"/>
              <a:gd name="T41" fmla="*/ 1737 h 2064"/>
              <a:gd name="T42" fmla="*/ 1790 w 2218"/>
              <a:gd name="T43" fmla="*/ 1788 h 2064"/>
              <a:gd name="T44" fmla="*/ 1853 w 2218"/>
              <a:gd name="T45" fmla="*/ 1788 h 2064"/>
              <a:gd name="T46" fmla="*/ 1891 w 2218"/>
              <a:gd name="T47" fmla="*/ 1737 h 2064"/>
              <a:gd name="T48" fmla="*/ 1916 w 2218"/>
              <a:gd name="T49" fmla="*/ 1637 h 2064"/>
              <a:gd name="T50" fmla="*/ 1916 w 2218"/>
              <a:gd name="T51" fmla="*/ 1498 h 2064"/>
              <a:gd name="T52" fmla="*/ 1941 w 2218"/>
              <a:gd name="T53" fmla="*/ 1410 h 2064"/>
              <a:gd name="T54" fmla="*/ 1954 w 2218"/>
              <a:gd name="T55" fmla="*/ 1372 h 2064"/>
              <a:gd name="T56" fmla="*/ 1992 w 2218"/>
              <a:gd name="T57" fmla="*/ 1397 h 2064"/>
              <a:gd name="T58" fmla="*/ 2029 w 2218"/>
              <a:gd name="T59" fmla="*/ 1498 h 2064"/>
              <a:gd name="T60" fmla="*/ 2080 w 2218"/>
              <a:gd name="T61" fmla="*/ 1662 h 2064"/>
              <a:gd name="T62" fmla="*/ 2130 w 2218"/>
              <a:gd name="T63" fmla="*/ 1788 h 2064"/>
              <a:gd name="T64" fmla="*/ 2181 w 2218"/>
              <a:gd name="T65" fmla="*/ 1876 h 2064"/>
              <a:gd name="T66" fmla="*/ 2206 w 2218"/>
              <a:gd name="T67" fmla="*/ 1913 h 2064"/>
              <a:gd name="T68" fmla="*/ 2218 w 2218"/>
              <a:gd name="T69" fmla="*/ 1964 h 2064"/>
              <a:gd name="T70" fmla="*/ 2206 w 2218"/>
              <a:gd name="T71" fmla="*/ 2002 h 2064"/>
              <a:gd name="T72" fmla="*/ 2168 w 2218"/>
              <a:gd name="T73" fmla="*/ 2039 h 2064"/>
              <a:gd name="T74" fmla="*/ 2092 w 2218"/>
              <a:gd name="T75" fmla="*/ 2064 h 2064"/>
              <a:gd name="T76" fmla="*/ 1954 w 2218"/>
              <a:gd name="T77" fmla="*/ 2064 h 2064"/>
              <a:gd name="T78" fmla="*/ 1677 w 2218"/>
              <a:gd name="T79" fmla="*/ 2002 h 2064"/>
              <a:gd name="T80" fmla="*/ 1349 w 2218"/>
              <a:gd name="T81" fmla="*/ 1876 h 2064"/>
              <a:gd name="T82" fmla="*/ 996 w 2218"/>
              <a:gd name="T83" fmla="*/ 1662 h 2064"/>
              <a:gd name="T84" fmla="*/ 756 w 2218"/>
              <a:gd name="T85" fmla="*/ 1435 h 2064"/>
              <a:gd name="T86" fmla="*/ 630 w 2218"/>
              <a:gd name="T87" fmla="*/ 1271 h 2064"/>
              <a:gd name="T88" fmla="*/ 504 w 2218"/>
              <a:gd name="T89" fmla="*/ 1083 h 2064"/>
              <a:gd name="T90" fmla="*/ 328 w 2218"/>
              <a:gd name="T91" fmla="*/ 730 h 2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18" h="2064">
                <a:moveTo>
                  <a:pt x="214" y="441"/>
                </a:moveTo>
                <a:lnTo>
                  <a:pt x="189" y="365"/>
                </a:lnTo>
                <a:lnTo>
                  <a:pt x="164" y="302"/>
                </a:lnTo>
                <a:lnTo>
                  <a:pt x="139" y="239"/>
                </a:lnTo>
                <a:lnTo>
                  <a:pt x="114" y="202"/>
                </a:lnTo>
                <a:lnTo>
                  <a:pt x="101" y="164"/>
                </a:lnTo>
                <a:lnTo>
                  <a:pt x="76" y="126"/>
                </a:lnTo>
                <a:lnTo>
                  <a:pt x="63" y="101"/>
                </a:lnTo>
                <a:lnTo>
                  <a:pt x="38" y="88"/>
                </a:lnTo>
                <a:lnTo>
                  <a:pt x="25" y="76"/>
                </a:lnTo>
                <a:lnTo>
                  <a:pt x="13" y="63"/>
                </a:lnTo>
                <a:lnTo>
                  <a:pt x="0" y="51"/>
                </a:lnTo>
                <a:lnTo>
                  <a:pt x="0" y="38"/>
                </a:lnTo>
                <a:lnTo>
                  <a:pt x="0" y="25"/>
                </a:lnTo>
                <a:lnTo>
                  <a:pt x="0" y="13"/>
                </a:lnTo>
                <a:lnTo>
                  <a:pt x="13" y="13"/>
                </a:lnTo>
                <a:lnTo>
                  <a:pt x="25" y="0"/>
                </a:lnTo>
                <a:lnTo>
                  <a:pt x="38" y="0"/>
                </a:lnTo>
                <a:lnTo>
                  <a:pt x="51" y="0"/>
                </a:lnTo>
                <a:lnTo>
                  <a:pt x="76" y="0"/>
                </a:lnTo>
                <a:lnTo>
                  <a:pt x="101" y="0"/>
                </a:lnTo>
                <a:lnTo>
                  <a:pt x="139" y="0"/>
                </a:lnTo>
                <a:lnTo>
                  <a:pt x="177" y="13"/>
                </a:lnTo>
                <a:lnTo>
                  <a:pt x="214" y="13"/>
                </a:lnTo>
                <a:lnTo>
                  <a:pt x="252" y="25"/>
                </a:lnTo>
                <a:lnTo>
                  <a:pt x="290" y="38"/>
                </a:lnTo>
                <a:lnTo>
                  <a:pt x="315" y="51"/>
                </a:lnTo>
                <a:lnTo>
                  <a:pt x="340" y="51"/>
                </a:lnTo>
                <a:lnTo>
                  <a:pt x="366" y="63"/>
                </a:lnTo>
                <a:lnTo>
                  <a:pt x="378" y="76"/>
                </a:lnTo>
                <a:lnTo>
                  <a:pt x="391" y="88"/>
                </a:lnTo>
                <a:lnTo>
                  <a:pt x="404" y="101"/>
                </a:lnTo>
                <a:lnTo>
                  <a:pt x="404" y="114"/>
                </a:lnTo>
                <a:lnTo>
                  <a:pt x="416" y="139"/>
                </a:lnTo>
                <a:lnTo>
                  <a:pt x="416" y="164"/>
                </a:lnTo>
                <a:lnTo>
                  <a:pt x="404" y="189"/>
                </a:lnTo>
                <a:lnTo>
                  <a:pt x="404" y="202"/>
                </a:lnTo>
                <a:lnTo>
                  <a:pt x="404" y="239"/>
                </a:lnTo>
                <a:lnTo>
                  <a:pt x="416" y="265"/>
                </a:lnTo>
                <a:lnTo>
                  <a:pt x="429" y="315"/>
                </a:lnTo>
                <a:lnTo>
                  <a:pt x="441" y="365"/>
                </a:lnTo>
                <a:lnTo>
                  <a:pt x="467" y="428"/>
                </a:lnTo>
                <a:lnTo>
                  <a:pt x="492" y="504"/>
                </a:lnTo>
                <a:lnTo>
                  <a:pt x="517" y="579"/>
                </a:lnTo>
                <a:lnTo>
                  <a:pt x="555" y="667"/>
                </a:lnTo>
                <a:lnTo>
                  <a:pt x="580" y="743"/>
                </a:lnTo>
                <a:lnTo>
                  <a:pt x="618" y="818"/>
                </a:lnTo>
                <a:lnTo>
                  <a:pt x="668" y="906"/>
                </a:lnTo>
                <a:lnTo>
                  <a:pt x="706" y="982"/>
                </a:lnTo>
                <a:lnTo>
                  <a:pt x="744" y="1058"/>
                </a:lnTo>
                <a:lnTo>
                  <a:pt x="794" y="1133"/>
                </a:lnTo>
                <a:lnTo>
                  <a:pt x="845" y="1196"/>
                </a:lnTo>
                <a:lnTo>
                  <a:pt x="895" y="1271"/>
                </a:lnTo>
                <a:lnTo>
                  <a:pt x="958" y="1334"/>
                </a:lnTo>
                <a:lnTo>
                  <a:pt x="1021" y="1397"/>
                </a:lnTo>
                <a:lnTo>
                  <a:pt x="1084" y="1460"/>
                </a:lnTo>
                <a:lnTo>
                  <a:pt x="1160" y="1511"/>
                </a:lnTo>
                <a:lnTo>
                  <a:pt x="1235" y="1561"/>
                </a:lnTo>
                <a:lnTo>
                  <a:pt x="1324" y="1611"/>
                </a:lnTo>
                <a:lnTo>
                  <a:pt x="1412" y="1649"/>
                </a:lnTo>
                <a:lnTo>
                  <a:pt x="1487" y="1687"/>
                </a:lnTo>
                <a:lnTo>
                  <a:pt x="1576" y="1712"/>
                </a:lnTo>
                <a:lnTo>
                  <a:pt x="1639" y="1737"/>
                </a:lnTo>
                <a:lnTo>
                  <a:pt x="1689" y="1762"/>
                </a:lnTo>
                <a:lnTo>
                  <a:pt x="1740" y="1775"/>
                </a:lnTo>
                <a:lnTo>
                  <a:pt x="1790" y="1788"/>
                </a:lnTo>
                <a:lnTo>
                  <a:pt x="1815" y="1800"/>
                </a:lnTo>
                <a:lnTo>
                  <a:pt x="1840" y="1800"/>
                </a:lnTo>
                <a:lnTo>
                  <a:pt x="1853" y="1788"/>
                </a:lnTo>
                <a:lnTo>
                  <a:pt x="1866" y="1775"/>
                </a:lnTo>
                <a:lnTo>
                  <a:pt x="1878" y="1762"/>
                </a:lnTo>
                <a:lnTo>
                  <a:pt x="1891" y="1737"/>
                </a:lnTo>
                <a:lnTo>
                  <a:pt x="1903" y="1712"/>
                </a:lnTo>
                <a:lnTo>
                  <a:pt x="1903" y="1674"/>
                </a:lnTo>
                <a:lnTo>
                  <a:pt x="1916" y="1637"/>
                </a:lnTo>
                <a:lnTo>
                  <a:pt x="1916" y="1586"/>
                </a:lnTo>
                <a:lnTo>
                  <a:pt x="1916" y="1536"/>
                </a:lnTo>
                <a:lnTo>
                  <a:pt x="1916" y="1498"/>
                </a:lnTo>
                <a:lnTo>
                  <a:pt x="1929" y="1460"/>
                </a:lnTo>
                <a:lnTo>
                  <a:pt x="1929" y="1435"/>
                </a:lnTo>
                <a:lnTo>
                  <a:pt x="1941" y="1410"/>
                </a:lnTo>
                <a:lnTo>
                  <a:pt x="1941" y="1385"/>
                </a:lnTo>
                <a:lnTo>
                  <a:pt x="1941" y="1372"/>
                </a:lnTo>
                <a:lnTo>
                  <a:pt x="1954" y="1372"/>
                </a:lnTo>
                <a:lnTo>
                  <a:pt x="1966" y="1372"/>
                </a:lnTo>
                <a:lnTo>
                  <a:pt x="1979" y="1385"/>
                </a:lnTo>
                <a:lnTo>
                  <a:pt x="1992" y="1397"/>
                </a:lnTo>
                <a:lnTo>
                  <a:pt x="1992" y="1423"/>
                </a:lnTo>
                <a:lnTo>
                  <a:pt x="2017" y="1460"/>
                </a:lnTo>
                <a:lnTo>
                  <a:pt x="2029" y="1498"/>
                </a:lnTo>
                <a:lnTo>
                  <a:pt x="2042" y="1548"/>
                </a:lnTo>
                <a:lnTo>
                  <a:pt x="2067" y="1599"/>
                </a:lnTo>
                <a:lnTo>
                  <a:pt x="2080" y="1662"/>
                </a:lnTo>
                <a:lnTo>
                  <a:pt x="2105" y="1712"/>
                </a:lnTo>
                <a:lnTo>
                  <a:pt x="2118" y="1750"/>
                </a:lnTo>
                <a:lnTo>
                  <a:pt x="2130" y="1788"/>
                </a:lnTo>
                <a:lnTo>
                  <a:pt x="2155" y="1825"/>
                </a:lnTo>
                <a:lnTo>
                  <a:pt x="2168" y="1850"/>
                </a:lnTo>
                <a:lnTo>
                  <a:pt x="2181" y="1876"/>
                </a:lnTo>
                <a:lnTo>
                  <a:pt x="2193" y="1888"/>
                </a:lnTo>
                <a:lnTo>
                  <a:pt x="2193" y="1901"/>
                </a:lnTo>
                <a:lnTo>
                  <a:pt x="2206" y="1913"/>
                </a:lnTo>
                <a:lnTo>
                  <a:pt x="2218" y="1926"/>
                </a:lnTo>
                <a:lnTo>
                  <a:pt x="2218" y="1951"/>
                </a:lnTo>
                <a:lnTo>
                  <a:pt x="2218" y="1964"/>
                </a:lnTo>
                <a:lnTo>
                  <a:pt x="2218" y="1976"/>
                </a:lnTo>
                <a:lnTo>
                  <a:pt x="2206" y="1989"/>
                </a:lnTo>
                <a:lnTo>
                  <a:pt x="2206" y="2002"/>
                </a:lnTo>
                <a:lnTo>
                  <a:pt x="2193" y="2014"/>
                </a:lnTo>
                <a:lnTo>
                  <a:pt x="2181" y="2027"/>
                </a:lnTo>
                <a:lnTo>
                  <a:pt x="2168" y="2039"/>
                </a:lnTo>
                <a:lnTo>
                  <a:pt x="2143" y="2052"/>
                </a:lnTo>
                <a:lnTo>
                  <a:pt x="2130" y="2052"/>
                </a:lnTo>
                <a:lnTo>
                  <a:pt x="2092" y="2064"/>
                </a:lnTo>
                <a:lnTo>
                  <a:pt x="2067" y="2064"/>
                </a:lnTo>
                <a:lnTo>
                  <a:pt x="2029" y="2064"/>
                </a:lnTo>
                <a:lnTo>
                  <a:pt x="1954" y="2064"/>
                </a:lnTo>
                <a:lnTo>
                  <a:pt x="1878" y="2052"/>
                </a:lnTo>
                <a:lnTo>
                  <a:pt x="1790" y="2027"/>
                </a:lnTo>
                <a:lnTo>
                  <a:pt x="1677" y="2002"/>
                </a:lnTo>
                <a:lnTo>
                  <a:pt x="1576" y="1964"/>
                </a:lnTo>
                <a:lnTo>
                  <a:pt x="1462" y="1926"/>
                </a:lnTo>
                <a:lnTo>
                  <a:pt x="1349" y="1876"/>
                </a:lnTo>
                <a:lnTo>
                  <a:pt x="1235" y="1813"/>
                </a:lnTo>
                <a:lnTo>
                  <a:pt x="1109" y="1737"/>
                </a:lnTo>
                <a:lnTo>
                  <a:pt x="996" y="1662"/>
                </a:lnTo>
                <a:lnTo>
                  <a:pt x="895" y="1574"/>
                </a:lnTo>
                <a:lnTo>
                  <a:pt x="807" y="1485"/>
                </a:lnTo>
                <a:lnTo>
                  <a:pt x="756" y="1435"/>
                </a:lnTo>
                <a:lnTo>
                  <a:pt x="719" y="1385"/>
                </a:lnTo>
                <a:lnTo>
                  <a:pt x="668" y="1322"/>
                </a:lnTo>
                <a:lnTo>
                  <a:pt x="630" y="1271"/>
                </a:lnTo>
                <a:lnTo>
                  <a:pt x="593" y="1209"/>
                </a:lnTo>
                <a:lnTo>
                  <a:pt x="555" y="1146"/>
                </a:lnTo>
                <a:lnTo>
                  <a:pt x="504" y="1083"/>
                </a:lnTo>
                <a:lnTo>
                  <a:pt x="467" y="1020"/>
                </a:lnTo>
                <a:lnTo>
                  <a:pt x="391" y="881"/>
                </a:lnTo>
                <a:lnTo>
                  <a:pt x="328" y="730"/>
                </a:lnTo>
                <a:lnTo>
                  <a:pt x="265" y="592"/>
                </a:lnTo>
                <a:lnTo>
                  <a:pt x="214" y="44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8" name="Freeform 8"/>
          <p:cNvSpPr>
            <a:spLocks noChangeArrowheads="1"/>
          </p:cNvSpPr>
          <p:nvPr/>
        </p:nvSpPr>
        <p:spPr bwMode="auto">
          <a:xfrm>
            <a:off x="6203951" y="1795463"/>
            <a:ext cx="320675" cy="184150"/>
          </a:xfrm>
          <a:custGeom>
            <a:avLst/>
            <a:gdLst>
              <a:gd name="T0" fmla="*/ 0 w 504"/>
              <a:gd name="T1" fmla="*/ 0 h 290"/>
              <a:gd name="T2" fmla="*/ 75 w 504"/>
              <a:gd name="T3" fmla="*/ 0 h 290"/>
              <a:gd name="T4" fmla="*/ 138 w 504"/>
              <a:gd name="T5" fmla="*/ 0 h 290"/>
              <a:gd name="T6" fmla="*/ 201 w 504"/>
              <a:gd name="T7" fmla="*/ 0 h 290"/>
              <a:gd name="T8" fmla="*/ 252 w 504"/>
              <a:gd name="T9" fmla="*/ 13 h 290"/>
              <a:gd name="T10" fmla="*/ 290 w 504"/>
              <a:gd name="T11" fmla="*/ 13 h 290"/>
              <a:gd name="T12" fmla="*/ 340 w 504"/>
              <a:gd name="T13" fmla="*/ 25 h 290"/>
              <a:gd name="T14" fmla="*/ 365 w 504"/>
              <a:gd name="T15" fmla="*/ 38 h 290"/>
              <a:gd name="T16" fmla="*/ 403 w 504"/>
              <a:gd name="T17" fmla="*/ 51 h 290"/>
              <a:gd name="T18" fmla="*/ 416 w 504"/>
              <a:gd name="T19" fmla="*/ 76 h 290"/>
              <a:gd name="T20" fmla="*/ 441 w 504"/>
              <a:gd name="T21" fmla="*/ 88 h 290"/>
              <a:gd name="T22" fmla="*/ 466 w 504"/>
              <a:gd name="T23" fmla="*/ 101 h 290"/>
              <a:gd name="T24" fmla="*/ 479 w 504"/>
              <a:gd name="T25" fmla="*/ 126 h 290"/>
              <a:gd name="T26" fmla="*/ 491 w 504"/>
              <a:gd name="T27" fmla="*/ 139 h 290"/>
              <a:gd name="T28" fmla="*/ 491 w 504"/>
              <a:gd name="T29" fmla="*/ 164 h 290"/>
              <a:gd name="T30" fmla="*/ 504 w 504"/>
              <a:gd name="T31" fmla="*/ 189 h 290"/>
              <a:gd name="T32" fmla="*/ 504 w 504"/>
              <a:gd name="T33" fmla="*/ 202 h 290"/>
              <a:gd name="T34" fmla="*/ 504 w 504"/>
              <a:gd name="T35" fmla="*/ 227 h 290"/>
              <a:gd name="T36" fmla="*/ 491 w 504"/>
              <a:gd name="T37" fmla="*/ 239 h 290"/>
              <a:gd name="T38" fmla="*/ 491 w 504"/>
              <a:gd name="T39" fmla="*/ 252 h 290"/>
              <a:gd name="T40" fmla="*/ 479 w 504"/>
              <a:gd name="T41" fmla="*/ 265 h 290"/>
              <a:gd name="T42" fmla="*/ 479 w 504"/>
              <a:gd name="T43" fmla="*/ 277 h 290"/>
              <a:gd name="T44" fmla="*/ 466 w 504"/>
              <a:gd name="T45" fmla="*/ 290 h 290"/>
              <a:gd name="T46" fmla="*/ 453 w 504"/>
              <a:gd name="T47" fmla="*/ 290 h 290"/>
              <a:gd name="T48" fmla="*/ 441 w 504"/>
              <a:gd name="T49" fmla="*/ 290 h 290"/>
              <a:gd name="T50" fmla="*/ 416 w 504"/>
              <a:gd name="T51" fmla="*/ 290 h 290"/>
              <a:gd name="T52" fmla="*/ 403 w 504"/>
              <a:gd name="T53" fmla="*/ 290 h 290"/>
              <a:gd name="T54" fmla="*/ 378 w 504"/>
              <a:gd name="T55" fmla="*/ 277 h 290"/>
              <a:gd name="T56" fmla="*/ 340 w 504"/>
              <a:gd name="T57" fmla="*/ 265 h 290"/>
              <a:gd name="T58" fmla="*/ 315 w 504"/>
              <a:gd name="T59" fmla="*/ 252 h 290"/>
              <a:gd name="T60" fmla="*/ 277 w 504"/>
              <a:gd name="T61" fmla="*/ 227 h 290"/>
              <a:gd name="T62" fmla="*/ 227 w 504"/>
              <a:gd name="T63" fmla="*/ 202 h 290"/>
              <a:gd name="T64" fmla="*/ 189 w 504"/>
              <a:gd name="T65" fmla="*/ 176 h 290"/>
              <a:gd name="T66" fmla="*/ 138 w 504"/>
              <a:gd name="T67" fmla="*/ 151 h 290"/>
              <a:gd name="T68" fmla="*/ 101 w 504"/>
              <a:gd name="T69" fmla="*/ 126 h 290"/>
              <a:gd name="T70" fmla="*/ 75 w 504"/>
              <a:gd name="T71" fmla="*/ 101 h 290"/>
              <a:gd name="T72" fmla="*/ 50 w 504"/>
              <a:gd name="T73" fmla="*/ 76 h 290"/>
              <a:gd name="T74" fmla="*/ 25 w 504"/>
              <a:gd name="T75" fmla="*/ 51 h 290"/>
              <a:gd name="T76" fmla="*/ 12 w 504"/>
              <a:gd name="T77" fmla="*/ 38 h 290"/>
              <a:gd name="T78" fmla="*/ 0 w 504"/>
              <a:gd name="T79" fmla="*/ 13 h 290"/>
              <a:gd name="T80" fmla="*/ 0 w 504"/>
              <a:gd name="T81"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4" h="290">
                <a:moveTo>
                  <a:pt x="0" y="0"/>
                </a:moveTo>
                <a:lnTo>
                  <a:pt x="75" y="0"/>
                </a:lnTo>
                <a:lnTo>
                  <a:pt x="138" y="0"/>
                </a:lnTo>
                <a:lnTo>
                  <a:pt x="201" y="0"/>
                </a:lnTo>
                <a:lnTo>
                  <a:pt x="252" y="13"/>
                </a:lnTo>
                <a:lnTo>
                  <a:pt x="290" y="13"/>
                </a:lnTo>
                <a:lnTo>
                  <a:pt x="340" y="25"/>
                </a:lnTo>
                <a:lnTo>
                  <a:pt x="365" y="38"/>
                </a:lnTo>
                <a:lnTo>
                  <a:pt x="403" y="51"/>
                </a:lnTo>
                <a:lnTo>
                  <a:pt x="416" y="76"/>
                </a:lnTo>
                <a:lnTo>
                  <a:pt x="441" y="88"/>
                </a:lnTo>
                <a:lnTo>
                  <a:pt x="466" y="101"/>
                </a:lnTo>
                <a:lnTo>
                  <a:pt x="479" y="126"/>
                </a:lnTo>
                <a:lnTo>
                  <a:pt x="491" y="139"/>
                </a:lnTo>
                <a:lnTo>
                  <a:pt x="491" y="164"/>
                </a:lnTo>
                <a:lnTo>
                  <a:pt x="504" y="189"/>
                </a:lnTo>
                <a:lnTo>
                  <a:pt x="504" y="202"/>
                </a:lnTo>
                <a:lnTo>
                  <a:pt x="504" y="227"/>
                </a:lnTo>
                <a:lnTo>
                  <a:pt x="491" y="239"/>
                </a:lnTo>
                <a:lnTo>
                  <a:pt x="491" y="252"/>
                </a:lnTo>
                <a:lnTo>
                  <a:pt x="479" y="265"/>
                </a:lnTo>
                <a:lnTo>
                  <a:pt x="479" y="277"/>
                </a:lnTo>
                <a:lnTo>
                  <a:pt x="466" y="290"/>
                </a:lnTo>
                <a:lnTo>
                  <a:pt x="453" y="290"/>
                </a:lnTo>
                <a:lnTo>
                  <a:pt x="441" y="290"/>
                </a:lnTo>
                <a:lnTo>
                  <a:pt x="416" y="290"/>
                </a:lnTo>
                <a:lnTo>
                  <a:pt x="403" y="290"/>
                </a:lnTo>
                <a:lnTo>
                  <a:pt x="378" y="277"/>
                </a:lnTo>
                <a:lnTo>
                  <a:pt x="340" y="265"/>
                </a:lnTo>
                <a:lnTo>
                  <a:pt x="315" y="252"/>
                </a:lnTo>
                <a:lnTo>
                  <a:pt x="277" y="227"/>
                </a:lnTo>
                <a:lnTo>
                  <a:pt x="227" y="202"/>
                </a:lnTo>
                <a:lnTo>
                  <a:pt x="189" y="176"/>
                </a:lnTo>
                <a:lnTo>
                  <a:pt x="138" y="151"/>
                </a:lnTo>
                <a:lnTo>
                  <a:pt x="101" y="126"/>
                </a:lnTo>
                <a:lnTo>
                  <a:pt x="75" y="101"/>
                </a:lnTo>
                <a:lnTo>
                  <a:pt x="50" y="76"/>
                </a:lnTo>
                <a:lnTo>
                  <a:pt x="25" y="51"/>
                </a:lnTo>
                <a:lnTo>
                  <a:pt x="12" y="38"/>
                </a:lnTo>
                <a:lnTo>
                  <a:pt x="0" y="13"/>
                </a:lnTo>
                <a:lnTo>
                  <a:pt x="0"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9" name="Freeform 9"/>
          <p:cNvSpPr>
            <a:spLocks noChangeArrowheads="1"/>
          </p:cNvSpPr>
          <p:nvPr/>
        </p:nvSpPr>
        <p:spPr bwMode="auto">
          <a:xfrm>
            <a:off x="5283200" y="2298701"/>
            <a:ext cx="1257300" cy="519113"/>
          </a:xfrm>
          <a:custGeom>
            <a:avLst/>
            <a:gdLst>
              <a:gd name="T0" fmla="*/ 807 w 1979"/>
              <a:gd name="T1" fmla="*/ 604 h 818"/>
              <a:gd name="T2" fmla="*/ 681 w 1979"/>
              <a:gd name="T3" fmla="*/ 655 h 818"/>
              <a:gd name="T4" fmla="*/ 567 w 1979"/>
              <a:gd name="T5" fmla="*/ 705 h 818"/>
              <a:gd name="T6" fmla="*/ 479 w 1979"/>
              <a:gd name="T7" fmla="*/ 743 h 818"/>
              <a:gd name="T8" fmla="*/ 391 w 1979"/>
              <a:gd name="T9" fmla="*/ 768 h 818"/>
              <a:gd name="T10" fmla="*/ 328 w 1979"/>
              <a:gd name="T11" fmla="*/ 793 h 818"/>
              <a:gd name="T12" fmla="*/ 278 w 1979"/>
              <a:gd name="T13" fmla="*/ 818 h 818"/>
              <a:gd name="T14" fmla="*/ 240 w 1979"/>
              <a:gd name="T15" fmla="*/ 818 h 818"/>
              <a:gd name="T16" fmla="*/ 177 w 1979"/>
              <a:gd name="T17" fmla="*/ 818 h 818"/>
              <a:gd name="T18" fmla="*/ 88 w 1979"/>
              <a:gd name="T19" fmla="*/ 818 h 818"/>
              <a:gd name="T20" fmla="*/ 25 w 1979"/>
              <a:gd name="T21" fmla="*/ 793 h 818"/>
              <a:gd name="T22" fmla="*/ 0 w 1979"/>
              <a:gd name="T23" fmla="*/ 768 h 818"/>
              <a:gd name="T24" fmla="*/ 101 w 1979"/>
              <a:gd name="T25" fmla="*/ 705 h 818"/>
              <a:gd name="T26" fmla="*/ 290 w 1979"/>
              <a:gd name="T27" fmla="*/ 630 h 818"/>
              <a:gd name="T28" fmla="*/ 479 w 1979"/>
              <a:gd name="T29" fmla="*/ 554 h 818"/>
              <a:gd name="T30" fmla="*/ 643 w 1979"/>
              <a:gd name="T31" fmla="*/ 478 h 818"/>
              <a:gd name="T32" fmla="*/ 807 w 1979"/>
              <a:gd name="T33" fmla="*/ 416 h 818"/>
              <a:gd name="T34" fmla="*/ 946 w 1979"/>
              <a:gd name="T35" fmla="*/ 353 h 818"/>
              <a:gd name="T36" fmla="*/ 1084 w 1979"/>
              <a:gd name="T37" fmla="*/ 290 h 818"/>
              <a:gd name="T38" fmla="*/ 1210 w 1979"/>
              <a:gd name="T39" fmla="*/ 227 h 818"/>
              <a:gd name="T40" fmla="*/ 1311 w 1979"/>
              <a:gd name="T41" fmla="*/ 176 h 818"/>
              <a:gd name="T42" fmla="*/ 1412 w 1979"/>
              <a:gd name="T43" fmla="*/ 139 h 818"/>
              <a:gd name="T44" fmla="*/ 1500 w 1979"/>
              <a:gd name="T45" fmla="*/ 88 h 818"/>
              <a:gd name="T46" fmla="*/ 1576 w 1979"/>
              <a:gd name="T47" fmla="*/ 63 h 818"/>
              <a:gd name="T48" fmla="*/ 1639 w 1979"/>
              <a:gd name="T49" fmla="*/ 38 h 818"/>
              <a:gd name="T50" fmla="*/ 1702 w 1979"/>
              <a:gd name="T51" fmla="*/ 13 h 818"/>
              <a:gd name="T52" fmla="*/ 1740 w 1979"/>
              <a:gd name="T53" fmla="*/ 0 h 818"/>
              <a:gd name="T54" fmla="*/ 1777 w 1979"/>
              <a:gd name="T55" fmla="*/ 0 h 818"/>
              <a:gd name="T56" fmla="*/ 1828 w 1979"/>
              <a:gd name="T57" fmla="*/ 0 h 818"/>
              <a:gd name="T58" fmla="*/ 1903 w 1979"/>
              <a:gd name="T59" fmla="*/ 13 h 818"/>
              <a:gd name="T60" fmla="*/ 1954 w 1979"/>
              <a:gd name="T61" fmla="*/ 38 h 818"/>
              <a:gd name="T62" fmla="*/ 1966 w 1979"/>
              <a:gd name="T63" fmla="*/ 63 h 818"/>
              <a:gd name="T64" fmla="*/ 1979 w 1979"/>
              <a:gd name="T65" fmla="*/ 76 h 818"/>
              <a:gd name="T66" fmla="*/ 1966 w 1979"/>
              <a:gd name="T67" fmla="*/ 88 h 818"/>
              <a:gd name="T68" fmla="*/ 1929 w 1979"/>
              <a:gd name="T69" fmla="*/ 113 h 818"/>
              <a:gd name="T70" fmla="*/ 1866 w 1979"/>
              <a:gd name="T71" fmla="*/ 139 h 818"/>
              <a:gd name="T72" fmla="*/ 1752 w 1979"/>
              <a:gd name="T73" fmla="*/ 189 h 818"/>
              <a:gd name="T74" fmla="*/ 1614 w 1979"/>
              <a:gd name="T75" fmla="*/ 239 h 818"/>
              <a:gd name="T76" fmla="*/ 1450 w 1979"/>
              <a:gd name="T77" fmla="*/ 315 h 818"/>
              <a:gd name="T78" fmla="*/ 1248 w 1979"/>
              <a:gd name="T79" fmla="*/ 403 h 818"/>
              <a:gd name="T80" fmla="*/ 996 w 1979"/>
              <a:gd name="T81" fmla="*/ 516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79" h="818">
                <a:moveTo>
                  <a:pt x="870" y="567"/>
                </a:moveTo>
                <a:lnTo>
                  <a:pt x="807" y="604"/>
                </a:lnTo>
                <a:lnTo>
                  <a:pt x="744" y="630"/>
                </a:lnTo>
                <a:lnTo>
                  <a:pt x="681" y="655"/>
                </a:lnTo>
                <a:lnTo>
                  <a:pt x="630" y="680"/>
                </a:lnTo>
                <a:lnTo>
                  <a:pt x="567" y="705"/>
                </a:lnTo>
                <a:lnTo>
                  <a:pt x="517" y="718"/>
                </a:lnTo>
                <a:lnTo>
                  <a:pt x="479" y="743"/>
                </a:lnTo>
                <a:lnTo>
                  <a:pt x="441" y="755"/>
                </a:lnTo>
                <a:lnTo>
                  <a:pt x="391" y="768"/>
                </a:lnTo>
                <a:lnTo>
                  <a:pt x="366" y="781"/>
                </a:lnTo>
                <a:lnTo>
                  <a:pt x="328" y="793"/>
                </a:lnTo>
                <a:lnTo>
                  <a:pt x="303" y="806"/>
                </a:lnTo>
                <a:lnTo>
                  <a:pt x="278" y="818"/>
                </a:lnTo>
                <a:lnTo>
                  <a:pt x="252" y="818"/>
                </a:lnTo>
                <a:lnTo>
                  <a:pt x="240" y="818"/>
                </a:lnTo>
                <a:lnTo>
                  <a:pt x="227" y="818"/>
                </a:lnTo>
                <a:lnTo>
                  <a:pt x="177" y="818"/>
                </a:lnTo>
                <a:lnTo>
                  <a:pt x="126" y="818"/>
                </a:lnTo>
                <a:lnTo>
                  <a:pt x="88" y="818"/>
                </a:lnTo>
                <a:lnTo>
                  <a:pt x="63" y="806"/>
                </a:lnTo>
                <a:lnTo>
                  <a:pt x="25" y="793"/>
                </a:lnTo>
                <a:lnTo>
                  <a:pt x="13" y="781"/>
                </a:lnTo>
                <a:lnTo>
                  <a:pt x="0" y="768"/>
                </a:lnTo>
                <a:lnTo>
                  <a:pt x="0" y="743"/>
                </a:lnTo>
                <a:lnTo>
                  <a:pt x="101" y="705"/>
                </a:lnTo>
                <a:lnTo>
                  <a:pt x="189" y="667"/>
                </a:lnTo>
                <a:lnTo>
                  <a:pt x="290" y="630"/>
                </a:lnTo>
                <a:lnTo>
                  <a:pt x="391" y="592"/>
                </a:lnTo>
                <a:lnTo>
                  <a:pt x="479" y="554"/>
                </a:lnTo>
                <a:lnTo>
                  <a:pt x="567" y="516"/>
                </a:lnTo>
                <a:lnTo>
                  <a:pt x="643" y="478"/>
                </a:lnTo>
                <a:lnTo>
                  <a:pt x="731" y="441"/>
                </a:lnTo>
                <a:lnTo>
                  <a:pt x="807" y="416"/>
                </a:lnTo>
                <a:lnTo>
                  <a:pt x="883" y="378"/>
                </a:lnTo>
                <a:lnTo>
                  <a:pt x="946" y="353"/>
                </a:lnTo>
                <a:lnTo>
                  <a:pt x="1021" y="315"/>
                </a:lnTo>
                <a:lnTo>
                  <a:pt x="1084" y="290"/>
                </a:lnTo>
                <a:lnTo>
                  <a:pt x="1147" y="265"/>
                </a:lnTo>
                <a:lnTo>
                  <a:pt x="1210" y="227"/>
                </a:lnTo>
                <a:lnTo>
                  <a:pt x="1261" y="202"/>
                </a:lnTo>
                <a:lnTo>
                  <a:pt x="1311" y="176"/>
                </a:lnTo>
                <a:lnTo>
                  <a:pt x="1361" y="151"/>
                </a:lnTo>
                <a:lnTo>
                  <a:pt x="1412" y="139"/>
                </a:lnTo>
                <a:lnTo>
                  <a:pt x="1462" y="113"/>
                </a:lnTo>
                <a:lnTo>
                  <a:pt x="1500" y="88"/>
                </a:lnTo>
                <a:lnTo>
                  <a:pt x="1538" y="76"/>
                </a:lnTo>
                <a:lnTo>
                  <a:pt x="1576" y="63"/>
                </a:lnTo>
                <a:lnTo>
                  <a:pt x="1614" y="51"/>
                </a:lnTo>
                <a:lnTo>
                  <a:pt x="1639" y="38"/>
                </a:lnTo>
                <a:lnTo>
                  <a:pt x="1677" y="25"/>
                </a:lnTo>
                <a:lnTo>
                  <a:pt x="1702" y="13"/>
                </a:lnTo>
                <a:lnTo>
                  <a:pt x="1714" y="13"/>
                </a:lnTo>
                <a:lnTo>
                  <a:pt x="1740" y="0"/>
                </a:lnTo>
                <a:lnTo>
                  <a:pt x="1765" y="0"/>
                </a:lnTo>
                <a:lnTo>
                  <a:pt x="1777" y="0"/>
                </a:lnTo>
                <a:lnTo>
                  <a:pt x="1790" y="0"/>
                </a:lnTo>
                <a:lnTo>
                  <a:pt x="1828" y="0"/>
                </a:lnTo>
                <a:lnTo>
                  <a:pt x="1866" y="0"/>
                </a:lnTo>
                <a:lnTo>
                  <a:pt x="1903" y="13"/>
                </a:lnTo>
                <a:lnTo>
                  <a:pt x="1929" y="38"/>
                </a:lnTo>
                <a:lnTo>
                  <a:pt x="1954" y="38"/>
                </a:lnTo>
                <a:lnTo>
                  <a:pt x="1966" y="51"/>
                </a:lnTo>
                <a:lnTo>
                  <a:pt x="1966" y="63"/>
                </a:lnTo>
                <a:lnTo>
                  <a:pt x="1979" y="63"/>
                </a:lnTo>
                <a:lnTo>
                  <a:pt x="1979" y="76"/>
                </a:lnTo>
                <a:lnTo>
                  <a:pt x="1979" y="88"/>
                </a:lnTo>
                <a:lnTo>
                  <a:pt x="1966" y="88"/>
                </a:lnTo>
                <a:lnTo>
                  <a:pt x="1954" y="101"/>
                </a:lnTo>
                <a:lnTo>
                  <a:pt x="1929" y="113"/>
                </a:lnTo>
                <a:lnTo>
                  <a:pt x="1903" y="126"/>
                </a:lnTo>
                <a:lnTo>
                  <a:pt x="1866" y="139"/>
                </a:lnTo>
                <a:lnTo>
                  <a:pt x="1815" y="164"/>
                </a:lnTo>
                <a:lnTo>
                  <a:pt x="1752" y="189"/>
                </a:lnTo>
                <a:lnTo>
                  <a:pt x="1689" y="214"/>
                </a:lnTo>
                <a:lnTo>
                  <a:pt x="1614" y="239"/>
                </a:lnTo>
                <a:lnTo>
                  <a:pt x="1538" y="277"/>
                </a:lnTo>
                <a:lnTo>
                  <a:pt x="1450" y="315"/>
                </a:lnTo>
                <a:lnTo>
                  <a:pt x="1349" y="353"/>
                </a:lnTo>
                <a:lnTo>
                  <a:pt x="1248" y="403"/>
                </a:lnTo>
                <a:lnTo>
                  <a:pt x="1122" y="453"/>
                </a:lnTo>
                <a:lnTo>
                  <a:pt x="996" y="516"/>
                </a:lnTo>
                <a:lnTo>
                  <a:pt x="870" y="567"/>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0" name="Freeform 10"/>
          <p:cNvSpPr>
            <a:spLocks noChangeArrowheads="1"/>
          </p:cNvSpPr>
          <p:nvPr/>
        </p:nvSpPr>
        <p:spPr bwMode="auto">
          <a:xfrm>
            <a:off x="5595938" y="2443163"/>
            <a:ext cx="1065212" cy="671512"/>
          </a:xfrm>
          <a:custGeom>
            <a:avLst/>
            <a:gdLst>
              <a:gd name="T0" fmla="*/ 391 w 1676"/>
              <a:gd name="T1" fmla="*/ 969 h 1057"/>
              <a:gd name="T2" fmla="*/ 302 w 1676"/>
              <a:gd name="T3" fmla="*/ 994 h 1057"/>
              <a:gd name="T4" fmla="*/ 214 w 1676"/>
              <a:gd name="T5" fmla="*/ 1019 h 1057"/>
              <a:gd name="T6" fmla="*/ 138 w 1676"/>
              <a:gd name="T7" fmla="*/ 1044 h 1057"/>
              <a:gd name="T8" fmla="*/ 88 w 1676"/>
              <a:gd name="T9" fmla="*/ 1057 h 1057"/>
              <a:gd name="T10" fmla="*/ 50 w 1676"/>
              <a:gd name="T11" fmla="*/ 1057 h 1057"/>
              <a:gd name="T12" fmla="*/ 12 w 1676"/>
              <a:gd name="T13" fmla="*/ 1057 h 1057"/>
              <a:gd name="T14" fmla="*/ 0 w 1676"/>
              <a:gd name="T15" fmla="*/ 1044 h 1057"/>
              <a:gd name="T16" fmla="*/ 12 w 1676"/>
              <a:gd name="T17" fmla="*/ 1019 h 1057"/>
              <a:gd name="T18" fmla="*/ 38 w 1676"/>
              <a:gd name="T19" fmla="*/ 1007 h 1057"/>
              <a:gd name="T20" fmla="*/ 75 w 1676"/>
              <a:gd name="T21" fmla="*/ 982 h 1057"/>
              <a:gd name="T22" fmla="*/ 138 w 1676"/>
              <a:gd name="T23" fmla="*/ 944 h 1057"/>
              <a:gd name="T24" fmla="*/ 201 w 1676"/>
              <a:gd name="T25" fmla="*/ 919 h 1057"/>
              <a:gd name="T26" fmla="*/ 290 w 1676"/>
              <a:gd name="T27" fmla="*/ 881 h 1057"/>
              <a:gd name="T28" fmla="*/ 391 w 1676"/>
              <a:gd name="T29" fmla="*/ 830 h 1057"/>
              <a:gd name="T30" fmla="*/ 554 w 1676"/>
              <a:gd name="T31" fmla="*/ 768 h 1057"/>
              <a:gd name="T32" fmla="*/ 756 w 1676"/>
              <a:gd name="T33" fmla="*/ 667 h 1057"/>
              <a:gd name="T34" fmla="*/ 945 w 1676"/>
              <a:gd name="T35" fmla="*/ 554 h 1057"/>
              <a:gd name="T36" fmla="*/ 1109 w 1676"/>
              <a:gd name="T37" fmla="*/ 440 h 1057"/>
              <a:gd name="T38" fmla="*/ 1248 w 1676"/>
              <a:gd name="T39" fmla="*/ 314 h 1057"/>
              <a:gd name="T40" fmla="*/ 1361 w 1676"/>
              <a:gd name="T41" fmla="*/ 214 h 1057"/>
              <a:gd name="T42" fmla="*/ 1424 w 1676"/>
              <a:gd name="T43" fmla="*/ 138 h 1057"/>
              <a:gd name="T44" fmla="*/ 1462 w 1676"/>
              <a:gd name="T45" fmla="*/ 75 h 1057"/>
              <a:gd name="T46" fmla="*/ 1449 w 1676"/>
              <a:gd name="T47" fmla="*/ 38 h 1057"/>
              <a:gd name="T48" fmla="*/ 1462 w 1676"/>
              <a:gd name="T49" fmla="*/ 12 h 1057"/>
              <a:gd name="T50" fmla="*/ 1487 w 1676"/>
              <a:gd name="T51" fmla="*/ 0 h 1057"/>
              <a:gd name="T52" fmla="*/ 1537 w 1676"/>
              <a:gd name="T53" fmla="*/ 12 h 1057"/>
              <a:gd name="T54" fmla="*/ 1588 w 1676"/>
              <a:gd name="T55" fmla="*/ 50 h 1057"/>
              <a:gd name="T56" fmla="*/ 1651 w 1676"/>
              <a:gd name="T57" fmla="*/ 126 h 1057"/>
              <a:gd name="T58" fmla="*/ 1676 w 1676"/>
              <a:gd name="T59" fmla="*/ 176 h 1057"/>
              <a:gd name="T60" fmla="*/ 1676 w 1676"/>
              <a:gd name="T61" fmla="*/ 226 h 1057"/>
              <a:gd name="T62" fmla="*/ 1638 w 1676"/>
              <a:gd name="T63" fmla="*/ 277 h 1057"/>
              <a:gd name="T64" fmla="*/ 1588 w 1676"/>
              <a:gd name="T65" fmla="*/ 327 h 1057"/>
              <a:gd name="T66" fmla="*/ 1525 w 1676"/>
              <a:gd name="T67" fmla="*/ 377 h 1057"/>
              <a:gd name="T68" fmla="*/ 1437 w 1676"/>
              <a:gd name="T69" fmla="*/ 440 h 1057"/>
              <a:gd name="T70" fmla="*/ 1298 w 1676"/>
              <a:gd name="T71" fmla="*/ 528 h 1057"/>
              <a:gd name="T72" fmla="*/ 1134 w 1676"/>
              <a:gd name="T73" fmla="*/ 642 h 1057"/>
              <a:gd name="T74" fmla="*/ 958 w 1676"/>
              <a:gd name="T75" fmla="*/ 742 h 1057"/>
              <a:gd name="T76" fmla="*/ 769 w 1676"/>
              <a:gd name="T77" fmla="*/ 830 h 1057"/>
              <a:gd name="T78" fmla="*/ 554 w 1676"/>
              <a:gd name="T79" fmla="*/ 919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76" h="1057">
                <a:moveTo>
                  <a:pt x="454" y="956"/>
                </a:moveTo>
                <a:lnTo>
                  <a:pt x="391" y="969"/>
                </a:lnTo>
                <a:lnTo>
                  <a:pt x="340" y="982"/>
                </a:lnTo>
                <a:lnTo>
                  <a:pt x="302" y="994"/>
                </a:lnTo>
                <a:lnTo>
                  <a:pt x="252" y="1007"/>
                </a:lnTo>
                <a:lnTo>
                  <a:pt x="214" y="1019"/>
                </a:lnTo>
                <a:lnTo>
                  <a:pt x="176" y="1032"/>
                </a:lnTo>
                <a:lnTo>
                  <a:pt x="138" y="1044"/>
                </a:lnTo>
                <a:lnTo>
                  <a:pt x="113" y="1044"/>
                </a:lnTo>
                <a:lnTo>
                  <a:pt x="88" y="1057"/>
                </a:lnTo>
                <a:lnTo>
                  <a:pt x="63" y="1057"/>
                </a:lnTo>
                <a:lnTo>
                  <a:pt x="50" y="1057"/>
                </a:lnTo>
                <a:lnTo>
                  <a:pt x="25" y="1057"/>
                </a:lnTo>
                <a:lnTo>
                  <a:pt x="12" y="1057"/>
                </a:lnTo>
                <a:lnTo>
                  <a:pt x="0" y="1057"/>
                </a:lnTo>
                <a:lnTo>
                  <a:pt x="0" y="1044"/>
                </a:lnTo>
                <a:lnTo>
                  <a:pt x="0" y="1032"/>
                </a:lnTo>
                <a:lnTo>
                  <a:pt x="12" y="1019"/>
                </a:lnTo>
                <a:lnTo>
                  <a:pt x="25" y="1019"/>
                </a:lnTo>
                <a:lnTo>
                  <a:pt x="38" y="1007"/>
                </a:lnTo>
                <a:lnTo>
                  <a:pt x="50" y="994"/>
                </a:lnTo>
                <a:lnTo>
                  <a:pt x="75" y="982"/>
                </a:lnTo>
                <a:lnTo>
                  <a:pt x="101" y="969"/>
                </a:lnTo>
                <a:lnTo>
                  <a:pt x="138" y="944"/>
                </a:lnTo>
                <a:lnTo>
                  <a:pt x="164" y="931"/>
                </a:lnTo>
                <a:lnTo>
                  <a:pt x="201" y="919"/>
                </a:lnTo>
                <a:lnTo>
                  <a:pt x="239" y="893"/>
                </a:lnTo>
                <a:lnTo>
                  <a:pt x="290" y="881"/>
                </a:lnTo>
                <a:lnTo>
                  <a:pt x="340" y="856"/>
                </a:lnTo>
                <a:lnTo>
                  <a:pt x="391" y="830"/>
                </a:lnTo>
                <a:lnTo>
                  <a:pt x="441" y="818"/>
                </a:lnTo>
                <a:lnTo>
                  <a:pt x="554" y="768"/>
                </a:lnTo>
                <a:lnTo>
                  <a:pt x="655" y="717"/>
                </a:lnTo>
                <a:lnTo>
                  <a:pt x="756" y="667"/>
                </a:lnTo>
                <a:lnTo>
                  <a:pt x="857" y="604"/>
                </a:lnTo>
                <a:lnTo>
                  <a:pt x="945" y="554"/>
                </a:lnTo>
                <a:lnTo>
                  <a:pt x="1033" y="491"/>
                </a:lnTo>
                <a:lnTo>
                  <a:pt x="1109" y="440"/>
                </a:lnTo>
                <a:lnTo>
                  <a:pt x="1185" y="377"/>
                </a:lnTo>
                <a:lnTo>
                  <a:pt x="1248" y="314"/>
                </a:lnTo>
                <a:lnTo>
                  <a:pt x="1311" y="264"/>
                </a:lnTo>
                <a:lnTo>
                  <a:pt x="1361" y="214"/>
                </a:lnTo>
                <a:lnTo>
                  <a:pt x="1399" y="176"/>
                </a:lnTo>
                <a:lnTo>
                  <a:pt x="1424" y="138"/>
                </a:lnTo>
                <a:lnTo>
                  <a:pt x="1449" y="100"/>
                </a:lnTo>
                <a:lnTo>
                  <a:pt x="1462" y="75"/>
                </a:lnTo>
                <a:lnTo>
                  <a:pt x="1462" y="50"/>
                </a:lnTo>
                <a:lnTo>
                  <a:pt x="1449" y="38"/>
                </a:lnTo>
                <a:lnTo>
                  <a:pt x="1449" y="25"/>
                </a:lnTo>
                <a:lnTo>
                  <a:pt x="1462" y="12"/>
                </a:lnTo>
                <a:lnTo>
                  <a:pt x="1474" y="0"/>
                </a:lnTo>
                <a:lnTo>
                  <a:pt x="1487" y="0"/>
                </a:lnTo>
                <a:lnTo>
                  <a:pt x="1500" y="0"/>
                </a:lnTo>
                <a:lnTo>
                  <a:pt x="1537" y="12"/>
                </a:lnTo>
                <a:lnTo>
                  <a:pt x="1563" y="38"/>
                </a:lnTo>
                <a:lnTo>
                  <a:pt x="1588" y="50"/>
                </a:lnTo>
                <a:lnTo>
                  <a:pt x="1626" y="88"/>
                </a:lnTo>
                <a:lnTo>
                  <a:pt x="1651" y="126"/>
                </a:lnTo>
                <a:lnTo>
                  <a:pt x="1664" y="151"/>
                </a:lnTo>
                <a:lnTo>
                  <a:pt x="1676" y="176"/>
                </a:lnTo>
                <a:lnTo>
                  <a:pt x="1676" y="201"/>
                </a:lnTo>
                <a:lnTo>
                  <a:pt x="1676" y="226"/>
                </a:lnTo>
                <a:lnTo>
                  <a:pt x="1664" y="251"/>
                </a:lnTo>
                <a:lnTo>
                  <a:pt x="1638" y="277"/>
                </a:lnTo>
                <a:lnTo>
                  <a:pt x="1613" y="302"/>
                </a:lnTo>
                <a:lnTo>
                  <a:pt x="1588" y="327"/>
                </a:lnTo>
                <a:lnTo>
                  <a:pt x="1563" y="340"/>
                </a:lnTo>
                <a:lnTo>
                  <a:pt x="1525" y="377"/>
                </a:lnTo>
                <a:lnTo>
                  <a:pt x="1487" y="403"/>
                </a:lnTo>
                <a:lnTo>
                  <a:pt x="1437" y="440"/>
                </a:lnTo>
                <a:lnTo>
                  <a:pt x="1374" y="491"/>
                </a:lnTo>
                <a:lnTo>
                  <a:pt x="1298" y="528"/>
                </a:lnTo>
                <a:lnTo>
                  <a:pt x="1222" y="591"/>
                </a:lnTo>
                <a:lnTo>
                  <a:pt x="1134" y="642"/>
                </a:lnTo>
                <a:lnTo>
                  <a:pt x="1046" y="692"/>
                </a:lnTo>
                <a:lnTo>
                  <a:pt x="958" y="742"/>
                </a:lnTo>
                <a:lnTo>
                  <a:pt x="869" y="793"/>
                </a:lnTo>
                <a:lnTo>
                  <a:pt x="769" y="830"/>
                </a:lnTo>
                <a:lnTo>
                  <a:pt x="668" y="881"/>
                </a:lnTo>
                <a:lnTo>
                  <a:pt x="554" y="919"/>
                </a:lnTo>
                <a:lnTo>
                  <a:pt x="454" y="95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1" name="Freeform 11"/>
          <p:cNvSpPr>
            <a:spLocks noChangeArrowheads="1"/>
          </p:cNvSpPr>
          <p:nvPr/>
        </p:nvSpPr>
        <p:spPr bwMode="auto">
          <a:xfrm>
            <a:off x="5348289" y="3275014"/>
            <a:ext cx="287337" cy="542925"/>
          </a:xfrm>
          <a:custGeom>
            <a:avLst/>
            <a:gdLst>
              <a:gd name="T0" fmla="*/ 265 w 454"/>
              <a:gd name="T1" fmla="*/ 38 h 856"/>
              <a:gd name="T2" fmla="*/ 454 w 454"/>
              <a:gd name="T3" fmla="*/ 856 h 856"/>
              <a:gd name="T4" fmla="*/ 265 w 454"/>
              <a:gd name="T5" fmla="*/ 856 h 856"/>
              <a:gd name="T6" fmla="*/ 265 w 454"/>
              <a:gd name="T7" fmla="*/ 843 h 856"/>
              <a:gd name="T8" fmla="*/ 265 w 454"/>
              <a:gd name="T9" fmla="*/ 805 h 856"/>
              <a:gd name="T10" fmla="*/ 252 w 454"/>
              <a:gd name="T11" fmla="*/ 768 h 856"/>
              <a:gd name="T12" fmla="*/ 240 w 454"/>
              <a:gd name="T13" fmla="*/ 730 h 856"/>
              <a:gd name="T14" fmla="*/ 240 w 454"/>
              <a:gd name="T15" fmla="*/ 679 h 856"/>
              <a:gd name="T16" fmla="*/ 214 w 454"/>
              <a:gd name="T17" fmla="*/ 617 h 856"/>
              <a:gd name="T18" fmla="*/ 202 w 454"/>
              <a:gd name="T19" fmla="*/ 554 h 856"/>
              <a:gd name="T20" fmla="*/ 177 w 454"/>
              <a:gd name="T21" fmla="*/ 478 h 856"/>
              <a:gd name="T22" fmla="*/ 151 w 454"/>
              <a:gd name="T23" fmla="*/ 403 h 856"/>
              <a:gd name="T24" fmla="*/ 126 w 454"/>
              <a:gd name="T25" fmla="*/ 340 h 856"/>
              <a:gd name="T26" fmla="*/ 114 w 454"/>
              <a:gd name="T27" fmla="*/ 289 h 856"/>
              <a:gd name="T28" fmla="*/ 88 w 454"/>
              <a:gd name="T29" fmla="*/ 239 h 856"/>
              <a:gd name="T30" fmla="*/ 76 w 454"/>
              <a:gd name="T31" fmla="*/ 189 h 856"/>
              <a:gd name="T32" fmla="*/ 50 w 454"/>
              <a:gd name="T33" fmla="*/ 151 h 856"/>
              <a:gd name="T34" fmla="*/ 38 w 454"/>
              <a:gd name="T35" fmla="*/ 126 h 856"/>
              <a:gd name="T36" fmla="*/ 25 w 454"/>
              <a:gd name="T37" fmla="*/ 100 h 856"/>
              <a:gd name="T38" fmla="*/ 13 w 454"/>
              <a:gd name="T39" fmla="*/ 88 h 856"/>
              <a:gd name="T40" fmla="*/ 0 w 454"/>
              <a:gd name="T41" fmla="*/ 75 h 856"/>
              <a:gd name="T42" fmla="*/ 0 w 454"/>
              <a:gd name="T43" fmla="*/ 63 h 856"/>
              <a:gd name="T44" fmla="*/ 0 w 454"/>
              <a:gd name="T45" fmla="*/ 50 h 856"/>
              <a:gd name="T46" fmla="*/ 0 w 454"/>
              <a:gd name="T47" fmla="*/ 38 h 856"/>
              <a:gd name="T48" fmla="*/ 0 w 454"/>
              <a:gd name="T49" fmla="*/ 25 h 856"/>
              <a:gd name="T50" fmla="*/ 0 w 454"/>
              <a:gd name="T51" fmla="*/ 12 h 856"/>
              <a:gd name="T52" fmla="*/ 13 w 454"/>
              <a:gd name="T53" fmla="*/ 12 h 856"/>
              <a:gd name="T54" fmla="*/ 25 w 454"/>
              <a:gd name="T55" fmla="*/ 12 h 856"/>
              <a:gd name="T56" fmla="*/ 38 w 454"/>
              <a:gd name="T57" fmla="*/ 0 h 856"/>
              <a:gd name="T58" fmla="*/ 63 w 454"/>
              <a:gd name="T59" fmla="*/ 0 h 856"/>
              <a:gd name="T60" fmla="*/ 88 w 454"/>
              <a:gd name="T61" fmla="*/ 0 h 856"/>
              <a:gd name="T62" fmla="*/ 126 w 454"/>
              <a:gd name="T63" fmla="*/ 12 h 856"/>
              <a:gd name="T64" fmla="*/ 177 w 454"/>
              <a:gd name="T65" fmla="*/ 12 h 856"/>
              <a:gd name="T66" fmla="*/ 214 w 454"/>
              <a:gd name="T67" fmla="*/ 25 h 856"/>
              <a:gd name="T68" fmla="*/ 265 w 454"/>
              <a:gd name="T69" fmla="*/ 3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4" h="856">
                <a:moveTo>
                  <a:pt x="265" y="38"/>
                </a:moveTo>
                <a:lnTo>
                  <a:pt x="454" y="856"/>
                </a:lnTo>
                <a:lnTo>
                  <a:pt x="265" y="856"/>
                </a:lnTo>
                <a:lnTo>
                  <a:pt x="265" y="843"/>
                </a:lnTo>
                <a:lnTo>
                  <a:pt x="265" y="805"/>
                </a:lnTo>
                <a:lnTo>
                  <a:pt x="252" y="768"/>
                </a:lnTo>
                <a:lnTo>
                  <a:pt x="240" y="730"/>
                </a:lnTo>
                <a:lnTo>
                  <a:pt x="240" y="679"/>
                </a:lnTo>
                <a:lnTo>
                  <a:pt x="214" y="617"/>
                </a:lnTo>
                <a:lnTo>
                  <a:pt x="202" y="554"/>
                </a:lnTo>
                <a:lnTo>
                  <a:pt x="177" y="478"/>
                </a:lnTo>
                <a:lnTo>
                  <a:pt x="151" y="403"/>
                </a:lnTo>
                <a:lnTo>
                  <a:pt x="126" y="340"/>
                </a:lnTo>
                <a:lnTo>
                  <a:pt x="114" y="289"/>
                </a:lnTo>
                <a:lnTo>
                  <a:pt x="88" y="239"/>
                </a:lnTo>
                <a:lnTo>
                  <a:pt x="76" y="189"/>
                </a:lnTo>
                <a:lnTo>
                  <a:pt x="50" y="151"/>
                </a:lnTo>
                <a:lnTo>
                  <a:pt x="38" y="126"/>
                </a:lnTo>
                <a:lnTo>
                  <a:pt x="25" y="100"/>
                </a:lnTo>
                <a:lnTo>
                  <a:pt x="13" y="88"/>
                </a:lnTo>
                <a:lnTo>
                  <a:pt x="0" y="75"/>
                </a:lnTo>
                <a:lnTo>
                  <a:pt x="0" y="63"/>
                </a:lnTo>
                <a:lnTo>
                  <a:pt x="0" y="50"/>
                </a:lnTo>
                <a:lnTo>
                  <a:pt x="0" y="38"/>
                </a:lnTo>
                <a:lnTo>
                  <a:pt x="0" y="25"/>
                </a:lnTo>
                <a:lnTo>
                  <a:pt x="0" y="12"/>
                </a:lnTo>
                <a:lnTo>
                  <a:pt x="13" y="12"/>
                </a:lnTo>
                <a:lnTo>
                  <a:pt x="25" y="12"/>
                </a:lnTo>
                <a:lnTo>
                  <a:pt x="38" y="0"/>
                </a:lnTo>
                <a:lnTo>
                  <a:pt x="63" y="0"/>
                </a:lnTo>
                <a:lnTo>
                  <a:pt x="88" y="0"/>
                </a:lnTo>
                <a:lnTo>
                  <a:pt x="126" y="12"/>
                </a:lnTo>
                <a:lnTo>
                  <a:pt x="177" y="12"/>
                </a:lnTo>
                <a:lnTo>
                  <a:pt x="214" y="25"/>
                </a:lnTo>
                <a:lnTo>
                  <a:pt x="265" y="3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2" name="Freeform 12"/>
          <p:cNvSpPr>
            <a:spLocks noChangeArrowheads="1"/>
          </p:cNvSpPr>
          <p:nvPr/>
        </p:nvSpPr>
        <p:spPr bwMode="auto">
          <a:xfrm>
            <a:off x="5435600" y="3130551"/>
            <a:ext cx="1320800" cy="608013"/>
          </a:xfrm>
          <a:custGeom>
            <a:avLst/>
            <a:gdLst>
              <a:gd name="T0" fmla="*/ 0 w 2079"/>
              <a:gd name="T1" fmla="*/ 265 h 957"/>
              <a:gd name="T2" fmla="*/ 138 w 2079"/>
              <a:gd name="T3" fmla="*/ 252 h 957"/>
              <a:gd name="T4" fmla="*/ 277 w 2079"/>
              <a:gd name="T5" fmla="*/ 239 h 957"/>
              <a:gd name="T6" fmla="*/ 365 w 2079"/>
              <a:gd name="T7" fmla="*/ 227 h 957"/>
              <a:gd name="T8" fmla="*/ 466 w 2079"/>
              <a:gd name="T9" fmla="*/ 214 h 957"/>
              <a:gd name="T10" fmla="*/ 605 w 2079"/>
              <a:gd name="T11" fmla="*/ 189 h 957"/>
              <a:gd name="T12" fmla="*/ 756 w 2079"/>
              <a:gd name="T13" fmla="*/ 176 h 957"/>
              <a:gd name="T14" fmla="*/ 907 w 2079"/>
              <a:gd name="T15" fmla="*/ 151 h 957"/>
              <a:gd name="T16" fmla="*/ 1058 w 2079"/>
              <a:gd name="T17" fmla="*/ 139 h 957"/>
              <a:gd name="T18" fmla="*/ 1197 w 2079"/>
              <a:gd name="T19" fmla="*/ 126 h 957"/>
              <a:gd name="T20" fmla="*/ 1323 w 2079"/>
              <a:gd name="T21" fmla="*/ 101 h 957"/>
              <a:gd name="T22" fmla="*/ 1437 w 2079"/>
              <a:gd name="T23" fmla="*/ 88 h 957"/>
              <a:gd name="T24" fmla="*/ 1525 w 2079"/>
              <a:gd name="T25" fmla="*/ 76 h 957"/>
              <a:gd name="T26" fmla="*/ 1575 w 2079"/>
              <a:gd name="T27" fmla="*/ 51 h 957"/>
              <a:gd name="T28" fmla="*/ 1613 w 2079"/>
              <a:gd name="T29" fmla="*/ 38 h 957"/>
              <a:gd name="T30" fmla="*/ 1651 w 2079"/>
              <a:gd name="T31" fmla="*/ 13 h 957"/>
              <a:gd name="T32" fmla="*/ 1701 w 2079"/>
              <a:gd name="T33" fmla="*/ 0 h 957"/>
              <a:gd name="T34" fmla="*/ 1739 w 2079"/>
              <a:gd name="T35" fmla="*/ 13 h 957"/>
              <a:gd name="T36" fmla="*/ 1789 w 2079"/>
              <a:gd name="T37" fmla="*/ 25 h 957"/>
              <a:gd name="T38" fmla="*/ 1840 w 2079"/>
              <a:gd name="T39" fmla="*/ 63 h 957"/>
              <a:gd name="T40" fmla="*/ 1916 w 2079"/>
              <a:gd name="T41" fmla="*/ 101 h 957"/>
              <a:gd name="T42" fmla="*/ 1991 w 2079"/>
              <a:gd name="T43" fmla="*/ 139 h 957"/>
              <a:gd name="T44" fmla="*/ 2042 w 2079"/>
              <a:gd name="T45" fmla="*/ 176 h 957"/>
              <a:gd name="T46" fmla="*/ 2067 w 2079"/>
              <a:gd name="T47" fmla="*/ 202 h 957"/>
              <a:gd name="T48" fmla="*/ 2079 w 2079"/>
              <a:gd name="T49" fmla="*/ 227 h 957"/>
              <a:gd name="T50" fmla="*/ 2054 w 2079"/>
              <a:gd name="T51" fmla="*/ 277 h 957"/>
              <a:gd name="T52" fmla="*/ 2029 w 2079"/>
              <a:gd name="T53" fmla="*/ 327 h 957"/>
              <a:gd name="T54" fmla="*/ 2004 w 2079"/>
              <a:gd name="T55" fmla="*/ 340 h 957"/>
              <a:gd name="T56" fmla="*/ 1991 w 2079"/>
              <a:gd name="T57" fmla="*/ 378 h 957"/>
              <a:gd name="T58" fmla="*/ 1966 w 2079"/>
              <a:gd name="T59" fmla="*/ 441 h 957"/>
              <a:gd name="T60" fmla="*/ 1941 w 2079"/>
              <a:gd name="T61" fmla="*/ 504 h 957"/>
              <a:gd name="T62" fmla="*/ 1903 w 2079"/>
              <a:gd name="T63" fmla="*/ 592 h 957"/>
              <a:gd name="T64" fmla="*/ 1865 w 2079"/>
              <a:gd name="T65" fmla="*/ 705 h 957"/>
              <a:gd name="T66" fmla="*/ 1827 w 2079"/>
              <a:gd name="T67" fmla="*/ 818 h 957"/>
              <a:gd name="T68" fmla="*/ 1777 w 2079"/>
              <a:gd name="T69" fmla="*/ 957 h 957"/>
              <a:gd name="T70" fmla="*/ 1600 w 2079"/>
              <a:gd name="T71" fmla="*/ 881 h 957"/>
              <a:gd name="T72" fmla="*/ 1638 w 2079"/>
              <a:gd name="T73" fmla="*/ 730 h 957"/>
              <a:gd name="T74" fmla="*/ 1676 w 2079"/>
              <a:gd name="T75" fmla="*/ 592 h 957"/>
              <a:gd name="T76" fmla="*/ 1689 w 2079"/>
              <a:gd name="T77" fmla="*/ 491 h 957"/>
              <a:gd name="T78" fmla="*/ 1714 w 2079"/>
              <a:gd name="T79" fmla="*/ 403 h 957"/>
              <a:gd name="T80" fmla="*/ 1726 w 2079"/>
              <a:gd name="T81" fmla="*/ 327 h 957"/>
              <a:gd name="T82" fmla="*/ 1726 w 2079"/>
              <a:gd name="T83" fmla="*/ 277 h 957"/>
              <a:gd name="T84" fmla="*/ 1726 w 2079"/>
              <a:gd name="T85" fmla="*/ 252 h 957"/>
              <a:gd name="T86" fmla="*/ 1701 w 2079"/>
              <a:gd name="T87" fmla="*/ 227 h 957"/>
              <a:gd name="T88" fmla="*/ 1651 w 2079"/>
              <a:gd name="T89" fmla="*/ 214 h 957"/>
              <a:gd name="T90" fmla="*/ 1600 w 2079"/>
              <a:gd name="T91" fmla="*/ 214 h 957"/>
              <a:gd name="T92" fmla="*/ 1575 w 2079"/>
              <a:gd name="T93" fmla="*/ 214 h 957"/>
              <a:gd name="T94" fmla="*/ 1537 w 2079"/>
              <a:gd name="T95" fmla="*/ 214 h 957"/>
              <a:gd name="T96" fmla="*/ 1500 w 2079"/>
              <a:gd name="T97" fmla="*/ 227 h 957"/>
              <a:gd name="T98" fmla="*/ 1437 w 2079"/>
              <a:gd name="T99" fmla="*/ 227 h 957"/>
              <a:gd name="T100" fmla="*/ 1374 w 2079"/>
              <a:gd name="T101" fmla="*/ 239 h 957"/>
              <a:gd name="T102" fmla="*/ 1298 w 2079"/>
              <a:gd name="T103" fmla="*/ 252 h 957"/>
              <a:gd name="T104" fmla="*/ 1197 w 2079"/>
              <a:gd name="T105" fmla="*/ 252 h 957"/>
              <a:gd name="T106" fmla="*/ 1096 w 2079"/>
              <a:gd name="T107" fmla="*/ 265 h 957"/>
              <a:gd name="T108" fmla="*/ 983 w 2079"/>
              <a:gd name="T109" fmla="*/ 277 h 957"/>
              <a:gd name="T110" fmla="*/ 869 w 2079"/>
              <a:gd name="T111" fmla="*/ 290 h 957"/>
              <a:gd name="T112" fmla="*/ 731 w 2079"/>
              <a:gd name="T113" fmla="*/ 315 h 957"/>
              <a:gd name="T114" fmla="*/ 579 w 2079"/>
              <a:gd name="T115" fmla="*/ 327 h 957"/>
              <a:gd name="T116" fmla="*/ 428 w 2079"/>
              <a:gd name="T117" fmla="*/ 340 h 957"/>
              <a:gd name="T118" fmla="*/ 264 w 2079"/>
              <a:gd name="T119" fmla="*/ 365 h 957"/>
              <a:gd name="T120" fmla="*/ 88 w 2079"/>
              <a:gd name="T121" fmla="*/ 390 h 9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9" h="957">
                <a:moveTo>
                  <a:pt x="88" y="390"/>
                </a:moveTo>
                <a:lnTo>
                  <a:pt x="0" y="265"/>
                </a:lnTo>
                <a:lnTo>
                  <a:pt x="63" y="265"/>
                </a:lnTo>
                <a:lnTo>
                  <a:pt x="138" y="252"/>
                </a:lnTo>
                <a:lnTo>
                  <a:pt x="201" y="252"/>
                </a:lnTo>
                <a:lnTo>
                  <a:pt x="277" y="239"/>
                </a:lnTo>
                <a:lnTo>
                  <a:pt x="315" y="227"/>
                </a:lnTo>
                <a:lnTo>
                  <a:pt x="365" y="227"/>
                </a:lnTo>
                <a:lnTo>
                  <a:pt x="416" y="214"/>
                </a:lnTo>
                <a:lnTo>
                  <a:pt x="466" y="214"/>
                </a:lnTo>
                <a:lnTo>
                  <a:pt x="529" y="202"/>
                </a:lnTo>
                <a:lnTo>
                  <a:pt x="605" y="189"/>
                </a:lnTo>
                <a:lnTo>
                  <a:pt x="680" y="189"/>
                </a:lnTo>
                <a:lnTo>
                  <a:pt x="756" y="176"/>
                </a:lnTo>
                <a:lnTo>
                  <a:pt x="832" y="164"/>
                </a:lnTo>
                <a:lnTo>
                  <a:pt x="907" y="151"/>
                </a:lnTo>
                <a:lnTo>
                  <a:pt x="995" y="151"/>
                </a:lnTo>
                <a:lnTo>
                  <a:pt x="1058" y="139"/>
                </a:lnTo>
                <a:lnTo>
                  <a:pt x="1134" y="126"/>
                </a:lnTo>
                <a:lnTo>
                  <a:pt x="1197" y="126"/>
                </a:lnTo>
                <a:lnTo>
                  <a:pt x="1260" y="114"/>
                </a:lnTo>
                <a:lnTo>
                  <a:pt x="1323" y="101"/>
                </a:lnTo>
                <a:lnTo>
                  <a:pt x="1386" y="101"/>
                </a:lnTo>
                <a:lnTo>
                  <a:pt x="1437" y="88"/>
                </a:lnTo>
                <a:lnTo>
                  <a:pt x="1474" y="76"/>
                </a:lnTo>
                <a:lnTo>
                  <a:pt x="1525" y="76"/>
                </a:lnTo>
                <a:lnTo>
                  <a:pt x="1550" y="63"/>
                </a:lnTo>
                <a:lnTo>
                  <a:pt x="1575" y="51"/>
                </a:lnTo>
                <a:lnTo>
                  <a:pt x="1600" y="51"/>
                </a:lnTo>
                <a:lnTo>
                  <a:pt x="1613" y="38"/>
                </a:lnTo>
                <a:lnTo>
                  <a:pt x="1626" y="13"/>
                </a:lnTo>
                <a:lnTo>
                  <a:pt x="1651" y="13"/>
                </a:lnTo>
                <a:lnTo>
                  <a:pt x="1676" y="0"/>
                </a:lnTo>
                <a:lnTo>
                  <a:pt x="1701" y="0"/>
                </a:lnTo>
                <a:lnTo>
                  <a:pt x="1714" y="0"/>
                </a:lnTo>
                <a:lnTo>
                  <a:pt x="1739" y="13"/>
                </a:lnTo>
                <a:lnTo>
                  <a:pt x="1764" y="25"/>
                </a:lnTo>
                <a:lnTo>
                  <a:pt x="1789" y="25"/>
                </a:lnTo>
                <a:lnTo>
                  <a:pt x="1815" y="51"/>
                </a:lnTo>
                <a:lnTo>
                  <a:pt x="1840" y="63"/>
                </a:lnTo>
                <a:lnTo>
                  <a:pt x="1878" y="76"/>
                </a:lnTo>
                <a:lnTo>
                  <a:pt x="1916" y="101"/>
                </a:lnTo>
                <a:lnTo>
                  <a:pt x="1953" y="114"/>
                </a:lnTo>
                <a:lnTo>
                  <a:pt x="1991" y="139"/>
                </a:lnTo>
                <a:lnTo>
                  <a:pt x="2016" y="151"/>
                </a:lnTo>
                <a:lnTo>
                  <a:pt x="2042" y="176"/>
                </a:lnTo>
                <a:lnTo>
                  <a:pt x="2054" y="189"/>
                </a:lnTo>
                <a:lnTo>
                  <a:pt x="2067" y="202"/>
                </a:lnTo>
                <a:lnTo>
                  <a:pt x="2079" y="214"/>
                </a:lnTo>
                <a:lnTo>
                  <a:pt x="2079" y="227"/>
                </a:lnTo>
                <a:lnTo>
                  <a:pt x="2067" y="252"/>
                </a:lnTo>
                <a:lnTo>
                  <a:pt x="2054" y="277"/>
                </a:lnTo>
                <a:lnTo>
                  <a:pt x="2042" y="302"/>
                </a:lnTo>
                <a:lnTo>
                  <a:pt x="2029" y="327"/>
                </a:lnTo>
                <a:lnTo>
                  <a:pt x="2016" y="327"/>
                </a:lnTo>
                <a:lnTo>
                  <a:pt x="2004" y="340"/>
                </a:lnTo>
                <a:lnTo>
                  <a:pt x="2004" y="365"/>
                </a:lnTo>
                <a:lnTo>
                  <a:pt x="1991" y="378"/>
                </a:lnTo>
                <a:lnTo>
                  <a:pt x="1979" y="403"/>
                </a:lnTo>
                <a:lnTo>
                  <a:pt x="1966" y="441"/>
                </a:lnTo>
                <a:lnTo>
                  <a:pt x="1953" y="466"/>
                </a:lnTo>
                <a:lnTo>
                  <a:pt x="1941" y="504"/>
                </a:lnTo>
                <a:lnTo>
                  <a:pt x="1916" y="554"/>
                </a:lnTo>
                <a:lnTo>
                  <a:pt x="1903" y="592"/>
                </a:lnTo>
                <a:lnTo>
                  <a:pt x="1878" y="642"/>
                </a:lnTo>
                <a:lnTo>
                  <a:pt x="1865" y="705"/>
                </a:lnTo>
                <a:lnTo>
                  <a:pt x="1840" y="755"/>
                </a:lnTo>
                <a:lnTo>
                  <a:pt x="1827" y="818"/>
                </a:lnTo>
                <a:lnTo>
                  <a:pt x="1802" y="894"/>
                </a:lnTo>
                <a:lnTo>
                  <a:pt x="1777" y="957"/>
                </a:lnTo>
                <a:lnTo>
                  <a:pt x="1588" y="957"/>
                </a:lnTo>
                <a:lnTo>
                  <a:pt x="1600" y="881"/>
                </a:lnTo>
                <a:lnTo>
                  <a:pt x="1626" y="806"/>
                </a:lnTo>
                <a:lnTo>
                  <a:pt x="1638" y="730"/>
                </a:lnTo>
                <a:lnTo>
                  <a:pt x="1663" y="655"/>
                </a:lnTo>
                <a:lnTo>
                  <a:pt x="1676" y="592"/>
                </a:lnTo>
                <a:lnTo>
                  <a:pt x="1689" y="541"/>
                </a:lnTo>
                <a:lnTo>
                  <a:pt x="1689" y="491"/>
                </a:lnTo>
                <a:lnTo>
                  <a:pt x="1701" y="441"/>
                </a:lnTo>
                <a:lnTo>
                  <a:pt x="1714" y="403"/>
                </a:lnTo>
                <a:lnTo>
                  <a:pt x="1714" y="365"/>
                </a:lnTo>
                <a:lnTo>
                  <a:pt x="1726" y="327"/>
                </a:lnTo>
                <a:lnTo>
                  <a:pt x="1726" y="302"/>
                </a:lnTo>
                <a:lnTo>
                  <a:pt x="1726" y="277"/>
                </a:lnTo>
                <a:lnTo>
                  <a:pt x="1726" y="265"/>
                </a:lnTo>
                <a:lnTo>
                  <a:pt x="1726" y="252"/>
                </a:lnTo>
                <a:lnTo>
                  <a:pt x="1714" y="239"/>
                </a:lnTo>
                <a:lnTo>
                  <a:pt x="1701" y="227"/>
                </a:lnTo>
                <a:lnTo>
                  <a:pt x="1676" y="227"/>
                </a:lnTo>
                <a:lnTo>
                  <a:pt x="1651" y="214"/>
                </a:lnTo>
                <a:lnTo>
                  <a:pt x="1613" y="214"/>
                </a:lnTo>
                <a:lnTo>
                  <a:pt x="1600" y="214"/>
                </a:lnTo>
                <a:lnTo>
                  <a:pt x="1588" y="214"/>
                </a:lnTo>
                <a:lnTo>
                  <a:pt x="1575" y="214"/>
                </a:lnTo>
                <a:lnTo>
                  <a:pt x="1563" y="214"/>
                </a:lnTo>
                <a:lnTo>
                  <a:pt x="1537" y="214"/>
                </a:lnTo>
                <a:lnTo>
                  <a:pt x="1525" y="227"/>
                </a:lnTo>
                <a:lnTo>
                  <a:pt x="1500" y="227"/>
                </a:lnTo>
                <a:lnTo>
                  <a:pt x="1474" y="227"/>
                </a:lnTo>
                <a:lnTo>
                  <a:pt x="1437" y="227"/>
                </a:lnTo>
                <a:lnTo>
                  <a:pt x="1411" y="239"/>
                </a:lnTo>
                <a:lnTo>
                  <a:pt x="1374" y="239"/>
                </a:lnTo>
                <a:lnTo>
                  <a:pt x="1336" y="239"/>
                </a:lnTo>
                <a:lnTo>
                  <a:pt x="1298" y="252"/>
                </a:lnTo>
                <a:lnTo>
                  <a:pt x="1248" y="252"/>
                </a:lnTo>
                <a:lnTo>
                  <a:pt x="1197" y="252"/>
                </a:lnTo>
                <a:lnTo>
                  <a:pt x="1147" y="265"/>
                </a:lnTo>
                <a:lnTo>
                  <a:pt x="1096" y="265"/>
                </a:lnTo>
                <a:lnTo>
                  <a:pt x="1046" y="277"/>
                </a:lnTo>
                <a:lnTo>
                  <a:pt x="983" y="277"/>
                </a:lnTo>
                <a:lnTo>
                  <a:pt x="932" y="290"/>
                </a:lnTo>
                <a:lnTo>
                  <a:pt x="869" y="290"/>
                </a:lnTo>
                <a:lnTo>
                  <a:pt x="794" y="302"/>
                </a:lnTo>
                <a:lnTo>
                  <a:pt x="731" y="315"/>
                </a:lnTo>
                <a:lnTo>
                  <a:pt x="655" y="315"/>
                </a:lnTo>
                <a:lnTo>
                  <a:pt x="579" y="327"/>
                </a:lnTo>
                <a:lnTo>
                  <a:pt x="504" y="340"/>
                </a:lnTo>
                <a:lnTo>
                  <a:pt x="428" y="340"/>
                </a:lnTo>
                <a:lnTo>
                  <a:pt x="353" y="353"/>
                </a:lnTo>
                <a:lnTo>
                  <a:pt x="264" y="365"/>
                </a:lnTo>
                <a:lnTo>
                  <a:pt x="176" y="378"/>
                </a:lnTo>
                <a:lnTo>
                  <a:pt x="88" y="39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1" name="Freeform 13"/>
          <p:cNvSpPr>
            <a:spLocks noChangeArrowheads="1"/>
          </p:cNvSpPr>
          <p:nvPr/>
        </p:nvSpPr>
        <p:spPr bwMode="auto">
          <a:xfrm>
            <a:off x="5795963" y="3275013"/>
            <a:ext cx="120650" cy="519112"/>
          </a:xfrm>
          <a:custGeom>
            <a:avLst/>
            <a:gdLst>
              <a:gd name="T0" fmla="*/ 151 w 189"/>
              <a:gd name="T1" fmla="*/ 38 h 818"/>
              <a:gd name="T2" fmla="*/ 164 w 189"/>
              <a:gd name="T3" fmla="*/ 151 h 818"/>
              <a:gd name="T4" fmla="*/ 176 w 189"/>
              <a:gd name="T5" fmla="*/ 264 h 818"/>
              <a:gd name="T6" fmla="*/ 176 w 189"/>
              <a:gd name="T7" fmla="*/ 377 h 818"/>
              <a:gd name="T8" fmla="*/ 176 w 189"/>
              <a:gd name="T9" fmla="*/ 478 h 818"/>
              <a:gd name="T10" fmla="*/ 189 w 189"/>
              <a:gd name="T11" fmla="*/ 566 h 818"/>
              <a:gd name="T12" fmla="*/ 189 w 189"/>
              <a:gd name="T13" fmla="*/ 654 h 818"/>
              <a:gd name="T14" fmla="*/ 189 w 189"/>
              <a:gd name="T15" fmla="*/ 742 h 818"/>
              <a:gd name="T16" fmla="*/ 189 w 189"/>
              <a:gd name="T17" fmla="*/ 818 h 818"/>
              <a:gd name="T18" fmla="*/ 76 w 189"/>
              <a:gd name="T19" fmla="*/ 818 h 818"/>
              <a:gd name="T20" fmla="*/ 63 w 189"/>
              <a:gd name="T21" fmla="*/ 705 h 818"/>
              <a:gd name="T22" fmla="*/ 50 w 189"/>
              <a:gd name="T23" fmla="*/ 591 h 818"/>
              <a:gd name="T24" fmla="*/ 38 w 189"/>
              <a:gd name="T25" fmla="*/ 491 h 818"/>
              <a:gd name="T26" fmla="*/ 25 w 189"/>
              <a:gd name="T27" fmla="*/ 390 h 818"/>
              <a:gd name="T28" fmla="*/ 25 w 189"/>
              <a:gd name="T29" fmla="*/ 289 h 818"/>
              <a:gd name="T30" fmla="*/ 12 w 189"/>
              <a:gd name="T31" fmla="*/ 189 h 818"/>
              <a:gd name="T32" fmla="*/ 0 w 189"/>
              <a:gd name="T33" fmla="*/ 88 h 818"/>
              <a:gd name="T34" fmla="*/ 0 w 189"/>
              <a:gd name="T35" fmla="*/ 0 h 818"/>
              <a:gd name="T36" fmla="*/ 151 w 189"/>
              <a:gd name="T37" fmla="*/ 38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9" h="818">
                <a:moveTo>
                  <a:pt x="151" y="38"/>
                </a:moveTo>
                <a:lnTo>
                  <a:pt x="164" y="151"/>
                </a:lnTo>
                <a:lnTo>
                  <a:pt x="176" y="264"/>
                </a:lnTo>
                <a:lnTo>
                  <a:pt x="176" y="377"/>
                </a:lnTo>
                <a:lnTo>
                  <a:pt x="176" y="478"/>
                </a:lnTo>
                <a:lnTo>
                  <a:pt x="189" y="566"/>
                </a:lnTo>
                <a:lnTo>
                  <a:pt x="189" y="654"/>
                </a:lnTo>
                <a:lnTo>
                  <a:pt x="189" y="742"/>
                </a:lnTo>
                <a:lnTo>
                  <a:pt x="189" y="818"/>
                </a:lnTo>
                <a:lnTo>
                  <a:pt x="76" y="818"/>
                </a:lnTo>
                <a:lnTo>
                  <a:pt x="63" y="705"/>
                </a:lnTo>
                <a:lnTo>
                  <a:pt x="50" y="591"/>
                </a:lnTo>
                <a:lnTo>
                  <a:pt x="38" y="491"/>
                </a:lnTo>
                <a:lnTo>
                  <a:pt x="25" y="390"/>
                </a:lnTo>
                <a:lnTo>
                  <a:pt x="25" y="289"/>
                </a:lnTo>
                <a:lnTo>
                  <a:pt x="12" y="189"/>
                </a:lnTo>
                <a:lnTo>
                  <a:pt x="0" y="88"/>
                </a:lnTo>
                <a:lnTo>
                  <a:pt x="0" y="0"/>
                </a:lnTo>
                <a:lnTo>
                  <a:pt x="151" y="3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2" name="Freeform 14"/>
          <p:cNvSpPr>
            <a:spLocks noChangeArrowheads="1"/>
          </p:cNvSpPr>
          <p:nvPr/>
        </p:nvSpPr>
        <p:spPr bwMode="auto">
          <a:xfrm>
            <a:off x="4964113" y="3641725"/>
            <a:ext cx="2265362" cy="287338"/>
          </a:xfrm>
          <a:custGeom>
            <a:avLst/>
            <a:gdLst>
              <a:gd name="T0" fmla="*/ 3542 w 3567"/>
              <a:gd name="T1" fmla="*/ 252 h 453"/>
              <a:gd name="T2" fmla="*/ 3567 w 3567"/>
              <a:gd name="T3" fmla="*/ 289 h 453"/>
              <a:gd name="T4" fmla="*/ 3554 w 3567"/>
              <a:gd name="T5" fmla="*/ 314 h 453"/>
              <a:gd name="T6" fmla="*/ 3504 w 3567"/>
              <a:gd name="T7" fmla="*/ 327 h 453"/>
              <a:gd name="T8" fmla="*/ 3441 w 3567"/>
              <a:gd name="T9" fmla="*/ 327 h 453"/>
              <a:gd name="T10" fmla="*/ 3340 w 3567"/>
              <a:gd name="T11" fmla="*/ 302 h 453"/>
              <a:gd name="T12" fmla="*/ 3227 w 3567"/>
              <a:gd name="T13" fmla="*/ 289 h 453"/>
              <a:gd name="T14" fmla="*/ 3126 w 3567"/>
              <a:gd name="T15" fmla="*/ 277 h 453"/>
              <a:gd name="T16" fmla="*/ 2987 w 3567"/>
              <a:gd name="T17" fmla="*/ 264 h 453"/>
              <a:gd name="T18" fmla="*/ 2811 w 3567"/>
              <a:gd name="T19" fmla="*/ 252 h 453"/>
              <a:gd name="T20" fmla="*/ 2609 w 3567"/>
              <a:gd name="T21" fmla="*/ 252 h 453"/>
              <a:gd name="T22" fmla="*/ 2370 w 3567"/>
              <a:gd name="T23" fmla="*/ 252 h 453"/>
              <a:gd name="T24" fmla="*/ 2130 w 3567"/>
              <a:gd name="T25" fmla="*/ 252 h 453"/>
              <a:gd name="T26" fmla="*/ 1916 w 3567"/>
              <a:gd name="T27" fmla="*/ 252 h 453"/>
              <a:gd name="T28" fmla="*/ 1727 w 3567"/>
              <a:gd name="T29" fmla="*/ 264 h 453"/>
              <a:gd name="T30" fmla="*/ 1563 w 3567"/>
              <a:gd name="T31" fmla="*/ 277 h 453"/>
              <a:gd name="T32" fmla="*/ 1412 w 3567"/>
              <a:gd name="T33" fmla="*/ 289 h 453"/>
              <a:gd name="T34" fmla="*/ 1034 w 3567"/>
              <a:gd name="T35" fmla="*/ 340 h 453"/>
              <a:gd name="T36" fmla="*/ 630 w 3567"/>
              <a:gd name="T37" fmla="*/ 403 h 453"/>
              <a:gd name="T38" fmla="*/ 504 w 3567"/>
              <a:gd name="T39" fmla="*/ 415 h 453"/>
              <a:gd name="T40" fmla="*/ 403 w 3567"/>
              <a:gd name="T41" fmla="*/ 428 h 453"/>
              <a:gd name="T42" fmla="*/ 328 w 3567"/>
              <a:gd name="T43" fmla="*/ 440 h 453"/>
              <a:gd name="T44" fmla="*/ 265 w 3567"/>
              <a:gd name="T45" fmla="*/ 453 h 453"/>
              <a:gd name="T46" fmla="*/ 227 w 3567"/>
              <a:gd name="T47" fmla="*/ 453 h 453"/>
              <a:gd name="T48" fmla="*/ 126 w 3567"/>
              <a:gd name="T49" fmla="*/ 415 h 453"/>
              <a:gd name="T50" fmla="*/ 50 w 3567"/>
              <a:gd name="T51" fmla="*/ 365 h 453"/>
              <a:gd name="T52" fmla="*/ 13 w 3567"/>
              <a:gd name="T53" fmla="*/ 327 h 453"/>
              <a:gd name="T54" fmla="*/ 177 w 3567"/>
              <a:gd name="T55" fmla="*/ 277 h 453"/>
              <a:gd name="T56" fmla="*/ 706 w 3567"/>
              <a:gd name="T57" fmla="*/ 226 h 453"/>
              <a:gd name="T58" fmla="*/ 1172 w 3567"/>
              <a:gd name="T59" fmla="*/ 176 h 453"/>
              <a:gd name="T60" fmla="*/ 1588 w 3567"/>
              <a:gd name="T61" fmla="*/ 138 h 453"/>
              <a:gd name="T62" fmla="*/ 1954 w 3567"/>
              <a:gd name="T63" fmla="*/ 100 h 453"/>
              <a:gd name="T64" fmla="*/ 2269 w 3567"/>
              <a:gd name="T65" fmla="*/ 75 h 453"/>
              <a:gd name="T66" fmla="*/ 2521 w 3567"/>
              <a:gd name="T67" fmla="*/ 50 h 453"/>
              <a:gd name="T68" fmla="*/ 2735 w 3567"/>
              <a:gd name="T69" fmla="*/ 25 h 453"/>
              <a:gd name="T70" fmla="*/ 2899 w 3567"/>
              <a:gd name="T71" fmla="*/ 12 h 453"/>
              <a:gd name="T72" fmla="*/ 3000 w 3567"/>
              <a:gd name="T73" fmla="*/ 0 h 453"/>
              <a:gd name="T74" fmla="*/ 3063 w 3567"/>
              <a:gd name="T75" fmla="*/ 0 h 453"/>
              <a:gd name="T76" fmla="*/ 3126 w 3567"/>
              <a:gd name="T77" fmla="*/ 12 h 453"/>
              <a:gd name="T78" fmla="*/ 3214 w 3567"/>
              <a:gd name="T79" fmla="*/ 38 h 453"/>
              <a:gd name="T80" fmla="*/ 3315 w 3567"/>
              <a:gd name="T81" fmla="*/ 75 h 453"/>
              <a:gd name="T82" fmla="*/ 3416 w 3567"/>
              <a:gd name="T83" fmla="*/ 126 h 453"/>
              <a:gd name="T84" fmla="*/ 3491 w 3567"/>
              <a:gd name="T85" fmla="*/ 18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67" h="453">
                <a:moveTo>
                  <a:pt x="3504" y="214"/>
                </a:moveTo>
                <a:lnTo>
                  <a:pt x="3529" y="226"/>
                </a:lnTo>
                <a:lnTo>
                  <a:pt x="3542" y="252"/>
                </a:lnTo>
                <a:lnTo>
                  <a:pt x="3554" y="264"/>
                </a:lnTo>
                <a:lnTo>
                  <a:pt x="3554" y="277"/>
                </a:lnTo>
                <a:lnTo>
                  <a:pt x="3567" y="289"/>
                </a:lnTo>
                <a:lnTo>
                  <a:pt x="3567" y="302"/>
                </a:lnTo>
                <a:lnTo>
                  <a:pt x="3567" y="314"/>
                </a:lnTo>
                <a:lnTo>
                  <a:pt x="3554" y="314"/>
                </a:lnTo>
                <a:lnTo>
                  <a:pt x="3542" y="327"/>
                </a:lnTo>
                <a:lnTo>
                  <a:pt x="3529" y="327"/>
                </a:lnTo>
                <a:lnTo>
                  <a:pt x="3504" y="327"/>
                </a:lnTo>
                <a:lnTo>
                  <a:pt x="3491" y="327"/>
                </a:lnTo>
                <a:lnTo>
                  <a:pt x="3466" y="327"/>
                </a:lnTo>
                <a:lnTo>
                  <a:pt x="3441" y="327"/>
                </a:lnTo>
                <a:lnTo>
                  <a:pt x="3416" y="314"/>
                </a:lnTo>
                <a:lnTo>
                  <a:pt x="3378" y="314"/>
                </a:lnTo>
                <a:lnTo>
                  <a:pt x="3340" y="302"/>
                </a:lnTo>
                <a:lnTo>
                  <a:pt x="3302" y="302"/>
                </a:lnTo>
                <a:lnTo>
                  <a:pt x="3252" y="289"/>
                </a:lnTo>
                <a:lnTo>
                  <a:pt x="3227" y="289"/>
                </a:lnTo>
                <a:lnTo>
                  <a:pt x="3189" y="277"/>
                </a:lnTo>
                <a:lnTo>
                  <a:pt x="3164" y="277"/>
                </a:lnTo>
                <a:lnTo>
                  <a:pt x="3126" y="277"/>
                </a:lnTo>
                <a:lnTo>
                  <a:pt x="3075" y="264"/>
                </a:lnTo>
                <a:lnTo>
                  <a:pt x="3038" y="264"/>
                </a:lnTo>
                <a:lnTo>
                  <a:pt x="2987" y="264"/>
                </a:lnTo>
                <a:lnTo>
                  <a:pt x="2924" y="264"/>
                </a:lnTo>
                <a:lnTo>
                  <a:pt x="2874" y="264"/>
                </a:lnTo>
                <a:lnTo>
                  <a:pt x="2811" y="252"/>
                </a:lnTo>
                <a:lnTo>
                  <a:pt x="2748" y="252"/>
                </a:lnTo>
                <a:lnTo>
                  <a:pt x="2685" y="252"/>
                </a:lnTo>
                <a:lnTo>
                  <a:pt x="2609" y="252"/>
                </a:lnTo>
                <a:lnTo>
                  <a:pt x="2533" y="252"/>
                </a:lnTo>
                <a:lnTo>
                  <a:pt x="2458" y="252"/>
                </a:lnTo>
                <a:lnTo>
                  <a:pt x="2370" y="252"/>
                </a:lnTo>
                <a:lnTo>
                  <a:pt x="2294" y="252"/>
                </a:lnTo>
                <a:lnTo>
                  <a:pt x="2218" y="252"/>
                </a:lnTo>
                <a:lnTo>
                  <a:pt x="2130" y="252"/>
                </a:lnTo>
                <a:lnTo>
                  <a:pt x="2055" y="252"/>
                </a:lnTo>
                <a:lnTo>
                  <a:pt x="1992" y="252"/>
                </a:lnTo>
                <a:lnTo>
                  <a:pt x="1916" y="252"/>
                </a:lnTo>
                <a:lnTo>
                  <a:pt x="1853" y="264"/>
                </a:lnTo>
                <a:lnTo>
                  <a:pt x="1790" y="264"/>
                </a:lnTo>
                <a:lnTo>
                  <a:pt x="1727" y="264"/>
                </a:lnTo>
                <a:lnTo>
                  <a:pt x="1664" y="264"/>
                </a:lnTo>
                <a:lnTo>
                  <a:pt x="1613" y="264"/>
                </a:lnTo>
                <a:lnTo>
                  <a:pt x="1563" y="277"/>
                </a:lnTo>
                <a:lnTo>
                  <a:pt x="1513" y="277"/>
                </a:lnTo>
                <a:lnTo>
                  <a:pt x="1462" y="277"/>
                </a:lnTo>
                <a:lnTo>
                  <a:pt x="1412" y="289"/>
                </a:lnTo>
                <a:lnTo>
                  <a:pt x="1374" y="289"/>
                </a:lnTo>
                <a:lnTo>
                  <a:pt x="1210" y="314"/>
                </a:lnTo>
                <a:lnTo>
                  <a:pt x="1034" y="340"/>
                </a:lnTo>
                <a:lnTo>
                  <a:pt x="857" y="365"/>
                </a:lnTo>
                <a:lnTo>
                  <a:pt x="668" y="390"/>
                </a:lnTo>
                <a:lnTo>
                  <a:pt x="630" y="403"/>
                </a:lnTo>
                <a:lnTo>
                  <a:pt x="580" y="403"/>
                </a:lnTo>
                <a:lnTo>
                  <a:pt x="542" y="415"/>
                </a:lnTo>
                <a:lnTo>
                  <a:pt x="504" y="415"/>
                </a:lnTo>
                <a:lnTo>
                  <a:pt x="466" y="428"/>
                </a:lnTo>
                <a:lnTo>
                  <a:pt x="429" y="428"/>
                </a:lnTo>
                <a:lnTo>
                  <a:pt x="403" y="428"/>
                </a:lnTo>
                <a:lnTo>
                  <a:pt x="378" y="440"/>
                </a:lnTo>
                <a:lnTo>
                  <a:pt x="353" y="440"/>
                </a:lnTo>
                <a:lnTo>
                  <a:pt x="328" y="440"/>
                </a:lnTo>
                <a:lnTo>
                  <a:pt x="303" y="453"/>
                </a:lnTo>
                <a:lnTo>
                  <a:pt x="277" y="453"/>
                </a:lnTo>
                <a:lnTo>
                  <a:pt x="265" y="453"/>
                </a:lnTo>
                <a:lnTo>
                  <a:pt x="252" y="453"/>
                </a:lnTo>
                <a:lnTo>
                  <a:pt x="240" y="453"/>
                </a:lnTo>
                <a:lnTo>
                  <a:pt x="227" y="453"/>
                </a:lnTo>
                <a:lnTo>
                  <a:pt x="202" y="453"/>
                </a:lnTo>
                <a:lnTo>
                  <a:pt x="164" y="440"/>
                </a:lnTo>
                <a:lnTo>
                  <a:pt x="126" y="415"/>
                </a:lnTo>
                <a:lnTo>
                  <a:pt x="88" y="390"/>
                </a:lnTo>
                <a:lnTo>
                  <a:pt x="63" y="377"/>
                </a:lnTo>
                <a:lnTo>
                  <a:pt x="50" y="365"/>
                </a:lnTo>
                <a:lnTo>
                  <a:pt x="25" y="352"/>
                </a:lnTo>
                <a:lnTo>
                  <a:pt x="25" y="340"/>
                </a:lnTo>
                <a:lnTo>
                  <a:pt x="13" y="327"/>
                </a:lnTo>
                <a:lnTo>
                  <a:pt x="0" y="314"/>
                </a:lnTo>
                <a:lnTo>
                  <a:pt x="0" y="302"/>
                </a:lnTo>
                <a:lnTo>
                  <a:pt x="177" y="277"/>
                </a:lnTo>
                <a:lnTo>
                  <a:pt x="366" y="264"/>
                </a:lnTo>
                <a:lnTo>
                  <a:pt x="529" y="239"/>
                </a:lnTo>
                <a:lnTo>
                  <a:pt x="706" y="226"/>
                </a:lnTo>
                <a:lnTo>
                  <a:pt x="870" y="214"/>
                </a:lnTo>
                <a:lnTo>
                  <a:pt x="1021" y="201"/>
                </a:lnTo>
                <a:lnTo>
                  <a:pt x="1172" y="176"/>
                </a:lnTo>
                <a:lnTo>
                  <a:pt x="1311" y="163"/>
                </a:lnTo>
                <a:lnTo>
                  <a:pt x="1450" y="151"/>
                </a:lnTo>
                <a:lnTo>
                  <a:pt x="1588" y="138"/>
                </a:lnTo>
                <a:lnTo>
                  <a:pt x="1714" y="126"/>
                </a:lnTo>
                <a:lnTo>
                  <a:pt x="1840" y="113"/>
                </a:lnTo>
                <a:lnTo>
                  <a:pt x="1954" y="100"/>
                </a:lnTo>
                <a:lnTo>
                  <a:pt x="2067" y="100"/>
                </a:lnTo>
                <a:lnTo>
                  <a:pt x="2168" y="88"/>
                </a:lnTo>
                <a:lnTo>
                  <a:pt x="2269" y="75"/>
                </a:lnTo>
                <a:lnTo>
                  <a:pt x="2357" y="63"/>
                </a:lnTo>
                <a:lnTo>
                  <a:pt x="2445" y="63"/>
                </a:lnTo>
                <a:lnTo>
                  <a:pt x="2521" y="50"/>
                </a:lnTo>
                <a:lnTo>
                  <a:pt x="2609" y="38"/>
                </a:lnTo>
                <a:lnTo>
                  <a:pt x="2672" y="38"/>
                </a:lnTo>
                <a:lnTo>
                  <a:pt x="2735" y="25"/>
                </a:lnTo>
                <a:lnTo>
                  <a:pt x="2798" y="25"/>
                </a:lnTo>
                <a:lnTo>
                  <a:pt x="2849" y="25"/>
                </a:lnTo>
                <a:lnTo>
                  <a:pt x="2899" y="12"/>
                </a:lnTo>
                <a:lnTo>
                  <a:pt x="2937" y="12"/>
                </a:lnTo>
                <a:lnTo>
                  <a:pt x="2975" y="12"/>
                </a:lnTo>
                <a:lnTo>
                  <a:pt x="3000" y="0"/>
                </a:lnTo>
                <a:lnTo>
                  <a:pt x="3025" y="0"/>
                </a:lnTo>
                <a:lnTo>
                  <a:pt x="3038" y="0"/>
                </a:lnTo>
                <a:lnTo>
                  <a:pt x="3063" y="0"/>
                </a:lnTo>
                <a:lnTo>
                  <a:pt x="3075" y="0"/>
                </a:lnTo>
                <a:lnTo>
                  <a:pt x="3101" y="0"/>
                </a:lnTo>
                <a:lnTo>
                  <a:pt x="3126" y="12"/>
                </a:lnTo>
                <a:lnTo>
                  <a:pt x="3151" y="12"/>
                </a:lnTo>
                <a:lnTo>
                  <a:pt x="3176" y="25"/>
                </a:lnTo>
                <a:lnTo>
                  <a:pt x="3214" y="38"/>
                </a:lnTo>
                <a:lnTo>
                  <a:pt x="3239" y="50"/>
                </a:lnTo>
                <a:lnTo>
                  <a:pt x="3277" y="63"/>
                </a:lnTo>
                <a:lnTo>
                  <a:pt x="3315" y="75"/>
                </a:lnTo>
                <a:lnTo>
                  <a:pt x="3353" y="100"/>
                </a:lnTo>
                <a:lnTo>
                  <a:pt x="3391" y="113"/>
                </a:lnTo>
                <a:lnTo>
                  <a:pt x="3416" y="126"/>
                </a:lnTo>
                <a:lnTo>
                  <a:pt x="3441" y="151"/>
                </a:lnTo>
                <a:lnTo>
                  <a:pt x="3466" y="163"/>
                </a:lnTo>
                <a:lnTo>
                  <a:pt x="3491" y="189"/>
                </a:lnTo>
                <a:lnTo>
                  <a:pt x="3504" y="21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3" name="Freeform 15"/>
          <p:cNvSpPr>
            <a:spLocks noChangeArrowheads="1"/>
          </p:cNvSpPr>
          <p:nvPr/>
        </p:nvSpPr>
        <p:spPr bwMode="auto">
          <a:xfrm>
            <a:off x="6124575" y="3249614"/>
            <a:ext cx="127000" cy="504825"/>
          </a:xfrm>
          <a:custGeom>
            <a:avLst/>
            <a:gdLst>
              <a:gd name="T0" fmla="*/ 0 w 201"/>
              <a:gd name="T1" fmla="*/ 793 h 793"/>
              <a:gd name="T2" fmla="*/ 0 w 201"/>
              <a:gd name="T3" fmla="*/ 780 h 793"/>
              <a:gd name="T4" fmla="*/ 0 w 201"/>
              <a:gd name="T5" fmla="*/ 755 h 793"/>
              <a:gd name="T6" fmla="*/ 0 w 201"/>
              <a:gd name="T7" fmla="*/ 730 h 793"/>
              <a:gd name="T8" fmla="*/ 0 w 201"/>
              <a:gd name="T9" fmla="*/ 705 h 793"/>
              <a:gd name="T10" fmla="*/ 0 w 201"/>
              <a:gd name="T11" fmla="*/ 667 h 793"/>
              <a:gd name="T12" fmla="*/ 12 w 201"/>
              <a:gd name="T13" fmla="*/ 629 h 793"/>
              <a:gd name="T14" fmla="*/ 12 w 201"/>
              <a:gd name="T15" fmla="*/ 592 h 793"/>
              <a:gd name="T16" fmla="*/ 12 w 201"/>
              <a:gd name="T17" fmla="*/ 541 h 793"/>
              <a:gd name="T18" fmla="*/ 12 w 201"/>
              <a:gd name="T19" fmla="*/ 491 h 793"/>
              <a:gd name="T20" fmla="*/ 25 w 201"/>
              <a:gd name="T21" fmla="*/ 441 h 793"/>
              <a:gd name="T22" fmla="*/ 25 w 201"/>
              <a:gd name="T23" fmla="*/ 378 h 793"/>
              <a:gd name="T24" fmla="*/ 25 w 201"/>
              <a:gd name="T25" fmla="*/ 302 h 793"/>
              <a:gd name="T26" fmla="*/ 25 w 201"/>
              <a:gd name="T27" fmla="*/ 239 h 793"/>
              <a:gd name="T28" fmla="*/ 37 w 201"/>
              <a:gd name="T29" fmla="*/ 164 h 793"/>
              <a:gd name="T30" fmla="*/ 37 w 201"/>
              <a:gd name="T31" fmla="*/ 76 h 793"/>
              <a:gd name="T32" fmla="*/ 50 w 201"/>
              <a:gd name="T33" fmla="*/ 0 h 793"/>
              <a:gd name="T34" fmla="*/ 201 w 201"/>
              <a:gd name="T35" fmla="*/ 0 h 793"/>
              <a:gd name="T36" fmla="*/ 201 w 201"/>
              <a:gd name="T37" fmla="*/ 25 h 793"/>
              <a:gd name="T38" fmla="*/ 201 w 201"/>
              <a:gd name="T39" fmla="*/ 50 h 793"/>
              <a:gd name="T40" fmla="*/ 201 w 201"/>
              <a:gd name="T41" fmla="*/ 88 h 793"/>
              <a:gd name="T42" fmla="*/ 201 w 201"/>
              <a:gd name="T43" fmla="*/ 113 h 793"/>
              <a:gd name="T44" fmla="*/ 201 w 201"/>
              <a:gd name="T45" fmla="*/ 164 h 793"/>
              <a:gd name="T46" fmla="*/ 189 w 201"/>
              <a:gd name="T47" fmla="*/ 201 h 793"/>
              <a:gd name="T48" fmla="*/ 189 w 201"/>
              <a:gd name="T49" fmla="*/ 252 h 793"/>
              <a:gd name="T50" fmla="*/ 189 w 201"/>
              <a:gd name="T51" fmla="*/ 290 h 793"/>
              <a:gd name="T52" fmla="*/ 176 w 201"/>
              <a:gd name="T53" fmla="*/ 340 h 793"/>
              <a:gd name="T54" fmla="*/ 176 w 201"/>
              <a:gd name="T55" fmla="*/ 403 h 793"/>
              <a:gd name="T56" fmla="*/ 164 w 201"/>
              <a:gd name="T57" fmla="*/ 453 h 793"/>
              <a:gd name="T58" fmla="*/ 164 w 201"/>
              <a:gd name="T59" fmla="*/ 516 h 793"/>
              <a:gd name="T60" fmla="*/ 151 w 201"/>
              <a:gd name="T61" fmla="*/ 579 h 793"/>
              <a:gd name="T62" fmla="*/ 138 w 201"/>
              <a:gd name="T63" fmla="*/ 642 h 793"/>
              <a:gd name="T64" fmla="*/ 138 w 201"/>
              <a:gd name="T65" fmla="*/ 717 h 793"/>
              <a:gd name="T66" fmla="*/ 126 w 201"/>
              <a:gd name="T67" fmla="*/ 793 h 793"/>
              <a:gd name="T68" fmla="*/ 0 w 201"/>
              <a:gd name="T69"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1" h="793">
                <a:moveTo>
                  <a:pt x="0" y="793"/>
                </a:moveTo>
                <a:lnTo>
                  <a:pt x="0" y="780"/>
                </a:lnTo>
                <a:lnTo>
                  <a:pt x="0" y="755"/>
                </a:lnTo>
                <a:lnTo>
                  <a:pt x="0" y="730"/>
                </a:lnTo>
                <a:lnTo>
                  <a:pt x="0" y="705"/>
                </a:lnTo>
                <a:lnTo>
                  <a:pt x="0" y="667"/>
                </a:lnTo>
                <a:lnTo>
                  <a:pt x="12" y="629"/>
                </a:lnTo>
                <a:lnTo>
                  <a:pt x="12" y="592"/>
                </a:lnTo>
                <a:lnTo>
                  <a:pt x="12" y="541"/>
                </a:lnTo>
                <a:lnTo>
                  <a:pt x="12" y="491"/>
                </a:lnTo>
                <a:lnTo>
                  <a:pt x="25" y="441"/>
                </a:lnTo>
                <a:lnTo>
                  <a:pt x="25" y="378"/>
                </a:lnTo>
                <a:lnTo>
                  <a:pt x="25" y="302"/>
                </a:lnTo>
                <a:lnTo>
                  <a:pt x="25" y="239"/>
                </a:lnTo>
                <a:lnTo>
                  <a:pt x="37" y="164"/>
                </a:lnTo>
                <a:lnTo>
                  <a:pt x="37" y="76"/>
                </a:lnTo>
                <a:lnTo>
                  <a:pt x="50" y="0"/>
                </a:lnTo>
                <a:lnTo>
                  <a:pt x="201" y="0"/>
                </a:lnTo>
                <a:lnTo>
                  <a:pt x="201" y="25"/>
                </a:lnTo>
                <a:lnTo>
                  <a:pt x="201" y="50"/>
                </a:lnTo>
                <a:lnTo>
                  <a:pt x="201" y="88"/>
                </a:lnTo>
                <a:lnTo>
                  <a:pt x="201" y="113"/>
                </a:lnTo>
                <a:lnTo>
                  <a:pt x="201" y="164"/>
                </a:lnTo>
                <a:lnTo>
                  <a:pt x="189" y="201"/>
                </a:lnTo>
                <a:lnTo>
                  <a:pt x="189" y="252"/>
                </a:lnTo>
                <a:lnTo>
                  <a:pt x="189" y="290"/>
                </a:lnTo>
                <a:lnTo>
                  <a:pt x="176" y="340"/>
                </a:lnTo>
                <a:lnTo>
                  <a:pt x="176" y="403"/>
                </a:lnTo>
                <a:lnTo>
                  <a:pt x="164" y="453"/>
                </a:lnTo>
                <a:lnTo>
                  <a:pt x="164" y="516"/>
                </a:lnTo>
                <a:lnTo>
                  <a:pt x="151" y="579"/>
                </a:lnTo>
                <a:lnTo>
                  <a:pt x="138" y="642"/>
                </a:lnTo>
                <a:lnTo>
                  <a:pt x="138" y="717"/>
                </a:lnTo>
                <a:lnTo>
                  <a:pt x="126" y="793"/>
                </a:lnTo>
                <a:lnTo>
                  <a:pt x="0" y="79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8207"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31975" y="4213226"/>
            <a:ext cx="8572500"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1"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1" fill="hold" nodeType="clickEffect">
                                  <p:stCondLst>
                                    <p:cond delay="0"/>
                                  </p:stCondLst>
                                  <p:childTnLst>
                                    <p:set>
                                      <p:cBhvr>
                                        <p:cTn id="41" dur="1" fill="hold">
                                          <p:stCondLst>
                                            <p:cond delay="0"/>
                                          </p:stCondLst>
                                        </p:cTn>
                                        <p:tgtEl>
                                          <p:spTgt spid="2061"/>
                                        </p:tgtEl>
                                        <p:attrNameLst>
                                          <p:attrName>style.visibility</p:attrName>
                                        </p:attrNameLst>
                                      </p:cBhvr>
                                      <p:to>
                                        <p:strVal val="visible"/>
                                      </p:to>
                                    </p:set>
                                    <p:animEffect transition="in" filter="wipe(up)">
                                      <p:cBhvr>
                                        <p:cTn id="42" dur="500"/>
                                        <p:tgtEl>
                                          <p:spTgt spid="2061"/>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1" fill="hold" nodeType="clickEffect">
                                  <p:stCondLst>
                                    <p:cond delay="0"/>
                                  </p:stCondLst>
                                  <p:childTnLst>
                                    <p:set>
                                      <p:cBhvr>
                                        <p:cTn id="46" dur="1" fill="hold">
                                          <p:stCondLst>
                                            <p:cond delay="0"/>
                                          </p:stCondLst>
                                        </p:cTn>
                                        <p:tgtEl>
                                          <p:spTgt spid="2063"/>
                                        </p:tgtEl>
                                        <p:attrNameLst>
                                          <p:attrName>style.visibility</p:attrName>
                                        </p:attrNameLst>
                                      </p:cBhvr>
                                      <p:to>
                                        <p:strVal val="visible"/>
                                      </p:to>
                                    </p:set>
                                    <p:animEffect transition="in" filter="wipe(up)">
                                      <p:cBhvr>
                                        <p:cTn id="47" dur="500"/>
                                        <p:tgtEl>
                                          <p:spTgt spid="2063"/>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nodeType="clickEffect">
                                  <p:stCondLst>
                                    <p:cond delay="0"/>
                                  </p:stCondLst>
                                  <p:childTnLst>
                                    <p:set>
                                      <p:cBhvr>
                                        <p:cTn id="51" dur="1" fill="hold">
                                          <p:stCondLst>
                                            <p:cond delay="0"/>
                                          </p:stCondLst>
                                        </p:cTn>
                                        <p:tgtEl>
                                          <p:spTgt spid="2062"/>
                                        </p:tgtEl>
                                        <p:attrNameLst>
                                          <p:attrName>style.visibility</p:attrName>
                                        </p:attrNameLst>
                                      </p:cBhvr>
                                      <p:to>
                                        <p:strVal val="visible"/>
                                      </p:to>
                                    </p:set>
                                    <p:animEffect transition="in" filter="wipe(left)">
                                      <p:cBhvr>
                                        <p:cTn id="52" dur="500"/>
                                        <p:tgtEl>
                                          <p:spTgt spid="2062"/>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7" name="组合 38"/>
          <p:cNvGrpSpPr>
            <a:grpSpLocks/>
          </p:cNvGrpSpPr>
          <p:nvPr/>
        </p:nvGrpSpPr>
        <p:grpSpPr bwMode="auto">
          <a:xfrm>
            <a:off x="4922839" y="1166813"/>
            <a:ext cx="2541587" cy="2538412"/>
            <a:chOff x="299400" y="609600"/>
            <a:chExt cx="2542863" cy="2539048"/>
          </a:xfrm>
        </p:grpSpPr>
        <p:cxnSp>
          <p:nvCxnSpPr>
            <p:cNvPr id="9218" name="直接连接符 3"/>
            <p:cNvCxnSpPr>
              <a:cxnSpLocks noChangeShapeType="1"/>
            </p:cNvCxnSpPr>
            <p:nvPr/>
          </p:nvCxnSpPr>
          <p:spPr bwMode="auto">
            <a:xfrm>
              <a:off x="321636" y="1876742"/>
              <a:ext cx="2520627"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cxnSp>
          <p:nvCxnSpPr>
            <p:cNvPr id="9219" name="直接连接符 4"/>
            <p:cNvCxnSpPr>
              <a:cxnSpLocks noChangeShapeType="1"/>
            </p:cNvCxnSpPr>
            <p:nvPr/>
          </p:nvCxnSpPr>
          <p:spPr bwMode="auto">
            <a:xfrm rot="5400000">
              <a:off x="288582" y="1868786"/>
              <a:ext cx="2519993" cy="1588"/>
            </a:xfrm>
            <a:prstGeom prst="line">
              <a:avLst/>
            </a:prstGeom>
            <a:noFill/>
            <a:ln w="15875">
              <a:solidFill>
                <a:srgbClr val="72BFC5"/>
              </a:solidFill>
              <a:prstDash val="lgDash"/>
              <a:round/>
              <a:headEnd/>
              <a:tailEnd/>
            </a:ln>
            <a:extLst>
              <a:ext uri="{909E8E84-426E-40DD-AFC4-6F175D3DCCD1}">
                <a14:hiddenFill xmlns:a14="http://schemas.microsoft.com/office/drawing/2010/main">
                  <a:noFill/>
                </a14:hiddenFill>
              </a:ext>
            </a:extLst>
          </p:spPr>
        </p:cxnSp>
        <p:sp>
          <p:nvSpPr>
            <p:cNvPr id="6" name="矩形 5"/>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055" name="Freeform 7"/>
          <p:cNvSpPr>
            <a:spLocks noChangeArrowheads="1"/>
          </p:cNvSpPr>
          <p:nvPr/>
        </p:nvSpPr>
        <p:spPr bwMode="auto">
          <a:xfrm>
            <a:off x="6172200" y="1684339"/>
            <a:ext cx="261938" cy="314325"/>
          </a:xfrm>
          <a:custGeom>
            <a:avLst/>
            <a:gdLst>
              <a:gd name="T0" fmla="*/ 0 w 411"/>
              <a:gd name="T1" fmla="*/ 0 h 496"/>
              <a:gd name="T2" fmla="*/ 42 w 411"/>
              <a:gd name="T3" fmla="*/ 0 h 496"/>
              <a:gd name="T4" fmla="*/ 85 w 411"/>
              <a:gd name="T5" fmla="*/ 0 h 496"/>
              <a:gd name="T6" fmla="*/ 113 w 411"/>
              <a:gd name="T7" fmla="*/ 18 h 496"/>
              <a:gd name="T8" fmla="*/ 156 w 411"/>
              <a:gd name="T9" fmla="*/ 18 h 496"/>
              <a:gd name="T10" fmla="*/ 198 w 411"/>
              <a:gd name="T11" fmla="*/ 36 h 496"/>
              <a:gd name="T12" fmla="*/ 226 w 411"/>
              <a:gd name="T13" fmla="*/ 53 h 496"/>
              <a:gd name="T14" fmla="*/ 255 w 411"/>
              <a:gd name="T15" fmla="*/ 71 h 496"/>
              <a:gd name="T16" fmla="*/ 297 w 411"/>
              <a:gd name="T17" fmla="*/ 106 h 496"/>
              <a:gd name="T18" fmla="*/ 326 w 411"/>
              <a:gd name="T19" fmla="*/ 124 h 496"/>
              <a:gd name="T20" fmla="*/ 354 w 411"/>
              <a:gd name="T21" fmla="*/ 160 h 496"/>
              <a:gd name="T22" fmla="*/ 368 w 411"/>
              <a:gd name="T23" fmla="*/ 177 h 496"/>
              <a:gd name="T24" fmla="*/ 382 w 411"/>
              <a:gd name="T25" fmla="*/ 213 h 496"/>
              <a:gd name="T26" fmla="*/ 397 w 411"/>
              <a:gd name="T27" fmla="*/ 230 h 496"/>
              <a:gd name="T28" fmla="*/ 411 w 411"/>
              <a:gd name="T29" fmla="*/ 266 h 496"/>
              <a:gd name="T30" fmla="*/ 411 w 411"/>
              <a:gd name="T31" fmla="*/ 301 h 496"/>
              <a:gd name="T32" fmla="*/ 411 w 411"/>
              <a:gd name="T33" fmla="*/ 337 h 496"/>
              <a:gd name="T34" fmla="*/ 411 w 411"/>
              <a:gd name="T35" fmla="*/ 355 h 496"/>
              <a:gd name="T36" fmla="*/ 411 w 411"/>
              <a:gd name="T37" fmla="*/ 390 h 496"/>
              <a:gd name="T38" fmla="*/ 411 w 411"/>
              <a:gd name="T39" fmla="*/ 408 h 496"/>
              <a:gd name="T40" fmla="*/ 411 w 411"/>
              <a:gd name="T41" fmla="*/ 425 h 496"/>
              <a:gd name="T42" fmla="*/ 411 w 411"/>
              <a:gd name="T43" fmla="*/ 443 h 496"/>
              <a:gd name="T44" fmla="*/ 397 w 411"/>
              <a:gd name="T45" fmla="*/ 461 h 496"/>
              <a:gd name="T46" fmla="*/ 397 w 411"/>
              <a:gd name="T47" fmla="*/ 479 h 496"/>
              <a:gd name="T48" fmla="*/ 382 w 411"/>
              <a:gd name="T49" fmla="*/ 479 h 496"/>
              <a:gd name="T50" fmla="*/ 368 w 411"/>
              <a:gd name="T51" fmla="*/ 496 h 496"/>
              <a:gd name="T52" fmla="*/ 354 w 411"/>
              <a:gd name="T53" fmla="*/ 496 h 496"/>
              <a:gd name="T54" fmla="*/ 326 w 411"/>
              <a:gd name="T55" fmla="*/ 496 h 496"/>
              <a:gd name="T56" fmla="*/ 312 w 411"/>
              <a:gd name="T57" fmla="*/ 496 h 496"/>
              <a:gd name="T58" fmla="*/ 312 w 411"/>
              <a:gd name="T59" fmla="*/ 479 h 496"/>
              <a:gd name="T60" fmla="*/ 297 w 411"/>
              <a:gd name="T61" fmla="*/ 461 h 496"/>
              <a:gd name="T62" fmla="*/ 283 w 411"/>
              <a:gd name="T63" fmla="*/ 443 h 496"/>
              <a:gd name="T64" fmla="*/ 269 w 411"/>
              <a:gd name="T65" fmla="*/ 425 h 496"/>
              <a:gd name="T66" fmla="*/ 241 w 411"/>
              <a:gd name="T67" fmla="*/ 408 h 496"/>
              <a:gd name="T68" fmla="*/ 226 w 411"/>
              <a:gd name="T69" fmla="*/ 372 h 496"/>
              <a:gd name="T70" fmla="*/ 212 w 411"/>
              <a:gd name="T71" fmla="*/ 337 h 496"/>
              <a:gd name="T72" fmla="*/ 184 w 411"/>
              <a:gd name="T73" fmla="*/ 301 h 496"/>
              <a:gd name="T74" fmla="*/ 156 w 411"/>
              <a:gd name="T75" fmla="*/ 266 h 496"/>
              <a:gd name="T76" fmla="*/ 127 w 411"/>
              <a:gd name="T77" fmla="*/ 213 h 496"/>
              <a:gd name="T78" fmla="*/ 99 w 411"/>
              <a:gd name="T79" fmla="*/ 177 h 496"/>
              <a:gd name="T80" fmla="*/ 71 w 411"/>
              <a:gd name="T81" fmla="*/ 124 h 496"/>
              <a:gd name="T82" fmla="*/ 28 w 411"/>
              <a:gd name="T83" fmla="*/ 53 h 496"/>
              <a:gd name="T84" fmla="*/ 0 w 411"/>
              <a:gd name="T85" fmla="*/ 0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1" h="496">
                <a:moveTo>
                  <a:pt x="0" y="0"/>
                </a:moveTo>
                <a:lnTo>
                  <a:pt x="42" y="0"/>
                </a:lnTo>
                <a:lnTo>
                  <a:pt x="85" y="0"/>
                </a:lnTo>
                <a:lnTo>
                  <a:pt x="113" y="18"/>
                </a:lnTo>
                <a:lnTo>
                  <a:pt x="156" y="18"/>
                </a:lnTo>
                <a:lnTo>
                  <a:pt x="198" y="36"/>
                </a:lnTo>
                <a:lnTo>
                  <a:pt x="226" y="53"/>
                </a:lnTo>
                <a:lnTo>
                  <a:pt x="255" y="71"/>
                </a:lnTo>
                <a:lnTo>
                  <a:pt x="297" y="106"/>
                </a:lnTo>
                <a:lnTo>
                  <a:pt x="326" y="124"/>
                </a:lnTo>
                <a:lnTo>
                  <a:pt x="354" y="160"/>
                </a:lnTo>
                <a:lnTo>
                  <a:pt x="368" y="177"/>
                </a:lnTo>
                <a:lnTo>
                  <a:pt x="382" y="213"/>
                </a:lnTo>
                <a:lnTo>
                  <a:pt x="397" y="230"/>
                </a:lnTo>
                <a:lnTo>
                  <a:pt x="411" y="266"/>
                </a:lnTo>
                <a:lnTo>
                  <a:pt x="411" y="301"/>
                </a:lnTo>
                <a:lnTo>
                  <a:pt x="411" y="337"/>
                </a:lnTo>
                <a:lnTo>
                  <a:pt x="411" y="355"/>
                </a:lnTo>
                <a:lnTo>
                  <a:pt x="411" y="390"/>
                </a:lnTo>
                <a:lnTo>
                  <a:pt x="411" y="408"/>
                </a:lnTo>
                <a:lnTo>
                  <a:pt x="411" y="425"/>
                </a:lnTo>
                <a:lnTo>
                  <a:pt x="411" y="443"/>
                </a:lnTo>
                <a:lnTo>
                  <a:pt x="397" y="461"/>
                </a:lnTo>
                <a:lnTo>
                  <a:pt x="397" y="479"/>
                </a:lnTo>
                <a:lnTo>
                  <a:pt x="382" y="479"/>
                </a:lnTo>
                <a:lnTo>
                  <a:pt x="368" y="496"/>
                </a:lnTo>
                <a:lnTo>
                  <a:pt x="354" y="496"/>
                </a:lnTo>
                <a:lnTo>
                  <a:pt x="326" y="496"/>
                </a:lnTo>
                <a:lnTo>
                  <a:pt x="312" y="496"/>
                </a:lnTo>
                <a:lnTo>
                  <a:pt x="312" y="479"/>
                </a:lnTo>
                <a:lnTo>
                  <a:pt x="297" y="461"/>
                </a:lnTo>
                <a:lnTo>
                  <a:pt x="283" y="443"/>
                </a:lnTo>
                <a:lnTo>
                  <a:pt x="269" y="425"/>
                </a:lnTo>
                <a:lnTo>
                  <a:pt x="241" y="408"/>
                </a:lnTo>
                <a:lnTo>
                  <a:pt x="226" y="372"/>
                </a:lnTo>
                <a:lnTo>
                  <a:pt x="212" y="337"/>
                </a:lnTo>
                <a:lnTo>
                  <a:pt x="184" y="301"/>
                </a:lnTo>
                <a:lnTo>
                  <a:pt x="156" y="266"/>
                </a:lnTo>
                <a:lnTo>
                  <a:pt x="127" y="213"/>
                </a:lnTo>
                <a:lnTo>
                  <a:pt x="99" y="177"/>
                </a:lnTo>
                <a:lnTo>
                  <a:pt x="71" y="124"/>
                </a:lnTo>
                <a:lnTo>
                  <a:pt x="28" y="53"/>
                </a:lnTo>
                <a:lnTo>
                  <a:pt x="0"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6" name="Freeform 8"/>
          <p:cNvSpPr>
            <a:spLocks noChangeArrowheads="1"/>
          </p:cNvSpPr>
          <p:nvPr/>
        </p:nvSpPr>
        <p:spPr bwMode="auto">
          <a:xfrm>
            <a:off x="6630988" y="1525589"/>
            <a:ext cx="431800" cy="541337"/>
          </a:xfrm>
          <a:custGeom>
            <a:avLst/>
            <a:gdLst>
              <a:gd name="T0" fmla="*/ 326 w 680"/>
              <a:gd name="T1" fmla="*/ 284 h 851"/>
              <a:gd name="T2" fmla="*/ 340 w 680"/>
              <a:gd name="T3" fmla="*/ 248 h 851"/>
              <a:gd name="T4" fmla="*/ 354 w 680"/>
              <a:gd name="T5" fmla="*/ 213 h 851"/>
              <a:gd name="T6" fmla="*/ 368 w 680"/>
              <a:gd name="T7" fmla="*/ 177 h 851"/>
              <a:gd name="T8" fmla="*/ 368 w 680"/>
              <a:gd name="T9" fmla="*/ 159 h 851"/>
              <a:gd name="T10" fmla="*/ 368 w 680"/>
              <a:gd name="T11" fmla="*/ 124 h 851"/>
              <a:gd name="T12" fmla="*/ 368 w 680"/>
              <a:gd name="T13" fmla="*/ 106 h 851"/>
              <a:gd name="T14" fmla="*/ 354 w 680"/>
              <a:gd name="T15" fmla="*/ 89 h 851"/>
              <a:gd name="T16" fmla="*/ 340 w 680"/>
              <a:gd name="T17" fmla="*/ 71 h 851"/>
              <a:gd name="T18" fmla="*/ 340 w 680"/>
              <a:gd name="T19" fmla="*/ 53 h 851"/>
              <a:gd name="T20" fmla="*/ 326 w 680"/>
              <a:gd name="T21" fmla="*/ 35 h 851"/>
              <a:gd name="T22" fmla="*/ 340 w 680"/>
              <a:gd name="T23" fmla="*/ 35 h 851"/>
              <a:gd name="T24" fmla="*/ 340 w 680"/>
              <a:gd name="T25" fmla="*/ 18 h 851"/>
              <a:gd name="T26" fmla="*/ 368 w 680"/>
              <a:gd name="T27" fmla="*/ 0 h 851"/>
              <a:gd name="T28" fmla="*/ 382 w 680"/>
              <a:gd name="T29" fmla="*/ 0 h 851"/>
              <a:gd name="T30" fmla="*/ 411 w 680"/>
              <a:gd name="T31" fmla="*/ 0 h 851"/>
              <a:gd name="T32" fmla="*/ 439 w 680"/>
              <a:gd name="T33" fmla="*/ 0 h 851"/>
              <a:gd name="T34" fmla="*/ 481 w 680"/>
              <a:gd name="T35" fmla="*/ 18 h 851"/>
              <a:gd name="T36" fmla="*/ 524 w 680"/>
              <a:gd name="T37" fmla="*/ 35 h 851"/>
              <a:gd name="T38" fmla="*/ 581 w 680"/>
              <a:gd name="T39" fmla="*/ 53 h 851"/>
              <a:gd name="T40" fmla="*/ 609 w 680"/>
              <a:gd name="T41" fmla="*/ 71 h 851"/>
              <a:gd name="T42" fmla="*/ 623 w 680"/>
              <a:gd name="T43" fmla="*/ 89 h 851"/>
              <a:gd name="T44" fmla="*/ 637 w 680"/>
              <a:gd name="T45" fmla="*/ 106 h 851"/>
              <a:gd name="T46" fmla="*/ 652 w 680"/>
              <a:gd name="T47" fmla="*/ 124 h 851"/>
              <a:gd name="T48" fmla="*/ 666 w 680"/>
              <a:gd name="T49" fmla="*/ 142 h 851"/>
              <a:gd name="T50" fmla="*/ 666 w 680"/>
              <a:gd name="T51" fmla="*/ 159 h 851"/>
              <a:gd name="T52" fmla="*/ 680 w 680"/>
              <a:gd name="T53" fmla="*/ 177 h 851"/>
              <a:gd name="T54" fmla="*/ 680 w 680"/>
              <a:gd name="T55" fmla="*/ 195 h 851"/>
              <a:gd name="T56" fmla="*/ 680 w 680"/>
              <a:gd name="T57" fmla="*/ 213 h 851"/>
              <a:gd name="T58" fmla="*/ 666 w 680"/>
              <a:gd name="T59" fmla="*/ 230 h 851"/>
              <a:gd name="T60" fmla="*/ 666 w 680"/>
              <a:gd name="T61" fmla="*/ 248 h 851"/>
              <a:gd name="T62" fmla="*/ 652 w 680"/>
              <a:gd name="T63" fmla="*/ 284 h 851"/>
              <a:gd name="T64" fmla="*/ 623 w 680"/>
              <a:gd name="T65" fmla="*/ 301 h 851"/>
              <a:gd name="T66" fmla="*/ 609 w 680"/>
              <a:gd name="T67" fmla="*/ 337 h 851"/>
              <a:gd name="T68" fmla="*/ 581 w 680"/>
              <a:gd name="T69" fmla="*/ 372 h 851"/>
              <a:gd name="T70" fmla="*/ 552 w 680"/>
              <a:gd name="T71" fmla="*/ 408 h 851"/>
              <a:gd name="T72" fmla="*/ 481 w 680"/>
              <a:gd name="T73" fmla="*/ 478 h 851"/>
              <a:gd name="T74" fmla="*/ 396 w 680"/>
              <a:gd name="T75" fmla="*/ 549 h 851"/>
              <a:gd name="T76" fmla="*/ 311 w 680"/>
              <a:gd name="T77" fmla="*/ 620 h 851"/>
              <a:gd name="T78" fmla="*/ 212 w 680"/>
              <a:gd name="T79" fmla="*/ 709 h 851"/>
              <a:gd name="T80" fmla="*/ 170 w 680"/>
              <a:gd name="T81" fmla="*/ 744 h 851"/>
              <a:gd name="T82" fmla="*/ 127 w 680"/>
              <a:gd name="T83" fmla="*/ 762 h 851"/>
              <a:gd name="T84" fmla="*/ 99 w 680"/>
              <a:gd name="T85" fmla="*/ 797 h 851"/>
              <a:gd name="T86" fmla="*/ 70 w 680"/>
              <a:gd name="T87" fmla="*/ 815 h 851"/>
              <a:gd name="T88" fmla="*/ 42 w 680"/>
              <a:gd name="T89" fmla="*/ 833 h 851"/>
              <a:gd name="T90" fmla="*/ 28 w 680"/>
              <a:gd name="T91" fmla="*/ 833 h 851"/>
              <a:gd name="T92" fmla="*/ 0 w 680"/>
              <a:gd name="T93" fmla="*/ 851 h 851"/>
              <a:gd name="T94" fmla="*/ 0 w 680"/>
              <a:gd name="T95" fmla="*/ 833 h 851"/>
              <a:gd name="T96" fmla="*/ 0 w 680"/>
              <a:gd name="T97" fmla="*/ 815 h 851"/>
              <a:gd name="T98" fmla="*/ 0 w 680"/>
              <a:gd name="T99" fmla="*/ 797 h 851"/>
              <a:gd name="T100" fmla="*/ 14 w 680"/>
              <a:gd name="T101" fmla="*/ 780 h 851"/>
              <a:gd name="T102" fmla="*/ 28 w 680"/>
              <a:gd name="T103" fmla="*/ 744 h 851"/>
              <a:gd name="T104" fmla="*/ 56 w 680"/>
              <a:gd name="T105" fmla="*/ 709 h 851"/>
              <a:gd name="T106" fmla="*/ 85 w 680"/>
              <a:gd name="T107" fmla="*/ 673 h 851"/>
              <a:gd name="T108" fmla="*/ 113 w 680"/>
              <a:gd name="T109" fmla="*/ 638 h 851"/>
              <a:gd name="T110" fmla="*/ 184 w 680"/>
              <a:gd name="T111" fmla="*/ 532 h 851"/>
              <a:gd name="T112" fmla="*/ 241 w 680"/>
              <a:gd name="T113" fmla="*/ 443 h 851"/>
              <a:gd name="T114" fmla="*/ 283 w 680"/>
              <a:gd name="T115" fmla="*/ 354 h 851"/>
              <a:gd name="T116" fmla="*/ 326 w 680"/>
              <a:gd name="T117" fmla="*/ 284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80" h="851">
                <a:moveTo>
                  <a:pt x="326" y="284"/>
                </a:moveTo>
                <a:lnTo>
                  <a:pt x="340" y="248"/>
                </a:lnTo>
                <a:lnTo>
                  <a:pt x="354" y="213"/>
                </a:lnTo>
                <a:lnTo>
                  <a:pt x="368" y="177"/>
                </a:lnTo>
                <a:lnTo>
                  <a:pt x="368" y="159"/>
                </a:lnTo>
                <a:lnTo>
                  <a:pt x="368" y="124"/>
                </a:lnTo>
                <a:lnTo>
                  <a:pt x="368" y="106"/>
                </a:lnTo>
                <a:lnTo>
                  <a:pt x="354" y="89"/>
                </a:lnTo>
                <a:lnTo>
                  <a:pt x="340" y="71"/>
                </a:lnTo>
                <a:lnTo>
                  <a:pt x="340" y="53"/>
                </a:lnTo>
                <a:lnTo>
                  <a:pt x="326" y="35"/>
                </a:lnTo>
                <a:lnTo>
                  <a:pt x="340" y="35"/>
                </a:lnTo>
                <a:lnTo>
                  <a:pt x="340" y="18"/>
                </a:lnTo>
                <a:lnTo>
                  <a:pt x="368" y="0"/>
                </a:lnTo>
                <a:lnTo>
                  <a:pt x="382" y="0"/>
                </a:lnTo>
                <a:lnTo>
                  <a:pt x="411" y="0"/>
                </a:lnTo>
                <a:lnTo>
                  <a:pt x="439" y="0"/>
                </a:lnTo>
                <a:lnTo>
                  <a:pt x="481" y="18"/>
                </a:lnTo>
                <a:lnTo>
                  <a:pt x="524" y="35"/>
                </a:lnTo>
                <a:lnTo>
                  <a:pt x="581" y="53"/>
                </a:lnTo>
                <a:lnTo>
                  <a:pt x="609" y="71"/>
                </a:lnTo>
                <a:lnTo>
                  <a:pt x="623" y="89"/>
                </a:lnTo>
                <a:lnTo>
                  <a:pt x="637" y="106"/>
                </a:lnTo>
                <a:lnTo>
                  <a:pt x="652" y="124"/>
                </a:lnTo>
                <a:lnTo>
                  <a:pt x="666" y="142"/>
                </a:lnTo>
                <a:lnTo>
                  <a:pt x="666" y="159"/>
                </a:lnTo>
                <a:lnTo>
                  <a:pt x="680" y="177"/>
                </a:lnTo>
                <a:lnTo>
                  <a:pt x="680" y="195"/>
                </a:lnTo>
                <a:lnTo>
                  <a:pt x="680" y="213"/>
                </a:lnTo>
                <a:lnTo>
                  <a:pt x="666" y="230"/>
                </a:lnTo>
                <a:lnTo>
                  <a:pt x="666" y="248"/>
                </a:lnTo>
                <a:lnTo>
                  <a:pt x="652" y="284"/>
                </a:lnTo>
                <a:lnTo>
                  <a:pt x="623" y="301"/>
                </a:lnTo>
                <a:lnTo>
                  <a:pt x="609" y="337"/>
                </a:lnTo>
                <a:lnTo>
                  <a:pt x="581" y="372"/>
                </a:lnTo>
                <a:lnTo>
                  <a:pt x="552" y="408"/>
                </a:lnTo>
                <a:lnTo>
                  <a:pt x="481" y="478"/>
                </a:lnTo>
                <a:lnTo>
                  <a:pt x="396" y="549"/>
                </a:lnTo>
                <a:lnTo>
                  <a:pt x="311" y="620"/>
                </a:lnTo>
                <a:lnTo>
                  <a:pt x="212" y="709"/>
                </a:lnTo>
                <a:lnTo>
                  <a:pt x="170" y="744"/>
                </a:lnTo>
                <a:lnTo>
                  <a:pt x="127" y="762"/>
                </a:lnTo>
                <a:lnTo>
                  <a:pt x="99" y="797"/>
                </a:lnTo>
                <a:lnTo>
                  <a:pt x="70" y="815"/>
                </a:lnTo>
                <a:lnTo>
                  <a:pt x="42" y="833"/>
                </a:lnTo>
                <a:lnTo>
                  <a:pt x="28" y="833"/>
                </a:lnTo>
                <a:lnTo>
                  <a:pt x="0" y="851"/>
                </a:lnTo>
                <a:lnTo>
                  <a:pt x="0" y="833"/>
                </a:lnTo>
                <a:lnTo>
                  <a:pt x="0" y="815"/>
                </a:lnTo>
                <a:lnTo>
                  <a:pt x="0" y="797"/>
                </a:lnTo>
                <a:lnTo>
                  <a:pt x="14" y="780"/>
                </a:lnTo>
                <a:lnTo>
                  <a:pt x="28" y="744"/>
                </a:lnTo>
                <a:lnTo>
                  <a:pt x="56" y="709"/>
                </a:lnTo>
                <a:lnTo>
                  <a:pt x="85" y="673"/>
                </a:lnTo>
                <a:lnTo>
                  <a:pt x="113" y="638"/>
                </a:lnTo>
                <a:lnTo>
                  <a:pt x="184" y="532"/>
                </a:lnTo>
                <a:lnTo>
                  <a:pt x="241" y="443"/>
                </a:lnTo>
                <a:lnTo>
                  <a:pt x="283" y="354"/>
                </a:lnTo>
                <a:lnTo>
                  <a:pt x="326" y="28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7" name="Freeform 9"/>
          <p:cNvSpPr>
            <a:spLocks noChangeArrowheads="1"/>
          </p:cNvSpPr>
          <p:nvPr/>
        </p:nvSpPr>
        <p:spPr bwMode="auto">
          <a:xfrm>
            <a:off x="6091238" y="2055813"/>
            <a:ext cx="1052512" cy="234950"/>
          </a:xfrm>
          <a:custGeom>
            <a:avLst/>
            <a:gdLst>
              <a:gd name="T0" fmla="*/ 1644 w 1658"/>
              <a:gd name="T1" fmla="*/ 142 h 372"/>
              <a:gd name="T2" fmla="*/ 1658 w 1658"/>
              <a:gd name="T3" fmla="*/ 177 h 372"/>
              <a:gd name="T4" fmla="*/ 1630 w 1658"/>
              <a:gd name="T5" fmla="*/ 195 h 372"/>
              <a:gd name="T6" fmla="*/ 1588 w 1658"/>
              <a:gd name="T7" fmla="*/ 195 h 372"/>
              <a:gd name="T8" fmla="*/ 1545 w 1658"/>
              <a:gd name="T9" fmla="*/ 195 h 372"/>
              <a:gd name="T10" fmla="*/ 1474 w 1658"/>
              <a:gd name="T11" fmla="*/ 195 h 372"/>
              <a:gd name="T12" fmla="*/ 1318 w 1658"/>
              <a:gd name="T13" fmla="*/ 195 h 372"/>
              <a:gd name="T14" fmla="*/ 1134 w 1658"/>
              <a:gd name="T15" fmla="*/ 213 h 372"/>
              <a:gd name="T16" fmla="*/ 1035 w 1658"/>
              <a:gd name="T17" fmla="*/ 230 h 372"/>
              <a:gd name="T18" fmla="*/ 921 w 1658"/>
              <a:gd name="T19" fmla="*/ 248 h 372"/>
              <a:gd name="T20" fmla="*/ 780 w 1658"/>
              <a:gd name="T21" fmla="*/ 283 h 372"/>
              <a:gd name="T22" fmla="*/ 624 w 1658"/>
              <a:gd name="T23" fmla="*/ 301 h 372"/>
              <a:gd name="T24" fmla="*/ 482 w 1658"/>
              <a:gd name="T25" fmla="*/ 337 h 372"/>
              <a:gd name="T26" fmla="*/ 369 w 1658"/>
              <a:gd name="T27" fmla="*/ 354 h 372"/>
              <a:gd name="T28" fmla="*/ 284 w 1658"/>
              <a:gd name="T29" fmla="*/ 372 h 372"/>
              <a:gd name="T30" fmla="*/ 241 w 1658"/>
              <a:gd name="T31" fmla="*/ 372 h 372"/>
              <a:gd name="T32" fmla="*/ 184 w 1658"/>
              <a:gd name="T33" fmla="*/ 354 h 372"/>
              <a:gd name="T34" fmla="*/ 99 w 1658"/>
              <a:gd name="T35" fmla="*/ 337 h 372"/>
              <a:gd name="T36" fmla="*/ 57 w 1658"/>
              <a:gd name="T37" fmla="*/ 301 h 372"/>
              <a:gd name="T38" fmla="*/ 28 w 1658"/>
              <a:gd name="T39" fmla="*/ 283 h 372"/>
              <a:gd name="T40" fmla="*/ 0 w 1658"/>
              <a:gd name="T41" fmla="*/ 266 h 372"/>
              <a:gd name="T42" fmla="*/ 14 w 1658"/>
              <a:gd name="T43" fmla="*/ 248 h 372"/>
              <a:gd name="T44" fmla="*/ 71 w 1658"/>
              <a:gd name="T45" fmla="*/ 230 h 372"/>
              <a:gd name="T46" fmla="*/ 142 w 1658"/>
              <a:gd name="T47" fmla="*/ 230 h 372"/>
              <a:gd name="T48" fmla="*/ 227 w 1658"/>
              <a:gd name="T49" fmla="*/ 213 h 372"/>
              <a:gd name="T50" fmla="*/ 326 w 1658"/>
              <a:gd name="T51" fmla="*/ 195 h 372"/>
              <a:gd name="T52" fmla="*/ 425 w 1658"/>
              <a:gd name="T53" fmla="*/ 177 h 372"/>
              <a:gd name="T54" fmla="*/ 539 w 1658"/>
              <a:gd name="T55" fmla="*/ 159 h 372"/>
              <a:gd name="T56" fmla="*/ 680 w 1658"/>
              <a:gd name="T57" fmla="*/ 124 h 372"/>
              <a:gd name="T58" fmla="*/ 822 w 1658"/>
              <a:gd name="T59" fmla="*/ 106 h 372"/>
              <a:gd name="T60" fmla="*/ 950 w 1658"/>
              <a:gd name="T61" fmla="*/ 71 h 372"/>
              <a:gd name="T62" fmla="*/ 1063 w 1658"/>
              <a:gd name="T63" fmla="*/ 53 h 372"/>
              <a:gd name="T64" fmla="*/ 1148 w 1658"/>
              <a:gd name="T65" fmla="*/ 35 h 372"/>
              <a:gd name="T66" fmla="*/ 1233 w 1658"/>
              <a:gd name="T67" fmla="*/ 18 h 372"/>
              <a:gd name="T68" fmla="*/ 1290 w 1658"/>
              <a:gd name="T69" fmla="*/ 0 h 372"/>
              <a:gd name="T70" fmla="*/ 1332 w 1658"/>
              <a:gd name="T71" fmla="*/ 0 h 372"/>
              <a:gd name="T72" fmla="*/ 1375 w 1658"/>
              <a:gd name="T73" fmla="*/ 0 h 372"/>
              <a:gd name="T74" fmla="*/ 1432 w 1658"/>
              <a:gd name="T75" fmla="*/ 0 h 372"/>
              <a:gd name="T76" fmla="*/ 1503 w 1658"/>
              <a:gd name="T77" fmla="*/ 35 h 372"/>
              <a:gd name="T78" fmla="*/ 1573 w 1658"/>
              <a:gd name="T79" fmla="*/ 71 h 372"/>
              <a:gd name="T80" fmla="*/ 1630 w 1658"/>
              <a:gd name="T81"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58" h="372">
                <a:moveTo>
                  <a:pt x="1630" y="124"/>
                </a:moveTo>
                <a:lnTo>
                  <a:pt x="1644" y="142"/>
                </a:lnTo>
                <a:lnTo>
                  <a:pt x="1658" y="159"/>
                </a:lnTo>
                <a:lnTo>
                  <a:pt x="1658" y="177"/>
                </a:lnTo>
                <a:lnTo>
                  <a:pt x="1644" y="177"/>
                </a:lnTo>
                <a:lnTo>
                  <a:pt x="1630" y="195"/>
                </a:lnTo>
                <a:lnTo>
                  <a:pt x="1616" y="195"/>
                </a:lnTo>
                <a:lnTo>
                  <a:pt x="1588" y="195"/>
                </a:lnTo>
                <a:lnTo>
                  <a:pt x="1573" y="195"/>
                </a:lnTo>
                <a:lnTo>
                  <a:pt x="1545" y="195"/>
                </a:lnTo>
                <a:lnTo>
                  <a:pt x="1517" y="195"/>
                </a:lnTo>
                <a:lnTo>
                  <a:pt x="1474" y="195"/>
                </a:lnTo>
                <a:lnTo>
                  <a:pt x="1403" y="195"/>
                </a:lnTo>
                <a:lnTo>
                  <a:pt x="1318" y="195"/>
                </a:lnTo>
                <a:lnTo>
                  <a:pt x="1233" y="213"/>
                </a:lnTo>
                <a:lnTo>
                  <a:pt x="1134" y="213"/>
                </a:lnTo>
                <a:lnTo>
                  <a:pt x="1092" y="230"/>
                </a:lnTo>
                <a:lnTo>
                  <a:pt x="1035" y="230"/>
                </a:lnTo>
                <a:lnTo>
                  <a:pt x="978" y="248"/>
                </a:lnTo>
                <a:lnTo>
                  <a:pt x="921" y="248"/>
                </a:lnTo>
                <a:lnTo>
                  <a:pt x="851" y="266"/>
                </a:lnTo>
                <a:lnTo>
                  <a:pt x="780" y="283"/>
                </a:lnTo>
                <a:lnTo>
                  <a:pt x="709" y="283"/>
                </a:lnTo>
                <a:lnTo>
                  <a:pt x="624" y="301"/>
                </a:lnTo>
                <a:lnTo>
                  <a:pt x="539" y="319"/>
                </a:lnTo>
                <a:lnTo>
                  <a:pt x="482" y="337"/>
                </a:lnTo>
                <a:lnTo>
                  <a:pt x="411" y="337"/>
                </a:lnTo>
                <a:lnTo>
                  <a:pt x="369" y="354"/>
                </a:lnTo>
                <a:lnTo>
                  <a:pt x="326" y="354"/>
                </a:lnTo>
                <a:lnTo>
                  <a:pt x="284" y="372"/>
                </a:lnTo>
                <a:lnTo>
                  <a:pt x="269" y="372"/>
                </a:lnTo>
                <a:lnTo>
                  <a:pt x="241" y="372"/>
                </a:lnTo>
                <a:lnTo>
                  <a:pt x="227" y="372"/>
                </a:lnTo>
                <a:lnTo>
                  <a:pt x="184" y="354"/>
                </a:lnTo>
                <a:lnTo>
                  <a:pt x="142" y="337"/>
                </a:lnTo>
                <a:lnTo>
                  <a:pt x="99" y="337"/>
                </a:lnTo>
                <a:lnTo>
                  <a:pt x="71" y="319"/>
                </a:lnTo>
                <a:lnTo>
                  <a:pt x="57" y="301"/>
                </a:lnTo>
                <a:lnTo>
                  <a:pt x="43" y="301"/>
                </a:lnTo>
                <a:lnTo>
                  <a:pt x="28" y="283"/>
                </a:lnTo>
                <a:lnTo>
                  <a:pt x="14" y="283"/>
                </a:lnTo>
                <a:lnTo>
                  <a:pt x="0" y="266"/>
                </a:lnTo>
                <a:lnTo>
                  <a:pt x="0" y="248"/>
                </a:lnTo>
                <a:lnTo>
                  <a:pt x="14" y="248"/>
                </a:lnTo>
                <a:lnTo>
                  <a:pt x="43" y="248"/>
                </a:lnTo>
                <a:lnTo>
                  <a:pt x="71" y="230"/>
                </a:lnTo>
                <a:lnTo>
                  <a:pt x="113" y="230"/>
                </a:lnTo>
                <a:lnTo>
                  <a:pt x="142" y="230"/>
                </a:lnTo>
                <a:lnTo>
                  <a:pt x="184" y="230"/>
                </a:lnTo>
                <a:lnTo>
                  <a:pt x="227" y="213"/>
                </a:lnTo>
                <a:lnTo>
                  <a:pt x="269" y="213"/>
                </a:lnTo>
                <a:lnTo>
                  <a:pt x="326" y="195"/>
                </a:lnTo>
                <a:lnTo>
                  <a:pt x="369" y="195"/>
                </a:lnTo>
                <a:lnTo>
                  <a:pt x="425" y="177"/>
                </a:lnTo>
                <a:lnTo>
                  <a:pt x="482" y="177"/>
                </a:lnTo>
                <a:lnTo>
                  <a:pt x="539" y="159"/>
                </a:lnTo>
                <a:lnTo>
                  <a:pt x="610" y="142"/>
                </a:lnTo>
                <a:lnTo>
                  <a:pt x="680" y="124"/>
                </a:lnTo>
                <a:lnTo>
                  <a:pt x="751" y="124"/>
                </a:lnTo>
                <a:lnTo>
                  <a:pt x="822" y="106"/>
                </a:lnTo>
                <a:lnTo>
                  <a:pt x="879" y="89"/>
                </a:lnTo>
                <a:lnTo>
                  <a:pt x="950" y="71"/>
                </a:lnTo>
                <a:lnTo>
                  <a:pt x="1006" y="71"/>
                </a:lnTo>
                <a:lnTo>
                  <a:pt x="1063" y="53"/>
                </a:lnTo>
                <a:lnTo>
                  <a:pt x="1106" y="35"/>
                </a:lnTo>
                <a:lnTo>
                  <a:pt x="1148" y="35"/>
                </a:lnTo>
                <a:lnTo>
                  <a:pt x="1191" y="18"/>
                </a:lnTo>
                <a:lnTo>
                  <a:pt x="1233" y="18"/>
                </a:lnTo>
                <a:lnTo>
                  <a:pt x="1262" y="18"/>
                </a:lnTo>
                <a:lnTo>
                  <a:pt x="1290" y="0"/>
                </a:lnTo>
                <a:lnTo>
                  <a:pt x="1318" y="0"/>
                </a:lnTo>
                <a:lnTo>
                  <a:pt x="1332" y="0"/>
                </a:lnTo>
                <a:lnTo>
                  <a:pt x="1361" y="0"/>
                </a:lnTo>
                <a:lnTo>
                  <a:pt x="1375" y="0"/>
                </a:lnTo>
                <a:lnTo>
                  <a:pt x="1403" y="0"/>
                </a:lnTo>
                <a:lnTo>
                  <a:pt x="1432" y="0"/>
                </a:lnTo>
                <a:lnTo>
                  <a:pt x="1460" y="18"/>
                </a:lnTo>
                <a:lnTo>
                  <a:pt x="1503" y="35"/>
                </a:lnTo>
                <a:lnTo>
                  <a:pt x="1545" y="53"/>
                </a:lnTo>
                <a:lnTo>
                  <a:pt x="1573" y="71"/>
                </a:lnTo>
                <a:lnTo>
                  <a:pt x="1616" y="89"/>
                </a:lnTo>
                <a:lnTo>
                  <a:pt x="1630" y="12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8" name="Freeform 10"/>
          <p:cNvSpPr>
            <a:spLocks noChangeArrowheads="1"/>
          </p:cNvSpPr>
          <p:nvPr/>
        </p:nvSpPr>
        <p:spPr bwMode="auto">
          <a:xfrm>
            <a:off x="6172200" y="2527300"/>
            <a:ext cx="819150" cy="192088"/>
          </a:xfrm>
          <a:custGeom>
            <a:avLst/>
            <a:gdLst>
              <a:gd name="T0" fmla="*/ 425 w 1290"/>
              <a:gd name="T1" fmla="*/ 284 h 302"/>
              <a:gd name="T2" fmla="*/ 368 w 1290"/>
              <a:gd name="T3" fmla="*/ 284 h 302"/>
              <a:gd name="T4" fmla="*/ 326 w 1290"/>
              <a:gd name="T5" fmla="*/ 302 h 302"/>
              <a:gd name="T6" fmla="*/ 269 w 1290"/>
              <a:gd name="T7" fmla="*/ 302 h 302"/>
              <a:gd name="T8" fmla="*/ 226 w 1290"/>
              <a:gd name="T9" fmla="*/ 302 h 302"/>
              <a:gd name="T10" fmla="*/ 184 w 1290"/>
              <a:gd name="T11" fmla="*/ 302 h 302"/>
              <a:gd name="T12" fmla="*/ 156 w 1290"/>
              <a:gd name="T13" fmla="*/ 302 h 302"/>
              <a:gd name="T14" fmla="*/ 127 w 1290"/>
              <a:gd name="T15" fmla="*/ 302 h 302"/>
              <a:gd name="T16" fmla="*/ 99 w 1290"/>
              <a:gd name="T17" fmla="*/ 284 h 302"/>
              <a:gd name="T18" fmla="*/ 71 w 1290"/>
              <a:gd name="T19" fmla="*/ 284 h 302"/>
              <a:gd name="T20" fmla="*/ 56 w 1290"/>
              <a:gd name="T21" fmla="*/ 266 h 302"/>
              <a:gd name="T22" fmla="*/ 42 w 1290"/>
              <a:gd name="T23" fmla="*/ 248 h 302"/>
              <a:gd name="T24" fmla="*/ 28 w 1290"/>
              <a:gd name="T25" fmla="*/ 248 h 302"/>
              <a:gd name="T26" fmla="*/ 14 w 1290"/>
              <a:gd name="T27" fmla="*/ 231 h 302"/>
              <a:gd name="T28" fmla="*/ 0 w 1290"/>
              <a:gd name="T29" fmla="*/ 231 h 302"/>
              <a:gd name="T30" fmla="*/ 0 w 1290"/>
              <a:gd name="T31" fmla="*/ 213 h 302"/>
              <a:gd name="T32" fmla="*/ 0 w 1290"/>
              <a:gd name="T33" fmla="*/ 195 h 302"/>
              <a:gd name="T34" fmla="*/ 99 w 1290"/>
              <a:gd name="T35" fmla="*/ 177 h 302"/>
              <a:gd name="T36" fmla="*/ 198 w 1290"/>
              <a:gd name="T37" fmla="*/ 160 h 302"/>
              <a:gd name="T38" fmla="*/ 297 w 1290"/>
              <a:gd name="T39" fmla="*/ 124 h 302"/>
              <a:gd name="T40" fmla="*/ 382 w 1290"/>
              <a:gd name="T41" fmla="*/ 107 h 302"/>
              <a:gd name="T42" fmla="*/ 467 w 1290"/>
              <a:gd name="T43" fmla="*/ 89 h 302"/>
              <a:gd name="T44" fmla="*/ 538 w 1290"/>
              <a:gd name="T45" fmla="*/ 71 h 302"/>
              <a:gd name="T46" fmla="*/ 609 w 1290"/>
              <a:gd name="T47" fmla="*/ 53 h 302"/>
              <a:gd name="T48" fmla="*/ 666 w 1290"/>
              <a:gd name="T49" fmla="*/ 53 h 302"/>
              <a:gd name="T50" fmla="*/ 723 w 1290"/>
              <a:gd name="T51" fmla="*/ 36 h 302"/>
              <a:gd name="T52" fmla="*/ 779 w 1290"/>
              <a:gd name="T53" fmla="*/ 18 h 302"/>
              <a:gd name="T54" fmla="*/ 808 w 1290"/>
              <a:gd name="T55" fmla="*/ 18 h 302"/>
              <a:gd name="T56" fmla="*/ 850 w 1290"/>
              <a:gd name="T57" fmla="*/ 18 h 302"/>
              <a:gd name="T58" fmla="*/ 878 w 1290"/>
              <a:gd name="T59" fmla="*/ 0 h 302"/>
              <a:gd name="T60" fmla="*/ 907 w 1290"/>
              <a:gd name="T61" fmla="*/ 0 h 302"/>
              <a:gd name="T62" fmla="*/ 921 w 1290"/>
              <a:gd name="T63" fmla="*/ 0 h 302"/>
              <a:gd name="T64" fmla="*/ 935 w 1290"/>
              <a:gd name="T65" fmla="*/ 0 h 302"/>
              <a:gd name="T66" fmla="*/ 964 w 1290"/>
              <a:gd name="T67" fmla="*/ 0 h 302"/>
              <a:gd name="T68" fmla="*/ 1006 w 1290"/>
              <a:gd name="T69" fmla="*/ 0 h 302"/>
              <a:gd name="T70" fmla="*/ 1063 w 1290"/>
              <a:gd name="T71" fmla="*/ 18 h 302"/>
              <a:gd name="T72" fmla="*/ 1119 w 1290"/>
              <a:gd name="T73" fmla="*/ 36 h 302"/>
              <a:gd name="T74" fmla="*/ 1162 w 1290"/>
              <a:gd name="T75" fmla="*/ 53 h 302"/>
              <a:gd name="T76" fmla="*/ 1219 w 1290"/>
              <a:gd name="T77" fmla="*/ 71 h 302"/>
              <a:gd name="T78" fmla="*/ 1247 w 1290"/>
              <a:gd name="T79" fmla="*/ 107 h 302"/>
              <a:gd name="T80" fmla="*/ 1275 w 1290"/>
              <a:gd name="T81" fmla="*/ 124 h 302"/>
              <a:gd name="T82" fmla="*/ 1290 w 1290"/>
              <a:gd name="T83" fmla="*/ 124 h 302"/>
              <a:gd name="T84" fmla="*/ 1290 w 1290"/>
              <a:gd name="T85" fmla="*/ 142 h 302"/>
              <a:gd name="T86" fmla="*/ 1290 w 1290"/>
              <a:gd name="T87" fmla="*/ 160 h 302"/>
              <a:gd name="T88" fmla="*/ 1290 w 1290"/>
              <a:gd name="T89" fmla="*/ 177 h 302"/>
              <a:gd name="T90" fmla="*/ 1275 w 1290"/>
              <a:gd name="T91" fmla="*/ 177 h 302"/>
              <a:gd name="T92" fmla="*/ 1261 w 1290"/>
              <a:gd name="T93" fmla="*/ 177 h 302"/>
              <a:gd name="T94" fmla="*/ 1233 w 1290"/>
              <a:gd name="T95" fmla="*/ 195 h 302"/>
              <a:gd name="T96" fmla="*/ 1190 w 1290"/>
              <a:gd name="T97" fmla="*/ 195 h 302"/>
              <a:gd name="T98" fmla="*/ 1148 w 1290"/>
              <a:gd name="T99" fmla="*/ 195 h 302"/>
              <a:gd name="T100" fmla="*/ 1091 w 1290"/>
              <a:gd name="T101" fmla="*/ 195 h 302"/>
              <a:gd name="T102" fmla="*/ 1049 w 1290"/>
              <a:gd name="T103" fmla="*/ 195 h 302"/>
              <a:gd name="T104" fmla="*/ 978 w 1290"/>
              <a:gd name="T105" fmla="*/ 213 h 302"/>
              <a:gd name="T106" fmla="*/ 907 w 1290"/>
              <a:gd name="T107" fmla="*/ 213 h 302"/>
              <a:gd name="T108" fmla="*/ 822 w 1290"/>
              <a:gd name="T109" fmla="*/ 213 h 302"/>
              <a:gd name="T110" fmla="*/ 737 w 1290"/>
              <a:gd name="T111" fmla="*/ 231 h 302"/>
              <a:gd name="T112" fmla="*/ 638 w 1290"/>
              <a:gd name="T113" fmla="*/ 248 h 302"/>
              <a:gd name="T114" fmla="*/ 538 w 1290"/>
              <a:gd name="T115" fmla="*/ 266 h 302"/>
              <a:gd name="T116" fmla="*/ 425 w 1290"/>
              <a:gd name="T117" fmla="*/ 2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0" h="302">
                <a:moveTo>
                  <a:pt x="425" y="284"/>
                </a:moveTo>
                <a:lnTo>
                  <a:pt x="368" y="284"/>
                </a:lnTo>
                <a:lnTo>
                  <a:pt x="326" y="302"/>
                </a:lnTo>
                <a:lnTo>
                  <a:pt x="269" y="302"/>
                </a:lnTo>
                <a:lnTo>
                  <a:pt x="226" y="302"/>
                </a:lnTo>
                <a:lnTo>
                  <a:pt x="184" y="302"/>
                </a:lnTo>
                <a:lnTo>
                  <a:pt x="156" y="302"/>
                </a:lnTo>
                <a:lnTo>
                  <a:pt x="127" y="302"/>
                </a:lnTo>
                <a:lnTo>
                  <a:pt x="99" y="284"/>
                </a:lnTo>
                <a:lnTo>
                  <a:pt x="71" y="284"/>
                </a:lnTo>
                <a:lnTo>
                  <a:pt x="56" y="266"/>
                </a:lnTo>
                <a:lnTo>
                  <a:pt x="42" y="248"/>
                </a:lnTo>
                <a:lnTo>
                  <a:pt x="28" y="248"/>
                </a:lnTo>
                <a:lnTo>
                  <a:pt x="14" y="231"/>
                </a:lnTo>
                <a:lnTo>
                  <a:pt x="0" y="231"/>
                </a:lnTo>
                <a:lnTo>
                  <a:pt x="0" y="213"/>
                </a:lnTo>
                <a:lnTo>
                  <a:pt x="0" y="195"/>
                </a:lnTo>
                <a:lnTo>
                  <a:pt x="99" y="177"/>
                </a:lnTo>
                <a:lnTo>
                  <a:pt x="198" y="160"/>
                </a:lnTo>
                <a:lnTo>
                  <a:pt x="297" y="124"/>
                </a:lnTo>
                <a:lnTo>
                  <a:pt x="382" y="107"/>
                </a:lnTo>
                <a:lnTo>
                  <a:pt x="467" y="89"/>
                </a:lnTo>
                <a:lnTo>
                  <a:pt x="538" y="71"/>
                </a:lnTo>
                <a:lnTo>
                  <a:pt x="609" y="53"/>
                </a:lnTo>
                <a:lnTo>
                  <a:pt x="666" y="53"/>
                </a:lnTo>
                <a:lnTo>
                  <a:pt x="723" y="36"/>
                </a:lnTo>
                <a:lnTo>
                  <a:pt x="779" y="18"/>
                </a:lnTo>
                <a:lnTo>
                  <a:pt x="808" y="18"/>
                </a:lnTo>
                <a:lnTo>
                  <a:pt x="850" y="18"/>
                </a:lnTo>
                <a:lnTo>
                  <a:pt x="878" y="0"/>
                </a:lnTo>
                <a:lnTo>
                  <a:pt x="907" y="0"/>
                </a:lnTo>
                <a:lnTo>
                  <a:pt x="921" y="0"/>
                </a:lnTo>
                <a:lnTo>
                  <a:pt x="935" y="0"/>
                </a:lnTo>
                <a:lnTo>
                  <a:pt x="964" y="0"/>
                </a:lnTo>
                <a:lnTo>
                  <a:pt x="1006" y="0"/>
                </a:lnTo>
                <a:lnTo>
                  <a:pt x="1063" y="18"/>
                </a:lnTo>
                <a:lnTo>
                  <a:pt x="1119" y="36"/>
                </a:lnTo>
                <a:lnTo>
                  <a:pt x="1162" y="53"/>
                </a:lnTo>
                <a:lnTo>
                  <a:pt x="1219" y="71"/>
                </a:lnTo>
                <a:lnTo>
                  <a:pt x="1247" y="107"/>
                </a:lnTo>
                <a:lnTo>
                  <a:pt x="1275" y="124"/>
                </a:lnTo>
                <a:lnTo>
                  <a:pt x="1290" y="124"/>
                </a:lnTo>
                <a:lnTo>
                  <a:pt x="1290" y="142"/>
                </a:lnTo>
                <a:lnTo>
                  <a:pt x="1290" y="160"/>
                </a:lnTo>
                <a:lnTo>
                  <a:pt x="1290" y="177"/>
                </a:lnTo>
                <a:lnTo>
                  <a:pt x="1275" y="177"/>
                </a:lnTo>
                <a:lnTo>
                  <a:pt x="1261" y="177"/>
                </a:lnTo>
                <a:lnTo>
                  <a:pt x="1233" y="195"/>
                </a:lnTo>
                <a:lnTo>
                  <a:pt x="1190" y="195"/>
                </a:lnTo>
                <a:lnTo>
                  <a:pt x="1148" y="195"/>
                </a:lnTo>
                <a:lnTo>
                  <a:pt x="1091" y="195"/>
                </a:lnTo>
                <a:lnTo>
                  <a:pt x="1049" y="195"/>
                </a:lnTo>
                <a:lnTo>
                  <a:pt x="978" y="213"/>
                </a:lnTo>
                <a:lnTo>
                  <a:pt x="907" y="213"/>
                </a:lnTo>
                <a:lnTo>
                  <a:pt x="822" y="213"/>
                </a:lnTo>
                <a:lnTo>
                  <a:pt x="737" y="231"/>
                </a:lnTo>
                <a:lnTo>
                  <a:pt x="638" y="248"/>
                </a:lnTo>
                <a:lnTo>
                  <a:pt x="538" y="266"/>
                </a:lnTo>
                <a:lnTo>
                  <a:pt x="425" y="28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9" name="Freeform 11"/>
          <p:cNvSpPr>
            <a:spLocks noChangeArrowheads="1"/>
          </p:cNvSpPr>
          <p:nvPr/>
        </p:nvSpPr>
        <p:spPr bwMode="auto">
          <a:xfrm>
            <a:off x="5902326" y="3011489"/>
            <a:ext cx="1412875" cy="236537"/>
          </a:xfrm>
          <a:custGeom>
            <a:avLst/>
            <a:gdLst>
              <a:gd name="T0" fmla="*/ 2084 w 2226"/>
              <a:gd name="T1" fmla="*/ 71 h 372"/>
              <a:gd name="T2" fmla="*/ 2127 w 2226"/>
              <a:gd name="T3" fmla="*/ 107 h 372"/>
              <a:gd name="T4" fmla="*/ 2169 w 2226"/>
              <a:gd name="T5" fmla="*/ 142 h 372"/>
              <a:gd name="T6" fmla="*/ 2197 w 2226"/>
              <a:gd name="T7" fmla="*/ 178 h 372"/>
              <a:gd name="T8" fmla="*/ 2226 w 2226"/>
              <a:gd name="T9" fmla="*/ 195 h 372"/>
              <a:gd name="T10" fmla="*/ 2226 w 2226"/>
              <a:gd name="T11" fmla="*/ 231 h 372"/>
              <a:gd name="T12" fmla="*/ 2212 w 2226"/>
              <a:gd name="T13" fmla="*/ 248 h 372"/>
              <a:gd name="T14" fmla="*/ 2183 w 2226"/>
              <a:gd name="T15" fmla="*/ 266 h 372"/>
              <a:gd name="T16" fmla="*/ 2112 w 2226"/>
              <a:gd name="T17" fmla="*/ 266 h 372"/>
              <a:gd name="T18" fmla="*/ 1999 w 2226"/>
              <a:gd name="T19" fmla="*/ 266 h 372"/>
              <a:gd name="T20" fmla="*/ 1928 w 2226"/>
              <a:gd name="T21" fmla="*/ 266 h 372"/>
              <a:gd name="T22" fmla="*/ 1815 w 2226"/>
              <a:gd name="T23" fmla="*/ 248 h 372"/>
              <a:gd name="T24" fmla="*/ 1687 w 2226"/>
              <a:gd name="T25" fmla="*/ 248 h 372"/>
              <a:gd name="T26" fmla="*/ 1517 w 2226"/>
              <a:gd name="T27" fmla="*/ 248 h 372"/>
              <a:gd name="T28" fmla="*/ 1361 w 2226"/>
              <a:gd name="T29" fmla="*/ 248 h 372"/>
              <a:gd name="T30" fmla="*/ 1219 w 2226"/>
              <a:gd name="T31" fmla="*/ 248 h 372"/>
              <a:gd name="T32" fmla="*/ 1092 w 2226"/>
              <a:gd name="T33" fmla="*/ 266 h 372"/>
              <a:gd name="T34" fmla="*/ 993 w 2226"/>
              <a:gd name="T35" fmla="*/ 266 h 372"/>
              <a:gd name="T36" fmla="*/ 908 w 2226"/>
              <a:gd name="T37" fmla="*/ 266 h 372"/>
              <a:gd name="T38" fmla="*/ 808 w 2226"/>
              <a:gd name="T39" fmla="*/ 284 h 372"/>
              <a:gd name="T40" fmla="*/ 695 w 2226"/>
              <a:gd name="T41" fmla="*/ 302 h 372"/>
              <a:gd name="T42" fmla="*/ 567 w 2226"/>
              <a:gd name="T43" fmla="*/ 319 h 372"/>
              <a:gd name="T44" fmla="*/ 440 w 2226"/>
              <a:gd name="T45" fmla="*/ 355 h 372"/>
              <a:gd name="T46" fmla="*/ 341 w 2226"/>
              <a:gd name="T47" fmla="*/ 355 h 372"/>
              <a:gd name="T48" fmla="*/ 284 w 2226"/>
              <a:gd name="T49" fmla="*/ 372 h 372"/>
              <a:gd name="T50" fmla="*/ 227 w 2226"/>
              <a:gd name="T51" fmla="*/ 372 h 372"/>
              <a:gd name="T52" fmla="*/ 199 w 2226"/>
              <a:gd name="T53" fmla="*/ 372 h 372"/>
              <a:gd name="T54" fmla="*/ 142 w 2226"/>
              <a:gd name="T55" fmla="*/ 337 h 372"/>
              <a:gd name="T56" fmla="*/ 71 w 2226"/>
              <a:gd name="T57" fmla="*/ 302 h 372"/>
              <a:gd name="T58" fmla="*/ 0 w 2226"/>
              <a:gd name="T59" fmla="*/ 231 h 372"/>
              <a:gd name="T60" fmla="*/ 227 w 2226"/>
              <a:gd name="T61" fmla="*/ 213 h 372"/>
              <a:gd name="T62" fmla="*/ 426 w 2226"/>
              <a:gd name="T63" fmla="*/ 178 h 372"/>
              <a:gd name="T64" fmla="*/ 624 w 2226"/>
              <a:gd name="T65" fmla="*/ 142 h 372"/>
              <a:gd name="T66" fmla="*/ 808 w 2226"/>
              <a:gd name="T67" fmla="*/ 124 h 372"/>
              <a:gd name="T68" fmla="*/ 964 w 2226"/>
              <a:gd name="T69" fmla="*/ 107 h 372"/>
              <a:gd name="T70" fmla="*/ 1120 w 2226"/>
              <a:gd name="T71" fmla="*/ 89 h 372"/>
              <a:gd name="T72" fmla="*/ 1262 w 2226"/>
              <a:gd name="T73" fmla="*/ 71 h 372"/>
              <a:gd name="T74" fmla="*/ 1390 w 2226"/>
              <a:gd name="T75" fmla="*/ 53 h 372"/>
              <a:gd name="T76" fmla="*/ 1489 w 2226"/>
              <a:gd name="T77" fmla="*/ 36 h 372"/>
              <a:gd name="T78" fmla="*/ 1588 w 2226"/>
              <a:gd name="T79" fmla="*/ 18 h 372"/>
              <a:gd name="T80" fmla="*/ 1673 w 2226"/>
              <a:gd name="T81" fmla="*/ 18 h 372"/>
              <a:gd name="T82" fmla="*/ 1744 w 2226"/>
              <a:gd name="T83" fmla="*/ 0 h 372"/>
              <a:gd name="T84" fmla="*/ 1801 w 2226"/>
              <a:gd name="T85" fmla="*/ 0 h 372"/>
              <a:gd name="T86" fmla="*/ 1843 w 2226"/>
              <a:gd name="T87" fmla="*/ 0 h 372"/>
              <a:gd name="T88" fmla="*/ 1871 w 2226"/>
              <a:gd name="T89" fmla="*/ 0 h 372"/>
              <a:gd name="T90" fmla="*/ 1914 w 2226"/>
              <a:gd name="T91" fmla="*/ 0 h 372"/>
              <a:gd name="T92" fmla="*/ 1999 w 2226"/>
              <a:gd name="T93" fmla="*/ 3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26" h="372">
                <a:moveTo>
                  <a:pt x="2056" y="71"/>
                </a:moveTo>
                <a:lnTo>
                  <a:pt x="2084" y="71"/>
                </a:lnTo>
                <a:lnTo>
                  <a:pt x="2112" y="89"/>
                </a:lnTo>
                <a:lnTo>
                  <a:pt x="2127" y="107"/>
                </a:lnTo>
                <a:lnTo>
                  <a:pt x="2155" y="124"/>
                </a:lnTo>
                <a:lnTo>
                  <a:pt x="2169" y="142"/>
                </a:lnTo>
                <a:lnTo>
                  <a:pt x="2183" y="160"/>
                </a:lnTo>
                <a:lnTo>
                  <a:pt x="2197" y="178"/>
                </a:lnTo>
                <a:lnTo>
                  <a:pt x="2212" y="195"/>
                </a:lnTo>
                <a:lnTo>
                  <a:pt x="2226" y="195"/>
                </a:lnTo>
                <a:lnTo>
                  <a:pt x="2226" y="213"/>
                </a:lnTo>
                <a:lnTo>
                  <a:pt x="2226" y="231"/>
                </a:lnTo>
                <a:lnTo>
                  <a:pt x="2226" y="248"/>
                </a:lnTo>
                <a:lnTo>
                  <a:pt x="2212" y="248"/>
                </a:lnTo>
                <a:lnTo>
                  <a:pt x="2197" y="266"/>
                </a:lnTo>
                <a:lnTo>
                  <a:pt x="2183" y="266"/>
                </a:lnTo>
                <a:lnTo>
                  <a:pt x="2155" y="266"/>
                </a:lnTo>
                <a:lnTo>
                  <a:pt x="2112" y="266"/>
                </a:lnTo>
                <a:lnTo>
                  <a:pt x="2056" y="266"/>
                </a:lnTo>
                <a:lnTo>
                  <a:pt x="1999" y="266"/>
                </a:lnTo>
                <a:lnTo>
                  <a:pt x="1971" y="266"/>
                </a:lnTo>
                <a:lnTo>
                  <a:pt x="1928" y="266"/>
                </a:lnTo>
                <a:lnTo>
                  <a:pt x="1871" y="248"/>
                </a:lnTo>
                <a:lnTo>
                  <a:pt x="1815" y="248"/>
                </a:lnTo>
                <a:lnTo>
                  <a:pt x="1758" y="248"/>
                </a:lnTo>
                <a:lnTo>
                  <a:pt x="1687" y="248"/>
                </a:lnTo>
                <a:lnTo>
                  <a:pt x="1602" y="248"/>
                </a:lnTo>
                <a:lnTo>
                  <a:pt x="1517" y="248"/>
                </a:lnTo>
                <a:lnTo>
                  <a:pt x="1432" y="248"/>
                </a:lnTo>
                <a:lnTo>
                  <a:pt x="1361" y="248"/>
                </a:lnTo>
                <a:lnTo>
                  <a:pt x="1290" y="248"/>
                </a:lnTo>
                <a:lnTo>
                  <a:pt x="1219" y="248"/>
                </a:lnTo>
                <a:lnTo>
                  <a:pt x="1149" y="248"/>
                </a:lnTo>
                <a:lnTo>
                  <a:pt x="1092" y="266"/>
                </a:lnTo>
                <a:lnTo>
                  <a:pt x="1049" y="266"/>
                </a:lnTo>
                <a:lnTo>
                  <a:pt x="993" y="266"/>
                </a:lnTo>
                <a:lnTo>
                  <a:pt x="950" y="266"/>
                </a:lnTo>
                <a:lnTo>
                  <a:pt x="908" y="266"/>
                </a:lnTo>
                <a:lnTo>
                  <a:pt x="851" y="284"/>
                </a:lnTo>
                <a:lnTo>
                  <a:pt x="808" y="284"/>
                </a:lnTo>
                <a:lnTo>
                  <a:pt x="752" y="302"/>
                </a:lnTo>
                <a:lnTo>
                  <a:pt x="695" y="302"/>
                </a:lnTo>
                <a:lnTo>
                  <a:pt x="624" y="319"/>
                </a:lnTo>
                <a:lnTo>
                  <a:pt x="567" y="319"/>
                </a:lnTo>
                <a:lnTo>
                  <a:pt x="497" y="337"/>
                </a:lnTo>
                <a:lnTo>
                  <a:pt x="440" y="355"/>
                </a:lnTo>
                <a:lnTo>
                  <a:pt x="383" y="355"/>
                </a:lnTo>
                <a:lnTo>
                  <a:pt x="341" y="355"/>
                </a:lnTo>
                <a:lnTo>
                  <a:pt x="312" y="372"/>
                </a:lnTo>
                <a:lnTo>
                  <a:pt x="284" y="372"/>
                </a:lnTo>
                <a:lnTo>
                  <a:pt x="256" y="372"/>
                </a:lnTo>
                <a:lnTo>
                  <a:pt x="227" y="372"/>
                </a:lnTo>
                <a:lnTo>
                  <a:pt x="213" y="372"/>
                </a:lnTo>
                <a:lnTo>
                  <a:pt x="199" y="372"/>
                </a:lnTo>
                <a:lnTo>
                  <a:pt x="171" y="355"/>
                </a:lnTo>
                <a:lnTo>
                  <a:pt x="142" y="337"/>
                </a:lnTo>
                <a:lnTo>
                  <a:pt x="114" y="319"/>
                </a:lnTo>
                <a:lnTo>
                  <a:pt x="71" y="302"/>
                </a:lnTo>
                <a:lnTo>
                  <a:pt x="43" y="266"/>
                </a:lnTo>
                <a:lnTo>
                  <a:pt x="0" y="231"/>
                </a:lnTo>
                <a:lnTo>
                  <a:pt x="114" y="213"/>
                </a:lnTo>
                <a:lnTo>
                  <a:pt x="227" y="213"/>
                </a:lnTo>
                <a:lnTo>
                  <a:pt x="326" y="195"/>
                </a:lnTo>
                <a:lnTo>
                  <a:pt x="426" y="178"/>
                </a:lnTo>
                <a:lnTo>
                  <a:pt x="525" y="160"/>
                </a:lnTo>
                <a:lnTo>
                  <a:pt x="624" y="142"/>
                </a:lnTo>
                <a:lnTo>
                  <a:pt x="709" y="142"/>
                </a:lnTo>
                <a:lnTo>
                  <a:pt x="808" y="124"/>
                </a:lnTo>
                <a:lnTo>
                  <a:pt x="893" y="107"/>
                </a:lnTo>
                <a:lnTo>
                  <a:pt x="964" y="107"/>
                </a:lnTo>
                <a:lnTo>
                  <a:pt x="1049" y="89"/>
                </a:lnTo>
                <a:lnTo>
                  <a:pt x="1120" y="89"/>
                </a:lnTo>
                <a:lnTo>
                  <a:pt x="1191" y="71"/>
                </a:lnTo>
                <a:lnTo>
                  <a:pt x="1262" y="71"/>
                </a:lnTo>
                <a:lnTo>
                  <a:pt x="1319" y="53"/>
                </a:lnTo>
                <a:lnTo>
                  <a:pt x="1390" y="53"/>
                </a:lnTo>
                <a:lnTo>
                  <a:pt x="1446" y="36"/>
                </a:lnTo>
                <a:lnTo>
                  <a:pt x="1489" y="36"/>
                </a:lnTo>
                <a:lnTo>
                  <a:pt x="1545" y="36"/>
                </a:lnTo>
                <a:lnTo>
                  <a:pt x="1588" y="18"/>
                </a:lnTo>
                <a:lnTo>
                  <a:pt x="1630" y="18"/>
                </a:lnTo>
                <a:lnTo>
                  <a:pt x="1673" y="18"/>
                </a:lnTo>
                <a:lnTo>
                  <a:pt x="1716" y="0"/>
                </a:lnTo>
                <a:lnTo>
                  <a:pt x="1744" y="0"/>
                </a:lnTo>
                <a:lnTo>
                  <a:pt x="1772" y="0"/>
                </a:lnTo>
                <a:lnTo>
                  <a:pt x="1801" y="0"/>
                </a:lnTo>
                <a:lnTo>
                  <a:pt x="1829" y="0"/>
                </a:lnTo>
                <a:lnTo>
                  <a:pt x="1843" y="0"/>
                </a:lnTo>
                <a:lnTo>
                  <a:pt x="1857" y="0"/>
                </a:lnTo>
                <a:lnTo>
                  <a:pt x="1871" y="0"/>
                </a:lnTo>
                <a:lnTo>
                  <a:pt x="1886" y="0"/>
                </a:lnTo>
                <a:lnTo>
                  <a:pt x="1914" y="0"/>
                </a:lnTo>
                <a:lnTo>
                  <a:pt x="1956" y="18"/>
                </a:lnTo>
                <a:lnTo>
                  <a:pt x="1999" y="36"/>
                </a:lnTo>
                <a:lnTo>
                  <a:pt x="2056" y="7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 name="Freeform 12"/>
          <p:cNvSpPr>
            <a:spLocks noChangeArrowheads="1"/>
          </p:cNvSpPr>
          <p:nvPr/>
        </p:nvSpPr>
        <p:spPr bwMode="auto">
          <a:xfrm>
            <a:off x="5183189" y="2032001"/>
            <a:ext cx="827087" cy="214313"/>
          </a:xfrm>
          <a:custGeom>
            <a:avLst/>
            <a:gdLst>
              <a:gd name="T0" fmla="*/ 1247 w 1304"/>
              <a:gd name="T1" fmla="*/ 142 h 337"/>
              <a:gd name="T2" fmla="*/ 1218 w 1304"/>
              <a:gd name="T3" fmla="*/ 160 h 337"/>
              <a:gd name="T4" fmla="*/ 1190 w 1304"/>
              <a:gd name="T5" fmla="*/ 160 h 337"/>
              <a:gd name="T6" fmla="*/ 1133 w 1304"/>
              <a:gd name="T7" fmla="*/ 178 h 337"/>
              <a:gd name="T8" fmla="*/ 1063 w 1304"/>
              <a:gd name="T9" fmla="*/ 195 h 337"/>
              <a:gd name="T10" fmla="*/ 992 w 1304"/>
              <a:gd name="T11" fmla="*/ 213 h 337"/>
              <a:gd name="T12" fmla="*/ 892 w 1304"/>
              <a:gd name="T13" fmla="*/ 231 h 337"/>
              <a:gd name="T14" fmla="*/ 793 w 1304"/>
              <a:gd name="T15" fmla="*/ 249 h 337"/>
              <a:gd name="T16" fmla="*/ 680 w 1304"/>
              <a:gd name="T17" fmla="*/ 266 h 337"/>
              <a:gd name="T18" fmla="*/ 566 w 1304"/>
              <a:gd name="T19" fmla="*/ 284 h 337"/>
              <a:gd name="T20" fmla="*/ 481 w 1304"/>
              <a:gd name="T21" fmla="*/ 302 h 337"/>
              <a:gd name="T22" fmla="*/ 396 w 1304"/>
              <a:gd name="T23" fmla="*/ 319 h 337"/>
              <a:gd name="T24" fmla="*/ 326 w 1304"/>
              <a:gd name="T25" fmla="*/ 319 h 337"/>
              <a:gd name="T26" fmla="*/ 269 w 1304"/>
              <a:gd name="T27" fmla="*/ 337 h 337"/>
              <a:gd name="T28" fmla="*/ 226 w 1304"/>
              <a:gd name="T29" fmla="*/ 337 h 337"/>
              <a:gd name="T30" fmla="*/ 198 w 1304"/>
              <a:gd name="T31" fmla="*/ 337 h 337"/>
              <a:gd name="T32" fmla="*/ 127 w 1304"/>
              <a:gd name="T33" fmla="*/ 337 h 337"/>
              <a:gd name="T34" fmla="*/ 70 w 1304"/>
              <a:gd name="T35" fmla="*/ 319 h 337"/>
              <a:gd name="T36" fmla="*/ 28 w 1304"/>
              <a:gd name="T37" fmla="*/ 284 h 337"/>
              <a:gd name="T38" fmla="*/ 0 w 1304"/>
              <a:gd name="T39" fmla="*/ 249 h 337"/>
              <a:gd name="T40" fmla="*/ 113 w 1304"/>
              <a:gd name="T41" fmla="*/ 213 h 337"/>
              <a:gd name="T42" fmla="*/ 240 w 1304"/>
              <a:gd name="T43" fmla="*/ 195 h 337"/>
              <a:gd name="T44" fmla="*/ 411 w 1304"/>
              <a:gd name="T45" fmla="*/ 142 h 337"/>
              <a:gd name="T46" fmla="*/ 609 w 1304"/>
              <a:gd name="T47" fmla="*/ 107 h 337"/>
              <a:gd name="T48" fmla="*/ 722 w 1304"/>
              <a:gd name="T49" fmla="*/ 71 h 337"/>
              <a:gd name="T50" fmla="*/ 807 w 1304"/>
              <a:gd name="T51" fmla="*/ 54 h 337"/>
              <a:gd name="T52" fmla="*/ 892 w 1304"/>
              <a:gd name="T53" fmla="*/ 36 h 337"/>
              <a:gd name="T54" fmla="*/ 963 w 1304"/>
              <a:gd name="T55" fmla="*/ 18 h 337"/>
              <a:gd name="T56" fmla="*/ 1020 w 1304"/>
              <a:gd name="T57" fmla="*/ 18 h 337"/>
              <a:gd name="T58" fmla="*/ 1063 w 1304"/>
              <a:gd name="T59" fmla="*/ 0 h 337"/>
              <a:gd name="T60" fmla="*/ 1091 w 1304"/>
              <a:gd name="T61" fmla="*/ 0 h 337"/>
              <a:gd name="T62" fmla="*/ 1119 w 1304"/>
              <a:gd name="T63" fmla="*/ 0 h 337"/>
              <a:gd name="T64" fmla="*/ 1176 w 1304"/>
              <a:gd name="T65" fmla="*/ 0 h 337"/>
              <a:gd name="T66" fmla="*/ 1247 w 1304"/>
              <a:gd name="T67" fmla="*/ 18 h 337"/>
              <a:gd name="T68" fmla="*/ 1289 w 1304"/>
              <a:gd name="T69" fmla="*/ 54 h 337"/>
              <a:gd name="T70" fmla="*/ 1304 w 1304"/>
              <a:gd name="T71" fmla="*/ 89 h 337"/>
              <a:gd name="T72" fmla="*/ 1289 w 1304"/>
              <a:gd name="T73" fmla="*/ 125 h 337"/>
              <a:gd name="T74" fmla="*/ 1261 w 1304"/>
              <a:gd name="T75" fmla="*/ 142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04" h="337">
                <a:moveTo>
                  <a:pt x="1261" y="142"/>
                </a:moveTo>
                <a:lnTo>
                  <a:pt x="1247" y="142"/>
                </a:lnTo>
                <a:lnTo>
                  <a:pt x="1233" y="160"/>
                </a:lnTo>
                <a:lnTo>
                  <a:pt x="1218" y="160"/>
                </a:lnTo>
                <a:lnTo>
                  <a:pt x="1204" y="160"/>
                </a:lnTo>
                <a:lnTo>
                  <a:pt x="1190" y="160"/>
                </a:lnTo>
                <a:lnTo>
                  <a:pt x="1162" y="178"/>
                </a:lnTo>
                <a:lnTo>
                  <a:pt x="1133" y="178"/>
                </a:lnTo>
                <a:lnTo>
                  <a:pt x="1105" y="178"/>
                </a:lnTo>
                <a:lnTo>
                  <a:pt x="1063" y="195"/>
                </a:lnTo>
                <a:lnTo>
                  <a:pt x="1034" y="195"/>
                </a:lnTo>
                <a:lnTo>
                  <a:pt x="992" y="213"/>
                </a:lnTo>
                <a:lnTo>
                  <a:pt x="949" y="213"/>
                </a:lnTo>
                <a:lnTo>
                  <a:pt x="892" y="231"/>
                </a:lnTo>
                <a:lnTo>
                  <a:pt x="850" y="231"/>
                </a:lnTo>
                <a:lnTo>
                  <a:pt x="793" y="249"/>
                </a:lnTo>
                <a:lnTo>
                  <a:pt x="737" y="249"/>
                </a:lnTo>
                <a:lnTo>
                  <a:pt x="680" y="266"/>
                </a:lnTo>
                <a:lnTo>
                  <a:pt x="623" y="284"/>
                </a:lnTo>
                <a:lnTo>
                  <a:pt x="566" y="284"/>
                </a:lnTo>
                <a:lnTo>
                  <a:pt x="524" y="284"/>
                </a:lnTo>
                <a:lnTo>
                  <a:pt x="481" y="302"/>
                </a:lnTo>
                <a:lnTo>
                  <a:pt x="439" y="302"/>
                </a:lnTo>
                <a:lnTo>
                  <a:pt x="396" y="319"/>
                </a:lnTo>
                <a:lnTo>
                  <a:pt x="354" y="319"/>
                </a:lnTo>
                <a:lnTo>
                  <a:pt x="326" y="319"/>
                </a:lnTo>
                <a:lnTo>
                  <a:pt x="297" y="319"/>
                </a:lnTo>
                <a:lnTo>
                  <a:pt x="269" y="337"/>
                </a:lnTo>
                <a:lnTo>
                  <a:pt x="255" y="337"/>
                </a:lnTo>
                <a:lnTo>
                  <a:pt x="226" y="337"/>
                </a:lnTo>
                <a:lnTo>
                  <a:pt x="212" y="337"/>
                </a:lnTo>
                <a:lnTo>
                  <a:pt x="198" y="337"/>
                </a:lnTo>
                <a:lnTo>
                  <a:pt x="155" y="337"/>
                </a:lnTo>
                <a:lnTo>
                  <a:pt x="127" y="337"/>
                </a:lnTo>
                <a:lnTo>
                  <a:pt x="99" y="319"/>
                </a:lnTo>
                <a:lnTo>
                  <a:pt x="70" y="319"/>
                </a:lnTo>
                <a:lnTo>
                  <a:pt x="42" y="302"/>
                </a:lnTo>
                <a:lnTo>
                  <a:pt x="28" y="284"/>
                </a:lnTo>
                <a:lnTo>
                  <a:pt x="14" y="266"/>
                </a:lnTo>
                <a:lnTo>
                  <a:pt x="0" y="249"/>
                </a:lnTo>
                <a:lnTo>
                  <a:pt x="56" y="231"/>
                </a:lnTo>
                <a:lnTo>
                  <a:pt x="113" y="213"/>
                </a:lnTo>
                <a:lnTo>
                  <a:pt x="170" y="195"/>
                </a:lnTo>
                <a:lnTo>
                  <a:pt x="240" y="195"/>
                </a:lnTo>
                <a:lnTo>
                  <a:pt x="326" y="160"/>
                </a:lnTo>
                <a:lnTo>
                  <a:pt x="411" y="142"/>
                </a:lnTo>
                <a:lnTo>
                  <a:pt x="510" y="125"/>
                </a:lnTo>
                <a:lnTo>
                  <a:pt x="609" y="107"/>
                </a:lnTo>
                <a:lnTo>
                  <a:pt x="666" y="89"/>
                </a:lnTo>
                <a:lnTo>
                  <a:pt x="722" y="71"/>
                </a:lnTo>
                <a:lnTo>
                  <a:pt x="765" y="71"/>
                </a:lnTo>
                <a:lnTo>
                  <a:pt x="807" y="54"/>
                </a:lnTo>
                <a:lnTo>
                  <a:pt x="850" y="54"/>
                </a:lnTo>
                <a:lnTo>
                  <a:pt x="892" y="36"/>
                </a:lnTo>
                <a:lnTo>
                  <a:pt x="921" y="36"/>
                </a:lnTo>
                <a:lnTo>
                  <a:pt x="963" y="18"/>
                </a:lnTo>
                <a:lnTo>
                  <a:pt x="992" y="18"/>
                </a:lnTo>
                <a:lnTo>
                  <a:pt x="1020" y="18"/>
                </a:lnTo>
                <a:lnTo>
                  <a:pt x="1034" y="0"/>
                </a:lnTo>
                <a:lnTo>
                  <a:pt x="1063" y="0"/>
                </a:lnTo>
                <a:lnTo>
                  <a:pt x="1077" y="0"/>
                </a:lnTo>
                <a:lnTo>
                  <a:pt x="1091" y="0"/>
                </a:lnTo>
                <a:lnTo>
                  <a:pt x="1105" y="0"/>
                </a:lnTo>
                <a:lnTo>
                  <a:pt x="1119" y="0"/>
                </a:lnTo>
                <a:lnTo>
                  <a:pt x="1148" y="0"/>
                </a:lnTo>
                <a:lnTo>
                  <a:pt x="1176" y="0"/>
                </a:lnTo>
                <a:lnTo>
                  <a:pt x="1204" y="18"/>
                </a:lnTo>
                <a:lnTo>
                  <a:pt x="1247" y="18"/>
                </a:lnTo>
                <a:lnTo>
                  <a:pt x="1275" y="36"/>
                </a:lnTo>
                <a:lnTo>
                  <a:pt x="1289" y="54"/>
                </a:lnTo>
                <a:lnTo>
                  <a:pt x="1304" y="71"/>
                </a:lnTo>
                <a:lnTo>
                  <a:pt x="1304" y="89"/>
                </a:lnTo>
                <a:lnTo>
                  <a:pt x="1304" y="107"/>
                </a:lnTo>
                <a:lnTo>
                  <a:pt x="1289" y="125"/>
                </a:lnTo>
                <a:lnTo>
                  <a:pt x="1275" y="142"/>
                </a:lnTo>
                <a:lnTo>
                  <a:pt x="1261" y="14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3" name="Freeform 13"/>
          <p:cNvSpPr>
            <a:spLocks noChangeArrowheads="1"/>
          </p:cNvSpPr>
          <p:nvPr/>
        </p:nvSpPr>
        <p:spPr bwMode="auto">
          <a:xfrm>
            <a:off x="5011739" y="2111376"/>
            <a:ext cx="719137" cy="957263"/>
          </a:xfrm>
          <a:custGeom>
            <a:avLst/>
            <a:gdLst>
              <a:gd name="T0" fmla="*/ 766 w 1134"/>
              <a:gd name="T1" fmla="*/ 868 h 1506"/>
              <a:gd name="T2" fmla="*/ 723 w 1134"/>
              <a:gd name="T3" fmla="*/ 921 h 1506"/>
              <a:gd name="T4" fmla="*/ 681 w 1134"/>
              <a:gd name="T5" fmla="*/ 974 h 1506"/>
              <a:gd name="T6" fmla="*/ 624 w 1134"/>
              <a:gd name="T7" fmla="*/ 1045 h 1506"/>
              <a:gd name="T8" fmla="*/ 567 w 1134"/>
              <a:gd name="T9" fmla="*/ 1098 h 1506"/>
              <a:gd name="T10" fmla="*/ 510 w 1134"/>
              <a:gd name="T11" fmla="*/ 1151 h 1506"/>
              <a:gd name="T12" fmla="*/ 454 w 1134"/>
              <a:gd name="T13" fmla="*/ 1205 h 1506"/>
              <a:gd name="T14" fmla="*/ 383 w 1134"/>
              <a:gd name="T15" fmla="*/ 1258 h 1506"/>
              <a:gd name="T16" fmla="*/ 312 w 1134"/>
              <a:gd name="T17" fmla="*/ 1311 h 1506"/>
              <a:gd name="T18" fmla="*/ 241 w 1134"/>
              <a:gd name="T19" fmla="*/ 1364 h 1506"/>
              <a:gd name="T20" fmla="*/ 184 w 1134"/>
              <a:gd name="T21" fmla="*/ 1417 h 1506"/>
              <a:gd name="T22" fmla="*/ 142 w 1134"/>
              <a:gd name="T23" fmla="*/ 1453 h 1506"/>
              <a:gd name="T24" fmla="*/ 99 w 1134"/>
              <a:gd name="T25" fmla="*/ 1470 h 1506"/>
              <a:gd name="T26" fmla="*/ 57 w 1134"/>
              <a:gd name="T27" fmla="*/ 1506 h 1506"/>
              <a:gd name="T28" fmla="*/ 29 w 1134"/>
              <a:gd name="T29" fmla="*/ 1506 h 1506"/>
              <a:gd name="T30" fmla="*/ 14 w 1134"/>
              <a:gd name="T31" fmla="*/ 1506 h 1506"/>
              <a:gd name="T32" fmla="*/ 0 w 1134"/>
              <a:gd name="T33" fmla="*/ 1506 h 1506"/>
              <a:gd name="T34" fmla="*/ 0 w 1134"/>
              <a:gd name="T35" fmla="*/ 1488 h 1506"/>
              <a:gd name="T36" fmla="*/ 14 w 1134"/>
              <a:gd name="T37" fmla="*/ 1470 h 1506"/>
              <a:gd name="T38" fmla="*/ 29 w 1134"/>
              <a:gd name="T39" fmla="*/ 1453 h 1506"/>
              <a:gd name="T40" fmla="*/ 43 w 1134"/>
              <a:gd name="T41" fmla="*/ 1435 h 1506"/>
              <a:gd name="T42" fmla="*/ 71 w 1134"/>
              <a:gd name="T43" fmla="*/ 1400 h 1506"/>
              <a:gd name="T44" fmla="*/ 85 w 1134"/>
              <a:gd name="T45" fmla="*/ 1382 h 1506"/>
              <a:gd name="T46" fmla="*/ 99 w 1134"/>
              <a:gd name="T47" fmla="*/ 1364 h 1506"/>
              <a:gd name="T48" fmla="*/ 128 w 1134"/>
              <a:gd name="T49" fmla="*/ 1329 h 1506"/>
              <a:gd name="T50" fmla="*/ 156 w 1134"/>
              <a:gd name="T51" fmla="*/ 1293 h 1506"/>
              <a:gd name="T52" fmla="*/ 184 w 1134"/>
              <a:gd name="T53" fmla="*/ 1258 h 1506"/>
              <a:gd name="T54" fmla="*/ 213 w 1134"/>
              <a:gd name="T55" fmla="*/ 1222 h 1506"/>
              <a:gd name="T56" fmla="*/ 255 w 1134"/>
              <a:gd name="T57" fmla="*/ 1187 h 1506"/>
              <a:gd name="T58" fmla="*/ 298 w 1134"/>
              <a:gd name="T59" fmla="*/ 1151 h 1506"/>
              <a:gd name="T60" fmla="*/ 326 w 1134"/>
              <a:gd name="T61" fmla="*/ 1116 h 1506"/>
              <a:gd name="T62" fmla="*/ 369 w 1134"/>
              <a:gd name="T63" fmla="*/ 1063 h 1506"/>
              <a:gd name="T64" fmla="*/ 411 w 1134"/>
              <a:gd name="T65" fmla="*/ 1010 h 1506"/>
              <a:gd name="T66" fmla="*/ 454 w 1134"/>
              <a:gd name="T67" fmla="*/ 957 h 1506"/>
              <a:gd name="T68" fmla="*/ 510 w 1134"/>
              <a:gd name="T69" fmla="*/ 903 h 1506"/>
              <a:gd name="T70" fmla="*/ 553 w 1134"/>
              <a:gd name="T71" fmla="*/ 832 h 1506"/>
              <a:gd name="T72" fmla="*/ 596 w 1134"/>
              <a:gd name="T73" fmla="*/ 762 h 1506"/>
              <a:gd name="T74" fmla="*/ 638 w 1134"/>
              <a:gd name="T75" fmla="*/ 691 h 1506"/>
              <a:gd name="T76" fmla="*/ 695 w 1134"/>
              <a:gd name="T77" fmla="*/ 620 h 1506"/>
              <a:gd name="T78" fmla="*/ 737 w 1134"/>
              <a:gd name="T79" fmla="*/ 549 h 1506"/>
              <a:gd name="T80" fmla="*/ 794 w 1134"/>
              <a:gd name="T81" fmla="*/ 460 h 1506"/>
              <a:gd name="T82" fmla="*/ 851 w 1134"/>
              <a:gd name="T83" fmla="*/ 372 h 1506"/>
              <a:gd name="T84" fmla="*/ 907 w 1134"/>
              <a:gd name="T85" fmla="*/ 283 h 1506"/>
              <a:gd name="T86" fmla="*/ 964 w 1134"/>
              <a:gd name="T87" fmla="*/ 194 h 1506"/>
              <a:gd name="T88" fmla="*/ 1021 w 1134"/>
              <a:gd name="T89" fmla="*/ 106 h 1506"/>
              <a:gd name="T90" fmla="*/ 1077 w 1134"/>
              <a:gd name="T91" fmla="*/ 0 h 1506"/>
              <a:gd name="T92" fmla="*/ 1134 w 1134"/>
              <a:gd name="T93" fmla="*/ 301 h 1506"/>
              <a:gd name="T94" fmla="*/ 1092 w 1134"/>
              <a:gd name="T95" fmla="*/ 372 h 1506"/>
              <a:gd name="T96" fmla="*/ 1035 w 1134"/>
              <a:gd name="T97" fmla="*/ 460 h 1506"/>
              <a:gd name="T98" fmla="*/ 992 w 1134"/>
              <a:gd name="T99" fmla="*/ 549 h 1506"/>
              <a:gd name="T100" fmla="*/ 950 w 1134"/>
              <a:gd name="T101" fmla="*/ 620 h 1506"/>
              <a:gd name="T102" fmla="*/ 893 w 1134"/>
              <a:gd name="T103" fmla="*/ 691 h 1506"/>
              <a:gd name="T104" fmla="*/ 851 w 1134"/>
              <a:gd name="T105" fmla="*/ 744 h 1506"/>
              <a:gd name="T106" fmla="*/ 808 w 1134"/>
              <a:gd name="T107" fmla="*/ 815 h 1506"/>
              <a:gd name="T108" fmla="*/ 766 w 1134"/>
              <a:gd name="T109" fmla="*/ 868 h 1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34" h="1506">
                <a:moveTo>
                  <a:pt x="766" y="868"/>
                </a:moveTo>
                <a:lnTo>
                  <a:pt x="723" y="921"/>
                </a:lnTo>
                <a:lnTo>
                  <a:pt x="681" y="974"/>
                </a:lnTo>
                <a:lnTo>
                  <a:pt x="624" y="1045"/>
                </a:lnTo>
                <a:lnTo>
                  <a:pt x="567" y="1098"/>
                </a:lnTo>
                <a:lnTo>
                  <a:pt x="510" y="1151"/>
                </a:lnTo>
                <a:lnTo>
                  <a:pt x="454" y="1205"/>
                </a:lnTo>
                <a:lnTo>
                  <a:pt x="383" y="1258"/>
                </a:lnTo>
                <a:lnTo>
                  <a:pt x="312" y="1311"/>
                </a:lnTo>
                <a:lnTo>
                  <a:pt x="241" y="1364"/>
                </a:lnTo>
                <a:lnTo>
                  <a:pt x="184" y="1417"/>
                </a:lnTo>
                <a:lnTo>
                  <a:pt x="142" y="1453"/>
                </a:lnTo>
                <a:lnTo>
                  <a:pt x="99" y="1470"/>
                </a:lnTo>
                <a:lnTo>
                  <a:pt x="57" y="1506"/>
                </a:lnTo>
                <a:lnTo>
                  <a:pt x="29" y="1506"/>
                </a:lnTo>
                <a:lnTo>
                  <a:pt x="14" y="1506"/>
                </a:lnTo>
                <a:lnTo>
                  <a:pt x="0" y="1506"/>
                </a:lnTo>
                <a:lnTo>
                  <a:pt x="0" y="1488"/>
                </a:lnTo>
                <a:lnTo>
                  <a:pt x="14" y="1470"/>
                </a:lnTo>
                <a:lnTo>
                  <a:pt x="29" y="1453"/>
                </a:lnTo>
                <a:lnTo>
                  <a:pt x="43" y="1435"/>
                </a:lnTo>
                <a:lnTo>
                  <a:pt x="71" y="1400"/>
                </a:lnTo>
                <a:lnTo>
                  <a:pt x="85" y="1382"/>
                </a:lnTo>
                <a:lnTo>
                  <a:pt x="99" y="1364"/>
                </a:lnTo>
                <a:lnTo>
                  <a:pt x="128" y="1329"/>
                </a:lnTo>
                <a:lnTo>
                  <a:pt x="156" y="1293"/>
                </a:lnTo>
                <a:lnTo>
                  <a:pt x="184" y="1258"/>
                </a:lnTo>
                <a:lnTo>
                  <a:pt x="213" y="1222"/>
                </a:lnTo>
                <a:lnTo>
                  <a:pt x="255" y="1187"/>
                </a:lnTo>
                <a:lnTo>
                  <a:pt x="298" y="1151"/>
                </a:lnTo>
                <a:lnTo>
                  <a:pt x="326" y="1116"/>
                </a:lnTo>
                <a:lnTo>
                  <a:pt x="369" y="1063"/>
                </a:lnTo>
                <a:lnTo>
                  <a:pt x="411" y="1010"/>
                </a:lnTo>
                <a:lnTo>
                  <a:pt x="454" y="957"/>
                </a:lnTo>
                <a:lnTo>
                  <a:pt x="510" y="903"/>
                </a:lnTo>
                <a:lnTo>
                  <a:pt x="553" y="832"/>
                </a:lnTo>
                <a:lnTo>
                  <a:pt x="596" y="762"/>
                </a:lnTo>
                <a:lnTo>
                  <a:pt x="638" y="691"/>
                </a:lnTo>
                <a:lnTo>
                  <a:pt x="695" y="620"/>
                </a:lnTo>
                <a:lnTo>
                  <a:pt x="737" y="549"/>
                </a:lnTo>
                <a:lnTo>
                  <a:pt x="794" y="460"/>
                </a:lnTo>
                <a:lnTo>
                  <a:pt x="851" y="372"/>
                </a:lnTo>
                <a:lnTo>
                  <a:pt x="907" y="283"/>
                </a:lnTo>
                <a:lnTo>
                  <a:pt x="964" y="194"/>
                </a:lnTo>
                <a:lnTo>
                  <a:pt x="1021" y="106"/>
                </a:lnTo>
                <a:lnTo>
                  <a:pt x="1077" y="0"/>
                </a:lnTo>
                <a:lnTo>
                  <a:pt x="1134" y="301"/>
                </a:lnTo>
                <a:lnTo>
                  <a:pt x="1092" y="372"/>
                </a:lnTo>
                <a:lnTo>
                  <a:pt x="1035" y="460"/>
                </a:lnTo>
                <a:lnTo>
                  <a:pt x="992" y="549"/>
                </a:lnTo>
                <a:lnTo>
                  <a:pt x="950" y="620"/>
                </a:lnTo>
                <a:lnTo>
                  <a:pt x="893" y="691"/>
                </a:lnTo>
                <a:lnTo>
                  <a:pt x="851" y="744"/>
                </a:lnTo>
                <a:lnTo>
                  <a:pt x="808" y="815"/>
                </a:lnTo>
                <a:lnTo>
                  <a:pt x="766" y="86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2" name="Freeform 14"/>
          <p:cNvSpPr>
            <a:spLocks noChangeArrowheads="1"/>
          </p:cNvSpPr>
          <p:nvPr/>
        </p:nvSpPr>
        <p:spPr bwMode="auto">
          <a:xfrm>
            <a:off x="5713414" y="2449513"/>
            <a:ext cx="269875" cy="201612"/>
          </a:xfrm>
          <a:custGeom>
            <a:avLst/>
            <a:gdLst>
              <a:gd name="T0" fmla="*/ 0 w 425"/>
              <a:gd name="T1" fmla="*/ 0 h 319"/>
              <a:gd name="T2" fmla="*/ 56 w 425"/>
              <a:gd name="T3" fmla="*/ 0 h 319"/>
              <a:gd name="T4" fmla="*/ 113 w 425"/>
              <a:gd name="T5" fmla="*/ 0 h 319"/>
              <a:gd name="T6" fmla="*/ 170 w 425"/>
              <a:gd name="T7" fmla="*/ 0 h 319"/>
              <a:gd name="T8" fmla="*/ 212 w 425"/>
              <a:gd name="T9" fmla="*/ 18 h 319"/>
              <a:gd name="T10" fmla="*/ 241 w 425"/>
              <a:gd name="T11" fmla="*/ 18 h 319"/>
              <a:gd name="T12" fmla="*/ 283 w 425"/>
              <a:gd name="T13" fmla="*/ 36 h 319"/>
              <a:gd name="T14" fmla="*/ 312 w 425"/>
              <a:gd name="T15" fmla="*/ 36 h 319"/>
              <a:gd name="T16" fmla="*/ 340 w 425"/>
              <a:gd name="T17" fmla="*/ 53 h 319"/>
              <a:gd name="T18" fmla="*/ 354 w 425"/>
              <a:gd name="T19" fmla="*/ 71 h 319"/>
              <a:gd name="T20" fmla="*/ 368 w 425"/>
              <a:gd name="T21" fmla="*/ 89 h 319"/>
              <a:gd name="T22" fmla="*/ 382 w 425"/>
              <a:gd name="T23" fmla="*/ 107 h 319"/>
              <a:gd name="T24" fmla="*/ 397 w 425"/>
              <a:gd name="T25" fmla="*/ 124 h 319"/>
              <a:gd name="T26" fmla="*/ 411 w 425"/>
              <a:gd name="T27" fmla="*/ 160 h 319"/>
              <a:gd name="T28" fmla="*/ 411 w 425"/>
              <a:gd name="T29" fmla="*/ 177 h 319"/>
              <a:gd name="T30" fmla="*/ 425 w 425"/>
              <a:gd name="T31" fmla="*/ 195 h 319"/>
              <a:gd name="T32" fmla="*/ 425 w 425"/>
              <a:gd name="T33" fmla="*/ 231 h 319"/>
              <a:gd name="T34" fmla="*/ 425 w 425"/>
              <a:gd name="T35" fmla="*/ 248 h 319"/>
              <a:gd name="T36" fmla="*/ 411 w 425"/>
              <a:gd name="T37" fmla="*/ 266 h 319"/>
              <a:gd name="T38" fmla="*/ 411 w 425"/>
              <a:gd name="T39" fmla="*/ 284 h 319"/>
              <a:gd name="T40" fmla="*/ 411 w 425"/>
              <a:gd name="T41" fmla="*/ 301 h 319"/>
              <a:gd name="T42" fmla="*/ 397 w 425"/>
              <a:gd name="T43" fmla="*/ 301 h 319"/>
              <a:gd name="T44" fmla="*/ 397 w 425"/>
              <a:gd name="T45" fmla="*/ 319 h 319"/>
              <a:gd name="T46" fmla="*/ 382 w 425"/>
              <a:gd name="T47" fmla="*/ 319 h 319"/>
              <a:gd name="T48" fmla="*/ 368 w 425"/>
              <a:gd name="T49" fmla="*/ 319 h 319"/>
              <a:gd name="T50" fmla="*/ 354 w 425"/>
              <a:gd name="T51" fmla="*/ 319 h 319"/>
              <a:gd name="T52" fmla="*/ 340 w 425"/>
              <a:gd name="T53" fmla="*/ 319 h 319"/>
              <a:gd name="T54" fmla="*/ 340 w 425"/>
              <a:gd name="T55" fmla="*/ 301 h 319"/>
              <a:gd name="T56" fmla="*/ 312 w 425"/>
              <a:gd name="T57" fmla="*/ 301 h 319"/>
              <a:gd name="T58" fmla="*/ 297 w 425"/>
              <a:gd name="T59" fmla="*/ 284 h 319"/>
              <a:gd name="T60" fmla="*/ 283 w 425"/>
              <a:gd name="T61" fmla="*/ 266 h 319"/>
              <a:gd name="T62" fmla="*/ 255 w 425"/>
              <a:gd name="T63" fmla="*/ 248 h 319"/>
              <a:gd name="T64" fmla="*/ 227 w 425"/>
              <a:gd name="T65" fmla="*/ 213 h 319"/>
              <a:gd name="T66" fmla="*/ 212 w 425"/>
              <a:gd name="T67" fmla="*/ 195 h 319"/>
              <a:gd name="T68" fmla="*/ 170 w 425"/>
              <a:gd name="T69" fmla="*/ 177 h 319"/>
              <a:gd name="T70" fmla="*/ 142 w 425"/>
              <a:gd name="T71" fmla="*/ 142 h 319"/>
              <a:gd name="T72" fmla="*/ 113 w 425"/>
              <a:gd name="T73" fmla="*/ 107 h 319"/>
              <a:gd name="T74" fmla="*/ 71 w 425"/>
              <a:gd name="T75" fmla="*/ 71 h 319"/>
              <a:gd name="T76" fmla="*/ 42 w 425"/>
              <a:gd name="T77" fmla="*/ 36 h 319"/>
              <a:gd name="T78" fmla="*/ 0 w 425"/>
              <a:gd name="T79" fmla="*/ 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5" h="319">
                <a:moveTo>
                  <a:pt x="0" y="0"/>
                </a:moveTo>
                <a:lnTo>
                  <a:pt x="56" y="0"/>
                </a:lnTo>
                <a:lnTo>
                  <a:pt x="113" y="0"/>
                </a:lnTo>
                <a:lnTo>
                  <a:pt x="170" y="0"/>
                </a:lnTo>
                <a:lnTo>
                  <a:pt x="212" y="18"/>
                </a:lnTo>
                <a:lnTo>
                  <a:pt x="241" y="18"/>
                </a:lnTo>
                <a:lnTo>
                  <a:pt x="283" y="36"/>
                </a:lnTo>
                <a:lnTo>
                  <a:pt x="312" y="36"/>
                </a:lnTo>
                <a:lnTo>
                  <a:pt x="340" y="53"/>
                </a:lnTo>
                <a:lnTo>
                  <a:pt x="354" y="71"/>
                </a:lnTo>
                <a:lnTo>
                  <a:pt x="368" y="89"/>
                </a:lnTo>
                <a:lnTo>
                  <a:pt x="382" y="107"/>
                </a:lnTo>
                <a:lnTo>
                  <a:pt x="397" y="124"/>
                </a:lnTo>
                <a:lnTo>
                  <a:pt x="411" y="160"/>
                </a:lnTo>
                <a:lnTo>
                  <a:pt x="411" y="177"/>
                </a:lnTo>
                <a:lnTo>
                  <a:pt x="425" y="195"/>
                </a:lnTo>
                <a:lnTo>
                  <a:pt x="425" y="231"/>
                </a:lnTo>
                <a:lnTo>
                  <a:pt x="425" y="248"/>
                </a:lnTo>
                <a:lnTo>
                  <a:pt x="411" y="266"/>
                </a:lnTo>
                <a:lnTo>
                  <a:pt x="411" y="284"/>
                </a:lnTo>
                <a:lnTo>
                  <a:pt x="411" y="301"/>
                </a:lnTo>
                <a:lnTo>
                  <a:pt x="397" y="301"/>
                </a:lnTo>
                <a:lnTo>
                  <a:pt x="397" y="319"/>
                </a:lnTo>
                <a:lnTo>
                  <a:pt x="382" y="319"/>
                </a:lnTo>
                <a:lnTo>
                  <a:pt x="368" y="319"/>
                </a:lnTo>
                <a:lnTo>
                  <a:pt x="354" y="319"/>
                </a:lnTo>
                <a:lnTo>
                  <a:pt x="340" y="319"/>
                </a:lnTo>
                <a:lnTo>
                  <a:pt x="340" y="301"/>
                </a:lnTo>
                <a:lnTo>
                  <a:pt x="312" y="301"/>
                </a:lnTo>
                <a:lnTo>
                  <a:pt x="297" y="284"/>
                </a:lnTo>
                <a:lnTo>
                  <a:pt x="283" y="266"/>
                </a:lnTo>
                <a:lnTo>
                  <a:pt x="255" y="248"/>
                </a:lnTo>
                <a:lnTo>
                  <a:pt x="227" y="213"/>
                </a:lnTo>
                <a:lnTo>
                  <a:pt x="212" y="195"/>
                </a:lnTo>
                <a:lnTo>
                  <a:pt x="170" y="177"/>
                </a:lnTo>
                <a:lnTo>
                  <a:pt x="142" y="142"/>
                </a:lnTo>
                <a:lnTo>
                  <a:pt x="113" y="107"/>
                </a:lnTo>
                <a:lnTo>
                  <a:pt x="71" y="71"/>
                </a:lnTo>
                <a:lnTo>
                  <a:pt x="42" y="36"/>
                </a:lnTo>
                <a:lnTo>
                  <a:pt x="0"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3" name="Freeform 15"/>
          <p:cNvSpPr>
            <a:spLocks noChangeArrowheads="1"/>
          </p:cNvSpPr>
          <p:nvPr/>
        </p:nvSpPr>
        <p:spPr bwMode="auto">
          <a:xfrm>
            <a:off x="5568951" y="1414463"/>
            <a:ext cx="269875" cy="2070100"/>
          </a:xfrm>
          <a:custGeom>
            <a:avLst/>
            <a:gdLst>
              <a:gd name="T0" fmla="*/ 241 w 425"/>
              <a:gd name="T1" fmla="*/ 35 h 3261"/>
              <a:gd name="T2" fmla="*/ 340 w 425"/>
              <a:gd name="T3" fmla="*/ 88 h 3261"/>
              <a:gd name="T4" fmla="*/ 397 w 425"/>
              <a:gd name="T5" fmla="*/ 142 h 3261"/>
              <a:gd name="T6" fmla="*/ 425 w 425"/>
              <a:gd name="T7" fmla="*/ 177 h 3261"/>
              <a:gd name="T8" fmla="*/ 425 w 425"/>
              <a:gd name="T9" fmla="*/ 248 h 3261"/>
              <a:gd name="T10" fmla="*/ 397 w 425"/>
              <a:gd name="T11" fmla="*/ 319 h 3261"/>
              <a:gd name="T12" fmla="*/ 369 w 425"/>
              <a:gd name="T13" fmla="*/ 407 h 3261"/>
              <a:gd name="T14" fmla="*/ 354 w 425"/>
              <a:gd name="T15" fmla="*/ 567 h 3261"/>
              <a:gd name="T16" fmla="*/ 340 w 425"/>
              <a:gd name="T17" fmla="*/ 709 h 3261"/>
              <a:gd name="T18" fmla="*/ 326 w 425"/>
              <a:gd name="T19" fmla="*/ 850 h 3261"/>
              <a:gd name="T20" fmla="*/ 312 w 425"/>
              <a:gd name="T21" fmla="*/ 1028 h 3261"/>
              <a:gd name="T22" fmla="*/ 312 w 425"/>
              <a:gd name="T23" fmla="*/ 1258 h 3261"/>
              <a:gd name="T24" fmla="*/ 298 w 425"/>
              <a:gd name="T25" fmla="*/ 1524 h 3261"/>
              <a:gd name="T26" fmla="*/ 283 w 425"/>
              <a:gd name="T27" fmla="*/ 1825 h 3261"/>
              <a:gd name="T28" fmla="*/ 269 w 425"/>
              <a:gd name="T29" fmla="*/ 2091 h 3261"/>
              <a:gd name="T30" fmla="*/ 269 w 425"/>
              <a:gd name="T31" fmla="*/ 2339 h 3261"/>
              <a:gd name="T32" fmla="*/ 255 w 425"/>
              <a:gd name="T33" fmla="*/ 2516 h 3261"/>
              <a:gd name="T34" fmla="*/ 255 w 425"/>
              <a:gd name="T35" fmla="*/ 2676 h 3261"/>
              <a:gd name="T36" fmla="*/ 241 w 425"/>
              <a:gd name="T37" fmla="*/ 2782 h 3261"/>
              <a:gd name="T38" fmla="*/ 227 w 425"/>
              <a:gd name="T39" fmla="*/ 2942 h 3261"/>
              <a:gd name="T40" fmla="*/ 213 w 425"/>
              <a:gd name="T41" fmla="*/ 3066 h 3261"/>
              <a:gd name="T42" fmla="*/ 170 w 425"/>
              <a:gd name="T43" fmla="*/ 3172 h 3261"/>
              <a:gd name="T44" fmla="*/ 156 w 425"/>
              <a:gd name="T45" fmla="*/ 3243 h 3261"/>
              <a:gd name="T46" fmla="*/ 113 w 425"/>
              <a:gd name="T47" fmla="*/ 3261 h 3261"/>
              <a:gd name="T48" fmla="*/ 85 w 425"/>
              <a:gd name="T49" fmla="*/ 3225 h 3261"/>
              <a:gd name="T50" fmla="*/ 43 w 425"/>
              <a:gd name="T51" fmla="*/ 3172 h 3261"/>
              <a:gd name="T52" fmla="*/ 14 w 425"/>
              <a:gd name="T53" fmla="*/ 3066 h 3261"/>
              <a:gd name="T54" fmla="*/ 0 w 425"/>
              <a:gd name="T55" fmla="*/ 2995 h 3261"/>
              <a:gd name="T56" fmla="*/ 0 w 425"/>
              <a:gd name="T57" fmla="*/ 2942 h 3261"/>
              <a:gd name="T58" fmla="*/ 14 w 425"/>
              <a:gd name="T59" fmla="*/ 2853 h 3261"/>
              <a:gd name="T60" fmla="*/ 43 w 425"/>
              <a:gd name="T61" fmla="*/ 2694 h 3261"/>
              <a:gd name="T62" fmla="*/ 85 w 425"/>
              <a:gd name="T63" fmla="*/ 2481 h 3261"/>
              <a:gd name="T64" fmla="*/ 113 w 425"/>
              <a:gd name="T65" fmla="*/ 2233 h 3261"/>
              <a:gd name="T66" fmla="*/ 142 w 425"/>
              <a:gd name="T67" fmla="*/ 1949 h 3261"/>
              <a:gd name="T68" fmla="*/ 156 w 425"/>
              <a:gd name="T69" fmla="*/ 1595 h 3261"/>
              <a:gd name="T70" fmla="*/ 156 w 425"/>
              <a:gd name="T71" fmla="*/ 1169 h 3261"/>
              <a:gd name="T72" fmla="*/ 156 w 425"/>
              <a:gd name="T73" fmla="*/ 762 h 3261"/>
              <a:gd name="T74" fmla="*/ 156 w 425"/>
              <a:gd name="T75" fmla="*/ 531 h 3261"/>
              <a:gd name="T76" fmla="*/ 156 w 425"/>
              <a:gd name="T77" fmla="*/ 354 h 3261"/>
              <a:gd name="T78" fmla="*/ 142 w 425"/>
              <a:gd name="T79" fmla="*/ 230 h 3261"/>
              <a:gd name="T80" fmla="*/ 113 w 425"/>
              <a:gd name="T81" fmla="*/ 142 h 3261"/>
              <a:gd name="T82" fmla="*/ 71 w 425"/>
              <a:gd name="T83" fmla="*/ 88 h 3261"/>
              <a:gd name="T84" fmla="*/ 43 w 425"/>
              <a:gd name="T85" fmla="*/ 53 h 3261"/>
              <a:gd name="T86" fmla="*/ 43 w 425"/>
              <a:gd name="T87" fmla="*/ 35 h 3261"/>
              <a:gd name="T88" fmla="*/ 57 w 425"/>
              <a:gd name="T89" fmla="*/ 0 h 3261"/>
              <a:gd name="T90" fmla="*/ 99 w 425"/>
              <a:gd name="T91" fmla="*/ 0 h 3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5" h="3261">
                <a:moveTo>
                  <a:pt x="142" y="0"/>
                </a:moveTo>
                <a:lnTo>
                  <a:pt x="198" y="17"/>
                </a:lnTo>
                <a:lnTo>
                  <a:pt x="241" y="35"/>
                </a:lnTo>
                <a:lnTo>
                  <a:pt x="283" y="53"/>
                </a:lnTo>
                <a:lnTo>
                  <a:pt x="326" y="88"/>
                </a:lnTo>
                <a:lnTo>
                  <a:pt x="340" y="88"/>
                </a:lnTo>
                <a:lnTo>
                  <a:pt x="369" y="106"/>
                </a:lnTo>
                <a:lnTo>
                  <a:pt x="383" y="124"/>
                </a:lnTo>
                <a:lnTo>
                  <a:pt x="397" y="142"/>
                </a:lnTo>
                <a:lnTo>
                  <a:pt x="411" y="159"/>
                </a:lnTo>
                <a:lnTo>
                  <a:pt x="411" y="177"/>
                </a:lnTo>
                <a:lnTo>
                  <a:pt x="425" y="177"/>
                </a:lnTo>
                <a:lnTo>
                  <a:pt x="425" y="195"/>
                </a:lnTo>
                <a:lnTo>
                  <a:pt x="425" y="230"/>
                </a:lnTo>
                <a:lnTo>
                  <a:pt x="425" y="248"/>
                </a:lnTo>
                <a:lnTo>
                  <a:pt x="411" y="283"/>
                </a:lnTo>
                <a:lnTo>
                  <a:pt x="397" y="301"/>
                </a:lnTo>
                <a:lnTo>
                  <a:pt x="397" y="319"/>
                </a:lnTo>
                <a:lnTo>
                  <a:pt x="383" y="354"/>
                </a:lnTo>
                <a:lnTo>
                  <a:pt x="383" y="372"/>
                </a:lnTo>
                <a:lnTo>
                  <a:pt x="369" y="407"/>
                </a:lnTo>
                <a:lnTo>
                  <a:pt x="369" y="461"/>
                </a:lnTo>
                <a:lnTo>
                  <a:pt x="354" y="514"/>
                </a:lnTo>
                <a:lnTo>
                  <a:pt x="354" y="567"/>
                </a:lnTo>
                <a:lnTo>
                  <a:pt x="340" y="620"/>
                </a:lnTo>
                <a:lnTo>
                  <a:pt x="340" y="655"/>
                </a:lnTo>
                <a:lnTo>
                  <a:pt x="340" y="709"/>
                </a:lnTo>
                <a:lnTo>
                  <a:pt x="340" y="744"/>
                </a:lnTo>
                <a:lnTo>
                  <a:pt x="326" y="797"/>
                </a:lnTo>
                <a:lnTo>
                  <a:pt x="326" y="850"/>
                </a:lnTo>
                <a:lnTo>
                  <a:pt x="326" y="904"/>
                </a:lnTo>
                <a:lnTo>
                  <a:pt x="326" y="974"/>
                </a:lnTo>
                <a:lnTo>
                  <a:pt x="312" y="1028"/>
                </a:lnTo>
                <a:lnTo>
                  <a:pt x="312" y="1099"/>
                </a:lnTo>
                <a:lnTo>
                  <a:pt x="312" y="1187"/>
                </a:lnTo>
                <a:lnTo>
                  <a:pt x="312" y="1258"/>
                </a:lnTo>
                <a:lnTo>
                  <a:pt x="298" y="1347"/>
                </a:lnTo>
                <a:lnTo>
                  <a:pt x="298" y="1435"/>
                </a:lnTo>
                <a:lnTo>
                  <a:pt x="298" y="1524"/>
                </a:lnTo>
                <a:lnTo>
                  <a:pt x="298" y="1612"/>
                </a:lnTo>
                <a:lnTo>
                  <a:pt x="283" y="1719"/>
                </a:lnTo>
                <a:lnTo>
                  <a:pt x="283" y="1825"/>
                </a:lnTo>
                <a:lnTo>
                  <a:pt x="283" y="1914"/>
                </a:lnTo>
                <a:lnTo>
                  <a:pt x="283" y="2002"/>
                </a:lnTo>
                <a:lnTo>
                  <a:pt x="269" y="2091"/>
                </a:lnTo>
                <a:lnTo>
                  <a:pt x="269" y="2180"/>
                </a:lnTo>
                <a:lnTo>
                  <a:pt x="269" y="2250"/>
                </a:lnTo>
                <a:lnTo>
                  <a:pt x="269" y="2339"/>
                </a:lnTo>
                <a:lnTo>
                  <a:pt x="255" y="2392"/>
                </a:lnTo>
                <a:lnTo>
                  <a:pt x="255" y="2463"/>
                </a:lnTo>
                <a:lnTo>
                  <a:pt x="255" y="2516"/>
                </a:lnTo>
                <a:lnTo>
                  <a:pt x="255" y="2569"/>
                </a:lnTo>
                <a:lnTo>
                  <a:pt x="255" y="2623"/>
                </a:lnTo>
                <a:lnTo>
                  <a:pt x="255" y="2676"/>
                </a:lnTo>
                <a:lnTo>
                  <a:pt x="241" y="2711"/>
                </a:lnTo>
                <a:lnTo>
                  <a:pt x="241" y="2747"/>
                </a:lnTo>
                <a:lnTo>
                  <a:pt x="241" y="2782"/>
                </a:lnTo>
                <a:lnTo>
                  <a:pt x="241" y="2835"/>
                </a:lnTo>
                <a:lnTo>
                  <a:pt x="227" y="2888"/>
                </a:lnTo>
                <a:lnTo>
                  <a:pt x="227" y="2942"/>
                </a:lnTo>
                <a:lnTo>
                  <a:pt x="227" y="2995"/>
                </a:lnTo>
                <a:lnTo>
                  <a:pt x="213" y="3030"/>
                </a:lnTo>
                <a:lnTo>
                  <a:pt x="213" y="3066"/>
                </a:lnTo>
                <a:lnTo>
                  <a:pt x="198" y="3101"/>
                </a:lnTo>
                <a:lnTo>
                  <a:pt x="184" y="3137"/>
                </a:lnTo>
                <a:lnTo>
                  <a:pt x="170" y="3172"/>
                </a:lnTo>
                <a:lnTo>
                  <a:pt x="170" y="3190"/>
                </a:lnTo>
                <a:lnTo>
                  <a:pt x="156" y="3225"/>
                </a:lnTo>
                <a:lnTo>
                  <a:pt x="156" y="3243"/>
                </a:lnTo>
                <a:lnTo>
                  <a:pt x="142" y="3243"/>
                </a:lnTo>
                <a:lnTo>
                  <a:pt x="128" y="3261"/>
                </a:lnTo>
                <a:lnTo>
                  <a:pt x="113" y="3261"/>
                </a:lnTo>
                <a:lnTo>
                  <a:pt x="99" y="3261"/>
                </a:lnTo>
                <a:lnTo>
                  <a:pt x="85" y="3243"/>
                </a:lnTo>
                <a:lnTo>
                  <a:pt x="85" y="3225"/>
                </a:lnTo>
                <a:lnTo>
                  <a:pt x="71" y="3207"/>
                </a:lnTo>
                <a:lnTo>
                  <a:pt x="57" y="3190"/>
                </a:lnTo>
                <a:lnTo>
                  <a:pt x="43" y="3172"/>
                </a:lnTo>
                <a:lnTo>
                  <a:pt x="43" y="3137"/>
                </a:lnTo>
                <a:lnTo>
                  <a:pt x="28" y="3101"/>
                </a:lnTo>
                <a:lnTo>
                  <a:pt x="14" y="3066"/>
                </a:lnTo>
                <a:lnTo>
                  <a:pt x="14" y="3048"/>
                </a:lnTo>
                <a:lnTo>
                  <a:pt x="0" y="3013"/>
                </a:lnTo>
                <a:lnTo>
                  <a:pt x="0" y="2995"/>
                </a:lnTo>
                <a:lnTo>
                  <a:pt x="0" y="2977"/>
                </a:lnTo>
                <a:lnTo>
                  <a:pt x="0" y="2959"/>
                </a:lnTo>
                <a:lnTo>
                  <a:pt x="0" y="2942"/>
                </a:lnTo>
                <a:lnTo>
                  <a:pt x="0" y="2924"/>
                </a:lnTo>
                <a:lnTo>
                  <a:pt x="14" y="2888"/>
                </a:lnTo>
                <a:lnTo>
                  <a:pt x="14" y="2853"/>
                </a:lnTo>
                <a:lnTo>
                  <a:pt x="28" y="2800"/>
                </a:lnTo>
                <a:lnTo>
                  <a:pt x="43" y="2764"/>
                </a:lnTo>
                <a:lnTo>
                  <a:pt x="43" y="2694"/>
                </a:lnTo>
                <a:lnTo>
                  <a:pt x="57" y="2640"/>
                </a:lnTo>
                <a:lnTo>
                  <a:pt x="71" y="2569"/>
                </a:lnTo>
                <a:lnTo>
                  <a:pt x="85" y="2481"/>
                </a:lnTo>
                <a:lnTo>
                  <a:pt x="99" y="2410"/>
                </a:lnTo>
                <a:lnTo>
                  <a:pt x="113" y="2321"/>
                </a:lnTo>
                <a:lnTo>
                  <a:pt x="113" y="2233"/>
                </a:lnTo>
                <a:lnTo>
                  <a:pt x="128" y="2144"/>
                </a:lnTo>
                <a:lnTo>
                  <a:pt x="128" y="2056"/>
                </a:lnTo>
                <a:lnTo>
                  <a:pt x="142" y="1949"/>
                </a:lnTo>
                <a:lnTo>
                  <a:pt x="142" y="1843"/>
                </a:lnTo>
                <a:lnTo>
                  <a:pt x="156" y="1719"/>
                </a:lnTo>
                <a:lnTo>
                  <a:pt x="156" y="1595"/>
                </a:lnTo>
                <a:lnTo>
                  <a:pt x="156" y="1471"/>
                </a:lnTo>
                <a:lnTo>
                  <a:pt x="156" y="1329"/>
                </a:lnTo>
                <a:lnTo>
                  <a:pt x="156" y="1169"/>
                </a:lnTo>
                <a:lnTo>
                  <a:pt x="156" y="1010"/>
                </a:lnTo>
                <a:lnTo>
                  <a:pt x="156" y="833"/>
                </a:lnTo>
                <a:lnTo>
                  <a:pt x="156" y="762"/>
                </a:lnTo>
                <a:lnTo>
                  <a:pt x="156" y="673"/>
                </a:lnTo>
                <a:lnTo>
                  <a:pt x="156" y="602"/>
                </a:lnTo>
                <a:lnTo>
                  <a:pt x="156" y="531"/>
                </a:lnTo>
                <a:lnTo>
                  <a:pt x="156" y="461"/>
                </a:lnTo>
                <a:lnTo>
                  <a:pt x="156" y="407"/>
                </a:lnTo>
                <a:lnTo>
                  <a:pt x="156" y="354"/>
                </a:lnTo>
                <a:lnTo>
                  <a:pt x="142" y="301"/>
                </a:lnTo>
                <a:lnTo>
                  <a:pt x="142" y="266"/>
                </a:lnTo>
                <a:lnTo>
                  <a:pt x="142" y="230"/>
                </a:lnTo>
                <a:lnTo>
                  <a:pt x="128" y="195"/>
                </a:lnTo>
                <a:lnTo>
                  <a:pt x="128" y="159"/>
                </a:lnTo>
                <a:lnTo>
                  <a:pt x="113" y="142"/>
                </a:lnTo>
                <a:lnTo>
                  <a:pt x="113" y="124"/>
                </a:lnTo>
                <a:lnTo>
                  <a:pt x="99" y="106"/>
                </a:lnTo>
                <a:lnTo>
                  <a:pt x="71" y="88"/>
                </a:lnTo>
                <a:lnTo>
                  <a:pt x="57" y="71"/>
                </a:lnTo>
                <a:lnTo>
                  <a:pt x="43" y="71"/>
                </a:lnTo>
                <a:lnTo>
                  <a:pt x="43" y="53"/>
                </a:lnTo>
                <a:lnTo>
                  <a:pt x="28" y="53"/>
                </a:lnTo>
                <a:lnTo>
                  <a:pt x="28" y="35"/>
                </a:lnTo>
                <a:lnTo>
                  <a:pt x="43" y="35"/>
                </a:lnTo>
                <a:lnTo>
                  <a:pt x="43" y="17"/>
                </a:lnTo>
                <a:lnTo>
                  <a:pt x="57" y="17"/>
                </a:lnTo>
                <a:lnTo>
                  <a:pt x="57" y="0"/>
                </a:lnTo>
                <a:lnTo>
                  <a:pt x="71" y="0"/>
                </a:lnTo>
                <a:lnTo>
                  <a:pt x="85" y="0"/>
                </a:lnTo>
                <a:lnTo>
                  <a:pt x="99" y="0"/>
                </a:lnTo>
                <a:lnTo>
                  <a:pt x="128" y="0"/>
                </a:lnTo>
                <a:lnTo>
                  <a:pt x="142" y="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9230" name="图片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3876" y="3890964"/>
            <a:ext cx="8582025"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063"/>
                                        </p:tgtEl>
                                        <p:attrNameLst>
                                          <p:attrName>style.visibility</p:attrName>
                                        </p:attrNameLst>
                                      </p:cBhvr>
                                      <p:to>
                                        <p:strVal val="visible"/>
                                      </p:to>
                                    </p:set>
                                    <p:animEffect transition="in" filter="wipe(up)">
                                      <p:cBhvr>
                                        <p:cTn id="12" dur="500"/>
                                        <p:tgtEl>
                                          <p:spTgt spid="2063"/>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062"/>
                                        </p:tgtEl>
                                        <p:attrNameLst>
                                          <p:attrName>style.visibility</p:attrName>
                                        </p:attrNameLst>
                                      </p:cBhvr>
                                      <p:to>
                                        <p:strVal val="visible"/>
                                      </p:to>
                                    </p:set>
                                    <p:animEffect transition="in" filter="wipe(up)">
                                      <p:cBhvr>
                                        <p:cTn id="22" dur="500"/>
                                        <p:tgtEl>
                                          <p:spTgt spid="2062"/>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055"/>
                                        </p:tgtEl>
                                        <p:attrNameLst>
                                          <p:attrName>style.visibility</p:attrName>
                                        </p:attrNameLst>
                                      </p:cBhvr>
                                      <p:to>
                                        <p:strVal val="visible"/>
                                      </p:to>
                                    </p:set>
                                    <p:animEffect transition="in" filter="wipe(up)">
                                      <p:cBhvr>
                                        <p:cTn id="27" dur="500"/>
                                        <p:tgtEl>
                                          <p:spTgt spid="2055"/>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1" fill="hold" nodeType="clickEffect">
                                  <p:stCondLst>
                                    <p:cond delay="0"/>
                                  </p:stCondLst>
                                  <p:childTnLst>
                                    <p:set>
                                      <p:cBhvr>
                                        <p:cTn id="31" dur="1" fill="hold">
                                          <p:stCondLst>
                                            <p:cond delay="0"/>
                                          </p:stCondLst>
                                        </p:cTn>
                                        <p:tgtEl>
                                          <p:spTgt spid="2056"/>
                                        </p:tgtEl>
                                        <p:attrNameLst>
                                          <p:attrName>style.visibility</p:attrName>
                                        </p:attrNameLst>
                                      </p:cBhvr>
                                      <p:to>
                                        <p:strVal val="visible"/>
                                      </p:to>
                                    </p:set>
                                    <p:animEffect transition="in" filter="wipe(up)">
                                      <p:cBhvr>
                                        <p:cTn id="32" dur="500"/>
                                        <p:tgtEl>
                                          <p:spTgt spid="2056"/>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057"/>
                                        </p:tgtEl>
                                        <p:attrNameLst>
                                          <p:attrName>style.visibility</p:attrName>
                                        </p:attrNameLst>
                                      </p:cBhvr>
                                      <p:to>
                                        <p:strVal val="visible"/>
                                      </p:to>
                                    </p:set>
                                    <p:animEffect transition="in" filter="wipe(left)">
                                      <p:cBhvr>
                                        <p:cTn id="37" dur="500"/>
                                        <p:tgtEl>
                                          <p:spTgt spid="2057"/>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058"/>
                                        </p:tgtEl>
                                        <p:attrNameLst>
                                          <p:attrName>style.visibility</p:attrName>
                                        </p:attrNameLst>
                                      </p:cBhvr>
                                      <p:to>
                                        <p:strVal val="visible"/>
                                      </p:to>
                                    </p:set>
                                    <p:animEffect transition="in" filter="wipe(left)">
                                      <p:cBhvr>
                                        <p:cTn id="42" dur="500"/>
                                        <p:tgtEl>
                                          <p:spTgt spid="2058"/>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2059"/>
                                        </p:tgtEl>
                                        <p:attrNameLst>
                                          <p:attrName>style.visibility</p:attrName>
                                        </p:attrNameLst>
                                      </p:cBhvr>
                                      <p:to>
                                        <p:strVal val="visible"/>
                                      </p:to>
                                    </p:set>
                                    <p:animEffect transition="in" filter="wipe(left)">
                                      <p:cBhvr>
                                        <p:cTn id="47" dur="500"/>
                                        <p:tgtEl>
                                          <p:spTgt spid="2059"/>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1" name="组合 38"/>
          <p:cNvGrpSpPr>
            <a:grpSpLocks/>
          </p:cNvGrpSpPr>
          <p:nvPr/>
        </p:nvGrpSpPr>
        <p:grpSpPr bwMode="auto">
          <a:xfrm>
            <a:off x="5146675" y="1168401"/>
            <a:ext cx="2541588" cy="2538413"/>
            <a:chOff x="299400" y="609600"/>
            <a:chExt cx="2542863" cy="2539048"/>
          </a:xfrm>
        </p:grpSpPr>
        <p:cxnSp>
          <p:nvCxnSpPr>
            <p:cNvPr id="10242" name="直接连接符 1"/>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10243" name="直接连接符 2"/>
            <p:cNvCxnSpPr>
              <a:cxnSpLocks noChangeShapeType="1"/>
            </p:cNvCxnSpPr>
            <p:nvPr/>
          </p:nvCxnSpPr>
          <p:spPr bwMode="auto">
            <a:xfrm rot="5400000">
              <a:off x="288584" y="1868788"/>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7" name="矩形 6"/>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8" name="Freeform 6"/>
          <p:cNvSpPr>
            <a:spLocks noChangeArrowheads="1"/>
          </p:cNvSpPr>
          <p:nvPr/>
        </p:nvSpPr>
        <p:spPr bwMode="auto">
          <a:xfrm>
            <a:off x="5635626" y="1474788"/>
            <a:ext cx="422275" cy="361950"/>
          </a:xfrm>
          <a:custGeom>
            <a:avLst/>
            <a:gdLst>
              <a:gd name="T0" fmla="*/ 0 w 665"/>
              <a:gd name="T1" fmla="*/ 66 h 568"/>
              <a:gd name="T2" fmla="*/ 13 w 665"/>
              <a:gd name="T3" fmla="*/ 40 h 568"/>
              <a:gd name="T4" fmla="*/ 13 w 665"/>
              <a:gd name="T5" fmla="*/ 27 h 568"/>
              <a:gd name="T6" fmla="*/ 40 w 665"/>
              <a:gd name="T7" fmla="*/ 27 h 568"/>
              <a:gd name="T8" fmla="*/ 53 w 665"/>
              <a:gd name="T9" fmla="*/ 13 h 568"/>
              <a:gd name="T10" fmla="*/ 80 w 665"/>
              <a:gd name="T11" fmla="*/ 0 h 568"/>
              <a:gd name="T12" fmla="*/ 107 w 665"/>
              <a:gd name="T13" fmla="*/ 0 h 568"/>
              <a:gd name="T14" fmla="*/ 146 w 665"/>
              <a:gd name="T15" fmla="*/ 0 h 568"/>
              <a:gd name="T16" fmla="*/ 186 w 665"/>
              <a:gd name="T17" fmla="*/ 0 h 568"/>
              <a:gd name="T18" fmla="*/ 226 w 665"/>
              <a:gd name="T19" fmla="*/ 0 h 568"/>
              <a:gd name="T20" fmla="*/ 266 w 665"/>
              <a:gd name="T21" fmla="*/ 0 h 568"/>
              <a:gd name="T22" fmla="*/ 306 w 665"/>
              <a:gd name="T23" fmla="*/ 13 h 568"/>
              <a:gd name="T24" fmla="*/ 346 w 665"/>
              <a:gd name="T25" fmla="*/ 27 h 568"/>
              <a:gd name="T26" fmla="*/ 386 w 665"/>
              <a:gd name="T27" fmla="*/ 40 h 568"/>
              <a:gd name="T28" fmla="*/ 439 w 665"/>
              <a:gd name="T29" fmla="*/ 53 h 568"/>
              <a:gd name="T30" fmla="*/ 479 w 665"/>
              <a:gd name="T31" fmla="*/ 66 h 568"/>
              <a:gd name="T32" fmla="*/ 505 w 665"/>
              <a:gd name="T33" fmla="*/ 93 h 568"/>
              <a:gd name="T34" fmla="*/ 545 w 665"/>
              <a:gd name="T35" fmla="*/ 119 h 568"/>
              <a:gd name="T36" fmla="*/ 585 w 665"/>
              <a:gd name="T37" fmla="*/ 159 h 568"/>
              <a:gd name="T38" fmla="*/ 612 w 665"/>
              <a:gd name="T39" fmla="*/ 185 h 568"/>
              <a:gd name="T40" fmla="*/ 625 w 665"/>
              <a:gd name="T41" fmla="*/ 212 h 568"/>
              <a:gd name="T42" fmla="*/ 651 w 665"/>
              <a:gd name="T43" fmla="*/ 251 h 568"/>
              <a:gd name="T44" fmla="*/ 665 w 665"/>
              <a:gd name="T45" fmla="*/ 291 h 568"/>
              <a:gd name="T46" fmla="*/ 665 w 665"/>
              <a:gd name="T47" fmla="*/ 331 h 568"/>
              <a:gd name="T48" fmla="*/ 665 w 665"/>
              <a:gd name="T49" fmla="*/ 383 h 568"/>
              <a:gd name="T50" fmla="*/ 665 w 665"/>
              <a:gd name="T51" fmla="*/ 423 h 568"/>
              <a:gd name="T52" fmla="*/ 651 w 665"/>
              <a:gd name="T53" fmla="*/ 463 h 568"/>
              <a:gd name="T54" fmla="*/ 651 w 665"/>
              <a:gd name="T55" fmla="*/ 489 h 568"/>
              <a:gd name="T56" fmla="*/ 638 w 665"/>
              <a:gd name="T57" fmla="*/ 516 h 568"/>
              <a:gd name="T58" fmla="*/ 625 w 665"/>
              <a:gd name="T59" fmla="*/ 542 h 568"/>
              <a:gd name="T60" fmla="*/ 612 w 665"/>
              <a:gd name="T61" fmla="*/ 555 h 568"/>
              <a:gd name="T62" fmla="*/ 585 w 665"/>
              <a:gd name="T63" fmla="*/ 555 h 568"/>
              <a:gd name="T64" fmla="*/ 572 w 665"/>
              <a:gd name="T65" fmla="*/ 568 h 568"/>
              <a:gd name="T66" fmla="*/ 545 w 665"/>
              <a:gd name="T67" fmla="*/ 568 h 568"/>
              <a:gd name="T68" fmla="*/ 518 w 665"/>
              <a:gd name="T69" fmla="*/ 555 h 568"/>
              <a:gd name="T70" fmla="*/ 492 w 665"/>
              <a:gd name="T71" fmla="*/ 542 h 568"/>
              <a:gd name="T72" fmla="*/ 465 w 665"/>
              <a:gd name="T73" fmla="*/ 529 h 568"/>
              <a:gd name="T74" fmla="*/ 425 w 665"/>
              <a:gd name="T75" fmla="*/ 516 h 568"/>
              <a:gd name="T76" fmla="*/ 399 w 665"/>
              <a:gd name="T77" fmla="*/ 489 h 568"/>
              <a:gd name="T78" fmla="*/ 359 w 665"/>
              <a:gd name="T79" fmla="*/ 463 h 568"/>
              <a:gd name="T80" fmla="*/ 319 w 665"/>
              <a:gd name="T81" fmla="*/ 436 h 568"/>
              <a:gd name="T82" fmla="*/ 253 w 665"/>
              <a:gd name="T83" fmla="*/ 370 h 568"/>
              <a:gd name="T84" fmla="*/ 186 w 665"/>
              <a:gd name="T85" fmla="*/ 317 h 568"/>
              <a:gd name="T86" fmla="*/ 133 w 665"/>
              <a:gd name="T87" fmla="*/ 264 h 568"/>
              <a:gd name="T88" fmla="*/ 80 w 665"/>
              <a:gd name="T89" fmla="*/ 212 h 568"/>
              <a:gd name="T90" fmla="*/ 67 w 665"/>
              <a:gd name="T91" fmla="*/ 198 h 568"/>
              <a:gd name="T92" fmla="*/ 40 w 665"/>
              <a:gd name="T93" fmla="*/ 172 h 568"/>
              <a:gd name="T94" fmla="*/ 27 w 665"/>
              <a:gd name="T95" fmla="*/ 146 h 568"/>
              <a:gd name="T96" fmla="*/ 13 w 665"/>
              <a:gd name="T97" fmla="*/ 132 h 568"/>
              <a:gd name="T98" fmla="*/ 13 w 665"/>
              <a:gd name="T99" fmla="*/ 106 h 568"/>
              <a:gd name="T100" fmla="*/ 0 w 665"/>
              <a:gd name="T101" fmla="*/ 93 h 568"/>
              <a:gd name="T102" fmla="*/ 0 w 665"/>
              <a:gd name="T103" fmla="*/ 79 h 568"/>
              <a:gd name="T104" fmla="*/ 0 w 665"/>
              <a:gd name="T105" fmla="*/ 66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65" h="568">
                <a:moveTo>
                  <a:pt x="0" y="66"/>
                </a:moveTo>
                <a:lnTo>
                  <a:pt x="13" y="40"/>
                </a:lnTo>
                <a:lnTo>
                  <a:pt x="13" y="27"/>
                </a:lnTo>
                <a:lnTo>
                  <a:pt x="40" y="27"/>
                </a:lnTo>
                <a:lnTo>
                  <a:pt x="53" y="13"/>
                </a:lnTo>
                <a:lnTo>
                  <a:pt x="80" y="0"/>
                </a:lnTo>
                <a:lnTo>
                  <a:pt x="107" y="0"/>
                </a:lnTo>
                <a:lnTo>
                  <a:pt x="146" y="0"/>
                </a:lnTo>
                <a:lnTo>
                  <a:pt x="186" y="0"/>
                </a:lnTo>
                <a:lnTo>
                  <a:pt x="226" y="0"/>
                </a:lnTo>
                <a:lnTo>
                  <a:pt x="266" y="0"/>
                </a:lnTo>
                <a:lnTo>
                  <a:pt x="306" y="13"/>
                </a:lnTo>
                <a:lnTo>
                  <a:pt x="346" y="27"/>
                </a:lnTo>
                <a:lnTo>
                  <a:pt x="386" y="40"/>
                </a:lnTo>
                <a:lnTo>
                  <a:pt x="439" y="53"/>
                </a:lnTo>
                <a:lnTo>
                  <a:pt x="479" y="66"/>
                </a:lnTo>
                <a:lnTo>
                  <a:pt x="505" y="93"/>
                </a:lnTo>
                <a:lnTo>
                  <a:pt x="545" y="119"/>
                </a:lnTo>
                <a:lnTo>
                  <a:pt x="585" y="159"/>
                </a:lnTo>
                <a:lnTo>
                  <a:pt x="612" y="185"/>
                </a:lnTo>
                <a:lnTo>
                  <a:pt x="625" y="212"/>
                </a:lnTo>
                <a:lnTo>
                  <a:pt x="651" y="251"/>
                </a:lnTo>
                <a:lnTo>
                  <a:pt x="665" y="291"/>
                </a:lnTo>
                <a:lnTo>
                  <a:pt x="665" y="331"/>
                </a:lnTo>
                <a:lnTo>
                  <a:pt x="665" y="383"/>
                </a:lnTo>
                <a:lnTo>
                  <a:pt x="665" y="423"/>
                </a:lnTo>
                <a:lnTo>
                  <a:pt x="651" y="463"/>
                </a:lnTo>
                <a:lnTo>
                  <a:pt x="651" y="489"/>
                </a:lnTo>
                <a:lnTo>
                  <a:pt x="638" y="516"/>
                </a:lnTo>
                <a:lnTo>
                  <a:pt x="625" y="542"/>
                </a:lnTo>
                <a:lnTo>
                  <a:pt x="612" y="555"/>
                </a:lnTo>
                <a:lnTo>
                  <a:pt x="585" y="555"/>
                </a:lnTo>
                <a:lnTo>
                  <a:pt x="572" y="568"/>
                </a:lnTo>
                <a:lnTo>
                  <a:pt x="545" y="568"/>
                </a:lnTo>
                <a:lnTo>
                  <a:pt x="518" y="555"/>
                </a:lnTo>
                <a:lnTo>
                  <a:pt x="492" y="542"/>
                </a:lnTo>
                <a:lnTo>
                  <a:pt x="465" y="529"/>
                </a:lnTo>
                <a:lnTo>
                  <a:pt x="425" y="516"/>
                </a:lnTo>
                <a:lnTo>
                  <a:pt x="399" y="489"/>
                </a:lnTo>
                <a:lnTo>
                  <a:pt x="359" y="463"/>
                </a:lnTo>
                <a:lnTo>
                  <a:pt x="319" y="436"/>
                </a:lnTo>
                <a:lnTo>
                  <a:pt x="253" y="370"/>
                </a:lnTo>
                <a:lnTo>
                  <a:pt x="186" y="317"/>
                </a:lnTo>
                <a:lnTo>
                  <a:pt x="133" y="264"/>
                </a:lnTo>
                <a:lnTo>
                  <a:pt x="80" y="212"/>
                </a:lnTo>
                <a:lnTo>
                  <a:pt x="67" y="198"/>
                </a:lnTo>
                <a:lnTo>
                  <a:pt x="40" y="172"/>
                </a:lnTo>
                <a:lnTo>
                  <a:pt x="27" y="146"/>
                </a:lnTo>
                <a:lnTo>
                  <a:pt x="13" y="132"/>
                </a:lnTo>
                <a:lnTo>
                  <a:pt x="13" y="106"/>
                </a:lnTo>
                <a:lnTo>
                  <a:pt x="0" y="93"/>
                </a:lnTo>
                <a:lnTo>
                  <a:pt x="0" y="79"/>
                </a:lnTo>
                <a:lnTo>
                  <a:pt x="0" y="6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9" name="Freeform 7"/>
          <p:cNvSpPr>
            <a:spLocks noChangeArrowheads="1"/>
          </p:cNvSpPr>
          <p:nvPr/>
        </p:nvSpPr>
        <p:spPr bwMode="auto">
          <a:xfrm>
            <a:off x="5426076" y="2038351"/>
            <a:ext cx="354013" cy="360363"/>
          </a:xfrm>
          <a:custGeom>
            <a:avLst/>
            <a:gdLst>
              <a:gd name="T0" fmla="*/ 399 w 558"/>
              <a:gd name="T1" fmla="*/ 568 h 568"/>
              <a:gd name="T2" fmla="*/ 372 w 558"/>
              <a:gd name="T3" fmla="*/ 568 h 568"/>
              <a:gd name="T4" fmla="*/ 359 w 558"/>
              <a:gd name="T5" fmla="*/ 555 h 568"/>
              <a:gd name="T6" fmla="*/ 332 w 558"/>
              <a:gd name="T7" fmla="*/ 528 h 568"/>
              <a:gd name="T8" fmla="*/ 306 w 558"/>
              <a:gd name="T9" fmla="*/ 502 h 568"/>
              <a:gd name="T10" fmla="*/ 279 w 558"/>
              <a:gd name="T11" fmla="*/ 475 h 568"/>
              <a:gd name="T12" fmla="*/ 239 w 558"/>
              <a:gd name="T13" fmla="*/ 436 h 568"/>
              <a:gd name="T14" fmla="*/ 213 w 558"/>
              <a:gd name="T15" fmla="*/ 383 h 568"/>
              <a:gd name="T16" fmla="*/ 173 w 558"/>
              <a:gd name="T17" fmla="*/ 330 h 568"/>
              <a:gd name="T18" fmla="*/ 120 w 558"/>
              <a:gd name="T19" fmla="*/ 264 h 568"/>
              <a:gd name="T20" fmla="*/ 93 w 558"/>
              <a:gd name="T21" fmla="*/ 224 h 568"/>
              <a:gd name="T22" fmla="*/ 53 w 558"/>
              <a:gd name="T23" fmla="*/ 171 h 568"/>
              <a:gd name="T24" fmla="*/ 40 w 558"/>
              <a:gd name="T25" fmla="*/ 132 h 568"/>
              <a:gd name="T26" fmla="*/ 13 w 558"/>
              <a:gd name="T27" fmla="*/ 105 h 568"/>
              <a:gd name="T28" fmla="*/ 0 w 558"/>
              <a:gd name="T29" fmla="*/ 79 h 568"/>
              <a:gd name="T30" fmla="*/ 0 w 558"/>
              <a:gd name="T31" fmla="*/ 52 h 568"/>
              <a:gd name="T32" fmla="*/ 0 w 558"/>
              <a:gd name="T33" fmla="*/ 39 h 568"/>
              <a:gd name="T34" fmla="*/ 0 w 558"/>
              <a:gd name="T35" fmla="*/ 26 h 568"/>
              <a:gd name="T36" fmla="*/ 13 w 558"/>
              <a:gd name="T37" fmla="*/ 26 h 568"/>
              <a:gd name="T38" fmla="*/ 27 w 558"/>
              <a:gd name="T39" fmla="*/ 13 h 568"/>
              <a:gd name="T40" fmla="*/ 40 w 558"/>
              <a:gd name="T41" fmla="*/ 13 h 568"/>
              <a:gd name="T42" fmla="*/ 53 w 558"/>
              <a:gd name="T43" fmla="*/ 0 h 568"/>
              <a:gd name="T44" fmla="*/ 66 w 558"/>
              <a:gd name="T45" fmla="*/ 0 h 568"/>
              <a:gd name="T46" fmla="*/ 93 w 558"/>
              <a:gd name="T47" fmla="*/ 0 h 568"/>
              <a:gd name="T48" fmla="*/ 120 w 558"/>
              <a:gd name="T49" fmla="*/ 0 h 568"/>
              <a:gd name="T50" fmla="*/ 173 w 558"/>
              <a:gd name="T51" fmla="*/ 0 h 568"/>
              <a:gd name="T52" fmla="*/ 239 w 558"/>
              <a:gd name="T53" fmla="*/ 13 h 568"/>
              <a:gd name="T54" fmla="*/ 306 w 558"/>
              <a:gd name="T55" fmla="*/ 39 h 568"/>
              <a:gd name="T56" fmla="*/ 372 w 558"/>
              <a:gd name="T57" fmla="*/ 79 h 568"/>
              <a:gd name="T58" fmla="*/ 412 w 558"/>
              <a:gd name="T59" fmla="*/ 92 h 568"/>
              <a:gd name="T60" fmla="*/ 439 w 558"/>
              <a:gd name="T61" fmla="*/ 118 h 568"/>
              <a:gd name="T62" fmla="*/ 465 w 558"/>
              <a:gd name="T63" fmla="*/ 132 h 568"/>
              <a:gd name="T64" fmla="*/ 492 w 558"/>
              <a:gd name="T65" fmla="*/ 158 h 568"/>
              <a:gd name="T66" fmla="*/ 518 w 558"/>
              <a:gd name="T67" fmla="*/ 185 h 568"/>
              <a:gd name="T68" fmla="*/ 532 w 558"/>
              <a:gd name="T69" fmla="*/ 224 h 568"/>
              <a:gd name="T70" fmla="*/ 545 w 558"/>
              <a:gd name="T71" fmla="*/ 251 h 568"/>
              <a:gd name="T72" fmla="*/ 545 w 558"/>
              <a:gd name="T73" fmla="*/ 277 h 568"/>
              <a:gd name="T74" fmla="*/ 558 w 558"/>
              <a:gd name="T75" fmla="*/ 317 h 568"/>
              <a:gd name="T76" fmla="*/ 558 w 558"/>
              <a:gd name="T77" fmla="*/ 343 h 568"/>
              <a:gd name="T78" fmla="*/ 558 w 558"/>
              <a:gd name="T79" fmla="*/ 370 h 568"/>
              <a:gd name="T80" fmla="*/ 558 w 558"/>
              <a:gd name="T81" fmla="*/ 396 h 568"/>
              <a:gd name="T82" fmla="*/ 545 w 558"/>
              <a:gd name="T83" fmla="*/ 422 h 568"/>
              <a:gd name="T84" fmla="*/ 532 w 558"/>
              <a:gd name="T85" fmla="*/ 449 h 568"/>
              <a:gd name="T86" fmla="*/ 518 w 558"/>
              <a:gd name="T87" fmla="*/ 475 h 568"/>
              <a:gd name="T88" fmla="*/ 505 w 558"/>
              <a:gd name="T89" fmla="*/ 502 h 568"/>
              <a:gd name="T90" fmla="*/ 492 w 558"/>
              <a:gd name="T91" fmla="*/ 515 h 568"/>
              <a:gd name="T92" fmla="*/ 478 w 558"/>
              <a:gd name="T93" fmla="*/ 528 h 568"/>
              <a:gd name="T94" fmla="*/ 465 w 558"/>
              <a:gd name="T95" fmla="*/ 541 h 568"/>
              <a:gd name="T96" fmla="*/ 452 w 558"/>
              <a:gd name="T97" fmla="*/ 555 h 568"/>
              <a:gd name="T98" fmla="*/ 439 w 558"/>
              <a:gd name="T99" fmla="*/ 568 h 568"/>
              <a:gd name="T100" fmla="*/ 412 w 558"/>
              <a:gd name="T101" fmla="*/ 568 h 568"/>
              <a:gd name="T102" fmla="*/ 399 w 558"/>
              <a:gd name="T103" fmla="*/ 568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8" h="568">
                <a:moveTo>
                  <a:pt x="399" y="568"/>
                </a:moveTo>
                <a:lnTo>
                  <a:pt x="372" y="568"/>
                </a:lnTo>
                <a:lnTo>
                  <a:pt x="359" y="555"/>
                </a:lnTo>
                <a:lnTo>
                  <a:pt x="332" y="528"/>
                </a:lnTo>
                <a:lnTo>
                  <a:pt x="306" y="502"/>
                </a:lnTo>
                <a:lnTo>
                  <a:pt x="279" y="475"/>
                </a:lnTo>
                <a:lnTo>
                  <a:pt x="239" y="436"/>
                </a:lnTo>
                <a:lnTo>
                  <a:pt x="213" y="383"/>
                </a:lnTo>
                <a:lnTo>
                  <a:pt x="173" y="330"/>
                </a:lnTo>
                <a:lnTo>
                  <a:pt x="120" y="264"/>
                </a:lnTo>
                <a:lnTo>
                  <a:pt x="93" y="224"/>
                </a:lnTo>
                <a:lnTo>
                  <a:pt x="53" y="171"/>
                </a:lnTo>
                <a:lnTo>
                  <a:pt x="40" y="132"/>
                </a:lnTo>
                <a:lnTo>
                  <a:pt x="13" y="105"/>
                </a:lnTo>
                <a:lnTo>
                  <a:pt x="0" y="79"/>
                </a:lnTo>
                <a:lnTo>
                  <a:pt x="0" y="52"/>
                </a:lnTo>
                <a:lnTo>
                  <a:pt x="0" y="39"/>
                </a:lnTo>
                <a:lnTo>
                  <a:pt x="0" y="26"/>
                </a:lnTo>
                <a:lnTo>
                  <a:pt x="13" y="26"/>
                </a:lnTo>
                <a:lnTo>
                  <a:pt x="27" y="13"/>
                </a:lnTo>
                <a:lnTo>
                  <a:pt x="40" y="13"/>
                </a:lnTo>
                <a:lnTo>
                  <a:pt x="53" y="0"/>
                </a:lnTo>
                <a:lnTo>
                  <a:pt x="66" y="0"/>
                </a:lnTo>
                <a:lnTo>
                  <a:pt x="93" y="0"/>
                </a:lnTo>
                <a:lnTo>
                  <a:pt x="120" y="0"/>
                </a:lnTo>
                <a:lnTo>
                  <a:pt x="173" y="0"/>
                </a:lnTo>
                <a:lnTo>
                  <a:pt x="239" y="13"/>
                </a:lnTo>
                <a:lnTo>
                  <a:pt x="306" y="39"/>
                </a:lnTo>
                <a:lnTo>
                  <a:pt x="372" y="79"/>
                </a:lnTo>
                <a:lnTo>
                  <a:pt x="412" y="92"/>
                </a:lnTo>
                <a:lnTo>
                  <a:pt x="439" y="118"/>
                </a:lnTo>
                <a:lnTo>
                  <a:pt x="465" y="132"/>
                </a:lnTo>
                <a:lnTo>
                  <a:pt x="492" y="158"/>
                </a:lnTo>
                <a:lnTo>
                  <a:pt x="518" y="185"/>
                </a:lnTo>
                <a:lnTo>
                  <a:pt x="532" y="224"/>
                </a:lnTo>
                <a:lnTo>
                  <a:pt x="545" y="251"/>
                </a:lnTo>
                <a:lnTo>
                  <a:pt x="545" y="277"/>
                </a:lnTo>
                <a:lnTo>
                  <a:pt x="558" y="317"/>
                </a:lnTo>
                <a:lnTo>
                  <a:pt x="558" y="343"/>
                </a:lnTo>
                <a:lnTo>
                  <a:pt x="558" y="370"/>
                </a:lnTo>
                <a:lnTo>
                  <a:pt x="558" y="396"/>
                </a:lnTo>
                <a:lnTo>
                  <a:pt x="545" y="422"/>
                </a:lnTo>
                <a:lnTo>
                  <a:pt x="532" y="449"/>
                </a:lnTo>
                <a:lnTo>
                  <a:pt x="518" y="475"/>
                </a:lnTo>
                <a:lnTo>
                  <a:pt x="505" y="502"/>
                </a:lnTo>
                <a:lnTo>
                  <a:pt x="492" y="515"/>
                </a:lnTo>
                <a:lnTo>
                  <a:pt x="478" y="528"/>
                </a:lnTo>
                <a:lnTo>
                  <a:pt x="465" y="541"/>
                </a:lnTo>
                <a:lnTo>
                  <a:pt x="452" y="555"/>
                </a:lnTo>
                <a:lnTo>
                  <a:pt x="439" y="568"/>
                </a:lnTo>
                <a:lnTo>
                  <a:pt x="412" y="568"/>
                </a:lnTo>
                <a:lnTo>
                  <a:pt x="399" y="56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0" name="Freeform 8"/>
          <p:cNvSpPr>
            <a:spLocks noChangeArrowheads="1"/>
          </p:cNvSpPr>
          <p:nvPr/>
        </p:nvSpPr>
        <p:spPr bwMode="auto">
          <a:xfrm>
            <a:off x="5492751" y="2365376"/>
            <a:ext cx="549275" cy="1065213"/>
          </a:xfrm>
          <a:custGeom>
            <a:avLst/>
            <a:gdLst>
              <a:gd name="T0" fmla="*/ 545 w 864"/>
              <a:gd name="T1" fmla="*/ 462 h 1678"/>
              <a:gd name="T2" fmla="*/ 612 w 864"/>
              <a:gd name="T3" fmla="*/ 343 h 1678"/>
              <a:gd name="T4" fmla="*/ 665 w 864"/>
              <a:gd name="T5" fmla="*/ 238 h 1678"/>
              <a:gd name="T6" fmla="*/ 718 w 864"/>
              <a:gd name="T7" fmla="*/ 158 h 1678"/>
              <a:gd name="T8" fmla="*/ 758 w 864"/>
              <a:gd name="T9" fmla="*/ 92 h 1678"/>
              <a:gd name="T10" fmla="*/ 798 w 864"/>
              <a:gd name="T11" fmla="*/ 40 h 1678"/>
              <a:gd name="T12" fmla="*/ 824 w 864"/>
              <a:gd name="T13" fmla="*/ 13 h 1678"/>
              <a:gd name="T14" fmla="*/ 851 w 864"/>
              <a:gd name="T15" fmla="*/ 0 h 1678"/>
              <a:gd name="T16" fmla="*/ 864 w 864"/>
              <a:gd name="T17" fmla="*/ 26 h 1678"/>
              <a:gd name="T18" fmla="*/ 864 w 864"/>
              <a:gd name="T19" fmla="*/ 66 h 1678"/>
              <a:gd name="T20" fmla="*/ 864 w 864"/>
              <a:gd name="T21" fmla="*/ 145 h 1678"/>
              <a:gd name="T22" fmla="*/ 838 w 864"/>
              <a:gd name="T23" fmla="*/ 238 h 1678"/>
              <a:gd name="T24" fmla="*/ 811 w 864"/>
              <a:gd name="T25" fmla="*/ 357 h 1678"/>
              <a:gd name="T26" fmla="*/ 771 w 864"/>
              <a:gd name="T27" fmla="*/ 502 h 1678"/>
              <a:gd name="T28" fmla="*/ 731 w 864"/>
              <a:gd name="T29" fmla="*/ 661 h 1678"/>
              <a:gd name="T30" fmla="*/ 678 w 864"/>
              <a:gd name="T31" fmla="*/ 859 h 1678"/>
              <a:gd name="T32" fmla="*/ 612 w 864"/>
              <a:gd name="T33" fmla="*/ 1044 h 1678"/>
              <a:gd name="T34" fmla="*/ 558 w 864"/>
              <a:gd name="T35" fmla="*/ 1216 h 1678"/>
              <a:gd name="T36" fmla="*/ 505 w 864"/>
              <a:gd name="T37" fmla="*/ 1348 h 1678"/>
              <a:gd name="T38" fmla="*/ 465 w 864"/>
              <a:gd name="T39" fmla="*/ 1467 h 1678"/>
              <a:gd name="T40" fmla="*/ 426 w 864"/>
              <a:gd name="T41" fmla="*/ 1559 h 1678"/>
              <a:gd name="T42" fmla="*/ 399 w 864"/>
              <a:gd name="T43" fmla="*/ 1625 h 1678"/>
              <a:gd name="T44" fmla="*/ 372 w 864"/>
              <a:gd name="T45" fmla="*/ 1665 h 1678"/>
              <a:gd name="T46" fmla="*/ 346 w 864"/>
              <a:gd name="T47" fmla="*/ 1678 h 1678"/>
              <a:gd name="T48" fmla="*/ 266 w 864"/>
              <a:gd name="T49" fmla="*/ 1665 h 1678"/>
              <a:gd name="T50" fmla="*/ 213 w 864"/>
              <a:gd name="T51" fmla="*/ 1638 h 1678"/>
              <a:gd name="T52" fmla="*/ 186 w 864"/>
              <a:gd name="T53" fmla="*/ 1599 h 1678"/>
              <a:gd name="T54" fmla="*/ 160 w 864"/>
              <a:gd name="T55" fmla="*/ 1559 h 1678"/>
              <a:gd name="T56" fmla="*/ 120 w 864"/>
              <a:gd name="T57" fmla="*/ 1493 h 1678"/>
              <a:gd name="T58" fmla="*/ 80 w 864"/>
              <a:gd name="T59" fmla="*/ 1427 h 1678"/>
              <a:gd name="T60" fmla="*/ 40 w 864"/>
              <a:gd name="T61" fmla="*/ 1348 h 1678"/>
              <a:gd name="T62" fmla="*/ 14 w 864"/>
              <a:gd name="T63" fmla="*/ 1282 h 1678"/>
              <a:gd name="T64" fmla="*/ 0 w 864"/>
              <a:gd name="T65" fmla="*/ 1229 h 1678"/>
              <a:gd name="T66" fmla="*/ 14 w 864"/>
              <a:gd name="T67" fmla="*/ 1189 h 1678"/>
              <a:gd name="T68" fmla="*/ 27 w 864"/>
              <a:gd name="T69" fmla="*/ 1150 h 1678"/>
              <a:gd name="T70" fmla="*/ 40 w 864"/>
              <a:gd name="T71" fmla="*/ 1123 h 1678"/>
              <a:gd name="T72" fmla="*/ 67 w 864"/>
              <a:gd name="T73" fmla="*/ 1110 h 1678"/>
              <a:gd name="T74" fmla="*/ 107 w 864"/>
              <a:gd name="T75" fmla="*/ 1110 h 1678"/>
              <a:gd name="T76" fmla="*/ 160 w 864"/>
              <a:gd name="T77" fmla="*/ 1110 h 1678"/>
              <a:gd name="T78" fmla="*/ 200 w 864"/>
              <a:gd name="T79" fmla="*/ 1110 h 1678"/>
              <a:gd name="T80" fmla="*/ 213 w 864"/>
              <a:gd name="T81" fmla="*/ 1083 h 1678"/>
              <a:gd name="T82" fmla="*/ 239 w 864"/>
              <a:gd name="T83" fmla="*/ 1044 h 1678"/>
              <a:gd name="T84" fmla="*/ 266 w 864"/>
              <a:gd name="T85" fmla="*/ 991 h 1678"/>
              <a:gd name="T86" fmla="*/ 306 w 864"/>
              <a:gd name="T87" fmla="*/ 925 h 1678"/>
              <a:gd name="T88" fmla="*/ 346 w 864"/>
              <a:gd name="T89" fmla="*/ 832 h 1678"/>
              <a:gd name="T90" fmla="*/ 412 w 864"/>
              <a:gd name="T91" fmla="*/ 727 h 1678"/>
              <a:gd name="T92" fmla="*/ 465 w 864"/>
              <a:gd name="T93" fmla="*/ 608 h 1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4" h="1678">
                <a:moveTo>
                  <a:pt x="505" y="528"/>
                </a:moveTo>
                <a:lnTo>
                  <a:pt x="545" y="462"/>
                </a:lnTo>
                <a:lnTo>
                  <a:pt x="572" y="396"/>
                </a:lnTo>
                <a:lnTo>
                  <a:pt x="612" y="343"/>
                </a:lnTo>
                <a:lnTo>
                  <a:pt x="638" y="291"/>
                </a:lnTo>
                <a:lnTo>
                  <a:pt x="665" y="238"/>
                </a:lnTo>
                <a:lnTo>
                  <a:pt x="691" y="198"/>
                </a:lnTo>
                <a:lnTo>
                  <a:pt x="718" y="158"/>
                </a:lnTo>
                <a:lnTo>
                  <a:pt x="731" y="119"/>
                </a:lnTo>
                <a:lnTo>
                  <a:pt x="758" y="92"/>
                </a:lnTo>
                <a:lnTo>
                  <a:pt x="784" y="66"/>
                </a:lnTo>
                <a:lnTo>
                  <a:pt x="798" y="40"/>
                </a:lnTo>
                <a:lnTo>
                  <a:pt x="811" y="26"/>
                </a:lnTo>
                <a:lnTo>
                  <a:pt x="824" y="13"/>
                </a:lnTo>
                <a:lnTo>
                  <a:pt x="838" y="0"/>
                </a:lnTo>
                <a:lnTo>
                  <a:pt x="851" y="0"/>
                </a:lnTo>
                <a:lnTo>
                  <a:pt x="864" y="13"/>
                </a:lnTo>
                <a:lnTo>
                  <a:pt x="864" y="26"/>
                </a:lnTo>
                <a:lnTo>
                  <a:pt x="864" y="53"/>
                </a:lnTo>
                <a:lnTo>
                  <a:pt x="864" y="66"/>
                </a:lnTo>
                <a:lnTo>
                  <a:pt x="864" y="106"/>
                </a:lnTo>
                <a:lnTo>
                  <a:pt x="864" y="145"/>
                </a:lnTo>
                <a:lnTo>
                  <a:pt x="851" y="185"/>
                </a:lnTo>
                <a:lnTo>
                  <a:pt x="838" y="238"/>
                </a:lnTo>
                <a:lnTo>
                  <a:pt x="824" y="291"/>
                </a:lnTo>
                <a:lnTo>
                  <a:pt x="811" y="357"/>
                </a:lnTo>
                <a:lnTo>
                  <a:pt x="798" y="423"/>
                </a:lnTo>
                <a:lnTo>
                  <a:pt x="771" y="502"/>
                </a:lnTo>
                <a:lnTo>
                  <a:pt x="758" y="581"/>
                </a:lnTo>
                <a:lnTo>
                  <a:pt x="731" y="661"/>
                </a:lnTo>
                <a:lnTo>
                  <a:pt x="705" y="753"/>
                </a:lnTo>
                <a:lnTo>
                  <a:pt x="678" y="859"/>
                </a:lnTo>
                <a:lnTo>
                  <a:pt x="638" y="951"/>
                </a:lnTo>
                <a:lnTo>
                  <a:pt x="612" y="1044"/>
                </a:lnTo>
                <a:lnTo>
                  <a:pt x="585" y="1136"/>
                </a:lnTo>
                <a:lnTo>
                  <a:pt x="558" y="1216"/>
                </a:lnTo>
                <a:lnTo>
                  <a:pt x="532" y="1282"/>
                </a:lnTo>
                <a:lnTo>
                  <a:pt x="505" y="1348"/>
                </a:lnTo>
                <a:lnTo>
                  <a:pt x="492" y="1414"/>
                </a:lnTo>
                <a:lnTo>
                  <a:pt x="465" y="1467"/>
                </a:lnTo>
                <a:lnTo>
                  <a:pt x="452" y="1520"/>
                </a:lnTo>
                <a:lnTo>
                  <a:pt x="426" y="1559"/>
                </a:lnTo>
                <a:lnTo>
                  <a:pt x="412" y="1599"/>
                </a:lnTo>
                <a:lnTo>
                  <a:pt x="399" y="1625"/>
                </a:lnTo>
                <a:lnTo>
                  <a:pt x="386" y="1638"/>
                </a:lnTo>
                <a:lnTo>
                  <a:pt x="372" y="1665"/>
                </a:lnTo>
                <a:lnTo>
                  <a:pt x="359" y="1678"/>
                </a:lnTo>
                <a:lnTo>
                  <a:pt x="346" y="1678"/>
                </a:lnTo>
                <a:lnTo>
                  <a:pt x="306" y="1678"/>
                </a:lnTo>
                <a:lnTo>
                  <a:pt x="266" y="1665"/>
                </a:lnTo>
                <a:lnTo>
                  <a:pt x="239" y="1652"/>
                </a:lnTo>
                <a:lnTo>
                  <a:pt x="213" y="1638"/>
                </a:lnTo>
                <a:lnTo>
                  <a:pt x="200" y="1612"/>
                </a:lnTo>
                <a:lnTo>
                  <a:pt x="186" y="1599"/>
                </a:lnTo>
                <a:lnTo>
                  <a:pt x="173" y="1572"/>
                </a:lnTo>
                <a:lnTo>
                  <a:pt x="160" y="1559"/>
                </a:lnTo>
                <a:lnTo>
                  <a:pt x="133" y="1520"/>
                </a:lnTo>
                <a:lnTo>
                  <a:pt x="120" y="1493"/>
                </a:lnTo>
                <a:lnTo>
                  <a:pt x="93" y="1453"/>
                </a:lnTo>
                <a:lnTo>
                  <a:pt x="80" y="1427"/>
                </a:lnTo>
                <a:lnTo>
                  <a:pt x="53" y="1387"/>
                </a:lnTo>
                <a:lnTo>
                  <a:pt x="40" y="1348"/>
                </a:lnTo>
                <a:lnTo>
                  <a:pt x="27" y="1321"/>
                </a:lnTo>
                <a:lnTo>
                  <a:pt x="14" y="1282"/>
                </a:lnTo>
                <a:lnTo>
                  <a:pt x="14" y="1255"/>
                </a:lnTo>
                <a:lnTo>
                  <a:pt x="0" y="1229"/>
                </a:lnTo>
                <a:lnTo>
                  <a:pt x="0" y="1202"/>
                </a:lnTo>
                <a:lnTo>
                  <a:pt x="14" y="1189"/>
                </a:lnTo>
                <a:lnTo>
                  <a:pt x="14" y="1163"/>
                </a:lnTo>
                <a:lnTo>
                  <a:pt x="27" y="1150"/>
                </a:lnTo>
                <a:lnTo>
                  <a:pt x="27" y="1136"/>
                </a:lnTo>
                <a:lnTo>
                  <a:pt x="40" y="1123"/>
                </a:lnTo>
                <a:lnTo>
                  <a:pt x="53" y="1110"/>
                </a:lnTo>
                <a:lnTo>
                  <a:pt x="67" y="1110"/>
                </a:lnTo>
                <a:lnTo>
                  <a:pt x="80" y="1110"/>
                </a:lnTo>
                <a:lnTo>
                  <a:pt x="107" y="1110"/>
                </a:lnTo>
                <a:lnTo>
                  <a:pt x="133" y="1110"/>
                </a:lnTo>
                <a:lnTo>
                  <a:pt x="160" y="1110"/>
                </a:lnTo>
                <a:lnTo>
                  <a:pt x="186" y="1110"/>
                </a:lnTo>
                <a:lnTo>
                  <a:pt x="200" y="1110"/>
                </a:lnTo>
                <a:lnTo>
                  <a:pt x="200" y="1097"/>
                </a:lnTo>
                <a:lnTo>
                  <a:pt x="213" y="1083"/>
                </a:lnTo>
                <a:lnTo>
                  <a:pt x="226" y="1070"/>
                </a:lnTo>
                <a:lnTo>
                  <a:pt x="239" y="1044"/>
                </a:lnTo>
                <a:lnTo>
                  <a:pt x="253" y="1017"/>
                </a:lnTo>
                <a:lnTo>
                  <a:pt x="266" y="991"/>
                </a:lnTo>
                <a:lnTo>
                  <a:pt x="279" y="965"/>
                </a:lnTo>
                <a:lnTo>
                  <a:pt x="306" y="925"/>
                </a:lnTo>
                <a:lnTo>
                  <a:pt x="319" y="885"/>
                </a:lnTo>
                <a:lnTo>
                  <a:pt x="346" y="832"/>
                </a:lnTo>
                <a:lnTo>
                  <a:pt x="372" y="780"/>
                </a:lnTo>
                <a:lnTo>
                  <a:pt x="412" y="727"/>
                </a:lnTo>
                <a:lnTo>
                  <a:pt x="439" y="661"/>
                </a:lnTo>
                <a:lnTo>
                  <a:pt x="465" y="608"/>
                </a:lnTo>
                <a:lnTo>
                  <a:pt x="505" y="52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1" name="Freeform 9"/>
          <p:cNvSpPr>
            <a:spLocks noChangeArrowheads="1"/>
          </p:cNvSpPr>
          <p:nvPr/>
        </p:nvSpPr>
        <p:spPr bwMode="auto">
          <a:xfrm>
            <a:off x="6362701" y="1601789"/>
            <a:ext cx="1063625" cy="301625"/>
          </a:xfrm>
          <a:custGeom>
            <a:avLst/>
            <a:gdLst>
              <a:gd name="T0" fmla="*/ 13 w 1675"/>
              <a:gd name="T1" fmla="*/ 238 h 476"/>
              <a:gd name="T2" fmla="*/ 40 w 1675"/>
              <a:gd name="T3" fmla="*/ 238 h 476"/>
              <a:gd name="T4" fmla="*/ 93 w 1675"/>
              <a:gd name="T5" fmla="*/ 238 h 476"/>
              <a:gd name="T6" fmla="*/ 160 w 1675"/>
              <a:gd name="T7" fmla="*/ 225 h 476"/>
              <a:gd name="T8" fmla="*/ 226 w 1675"/>
              <a:gd name="T9" fmla="*/ 212 h 476"/>
              <a:gd name="T10" fmla="*/ 319 w 1675"/>
              <a:gd name="T11" fmla="*/ 199 h 476"/>
              <a:gd name="T12" fmla="*/ 412 w 1675"/>
              <a:gd name="T13" fmla="*/ 199 h 476"/>
              <a:gd name="T14" fmla="*/ 532 w 1675"/>
              <a:gd name="T15" fmla="*/ 172 h 476"/>
              <a:gd name="T16" fmla="*/ 651 w 1675"/>
              <a:gd name="T17" fmla="*/ 159 h 476"/>
              <a:gd name="T18" fmla="*/ 771 w 1675"/>
              <a:gd name="T19" fmla="*/ 133 h 476"/>
              <a:gd name="T20" fmla="*/ 864 w 1675"/>
              <a:gd name="T21" fmla="*/ 119 h 476"/>
              <a:gd name="T22" fmla="*/ 957 w 1675"/>
              <a:gd name="T23" fmla="*/ 106 h 476"/>
              <a:gd name="T24" fmla="*/ 1023 w 1675"/>
              <a:gd name="T25" fmla="*/ 93 h 476"/>
              <a:gd name="T26" fmla="*/ 1090 w 1675"/>
              <a:gd name="T27" fmla="*/ 80 h 476"/>
              <a:gd name="T28" fmla="*/ 1130 w 1675"/>
              <a:gd name="T29" fmla="*/ 66 h 476"/>
              <a:gd name="T30" fmla="*/ 1170 w 1675"/>
              <a:gd name="T31" fmla="*/ 53 h 476"/>
              <a:gd name="T32" fmla="*/ 1209 w 1675"/>
              <a:gd name="T33" fmla="*/ 27 h 476"/>
              <a:gd name="T34" fmla="*/ 1276 w 1675"/>
              <a:gd name="T35" fmla="*/ 0 h 476"/>
              <a:gd name="T36" fmla="*/ 1316 w 1675"/>
              <a:gd name="T37" fmla="*/ 0 h 476"/>
              <a:gd name="T38" fmla="*/ 1356 w 1675"/>
              <a:gd name="T39" fmla="*/ 0 h 476"/>
              <a:gd name="T40" fmla="*/ 1409 w 1675"/>
              <a:gd name="T41" fmla="*/ 14 h 476"/>
              <a:gd name="T42" fmla="*/ 1475 w 1675"/>
              <a:gd name="T43" fmla="*/ 40 h 476"/>
              <a:gd name="T44" fmla="*/ 1555 w 1675"/>
              <a:gd name="T45" fmla="*/ 66 h 476"/>
              <a:gd name="T46" fmla="*/ 1608 w 1675"/>
              <a:gd name="T47" fmla="*/ 106 h 476"/>
              <a:gd name="T48" fmla="*/ 1648 w 1675"/>
              <a:gd name="T49" fmla="*/ 133 h 476"/>
              <a:gd name="T50" fmla="*/ 1675 w 1675"/>
              <a:gd name="T51" fmla="*/ 159 h 476"/>
              <a:gd name="T52" fmla="*/ 1675 w 1675"/>
              <a:gd name="T53" fmla="*/ 199 h 476"/>
              <a:gd name="T54" fmla="*/ 1661 w 1675"/>
              <a:gd name="T55" fmla="*/ 225 h 476"/>
              <a:gd name="T56" fmla="*/ 1648 w 1675"/>
              <a:gd name="T57" fmla="*/ 251 h 476"/>
              <a:gd name="T58" fmla="*/ 1621 w 1675"/>
              <a:gd name="T59" fmla="*/ 265 h 476"/>
              <a:gd name="T60" fmla="*/ 1582 w 1675"/>
              <a:gd name="T61" fmla="*/ 278 h 476"/>
              <a:gd name="T62" fmla="*/ 1555 w 1675"/>
              <a:gd name="T63" fmla="*/ 291 h 476"/>
              <a:gd name="T64" fmla="*/ 1515 w 1675"/>
              <a:gd name="T65" fmla="*/ 291 h 476"/>
              <a:gd name="T66" fmla="*/ 1475 w 1675"/>
              <a:gd name="T67" fmla="*/ 304 h 476"/>
              <a:gd name="T68" fmla="*/ 1409 w 1675"/>
              <a:gd name="T69" fmla="*/ 304 h 476"/>
              <a:gd name="T70" fmla="*/ 1342 w 1675"/>
              <a:gd name="T71" fmla="*/ 318 h 476"/>
              <a:gd name="T72" fmla="*/ 1249 w 1675"/>
              <a:gd name="T73" fmla="*/ 331 h 476"/>
              <a:gd name="T74" fmla="*/ 1156 w 1675"/>
              <a:gd name="T75" fmla="*/ 344 h 476"/>
              <a:gd name="T76" fmla="*/ 1050 w 1675"/>
              <a:gd name="T77" fmla="*/ 357 h 476"/>
              <a:gd name="T78" fmla="*/ 944 w 1675"/>
              <a:gd name="T79" fmla="*/ 370 h 476"/>
              <a:gd name="T80" fmla="*/ 811 w 1675"/>
              <a:gd name="T81" fmla="*/ 384 h 476"/>
              <a:gd name="T82" fmla="*/ 665 w 1675"/>
              <a:gd name="T83" fmla="*/ 397 h 476"/>
              <a:gd name="T84" fmla="*/ 518 w 1675"/>
              <a:gd name="T85" fmla="*/ 410 h 476"/>
              <a:gd name="T86" fmla="*/ 359 w 1675"/>
              <a:gd name="T87" fmla="*/ 436 h 476"/>
              <a:gd name="T88" fmla="*/ 186 w 1675"/>
              <a:gd name="T89" fmla="*/ 450 h 476"/>
              <a:gd name="T90" fmla="*/ 0 w 1675"/>
              <a:gd name="T91" fmla="*/ 476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75" h="476">
                <a:moveTo>
                  <a:pt x="0" y="238"/>
                </a:moveTo>
                <a:lnTo>
                  <a:pt x="13" y="238"/>
                </a:lnTo>
                <a:lnTo>
                  <a:pt x="27" y="238"/>
                </a:lnTo>
                <a:lnTo>
                  <a:pt x="40" y="238"/>
                </a:lnTo>
                <a:lnTo>
                  <a:pt x="67" y="238"/>
                </a:lnTo>
                <a:lnTo>
                  <a:pt x="93" y="238"/>
                </a:lnTo>
                <a:lnTo>
                  <a:pt x="120" y="225"/>
                </a:lnTo>
                <a:lnTo>
                  <a:pt x="160" y="225"/>
                </a:lnTo>
                <a:lnTo>
                  <a:pt x="186" y="225"/>
                </a:lnTo>
                <a:lnTo>
                  <a:pt x="226" y="212"/>
                </a:lnTo>
                <a:lnTo>
                  <a:pt x="266" y="212"/>
                </a:lnTo>
                <a:lnTo>
                  <a:pt x="319" y="199"/>
                </a:lnTo>
                <a:lnTo>
                  <a:pt x="359" y="199"/>
                </a:lnTo>
                <a:lnTo>
                  <a:pt x="412" y="199"/>
                </a:lnTo>
                <a:lnTo>
                  <a:pt x="465" y="185"/>
                </a:lnTo>
                <a:lnTo>
                  <a:pt x="532" y="172"/>
                </a:lnTo>
                <a:lnTo>
                  <a:pt x="585" y="172"/>
                </a:lnTo>
                <a:lnTo>
                  <a:pt x="651" y="159"/>
                </a:lnTo>
                <a:lnTo>
                  <a:pt x="718" y="146"/>
                </a:lnTo>
                <a:lnTo>
                  <a:pt x="771" y="133"/>
                </a:lnTo>
                <a:lnTo>
                  <a:pt x="824" y="133"/>
                </a:lnTo>
                <a:lnTo>
                  <a:pt x="864" y="119"/>
                </a:lnTo>
                <a:lnTo>
                  <a:pt x="917" y="119"/>
                </a:lnTo>
                <a:lnTo>
                  <a:pt x="957" y="106"/>
                </a:lnTo>
                <a:lnTo>
                  <a:pt x="997" y="93"/>
                </a:lnTo>
                <a:lnTo>
                  <a:pt x="1023" y="93"/>
                </a:lnTo>
                <a:lnTo>
                  <a:pt x="1063" y="80"/>
                </a:lnTo>
                <a:lnTo>
                  <a:pt x="1090" y="80"/>
                </a:lnTo>
                <a:lnTo>
                  <a:pt x="1116" y="66"/>
                </a:lnTo>
                <a:lnTo>
                  <a:pt x="1130" y="66"/>
                </a:lnTo>
                <a:lnTo>
                  <a:pt x="1156" y="53"/>
                </a:lnTo>
                <a:lnTo>
                  <a:pt x="1170" y="53"/>
                </a:lnTo>
                <a:lnTo>
                  <a:pt x="1183" y="40"/>
                </a:lnTo>
                <a:lnTo>
                  <a:pt x="1209" y="27"/>
                </a:lnTo>
                <a:lnTo>
                  <a:pt x="1249" y="14"/>
                </a:lnTo>
                <a:lnTo>
                  <a:pt x="1276" y="0"/>
                </a:lnTo>
                <a:lnTo>
                  <a:pt x="1302" y="0"/>
                </a:lnTo>
                <a:lnTo>
                  <a:pt x="1316" y="0"/>
                </a:lnTo>
                <a:lnTo>
                  <a:pt x="1342" y="0"/>
                </a:lnTo>
                <a:lnTo>
                  <a:pt x="1356" y="0"/>
                </a:lnTo>
                <a:lnTo>
                  <a:pt x="1382" y="14"/>
                </a:lnTo>
                <a:lnTo>
                  <a:pt x="1409" y="14"/>
                </a:lnTo>
                <a:lnTo>
                  <a:pt x="1435" y="27"/>
                </a:lnTo>
                <a:lnTo>
                  <a:pt x="1475" y="40"/>
                </a:lnTo>
                <a:lnTo>
                  <a:pt x="1515" y="53"/>
                </a:lnTo>
                <a:lnTo>
                  <a:pt x="1555" y="66"/>
                </a:lnTo>
                <a:lnTo>
                  <a:pt x="1582" y="93"/>
                </a:lnTo>
                <a:lnTo>
                  <a:pt x="1608" y="106"/>
                </a:lnTo>
                <a:lnTo>
                  <a:pt x="1635" y="119"/>
                </a:lnTo>
                <a:lnTo>
                  <a:pt x="1648" y="133"/>
                </a:lnTo>
                <a:lnTo>
                  <a:pt x="1661" y="146"/>
                </a:lnTo>
                <a:lnTo>
                  <a:pt x="1675" y="159"/>
                </a:lnTo>
                <a:lnTo>
                  <a:pt x="1675" y="185"/>
                </a:lnTo>
                <a:lnTo>
                  <a:pt x="1675" y="199"/>
                </a:lnTo>
                <a:lnTo>
                  <a:pt x="1675" y="212"/>
                </a:lnTo>
                <a:lnTo>
                  <a:pt x="1661" y="225"/>
                </a:lnTo>
                <a:lnTo>
                  <a:pt x="1661" y="238"/>
                </a:lnTo>
                <a:lnTo>
                  <a:pt x="1648" y="251"/>
                </a:lnTo>
                <a:lnTo>
                  <a:pt x="1635" y="265"/>
                </a:lnTo>
                <a:lnTo>
                  <a:pt x="1621" y="265"/>
                </a:lnTo>
                <a:lnTo>
                  <a:pt x="1595" y="278"/>
                </a:lnTo>
                <a:lnTo>
                  <a:pt x="1582" y="278"/>
                </a:lnTo>
                <a:lnTo>
                  <a:pt x="1568" y="278"/>
                </a:lnTo>
                <a:lnTo>
                  <a:pt x="1555" y="291"/>
                </a:lnTo>
                <a:lnTo>
                  <a:pt x="1542" y="291"/>
                </a:lnTo>
                <a:lnTo>
                  <a:pt x="1515" y="291"/>
                </a:lnTo>
                <a:lnTo>
                  <a:pt x="1489" y="291"/>
                </a:lnTo>
                <a:lnTo>
                  <a:pt x="1475" y="304"/>
                </a:lnTo>
                <a:lnTo>
                  <a:pt x="1435" y="304"/>
                </a:lnTo>
                <a:lnTo>
                  <a:pt x="1409" y="304"/>
                </a:lnTo>
                <a:lnTo>
                  <a:pt x="1369" y="318"/>
                </a:lnTo>
                <a:lnTo>
                  <a:pt x="1342" y="318"/>
                </a:lnTo>
                <a:lnTo>
                  <a:pt x="1302" y="318"/>
                </a:lnTo>
                <a:lnTo>
                  <a:pt x="1249" y="331"/>
                </a:lnTo>
                <a:lnTo>
                  <a:pt x="1209" y="331"/>
                </a:lnTo>
                <a:lnTo>
                  <a:pt x="1156" y="344"/>
                </a:lnTo>
                <a:lnTo>
                  <a:pt x="1103" y="344"/>
                </a:lnTo>
                <a:lnTo>
                  <a:pt x="1050" y="357"/>
                </a:lnTo>
                <a:lnTo>
                  <a:pt x="997" y="357"/>
                </a:lnTo>
                <a:lnTo>
                  <a:pt x="944" y="370"/>
                </a:lnTo>
                <a:lnTo>
                  <a:pt x="877" y="370"/>
                </a:lnTo>
                <a:lnTo>
                  <a:pt x="811" y="384"/>
                </a:lnTo>
                <a:lnTo>
                  <a:pt x="744" y="384"/>
                </a:lnTo>
                <a:lnTo>
                  <a:pt x="665" y="397"/>
                </a:lnTo>
                <a:lnTo>
                  <a:pt x="598" y="410"/>
                </a:lnTo>
                <a:lnTo>
                  <a:pt x="518" y="410"/>
                </a:lnTo>
                <a:lnTo>
                  <a:pt x="439" y="423"/>
                </a:lnTo>
                <a:lnTo>
                  <a:pt x="359" y="436"/>
                </a:lnTo>
                <a:lnTo>
                  <a:pt x="266" y="436"/>
                </a:lnTo>
                <a:lnTo>
                  <a:pt x="186" y="450"/>
                </a:lnTo>
                <a:lnTo>
                  <a:pt x="93" y="463"/>
                </a:lnTo>
                <a:lnTo>
                  <a:pt x="0" y="476"/>
                </a:lnTo>
                <a:lnTo>
                  <a:pt x="0" y="23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12" name="Freeform 10"/>
          <p:cNvSpPr>
            <a:spLocks noChangeArrowheads="1"/>
          </p:cNvSpPr>
          <p:nvPr/>
        </p:nvSpPr>
        <p:spPr bwMode="auto">
          <a:xfrm>
            <a:off x="6218239" y="1701801"/>
            <a:ext cx="1341437" cy="1636713"/>
          </a:xfrm>
          <a:custGeom>
            <a:avLst/>
            <a:gdLst>
              <a:gd name="T0" fmla="*/ 146 w 2113"/>
              <a:gd name="T1" fmla="*/ 396 h 2577"/>
              <a:gd name="T2" fmla="*/ 120 w 2113"/>
              <a:gd name="T3" fmla="*/ 264 h 2577"/>
              <a:gd name="T4" fmla="*/ 93 w 2113"/>
              <a:gd name="T5" fmla="*/ 159 h 2577"/>
              <a:gd name="T6" fmla="*/ 67 w 2113"/>
              <a:gd name="T7" fmla="*/ 79 h 2577"/>
              <a:gd name="T8" fmla="*/ 80 w 2113"/>
              <a:gd name="T9" fmla="*/ 26 h 2577"/>
              <a:gd name="T10" fmla="*/ 133 w 2113"/>
              <a:gd name="T11" fmla="*/ 0 h 2577"/>
              <a:gd name="T12" fmla="*/ 226 w 2113"/>
              <a:gd name="T13" fmla="*/ 13 h 2577"/>
              <a:gd name="T14" fmla="*/ 372 w 2113"/>
              <a:gd name="T15" fmla="*/ 66 h 2577"/>
              <a:gd name="T16" fmla="*/ 425 w 2113"/>
              <a:gd name="T17" fmla="*/ 344 h 2577"/>
              <a:gd name="T18" fmla="*/ 425 w 2113"/>
              <a:gd name="T19" fmla="*/ 674 h 2577"/>
              <a:gd name="T20" fmla="*/ 425 w 2113"/>
              <a:gd name="T21" fmla="*/ 965 h 2577"/>
              <a:gd name="T22" fmla="*/ 439 w 2113"/>
              <a:gd name="T23" fmla="*/ 1229 h 2577"/>
              <a:gd name="T24" fmla="*/ 439 w 2113"/>
              <a:gd name="T25" fmla="*/ 1454 h 2577"/>
              <a:gd name="T26" fmla="*/ 439 w 2113"/>
              <a:gd name="T27" fmla="*/ 1652 h 2577"/>
              <a:gd name="T28" fmla="*/ 439 w 2113"/>
              <a:gd name="T29" fmla="*/ 1810 h 2577"/>
              <a:gd name="T30" fmla="*/ 439 w 2113"/>
              <a:gd name="T31" fmla="*/ 1942 h 2577"/>
              <a:gd name="T32" fmla="*/ 439 w 2113"/>
              <a:gd name="T33" fmla="*/ 2035 h 2577"/>
              <a:gd name="T34" fmla="*/ 439 w 2113"/>
              <a:gd name="T35" fmla="*/ 2088 h 2577"/>
              <a:gd name="T36" fmla="*/ 452 w 2113"/>
              <a:gd name="T37" fmla="*/ 2114 h 2577"/>
              <a:gd name="T38" fmla="*/ 479 w 2113"/>
              <a:gd name="T39" fmla="*/ 2141 h 2577"/>
              <a:gd name="T40" fmla="*/ 545 w 2113"/>
              <a:gd name="T41" fmla="*/ 2154 h 2577"/>
              <a:gd name="T42" fmla="*/ 598 w 2113"/>
              <a:gd name="T43" fmla="*/ 2141 h 2577"/>
              <a:gd name="T44" fmla="*/ 665 w 2113"/>
              <a:gd name="T45" fmla="*/ 2141 h 2577"/>
              <a:gd name="T46" fmla="*/ 771 w 2113"/>
              <a:gd name="T47" fmla="*/ 2127 h 2577"/>
              <a:gd name="T48" fmla="*/ 904 w 2113"/>
              <a:gd name="T49" fmla="*/ 2114 h 2577"/>
              <a:gd name="T50" fmla="*/ 1063 w 2113"/>
              <a:gd name="T51" fmla="*/ 2088 h 2577"/>
              <a:gd name="T52" fmla="*/ 1249 w 2113"/>
              <a:gd name="T53" fmla="*/ 2075 h 2577"/>
              <a:gd name="T54" fmla="*/ 1409 w 2113"/>
              <a:gd name="T55" fmla="*/ 2061 h 2577"/>
              <a:gd name="T56" fmla="*/ 1542 w 2113"/>
              <a:gd name="T57" fmla="*/ 2035 h 2577"/>
              <a:gd name="T58" fmla="*/ 1635 w 2113"/>
              <a:gd name="T59" fmla="*/ 2035 h 2577"/>
              <a:gd name="T60" fmla="*/ 1715 w 2113"/>
              <a:gd name="T61" fmla="*/ 2022 h 2577"/>
              <a:gd name="T62" fmla="*/ 1768 w 2113"/>
              <a:gd name="T63" fmla="*/ 2035 h 2577"/>
              <a:gd name="T64" fmla="*/ 1914 w 2113"/>
              <a:gd name="T65" fmla="*/ 2088 h 2577"/>
              <a:gd name="T66" fmla="*/ 2047 w 2113"/>
              <a:gd name="T67" fmla="*/ 2194 h 2577"/>
              <a:gd name="T68" fmla="*/ 2100 w 2113"/>
              <a:gd name="T69" fmla="*/ 2299 h 2577"/>
              <a:gd name="T70" fmla="*/ 2100 w 2113"/>
              <a:gd name="T71" fmla="*/ 2379 h 2577"/>
              <a:gd name="T72" fmla="*/ 2033 w 2113"/>
              <a:gd name="T73" fmla="*/ 2405 h 2577"/>
              <a:gd name="T74" fmla="*/ 1967 w 2113"/>
              <a:gd name="T75" fmla="*/ 2405 h 2577"/>
              <a:gd name="T76" fmla="*/ 1847 w 2113"/>
              <a:gd name="T77" fmla="*/ 2392 h 2577"/>
              <a:gd name="T78" fmla="*/ 1635 w 2113"/>
              <a:gd name="T79" fmla="*/ 2365 h 2577"/>
              <a:gd name="T80" fmla="*/ 1249 w 2113"/>
              <a:gd name="T81" fmla="*/ 2352 h 2577"/>
              <a:gd name="T82" fmla="*/ 837 w 2113"/>
              <a:gd name="T83" fmla="*/ 2379 h 2577"/>
              <a:gd name="T84" fmla="*/ 572 w 2113"/>
              <a:gd name="T85" fmla="*/ 2418 h 2577"/>
              <a:gd name="T86" fmla="*/ 425 w 2113"/>
              <a:gd name="T87" fmla="*/ 2458 h 2577"/>
              <a:gd name="T88" fmla="*/ 319 w 2113"/>
              <a:gd name="T89" fmla="*/ 2511 h 2577"/>
              <a:gd name="T90" fmla="*/ 213 w 2113"/>
              <a:gd name="T91" fmla="*/ 2577 h 2577"/>
              <a:gd name="T92" fmla="*/ 160 w 2113"/>
              <a:gd name="T93" fmla="*/ 2577 h 2577"/>
              <a:gd name="T94" fmla="*/ 120 w 2113"/>
              <a:gd name="T95" fmla="*/ 2550 h 2577"/>
              <a:gd name="T96" fmla="*/ 67 w 2113"/>
              <a:gd name="T97" fmla="*/ 2484 h 2577"/>
              <a:gd name="T98" fmla="*/ 13 w 2113"/>
              <a:gd name="T99" fmla="*/ 2405 h 2577"/>
              <a:gd name="T100" fmla="*/ 0 w 2113"/>
              <a:gd name="T101" fmla="*/ 2352 h 2577"/>
              <a:gd name="T102" fmla="*/ 13 w 2113"/>
              <a:gd name="T103" fmla="*/ 2286 h 2577"/>
              <a:gd name="T104" fmla="*/ 93 w 2113"/>
              <a:gd name="T105" fmla="*/ 2194 h 2577"/>
              <a:gd name="T106" fmla="*/ 120 w 2113"/>
              <a:gd name="T107" fmla="*/ 2127 h 2577"/>
              <a:gd name="T108" fmla="*/ 146 w 2113"/>
              <a:gd name="T109" fmla="*/ 2022 h 2577"/>
              <a:gd name="T110" fmla="*/ 160 w 2113"/>
              <a:gd name="T111" fmla="*/ 1863 h 2577"/>
              <a:gd name="T112" fmla="*/ 160 w 2113"/>
              <a:gd name="T113" fmla="*/ 1665 h 2577"/>
              <a:gd name="T114" fmla="*/ 160 w 2113"/>
              <a:gd name="T115" fmla="*/ 1427 h 2577"/>
              <a:gd name="T116" fmla="*/ 160 w 2113"/>
              <a:gd name="T117" fmla="*/ 1163 h 2577"/>
              <a:gd name="T118" fmla="*/ 160 w 2113"/>
              <a:gd name="T119" fmla="*/ 951 h 2577"/>
              <a:gd name="T120" fmla="*/ 160 w 2113"/>
              <a:gd name="T121" fmla="*/ 780 h 2577"/>
              <a:gd name="T122" fmla="*/ 160 w 2113"/>
              <a:gd name="T123" fmla="*/ 634 h 2577"/>
              <a:gd name="T124" fmla="*/ 146 w 2113"/>
              <a:gd name="T125" fmla="*/ 529 h 2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13" h="2577">
                <a:moveTo>
                  <a:pt x="146" y="489"/>
                </a:moveTo>
                <a:lnTo>
                  <a:pt x="146" y="449"/>
                </a:lnTo>
                <a:lnTo>
                  <a:pt x="146" y="396"/>
                </a:lnTo>
                <a:lnTo>
                  <a:pt x="133" y="344"/>
                </a:lnTo>
                <a:lnTo>
                  <a:pt x="133" y="304"/>
                </a:lnTo>
                <a:lnTo>
                  <a:pt x="120" y="264"/>
                </a:lnTo>
                <a:lnTo>
                  <a:pt x="106" y="225"/>
                </a:lnTo>
                <a:lnTo>
                  <a:pt x="93" y="198"/>
                </a:lnTo>
                <a:lnTo>
                  <a:pt x="93" y="159"/>
                </a:lnTo>
                <a:lnTo>
                  <a:pt x="80" y="132"/>
                </a:lnTo>
                <a:lnTo>
                  <a:pt x="67" y="106"/>
                </a:lnTo>
                <a:lnTo>
                  <a:pt x="67" y="79"/>
                </a:lnTo>
                <a:lnTo>
                  <a:pt x="67" y="66"/>
                </a:lnTo>
                <a:lnTo>
                  <a:pt x="80" y="40"/>
                </a:lnTo>
                <a:lnTo>
                  <a:pt x="80" y="26"/>
                </a:lnTo>
                <a:lnTo>
                  <a:pt x="93" y="13"/>
                </a:lnTo>
                <a:lnTo>
                  <a:pt x="106" y="13"/>
                </a:lnTo>
                <a:lnTo>
                  <a:pt x="133" y="0"/>
                </a:lnTo>
                <a:lnTo>
                  <a:pt x="146" y="0"/>
                </a:lnTo>
                <a:lnTo>
                  <a:pt x="186" y="0"/>
                </a:lnTo>
                <a:lnTo>
                  <a:pt x="226" y="13"/>
                </a:lnTo>
                <a:lnTo>
                  <a:pt x="266" y="26"/>
                </a:lnTo>
                <a:lnTo>
                  <a:pt x="319" y="40"/>
                </a:lnTo>
                <a:lnTo>
                  <a:pt x="372" y="66"/>
                </a:lnTo>
                <a:lnTo>
                  <a:pt x="425" y="92"/>
                </a:lnTo>
                <a:lnTo>
                  <a:pt x="425" y="225"/>
                </a:lnTo>
                <a:lnTo>
                  <a:pt x="425" y="344"/>
                </a:lnTo>
                <a:lnTo>
                  <a:pt x="425" y="449"/>
                </a:lnTo>
                <a:lnTo>
                  <a:pt x="425" y="555"/>
                </a:lnTo>
                <a:lnTo>
                  <a:pt x="425" y="674"/>
                </a:lnTo>
                <a:lnTo>
                  <a:pt x="425" y="766"/>
                </a:lnTo>
                <a:lnTo>
                  <a:pt x="425" y="872"/>
                </a:lnTo>
                <a:lnTo>
                  <a:pt x="425" y="965"/>
                </a:lnTo>
                <a:lnTo>
                  <a:pt x="425" y="1057"/>
                </a:lnTo>
                <a:lnTo>
                  <a:pt x="439" y="1136"/>
                </a:lnTo>
                <a:lnTo>
                  <a:pt x="439" y="1229"/>
                </a:lnTo>
                <a:lnTo>
                  <a:pt x="439" y="1308"/>
                </a:lnTo>
                <a:lnTo>
                  <a:pt x="439" y="1387"/>
                </a:lnTo>
                <a:lnTo>
                  <a:pt x="439" y="1454"/>
                </a:lnTo>
                <a:lnTo>
                  <a:pt x="439" y="1533"/>
                </a:lnTo>
                <a:lnTo>
                  <a:pt x="439" y="1586"/>
                </a:lnTo>
                <a:lnTo>
                  <a:pt x="439" y="1652"/>
                </a:lnTo>
                <a:lnTo>
                  <a:pt x="439" y="1705"/>
                </a:lnTo>
                <a:lnTo>
                  <a:pt x="439" y="1757"/>
                </a:lnTo>
                <a:lnTo>
                  <a:pt x="439" y="1810"/>
                </a:lnTo>
                <a:lnTo>
                  <a:pt x="439" y="1863"/>
                </a:lnTo>
                <a:lnTo>
                  <a:pt x="439" y="1903"/>
                </a:lnTo>
                <a:lnTo>
                  <a:pt x="439" y="1942"/>
                </a:lnTo>
                <a:lnTo>
                  <a:pt x="439" y="1969"/>
                </a:lnTo>
                <a:lnTo>
                  <a:pt x="439" y="2009"/>
                </a:lnTo>
                <a:lnTo>
                  <a:pt x="439" y="2035"/>
                </a:lnTo>
                <a:lnTo>
                  <a:pt x="439" y="2061"/>
                </a:lnTo>
                <a:lnTo>
                  <a:pt x="439" y="2075"/>
                </a:lnTo>
                <a:lnTo>
                  <a:pt x="439" y="2088"/>
                </a:lnTo>
                <a:lnTo>
                  <a:pt x="439" y="2101"/>
                </a:lnTo>
                <a:lnTo>
                  <a:pt x="439" y="2114"/>
                </a:lnTo>
                <a:lnTo>
                  <a:pt x="452" y="2114"/>
                </a:lnTo>
                <a:lnTo>
                  <a:pt x="452" y="2127"/>
                </a:lnTo>
                <a:lnTo>
                  <a:pt x="465" y="2141"/>
                </a:lnTo>
                <a:lnTo>
                  <a:pt x="479" y="2141"/>
                </a:lnTo>
                <a:lnTo>
                  <a:pt x="505" y="2154"/>
                </a:lnTo>
                <a:lnTo>
                  <a:pt x="518" y="2154"/>
                </a:lnTo>
                <a:lnTo>
                  <a:pt x="545" y="2154"/>
                </a:lnTo>
                <a:lnTo>
                  <a:pt x="572" y="2154"/>
                </a:lnTo>
                <a:lnTo>
                  <a:pt x="585" y="2141"/>
                </a:lnTo>
                <a:lnTo>
                  <a:pt x="598" y="2141"/>
                </a:lnTo>
                <a:lnTo>
                  <a:pt x="625" y="2141"/>
                </a:lnTo>
                <a:lnTo>
                  <a:pt x="638" y="2141"/>
                </a:lnTo>
                <a:lnTo>
                  <a:pt x="665" y="2141"/>
                </a:lnTo>
                <a:lnTo>
                  <a:pt x="705" y="2127"/>
                </a:lnTo>
                <a:lnTo>
                  <a:pt x="731" y="2127"/>
                </a:lnTo>
                <a:lnTo>
                  <a:pt x="771" y="2127"/>
                </a:lnTo>
                <a:lnTo>
                  <a:pt x="811" y="2114"/>
                </a:lnTo>
                <a:lnTo>
                  <a:pt x="851" y="2114"/>
                </a:lnTo>
                <a:lnTo>
                  <a:pt x="904" y="2114"/>
                </a:lnTo>
                <a:lnTo>
                  <a:pt x="957" y="2101"/>
                </a:lnTo>
                <a:lnTo>
                  <a:pt x="1010" y="2101"/>
                </a:lnTo>
                <a:lnTo>
                  <a:pt x="1063" y="2088"/>
                </a:lnTo>
                <a:lnTo>
                  <a:pt x="1116" y="2088"/>
                </a:lnTo>
                <a:lnTo>
                  <a:pt x="1183" y="2075"/>
                </a:lnTo>
                <a:lnTo>
                  <a:pt x="1249" y="2075"/>
                </a:lnTo>
                <a:lnTo>
                  <a:pt x="1303" y="2061"/>
                </a:lnTo>
                <a:lnTo>
                  <a:pt x="1356" y="2061"/>
                </a:lnTo>
                <a:lnTo>
                  <a:pt x="1409" y="2061"/>
                </a:lnTo>
                <a:lnTo>
                  <a:pt x="1462" y="2048"/>
                </a:lnTo>
                <a:lnTo>
                  <a:pt x="1502" y="2048"/>
                </a:lnTo>
                <a:lnTo>
                  <a:pt x="1542" y="2035"/>
                </a:lnTo>
                <a:lnTo>
                  <a:pt x="1582" y="2035"/>
                </a:lnTo>
                <a:lnTo>
                  <a:pt x="1608" y="2035"/>
                </a:lnTo>
                <a:lnTo>
                  <a:pt x="1635" y="2035"/>
                </a:lnTo>
                <a:lnTo>
                  <a:pt x="1661" y="2035"/>
                </a:lnTo>
                <a:lnTo>
                  <a:pt x="1688" y="2022"/>
                </a:lnTo>
                <a:lnTo>
                  <a:pt x="1715" y="2022"/>
                </a:lnTo>
                <a:lnTo>
                  <a:pt x="1728" y="2022"/>
                </a:lnTo>
                <a:lnTo>
                  <a:pt x="1741" y="2022"/>
                </a:lnTo>
                <a:lnTo>
                  <a:pt x="1768" y="2035"/>
                </a:lnTo>
                <a:lnTo>
                  <a:pt x="1808" y="2035"/>
                </a:lnTo>
                <a:lnTo>
                  <a:pt x="1861" y="2061"/>
                </a:lnTo>
                <a:lnTo>
                  <a:pt x="1914" y="2088"/>
                </a:lnTo>
                <a:lnTo>
                  <a:pt x="1967" y="2127"/>
                </a:lnTo>
                <a:lnTo>
                  <a:pt x="2007" y="2154"/>
                </a:lnTo>
                <a:lnTo>
                  <a:pt x="2047" y="2194"/>
                </a:lnTo>
                <a:lnTo>
                  <a:pt x="2073" y="2233"/>
                </a:lnTo>
                <a:lnTo>
                  <a:pt x="2087" y="2260"/>
                </a:lnTo>
                <a:lnTo>
                  <a:pt x="2100" y="2299"/>
                </a:lnTo>
                <a:lnTo>
                  <a:pt x="2113" y="2326"/>
                </a:lnTo>
                <a:lnTo>
                  <a:pt x="2100" y="2352"/>
                </a:lnTo>
                <a:lnTo>
                  <a:pt x="2100" y="2379"/>
                </a:lnTo>
                <a:lnTo>
                  <a:pt x="2087" y="2392"/>
                </a:lnTo>
                <a:lnTo>
                  <a:pt x="2060" y="2405"/>
                </a:lnTo>
                <a:lnTo>
                  <a:pt x="2033" y="2405"/>
                </a:lnTo>
                <a:lnTo>
                  <a:pt x="2020" y="2405"/>
                </a:lnTo>
                <a:lnTo>
                  <a:pt x="1994" y="2405"/>
                </a:lnTo>
                <a:lnTo>
                  <a:pt x="1967" y="2405"/>
                </a:lnTo>
                <a:lnTo>
                  <a:pt x="1940" y="2405"/>
                </a:lnTo>
                <a:lnTo>
                  <a:pt x="1901" y="2405"/>
                </a:lnTo>
                <a:lnTo>
                  <a:pt x="1847" y="2392"/>
                </a:lnTo>
                <a:lnTo>
                  <a:pt x="1808" y="2392"/>
                </a:lnTo>
                <a:lnTo>
                  <a:pt x="1754" y="2379"/>
                </a:lnTo>
                <a:lnTo>
                  <a:pt x="1635" y="2365"/>
                </a:lnTo>
                <a:lnTo>
                  <a:pt x="1515" y="2352"/>
                </a:lnTo>
                <a:lnTo>
                  <a:pt x="1382" y="2352"/>
                </a:lnTo>
                <a:lnTo>
                  <a:pt x="1249" y="2352"/>
                </a:lnTo>
                <a:lnTo>
                  <a:pt x="1116" y="2352"/>
                </a:lnTo>
                <a:lnTo>
                  <a:pt x="970" y="2365"/>
                </a:lnTo>
                <a:lnTo>
                  <a:pt x="837" y="2379"/>
                </a:lnTo>
                <a:lnTo>
                  <a:pt x="705" y="2392"/>
                </a:lnTo>
                <a:lnTo>
                  <a:pt x="638" y="2405"/>
                </a:lnTo>
                <a:lnTo>
                  <a:pt x="572" y="2418"/>
                </a:lnTo>
                <a:lnTo>
                  <a:pt x="518" y="2431"/>
                </a:lnTo>
                <a:lnTo>
                  <a:pt x="465" y="2445"/>
                </a:lnTo>
                <a:lnTo>
                  <a:pt x="425" y="2458"/>
                </a:lnTo>
                <a:lnTo>
                  <a:pt x="386" y="2471"/>
                </a:lnTo>
                <a:lnTo>
                  <a:pt x="346" y="2484"/>
                </a:lnTo>
                <a:lnTo>
                  <a:pt x="319" y="2511"/>
                </a:lnTo>
                <a:lnTo>
                  <a:pt x="279" y="2537"/>
                </a:lnTo>
                <a:lnTo>
                  <a:pt x="239" y="2564"/>
                </a:lnTo>
                <a:lnTo>
                  <a:pt x="213" y="2577"/>
                </a:lnTo>
                <a:lnTo>
                  <a:pt x="186" y="2577"/>
                </a:lnTo>
                <a:lnTo>
                  <a:pt x="173" y="2577"/>
                </a:lnTo>
                <a:lnTo>
                  <a:pt x="160" y="2577"/>
                </a:lnTo>
                <a:lnTo>
                  <a:pt x="146" y="2577"/>
                </a:lnTo>
                <a:lnTo>
                  <a:pt x="133" y="2564"/>
                </a:lnTo>
                <a:lnTo>
                  <a:pt x="120" y="2550"/>
                </a:lnTo>
                <a:lnTo>
                  <a:pt x="106" y="2537"/>
                </a:lnTo>
                <a:lnTo>
                  <a:pt x="80" y="2511"/>
                </a:lnTo>
                <a:lnTo>
                  <a:pt x="67" y="2484"/>
                </a:lnTo>
                <a:lnTo>
                  <a:pt x="40" y="2458"/>
                </a:lnTo>
                <a:lnTo>
                  <a:pt x="27" y="2431"/>
                </a:lnTo>
                <a:lnTo>
                  <a:pt x="13" y="2405"/>
                </a:lnTo>
                <a:lnTo>
                  <a:pt x="0" y="2392"/>
                </a:lnTo>
                <a:lnTo>
                  <a:pt x="0" y="2365"/>
                </a:lnTo>
                <a:lnTo>
                  <a:pt x="0" y="2352"/>
                </a:lnTo>
                <a:lnTo>
                  <a:pt x="0" y="2326"/>
                </a:lnTo>
                <a:lnTo>
                  <a:pt x="0" y="2312"/>
                </a:lnTo>
                <a:lnTo>
                  <a:pt x="13" y="2286"/>
                </a:lnTo>
                <a:lnTo>
                  <a:pt x="27" y="2260"/>
                </a:lnTo>
                <a:lnTo>
                  <a:pt x="53" y="2220"/>
                </a:lnTo>
                <a:lnTo>
                  <a:pt x="93" y="2194"/>
                </a:lnTo>
                <a:lnTo>
                  <a:pt x="106" y="2167"/>
                </a:lnTo>
                <a:lnTo>
                  <a:pt x="120" y="2154"/>
                </a:lnTo>
                <a:lnTo>
                  <a:pt x="120" y="2127"/>
                </a:lnTo>
                <a:lnTo>
                  <a:pt x="133" y="2101"/>
                </a:lnTo>
                <a:lnTo>
                  <a:pt x="133" y="2061"/>
                </a:lnTo>
                <a:lnTo>
                  <a:pt x="146" y="2022"/>
                </a:lnTo>
                <a:lnTo>
                  <a:pt x="146" y="1969"/>
                </a:lnTo>
                <a:lnTo>
                  <a:pt x="146" y="1916"/>
                </a:lnTo>
                <a:lnTo>
                  <a:pt x="160" y="1863"/>
                </a:lnTo>
                <a:lnTo>
                  <a:pt x="160" y="1810"/>
                </a:lnTo>
                <a:lnTo>
                  <a:pt x="160" y="1731"/>
                </a:lnTo>
                <a:lnTo>
                  <a:pt x="160" y="1665"/>
                </a:lnTo>
                <a:lnTo>
                  <a:pt x="160" y="1586"/>
                </a:lnTo>
                <a:lnTo>
                  <a:pt x="160" y="1506"/>
                </a:lnTo>
                <a:lnTo>
                  <a:pt x="160" y="1427"/>
                </a:lnTo>
                <a:lnTo>
                  <a:pt x="160" y="1335"/>
                </a:lnTo>
                <a:lnTo>
                  <a:pt x="160" y="1255"/>
                </a:lnTo>
                <a:lnTo>
                  <a:pt x="160" y="1163"/>
                </a:lnTo>
                <a:lnTo>
                  <a:pt x="160" y="1097"/>
                </a:lnTo>
                <a:lnTo>
                  <a:pt x="160" y="1017"/>
                </a:lnTo>
                <a:lnTo>
                  <a:pt x="160" y="951"/>
                </a:lnTo>
                <a:lnTo>
                  <a:pt x="160" y="885"/>
                </a:lnTo>
                <a:lnTo>
                  <a:pt x="160" y="832"/>
                </a:lnTo>
                <a:lnTo>
                  <a:pt x="160" y="780"/>
                </a:lnTo>
                <a:lnTo>
                  <a:pt x="160" y="727"/>
                </a:lnTo>
                <a:lnTo>
                  <a:pt x="160" y="674"/>
                </a:lnTo>
                <a:lnTo>
                  <a:pt x="160" y="634"/>
                </a:lnTo>
                <a:lnTo>
                  <a:pt x="160" y="595"/>
                </a:lnTo>
                <a:lnTo>
                  <a:pt x="146" y="555"/>
                </a:lnTo>
                <a:lnTo>
                  <a:pt x="146" y="529"/>
                </a:lnTo>
                <a:lnTo>
                  <a:pt x="146" y="48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0250"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828800" y="4006851"/>
            <a:ext cx="8534400" cy="170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组合 38"/>
          <p:cNvGrpSpPr>
            <a:grpSpLocks/>
          </p:cNvGrpSpPr>
          <p:nvPr/>
        </p:nvGrpSpPr>
        <p:grpSpPr bwMode="auto">
          <a:xfrm>
            <a:off x="5008564" y="1211263"/>
            <a:ext cx="2541587" cy="2538412"/>
            <a:chOff x="299400" y="609600"/>
            <a:chExt cx="2542863" cy="2539048"/>
          </a:xfrm>
        </p:grpSpPr>
        <p:cxnSp>
          <p:nvCxnSpPr>
            <p:cNvPr id="11266" name="直接连接符 3"/>
            <p:cNvCxnSpPr>
              <a:cxnSpLocks noChangeShapeType="1"/>
            </p:cNvCxnSpPr>
            <p:nvPr/>
          </p:nvCxnSpPr>
          <p:spPr bwMode="auto">
            <a:xfrm>
              <a:off x="321636" y="1876742"/>
              <a:ext cx="2520627"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cxnSp>
          <p:nvCxnSpPr>
            <p:cNvPr id="11267" name="直接连接符 4"/>
            <p:cNvCxnSpPr>
              <a:cxnSpLocks noChangeShapeType="1"/>
            </p:cNvCxnSpPr>
            <p:nvPr/>
          </p:nvCxnSpPr>
          <p:spPr bwMode="auto">
            <a:xfrm rot="5400000">
              <a:off x="288584" y="1868788"/>
              <a:ext cx="2519993" cy="1588"/>
            </a:xfrm>
            <a:prstGeom prst="line">
              <a:avLst/>
            </a:prstGeom>
            <a:noFill/>
            <a:ln w="15875">
              <a:solidFill>
                <a:srgbClr val="2E75B6"/>
              </a:solidFill>
              <a:prstDash val="lgDash"/>
              <a:round/>
              <a:headEnd/>
              <a:tailEnd/>
            </a:ln>
            <a:extLst>
              <a:ext uri="{909E8E84-426E-40DD-AFC4-6F175D3DCCD1}">
                <a14:hiddenFill xmlns:a14="http://schemas.microsoft.com/office/drawing/2010/main">
                  <a:noFill/>
                </a14:hiddenFill>
              </a:ext>
            </a:extLst>
          </p:spPr>
        </p:cxnSp>
        <p:sp>
          <p:nvSpPr>
            <p:cNvPr id="2" name="矩形 1"/>
            <p:cNvSpPr/>
            <p:nvPr/>
          </p:nvSpPr>
          <p:spPr bwMode="auto">
            <a:xfrm>
              <a:off x="299400" y="628655"/>
              <a:ext cx="2520627" cy="2519993"/>
            </a:xfrm>
            <a:prstGeom prst="rect">
              <a:avLst/>
            </a:prstGeom>
            <a:noFill/>
            <a:ln w="25400" cap="flat" cmpd="sng" algn="ctr">
              <a:solidFill>
                <a:schemeClr val="accent1">
                  <a:lumMod val="75000"/>
                </a:schemeClr>
              </a:solidFill>
              <a:prstDash val="solid"/>
              <a:round/>
              <a:headEnd type="none" w="med" len="med"/>
              <a:tailEnd type="none" w="med" len="med"/>
            </a:ln>
            <a:effectLst/>
          </p:spPr>
          <p:txBody>
            <a:bodyPr/>
            <a:lstStyle/>
            <a:p>
              <a:pPr eaLnBrk="0" hangingPunct="0">
                <a:defRPr/>
              </a:pPr>
              <a:endParaRPr lang="zh-CN" altLang="en-US">
                <a:latin typeface="微软雅黑"/>
                <a:ea typeface="微软雅黑"/>
                <a:sym typeface="微软雅黑"/>
              </a:endParaRPr>
            </a:p>
          </p:txBody>
        </p:sp>
      </p:grpSp>
      <p:sp>
        <p:nvSpPr>
          <p:cNvPr id="2054" name="Freeform 6"/>
          <p:cNvSpPr>
            <a:spLocks noChangeArrowheads="1"/>
          </p:cNvSpPr>
          <p:nvPr/>
        </p:nvSpPr>
        <p:spPr bwMode="auto">
          <a:xfrm>
            <a:off x="5083176" y="1968500"/>
            <a:ext cx="244475" cy="469900"/>
          </a:xfrm>
          <a:custGeom>
            <a:avLst/>
            <a:gdLst>
              <a:gd name="T0" fmla="*/ 253 w 385"/>
              <a:gd name="T1" fmla="*/ 740 h 740"/>
              <a:gd name="T2" fmla="*/ 239 w 385"/>
              <a:gd name="T3" fmla="*/ 740 h 740"/>
              <a:gd name="T4" fmla="*/ 226 w 385"/>
              <a:gd name="T5" fmla="*/ 740 h 740"/>
              <a:gd name="T6" fmla="*/ 213 w 385"/>
              <a:gd name="T7" fmla="*/ 727 h 740"/>
              <a:gd name="T8" fmla="*/ 199 w 385"/>
              <a:gd name="T9" fmla="*/ 714 h 740"/>
              <a:gd name="T10" fmla="*/ 199 w 385"/>
              <a:gd name="T11" fmla="*/ 701 h 740"/>
              <a:gd name="T12" fmla="*/ 186 w 385"/>
              <a:gd name="T13" fmla="*/ 688 h 740"/>
              <a:gd name="T14" fmla="*/ 173 w 385"/>
              <a:gd name="T15" fmla="*/ 661 h 740"/>
              <a:gd name="T16" fmla="*/ 160 w 385"/>
              <a:gd name="T17" fmla="*/ 635 h 740"/>
              <a:gd name="T18" fmla="*/ 146 w 385"/>
              <a:gd name="T19" fmla="*/ 608 h 740"/>
              <a:gd name="T20" fmla="*/ 133 w 385"/>
              <a:gd name="T21" fmla="*/ 582 h 740"/>
              <a:gd name="T22" fmla="*/ 120 w 385"/>
              <a:gd name="T23" fmla="*/ 555 h 740"/>
              <a:gd name="T24" fmla="*/ 106 w 385"/>
              <a:gd name="T25" fmla="*/ 516 h 740"/>
              <a:gd name="T26" fmla="*/ 106 w 385"/>
              <a:gd name="T27" fmla="*/ 476 h 740"/>
              <a:gd name="T28" fmla="*/ 80 w 385"/>
              <a:gd name="T29" fmla="*/ 437 h 740"/>
              <a:gd name="T30" fmla="*/ 80 w 385"/>
              <a:gd name="T31" fmla="*/ 397 h 740"/>
              <a:gd name="T32" fmla="*/ 67 w 385"/>
              <a:gd name="T33" fmla="*/ 357 h 740"/>
              <a:gd name="T34" fmla="*/ 53 w 385"/>
              <a:gd name="T35" fmla="*/ 318 h 740"/>
              <a:gd name="T36" fmla="*/ 40 w 385"/>
              <a:gd name="T37" fmla="*/ 278 h 740"/>
              <a:gd name="T38" fmla="*/ 27 w 385"/>
              <a:gd name="T39" fmla="*/ 238 h 740"/>
              <a:gd name="T40" fmla="*/ 27 w 385"/>
              <a:gd name="T41" fmla="*/ 212 h 740"/>
              <a:gd name="T42" fmla="*/ 13 w 385"/>
              <a:gd name="T43" fmla="*/ 172 h 740"/>
              <a:gd name="T44" fmla="*/ 13 w 385"/>
              <a:gd name="T45" fmla="*/ 146 h 740"/>
              <a:gd name="T46" fmla="*/ 0 w 385"/>
              <a:gd name="T47" fmla="*/ 119 h 740"/>
              <a:gd name="T48" fmla="*/ 0 w 385"/>
              <a:gd name="T49" fmla="*/ 106 h 740"/>
              <a:gd name="T50" fmla="*/ 0 w 385"/>
              <a:gd name="T51" fmla="*/ 80 h 740"/>
              <a:gd name="T52" fmla="*/ 0 w 385"/>
              <a:gd name="T53" fmla="*/ 67 h 740"/>
              <a:gd name="T54" fmla="*/ 0 w 385"/>
              <a:gd name="T55" fmla="*/ 53 h 740"/>
              <a:gd name="T56" fmla="*/ 0 w 385"/>
              <a:gd name="T57" fmla="*/ 40 h 740"/>
              <a:gd name="T58" fmla="*/ 0 w 385"/>
              <a:gd name="T59" fmla="*/ 27 h 740"/>
              <a:gd name="T60" fmla="*/ 0 w 385"/>
              <a:gd name="T61" fmla="*/ 14 h 740"/>
              <a:gd name="T62" fmla="*/ 13 w 385"/>
              <a:gd name="T63" fmla="*/ 14 h 740"/>
              <a:gd name="T64" fmla="*/ 27 w 385"/>
              <a:gd name="T65" fmla="*/ 0 h 740"/>
              <a:gd name="T66" fmla="*/ 53 w 385"/>
              <a:gd name="T67" fmla="*/ 0 h 740"/>
              <a:gd name="T68" fmla="*/ 80 w 385"/>
              <a:gd name="T69" fmla="*/ 0 h 740"/>
              <a:gd name="T70" fmla="*/ 106 w 385"/>
              <a:gd name="T71" fmla="*/ 14 h 740"/>
              <a:gd name="T72" fmla="*/ 133 w 385"/>
              <a:gd name="T73" fmla="*/ 27 h 740"/>
              <a:gd name="T74" fmla="*/ 173 w 385"/>
              <a:gd name="T75" fmla="*/ 53 h 740"/>
              <a:gd name="T76" fmla="*/ 199 w 385"/>
              <a:gd name="T77" fmla="*/ 93 h 740"/>
              <a:gd name="T78" fmla="*/ 253 w 385"/>
              <a:gd name="T79" fmla="*/ 119 h 740"/>
              <a:gd name="T80" fmla="*/ 292 w 385"/>
              <a:gd name="T81" fmla="*/ 172 h 740"/>
              <a:gd name="T82" fmla="*/ 319 w 385"/>
              <a:gd name="T83" fmla="*/ 212 h 740"/>
              <a:gd name="T84" fmla="*/ 346 w 385"/>
              <a:gd name="T85" fmla="*/ 278 h 740"/>
              <a:gd name="T86" fmla="*/ 359 w 385"/>
              <a:gd name="T87" fmla="*/ 344 h 740"/>
              <a:gd name="T88" fmla="*/ 372 w 385"/>
              <a:gd name="T89" fmla="*/ 370 h 740"/>
              <a:gd name="T90" fmla="*/ 372 w 385"/>
              <a:gd name="T91" fmla="*/ 397 h 740"/>
              <a:gd name="T92" fmla="*/ 372 w 385"/>
              <a:gd name="T93" fmla="*/ 423 h 740"/>
              <a:gd name="T94" fmla="*/ 385 w 385"/>
              <a:gd name="T95" fmla="*/ 450 h 740"/>
              <a:gd name="T96" fmla="*/ 385 w 385"/>
              <a:gd name="T97" fmla="*/ 476 h 740"/>
              <a:gd name="T98" fmla="*/ 385 w 385"/>
              <a:gd name="T99" fmla="*/ 489 h 740"/>
              <a:gd name="T100" fmla="*/ 385 w 385"/>
              <a:gd name="T101" fmla="*/ 503 h 740"/>
              <a:gd name="T102" fmla="*/ 385 w 385"/>
              <a:gd name="T103" fmla="*/ 516 h 740"/>
              <a:gd name="T104" fmla="*/ 385 w 385"/>
              <a:gd name="T105" fmla="*/ 542 h 740"/>
              <a:gd name="T106" fmla="*/ 372 w 385"/>
              <a:gd name="T107" fmla="*/ 582 h 740"/>
              <a:gd name="T108" fmla="*/ 372 w 385"/>
              <a:gd name="T109" fmla="*/ 608 h 740"/>
              <a:gd name="T110" fmla="*/ 359 w 385"/>
              <a:gd name="T111" fmla="*/ 648 h 740"/>
              <a:gd name="T112" fmla="*/ 346 w 385"/>
              <a:gd name="T113" fmla="*/ 688 h 740"/>
              <a:gd name="T114" fmla="*/ 319 w 385"/>
              <a:gd name="T115" fmla="*/ 714 h 740"/>
              <a:gd name="T116" fmla="*/ 292 w 385"/>
              <a:gd name="T117" fmla="*/ 740 h 740"/>
              <a:gd name="T118" fmla="*/ 253 w 385"/>
              <a:gd name="T11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5" h="740">
                <a:moveTo>
                  <a:pt x="253" y="740"/>
                </a:moveTo>
                <a:lnTo>
                  <a:pt x="239" y="740"/>
                </a:lnTo>
                <a:lnTo>
                  <a:pt x="226" y="740"/>
                </a:lnTo>
                <a:lnTo>
                  <a:pt x="213" y="727"/>
                </a:lnTo>
                <a:lnTo>
                  <a:pt x="199" y="714"/>
                </a:lnTo>
                <a:lnTo>
                  <a:pt x="199" y="701"/>
                </a:lnTo>
                <a:lnTo>
                  <a:pt x="186" y="688"/>
                </a:lnTo>
                <a:lnTo>
                  <a:pt x="173" y="661"/>
                </a:lnTo>
                <a:lnTo>
                  <a:pt x="160" y="635"/>
                </a:lnTo>
                <a:lnTo>
                  <a:pt x="146" y="608"/>
                </a:lnTo>
                <a:lnTo>
                  <a:pt x="133" y="582"/>
                </a:lnTo>
                <a:lnTo>
                  <a:pt x="120" y="555"/>
                </a:lnTo>
                <a:lnTo>
                  <a:pt x="106" y="516"/>
                </a:lnTo>
                <a:lnTo>
                  <a:pt x="106" y="476"/>
                </a:lnTo>
                <a:lnTo>
                  <a:pt x="80" y="437"/>
                </a:lnTo>
                <a:lnTo>
                  <a:pt x="80" y="397"/>
                </a:lnTo>
                <a:lnTo>
                  <a:pt x="67" y="357"/>
                </a:lnTo>
                <a:lnTo>
                  <a:pt x="53" y="318"/>
                </a:lnTo>
                <a:lnTo>
                  <a:pt x="40" y="278"/>
                </a:lnTo>
                <a:lnTo>
                  <a:pt x="27" y="238"/>
                </a:lnTo>
                <a:lnTo>
                  <a:pt x="27" y="212"/>
                </a:lnTo>
                <a:lnTo>
                  <a:pt x="13" y="172"/>
                </a:lnTo>
                <a:lnTo>
                  <a:pt x="13" y="146"/>
                </a:lnTo>
                <a:lnTo>
                  <a:pt x="0" y="119"/>
                </a:lnTo>
                <a:lnTo>
                  <a:pt x="0" y="106"/>
                </a:lnTo>
                <a:lnTo>
                  <a:pt x="0" y="80"/>
                </a:lnTo>
                <a:lnTo>
                  <a:pt x="0" y="67"/>
                </a:lnTo>
                <a:lnTo>
                  <a:pt x="0" y="53"/>
                </a:lnTo>
                <a:lnTo>
                  <a:pt x="0" y="40"/>
                </a:lnTo>
                <a:lnTo>
                  <a:pt x="0" y="27"/>
                </a:lnTo>
                <a:lnTo>
                  <a:pt x="0" y="14"/>
                </a:lnTo>
                <a:lnTo>
                  <a:pt x="13" y="14"/>
                </a:lnTo>
                <a:lnTo>
                  <a:pt x="27" y="0"/>
                </a:lnTo>
                <a:lnTo>
                  <a:pt x="53" y="0"/>
                </a:lnTo>
                <a:lnTo>
                  <a:pt x="80" y="0"/>
                </a:lnTo>
                <a:lnTo>
                  <a:pt x="106" y="14"/>
                </a:lnTo>
                <a:lnTo>
                  <a:pt x="133" y="27"/>
                </a:lnTo>
                <a:lnTo>
                  <a:pt x="173" y="53"/>
                </a:lnTo>
                <a:lnTo>
                  <a:pt x="199" y="93"/>
                </a:lnTo>
                <a:lnTo>
                  <a:pt x="253" y="119"/>
                </a:lnTo>
                <a:lnTo>
                  <a:pt x="292" y="172"/>
                </a:lnTo>
                <a:lnTo>
                  <a:pt x="319" y="212"/>
                </a:lnTo>
                <a:lnTo>
                  <a:pt x="346" y="278"/>
                </a:lnTo>
                <a:lnTo>
                  <a:pt x="359" y="344"/>
                </a:lnTo>
                <a:lnTo>
                  <a:pt x="372" y="370"/>
                </a:lnTo>
                <a:lnTo>
                  <a:pt x="372" y="397"/>
                </a:lnTo>
                <a:lnTo>
                  <a:pt x="372" y="423"/>
                </a:lnTo>
                <a:lnTo>
                  <a:pt x="385" y="450"/>
                </a:lnTo>
                <a:lnTo>
                  <a:pt x="385" y="476"/>
                </a:lnTo>
                <a:lnTo>
                  <a:pt x="385" y="489"/>
                </a:lnTo>
                <a:lnTo>
                  <a:pt x="385" y="503"/>
                </a:lnTo>
                <a:lnTo>
                  <a:pt x="385" y="516"/>
                </a:lnTo>
                <a:lnTo>
                  <a:pt x="385" y="542"/>
                </a:lnTo>
                <a:lnTo>
                  <a:pt x="372" y="582"/>
                </a:lnTo>
                <a:lnTo>
                  <a:pt x="372" y="608"/>
                </a:lnTo>
                <a:lnTo>
                  <a:pt x="359" y="648"/>
                </a:lnTo>
                <a:lnTo>
                  <a:pt x="346" y="688"/>
                </a:lnTo>
                <a:lnTo>
                  <a:pt x="319" y="714"/>
                </a:lnTo>
                <a:lnTo>
                  <a:pt x="292" y="740"/>
                </a:lnTo>
                <a:lnTo>
                  <a:pt x="253" y="74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5" name="Freeform 7"/>
          <p:cNvSpPr>
            <a:spLocks noChangeArrowheads="1"/>
          </p:cNvSpPr>
          <p:nvPr/>
        </p:nvSpPr>
        <p:spPr bwMode="auto">
          <a:xfrm>
            <a:off x="5775326" y="3033714"/>
            <a:ext cx="549275" cy="319087"/>
          </a:xfrm>
          <a:custGeom>
            <a:avLst/>
            <a:gdLst>
              <a:gd name="T0" fmla="*/ 518 w 864"/>
              <a:gd name="T1" fmla="*/ 343 h 502"/>
              <a:gd name="T2" fmla="*/ 412 w 864"/>
              <a:gd name="T3" fmla="*/ 423 h 502"/>
              <a:gd name="T4" fmla="*/ 332 w 864"/>
              <a:gd name="T5" fmla="*/ 475 h 502"/>
              <a:gd name="T6" fmla="*/ 279 w 864"/>
              <a:gd name="T7" fmla="*/ 502 h 502"/>
              <a:gd name="T8" fmla="*/ 239 w 864"/>
              <a:gd name="T9" fmla="*/ 502 h 502"/>
              <a:gd name="T10" fmla="*/ 212 w 864"/>
              <a:gd name="T11" fmla="*/ 489 h 502"/>
              <a:gd name="T12" fmla="*/ 159 w 864"/>
              <a:gd name="T13" fmla="*/ 462 h 502"/>
              <a:gd name="T14" fmla="*/ 106 w 864"/>
              <a:gd name="T15" fmla="*/ 423 h 502"/>
              <a:gd name="T16" fmla="*/ 66 w 864"/>
              <a:gd name="T17" fmla="*/ 370 h 502"/>
              <a:gd name="T18" fmla="*/ 26 w 864"/>
              <a:gd name="T19" fmla="*/ 330 h 502"/>
              <a:gd name="T20" fmla="*/ 0 w 864"/>
              <a:gd name="T21" fmla="*/ 304 h 502"/>
              <a:gd name="T22" fmla="*/ 0 w 864"/>
              <a:gd name="T23" fmla="*/ 277 h 502"/>
              <a:gd name="T24" fmla="*/ 0 w 864"/>
              <a:gd name="T25" fmla="*/ 251 h 502"/>
              <a:gd name="T26" fmla="*/ 26 w 864"/>
              <a:gd name="T27" fmla="*/ 238 h 502"/>
              <a:gd name="T28" fmla="*/ 53 w 864"/>
              <a:gd name="T29" fmla="*/ 224 h 502"/>
              <a:gd name="T30" fmla="*/ 93 w 864"/>
              <a:gd name="T31" fmla="*/ 224 h 502"/>
              <a:gd name="T32" fmla="*/ 186 w 864"/>
              <a:gd name="T33" fmla="*/ 211 h 502"/>
              <a:gd name="T34" fmla="*/ 266 w 864"/>
              <a:gd name="T35" fmla="*/ 211 h 502"/>
              <a:gd name="T36" fmla="*/ 292 w 864"/>
              <a:gd name="T37" fmla="*/ 198 h 502"/>
              <a:gd name="T38" fmla="*/ 345 w 864"/>
              <a:gd name="T39" fmla="*/ 171 h 502"/>
              <a:gd name="T40" fmla="*/ 398 w 864"/>
              <a:gd name="T41" fmla="*/ 145 h 502"/>
              <a:gd name="T42" fmla="*/ 478 w 864"/>
              <a:gd name="T43" fmla="*/ 119 h 502"/>
              <a:gd name="T44" fmla="*/ 624 w 864"/>
              <a:gd name="T45" fmla="*/ 53 h 502"/>
              <a:gd name="T46" fmla="*/ 744 w 864"/>
              <a:gd name="T47" fmla="*/ 13 h 502"/>
              <a:gd name="T48" fmla="*/ 797 w 864"/>
              <a:gd name="T49" fmla="*/ 0 h 502"/>
              <a:gd name="T50" fmla="*/ 837 w 864"/>
              <a:gd name="T51" fmla="*/ 13 h 502"/>
              <a:gd name="T52" fmla="*/ 850 w 864"/>
              <a:gd name="T53" fmla="*/ 26 h 502"/>
              <a:gd name="T54" fmla="*/ 864 w 864"/>
              <a:gd name="T55" fmla="*/ 53 h 502"/>
              <a:gd name="T56" fmla="*/ 837 w 864"/>
              <a:gd name="T57" fmla="*/ 92 h 502"/>
              <a:gd name="T58" fmla="*/ 797 w 864"/>
              <a:gd name="T59" fmla="*/ 145 h 502"/>
              <a:gd name="T60" fmla="*/ 704 w 864"/>
              <a:gd name="T61" fmla="*/ 211 h 502"/>
              <a:gd name="T62" fmla="*/ 585 w 864"/>
              <a:gd name="T63" fmla="*/ 304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64" h="502">
                <a:moveTo>
                  <a:pt x="585" y="304"/>
                </a:moveTo>
                <a:lnTo>
                  <a:pt x="518" y="343"/>
                </a:lnTo>
                <a:lnTo>
                  <a:pt x="465" y="383"/>
                </a:lnTo>
                <a:lnTo>
                  <a:pt x="412" y="423"/>
                </a:lnTo>
                <a:lnTo>
                  <a:pt x="372" y="449"/>
                </a:lnTo>
                <a:lnTo>
                  <a:pt x="332" y="475"/>
                </a:lnTo>
                <a:lnTo>
                  <a:pt x="305" y="489"/>
                </a:lnTo>
                <a:lnTo>
                  <a:pt x="279" y="502"/>
                </a:lnTo>
                <a:lnTo>
                  <a:pt x="266" y="502"/>
                </a:lnTo>
                <a:lnTo>
                  <a:pt x="239" y="502"/>
                </a:lnTo>
                <a:lnTo>
                  <a:pt x="226" y="502"/>
                </a:lnTo>
                <a:lnTo>
                  <a:pt x="212" y="489"/>
                </a:lnTo>
                <a:lnTo>
                  <a:pt x="186" y="475"/>
                </a:lnTo>
                <a:lnTo>
                  <a:pt x="159" y="462"/>
                </a:lnTo>
                <a:lnTo>
                  <a:pt x="133" y="436"/>
                </a:lnTo>
                <a:lnTo>
                  <a:pt x="106" y="423"/>
                </a:lnTo>
                <a:lnTo>
                  <a:pt x="80" y="396"/>
                </a:lnTo>
                <a:lnTo>
                  <a:pt x="66" y="370"/>
                </a:lnTo>
                <a:lnTo>
                  <a:pt x="40" y="356"/>
                </a:lnTo>
                <a:lnTo>
                  <a:pt x="26" y="330"/>
                </a:lnTo>
                <a:lnTo>
                  <a:pt x="13" y="317"/>
                </a:lnTo>
                <a:lnTo>
                  <a:pt x="0" y="304"/>
                </a:lnTo>
                <a:lnTo>
                  <a:pt x="0" y="290"/>
                </a:lnTo>
                <a:lnTo>
                  <a:pt x="0" y="277"/>
                </a:lnTo>
                <a:lnTo>
                  <a:pt x="0" y="264"/>
                </a:lnTo>
                <a:lnTo>
                  <a:pt x="0" y="251"/>
                </a:lnTo>
                <a:lnTo>
                  <a:pt x="13" y="238"/>
                </a:lnTo>
                <a:lnTo>
                  <a:pt x="26" y="238"/>
                </a:lnTo>
                <a:lnTo>
                  <a:pt x="40" y="224"/>
                </a:lnTo>
                <a:lnTo>
                  <a:pt x="53" y="224"/>
                </a:lnTo>
                <a:lnTo>
                  <a:pt x="80" y="224"/>
                </a:lnTo>
                <a:lnTo>
                  <a:pt x="93" y="224"/>
                </a:lnTo>
                <a:lnTo>
                  <a:pt x="146" y="224"/>
                </a:lnTo>
                <a:lnTo>
                  <a:pt x="186" y="211"/>
                </a:lnTo>
                <a:lnTo>
                  <a:pt x="226" y="211"/>
                </a:lnTo>
                <a:lnTo>
                  <a:pt x="266" y="211"/>
                </a:lnTo>
                <a:lnTo>
                  <a:pt x="279" y="198"/>
                </a:lnTo>
                <a:lnTo>
                  <a:pt x="292" y="198"/>
                </a:lnTo>
                <a:lnTo>
                  <a:pt x="319" y="185"/>
                </a:lnTo>
                <a:lnTo>
                  <a:pt x="345" y="171"/>
                </a:lnTo>
                <a:lnTo>
                  <a:pt x="372" y="158"/>
                </a:lnTo>
                <a:lnTo>
                  <a:pt x="398" y="145"/>
                </a:lnTo>
                <a:lnTo>
                  <a:pt x="438" y="132"/>
                </a:lnTo>
                <a:lnTo>
                  <a:pt x="478" y="119"/>
                </a:lnTo>
                <a:lnTo>
                  <a:pt x="558" y="79"/>
                </a:lnTo>
                <a:lnTo>
                  <a:pt x="624" y="53"/>
                </a:lnTo>
                <a:lnTo>
                  <a:pt x="691" y="26"/>
                </a:lnTo>
                <a:lnTo>
                  <a:pt x="744" y="13"/>
                </a:lnTo>
                <a:lnTo>
                  <a:pt x="771" y="13"/>
                </a:lnTo>
                <a:lnTo>
                  <a:pt x="797" y="0"/>
                </a:lnTo>
                <a:lnTo>
                  <a:pt x="810" y="0"/>
                </a:lnTo>
                <a:lnTo>
                  <a:pt x="837" y="13"/>
                </a:lnTo>
                <a:lnTo>
                  <a:pt x="850" y="13"/>
                </a:lnTo>
                <a:lnTo>
                  <a:pt x="850" y="26"/>
                </a:lnTo>
                <a:lnTo>
                  <a:pt x="864" y="39"/>
                </a:lnTo>
                <a:lnTo>
                  <a:pt x="864" y="53"/>
                </a:lnTo>
                <a:lnTo>
                  <a:pt x="864" y="66"/>
                </a:lnTo>
                <a:lnTo>
                  <a:pt x="837" y="92"/>
                </a:lnTo>
                <a:lnTo>
                  <a:pt x="824" y="119"/>
                </a:lnTo>
                <a:lnTo>
                  <a:pt x="797" y="145"/>
                </a:lnTo>
                <a:lnTo>
                  <a:pt x="757" y="185"/>
                </a:lnTo>
                <a:lnTo>
                  <a:pt x="704" y="211"/>
                </a:lnTo>
                <a:lnTo>
                  <a:pt x="651" y="264"/>
                </a:lnTo>
                <a:lnTo>
                  <a:pt x="585" y="30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6" name="Freeform 8"/>
          <p:cNvSpPr>
            <a:spLocks noChangeArrowheads="1"/>
          </p:cNvSpPr>
          <p:nvPr/>
        </p:nvSpPr>
        <p:spPr bwMode="auto">
          <a:xfrm>
            <a:off x="6492876" y="3051175"/>
            <a:ext cx="481013" cy="317500"/>
          </a:xfrm>
          <a:custGeom>
            <a:avLst/>
            <a:gdLst>
              <a:gd name="T0" fmla="*/ 160 w 758"/>
              <a:gd name="T1" fmla="*/ 198 h 502"/>
              <a:gd name="T2" fmla="*/ 120 w 758"/>
              <a:gd name="T3" fmla="*/ 185 h 502"/>
              <a:gd name="T4" fmla="*/ 93 w 758"/>
              <a:gd name="T5" fmla="*/ 159 h 502"/>
              <a:gd name="T6" fmla="*/ 67 w 758"/>
              <a:gd name="T7" fmla="*/ 145 h 502"/>
              <a:gd name="T8" fmla="*/ 40 w 758"/>
              <a:gd name="T9" fmla="*/ 119 h 502"/>
              <a:gd name="T10" fmla="*/ 27 w 758"/>
              <a:gd name="T11" fmla="*/ 93 h 502"/>
              <a:gd name="T12" fmla="*/ 14 w 758"/>
              <a:gd name="T13" fmla="*/ 66 h 502"/>
              <a:gd name="T14" fmla="*/ 0 w 758"/>
              <a:gd name="T15" fmla="*/ 27 h 502"/>
              <a:gd name="T16" fmla="*/ 0 w 758"/>
              <a:gd name="T17" fmla="*/ 0 h 502"/>
              <a:gd name="T18" fmla="*/ 54 w 758"/>
              <a:gd name="T19" fmla="*/ 0 h 502"/>
              <a:gd name="T20" fmla="*/ 120 w 758"/>
              <a:gd name="T21" fmla="*/ 0 h 502"/>
              <a:gd name="T22" fmla="*/ 173 w 758"/>
              <a:gd name="T23" fmla="*/ 0 h 502"/>
              <a:gd name="T24" fmla="*/ 213 w 758"/>
              <a:gd name="T25" fmla="*/ 0 h 502"/>
              <a:gd name="T26" fmla="*/ 253 w 758"/>
              <a:gd name="T27" fmla="*/ 0 h 502"/>
              <a:gd name="T28" fmla="*/ 293 w 758"/>
              <a:gd name="T29" fmla="*/ 13 h 502"/>
              <a:gd name="T30" fmla="*/ 333 w 758"/>
              <a:gd name="T31" fmla="*/ 13 h 502"/>
              <a:gd name="T32" fmla="*/ 373 w 758"/>
              <a:gd name="T33" fmla="*/ 27 h 502"/>
              <a:gd name="T34" fmla="*/ 426 w 758"/>
              <a:gd name="T35" fmla="*/ 40 h 502"/>
              <a:gd name="T36" fmla="*/ 479 w 758"/>
              <a:gd name="T37" fmla="*/ 53 h 502"/>
              <a:gd name="T38" fmla="*/ 532 w 758"/>
              <a:gd name="T39" fmla="*/ 79 h 502"/>
              <a:gd name="T40" fmla="*/ 585 w 758"/>
              <a:gd name="T41" fmla="*/ 106 h 502"/>
              <a:gd name="T42" fmla="*/ 638 w 758"/>
              <a:gd name="T43" fmla="*/ 132 h 502"/>
              <a:gd name="T44" fmla="*/ 665 w 758"/>
              <a:gd name="T45" fmla="*/ 159 h 502"/>
              <a:gd name="T46" fmla="*/ 691 w 758"/>
              <a:gd name="T47" fmla="*/ 185 h 502"/>
              <a:gd name="T48" fmla="*/ 718 w 758"/>
              <a:gd name="T49" fmla="*/ 212 h 502"/>
              <a:gd name="T50" fmla="*/ 731 w 758"/>
              <a:gd name="T51" fmla="*/ 238 h 502"/>
              <a:gd name="T52" fmla="*/ 745 w 758"/>
              <a:gd name="T53" fmla="*/ 278 h 502"/>
              <a:gd name="T54" fmla="*/ 745 w 758"/>
              <a:gd name="T55" fmla="*/ 317 h 502"/>
              <a:gd name="T56" fmla="*/ 758 w 758"/>
              <a:gd name="T57" fmla="*/ 370 h 502"/>
              <a:gd name="T58" fmla="*/ 758 w 758"/>
              <a:gd name="T59" fmla="*/ 397 h 502"/>
              <a:gd name="T60" fmla="*/ 758 w 758"/>
              <a:gd name="T61" fmla="*/ 410 h 502"/>
              <a:gd name="T62" fmla="*/ 758 w 758"/>
              <a:gd name="T63" fmla="*/ 436 h 502"/>
              <a:gd name="T64" fmla="*/ 758 w 758"/>
              <a:gd name="T65" fmla="*/ 449 h 502"/>
              <a:gd name="T66" fmla="*/ 758 w 758"/>
              <a:gd name="T67" fmla="*/ 463 h 502"/>
              <a:gd name="T68" fmla="*/ 745 w 758"/>
              <a:gd name="T69" fmla="*/ 476 h 502"/>
              <a:gd name="T70" fmla="*/ 731 w 758"/>
              <a:gd name="T71" fmla="*/ 489 h 502"/>
              <a:gd name="T72" fmla="*/ 718 w 758"/>
              <a:gd name="T73" fmla="*/ 489 h 502"/>
              <a:gd name="T74" fmla="*/ 705 w 758"/>
              <a:gd name="T75" fmla="*/ 502 h 502"/>
              <a:gd name="T76" fmla="*/ 691 w 758"/>
              <a:gd name="T77" fmla="*/ 502 h 502"/>
              <a:gd name="T78" fmla="*/ 665 w 758"/>
              <a:gd name="T79" fmla="*/ 489 h 502"/>
              <a:gd name="T80" fmla="*/ 638 w 758"/>
              <a:gd name="T81" fmla="*/ 476 h 502"/>
              <a:gd name="T82" fmla="*/ 598 w 758"/>
              <a:gd name="T83" fmla="*/ 463 h 502"/>
              <a:gd name="T84" fmla="*/ 572 w 758"/>
              <a:gd name="T85" fmla="*/ 449 h 502"/>
              <a:gd name="T86" fmla="*/ 532 w 758"/>
              <a:gd name="T87" fmla="*/ 423 h 502"/>
              <a:gd name="T88" fmla="*/ 492 w 758"/>
              <a:gd name="T89" fmla="*/ 397 h 502"/>
              <a:gd name="T90" fmla="*/ 399 w 758"/>
              <a:gd name="T91" fmla="*/ 330 h 502"/>
              <a:gd name="T92" fmla="*/ 319 w 758"/>
              <a:gd name="T93" fmla="*/ 278 h 502"/>
              <a:gd name="T94" fmla="*/ 240 w 758"/>
              <a:gd name="T95" fmla="*/ 238 h 502"/>
              <a:gd name="T96" fmla="*/ 160 w 758"/>
              <a:gd name="T97" fmla="*/ 198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8" h="502">
                <a:moveTo>
                  <a:pt x="160" y="198"/>
                </a:moveTo>
                <a:lnTo>
                  <a:pt x="120" y="185"/>
                </a:lnTo>
                <a:lnTo>
                  <a:pt x="93" y="159"/>
                </a:lnTo>
                <a:lnTo>
                  <a:pt x="67" y="145"/>
                </a:lnTo>
                <a:lnTo>
                  <a:pt x="40" y="119"/>
                </a:lnTo>
                <a:lnTo>
                  <a:pt x="27" y="93"/>
                </a:lnTo>
                <a:lnTo>
                  <a:pt x="14" y="66"/>
                </a:lnTo>
                <a:lnTo>
                  <a:pt x="0" y="27"/>
                </a:lnTo>
                <a:lnTo>
                  <a:pt x="0" y="0"/>
                </a:lnTo>
                <a:lnTo>
                  <a:pt x="54" y="0"/>
                </a:lnTo>
                <a:lnTo>
                  <a:pt x="120" y="0"/>
                </a:lnTo>
                <a:lnTo>
                  <a:pt x="173" y="0"/>
                </a:lnTo>
                <a:lnTo>
                  <a:pt x="213" y="0"/>
                </a:lnTo>
                <a:lnTo>
                  <a:pt x="253" y="0"/>
                </a:lnTo>
                <a:lnTo>
                  <a:pt x="293" y="13"/>
                </a:lnTo>
                <a:lnTo>
                  <a:pt x="333" y="13"/>
                </a:lnTo>
                <a:lnTo>
                  <a:pt x="373" y="27"/>
                </a:lnTo>
                <a:lnTo>
                  <a:pt x="426" y="40"/>
                </a:lnTo>
                <a:lnTo>
                  <a:pt x="479" y="53"/>
                </a:lnTo>
                <a:lnTo>
                  <a:pt x="532" y="79"/>
                </a:lnTo>
                <a:lnTo>
                  <a:pt x="585" y="106"/>
                </a:lnTo>
                <a:lnTo>
                  <a:pt x="638" y="132"/>
                </a:lnTo>
                <a:lnTo>
                  <a:pt x="665" y="159"/>
                </a:lnTo>
                <a:lnTo>
                  <a:pt x="691" y="185"/>
                </a:lnTo>
                <a:lnTo>
                  <a:pt x="718" y="212"/>
                </a:lnTo>
                <a:lnTo>
                  <a:pt x="731" y="238"/>
                </a:lnTo>
                <a:lnTo>
                  <a:pt x="745" y="278"/>
                </a:lnTo>
                <a:lnTo>
                  <a:pt x="745" y="317"/>
                </a:lnTo>
                <a:lnTo>
                  <a:pt x="758" y="370"/>
                </a:lnTo>
                <a:lnTo>
                  <a:pt x="758" y="397"/>
                </a:lnTo>
                <a:lnTo>
                  <a:pt x="758" y="410"/>
                </a:lnTo>
                <a:lnTo>
                  <a:pt x="758" y="436"/>
                </a:lnTo>
                <a:lnTo>
                  <a:pt x="758" y="449"/>
                </a:lnTo>
                <a:lnTo>
                  <a:pt x="758" y="463"/>
                </a:lnTo>
                <a:lnTo>
                  <a:pt x="745" y="476"/>
                </a:lnTo>
                <a:lnTo>
                  <a:pt x="731" y="489"/>
                </a:lnTo>
                <a:lnTo>
                  <a:pt x="718" y="489"/>
                </a:lnTo>
                <a:lnTo>
                  <a:pt x="705" y="502"/>
                </a:lnTo>
                <a:lnTo>
                  <a:pt x="691" y="502"/>
                </a:lnTo>
                <a:lnTo>
                  <a:pt x="665" y="489"/>
                </a:lnTo>
                <a:lnTo>
                  <a:pt x="638" y="476"/>
                </a:lnTo>
                <a:lnTo>
                  <a:pt x="598" y="463"/>
                </a:lnTo>
                <a:lnTo>
                  <a:pt x="572" y="449"/>
                </a:lnTo>
                <a:lnTo>
                  <a:pt x="532" y="423"/>
                </a:lnTo>
                <a:lnTo>
                  <a:pt x="492" y="397"/>
                </a:lnTo>
                <a:lnTo>
                  <a:pt x="399" y="330"/>
                </a:lnTo>
                <a:lnTo>
                  <a:pt x="319" y="278"/>
                </a:lnTo>
                <a:lnTo>
                  <a:pt x="240" y="238"/>
                </a:lnTo>
                <a:lnTo>
                  <a:pt x="160" y="19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7" name="Freeform 9"/>
          <p:cNvSpPr>
            <a:spLocks noChangeArrowheads="1"/>
          </p:cNvSpPr>
          <p:nvPr/>
        </p:nvSpPr>
        <p:spPr bwMode="auto">
          <a:xfrm>
            <a:off x="6477001" y="2681288"/>
            <a:ext cx="328613" cy="334962"/>
          </a:xfrm>
          <a:custGeom>
            <a:avLst/>
            <a:gdLst>
              <a:gd name="T0" fmla="*/ 40 w 518"/>
              <a:gd name="T1" fmla="*/ 528 h 528"/>
              <a:gd name="T2" fmla="*/ 0 w 518"/>
              <a:gd name="T3" fmla="*/ 462 h 528"/>
              <a:gd name="T4" fmla="*/ 40 w 518"/>
              <a:gd name="T5" fmla="*/ 383 h 528"/>
              <a:gd name="T6" fmla="*/ 80 w 518"/>
              <a:gd name="T7" fmla="*/ 330 h 528"/>
              <a:gd name="T8" fmla="*/ 119 w 518"/>
              <a:gd name="T9" fmla="*/ 264 h 528"/>
              <a:gd name="T10" fmla="*/ 146 w 518"/>
              <a:gd name="T11" fmla="*/ 224 h 528"/>
              <a:gd name="T12" fmla="*/ 173 w 518"/>
              <a:gd name="T13" fmla="*/ 171 h 528"/>
              <a:gd name="T14" fmla="*/ 186 w 518"/>
              <a:gd name="T15" fmla="*/ 145 h 528"/>
              <a:gd name="T16" fmla="*/ 199 w 518"/>
              <a:gd name="T17" fmla="*/ 105 h 528"/>
              <a:gd name="T18" fmla="*/ 199 w 518"/>
              <a:gd name="T19" fmla="*/ 92 h 528"/>
              <a:gd name="T20" fmla="*/ 199 w 518"/>
              <a:gd name="T21" fmla="*/ 66 h 528"/>
              <a:gd name="T22" fmla="*/ 212 w 518"/>
              <a:gd name="T23" fmla="*/ 39 h 528"/>
              <a:gd name="T24" fmla="*/ 226 w 518"/>
              <a:gd name="T25" fmla="*/ 13 h 528"/>
              <a:gd name="T26" fmla="*/ 239 w 518"/>
              <a:gd name="T27" fmla="*/ 13 h 528"/>
              <a:gd name="T28" fmla="*/ 252 w 518"/>
              <a:gd name="T29" fmla="*/ 0 h 528"/>
              <a:gd name="T30" fmla="*/ 266 w 518"/>
              <a:gd name="T31" fmla="*/ 0 h 528"/>
              <a:gd name="T32" fmla="*/ 292 w 518"/>
              <a:gd name="T33" fmla="*/ 13 h 528"/>
              <a:gd name="T34" fmla="*/ 305 w 518"/>
              <a:gd name="T35" fmla="*/ 13 h 528"/>
              <a:gd name="T36" fmla="*/ 332 w 518"/>
              <a:gd name="T37" fmla="*/ 26 h 528"/>
              <a:gd name="T38" fmla="*/ 359 w 518"/>
              <a:gd name="T39" fmla="*/ 39 h 528"/>
              <a:gd name="T40" fmla="*/ 385 w 518"/>
              <a:gd name="T41" fmla="*/ 53 h 528"/>
              <a:gd name="T42" fmla="*/ 412 w 518"/>
              <a:gd name="T43" fmla="*/ 66 h 528"/>
              <a:gd name="T44" fmla="*/ 438 w 518"/>
              <a:gd name="T45" fmla="*/ 92 h 528"/>
              <a:gd name="T46" fmla="*/ 452 w 518"/>
              <a:gd name="T47" fmla="*/ 105 h 528"/>
              <a:gd name="T48" fmla="*/ 478 w 518"/>
              <a:gd name="T49" fmla="*/ 132 h 528"/>
              <a:gd name="T50" fmla="*/ 492 w 518"/>
              <a:gd name="T51" fmla="*/ 145 h 528"/>
              <a:gd name="T52" fmla="*/ 505 w 518"/>
              <a:gd name="T53" fmla="*/ 158 h 528"/>
              <a:gd name="T54" fmla="*/ 518 w 518"/>
              <a:gd name="T55" fmla="*/ 171 h 528"/>
              <a:gd name="T56" fmla="*/ 518 w 518"/>
              <a:gd name="T57" fmla="*/ 185 h 528"/>
              <a:gd name="T58" fmla="*/ 518 w 518"/>
              <a:gd name="T59" fmla="*/ 198 h 528"/>
              <a:gd name="T60" fmla="*/ 518 w 518"/>
              <a:gd name="T61" fmla="*/ 211 h 528"/>
              <a:gd name="T62" fmla="*/ 518 w 518"/>
              <a:gd name="T63" fmla="*/ 224 h 528"/>
              <a:gd name="T64" fmla="*/ 505 w 518"/>
              <a:gd name="T65" fmla="*/ 238 h 528"/>
              <a:gd name="T66" fmla="*/ 492 w 518"/>
              <a:gd name="T67" fmla="*/ 251 h 528"/>
              <a:gd name="T68" fmla="*/ 478 w 518"/>
              <a:gd name="T69" fmla="*/ 264 h 528"/>
              <a:gd name="T70" fmla="*/ 465 w 518"/>
              <a:gd name="T71" fmla="*/ 277 h 528"/>
              <a:gd name="T72" fmla="*/ 438 w 518"/>
              <a:gd name="T73" fmla="*/ 304 h 528"/>
              <a:gd name="T74" fmla="*/ 412 w 518"/>
              <a:gd name="T75" fmla="*/ 317 h 528"/>
              <a:gd name="T76" fmla="*/ 385 w 518"/>
              <a:gd name="T77" fmla="*/ 343 h 528"/>
              <a:gd name="T78" fmla="*/ 345 w 518"/>
              <a:gd name="T79" fmla="*/ 370 h 528"/>
              <a:gd name="T80" fmla="*/ 305 w 518"/>
              <a:gd name="T81" fmla="*/ 383 h 528"/>
              <a:gd name="T82" fmla="*/ 252 w 518"/>
              <a:gd name="T83" fmla="*/ 409 h 528"/>
              <a:gd name="T84" fmla="*/ 212 w 518"/>
              <a:gd name="T85" fmla="*/ 436 h 528"/>
              <a:gd name="T86" fmla="*/ 159 w 518"/>
              <a:gd name="T87" fmla="*/ 475 h 528"/>
              <a:gd name="T88" fmla="*/ 93 w 518"/>
              <a:gd name="T89" fmla="*/ 502 h 528"/>
              <a:gd name="T90" fmla="*/ 40 w 518"/>
              <a:gd name="T91" fmla="*/ 528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18" h="528">
                <a:moveTo>
                  <a:pt x="40" y="528"/>
                </a:moveTo>
                <a:lnTo>
                  <a:pt x="0" y="462"/>
                </a:lnTo>
                <a:lnTo>
                  <a:pt x="40" y="383"/>
                </a:lnTo>
                <a:lnTo>
                  <a:pt x="80" y="330"/>
                </a:lnTo>
                <a:lnTo>
                  <a:pt x="119" y="264"/>
                </a:lnTo>
                <a:lnTo>
                  <a:pt x="146" y="224"/>
                </a:lnTo>
                <a:lnTo>
                  <a:pt x="173" y="171"/>
                </a:lnTo>
                <a:lnTo>
                  <a:pt x="186" y="145"/>
                </a:lnTo>
                <a:lnTo>
                  <a:pt x="199" y="105"/>
                </a:lnTo>
                <a:lnTo>
                  <a:pt x="199" y="92"/>
                </a:lnTo>
                <a:lnTo>
                  <a:pt x="199" y="66"/>
                </a:lnTo>
                <a:lnTo>
                  <a:pt x="212" y="39"/>
                </a:lnTo>
                <a:lnTo>
                  <a:pt x="226" y="13"/>
                </a:lnTo>
                <a:lnTo>
                  <a:pt x="239" y="13"/>
                </a:lnTo>
                <a:lnTo>
                  <a:pt x="252" y="0"/>
                </a:lnTo>
                <a:lnTo>
                  <a:pt x="266" y="0"/>
                </a:lnTo>
                <a:lnTo>
                  <a:pt x="292" y="13"/>
                </a:lnTo>
                <a:lnTo>
                  <a:pt x="305" y="13"/>
                </a:lnTo>
                <a:lnTo>
                  <a:pt x="332" y="26"/>
                </a:lnTo>
                <a:lnTo>
                  <a:pt x="359" y="39"/>
                </a:lnTo>
                <a:lnTo>
                  <a:pt x="385" y="53"/>
                </a:lnTo>
                <a:lnTo>
                  <a:pt x="412" y="66"/>
                </a:lnTo>
                <a:lnTo>
                  <a:pt x="438" y="92"/>
                </a:lnTo>
                <a:lnTo>
                  <a:pt x="452" y="105"/>
                </a:lnTo>
                <a:lnTo>
                  <a:pt x="478" y="132"/>
                </a:lnTo>
                <a:lnTo>
                  <a:pt x="492" y="145"/>
                </a:lnTo>
                <a:lnTo>
                  <a:pt x="505" y="158"/>
                </a:lnTo>
                <a:lnTo>
                  <a:pt x="518" y="171"/>
                </a:lnTo>
                <a:lnTo>
                  <a:pt x="518" y="185"/>
                </a:lnTo>
                <a:lnTo>
                  <a:pt x="518" y="198"/>
                </a:lnTo>
                <a:lnTo>
                  <a:pt x="518" y="211"/>
                </a:lnTo>
                <a:lnTo>
                  <a:pt x="518" y="224"/>
                </a:lnTo>
                <a:lnTo>
                  <a:pt x="505" y="238"/>
                </a:lnTo>
                <a:lnTo>
                  <a:pt x="492" y="251"/>
                </a:lnTo>
                <a:lnTo>
                  <a:pt x="478" y="264"/>
                </a:lnTo>
                <a:lnTo>
                  <a:pt x="465" y="277"/>
                </a:lnTo>
                <a:lnTo>
                  <a:pt x="438" y="304"/>
                </a:lnTo>
                <a:lnTo>
                  <a:pt x="412" y="317"/>
                </a:lnTo>
                <a:lnTo>
                  <a:pt x="385" y="343"/>
                </a:lnTo>
                <a:lnTo>
                  <a:pt x="345" y="370"/>
                </a:lnTo>
                <a:lnTo>
                  <a:pt x="305" y="383"/>
                </a:lnTo>
                <a:lnTo>
                  <a:pt x="252" y="409"/>
                </a:lnTo>
                <a:lnTo>
                  <a:pt x="212" y="436"/>
                </a:lnTo>
                <a:lnTo>
                  <a:pt x="159" y="475"/>
                </a:lnTo>
                <a:lnTo>
                  <a:pt x="93" y="502"/>
                </a:lnTo>
                <a:lnTo>
                  <a:pt x="40" y="52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8" name="Freeform 10"/>
          <p:cNvSpPr>
            <a:spLocks noChangeArrowheads="1"/>
          </p:cNvSpPr>
          <p:nvPr/>
        </p:nvSpPr>
        <p:spPr bwMode="auto">
          <a:xfrm>
            <a:off x="6113464" y="2614614"/>
            <a:ext cx="396875" cy="1006475"/>
          </a:xfrm>
          <a:custGeom>
            <a:avLst/>
            <a:gdLst>
              <a:gd name="T0" fmla="*/ 200 w 625"/>
              <a:gd name="T1" fmla="*/ 1097 h 1586"/>
              <a:gd name="T2" fmla="*/ 253 w 625"/>
              <a:gd name="T3" fmla="*/ 1110 h 1586"/>
              <a:gd name="T4" fmla="*/ 306 w 625"/>
              <a:gd name="T5" fmla="*/ 1110 h 1586"/>
              <a:gd name="T6" fmla="*/ 319 w 625"/>
              <a:gd name="T7" fmla="*/ 1084 h 1586"/>
              <a:gd name="T8" fmla="*/ 333 w 625"/>
              <a:gd name="T9" fmla="*/ 1057 h 1586"/>
              <a:gd name="T10" fmla="*/ 346 w 625"/>
              <a:gd name="T11" fmla="*/ 1031 h 1586"/>
              <a:gd name="T12" fmla="*/ 346 w 625"/>
              <a:gd name="T13" fmla="*/ 991 h 1586"/>
              <a:gd name="T14" fmla="*/ 346 w 625"/>
              <a:gd name="T15" fmla="*/ 951 h 1586"/>
              <a:gd name="T16" fmla="*/ 346 w 625"/>
              <a:gd name="T17" fmla="*/ 885 h 1586"/>
              <a:gd name="T18" fmla="*/ 346 w 625"/>
              <a:gd name="T19" fmla="*/ 819 h 1586"/>
              <a:gd name="T20" fmla="*/ 359 w 625"/>
              <a:gd name="T21" fmla="*/ 740 h 1586"/>
              <a:gd name="T22" fmla="*/ 359 w 625"/>
              <a:gd name="T23" fmla="*/ 647 h 1586"/>
              <a:gd name="T24" fmla="*/ 359 w 625"/>
              <a:gd name="T25" fmla="*/ 542 h 1586"/>
              <a:gd name="T26" fmla="*/ 346 w 625"/>
              <a:gd name="T27" fmla="*/ 449 h 1586"/>
              <a:gd name="T28" fmla="*/ 346 w 625"/>
              <a:gd name="T29" fmla="*/ 370 h 1586"/>
              <a:gd name="T30" fmla="*/ 346 w 625"/>
              <a:gd name="T31" fmla="*/ 304 h 1586"/>
              <a:gd name="T32" fmla="*/ 333 w 625"/>
              <a:gd name="T33" fmla="*/ 238 h 1586"/>
              <a:gd name="T34" fmla="*/ 319 w 625"/>
              <a:gd name="T35" fmla="*/ 185 h 1586"/>
              <a:gd name="T36" fmla="*/ 306 w 625"/>
              <a:gd name="T37" fmla="*/ 145 h 1586"/>
              <a:gd name="T38" fmla="*/ 293 w 625"/>
              <a:gd name="T39" fmla="*/ 119 h 1586"/>
              <a:gd name="T40" fmla="*/ 266 w 625"/>
              <a:gd name="T41" fmla="*/ 79 h 1586"/>
              <a:gd name="T42" fmla="*/ 253 w 625"/>
              <a:gd name="T43" fmla="*/ 53 h 1586"/>
              <a:gd name="T44" fmla="*/ 266 w 625"/>
              <a:gd name="T45" fmla="*/ 26 h 1586"/>
              <a:gd name="T46" fmla="*/ 293 w 625"/>
              <a:gd name="T47" fmla="*/ 13 h 1586"/>
              <a:gd name="T48" fmla="*/ 372 w 625"/>
              <a:gd name="T49" fmla="*/ 0 h 1586"/>
              <a:gd name="T50" fmla="*/ 466 w 625"/>
              <a:gd name="T51" fmla="*/ 26 h 1586"/>
              <a:gd name="T52" fmla="*/ 545 w 625"/>
              <a:gd name="T53" fmla="*/ 66 h 1586"/>
              <a:gd name="T54" fmla="*/ 585 w 625"/>
              <a:gd name="T55" fmla="*/ 92 h 1586"/>
              <a:gd name="T56" fmla="*/ 612 w 625"/>
              <a:gd name="T57" fmla="*/ 119 h 1586"/>
              <a:gd name="T58" fmla="*/ 625 w 625"/>
              <a:gd name="T59" fmla="*/ 145 h 1586"/>
              <a:gd name="T60" fmla="*/ 625 w 625"/>
              <a:gd name="T61" fmla="*/ 211 h 1586"/>
              <a:gd name="T62" fmla="*/ 612 w 625"/>
              <a:gd name="T63" fmla="*/ 291 h 1586"/>
              <a:gd name="T64" fmla="*/ 612 w 625"/>
              <a:gd name="T65" fmla="*/ 357 h 1586"/>
              <a:gd name="T66" fmla="*/ 612 w 625"/>
              <a:gd name="T67" fmla="*/ 462 h 1586"/>
              <a:gd name="T68" fmla="*/ 598 w 625"/>
              <a:gd name="T69" fmla="*/ 581 h 1586"/>
              <a:gd name="T70" fmla="*/ 598 w 625"/>
              <a:gd name="T71" fmla="*/ 740 h 1586"/>
              <a:gd name="T72" fmla="*/ 598 w 625"/>
              <a:gd name="T73" fmla="*/ 885 h 1586"/>
              <a:gd name="T74" fmla="*/ 598 w 625"/>
              <a:gd name="T75" fmla="*/ 1004 h 1586"/>
              <a:gd name="T76" fmla="*/ 598 w 625"/>
              <a:gd name="T77" fmla="*/ 1097 h 1586"/>
              <a:gd name="T78" fmla="*/ 572 w 625"/>
              <a:gd name="T79" fmla="*/ 1216 h 1586"/>
              <a:gd name="T80" fmla="*/ 532 w 625"/>
              <a:gd name="T81" fmla="*/ 1361 h 1586"/>
              <a:gd name="T82" fmla="*/ 466 w 625"/>
              <a:gd name="T83" fmla="*/ 1467 h 1586"/>
              <a:gd name="T84" fmla="*/ 426 w 625"/>
              <a:gd name="T85" fmla="*/ 1533 h 1586"/>
              <a:gd name="T86" fmla="*/ 399 w 625"/>
              <a:gd name="T87" fmla="*/ 1559 h 1586"/>
              <a:gd name="T88" fmla="*/ 372 w 625"/>
              <a:gd name="T89" fmla="*/ 1586 h 1586"/>
              <a:gd name="T90" fmla="*/ 346 w 625"/>
              <a:gd name="T91" fmla="*/ 1586 h 1586"/>
              <a:gd name="T92" fmla="*/ 319 w 625"/>
              <a:gd name="T93" fmla="*/ 1572 h 1586"/>
              <a:gd name="T94" fmla="*/ 293 w 625"/>
              <a:gd name="T95" fmla="*/ 1533 h 1586"/>
              <a:gd name="T96" fmla="*/ 266 w 625"/>
              <a:gd name="T97" fmla="*/ 1493 h 1586"/>
              <a:gd name="T98" fmla="*/ 226 w 625"/>
              <a:gd name="T99" fmla="*/ 1401 h 1586"/>
              <a:gd name="T100" fmla="*/ 147 w 625"/>
              <a:gd name="T101" fmla="*/ 1282 h 1586"/>
              <a:gd name="T102" fmla="*/ 67 w 625"/>
              <a:gd name="T103" fmla="*/ 1189 h 1586"/>
              <a:gd name="T104" fmla="*/ 27 w 625"/>
              <a:gd name="T105" fmla="*/ 1150 h 1586"/>
              <a:gd name="T106" fmla="*/ 0 w 625"/>
              <a:gd name="T107" fmla="*/ 1110 h 1586"/>
              <a:gd name="T108" fmla="*/ 0 w 625"/>
              <a:gd name="T109" fmla="*/ 1084 h 1586"/>
              <a:gd name="T110" fmla="*/ 14 w 625"/>
              <a:gd name="T111" fmla="*/ 1057 h 1586"/>
              <a:gd name="T112" fmla="*/ 40 w 625"/>
              <a:gd name="T113" fmla="*/ 1057 h 1586"/>
              <a:gd name="T114" fmla="*/ 80 w 625"/>
              <a:gd name="T115" fmla="*/ 1057 h 1586"/>
              <a:gd name="T116" fmla="*/ 133 w 625"/>
              <a:gd name="T117" fmla="*/ 1070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25" h="1586">
                <a:moveTo>
                  <a:pt x="173" y="1084"/>
                </a:moveTo>
                <a:lnTo>
                  <a:pt x="200" y="1097"/>
                </a:lnTo>
                <a:lnTo>
                  <a:pt x="226" y="1110"/>
                </a:lnTo>
                <a:lnTo>
                  <a:pt x="253" y="1110"/>
                </a:lnTo>
                <a:lnTo>
                  <a:pt x="279" y="1110"/>
                </a:lnTo>
                <a:lnTo>
                  <a:pt x="306" y="1110"/>
                </a:lnTo>
                <a:lnTo>
                  <a:pt x="319" y="1097"/>
                </a:lnTo>
                <a:lnTo>
                  <a:pt x="319" y="1084"/>
                </a:lnTo>
                <a:lnTo>
                  <a:pt x="333" y="1070"/>
                </a:lnTo>
                <a:lnTo>
                  <a:pt x="333" y="1057"/>
                </a:lnTo>
                <a:lnTo>
                  <a:pt x="333" y="1044"/>
                </a:lnTo>
                <a:lnTo>
                  <a:pt x="346" y="1031"/>
                </a:lnTo>
                <a:lnTo>
                  <a:pt x="346" y="1017"/>
                </a:lnTo>
                <a:lnTo>
                  <a:pt x="346" y="991"/>
                </a:lnTo>
                <a:lnTo>
                  <a:pt x="346" y="978"/>
                </a:lnTo>
                <a:lnTo>
                  <a:pt x="346" y="951"/>
                </a:lnTo>
                <a:lnTo>
                  <a:pt x="346" y="925"/>
                </a:lnTo>
                <a:lnTo>
                  <a:pt x="346" y="885"/>
                </a:lnTo>
                <a:lnTo>
                  <a:pt x="346" y="859"/>
                </a:lnTo>
                <a:lnTo>
                  <a:pt x="346" y="819"/>
                </a:lnTo>
                <a:lnTo>
                  <a:pt x="346" y="780"/>
                </a:lnTo>
                <a:lnTo>
                  <a:pt x="359" y="740"/>
                </a:lnTo>
                <a:lnTo>
                  <a:pt x="359" y="687"/>
                </a:lnTo>
                <a:lnTo>
                  <a:pt x="359" y="647"/>
                </a:lnTo>
                <a:lnTo>
                  <a:pt x="359" y="595"/>
                </a:lnTo>
                <a:lnTo>
                  <a:pt x="359" y="542"/>
                </a:lnTo>
                <a:lnTo>
                  <a:pt x="359" y="502"/>
                </a:lnTo>
                <a:lnTo>
                  <a:pt x="346" y="449"/>
                </a:lnTo>
                <a:lnTo>
                  <a:pt x="346" y="410"/>
                </a:lnTo>
                <a:lnTo>
                  <a:pt x="346" y="370"/>
                </a:lnTo>
                <a:lnTo>
                  <a:pt x="346" y="330"/>
                </a:lnTo>
                <a:lnTo>
                  <a:pt x="346" y="304"/>
                </a:lnTo>
                <a:lnTo>
                  <a:pt x="333" y="264"/>
                </a:lnTo>
                <a:lnTo>
                  <a:pt x="333" y="238"/>
                </a:lnTo>
                <a:lnTo>
                  <a:pt x="333" y="211"/>
                </a:lnTo>
                <a:lnTo>
                  <a:pt x="319" y="185"/>
                </a:lnTo>
                <a:lnTo>
                  <a:pt x="319" y="172"/>
                </a:lnTo>
                <a:lnTo>
                  <a:pt x="306" y="145"/>
                </a:lnTo>
                <a:lnTo>
                  <a:pt x="306" y="132"/>
                </a:lnTo>
                <a:lnTo>
                  <a:pt x="293" y="119"/>
                </a:lnTo>
                <a:lnTo>
                  <a:pt x="279" y="106"/>
                </a:lnTo>
                <a:lnTo>
                  <a:pt x="266" y="79"/>
                </a:lnTo>
                <a:lnTo>
                  <a:pt x="266" y="66"/>
                </a:lnTo>
                <a:lnTo>
                  <a:pt x="253" y="53"/>
                </a:lnTo>
                <a:lnTo>
                  <a:pt x="253" y="40"/>
                </a:lnTo>
                <a:lnTo>
                  <a:pt x="266" y="26"/>
                </a:lnTo>
                <a:lnTo>
                  <a:pt x="279" y="13"/>
                </a:lnTo>
                <a:lnTo>
                  <a:pt x="293" y="13"/>
                </a:lnTo>
                <a:lnTo>
                  <a:pt x="319" y="0"/>
                </a:lnTo>
                <a:lnTo>
                  <a:pt x="372" y="0"/>
                </a:lnTo>
                <a:lnTo>
                  <a:pt x="426" y="13"/>
                </a:lnTo>
                <a:lnTo>
                  <a:pt x="466" y="26"/>
                </a:lnTo>
                <a:lnTo>
                  <a:pt x="519" y="53"/>
                </a:lnTo>
                <a:lnTo>
                  <a:pt x="545" y="66"/>
                </a:lnTo>
                <a:lnTo>
                  <a:pt x="559" y="79"/>
                </a:lnTo>
                <a:lnTo>
                  <a:pt x="585" y="92"/>
                </a:lnTo>
                <a:lnTo>
                  <a:pt x="598" y="106"/>
                </a:lnTo>
                <a:lnTo>
                  <a:pt x="612" y="119"/>
                </a:lnTo>
                <a:lnTo>
                  <a:pt x="612" y="132"/>
                </a:lnTo>
                <a:lnTo>
                  <a:pt x="625" y="145"/>
                </a:lnTo>
                <a:lnTo>
                  <a:pt x="625" y="159"/>
                </a:lnTo>
                <a:lnTo>
                  <a:pt x="625" y="211"/>
                </a:lnTo>
                <a:lnTo>
                  <a:pt x="612" y="277"/>
                </a:lnTo>
                <a:lnTo>
                  <a:pt x="612" y="291"/>
                </a:lnTo>
                <a:lnTo>
                  <a:pt x="612" y="330"/>
                </a:lnTo>
                <a:lnTo>
                  <a:pt x="612" y="357"/>
                </a:lnTo>
                <a:lnTo>
                  <a:pt x="612" y="410"/>
                </a:lnTo>
                <a:lnTo>
                  <a:pt x="612" y="462"/>
                </a:lnTo>
                <a:lnTo>
                  <a:pt x="598" y="515"/>
                </a:lnTo>
                <a:lnTo>
                  <a:pt x="598" y="581"/>
                </a:lnTo>
                <a:lnTo>
                  <a:pt x="598" y="661"/>
                </a:lnTo>
                <a:lnTo>
                  <a:pt x="598" y="740"/>
                </a:lnTo>
                <a:lnTo>
                  <a:pt x="598" y="819"/>
                </a:lnTo>
                <a:lnTo>
                  <a:pt x="598" y="885"/>
                </a:lnTo>
                <a:lnTo>
                  <a:pt x="598" y="951"/>
                </a:lnTo>
                <a:lnTo>
                  <a:pt x="598" y="1004"/>
                </a:lnTo>
                <a:lnTo>
                  <a:pt x="598" y="1057"/>
                </a:lnTo>
                <a:lnTo>
                  <a:pt x="598" y="1097"/>
                </a:lnTo>
                <a:lnTo>
                  <a:pt x="585" y="1136"/>
                </a:lnTo>
                <a:lnTo>
                  <a:pt x="572" y="1216"/>
                </a:lnTo>
                <a:lnTo>
                  <a:pt x="559" y="1282"/>
                </a:lnTo>
                <a:lnTo>
                  <a:pt x="532" y="1361"/>
                </a:lnTo>
                <a:lnTo>
                  <a:pt x="492" y="1440"/>
                </a:lnTo>
                <a:lnTo>
                  <a:pt x="466" y="1467"/>
                </a:lnTo>
                <a:lnTo>
                  <a:pt x="452" y="1506"/>
                </a:lnTo>
                <a:lnTo>
                  <a:pt x="426" y="1533"/>
                </a:lnTo>
                <a:lnTo>
                  <a:pt x="412" y="1546"/>
                </a:lnTo>
                <a:lnTo>
                  <a:pt x="399" y="1559"/>
                </a:lnTo>
                <a:lnTo>
                  <a:pt x="386" y="1572"/>
                </a:lnTo>
                <a:lnTo>
                  <a:pt x="372" y="1586"/>
                </a:lnTo>
                <a:lnTo>
                  <a:pt x="359" y="1586"/>
                </a:lnTo>
                <a:lnTo>
                  <a:pt x="346" y="1586"/>
                </a:lnTo>
                <a:lnTo>
                  <a:pt x="333" y="1586"/>
                </a:lnTo>
                <a:lnTo>
                  <a:pt x="319" y="1572"/>
                </a:lnTo>
                <a:lnTo>
                  <a:pt x="306" y="1559"/>
                </a:lnTo>
                <a:lnTo>
                  <a:pt x="293" y="1533"/>
                </a:lnTo>
                <a:lnTo>
                  <a:pt x="279" y="1520"/>
                </a:lnTo>
                <a:lnTo>
                  <a:pt x="266" y="1493"/>
                </a:lnTo>
                <a:lnTo>
                  <a:pt x="253" y="1467"/>
                </a:lnTo>
                <a:lnTo>
                  <a:pt x="226" y="1401"/>
                </a:lnTo>
                <a:lnTo>
                  <a:pt x="186" y="1348"/>
                </a:lnTo>
                <a:lnTo>
                  <a:pt x="147" y="1282"/>
                </a:lnTo>
                <a:lnTo>
                  <a:pt x="93" y="1229"/>
                </a:lnTo>
                <a:lnTo>
                  <a:pt x="67" y="1189"/>
                </a:lnTo>
                <a:lnTo>
                  <a:pt x="40" y="1163"/>
                </a:lnTo>
                <a:lnTo>
                  <a:pt x="27" y="1150"/>
                </a:lnTo>
                <a:lnTo>
                  <a:pt x="14" y="1123"/>
                </a:lnTo>
                <a:lnTo>
                  <a:pt x="0" y="1110"/>
                </a:lnTo>
                <a:lnTo>
                  <a:pt x="0" y="1097"/>
                </a:lnTo>
                <a:lnTo>
                  <a:pt x="0" y="1084"/>
                </a:lnTo>
                <a:lnTo>
                  <a:pt x="0" y="1070"/>
                </a:lnTo>
                <a:lnTo>
                  <a:pt x="14" y="1057"/>
                </a:lnTo>
                <a:lnTo>
                  <a:pt x="27" y="1057"/>
                </a:lnTo>
                <a:lnTo>
                  <a:pt x="40" y="1057"/>
                </a:lnTo>
                <a:lnTo>
                  <a:pt x="54" y="1057"/>
                </a:lnTo>
                <a:lnTo>
                  <a:pt x="80" y="1057"/>
                </a:lnTo>
                <a:lnTo>
                  <a:pt x="107" y="1070"/>
                </a:lnTo>
                <a:lnTo>
                  <a:pt x="133" y="1070"/>
                </a:lnTo>
                <a:lnTo>
                  <a:pt x="173" y="1084"/>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59" name="Freeform 11"/>
          <p:cNvSpPr>
            <a:spLocks noChangeArrowheads="1"/>
          </p:cNvSpPr>
          <p:nvPr/>
        </p:nvSpPr>
        <p:spPr bwMode="auto">
          <a:xfrm>
            <a:off x="5032376" y="1381125"/>
            <a:ext cx="574675" cy="1963738"/>
          </a:xfrm>
          <a:custGeom>
            <a:avLst/>
            <a:gdLst>
              <a:gd name="T0" fmla="*/ 492 w 904"/>
              <a:gd name="T1" fmla="*/ 119 h 3093"/>
              <a:gd name="T2" fmla="*/ 479 w 904"/>
              <a:gd name="T3" fmla="*/ 93 h 3093"/>
              <a:gd name="T4" fmla="*/ 479 w 904"/>
              <a:gd name="T5" fmla="*/ 67 h 3093"/>
              <a:gd name="T6" fmla="*/ 492 w 904"/>
              <a:gd name="T7" fmla="*/ 40 h 3093"/>
              <a:gd name="T8" fmla="*/ 532 w 904"/>
              <a:gd name="T9" fmla="*/ 14 h 3093"/>
              <a:gd name="T10" fmla="*/ 572 w 904"/>
              <a:gd name="T11" fmla="*/ 0 h 3093"/>
              <a:gd name="T12" fmla="*/ 625 w 904"/>
              <a:gd name="T13" fmla="*/ 0 h 3093"/>
              <a:gd name="T14" fmla="*/ 705 w 904"/>
              <a:gd name="T15" fmla="*/ 27 h 3093"/>
              <a:gd name="T16" fmla="*/ 784 w 904"/>
              <a:gd name="T17" fmla="*/ 53 h 3093"/>
              <a:gd name="T18" fmla="*/ 851 w 904"/>
              <a:gd name="T19" fmla="*/ 93 h 3093"/>
              <a:gd name="T20" fmla="*/ 891 w 904"/>
              <a:gd name="T21" fmla="*/ 133 h 3093"/>
              <a:gd name="T22" fmla="*/ 904 w 904"/>
              <a:gd name="T23" fmla="*/ 159 h 3093"/>
              <a:gd name="T24" fmla="*/ 904 w 904"/>
              <a:gd name="T25" fmla="*/ 185 h 3093"/>
              <a:gd name="T26" fmla="*/ 904 w 904"/>
              <a:gd name="T27" fmla="*/ 238 h 3093"/>
              <a:gd name="T28" fmla="*/ 904 w 904"/>
              <a:gd name="T29" fmla="*/ 304 h 3093"/>
              <a:gd name="T30" fmla="*/ 904 w 904"/>
              <a:gd name="T31" fmla="*/ 397 h 3093"/>
              <a:gd name="T32" fmla="*/ 891 w 904"/>
              <a:gd name="T33" fmla="*/ 476 h 3093"/>
              <a:gd name="T34" fmla="*/ 891 w 904"/>
              <a:gd name="T35" fmla="*/ 555 h 3093"/>
              <a:gd name="T36" fmla="*/ 877 w 904"/>
              <a:gd name="T37" fmla="*/ 635 h 3093"/>
              <a:gd name="T38" fmla="*/ 877 w 904"/>
              <a:gd name="T39" fmla="*/ 714 h 3093"/>
              <a:gd name="T40" fmla="*/ 877 w 904"/>
              <a:gd name="T41" fmla="*/ 820 h 3093"/>
              <a:gd name="T42" fmla="*/ 864 w 904"/>
              <a:gd name="T43" fmla="*/ 925 h 3093"/>
              <a:gd name="T44" fmla="*/ 864 w 904"/>
              <a:gd name="T45" fmla="*/ 1044 h 3093"/>
              <a:gd name="T46" fmla="*/ 851 w 904"/>
              <a:gd name="T47" fmla="*/ 1177 h 3093"/>
              <a:gd name="T48" fmla="*/ 838 w 904"/>
              <a:gd name="T49" fmla="*/ 1388 h 3093"/>
              <a:gd name="T50" fmla="*/ 824 w 904"/>
              <a:gd name="T51" fmla="*/ 1626 h 3093"/>
              <a:gd name="T52" fmla="*/ 798 w 904"/>
              <a:gd name="T53" fmla="*/ 1837 h 3093"/>
              <a:gd name="T54" fmla="*/ 758 w 904"/>
              <a:gd name="T55" fmla="*/ 2022 h 3093"/>
              <a:gd name="T56" fmla="*/ 691 w 904"/>
              <a:gd name="T57" fmla="*/ 2220 h 3093"/>
              <a:gd name="T58" fmla="*/ 585 w 904"/>
              <a:gd name="T59" fmla="*/ 2472 h 3093"/>
              <a:gd name="T60" fmla="*/ 479 w 904"/>
              <a:gd name="T61" fmla="*/ 2643 h 3093"/>
              <a:gd name="T62" fmla="*/ 412 w 904"/>
              <a:gd name="T63" fmla="*/ 2749 h 3093"/>
              <a:gd name="T64" fmla="*/ 333 w 904"/>
              <a:gd name="T65" fmla="*/ 2842 h 3093"/>
              <a:gd name="T66" fmla="*/ 266 w 904"/>
              <a:gd name="T67" fmla="*/ 2921 h 3093"/>
              <a:gd name="T68" fmla="*/ 186 w 904"/>
              <a:gd name="T69" fmla="*/ 2987 h 3093"/>
              <a:gd name="T70" fmla="*/ 120 w 904"/>
              <a:gd name="T71" fmla="*/ 3040 h 3093"/>
              <a:gd name="T72" fmla="*/ 67 w 904"/>
              <a:gd name="T73" fmla="*/ 3079 h 3093"/>
              <a:gd name="T74" fmla="*/ 27 w 904"/>
              <a:gd name="T75" fmla="*/ 3093 h 3093"/>
              <a:gd name="T76" fmla="*/ 0 w 904"/>
              <a:gd name="T77" fmla="*/ 3079 h 3093"/>
              <a:gd name="T78" fmla="*/ 0 w 904"/>
              <a:gd name="T79" fmla="*/ 3040 h 3093"/>
              <a:gd name="T80" fmla="*/ 27 w 904"/>
              <a:gd name="T81" fmla="*/ 2987 h 3093"/>
              <a:gd name="T82" fmla="*/ 80 w 904"/>
              <a:gd name="T83" fmla="*/ 2894 h 3093"/>
              <a:gd name="T84" fmla="*/ 186 w 904"/>
              <a:gd name="T85" fmla="*/ 2723 h 3093"/>
              <a:gd name="T86" fmla="*/ 333 w 904"/>
              <a:gd name="T87" fmla="*/ 2458 h 3093"/>
              <a:gd name="T88" fmla="*/ 426 w 904"/>
              <a:gd name="T89" fmla="*/ 2234 h 3093"/>
              <a:gd name="T90" fmla="*/ 479 w 904"/>
              <a:gd name="T91" fmla="*/ 2049 h 3093"/>
              <a:gd name="T92" fmla="*/ 519 w 904"/>
              <a:gd name="T93" fmla="*/ 1837 h 3093"/>
              <a:gd name="T94" fmla="*/ 558 w 904"/>
              <a:gd name="T95" fmla="*/ 1599 h 3093"/>
              <a:gd name="T96" fmla="*/ 585 w 904"/>
              <a:gd name="T97" fmla="*/ 1348 h 3093"/>
              <a:gd name="T98" fmla="*/ 598 w 904"/>
              <a:gd name="T99" fmla="*/ 1110 h 3093"/>
              <a:gd name="T100" fmla="*/ 598 w 904"/>
              <a:gd name="T101" fmla="*/ 899 h 3093"/>
              <a:gd name="T102" fmla="*/ 598 w 904"/>
              <a:gd name="T103" fmla="*/ 727 h 3093"/>
              <a:gd name="T104" fmla="*/ 598 w 904"/>
              <a:gd name="T105" fmla="*/ 582 h 3093"/>
              <a:gd name="T106" fmla="*/ 585 w 904"/>
              <a:gd name="T107" fmla="*/ 463 h 3093"/>
              <a:gd name="T108" fmla="*/ 585 w 904"/>
              <a:gd name="T109" fmla="*/ 370 h 3093"/>
              <a:gd name="T110" fmla="*/ 572 w 904"/>
              <a:gd name="T111" fmla="*/ 304 h 3093"/>
              <a:gd name="T112" fmla="*/ 558 w 904"/>
              <a:gd name="T113" fmla="*/ 238 h 3093"/>
              <a:gd name="T114" fmla="*/ 532 w 904"/>
              <a:gd name="T115" fmla="*/ 172 h 3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4" h="3093">
                <a:moveTo>
                  <a:pt x="505" y="133"/>
                </a:moveTo>
                <a:lnTo>
                  <a:pt x="492" y="119"/>
                </a:lnTo>
                <a:lnTo>
                  <a:pt x="479" y="106"/>
                </a:lnTo>
                <a:lnTo>
                  <a:pt x="479" y="93"/>
                </a:lnTo>
                <a:lnTo>
                  <a:pt x="479" y="80"/>
                </a:lnTo>
                <a:lnTo>
                  <a:pt x="479" y="67"/>
                </a:lnTo>
                <a:lnTo>
                  <a:pt x="479" y="53"/>
                </a:lnTo>
                <a:lnTo>
                  <a:pt x="492" y="40"/>
                </a:lnTo>
                <a:lnTo>
                  <a:pt x="505" y="14"/>
                </a:lnTo>
                <a:lnTo>
                  <a:pt x="532" y="14"/>
                </a:lnTo>
                <a:lnTo>
                  <a:pt x="545" y="0"/>
                </a:lnTo>
                <a:lnTo>
                  <a:pt x="572" y="0"/>
                </a:lnTo>
                <a:lnTo>
                  <a:pt x="598" y="0"/>
                </a:lnTo>
                <a:lnTo>
                  <a:pt x="625" y="0"/>
                </a:lnTo>
                <a:lnTo>
                  <a:pt x="665" y="14"/>
                </a:lnTo>
                <a:lnTo>
                  <a:pt x="705" y="27"/>
                </a:lnTo>
                <a:lnTo>
                  <a:pt x="745" y="40"/>
                </a:lnTo>
                <a:lnTo>
                  <a:pt x="784" y="53"/>
                </a:lnTo>
                <a:lnTo>
                  <a:pt x="811" y="80"/>
                </a:lnTo>
                <a:lnTo>
                  <a:pt x="851" y="93"/>
                </a:lnTo>
                <a:lnTo>
                  <a:pt x="864" y="106"/>
                </a:lnTo>
                <a:lnTo>
                  <a:pt x="891" y="133"/>
                </a:lnTo>
                <a:lnTo>
                  <a:pt x="904" y="146"/>
                </a:lnTo>
                <a:lnTo>
                  <a:pt x="904" y="159"/>
                </a:lnTo>
                <a:lnTo>
                  <a:pt x="904" y="172"/>
                </a:lnTo>
                <a:lnTo>
                  <a:pt x="904" y="185"/>
                </a:lnTo>
                <a:lnTo>
                  <a:pt x="904" y="212"/>
                </a:lnTo>
                <a:lnTo>
                  <a:pt x="904" y="238"/>
                </a:lnTo>
                <a:lnTo>
                  <a:pt x="904" y="265"/>
                </a:lnTo>
                <a:lnTo>
                  <a:pt x="904" y="304"/>
                </a:lnTo>
                <a:lnTo>
                  <a:pt x="904" y="344"/>
                </a:lnTo>
                <a:lnTo>
                  <a:pt x="904" y="397"/>
                </a:lnTo>
                <a:lnTo>
                  <a:pt x="891" y="450"/>
                </a:lnTo>
                <a:lnTo>
                  <a:pt x="891" y="476"/>
                </a:lnTo>
                <a:lnTo>
                  <a:pt x="891" y="516"/>
                </a:lnTo>
                <a:lnTo>
                  <a:pt x="891" y="555"/>
                </a:lnTo>
                <a:lnTo>
                  <a:pt x="891" y="582"/>
                </a:lnTo>
                <a:lnTo>
                  <a:pt x="877" y="635"/>
                </a:lnTo>
                <a:lnTo>
                  <a:pt x="877" y="674"/>
                </a:lnTo>
                <a:lnTo>
                  <a:pt x="877" y="714"/>
                </a:lnTo>
                <a:lnTo>
                  <a:pt x="877" y="767"/>
                </a:lnTo>
                <a:lnTo>
                  <a:pt x="877" y="820"/>
                </a:lnTo>
                <a:lnTo>
                  <a:pt x="864" y="873"/>
                </a:lnTo>
                <a:lnTo>
                  <a:pt x="864" y="925"/>
                </a:lnTo>
                <a:lnTo>
                  <a:pt x="864" y="992"/>
                </a:lnTo>
                <a:lnTo>
                  <a:pt x="864" y="1044"/>
                </a:lnTo>
                <a:lnTo>
                  <a:pt x="851" y="1110"/>
                </a:lnTo>
                <a:lnTo>
                  <a:pt x="851" y="1177"/>
                </a:lnTo>
                <a:lnTo>
                  <a:pt x="851" y="1243"/>
                </a:lnTo>
                <a:lnTo>
                  <a:pt x="838" y="1388"/>
                </a:lnTo>
                <a:lnTo>
                  <a:pt x="824" y="1507"/>
                </a:lnTo>
                <a:lnTo>
                  <a:pt x="824" y="1626"/>
                </a:lnTo>
                <a:lnTo>
                  <a:pt x="811" y="1745"/>
                </a:lnTo>
                <a:lnTo>
                  <a:pt x="798" y="1837"/>
                </a:lnTo>
                <a:lnTo>
                  <a:pt x="771" y="1930"/>
                </a:lnTo>
                <a:lnTo>
                  <a:pt x="758" y="2022"/>
                </a:lnTo>
                <a:lnTo>
                  <a:pt x="745" y="2088"/>
                </a:lnTo>
                <a:lnTo>
                  <a:pt x="691" y="2220"/>
                </a:lnTo>
                <a:lnTo>
                  <a:pt x="652" y="2353"/>
                </a:lnTo>
                <a:lnTo>
                  <a:pt x="585" y="2472"/>
                </a:lnTo>
                <a:lnTo>
                  <a:pt x="519" y="2590"/>
                </a:lnTo>
                <a:lnTo>
                  <a:pt x="479" y="2643"/>
                </a:lnTo>
                <a:lnTo>
                  <a:pt x="452" y="2696"/>
                </a:lnTo>
                <a:lnTo>
                  <a:pt x="412" y="2749"/>
                </a:lnTo>
                <a:lnTo>
                  <a:pt x="372" y="2789"/>
                </a:lnTo>
                <a:lnTo>
                  <a:pt x="333" y="2842"/>
                </a:lnTo>
                <a:lnTo>
                  <a:pt x="306" y="2881"/>
                </a:lnTo>
                <a:lnTo>
                  <a:pt x="266" y="2921"/>
                </a:lnTo>
                <a:lnTo>
                  <a:pt x="226" y="2960"/>
                </a:lnTo>
                <a:lnTo>
                  <a:pt x="186" y="2987"/>
                </a:lnTo>
                <a:lnTo>
                  <a:pt x="160" y="3013"/>
                </a:lnTo>
                <a:lnTo>
                  <a:pt x="120" y="3040"/>
                </a:lnTo>
                <a:lnTo>
                  <a:pt x="93" y="3066"/>
                </a:lnTo>
                <a:lnTo>
                  <a:pt x="67" y="3079"/>
                </a:lnTo>
                <a:lnTo>
                  <a:pt x="53" y="3079"/>
                </a:lnTo>
                <a:lnTo>
                  <a:pt x="27" y="3093"/>
                </a:lnTo>
                <a:lnTo>
                  <a:pt x="14" y="3093"/>
                </a:lnTo>
                <a:lnTo>
                  <a:pt x="0" y="3079"/>
                </a:lnTo>
                <a:lnTo>
                  <a:pt x="0" y="3066"/>
                </a:lnTo>
                <a:lnTo>
                  <a:pt x="0" y="3040"/>
                </a:lnTo>
                <a:lnTo>
                  <a:pt x="14" y="3013"/>
                </a:lnTo>
                <a:lnTo>
                  <a:pt x="27" y="2987"/>
                </a:lnTo>
                <a:lnTo>
                  <a:pt x="53" y="2947"/>
                </a:lnTo>
                <a:lnTo>
                  <a:pt x="80" y="2894"/>
                </a:lnTo>
                <a:lnTo>
                  <a:pt x="107" y="2842"/>
                </a:lnTo>
                <a:lnTo>
                  <a:pt x="186" y="2723"/>
                </a:lnTo>
                <a:lnTo>
                  <a:pt x="253" y="2590"/>
                </a:lnTo>
                <a:lnTo>
                  <a:pt x="333" y="2458"/>
                </a:lnTo>
                <a:lnTo>
                  <a:pt x="399" y="2313"/>
                </a:lnTo>
                <a:lnTo>
                  <a:pt x="426" y="2234"/>
                </a:lnTo>
                <a:lnTo>
                  <a:pt x="452" y="2141"/>
                </a:lnTo>
                <a:lnTo>
                  <a:pt x="479" y="2049"/>
                </a:lnTo>
                <a:lnTo>
                  <a:pt x="505" y="1956"/>
                </a:lnTo>
                <a:lnTo>
                  <a:pt x="519" y="1837"/>
                </a:lnTo>
                <a:lnTo>
                  <a:pt x="545" y="1732"/>
                </a:lnTo>
                <a:lnTo>
                  <a:pt x="558" y="1599"/>
                </a:lnTo>
                <a:lnTo>
                  <a:pt x="572" y="1480"/>
                </a:lnTo>
                <a:lnTo>
                  <a:pt x="585" y="1348"/>
                </a:lnTo>
                <a:lnTo>
                  <a:pt x="585" y="1216"/>
                </a:lnTo>
                <a:lnTo>
                  <a:pt x="598" y="1110"/>
                </a:lnTo>
                <a:lnTo>
                  <a:pt x="598" y="992"/>
                </a:lnTo>
                <a:lnTo>
                  <a:pt x="598" y="899"/>
                </a:lnTo>
                <a:lnTo>
                  <a:pt x="598" y="807"/>
                </a:lnTo>
                <a:lnTo>
                  <a:pt x="598" y="727"/>
                </a:lnTo>
                <a:lnTo>
                  <a:pt x="598" y="648"/>
                </a:lnTo>
                <a:lnTo>
                  <a:pt x="598" y="582"/>
                </a:lnTo>
                <a:lnTo>
                  <a:pt x="598" y="516"/>
                </a:lnTo>
                <a:lnTo>
                  <a:pt x="585" y="463"/>
                </a:lnTo>
                <a:lnTo>
                  <a:pt x="585" y="410"/>
                </a:lnTo>
                <a:lnTo>
                  <a:pt x="585" y="370"/>
                </a:lnTo>
                <a:lnTo>
                  <a:pt x="572" y="331"/>
                </a:lnTo>
                <a:lnTo>
                  <a:pt x="572" y="304"/>
                </a:lnTo>
                <a:lnTo>
                  <a:pt x="572" y="278"/>
                </a:lnTo>
                <a:lnTo>
                  <a:pt x="558" y="238"/>
                </a:lnTo>
                <a:lnTo>
                  <a:pt x="545" y="199"/>
                </a:lnTo>
                <a:lnTo>
                  <a:pt x="532" y="172"/>
                </a:lnTo>
                <a:lnTo>
                  <a:pt x="505" y="13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0" name="Freeform 12"/>
          <p:cNvSpPr>
            <a:spLocks noChangeArrowheads="1"/>
          </p:cNvSpPr>
          <p:nvPr/>
        </p:nvSpPr>
        <p:spPr bwMode="auto">
          <a:xfrm>
            <a:off x="5480051" y="1774825"/>
            <a:ext cx="481013" cy="469900"/>
          </a:xfrm>
          <a:custGeom>
            <a:avLst/>
            <a:gdLst>
              <a:gd name="T0" fmla="*/ 598 w 757"/>
              <a:gd name="T1" fmla="*/ 449 h 740"/>
              <a:gd name="T2" fmla="*/ 545 w 757"/>
              <a:gd name="T3" fmla="*/ 475 h 740"/>
              <a:gd name="T4" fmla="*/ 505 w 757"/>
              <a:gd name="T5" fmla="*/ 515 h 740"/>
              <a:gd name="T6" fmla="*/ 452 w 757"/>
              <a:gd name="T7" fmla="*/ 541 h 740"/>
              <a:gd name="T8" fmla="*/ 385 w 757"/>
              <a:gd name="T9" fmla="*/ 581 h 740"/>
              <a:gd name="T10" fmla="*/ 319 w 757"/>
              <a:gd name="T11" fmla="*/ 621 h 740"/>
              <a:gd name="T12" fmla="*/ 239 w 757"/>
              <a:gd name="T13" fmla="*/ 647 h 740"/>
              <a:gd name="T14" fmla="*/ 159 w 757"/>
              <a:gd name="T15" fmla="*/ 700 h 740"/>
              <a:gd name="T16" fmla="*/ 79 w 757"/>
              <a:gd name="T17" fmla="*/ 740 h 740"/>
              <a:gd name="T18" fmla="*/ 0 w 757"/>
              <a:gd name="T19" fmla="*/ 647 h 740"/>
              <a:gd name="T20" fmla="*/ 79 w 757"/>
              <a:gd name="T21" fmla="*/ 568 h 740"/>
              <a:gd name="T22" fmla="*/ 146 w 757"/>
              <a:gd name="T23" fmla="*/ 502 h 740"/>
              <a:gd name="T24" fmla="*/ 212 w 757"/>
              <a:gd name="T25" fmla="*/ 449 h 740"/>
              <a:gd name="T26" fmla="*/ 265 w 757"/>
              <a:gd name="T27" fmla="*/ 396 h 740"/>
              <a:gd name="T28" fmla="*/ 305 w 757"/>
              <a:gd name="T29" fmla="*/ 343 h 740"/>
              <a:gd name="T30" fmla="*/ 345 w 757"/>
              <a:gd name="T31" fmla="*/ 317 h 740"/>
              <a:gd name="T32" fmla="*/ 372 w 757"/>
              <a:gd name="T33" fmla="*/ 277 h 740"/>
              <a:gd name="T34" fmla="*/ 385 w 757"/>
              <a:gd name="T35" fmla="*/ 264 h 740"/>
              <a:gd name="T36" fmla="*/ 398 w 757"/>
              <a:gd name="T37" fmla="*/ 211 h 740"/>
              <a:gd name="T38" fmla="*/ 425 w 757"/>
              <a:gd name="T39" fmla="*/ 171 h 740"/>
              <a:gd name="T40" fmla="*/ 438 w 757"/>
              <a:gd name="T41" fmla="*/ 132 h 740"/>
              <a:gd name="T42" fmla="*/ 438 w 757"/>
              <a:gd name="T43" fmla="*/ 92 h 740"/>
              <a:gd name="T44" fmla="*/ 438 w 757"/>
              <a:gd name="T45" fmla="*/ 66 h 740"/>
              <a:gd name="T46" fmla="*/ 452 w 757"/>
              <a:gd name="T47" fmla="*/ 52 h 740"/>
              <a:gd name="T48" fmla="*/ 452 w 757"/>
              <a:gd name="T49" fmla="*/ 39 h 740"/>
              <a:gd name="T50" fmla="*/ 465 w 757"/>
              <a:gd name="T51" fmla="*/ 26 h 740"/>
              <a:gd name="T52" fmla="*/ 478 w 757"/>
              <a:gd name="T53" fmla="*/ 13 h 740"/>
              <a:gd name="T54" fmla="*/ 491 w 757"/>
              <a:gd name="T55" fmla="*/ 13 h 740"/>
              <a:gd name="T56" fmla="*/ 505 w 757"/>
              <a:gd name="T57" fmla="*/ 0 h 740"/>
              <a:gd name="T58" fmla="*/ 531 w 757"/>
              <a:gd name="T59" fmla="*/ 0 h 740"/>
              <a:gd name="T60" fmla="*/ 545 w 757"/>
              <a:gd name="T61" fmla="*/ 0 h 740"/>
              <a:gd name="T62" fmla="*/ 558 w 757"/>
              <a:gd name="T63" fmla="*/ 13 h 740"/>
              <a:gd name="T64" fmla="*/ 584 w 757"/>
              <a:gd name="T65" fmla="*/ 13 h 740"/>
              <a:gd name="T66" fmla="*/ 598 w 757"/>
              <a:gd name="T67" fmla="*/ 26 h 740"/>
              <a:gd name="T68" fmla="*/ 624 w 757"/>
              <a:gd name="T69" fmla="*/ 39 h 740"/>
              <a:gd name="T70" fmla="*/ 638 w 757"/>
              <a:gd name="T71" fmla="*/ 52 h 740"/>
              <a:gd name="T72" fmla="*/ 664 w 757"/>
              <a:gd name="T73" fmla="*/ 79 h 740"/>
              <a:gd name="T74" fmla="*/ 677 w 757"/>
              <a:gd name="T75" fmla="*/ 92 h 740"/>
              <a:gd name="T76" fmla="*/ 704 w 757"/>
              <a:gd name="T77" fmla="*/ 118 h 740"/>
              <a:gd name="T78" fmla="*/ 717 w 757"/>
              <a:gd name="T79" fmla="*/ 145 h 740"/>
              <a:gd name="T80" fmla="*/ 731 w 757"/>
              <a:gd name="T81" fmla="*/ 171 h 740"/>
              <a:gd name="T82" fmla="*/ 744 w 757"/>
              <a:gd name="T83" fmla="*/ 185 h 740"/>
              <a:gd name="T84" fmla="*/ 744 w 757"/>
              <a:gd name="T85" fmla="*/ 211 h 740"/>
              <a:gd name="T86" fmla="*/ 757 w 757"/>
              <a:gd name="T87" fmla="*/ 224 h 740"/>
              <a:gd name="T88" fmla="*/ 757 w 757"/>
              <a:gd name="T89" fmla="*/ 251 h 740"/>
              <a:gd name="T90" fmla="*/ 757 w 757"/>
              <a:gd name="T91" fmla="*/ 264 h 740"/>
              <a:gd name="T92" fmla="*/ 757 w 757"/>
              <a:gd name="T93" fmla="*/ 277 h 740"/>
              <a:gd name="T94" fmla="*/ 744 w 757"/>
              <a:gd name="T95" fmla="*/ 303 h 740"/>
              <a:gd name="T96" fmla="*/ 731 w 757"/>
              <a:gd name="T97" fmla="*/ 317 h 740"/>
              <a:gd name="T98" fmla="*/ 717 w 757"/>
              <a:gd name="T99" fmla="*/ 343 h 740"/>
              <a:gd name="T100" fmla="*/ 691 w 757"/>
              <a:gd name="T101" fmla="*/ 370 h 740"/>
              <a:gd name="T102" fmla="*/ 664 w 757"/>
              <a:gd name="T103" fmla="*/ 396 h 740"/>
              <a:gd name="T104" fmla="*/ 638 w 757"/>
              <a:gd name="T105" fmla="*/ 422 h 740"/>
              <a:gd name="T106" fmla="*/ 598 w 757"/>
              <a:gd name="T107" fmla="*/ 449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0">
                <a:moveTo>
                  <a:pt x="598" y="449"/>
                </a:moveTo>
                <a:lnTo>
                  <a:pt x="545" y="475"/>
                </a:lnTo>
                <a:lnTo>
                  <a:pt x="505" y="515"/>
                </a:lnTo>
                <a:lnTo>
                  <a:pt x="452" y="541"/>
                </a:lnTo>
                <a:lnTo>
                  <a:pt x="385" y="581"/>
                </a:lnTo>
                <a:lnTo>
                  <a:pt x="319" y="621"/>
                </a:lnTo>
                <a:lnTo>
                  <a:pt x="239" y="647"/>
                </a:lnTo>
                <a:lnTo>
                  <a:pt x="159" y="700"/>
                </a:lnTo>
                <a:lnTo>
                  <a:pt x="79" y="740"/>
                </a:lnTo>
                <a:lnTo>
                  <a:pt x="0" y="647"/>
                </a:lnTo>
                <a:lnTo>
                  <a:pt x="79" y="568"/>
                </a:lnTo>
                <a:lnTo>
                  <a:pt x="146" y="502"/>
                </a:lnTo>
                <a:lnTo>
                  <a:pt x="212" y="449"/>
                </a:lnTo>
                <a:lnTo>
                  <a:pt x="265" y="396"/>
                </a:lnTo>
                <a:lnTo>
                  <a:pt x="305" y="343"/>
                </a:lnTo>
                <a:lnTo>
                  <a:pt x="345" y="317"/>
                </a:lnTo>
                <a:lnTo>
                  <a:pt x="372" y="277"/>
                </a:lnTo>
                <a:lnTo>
                  <a:pt x="385" y="264"/>
                </a:lnTo>
                <a:lnTo>
                  <a:pt x="398" y="211"/>
                </a:lnTo>
                <a:lnTo>
                  <a:pt x="425" y="171"/>
                </a:lnTo>
                <a:lnTo>
                  <a:pt x="438" y="132"/>
                </a:lnTo>
                <a:lnTo>
                  <a:pt x="438" y="92"/>
                </a:lnTo>
                <a:lnTo>
                  <a:pt x="438" y="66"/>
                </a:lnTo>
                <a:lnTo>
                  <a:pt x="452" y="52"/>
                </a:lnTo>
                <a:lnTo>
                  <a:pt x="452" y="39"/>
                </a:lnTo>
                <a:lnTo>
                  <a:pt x="465" y="26"/>
                </a:lnTo>
                <a:lnTo>
                  <a:pt x="478" y="13"/>
                </a:lnTo>
                <a:lnTo>
                  <a:pt x="491" y="13"/>
                </a:lnTo>
                <a:lnTo>
                  <a:pt x="505" y="0"/>
                </a:lnTo>
                <a:lnTo>
                  <a:pt x="531" y="0"/>
                </a:lnTo>
                <a:lnTo>
                  <a:pt x="545" y="0"/>
                </a:lnTo>
                <a:lnTo>
                  <a:pt x="558" y="13"/>
                </a:lnTo>
                <a:lnTo>
                  <a:pt x="584" y="13"/>
                </a:lnTo>
                <a:lnTo>
                  <a:pt x="598" y="26"/>
                </a:lnTo>
                <a:lnTo>
                  <a:pt x="624" y="39"/>
                </a:lnTo>
                <a:lnTo>
                  <a:pt x="638" y="52"/>
                </a:lnTo>
                <a:lnTo>
                  <a:pt x="664" y="79"/>
                </a:lnTo>
                <a:lnTo>
                  <a:pt x="677" y="92"/>
                </a:lnTo>
                <a:lnTo>
                  <a:pt x="704" y="118"/>
                </a:lnTo>
                <a:lnTo>
                  <a:pt x="717" y="145"/>
                </a:lnTo>
                <a:lnTo>
                  <a:pt x="731" y="171"/>
                </a:lnTo>
                <a:lnTo>
                  <a:pt x="744" y="185"/>
                </a:lnTo>
                <a:lnTo>
                  <a:pt x="744" y="211"/>
                </a:lnTo>
                <a:lnTo>
                  <a:pt x="757" y="224"/>
                </a:lnTo>
                <a:lnTo>
                  <a:pt x="757" y="251"/>
                </a:lnTo>
                <a:lnTo>
                  <a:pt x="757" y="264"/>
                </a:lnTo>
                <a:lnTo>
                  <a:pt x="757" y="277"/>
                </a:lnTo>
                <a:lnTo>
                  <a:pt x="744" y="303"/>
                </a:lnTo>
                <a:lnTo>
                  <a:pt x="731" y="317"/>
                </a:lnTo>
                <a:lnTo>
                  <a:pt x="717" y="343"/>
                </a:lnTo>
                <a:lnTo>
                  <a:pt x="691" y="370"/>
                </a:lnTo>
                <a:lnTo>
                  <a:pt x="664" y="396"/>
                </a:lnTo>
                <a:lnTo>
                  <a:pt x="638" y="422"/>
                </a:lnTo>
                <a:lnTo>
                  <a:pt x="598" y="44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1" name="Freeform 13"/>
          <p:cNvSpPr>
            <a:spLocks noChangeArrowheads="1"/>
          </p:cNvSpPr>
          <p:nvPr/>
        </p:nvSpPr>
        <p:spPr bwMode="auto">
          <a:xfrm>
            <a:off x="5464175" y="2530476"/>
            <a:ext cx="336550" cy="352425"/>
          </a:xfrm>
          <a:custGeom>
            <a:avLst/>
            <a:gdLst>
              <a:gd name="T0" fmla="*/ 120 w 532"/>
              <a:gd name="T1" fmla="*/ 251 h 555"/>
              <a:gd name="T2" fmla="*/ 93 w 532"/>
              <a:gd name="T3" fmla="*/ 224 h 555"/>
              <a:gd name="T4" fmla="*/ 67 w 532"/>
              <a:gd name="T5" fmla="*/ 198 h 555"/>
              <a:gd name="T6" fmla="*/ 40 w 532"/>
              <a:gd name="T7" fmla="*/ 158 h 555"/>
              <a:gd name="T8" fmla="*/ 27 w 532"/>
              <a:gd name="T9" fmla="*/ 132 h 555"/>
              <a:gd name="T10" fmla="*/ 13 w 532"/>
              <a:gd name="T11" fmla="*/ 106 h 555"/>
              <a:gd name="T12" fmla="*/ 0 w 532"/>
              <a:gd name="T13" fmla="*/ 66 h 555"/>
              <a:gd name="T14" fmla="*/ 0 w 532"/>
              <a:gd name="T15" fmla="*/ 39 h 555"/>
              <a:gd name="T16" fmla="*/ 0 w 532"/>
              <a:gd name="T17" fmla="*/ 0 h 555"/>
              <a:gd name="T18" fmla="*/ 53 w 532"/>
              <a:gd name="T19" fmla="*/ 13 h 555"/>
              <a:gd name="T20" fmla="*/ 106 w 532"/>
              <a:gd name="T21" fmla="*/ 26 h 555"/>
              <a:gd name="T22" fmla="*/ 160 w 532"/>
              <a:gd name="T23" fmla="*/ 53 h 555"/>
              <a:gd name="T24" fmla="*/ 199 w 532"/>
              <a:gd name="T25" fmla="*/ 66 h 555"/>
              <a:gd name="T26" fmla="*/ 253 w 532"/>
              <a:gd name="T27" fmla="*/ 92 h 555"/>
              <a:gd name="T28" fmla="*/ 292 w 532"/>
              <a:gd name="T29" fmla="*/ 106 h 555"/>
              <a:gd name="T30" fmla="*/ 332 w 532"/>
              <a:gd name="T31" fmla="*/ 132 h 555"/>
              <a:gd name="T32" fmla="*/ 372 w 532"/>
              <a:gd name="T33" fmla="*/ 158 h 555"/>
              <a:gd name="T34" fmla="*/ 412 w 532"/>
              <a:gd name="T35" fmla="*/ 185 h 555"/>
              <a:gd name="T36" fmla="*/ 439 w 532"/>
              <a:gd name="T37" fmla="*/ 211 h 555"/>
              <a:gd name="T38" fmla="*/ 465 w 532"/>
              <a:gd name="T39" fmla="*/ 238 h 555"/>
              <a:gd name="T40" fmla="*/ 492 w 532"/>
              <a:gd name="T41" fmla="*/ 264 h 555"/>
              <a:gd name="T42" fmla="*/ 505 w 532"/>
              <a:gd name="T43" fmla="*/ 304 h 555"/>
              <a:gd name="T44" fmla="*/ 518 w 532"/>
              <a:gd name="T45" fmla="*/ 330 h 555"/>
              <a:gd name="T46" fmla="*/ 518 w 532"/>
              <a:gd name="T47" fmla="*/ 357 h 555"/>
              <a:gd name="T48" fmla="*/ 532 w 532"/>
              <a:gd name="T49" fmla="*/ 383 h 555"/>
              <a:gd name="T50" fmla="*/ 518 w 532"/>
              <a:gd name="T51" fmla="*/ 409 h 555"/>
              <a:gd name="T52" fmla="*/ 518 w 532"/>
              <a:gd name="T53" fmla="*/ 436 h 555"/>
              <a:gd name="T54" fmla="*/ 518 w 532"/>
              <a:gd name="T55" fmla="*/ 462 h 555"/>
              <a:gd name="T56" fmla="*/ 518 w 532"/>
              <a:gd name="T57" fmla="*/ 476 h 555"/>
              <a:gd name="T58" fmla="*/ 518 w 532"/>
              <a:gd name="T59" fmla="*/ 502 h 555"/>
              <a:gd name="T60" fmla="*/ 505 w 532"/>
              <a:gd name="T61" fmla="*/ 515 h 555"/>
              <a:gd name="T62" fmla="*/ 505 w 532"/>
              <a:gd name="T63" fmla="*/ 528 h 555"/>
              <a:gd name="T64" fmla="*/ 492 w 532"/>
              <a:gd name="T65" fmla="*/ 542 h 555"/>
              <a:gd name="T66" fmla="*/ 479 w 532"/>
              <a:gd name="T67" fmla="*/ 555 h 555"/>
              <a:gd name="T68" fmla="*/ 465 w 532"/>
              <a:gd name="T69" fmla="*/ 555 h 555"/>
              <a:gd name="T70" fmla="*/ 452 w 532"/>
              <a:gd name="T71" fmla="*/ 555 h 555"/>
              <a:gd name="T72" fmla="*/ 439 w 532"/>
              <a:gd name="T73" fmla="*/ 555 h 555"/>
              <a:gd name="T74" fmla="*/ 425 w 532"/>
              <a:gd name="T75" fmla="*/ 542 h 555"/>
              <a:gd name="T76" fmla="*/ 399 w 532"/>
              <a:gd name="T77" fmla="*/ 542 h 555"/>
              <a:gd name="T78" fmla="*/ 385 w 532"/>
              <a:gd name="T79" fmla="*/ 528 h 555"/>
              <a:gd name="T80" fmla="*/ 346 w 532"/>
              <a:gd name="T81" fmla="*/ 502 h 555"/>
              <a:gd name="T82" fmla="*/ 306 w 532"/>
              <a:gd name="T83" fmla="*/ 489 h 555"/>
              <a:gd name="T84" fmla="*/ 292 w 532"/>
              <a:gd name="T85" fmla="*/ 462 h 555"/>
              <a:gd name="T86" fmla="*/ 266 w 532"/>
              <a:gd name="T87" fmla="*/ 436 h 555"/>
              <a:gd name="T88" fmla="*/ 253 w 532"/>
              <a:gd name="T89" fmla="*/ 409 h 555"/>
              <a:gd name="T90" fmla="*/ 253 w 532"/>
              <a:gd name="T91" fmla="*/ 396 h 555"/>
              <a:gd name="T92" fmla="*/ 226 w 532"/>
              <a:gd name="T93" fmla="*/ 383 h 555"/>
              <a:gd name="T94" fmla="*/ 213 w 532"/>
              <a:gd name="T95" fmla="*/ 357 h 555"/>
              <a:gd name="T96" fmla="*/ 199 w 532"/>
              <a:gd name="T97" fmla="*/ 330 h 555"/>
              <a:gd name="T98" fmla="*/ 173 w 532"/>
              <a:gd name="T99" fmla="*/ 304 h 555"/>
              <a:gd name="T100" fmla="*/ 146 w 532"/>
              <a:gd name="T101" fmla="*/ 277 h 555"/>
              <a:gd name="T102" fmla="*/ 120 w 532"/>
              <a:gd name="T103" fmla="*/ 251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2" h="555">
                <a:moveTo>
                  <a:pt x="120" y="251"/>
                </a:moveTo>
                <a:lnTo>
                  <a:pt x="93" y="224"/>
                </a:lnTo>
                <a:lnTo>
                  <a:pt x="67" y="198"/>
                </a:lnTo>
                <a:lnTo>
                  <a:pt x="40" y="158"/>
                </a:lnTo>
                <a:lnTo>
                  <a:pt x="27" y="132"/>
                </a:lnTo>
                <a:lnTo>
                  <a:pt x="13" y="106"/>
                </a:lnTo>
                <a:lnTo>
                  <a:pt x="0" y="66"/>
                </a:lnTo>
                <a:lnTo>
                  <a:pt x="0" y="39"/>
                </a:lnTo>
                <a:lnTo>
                  <a:pt x="0" y="0"/>
                </a:lnTo>
                <a:lnTo>
                  <a:pt x="53" y="13"/>
                </a:lnTo>
                <a:lnTo>
                  <a:pt x="106" y="26"/>
                </a:lnTo>
                <a:lnTo>
                  <a:pt x="160" y="53"/>
                </a:lnTo>
                <a:lnTo>
                  <a:pt x="199" y="66"/>
                </a:lnTo>
                <a:lnTo>
                  <a:pt x="253" y="92"/>
                </a:lnTo>
                <a:lnTo>
                  <a:pt x="292" y="106"/>
                </a:lnTo>
                <a:lnTo>
                  <a:pt x="332" y="132"/>
                </a:lnTo>
                <a:lnTo>
                  <a:pt x="372" y="158"/>
                </a:lnTo>
                <a:lnTo>
                  <a:pt x="412" y="185"/>
                </a:lnTo>
                <a:lnTo>
                  <a:pt x="439" y="211"/>
                </a:lnTo>
                <a:lnTo>
                  <a:pt x="465" y="238"/>
                </a:lnTo>
                <a:lnTo>
                  <a:pt x="492" y="264"/>
                </a:lnTo>
                <a:lnTo>
                  <a:pt x="505" y="304"/>
                </a:lnTo>
                <a:lnTo>
                  <a:pt x="518" y="330"/>
                </a:lnTo>
                <a:lnTo>
                  <a:pt x="518" y="357"/>
                </a:lnTo>
                <a:lnTo>
                  <a:pt x="532" y="383"/>
                </a:lnTo>
                <a:lnTo>
                  <a:pt x="518" y="409"/>
                </a:lnTo>
                <a:lnTo>
                  <a:pt x="518" y="436"/>
                </a:lnTo>
                <a:lnTo>
                  <a:pt x="518" y="462"/>
                </a:lnTo>
                <a:lnTo>
                  <a:pt x="518" y="476"/>
                </a:lnTo>
                <a:lnTo>
                  <a:pt x="518" y="502"/>
                </a:lnTo>
                <a:lnTo>
                  <a:pt x="505" y="515"/>
                </a:lnTo>
                <a:lnTo>
                  <a:pt x="505" y="528"/>
                </a:lnTo>
                <a:lnTo>
                  <a:pt x="492" y="542"/>
                </a:lnTo>
                <a:lnTo>
                  <a:pt x="479" y="555"/>
                </a:lnTo>
                <a:lnTo>
                  <a:pt x="465" y="555"/>
                </a:lnTo>
                <a:lnTo>
                  <a:pt x="452" y="555"/>
                </a:lnTo>
                <a:lnTo>
                  <a:pt x="439" y="555"/>
                </a:lnTo>
                <a:lnTo>
                  <a:pt x="425" y="542"/>
                </a:lnTo>
                <a:lnTo>
                  <a:pt x="399" y="542"/>
                </a:lnTo>
                <a:lnTo>
                  <a:pt x="385" y="528"/>
                </a:lnTo>
                <a:lnTo>
                  <a:pt x="346" y="502"/>
                </a:lnTo>
                <a:lnTo>
                  <a:pt x="306" y="489"/>
                </a:lnTo>
                <a:lnTo>
                  <a:pt x="292" y="462"/>
                </a:lnTo>
                <a:lnTo>
                  <a:pt x="266" y="436"/>
                </a:lnTo>
                <a:lnTo>
                  <a:pt x="253" y="409"/>
                </a:lnTo>
                <a:lnTo>
                  <a:pt x="253" y="396"/>
                </a:lnTo>
                <a:lnTo>
                  <a:pt x="226" y="383"/>
                </a:lnTo>
                <a:lnTo>
                  <a:pt x="213" y="357"/>
                </a:lnTo>
                <a:lnTo>
                  <a:pt x="199" y="330"/>
                </a:lnTo>
                <a:lnTo>
                  <a:pt x="173" y="304"/>
                </a:lnTo>
                <a:lnTo>
                  <a:pt x="146" y="277"/>
                </a:lnTo>
                <a:lnTo>
                  <a:pt x="120" y="25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2" name="Freeform 14"/>
          <p:cNvSpPr>
            <a:spLocks noChangeArrowheads="1"/>
          </p:cNvSpPr>
          <p:nvPr/>
        </p:nvSpPr>
        <p:spPr bwMode="auto">
          <a:xfrm>
            <a:off x="5953126" y="1439863"/>
            <a:ext cx="295275" cy="603250"/>
          </a:xfrm>
          <a:custGeom>
            <a:avLst/>
            <a:gdLst>
              <a:gd name="T0" fmla="*/ 279 w 465"/>
              <a:gd name="T1" fmla="*/ 846 h 951"/>
              <a:gd name="T2" fmla="*/ 239 w 465"/>
              <a:gd name="T3" fmla="*/ 780 h 951"/>
              <a:gd name="T4" fmla="*/ 213 w 465"/>
              <a:gd name="T5" fmla="*/ 687 h 951"/>
              <a:gd name="T6" fmla="*/ 186 w 465"/>
              <a:gd name="T7" fmla="*/ 568 h 951"/>
              <a:gd name="T8" fmla="*/ 159 w 465"/>
              <a:gd name="T9" fmla="*/ 436 h 951"/>
              <a:gd name="T10" fmla="*/ 133 w 465"/>
              <a:gd name="T11" fmla="*/ 317 h 951"/>
              <a:gd name="T12" fmla="*/ 106 w 465"/>
              <a:gd name="T13" fmla="*/ 238 h 951"/>
              <a:gd name="T14" fmla="*/ 66 w 465"/>
              <a:gd name="T15" fmla="*/ 185 h 951"/>
              <a:gd name="T16" fmla="*/ 26 w 465"/>
              <a:gd name="T17" fmla="*/ 159 h 951"/>
              <a:gd name="T18" fmla="*/ 13 w 465"/>
              <a:gd name="T19" fmla="*/ 132 h 951"/>
              <a:gd name="T20" fmla="*/ 0 w 465"/>
              <a:gd name="T21" fmla="*/ 106 h 951"/>
              <a:gd name="T22" fmla="*/ 13 w 465"/>
              <a:gd name="T23" fmla="*/ 66 h 951"/>
              <a:gd name="T24" fmla="*/ 26 w 465"/>
              <a:gd name="T25" fmla="*/ 26 h 951"/>
              <a:gd name="T26" fmla="*/ 93 w 465"/>
              <a:gd name="T27" fmla="*/ 0 h 951"/>
              <a:gd name="T28" fmla="*/ 173 w 465"/>
              <a:gd name="T29" fmla="*/ 0 h 951"/>
              <a:gd name="T30" fmla="*/ 292 w 465"/>
              <a:gd name="T31" fmla="*/ 13 h 951"/>
              <a:gd name="T32" fmla="*/ 372 w 465"/>
              <a:gd name="T33" fmla="*/ 66 h 951"/>
              <a:gd name="T34" fmla="*/ 372 w 465"/>
              <a:gd name="T35" fmla="*/ 172 h 951"/>
              <a:gd name="T36" fmla="*/ 399 w 465"/>
              <a:gd name="T37" fmla="*/ 304 h 951"/>
              <a:gd name="T38" fmla="*/ 425 w 465"/>
              <a:gd name="T39" fmla="*/ 462 h 951"/>
              <a:gd name="T40" fmla="*/ 438 w 465"/>
              <a:gd name="T41" fmla="*/ 595 h 951"/>
              <a:gd name="T42" fmla="*/ 452 w 465"/>
              <a:gd name="T43" fmla="*/ 687 h 951"/>
              <a:gd name="T44" fmla="*/ 465 w 465"/>
              <a:gd name="T45" fmla="*/ 753 h 951"/>
              <a:gd name="T46" fmla="*/ 465 w 465"/>
              <a:gd name="T47" fmla="*/ 819 h 951"/>
              <a:gd name="T48" fmla="*/ 465 w 465"/>
              <a:gd name="T49" fmla="*/ 872 h 951"/>
              <a:gd name="T50" fmla="*/ 465 w 465"/>
              <a:gd name="T51" fmla="*/ 899 h 951"/>
              <a:gd name="T52" fmla="*/ 452 w 465"/>
              <a:gd name="T53" fmla="*/ 938 h 951"/>
              <a:gd name="T54" fmla="*/ 425 w 465"/>
              <a:gd name="T55" fmla="*/ 951 h 951"/>
              <a:gd name="T56" fmla="*/ 399 w 465"/>
              <a:gd name="T57" fmla="*/ 951 h 951"/>
              <a:gd name="T58" fmla="*/ 359 w 465"/>
              <a:gd name="T59" fmla="*/ 951 h 951"/>
              <a:gd name="T60" fmla="*/ 319 w 465"/>
              <a:gd name="T61" fmla="*/ 925 h 951"/>
              <a:gd name="T62" fmla="*/ 292 w 465"/>
              <a:gd name="T63" fmla="*/ 872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 h="951">
                <a:moveTo>
                  <a:pt x="292" y="872"/>
                </a:moveTo>
                <a:lnTo>
                  <a:pt x="279" y="846"/>
                </a:lnTo>
                <a:lnTo>
                  <a:pt x="252" y="819"/>
                </a:lnTo>
                <a:lnTo>
                  <a:pt x="239" y="780"/>
                </a:lnTo>
                <a:lnTo>
                  <a:pt x="226" y="740"/>
                </a:lnTo>
                <a:lnTo>
                  <a:pt x="213" y="687"/>
                </a:lnTo>
                <a:lnTo>
                  <a:pt x="199" y="621"/>
                </a:lnTo>
                <a:lnTo>
                  <a:pt x="186" y="568"/>
                </a:lnTo>
                <a:lnTo>
                  <a:pt x="173" y="502"/>
                </a:lnTo>
                <a:lnTo>
                  <a:pt x="159" y="436"/>
                </a:lnTo>
                <a:lnTo>
                  <a:pt x="146" y="370"/>
                </a:lnTo>
                <a:lnTo>
                  <a:pt x="133" y="317"/>
                </a:lnTo>
                <a:lnTo>
                  <a:pt x="119" y="277"/>
                </a:lnTo>
                <a:lnTo>
                  <a:pt x="106" y="238"/>
                </a:lnTo>
                <a:lnTo>
                  <a:pt x="80" y="198"/>
                </a:lnTo>
                <a:lnTo>
                  <a:pt x="66" y="185"/>
                </a:lnTo>
                <a:lnTo>
                  <a:pt x="53" y="172"/>
                </a:lnTo>
                <a:lnTo>
                  <a:pt x="26" y="159"/>
                </a:lnTo>
                <a:lnTo>
                  <a:pt x="26" y="145"/>
                </a:lnTo>
                <a:lnTo>
                  <a:pt x="13" y="132"/>
                </a:lnTo>
                <a:lnTo>
                  <a:pt x="0" y="119"/>
                </a:lnTo>
                <a:lnTo>
                  <a:pt x="0" y="106"/>
                </a:lnTo>
                <a:lnTo>
                  <a:pt x="0" y="79"/>
                </a:lnTo>
                <a:lnTo>
                  <a:pt x="13" y="66"/>
                </a:lnTo>
                <a:lnTo>
                  <a:pt x="13" y="40"/>
                </a:lnTo>
                <a:lnTo>
                  <a:pt x="26" y="26"/>
                </a:lnTo>
                <a:lnTo>
                  <a:pt x="53" y="13"/>
                </a:lnTo>
                <a:lnTo>
                  <a:pt x="93" y="0"/>
                </a:lnTo>
                <a:lnTo>
                  <a:pt x="133" y="0"/>
                </a:lnTo>
                <a:lnTo>
                  <a:pt x="173" y="0"/>
                </a:lnTo>
                <a:lnTo>
                  <a:pt x="226" y="0"/>
                </a:lnTo>
                <a:lnTo>
                  <a:pt x="292" y="13"/>
                </a:lnTo>
                <a:lnTo>
                  <a:pt x="372" y="26"/>
                </a:lnTo>
                <a:lnTo>
                  <a:pt x="372" y="66"/>
                </a:lnTo>
                <a:lnTo>
                  <a:pt x="372" y="119"/>
                </a:lnTo>
                <a:lnTo>
                  <a:pt x="372" y="172"/>
                </a:lnTo>
                <a:lnTo>
                  <a:pt x="385" y="225"/>
                </a:lnTo>
                <a:lnTo>
                  <a:pt x="399" y="304"/>
                </a:lnTo>
                <a:lnTo>
                  <a:pt x="399" y="370"/>
                </a:lnTo>
                <a:lnTo>
                  <a:pt x="425" y="462"/>
                </a:lnTo>
                <a:lnTo>
                  <a:pt x="438" y="555"/>
                </a:lnTo>
                <a:lnTo>
                  <a:pt x="438" y="595"/>
                </a:lnTo>
                <a:lnTo>
                  <a:pt x="452" y="634"/>
                </a:lnTo>
                <a:lnTo>
                  <a:pt x="452" y="687"/>
                </a:lnTo>
                <a:lnTo>
                  <a:pt x="465" y="714"/>
                </a:lnTo>
                <a:lnTo>
                  <a:pt x="465" y="753"/>
                </a:lnTo>
                <a:lnTo>
                  <a:pt x="465" y="780"/>
                </a:lnTo>
                <a:lnTo>
                  <a:pt x="465" y="819"/>
                </a:lnTo>
                <a:lnTo>
                  <a:pt x="465" y="846"/>
                </a:lnTo>
                <a:lnTo>
                  <a:pt x="465" y="872"/>
                </a:lnTo>
                <a:lnTo>
                  <a:pt x="465" y="885"/>
                </a:lnTo>
                <a:lnTo>
                  <a:pt x="465" y="899"/>
                </a:lnTo>
                <a:lnTo>
                  <a:pt x="452" y="925"/>
                </a:lnTo>
                <a:lnTo>
                  <a:pt x="452" y="938"/>
                </a:lnTo>
                <a:lnTo>
                  <a:pt x="438" y="951"/>
                </a:lnTo>
                <a:lnTo>
                  <a:pt x="425" y="951"/>
                </a:lnTo>
                <a:lnTo>
                  <a:pt x="412" y="951"/>
                </a:lnTo>
                <a:lnTo>
                  <a:pt x="399" y="951"/>
                </a:lnTo>
                <a:lnTo>
                  <a:pt x="372" y="951"/>
                </a:lnTo>
                <a:lnTo>
                  <a:pt x="359" y="951"/>
                </a:lnTo>
                <a:lnTo>
                  <a:pt x="345" y="938"/>
                </a:lnTo>
                <a:lnTo>
                  <a:pt x="319" y="925"/>
                </a:lnTo>
                <a:lnTo>
                  <a:pt x="306" y="899"/>
                </a:lnTo>
                <a:lnTo>
                  <a:pt x="292" y="87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3" name="Freeform 15"/>
          <p:cNvSpPr>
            <a:spLocks noChangeArrowheads="1"/>
          </p:cNvSpPr>
          <p:nvPr/>
        </p:nvSpPr>
        <p:spPr bwMode="auto">
          <a:xfrm>
            <a:off x="6105526" y="1381125"/>
            <a:ext cx="792163" cy="503238"/>
          </a:xfrm>
          <a:custGeom>
            <a:avLst/>
            <a:gdLst>
              <a:gd name="T0" fmla="*/ 890 w 1249"/>
              <a:gd name="T1" fmla="*/ 701 h 793"/>
              <a:gd name="T2" fmla="*/ 944 w 1249"/>
              <a:gd name="T3" fmla="*/ 542 h 793"/>
              <a:gd name="T4" fmla="*/ 970 w 1249"/>
              <a:gd name="T5" fmla="*/ 423 h 793"/>
              <a:gd name="T6" fmla="*/ 984 w 1249"/>
              <a:gd name="T7" fmla="*/ 318 h 793"/>
              <a:gd name="T8" fmla="*/ 997 w 1249"/>
              <a:gd name="T9" fmla="*/ 252 h 793"/>
              <a:gd name="T10" fmla="*/ 984 w 1249"/>
              <a:gd name="T11" fmla="*/ 199 h 793"/>
              <a:gd name="T12" fmla="*/ 970 w 1249"/>
              <a:gd name="T13" fmla="*/ 159 h 793"/>
              <a:gd name="T14" fmla="*/ 957 w 1249"/>
              <a:gd name="T15" fmla="*/ 133 h 793"/>
              <a:gd name="T16" fmla="*/ 930 w 1249"/>
              <a:gd name="T17" fmla="*/ 119 h 793"/>
              <a:gd name="T18" fmla="*/ 890 w 1249"/>
              <a:gd name="T19" fmla="*/ 119 h 793"/>
              <a:gd name="T20" fmla="*/ 824 w 1249"/>
              <a:gd name="T21" fmla="*/ 119 h 793"/>
              <a:gd name="T22" fmla="*/ 744 w 1249"/>
              <a:gd name="T23" fmla="*/ 133 h 793"/>
              <a:gd name="T24" fmla="*/ 625 w 1249"/>
              <a:gd name="T25" fmla="*/ 146 h 793"/>
              <a:gd name="T26" fmla="*/ 492 w 1249"/>
              <a:gd name="T27" fmla="*/ 172 h 793"/>
              <a:gd name="T28" fmla="*/ 346 w 1249"/>
              <a:gd name="T29" fmla="*/ 199 h 793"/>
              <a:gd name="T30" fmla="*/ 160 w 1249"/>
              <a:gd name="T31" fmla="*/ 238 h 793"/>
              <a:gd name="T32" fmla="*/ 0 w 1249"/>
              <a:gd name="T33" fmla="*/ 199 h 793"/>
              <a:gd name="T34" fmla="*/ 266 w 1249"/>
              <a:gd name="T35" fmla="*/ 172 h 793"/>
              <a:gd name="T36" fmla="*/ 532 w 1249"/>
              <a:gd name="T37" fmla="*/ 119 h 793"/>
              <a:gd name="T38" fmla="*/ 651 w 1249"/>
              <a:gd name="T39" fmla="*/ 106 h 793"/>
              <a:gd name="T40" fmla="*/ 758 w 1249"/>
              <a:gd name="T41" fmla="*/ 80 h 793"/>
              <a:gd name="T42" fmla="*/ 824 w 1249"/>
              <a:gd name="T43" fmla="*/ 53 h 793"/>
              <a:gd name="T44" fmla="*/ 877 w 1249"/>
              <a:gd name="T45" fmla="*/ 40 h 793"/>
              <a:gd name="T46" fmla="*/ 930 w 1249"/>
              <a:gd name="T47" fmla="*/ 14 h 793"/>
              <a:gd name="T48" fmla="*/ 970 w 1249"/>
              <a:gd name="T49" fmla="*/ 0 h 793"/>
              <a:gd name="T50" fmla="*/ 997 w 1249"/>
              <a:gd name="T51" fmla="*/ 14 h 793"/>
              <a:gd name="T52" fmla="*/ 1037 w 1249"/>
              <a:gd name="T53" fmla="*/ 27 h 793"/>
              <a:gd name="T54" fmla="*/ 1077 w 1249"/>
              <a:gd name="T55" fmla="*/ 53 h 793"/>
              <a:gd name="T56" fmla="*/ 1130 w 1249"/>
              <a:gd name="T57" fmla="*/ 80 h 793"/>
              <a:gd name="T58" fmla="*/ 1183 w 1249"/>
              <a:gd name="T59" fmla="*/ 119 h 793"/>
              <a:gd name="T60" fmla="*/ 1223 w 1249"/>
              <a:gd name="T61" fmla="*/ 146 h 793"/>
              <a:gd name="T62" fmla="*/ 1249 w 1249"/>
              <a:gd name="T63" fmla="*/ 159 h 793"/>
              <a:gd name="T64" fmla="*/ 1236 w 1249"/>
              <a:gd name="T65" fmla="*/ 185 h 793"/>
              <a:gd name="T66" fmla="*/ 1196 w 1249"/>
              <a:gd name="T67" fmla="*/ 212 h 793"/>
              <a:gd name="T68" fmla="*/ 1170 w 1249"/>
              <a:gd name="T69" fmla="*/ 252 h 793"/>
              <a:gd name="T70" fmla="*/ 1130 w 1249"/>
              <a:gd name="T71" fmla="*/ 318 h 793"/>
              <a:gd name="T72" fmla="*/ 1090 w 1249"/>
              <a:gd name="T73" fmla="*/ 397 h 793"/>
              <a:gd name="T74" fmla="*/ 1050 w 1249"/>
              <a:gd name="T75" fmla="*/ 529 h 793"/>
              <a:gd name="T76" fmla="*/ 1010 w 1249"/>
              <a:gd name="T77" fmla="*/ 635 h 793"/>
              <a:gd name="T78" fmla="*/ 957 w 1249"/>
              <a:gd name="T79" fmla="*/ 727 h 793"/>
              <a:gd name="T80" fmla="*/ 917 w 1249"/>
              <a:gd name="T81" fmla="*/ 767 h 793"/>
              <a:gd name="T82" fmla="*/ 864 w 1249"/>
              <a:gd name="T83" fmla="*/ 793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9" h="793">
                <a:moveTo>
                  <a:pt x="864" y="793"/>
                </a:moveTo>
                <a:lnTo>
                  <a:pt x="890" y="701"/>
                </a:lnTo>
                <a:lnTo>
                  <a:pt x="917" y="622"/>
                </a:lnTo>
                <a:lnTo>
                  <a:pt x="944" y="542"/>
                </a:lnTo>
                <a:lnTo>
                  <a:pt x="957" y="476"/>
                </a:lnTo>
                <a:lnTo>
                  <a:pt x="970" y="423"/>
                </a:lnTo>
                <a:lnTo>
                  <a:pt x="984" y="370"/>
                </a:lnTo>
                <a:lnTo>
                  <a:pt x="984" y="318"/>
                </a:lnTo>
                <a:lnTo>
                  <a:pt x="997" y="278"/>
                </a:lnTo>
                <a:lnTo>
                  <a:pt x="997" y="252"/>
                </a:lnTo>
                <a:lnTo>
                  <a:pt x="997" y="225"/>
                </a:lnTo>
                <a:lnTo>
                  <a:pt x="984" y="199"/>
                </a:lnTo>
                <a:lnTo>
                  <a:pt x="984" y="172"/>
                </a:lnTo>
                <a:lnTo>
                  <a:pt x="970" y="159"/>
                </a:lnTo>
                <a:lnTo>
                  <a:pt x="970" y="146"/>
                </a:lnTo>
                <a:lnTo>
                  <a:pt x="957" y="133"/>
                </a:lnTo>
                <a:lnTo>
                  <a:pt x="944" y="119"/>
                </a:lnTo>
                <a:lnTo>
                  <a:pt x="930" y="119"/>
                </a:lnTo>
                <a:lnTo>
                  <a:pt x="904" y="119"/>
                </a:lnTo>
                <a:lnTo>
                  <a:pt x="890" y="119"/>
                </a:lnTo>
                <a:lnTo>
                  <a:pt x="864" y="119"/>
                </a:lnTo>
                <a:lnTo>
                  <a:pt x="824" y="119"/>
                </a:lnTo>
                <a:lnTo>
                  <a:pt x="784" y="133"/>
                </a:lnTo>
                <a:lnTo>
                  <a:pt x="744" y="133"/>
                </a:lnTo>
                <a:lnTo>
                  <a:pt x="691" y="146"/>
                </a:lnTo>
                <a:lnTo>
                  <a:pt x="625" y="146"/>
                </a:lnTo>
                <a:lnTo>
                  <a:pt x="572" y="159"/>
                </a:lnTo>
                <a:lnTo>
                  <a:pt x="492" y="172"/>
                </a:lnTo>
                <a:lnTo>
                  <a:pt x="425" y="185"/>
                </a:lnTo>
                <a:lnTo>
                  <a:pt x="346" y="199"/>
                </a:lnTo>
                <a:lnTo>
                  <a:pt x="253" y="212"/>
                </a:lnTo>
                <a:lnTo>
                  <a:pt x="160" y="238"/>
                </a:lnTo>
                <a:lnTo>
                  <a:pt x="67" y="252"/>
                </a:lnTo>
                <a:lnTo>
                  <a:pt x="0" y="199"/>
                </a:lnTo>
                <a:lnTo>
                  <a:pt x="133" y="185"/>
                </a:lnTo>
                <a:lnTo>
                  <a:pt x="266" y="172"/>
                </a:lnTo>
                <a:lnTo>
                  <a:pt x="399" y="146"/>
                </a:lnTo>
                <a:lnTo>
                  <a:pt x="532" y="119"/>
                </a:lnTo>
                <a:lnTo>
                  <a:pt x="598" y="119"/>
                </a:lnTo>
                <a:lnTo>
                  <a:pt x="651" y="106"/>
                </a:lnTo>
                <a:lnTo>
                  <a:pt x="704" y="93"/>
                </a:lnTo>
                <a:lnTo>
                  <a:pt x="758" y="80"/>
                </a:lnTo>
                <a:lnTo>
                  <a:pt x="797" y="67"/>
                </a:lnTo>
                <a:lnTo>
                  <a:pt x="824" y="53"/>
                </a:lnTo>
                <a:lnTo>
                  <a:pt x="851" y="40"/>
                </a:lnTo>
                <a:lnTo>
                  <a:pt x="877" y="40"/>
                </a:lnTo>
                <a:lnTo>
                  <a:pt x="904" y="14"/>
                </a:lnTo>
                <a:lnTo>
                  <a:pt x="930" y="14"/>
                </a:lnTo>
                <a:lnTo>
                  <a:pt x="957" y="0"/>
                </a:lnTo>
                <a:lnTo>
                  <a:pt x="970" y="0"/>
                </a:lnTo>
                <a:lnTo>
                  <a:pt x="984" y="14"/>
                </a:lnTo>
                <a:lnTo>
                  <a:pt x="997" y="14"/>
                </a:lnTo>
                <a:lnTo>
                  <a:pt x="1010" y="14"/>
                </a:lnTo>
                <a:lnTo>
                  <a:pt x="1037" y="27"/>
                </a:lnTo>
                <a:lnTo>
                  <a:pt x="1050" y="40"/>
                </a:lnTo>
                <a:lnTo>
                  <a:pt x="1077" y="53"/>
                </a:lnTo>
                <a:lnTo>
                  <a:pt x="1103" y="67"/>
                </a:lnTo>
                <a:lnTo>
                  <a:pt x="1130" y="80"/>
                </a:lnTo>
                <a:lnTo>
                  <a:pt x="1156" y="106"/>
                </a:lnTo>
                <a:lnTo>
                  <a:pt x="1183" y="119"/>
                </a:lnTo>
                <a:lnTo>
                  <a:pt x="1209" y="133"/>
                </a:lnTo>
                <a:lnTo>
                  <a:pt x="1223" y="146"/>
                </a:lnTo>
                <a:lnTo>
                  <a:pt x="1236" y="159"/>
                </a:lnTo>
                <a:lnTo>
                  <a:pt x="1249" y="159"/>
                </a:lnTo>
                <a:lnTo>
                  <a:pt x="1249" y="172"/>
                </a:lnTo>
                <a:lnTo>
                  <a:pt x="1236" y="185"/>
                </a:lnTo>
                <a:lnTo>
                  <a:pt x="1209" y="199"/>
                </a:lnTo>
                <a:lnTo>
                  <a:pt x="1196" y="212"/>
                </a:lnTo>
                <a:lnTo>
                  <a:pt x="1183" y="225"/>
                </a:lnTo>
                <a:lnTo>
                  <a:pt x="1170" y="252"/>
                </a:lnTo>
                <a:lnTo>
                  <a:pt x="1143" y="278"/>
                </a:lnTo>
                <a:lnTo>
                  <a:pt x="1130" y="318"/>
                </a:lnTo>
                <a:lnTo>
                  <a:pt x="1116" y="357"/>
                </a:lnTo>
                <a:lnTo>
                  <a:pt x="1090" y="397"/>
                </a:lnTo>
                <a:lnTo>
                  <a:pt x="1077" y="463"/>
                </a:lnTo>
                <a:lnTo>
                  <a:pt x="1050" y="529"/>
                </a:lnTo>
                <a:lnTo>
                  <a:pt x="1023" y="582"/>
                </a:lnTo>
                <a:lnTo>
                  <a:pt x="1010" y="635"/>
                </a:lnTo>
                <a:lnTo>
                  <a:pt x="984" y="688"/>
                </a:lnTo>
                <a:lnTo>
                  <a:pt x="957" y="727"/>
                </a:lnTo>
                <a:lnTo>
                  <a:pt x="930" y="754"/>
                </a:lnTo>
                <a:lnTo>
                  <a:pt x="917" y="767"/>
                </a:lnTo>
                <a:lnTo>
                  <a:pt x="890" y="780"/>
                </a:lnTo>
                <a:lnTo>
                  <a:pt x="864" y="793"/>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4" name="Freeform 16"/>
          <p:cNvSpPr>
            <a:spLocks noChangeArrowheads="1"/>
          </p:cNvSpPr>
          <p:nvPr/>
        </p:nvSpPr>
        <p:spPr bwMode="auto">
          <a:xfrm>
            <a:off x="6105525" y="1606551"/>
            <a:ext cx="488950" cy="168275"/>
          </a:xfrm>
          <a:custGeom>
            <a:avLst/>
            <a:gdLst>
              <a:gd name="T0" fmla="*/ 0 w 771"/>
              <a:gd name="T1" fmla="*/ 119 h 265"/>
              <a:gd name="T2" fmla="*/ 106 w 771"/>
              <a:gd name="T3" fmla="*/ 106 h 265"/>
              <a:gd name="T4" fmla="*/ 213 w 771"/>
              <a:gd name="T5" fmla="*/ 80 h 265"/>
              <a:gd name="T6" fmla="*/ 306 w 771"/>
              <a:gd name="T7" fmla="*/ 53 h 265"/>
              <a:gd name="T8" fmla="*/ 399 w 771"/>
              <a:gd name="T9" fmla="*/ 40 h 265"/>
              <a:gd name="T10" fmla="*/ 439 w 771"/>
              <a:gd name="T11" fmla="*/ 27 h 265"/>
              <a:gd name="T12" fmla="*/ 479 w 771"/>
              <a:gd name="T13" fmla="*/ 13 h 265"/>
              <a:gd name="T14" fmla="*/ 518 w 771"/>
              <a:gd name="T15" fmla="*/ 13 h 265"/>
              <a:gd name="T16" fmla="*/ 558 w 771"/>
              <a:gd name="T17" fmla="*/ 0 h 265"/>
              <a:gd name="T18" fmla="*/ 585 w 771"/>
              <a:gd name="T19" fmla="*/ 0 h 265"/>
              <a:gd name="T20" fmla="*/ 611 w 771"/>
              <a:gd name="T21" fmla="*/ 0 h 265"/>
              <a:gd name="T22" fmla="*/ 651 w 771"/>
              <a:gd name="T23" fmla="*/ 0 h 265"/>
              <a:gd name="T24" fmla="*/ 678 w 771"/>
              <a:gd name="T25" fmla="*/ 0 h 265"/>
              <a:gd name="T26" fmla="*/ 691 w 771"/>
              <a:gd name="T27" fmla="*/ 0 h 265"/>
              <a:gd name="T28" fmla="*/ 718 w 771"/>
              <a:gd name="T29" fmla="*/ 13 h 265"/>
              <a:gd name="T30" fmla="*/ 731 w 771"/>
              <a:gd name="T31" fmla="*/ 13 h 265"/>
              <a:gd name="T32" fmla="*/ 744 w 771"/>
              <a:gd name="T33" fmla="*/ 27 h 265"/>
              <a:gd name="T34" fmla="*/ 758 w 771"/>
              <a:gd name="T35" fmla="*/ 40 h 265"/>
              <a:gd name="T36" fmla="*/ 771 w 771"/>
              <a:gd name="T37" fmla="*/ 53 h 265"/>
              <a:gd name="T38" fmla="*/ 771 w 771"/>
              <a:gd name="T39" fmla="*/ 66 h 265"/>
              <a:gd name="T40" fmla="*/ 771 w 771"/>
              <a:gd name="T41" fmla="*/ 80 h 265"/>
              <a:gd name="T42" fmla="*/ 771 w 771"/>
              <a:gd name="T43" fmla="*/ 93 h 265"/>
              <a:gd name="T44" fmla="*/ 758 w 771"/>
              <a:gd name="T45" fmla="*/ 119 h 265"/>
              <a:gd name="T46" fmla="*/ 744 w 771"/>
              <a:gd name="T47" fmla="*/ 132 h 265"/>
              <a:gd name="T48" fmla="*/ 718 w 771"/>
              <a:gd name="T49" fmla="*/ 146 h 265"/>
              <a:gd name="T50" fmla="*/ 691 w 771"/>
              <a:gd name="T51" fmla="*/ 159 h 265"/>
              <a:gd name="T52" fmla="*/ 651 w 771"/>
              <a:gd name="T53" fmla="*/ 172 h 265"/>
              <a:gd name="T54" fmla="*/ 611 w 771"/>
              <a:gd name="T55" fmla="*/ 185 h 265"/>
              <a:gd name="T56" fmla="*/ 558 w 771"/>
              <a:gd name="T57" fmla="*/ 198 h 265"/>
              <a:gd name="T58" fmla="*/ 505 w 771"/>
              <a:gd name="T59" fmla="*/ 212 h 265"/>
              <a:gd name="T60" fmla="*/ 452 w 771"/>
              <a:gd name="T61" fmla="*/ 225 h 265"/>
              <a:gd name="T62" fmla="*/ 412 w 771"/>
              <a:gd name="T63" fmla="*/ 238 h 265"/>
              <a:gd name="T64" fmla="*/ 385 w 771"/>
              <a:gd name="T65" fmla="*/ 238 h 265"/>
              <a:gd name="T66" fmla="*/ 346 w 771"/>
              <a:gd name="T67" fmla="*/ 251 h 265"/>
              <a:gd name="T68" fmla="*/ 332 w 771"/>
              <a:gd name="T69" fmla="*/ 251 h 265"/>
              <a:gd name="T70" fmla="*/ 306 w 771"/>
              <a:gd name="T71" fmla="*/ 251 h 265"/>
              <a:gd name="T72" fmla="*/ 292 w 771"/>
              <a:gd name="T73" fmla="*/ 251 h 265"/>
              <a:gd name="T74" fmla="*/ 266 w 771"/>
              <a:gd name="T75" fmla="*/ 251 h 265"/>
              <a:gd name="T76" fmla="*/ 239 w 771"/>
              <a:gd name="T77" fmla="*/ 251 h 265"/>
              <a:gd name="T78" fmla="*/ 213 w 771"/>
              <a:gd name="T79" fmla="*/ 265 h 265"/>
              <a:gd name="T80" fmla="*/ 173 w 771"/>
              <a:gd name="T81" fmla="*/ 265 h 265"/>
              <a:gd name="T82" fmla="*/ 160 w 771"/>
              <a:gd name="T83" fmla="*/ 265 h 265"/>
              <a:gd name="T84" fmla="*/ 133 w 771"/>
              <a:gd name="T85" fmla="*/ 265 h 265"/>
              <a:gd name="T86" fmla="*/ 120 w 771"/>
              <a:gd name="T87" fmla="*/ 251 h 265"/>
              <a:gd name="T88" fmla="*/ 93 w 771"/>
              <a:gd name="T89" fmla="*/ 238 h 265"/>
              <a:gd name="T90" fmla="*/ 67 w 771"/>
              <a:gd name="T91" fmla="*/ 225 h 265"/>
              <a:gd name="T92" fmla="*/ 53 w 771"/>
              <a:gd name="T93" fmla="*/ 198 h 265"/>
              <a:gd name="T94" fmla="*/ 27 w 771"/>
              <a:gd name="T95" fmla="*/ 159 h 265"/>
              <a:gd name="T96" fmla="*/ 0 w 771"/>
              <a:gd name="T97" fmla="*/ 11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71" h="265">
                <a:moveTo>
                  <a:pt x="0" y="119"/>
                </a:moveTo>
                <a:lnTo>
                  <a:pt x="106" y="106"/>
                </a:lnTo>
                <a:lnTo>
                  <a:pt x="213" y="80"/>
                </a:lnTo>
                <a:lnTo>
                  <a:pt x="306" y="53"/>
                </a:lnTo>
                <a:lnTo>
                  <a:pt x="399" y="40"/>
                </a:lnTo>
                <a:lnTo>
                  <a:pt x="439" y="27"/>
                </a:lnTo>
                <a:lnTo>
                  <a:pt x="479" y="13"/>
                </a:lnTo>
                <a:lnTo>
                  <a:pt x="518" y="13"/>
                </a:lnTo>
                <a:lnTo>
                  <a:pt x="558" y="0"/>
                </a:lnTo>
                <a:lnTo>
                  <a:pt x="585" y="0"/>
                </a:lnTo>
                <a:lnTo>
                  <a:pt x="611" y="0"/>
                </a:lnTo>
                <a:lnTo>
                  <a:pt x="651" y="0"/>
                </a:lnTo>
                <a:lnTo>
                  <a:pt x="678" y="0"/>
                </a:lnTo>
                <a:lnTo>
                  <a:pt x="691" y="0"/>
                </a:lnTo>
                <a:lnTo>
                  <a:pt x="718" y="13"/>
                </a:lnTo>
                <a:lnTo>
                  <a:pt x="731" y="13"/>
                </a:lnTo>
                <a:lnTo>
                  <a:pt x="744" y="27"/>
                </a:lnTo>
                <a:lnTo>
                  <a:pt x="758" y="40"/>
                </a:lnTo>
                <a:lnTo>
                  <a:pt x="771" y="53"/>
                </a:lnTo>
                <a:lnTo>
                  <a:pt x="771" y="66"/>
                </a:lnTo>
                <a:lnTo>
                  <a:pt x="771" y="80"/>
                </a:lnTo>
                <a:lnTo>
                  <a:pt x="771" y="93"/>
                </a:lnTo>
                <a:lnTo>
                  <a:pt x="758" y="119"/>
                </a:lnTo>
                <a:lnTo>
                  <a:pt x="744" y="132"/>
                </a:lnTo>
                <a:lnTo>
                  <a:pt x="718" y="146"/>
                </a:lnTo>
                <a:lnTo>
                  <a:pt x="691" y="159"/>
                </a:lnTo>
                <a:lnTo>
                  <a:pt x="651" y="172"/>
                </a:lnTo>
                <a:lnTo>
                  <a:pt x="611" y="185"/>
                </a:lnTo>
                <a:lnTo>
                  <a:pt x="558" y="198"/>
                </a:lnTo>
                <a:lnTo>
                  <a:pt x="505" y="212"/>
                </a:lnTo>
                <a:lnTo>
                  <a:pt x="452" y="225"/>
                </a:lnTo>
                <a:lnTo>
                  <a:pt x="412" y="238"/>
                </a:lnTo>
                <a:lnTo>
                  <a:pt x="385" y="238"/>
                </a:lnTo>
                <a:lnTo>
                  <a:pt x="346" y="251"/>
                </a:lnTo>
                <a:lnTo>
                  <a:pt x="332" y="251"/>
                </a:lnTo>
                <a:lnTo>
                  <a:pt x="306" y="251"/>
                </a:lnTo>
                <a:lnTo>
                  <a:pt x="292" y="251"/>
                </a:lnTo>
                <a:lnTo>
                  <a:pt x="266" y="251"/>
                </a:lnTo>
                <a:lnTo>
                  <a:pt x="239" y="251"/>
                </a:lnTo>
                <a:lnTo>
                  <a:pt x="213" y="265"/>
                </a:lnTo>
                <a:lnTo>
                  <a:pt x="173" y="265"/>
                </a:lnTo>
                <a:lnTo>
                  <a:pt x="160" y="265"/>
                </a:lnTo>
                <a:lnTo>
                  <a:pt x="133" y="265"/>
                </a:lnTo>
                <a:lnTo>
                  <a:pt x="120" y="251"/>
                </a:lnTo>
                <a:lnTo>
                  <a:pt x="93" y="238"/>
                </a:lnTo>
                <a:lnTo>
                  <a:pt x="67" y="225"/>
                </a:lnTo>
                <a:lnTo>
                  <a:pt x="53" y="198"/>
                </a:lnTo>
                <a:lnTo>
                  <a:pt x="27" y="159"/>
                </a:lnTo>
                <a:lnTo>
                  <a:pt x="0" y="11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5" name="Freeform 17"/>
          <p:cNvSpPr>
            <a:spLocks noChangeArrowheads="1"/>
          </p:cNvSpPr>
          <p:nvPr/>
        </p:nvSpPr>
        <p:spPr bwMode="auto">
          <a:xfrm>
            <a:off x="6230938" y="1817689"/>
            <a:ext cx="557212" cy="141287"/>
          </a:xfrm>
          <a:custGeom>
            <a:avLst/>
            <a:gdLst>
              <a:gd name="T0" fmla="*/ 824 w 878"/>
              <a:gd name="T1" fmla="*/ 79 h 224"/>
              <a:gd name="T2" fmla="*/ 785 w 878"/>
              <a:gd name="T3" fmla="*/ 92 h 224"/>
              <a:gd name="T4" fmla="*/ 745 w 878"/>
              <a:gd name="T5" fmla="*/ 92 h 224"/>
              <a:gd name="T6" fmla="*/ 691 w 878"/>
              <a:gd name="T7" fmla="*/ 105 h 224"/>
              <a:gd name="T8" fmla="*/ 638 w 878"/>
              <a:gd name="T9" fmla="*/ 105 h 224"/>
              <a:gd name="T10" fmla="*/ 625 w 878"/>
              <a:gd name="T11" fmla="*/ 105 h 224"/>
              <a:gd name="T12" fmla="*/ 612 w 878"/>
              <a:gd name="T13" fmla="*/ 105 h 224"/>
              <a:gd name="T14" fmla="*/ 585 w 878"/>
              <a:gd name="T15" fmla="*/ 105 h 224"/>
              <a:gd name="T16" fmla="*/ 559 w 878"/>
              <a:gd name="T17" fmla="*/ 105 h 224"/>
              <a:gd name="T18" fmla="*/ 532 w 878"/>
              <a:gd name="T19" fmla="*/ 119 h 224"/>
              <a:gd name="T20" fmla="*/ 492 w 878"/>
              <a:gd name="T21" fmla="*/ 119 h 224"/>
              <a:gd name="T22" fmla="*/ 466 w 878"/>
              <a:gd name="T23" fmla="*/ 119 h 224"/>
              <a:gd name="T24" fmla="*/ 426 w 878"/>
              <a:gd name="T25" fmla="*/ 132 h 224"/>
              <a:gd name="T26" fmla="*/ 386 w 878"/>
              <a:gd name="T27" fmla="*/ 145 h 224"/>
              <a:gd name="T28" fmla="*/ 346 w 878"/>
              <a:gd name="T29" fmla="*/ 145 h 224"/>
              <a:gd name="T30" fmla="*/ 293 w 878"/>
              <a:gd name="T31" fmla="*/ 158 h 224"/>
              <a:gd name="T32" fmla="*/ 240 w 878"/>
              <a:gd name="T33" fmla="*/ 171 h 224"/>
              <a:gd name="T34" fmla="*/ 186 w 878"/>
              <a:gd name="T35" fmla="*/ 185 h 224"/>
              <a:gd name="T36" fmla="*/ 133 w 878"/>
              <a:gd name="T37" fmla="*/ 198 h 224"/>
              <a:gd name="T38" fmla="*/ 67 w 878"/>
              <a:gd name="T39" fmla="*/ 211 h 224"/>
              <a:gd name="T40" fmla="*/ 0 w 878"/>
              <a:gd name="T41" fmla="*/ 224 h 224"/>
              <a:gd name="T42" fmla="*/ 0 w 878"/>
              <a:gd name="T43" fmla="*/ 145 h 224"/>
              <a:gd name="T44" fmla="*/ 14 w 878"/>
              <a:gd name="T45" fmla="*/ 145 h 224"/>
              <a:gd name="T46" fmla="*/ 27 w 878"/>
              <a:gd name="T47" fmla="*/ 145 h 224"/>
              <a:gd name="T48" fmla="*/ 40 w 878"/>
              <a:gd name="T49" fmla="*/ 145 h 224"/>
              <a:gd name="T50" fmla="*/ 67 w 878"/>
              <a:gd name="T51" fmla="*/ 145 h 224"/>
              <a:gd name="T52" fmla="*/ 80 w 878"/>
              <a:gd name="T53" fmla="*/ 132 h 224"/>
              <a:gd name="T54" fmla="*/ 107 w 878"/>
              <a:gd name="T55" fmla="*/ 132 h 224"/>
              <a:gd name="T56" fmla="*/ 133 w 878"/>
              <a:gd name="T57" fmla="*/ 132 h 224"/>
              <a:gd name="T58" fmla="*/ 160 w 878"/>
              <a:gd name="T59" fmla="*/ 119 h 224"/>
              <a:gd name="T60" fmla="*/ 186 w 878"/>
              <a:gd name="T61" fmla="*/ 119 h 224"/>
              <a:gd name="T62" fmla="*/ 226 w 878"/>
              <a:gd name="T63" fmla="*/ 105 h 224"/>
              <a:gd name="T64" fmla="*/ 253 w 878"/>
              <a:gd name="T65" fmla="*/ 92 h 224"/>
              <a:gd name="T66" fmla="*/ 293 w 878"/>
              <a:gd name="T67" fmla="*/ 92 h 224"/>
              <a:gd name="T68" fmla="*/ 333 w 878"/>
              <a:gd name="T69" fmla="*/ 79 h 224"/>
              <a:gd name="T70" fmla="*/ 386 w 878"/>
              <a:gd name="T71" fmla="*/ 66 h 224"/>
              <a:gd name="T72" fmla="*/ 426 w 878"/>
              <a:gd name="T73" fmla="*/ 52 h 224"/>
              <a:gd name="T74" fmla="*/ 479 w 878"/>
              <a:gd name="T75" fmla="*/ 52 h 224"/>
              <a:gd name="T76" fmla="*/ 519 w 878"/>
              <a:gd name="T77" fmla="*/ 39 h 224"/>
              <a:gd name="T78" fmla="*/ 559 w 878"/>
              <a:gd name="T79" fmla="*/ 26 h 224"/>
              <a:gd name="T80" fmla="*/ 598 w 878"/>
              <a:gd name="T81" fmla="*/ 26 h 224"/>
              <a:gd name="T82" fmla="*/ 638 w 878"/>
              <a:gd name="T83" fmla="*/ 13 h 224"/>
              <a:gd name="T84" fmla="*/ 665 w 878"/>
              <a:gd name="T85" fmla="*/ 13 h 224"/>
              <a:gd name="T86" fmla="*/ 691 w 878"/>
              <a:gd name="T87" fmla="*/ 0 h 224"/>
              <a:gd name="T88" fmla="*/ 718 w 878"/>
              <a:gd name="T89" fmla="*/ 0 h 224"/>
              <a:gd name="T90" fmla="*/ 745 w 878"/>
              <a:gd name="T91" fmla="*/ 0 h 224"/>
              <a:gd name="T92" fmla="*/ 771 w 878"/>
              <a:gd name="T93" fmla="*/ 0 h 224"/>
              <a:gd name="T94" fmla="*/ 798 w 878"/>
              <a:gd name="T95" fmla="*/ 0 h 224"/>
              <a:gd name="T96" fmla="*/ 811 w 878"/>
              <a:gd name="T97" fmla="*/ 0 h 224"/>
              <a:gd name="T98" fmla="*/ 824 w 878"/>
              <a:gd name="T99" fmla="*/ 0 h 224"/>
              <a:gd name="T100" fmla="*/ 838 w 878"/>
              <a:gd name="T101" fmla="*/ 0 h 224"/>
              <a:gd name="T102" fmla="*/ 851 w 878"/>
              <a:gd name="T103" fmla="*/ 13 h 224"/>
              <a:gd name="T104" fmla="*/ 864 w 878"/>
              <a:gd name="T105" fmla="*/ 26 h 224"/>
              <a:gd name="T106" fmla="*/ 878 w 878"/>
              <a:gd name="T107" fmla="*/ 39 h 224"/>
              <a:gd name="T108" fmla="*/ 878 w 878"/>
              <a:gd name="T109" fmla="*/ 52 h 224"/>
              <a:gd name="T110" fmla="*/ 864 w 878"/>
              <a:gd name="T111" fmla="*/ 66 h 224"/>
              <a:gd name="T112" fmla="*/ 851 w 878"/>
              <a:gd name="T113" fmla="*/ 79 h 224"/>
              <a:gd name="T114" fmla="*/ 824 w 878"/>
              <a:gd name="T115" fmla="*/ 79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8" h="224">
                <a:moveTo>
                  <a:pt x="824" y="79"/>
                </a:moveTo>
                <a:lnTo>
                  <a:pt x="785" y="92"/>
                </a:lnTo>
                <a:lnTo>
                  <a:pt x="745" y="92"/>
                </a:lnTo>
                <a:lnTo>
                  <a:pt x="691" y="105"/>
                </a:lnTo>
                <a:lnTo>
                  <a:pt x="638" y="105"/>
                </a:lnTo>
                <a:lnTo>
                  <a:pt x="625" y="105"/>
                </a:lnTo>
                <a:lnTo>
                  <a:pt x="612" y="105"/>
                </a:lnTo>
                <a:lnTo>
                  <a:pt x="585" y="105"/>
                </a:lnTo>
                <a:lnTo>
                  <a:pt x="559" y="105"/>
                </a:lnTo>
                <a:lnTo>
                  <a:pt x="532" y="119"/>
                </a:lnTo>
                <a:lnTo>
                  <a:pt x="492" y="119"/>
                </a:lnTo>
                <a:lnTo>
                  <a:pt x="466" y="119"/>
                </a:lnTo>
                <a:lnTo>
                  <a:pt x="426" y="132"/>
                </a:lnTo>
                <a:lnTo>
                  <a:pt x="386" y="145"/>
                </a:lnTo>
                <a:lnTo>
                  <a:pt x="346" y="145"/>
                </a:lnTo>
                <a:lnTo>
                  <a:pt x="293" y="158"/>
                </a:lnTo>
                <a:lnTo>
                  <a:pt x="240" y="171"/>
                </a:lnTo>
                <a:lnTo>
                  <a:pt x="186" y="185"/>
                </a:lnTo>
                <a:lnTo>
                  <a:pt x="133" y="198"/>
                </a:lnTo>
                <a:lnTo>
                  <a:pt x="67" y="211"/>
                </a:lnTo>
                <a:lnTo>
                  <a:pt x="0" y="224"/>
                </a:lnTo>
                <a:lnTo>
                  <a:pt x="0" y="145"/>
                </a:lnTo>
                <a:lnTo>
                  <a:pt x="14" y="145"/>
                </a:lnTo>
                <a:lnTo>
                  <a:pt x="27" y="145"/>
                </a:lnTo>
                <a:lnTo>
                  <a:pt x="40" y="145"/>
                </a:lnTo>
                <a:lnTo>
                  <a:pt x="67" y="145"/>
                </a:lnTo>
                <a:lnTo>
                  <a:pt x="80" y="132"/>
                </a:lnTo>
                <a:lnTo>
                  <a:pt x="107" y="132"/>
                </a:lnTo>
                <a:lnTo>
                  <a:pt x="133" y="132"/>
                </a:lnTo>
                <a:lnTo>
                  <a:pt x="160" y="119"/>
                </a:lnTo>
                <a:lnTo>
                  <a:pt x="186" y="119"/>
                </a:lnTo>
                <a:lnTo>
                  <a:pt x="226" y="105"/>
                </a:lnTo>
                <a:lnTo>
                  <a:pt x="253" y="92"/>
                </a:lnTo>
                <a:lnTo>
                  <a:pt x="293" y="92"/>
                </a:lnTo>
                <a:lnTo>
                  <a:pt x="333" y="79"/>
                </a:lnTo>
                <a:lnTo>
                  <a:pt x="386" y="66"/>
                </a:lnTo>
                <a:lnTo>
                  <a:pt x="426" y="52"/>
                </a:lnTo>
                <a:lnTo>
                  <a:pt x="479" y="52"/>
                </a:lnTo>
                <a:lnTo>
                  <a:pt x="519" y="39"/>
                </a:lnTo>
                <a:lnTo>
                  <a:pt x="559" y="26"/>
                </a:lnTo>
                <a:lnTo>
                  <a:pt x="598" y="26"/>
                </a:lnTo>
                <a:lnTo>
                  <a:pt x="638" y="13"/>
                </a:lnTo>
                <a:lnTo>
                  <a:pt x="665" y="13"/>
                </a:lnTo>
                <a:lnTo>
                  <a:pt x="691" y="0"/>
                </a:lnTo>
                <a:lnTo>
                  <a:pt x="718" y="0"/>
                </a:lnTo>
                <a:lnTo>
                  <a:pt x="745" y="0"/>
                </a:lnTo>
                <a:lnTo>
                  <a:pt x="771" y="0"/>
                </a:lnTo>
                <a:lnTo>
                  <a:pt x="798" y="0"/>
                </a:lnTo>
                <a:lnTo>
                  <a:pt x="811" y="0"/>
                </a:lnTo>
                <a:lnTo>
                  <a:pt x="824" y="0"/>
                </a:lnTo>
                <a:lnTo>
                  <a:pt x="838" y="0"/>
                </a:lnTo>
                <a:lnTo>
                  <a:pt x="851" y="13"/>
                </a:lnTo>
                <a:lnTo>
                  <a:pt x="864" y="26"/>
                </a:lnTo>
                <a:lnTo>
                  <a:pt x="878" y="39"/>
                </a:lnTo>
                <a:lnTo>
                  <a:pt x="878" y="52"/>
                </a:lnTo>
                <a:lnTo>
                  <a:pt x="864" y="66"/>
                </a:lnTo>
                <a:lnTo>
                  <a:pt x="851" y="79"/>
                </a:lnTo>
                <a:lnTo>
                  <a:pt x="824" y="7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6" name="Freeform 18"/>
          <p:cNvSpPr>
            <a:spLocks noChangeArrowheads="1"/>
          </p:cNvSpPr>
          <p:nvPr/>
        </p:nvSpPr>
        <p:spPr bwMode="auto">
          <a:xfrm>
            <a:off x="6062664" y="2043113"/>
            <a:ext cx="168275" cy="436562"/>
          </a:xfrm>
          <a:custGeom>
            <a:avLst/>
            <a:gdLst>
              <a:gd name="T0" fmla="*/ 265 w 265"/>
              <a:gd name="T1" fmla="*/ 688 h 688"/>
              <a:gd name="T2" fmla="*/ 226 w 265"/>
              <a:gd name="T3" fmla="*/ 688 h 688"/>
              <a:gd name="T4" fmla="*/ 212 w 265"/>
              <a:gd name="T5" fmla="*/ 595 h 688"/>
              <a:gd name="T6" fmla="*/ 199 w 265"/>
              <a:gd name="T7" fmla="*/ 503 h 688"/>
              <a:gd name="T8" fmla="*/ 186 w 265"/>
              <a:gd name="T9" fmla="*/ 397 h 688"/>
              <a:gd name="T10" fmla="*/ 172 w 265"/>
              <a:gd name="T11" fmla="*/ 291 h 688"/>
              <a:gd name="T12" fmla="*/ 159 w 265"/>
              <a:gd name="T13" fmla="*/ 238 h 688"/>
              <a:gd name="T14" fmla="*/ 146 w 265"/>
              <a:gd name="T15" fmla="*/ 185 h 688"/>
              <a:gd name="T16" fmla="*/ 133 w 265"/>
              <a:gd name="T17" fmla="*/ 146 h 688"/>
              <a:gd name="T18" fmla="*/ 119 w 265"/>
              <a:gd name="T19" fmla="*/ 119 h 688"/>
              <a:gd name="T20" fmla="*/ 106 w 265"/>
              <a:gd name="T21" fmla="*/ 80 h 688"/>
              <a:gd name="T22" fmla="*/ 93 w 265"/>
              <a:gd name="T23" fmla="*/ 66 h 688"/>
              <a:gd name="T24" fmla="*/ 66 w 265"/>
              <a:gd name="T25" fmla="*/ 53 h 688"/>
              <a:gd name="T26" fmla="*/ 53 w 265"/>
              <a:gd name="T27" fmla="*/ 40 h 688"/>
              <a:gd name="T28" fmla="*/ 40 w 265"/>
              <a:gd name="T29" fmla="*/ 27 h 688"/>
              <a:gd name="T30" fmla="*/ 26 w 265"/>
              <a:gd name="T31" fmla="*/ 27 h 688"/>
              <a:gd name="T32" fmla="*/ 13 w 265"/>
              <a:gd name="T33" fmla="*/ 27 h 688"/>
              <a:gd name="T34" fmla="*/ 0 w 265"/>
              <a:gd name="T35" fmla="*/ 14 h 688"/>
              <a:gd name="T36" fmla="*/ 0 w 265"/>
              <a:gd name="T37" fmla="*/ 0 h 688"/>
              <a:gd name="T38" fmla="*/ 13 w 265"/>
              <a:gd name="T39" fmla="*/ 0 h 688"/>
              <a:gd name="T40" fmla="*/ 26 w 265"/>
              <a:gd name="T41" fmla="*/ 0 h 688"/>
              <a:gd name="T42" fmla="*/ 53 w 265"/>
              <a:gd name="T43" fmla="*/ 0 h 688"/>
              <a:gd name="T44" fmla="*/ 79 w 265"/>
              <a:gd name="T45" fmla="*/ 0 h 688"/>
              <a:gd name="T46" fmla="*/ 106 w 265"/>
              <a:gd name="T47" fmla="*/ 14 h 688"/>
              <a:gd name="T48" fmla="*/ 146 w 265"/>
              <a:gd name="T49" fmla="*/ 27 h 688"/>
              <a:gd name="T50" fmla="*/ 172 w 265"/>
              <a:gd name="T51" fmla="*/ 40 h 688"/>
              <a:gd name="T52" fmla="*/ 199 w 265"/>
              <a:gd name="T53" fmla="*/ 53 h 688"/>
              <a:gd name="T54" fmla="*/ 226 w 265"/>
              <a:gd name="T55" fmla="*/ 66 h 688"/>
              <a:gd name="T56" fmla="*/ 226 w 265"/>
              <a:gd name="T57" fmla="*/ 80 h 688"/>
              <a:gd name="T58" fmla="*/ 239 w 265"/>
              <a:gd name="T59" fmla="*/ 93 h 688"/>
              <a:gd name="T60" fmla="*/ 239 w 265"/>
              <a:gd name="T61" fmla="*/ 119 h 688"/>
              <a:gd name="T62" fmla="*/ 239 w 265"/>
              <a:gd name="T63" fmla="*/ 146 h 688"/>
              <a:gd name="T64" fmla="*/ 252 w 265"/>
              <a:gd name="T65" fmla="*/ 172 h 688"/>
              <a:gd name="T66" fmla="*/ 252 w 265"/>
              <a:gd name="T67" fmla="*/ 199 h 688"/>
              <a:gd name="T68" fmla="*/ 252 w 265"/>
              <a:gd name="T69" fmla="*/ 238 h 688"/>
              <a:gd name="T70" fmla="*/ 252 w 265"/>
              <a:gd name="T71" fmla="*/ 278 h 688"/>
              <a:gd name="T72" fmla="*/ 252 w 265"/>
              <a:gd name="T73" fmla="*/ 331 h 688"/>
              <a:gd name="T74" fmla="*/ 265 w 265"/>
              <a:gd name="T75" fmla="*/ 370 h 688"/>
              <a:gd name="T76" fmla="*/ 265 w 265"/>
              <a:gd name="T77" fmla="*/ 436 h 688"/>
              <a:gd name="T78" fmla="*/ 265 w 265"/>
              <a:gd name="T79" fmla="*/ 489 h 688"/>
              <a:gd name="T80" fmla="*/ 265 w 265"/>
              <a:gd name="T81" fmla="*/ 555 h 688"/>
              <a:gd name="T82" fmla="*/ 265 w 265"/>
              <a:gd name="T83" fmla="*/ 621 h 688"/>
              <a:gd name="T84" fmla="*/ 265 w 265"/>
              <a:gd name="T85" fmla="*/ 688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5" h="688">
                <a:moveTo>
                  <a:pt x="265" y="688"/>
                </a:moveTo>
                <a:lnTo>
                  <a:pt x="226" y="688"/>
                </a:lnTo>
                <a:lnTo>
                  <a:pt x="212" y="595"/>
                </a:lnTo>
                <a:lnTo>
                  <a:pt x="199" y="503"/>
                </a:lnTo>
                <a:lnTo>
                  <a:pt x="186" y="397"/>
                </a:lnTo>
                <a:lnTo>
                  <a:pt x="172" y="291"/>
                </a:lnTo>
                <a:lnTo>
                  <a:pt x="159" y="238"/>
                </a:lnTo>
                <a:lnTo>
                  <a:pt x="146" y="185"/>
                </a:lnTo>
                <a:lnTo>
                  <a:pt x="133" y="146"/>
                </a:lnTo>
                <a:lnTo>
                  <a:pt x="119" y="119"/>
                </a:lnTo>
                <a:lnTo>
                  <a:pt x="106" y="80"/>
                </a:lnTo>
                <a:lnTo>
                  <a:pt x="93" y="66"/>
                </a:lnTo>
                <a:lnTo>
                  <a:pt x="66" y="53"/>
                </a:lnTo>
                <a:lnTo>
                  <a:pt x="53" y="40"/>
                </a:lnTo>
                <a:lnTo>
                  <a:pt x="40" y="27"/>
                </a:lnTo>
                <a:lnTo>
                  <a:pt x="26" y="27"/>
                </a:lnTo>
                <a:lnTo>
                  <a:pt x="13" y="27"/>
                </a:lnTo>
                <a:lnTo>
                  <a:pt x="0" y="14"/>
                </a:lnTo>
                <a:lnTo>
                  <a:pt x="0" y="0"/>
                </a:lnTo>
                <a:lnTo>
                  <a:pt x="13" y="0"/>
                </a:lnTo>
                <a:lnTo>
                  <a:pt x="26" y="0"/>
                </a:lnTo>
                <a:lnTo>
                  <a:pt x="53" y="0"/>
                </a:lnTo>
                <a:lnTo>
                  <a:pt x="79" y="0"/>
                </a:lnTo>
                <a:lnTo>
                  <a:pt x="106" y="14"/>
                </a:lnTo>
                <a:lnTo>
                  <a:pt x="146" y="27"/>
                </a:lnTo>
                <a:lnTo>
                  <a:pt x="172" y="40"/>
                </a:lnTo>
                <a:lnTo>
                  <a:pt x="199" y="53"/>
                </a:lnTo>
                <a:lnTo>
                  <a:pt x="226" y="66"/>
                </a:lnTo>
                <a:lnTo>
                  <a:pt x="226" y="80"/>
                </a:lnTo>
                <a:lnTo>
                  <a:pt x="239" y="93"/>
                </a:lnTo>
                <a:lnTo>
                  <a:pt x="239" y="119"/>
                </a:lnTo>
                <a:lnTo>
                  <a:pt x="239" y="146"/>
                </a:lnTo>
                <a:lnTo>
                  <a:pt x="252" y="172"/>
                </a:lnTo>
                <a:lnTo>
                  <a:pt x="252" y="199"/>
                </a:lnTo>
                <a:lnTo>
                  <a:pt x="252" y="238"/>
                </a:lnTo>
                <a:lnTo>
                  <a:pt x="252" y="278"/>
                </a:lnTo>
                <a:lnTo>
                  <a:pt x="252" y="331"/>
                </a:lnTo>
                <a:lnTo>
                  <a:pt x="265" y="370"/>
                </a:lnTo>
                <a:lnTo>
                  <a:pt x="265" y="436"/>
                </a:lnTo>
                <a:lnTo>
                  <a:pt x="265" y="489"/>
                </a:lnTo>
                <a:lnTo>
                  <a:pt x="265" y="555"/>
                </a:lnTo>
                <a:lnTo>
                  <a:pt x="265" y="621"/>
                </a:lnTo>
                <a:lnTo>
                  <a:pt x="265" y="68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7" name="Freeform 19"/>
          <p:cNvSpPr>
            <a:spLocks noChangeArrowheads="1"/>
          </p:cNvSpPr>
          <p:nvPr/>
        </p:nvSpPr>
        <p:spPr bwMode="auto">
          <a:xfrm>
            <a:off x="5953125" y="2052638"/>
            <a:ext cx="954088" cy="284162"/>
          </a:xfrm>
          <a:custGeom>
            <a:avLst/>
            <a:gdLst>
              <a:gd name="T0" fmla="*/ 93 w 1502"/>
              <a:gd name="T1" fmla="*/ 449 h 449"/>
              <a:gd name="T2" fmla="*/ 66 w 1502"/>
              <a:gd name="T3" fmla="*/ 422 h 449"/>
              <a:gd name="T4" fmla="*/ 40 w 1502"/>
              <a:gd name="T5" fmla="*/ 383 h 449"/>
              <a:gd name="T6" fmla="*/ 13 w 1502"/>
              <a:gd name="T7" fmla="*/ 330 h 449"/>
              <a:gd name="T8" fmla="*/ 106 w 1502"/>
              <a:gd name="T9" fmla="*/ 277 h 449"/>
              <a:gd name="T10" fmla="*/ 306 w 1502"/>
              <a:gd name="T11" fmla="*/ 237 h 449"/>
              <a:gd name="T12" fmla="*/ 492 w 1502"/>
              <a:gd name="T13" fmla="*/ 198 h 449"/>
              <a:gd name="T14" fmla="*/ 651 w 1502"/>
              <a:gd name="T15" fmla="*/ 158 h 449"/>
              <a:gd name="T16" fmla="*/ 797 w 1502"/>
              <a:gd name="T17" fmla="*/ 132 h 449"/>
              <a:gd name="T18" fmla="*/ 904 w 1502"/>
              <a:gd name="T19" fmla="*/ 105 h 449"/>
              <a:gd name="T20" fmla="*/ 997 w 1502"/>
              <a:gd name="T21" fmla="*/ 79 h 449"/>
              <a:gd name="T22" fmla="*/ 1063 w 1502"/>
              <a:gd name="T23" fmla="*/ 52 h 449"/>
              <a:gd name="T24" fmla="*/ 1129 w 1502"/>
              <a:gd name="T25" fmla="*/ 26 h 449"/>
              <a:gd name="T26" fmla="*/ 1223 w 1502"/>
              <a:gd name="T27" fmla="*/ 13 h 449"/>
              <a:gd name="T28" fmla="*/ 1289 w 1502"/>
              <a:gd name="T29" fmla="*/ 0 h 449"/>
              <a:gd name="T30" fmla="*/ 1355 w 1502"/>
              <a:gd name="T31" fmla="*/ 0 h 449"/>
              <a:gd name="T32" fmla="*/ 1409 w 1502"/>
              <a:gd name="T33" fmla="*/ 13 h 449"/>
              <a:gd name="T34" fmla="*/ 1462 w 1502"/>
              <a:gd name="T35" fmla="*/ 39 h 449"/>
              <a:gd name="T36" fmla="*/ 1488 w 1502"/>
              <a:gd name="T37" fmla="*/ 66 h 449"/>
              <a:gd name="T38" fmla="*/ 1502 w 1502"/>
              <a:gd name="T39" fmla="*/ 92 h 449"/>
              <a:gd name="T40" fmla="*/ 1502 w 1502"/>
              <a:gd name="T41" fmla="*/ 132 h 449"/>
              <a:gd name="T42" fmla="*/ 1475 w 1502"/>
              <a:gd name="T43" fmla="*/ 171 h 449"/>
              <a:gd name="T44" fmla="*/ 1422 w 1502"/>
              <a:gd name="T45" fmla="*/ 211 h 449"/>
              <a:gd name="T46" fmla="*/ 1355 w 1502"/>
              <a:gd name="T47" fmla="*/ 224 h 449"/>
              <a:gd name="T48" fmla="*/ 1262 w 1502"/>
              <a:gd name="T49" fmla="*/ 251 h 449"/>
              <a:gd name="T50" fmla="*/ 1129 w 1502"/>
              <a:gd name="T51" fmla="*/ 277 h 449"/>
              <a:gd name="T52" fmla="*/ 957 w 1502"/>
              <a:gd name="T53" fmla="*/ 317 h 449"/>
              <a:gd name="T54" fmla="*/ 757 w 1502"/>
              <a:gd name="T55" fmla="*/ 356 h 449"/>
              <a:gd name="T56" fmla="*/ 585 w 1502"/>
              <a:gd name="T57" fmla="*/ 383 h 449"/>
              <a:gd name="T58" fmla="*/ 478 w 1502"/>
              <a:gd name="T59" fmla="*/ 409 h 449"/>
              <a:gd name="T60" fmla="*/ 385 w 1502"/>
              <a:gd name="T61" fmla="*/ 422 h 449"/>
              <a:gd name="T62" fmla="*/ 306 w 1502"/>
              <a:gd name="T63" fmla="*/ 436 h 449"/>
              <a:gd name="T64" fmla="*/ 239 w 1502"/>
              <a:gd name="T65" fmla="*/ 449 h 449"/>
              <a:gd name="T66" fmla="*/ 186 w 1502"/>
              <a:gd name="T67" fmla="*/ 449 h 449"/>
              <a:gd name="T68" fmla="*/ 146 w 1502"/>
              <a:gd name="T69" fmla="*/ 449 h 449"/>
              <a:gd name="T70" fmla="*/ 119 w 1502"/>
              <a:gd name="T71" fmla="*/ 449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2" h="449">
                <a:moveTo>
                  <a:pt x="106" y="449"/>
                </a:moveTo>
                <a:lnTo>
                  <a:pt x="93" y="449"/>
                </a:lnTo>
                <a:lnTo>
                  <a:pt x="80" y="436"/>
                </a:lnTo>
                <a:lnTo>
                  <a:pt x="66" y="422"/>
                </a:lnTo>
                <a:lnTo>
                  <a:pt x="53" y="396"/>
                </a:lnTo>
                <a:lnTo>
                  <a:pt x="40" y="383"/>
                </a:lnTo>
                <a:lnTo>
                  <a:pt x="26" y="356"/>
                </a:lnTo>
                <a:lnTo>
                  <a:pt x="13" y="330"/>
                </a:lnTo>
                <a:lnTo>
                  <a:pt x="0" y="290"/>
                </a:lnTo>
                <a:lnTo>
                  <a:pt x="106" y="277"/>
                </a:lnTo>
                <a:lnTo>
                  <a:pt x="213" y="251"/>
                </a:lnTo>
                <a:lnTo>
                  <a:pt x="306" y="237"/>
                </a:lnTo>
                <a:lnTo>
                  <a:pt x="399" y="211"/>
                </a:lnTo>
                <a:lnTo>
                  <a:pt x="492" y="198"/>
                </a:lnTo>
                <a:lnTo>
                  <a:pt x="585" y="171"/>
                </a:lnTo>
                <a:lnTo>
                  <a:pt x="651" y="158"/>
                </a:lnTo>
                <a:lnTo>
                  <a:pt x="731" y="145"/>
                </a:lnTo>
                <a:lnTo>
                  <a:pt x="797" y="132"/>
                </a:lnTo>
                <a:lnTo>
                  <a:pt x="850" y="119"/>
                </a:lnTo>
                <a:lnTo>
                  <a:pt x="904" y="105"/>
                </a:lnTo>
                <a:lnTo>
                  <a:pt x="957" y="92"/>
                </a:lnTo>
                <a:lnTo>
                  <a:pt x="997" y="79"/>
                </a:lnTo>
                <a:lnTo>
                  <a:pt x="1036" y="66"/>
                </a:lnTo>
                <a:lnTo>
                  <a:pt x="1063" y="52"/>
                </a:lnTo>
                <a:lnTo>
                  <a:pt x="1090" y="39"/>
                </a:lnTo>
                <a:lnTo>
                  <a:pt x="1129" y="26"/>
                </a:lnTo>
                <a:lnTo>
                  <a:pt x="1183" y="13"/>
                </a:lnTo>
                <a:lnTo>
                  <a:pt x="1223" y="13"/>
                </a:lnTo>
                <a:lnTo>
                  <a:pt x="1249" y="0"/>
                </a:lnTo>
                <a:lnTo>
                  <a:pt x="1289" y="0"/>
                </a:lnTo>
                <a:lnTo>
                  <a:pt x="1329" y="0"/>
                </a:lnTo>
                <a:lnTo>
                  <a:pt x="1355" y="0"/>
                </a:lnTo>
                <a:lnTo>
                  <a:pt x="1382" y="0"/>
                </a:lnTo>
                <a:lnTo>
                  <a:pt x="1409" y="13"/>
                </a:lnTo>
                <a:lnTo>
                  <a:pt x="1435" y="26"/>
                </a:lnTo>
                <a:lnTo>
                  <a:pt x="1462" y="39"/>
                </a:lnTo>
                <a:lnTo>
                  <a:pt x="1475" y="39"/>
                </a:lnTo>
                <a:lnTo>
                  <a:pt x="1488" y="66"/>
                </a:lnTo>
                <a:lnTo>
                  <a:pt x="1488" y="79"/>
                </a:lnTo>
                <a:lnTo>
                  <a:pt x="1502" y="92"/>
                </a:lnTo>
                <a:lnTo>
                  <a:pt x="1502" y="119"/>
                </a:lnTo>
                <a:lnTo>
                  <a:pt x="1502" y="132"/>
                </a:lnTo>
                <a:lnTo>
                  <a:pt x="1488" y="158"/>
                </a:lnTo>
                <a:lnTo>
                  <a:pt x="1475" y="171"/>
                </a:lnTo>
                <a:lnTo>
                  <a:pt x="1448" y="185"/>
                </a:lnTo>
                <a:lnTo>
                  <a:pt x="1422" y="211"/>
                </a:lnTo>
                <a:lnTo>
                  <a:pt x="1395" y="211"/>
                </a:lnTo>
                <a:lnTo>
                  <a:pt x="1355" y="224"/>
                </a:lnTo>
                <a:lnTo>
                  <a:pt x="1316" y="237"/>
                </a:lnTo>
                <a:lnTo>
                  <a:pt x="1262" y="251"/>
                </a:lnTo>
                <a:lnTo>
                  <a:pt x="1196" y="264"/>
                </a:lnTo>
                <a:lnTo>
                  <a:pt x="1129" y="277"/>
                </a:lnTo>
                <a:lnTo>
                  <a:pt x="1050" y="290"/>
                </a:lnTo>
                <a:lnTo>
                  <a:pt x="957" y="317"/>
                </a:lnTo>
                <a:lnTo>
                  <a:pt x="864" y="330"/>
                </a:lnTo>
                <a:lnTo>
                  <a:pt x="757" y="356"/>
                </a:lnTo>
                <a:lnTo>
                  <a:pt x="638" y="370"/>
                </a:lnTo>
                <a:lnTo>
                  <a:pt x="585" y="383"/>
                </a:lnTo>
                <a:lnTo>
                  <a:pt x="531" y="396"/>
                </a:lnTo>
                <a:lnTo>
                  <a:pt x="478" y="409"/>
                </a:lnTo>
                <a:lnTo>
                  <a:pt x="425" y="409"/>
                </a:lnTo>
                <a:lnTo>
                  <a:pt x="385" y="422"/>
                </a:lnTo>
                <a:lnTo>
                  <a:pt x="345" y="436"/>
                </a:lnTo>
                <a:lnTo>
                  <a:pt x="306" y="436"/>
                </a:lnTo>
                <a:lnTo>
                  <a:pt x="279" y="436"/>
                </a:lnTo>
                <a:lnTo>
                  <a:pt x="239" y="449"/>
                </a:lnTo>
                <a:lnTo>
                  <a:pt x="213" y="449"/>
                </a:lnTo>
                <a:lnTo>
                  <a:pt x="186" y="449"/>
                </a:lnTo>
                <a:lnTo>
                  <a:pt x="173" y="449"/>
                </a:lnTo>
                <a:lnTo>
                  <a:pt x="146" y="449"/>
                </a:lnTo>
                <a:lnTo>
                  <a:pt x="133" y="449"/>
                </a:lnTo>
                <a:lnTo>
                  <a:pt x="119" y="449"/>
                </a:lnTo>
                <a:lnTo>
                  <a:pt x="106" y="449"/>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8" name="Freeform 20"/>
          <p:cNvSpPr>
            <a:spLocks noChangeArrowheads="1"/>
          </p:cNvSpPr>
          <p:nvPr/>
        </p:nvSpPr>
        <p:spPr bwMode="auto">
          <a:xfrm>
            <a:off x="5868989" y="2303463"/>
            <a:ext cx="1163637" cy="311150"/>
          </a:xfrm>
          <a:custGeom>
            <a:avLst/>
            <a:gdLst>
              <a:gd name="T0" fmla="*/ 890 w 1834"/>
              <a:gd name="T1" fmla="*/ 344 h 489"/>
              <a:gd name="T2" fmla="*/ 718 w 1834"/>
              <a:gd name="T3" fmla="*/ 370 h 489"/>
              <a:gd name="T4" fmla="*/ 571 w 1834"/>
              <a:gd name="T5" fmla="*/ 396 h 489"/>
              <a:gd name="T6" fmla="*/ 452 w 1834"/>
              <a:gd name="T7" fmla="*/ 423 h 489"/>
              <a:gd name="T8" fmla="*/ 359 w 1834"/>
              <a:gd name="T9" fmla="*/ 449 h 489"/>
              <a:gd name="T10" fmla="*/ 292 w 1834"/>
              <a:gd name="T11" fmla="*/ 463 h 489"/>
              <a:gd name="T12" fmla="*/ 239 w 1834"/>
              <a:gd name="T13" fmla="*/ 476 h 489"/>
              <a:gd name="T14" fmla="*/ 199 w 1834"/>
              <a:gd name="T15" fmla="*/ 489 h 489"/>
              <a:gd name="T16" fmla="*/ 159 w 1834"/>
              <a:gd name="T17" fmla="*/ 476 h 489"/>
              <a:gd name="T18" fmla="*/ 66 w 1834"/>
              <a:gd name="T19" fmla="*/ 423 h 489"/>
              <a:gd name="T20" fmla="*/ 27 w 1834"/>
              <a:gd name="T21" fmla="*/ 396 h 489"/>
              <a:gd name="T22" fmla="*/ 13 w 1834"/>
              <a:gd name="T23" fmla="*/ 370 h 489"/>
              <a:gd name="T24" fmla="*/ 0 w 1834"/>
              <a:gd name="T25" fmla="*/ 344 h 489"/>
              <a:gd name="T26" fmla="*/ 13 w 1834"/>
              <a:gd name="T27" fmla="*/ 317 h 489"/>
              <a:gd name="T28" fmla="*/ 66 w 1834"/>
              <a:gd name="T29" fmla="*/ 291 h 489"/>
              <a:gd name="T30" fmla="*/ 120 w 1834"/>
              <a:gd name="T31" fmla="*/ 278 h 489"/>
              <a:gd name="T32" fmla="*/ 199 w 1834"/>
              <a:gd name="T33" fmla="*/ 264 h 489"/>
              <a:gd name="T34" fmla="*/ 279 w 1834"/>
              <a:gd name="T35" fmla="*/ 264 h 489"/>
              <a:gd name="T36" fmla="*/ 332 w 1834"/>
              <a:gd name="T37" fmla="*/ 251 h 489"/>
              <a:gd name="T38" fmla="*/ 412 w 1834"/>
              <a:gd name="T39" fmla="*/ 238 h 489"/>
              <a:gd name="T40" fmla="*/ 492 w 1834"/>
              <a:gd name="T41" fmla="*/ 225 h 489"/>
              <a:gd name="T42" fmla="*/ 585 w 1834"/>
              <a:gd name="T43" fmla="*/ 198 h 489"/>
              <a:gd name="T44" fmla="*/ 691 w 1834"/>
              <a:gd name="T45" fmla="*/ 185 h 489"/>
              <a:gd name="T46" fmla="*/ 797 w 1834"/>
              <a:gd name="T47" fmla="*/ 159 h 489"/>
              <a:gd name="T48" fmla="*/ 917 w 1834"/>
              <a:gd name="T49" fmla="*/ 132 h 489"/>
              <a:gd name="T50" fmla="*/ 1050 w 1834"/>
              <a:gd name="T51" fmla="*/ 106 h 489"/>
              <a:gd name="T52" fmla="*/ 1183 w 1834"/>
              <a:gd name="T53" fmla="*/ 79 h 489"/>
              <a:gd name="T54" fmla="*/ 1289 w 1834"/>
              <a:gd name="T55" fmla="*/ 53 h 489"/>
              <a:gd name="T56" fmla="*/ 1382 w 1834"/>
              <a:gd name="T57" fmla="*/ 26 h 489"/>
              <a:gd name="T58" fmla="*/ 1462 w 1834"/>
              <a:gd name="T59" fmla="*/ 13 h 489"/>
              <a:gd name="T60" fmla="*/ 1528 w 1834"/>
              <a:gd name="T61" fmla="*/ 0 h 489"/>
              <a:gd name="T62" fmla="*/ 1581 w 1834"/>
              <a:gd name="T63" fmla="*/ 0 h 489"/>
              <a:gd name="T64" fmla="*/ 1621 w 1834"/>
              <a:gd name="T65" fmla="*/ 0 h 489"/>
              <a:gd name="T66" fmla="*/ 1661 w 1834"/>
              <a:gd name="T67" fmla="*/ 0 h 489"/>
              <a:gd name="T68" fmla="*/ 1714 w 1834"/>
              <a:gd name="T69" fmla="*/ 0 h 489"/>
              <a:gd name="T70" fmla="*/ 1754 w 1834"/>
              <a:gd name="T71" fmla="*/ 26 h 489"/>
              <a:gd name="T72" fmla="*/ 1794 w 1834"/>
              <a:gd name="T73" fmla="*/ 53 h 489"/>
              <a:gd name="T74" fmla="*/ 1821 w 1834"/>
              <a:gd name="T75" fmla="*/ 119 h 489"/>
              <a:gd name="T76" fmla="*/ 1834 w 1834"/>
              <a:gd name="T77" fmla="*/ 172 h 489"/>
              <a:gd name="T78" fmla="*/ 1821 w 1834"/>
              <a:gd name="T79" fmla="*/ 211 h 489"/>
              <a:gd name="T80" fmla="*/ 1794 w 1834"/>
              <a:gd name="T81" fmla="*/ 225 h 489"/>
              <a:gd name="T82" fmla="*/ 1754 w 1834"/>
              <a:gd name="T83" fmla="*/ 225 h 489"/>
              <a:gd name="T84" fmla="*/ 1714 w 1834"/>
              <a:gd name="T85" fmla="*/ 238 h 489"/>
              <a:gd name="T86" fmla="*/ 1621 w 1834"/>
              <a:gd name="T87" fmla="*/ 225 h 489"/>
              <a:gd name="T88" fmla="*/ 1515 w 1834"/>
              <a:gd name="T89" fmla="*/ 238 h 489"/>
              <a:gd name="T90" fmla="*/ 1449 w 1834"/>
              <a:gd name="T91" fmla="*/ 251 h 489"/>
              <a:gd name="T92" fmla="*/ 1356 w 1834"/>
              <a:gd name="T93" fmla="*/ 264 h 489"/>
              <a:gd name="T94" fmla="*/ 1236 w 1834"/>
              <a:gd name="T95" fmla="*/ 278 h 489"/>
              <a:gd name="T96" fmla="*/ 1076 w 1834"/>
              <a:gd name="T97" fmla="*/ 304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4" h="489">
                <a:moveTo>
                  <a:pt x="983" y="330"/>
                </a:moveTo>
                <a:lnTo>
                  <a:pt x="890" y="344"/>
                </a:lnTo>
                <a:lnTo>
                  <a:pt x="797" y="357"/>
                </a:lnTo>
                <a:lnTo>
                  <a:pt x="718" y="370"/>
                </a:lnTo>
                <a:lnTo>
                  <a:pt x="638" y="383"/>
                </a:lnTo>
                <a:lnTo>
                  <a:pt x="571" y="396"/>
                </a:lnTo>
                <a:lnTo>
                  <a:pt x="505" y="410"/>
                </a:lnTo>
                <a:lnTo>
                  <a:pt x="452" y="423"/>
                </a:lnTo>
                <a:lnTo>
                  <a:pt x="399" y="436"/>
                </a:lnTo>
                <a:lnTo>
                  <a:pt x="359" y="449"/>
                </a:lnTo>
                <a:lnTo>
                  <a:pt x="319" y="463"/>
                </a:lnTo>
                <a:lnTo>
                  <a:pt x="292" y="463"/>
                </a:lnTo>
                <a:lnTo>
                  <a:pt x="266" y="476"/>
                </a:lnTo>
                <a:lnTo>
                  <a:pt x="239" y="476"/>
                </a:lnTo>
                <a:lnTo>
                  <a:pt x="213" y="489"/>
                </a:lnTo>
                <a:lnTo>
                  <a:pt x="199" y="489"/>
                </a:lnTo>
                <a:lnTo>
                  <a:pt x="173" y="489"/>
                </a:lnTo>
                <a:lnTo>
                  <a:pt x="159" y="476"/>
                </a:lnTo>
                <a:lnTo>
                  <a:pt x="120" y="449"/>
                </a:lnTo>
                <a:lnTo>
                  <a:pt x="66" y="423"/>
                </a:lnTo>
                <a:lnTo>
                  <a:pt x="53" y="410"/>
                </a:lnTo>
                <a:lnTo>
                  <a:pt x="27" y="396"/>
                </a:lnTo>
                <a:lnTo>
                  <a:pt x="13" y="383"/>
                </a:lnTo>
                <a:lnTo>
                  <a:pt x="13" y="370"/>
                </a:lnTo>
                <a:lnTo>
                  <a:pt x="0" y="357"/>
                </a:lnTo>
                <a:lnTo>
                  <a:pt x="0" y="344"/>
                </a:lnTo>
                <a:lnTo>
                  <a:pt x="0" y="330"/>
                </a:lnTo>
                <a:lnTo>
                  <a:pt x="13" y="317"/>
                </a:lnTo>
                <a:lnTo>
                  <a:pt x="40" y="304"/>
                </a:lnTo>
                <a:lnTo>
                  <a:pt x="66" y="291"/>
                </a:lnTo>
                <a:lnTo>
                  <a:pt x="93" y="291"/>
                </a:lnTo>
                <a:lnTo>
                  <a:pt x="120" y="278"/>
                </a:lnTo>
                <a:lnTo>
                  <a:pt x="159" y="278"/>
                </a:lnTo>
                <a:lnTo>
                  <a:pt x="199" y="264"/>
                </a:lnTo>
                <a:lnTo>
                  <a:pt x="252" y="264"/>
                </a:lnTo>
                <a:lnTo>
                  <a:pt x="279" y="264"/>
                </a:lnTo>
                <a:lnTo>
                  <a:pt x="306" y="251"/>
                </a:lnTo>
                <a:lnTo>
                  <a:pt x="332" y="251"/>
                </a:lnTo>
                <a:lnTo>
                  <a:pt x="372" y="251"/>
                </a:lnTo>
                <a:lnTo>
                  <a:pt x="412" y="238"/>
                </a:lnTo>
                <a:lnTo>
                  <a:pt x="452" y="225"/>
                </a:lnTo>
                <a:lnTo>
                  <a:pt x="492" y="225"/>
                </a:lnTo>
                <a:lnTo>
                  <a:pt x="532" y="211"/>
                </a:lnTo>
                <a:lnTo>
                  <a:pt x="585" y="198"/>
                </a:lnTo>
                <a:lnTo>
                  <a:pt x="638" y="198"/>
                </a:lnTo>
                <a:lnTo>
                  <a:pt x="691" y="185"/>
                </a:lnTo>
                <a:lnTo>
                  <a:pt x="744" y="172"/>
                </a:lnTo>
                <a:lnTo>
                  <a:pt x="797" y="159"/>
                </a:lnTo>
                <a:lnTo>
                  <a:pt x="864" y="145"/>
                </a:lnTo>
                <a:lnTo>
                  <a:pt x="917" y="132"/>
                </a:lnTo>
                <a:lnTo>
                  <a:pt x="983" y="119"/>
                </a:lnTo>
                <a:lnTo>
                  <a:pt x="1050" y="106"/>
                </a:lnTo>
                <a:lnTo>
                  <a:pt x="1116" y="93"/>
                </a:lnTo>
                <a:lnTo>
                  <a:pt x="1183" y="79"/>
                </a:lnTo>
                <a:lnTo>
                  <a:pt x="1236" y="66"/>
                </a:lnTo>
                <a:lnTo>
                  <a:pt x="1289" y="53"/>
                </a:lnTo>
                <a:lnTo>
                  <a:pt x="1329" y="40"/>
                </a:lnTo>
                <a:lnTo>
                  <a:pt x="1382" y="26"/>
                </a:lnTo>
                <a:lnTo>
                  <a:pt x="1422" y="26"/>
                </a:lnTo>
                <a:lnTo>
                  <a:pt x="1462" y="13"/>
                </a:lnTo>
                <a:lnTo>
                  <a:pt x="1502" y="13"/>
                </a:lnTo>
                <a:lnTo>
                  <a:pt x="1528" y="0"/>
                </a:lnTo>
                <a:lnTo>
                  <a:pt x="1555" y="0"/>
                </a:lnTo>
                <a:lnTo>
                  <a:pt x="1581" y="0"/>
                </a:lnTo>
                <a:lnTo>
                  <a:pt x="1608" y="0"/>
                </a:lnTo>
                <a:lnTo>
                  <a:pt x="1621" y="0"/>
                </a:lnTo>
                <a:lnTo>
                  <a:pt x="1635" y="0"/>
                </a:lnTo>
                <a:lnTo>
                  <a:pt x="1661" y="0"/>
                </a:lnTo>
                <a:lnTo>
                  <a:pt x="1688" y="0"/>
                </a:lnTo>
                <a:lnTo>
                  <a:pt x="1714" y="0"/>
                </a:lnTo>
                <a:lnTo>
                  <a:pt x="1741" y="13"/>
                </a:lnTo>
                <a:lnTo>
                  <a:pt x="1754" y="26"/>
                </a:lnTo>
                <a:lnTo>
                  <a:pt x="1768" y="40"/>
                </a:lnTo>
                <a:lnTo>
                  <a:pt x="1794" y="53"/>
                </a:lnTo>
                <a:lnTo>
                  <a:pt x="1807" y="79"/>
                </a:lnTo>
                <a:lnTo>
                  <a:pt x="1821" y="119"/>
                </a:lnTo>
                <a:lnTo>
                  <a:pt x="1834" y="145"/>
                </a:lnTo>
                <a:lnTo>
                  <a:pt x="1834" y="172"/>
                </a:lnTo>
                <a:lnTo>
                  <a:pt x="1821" y="198"/>
                </a:lnTo>
                <a:lnTo>
                  <a:pt x="1821" y="211"/>
                </a:lnTo>
                <a:lnTo>
                  <a:pt x="1807" y="211"/>
                </a:lnTo>
                <a:lnTo>
                  <a:pt x="1794" y="225"/>
                </a:lnTo>
                <a:lnTo>
                  <a:pt x="1781" y="225"/>
                </a:lnTo>
                <a:lnTo>
                  <a:pt x="1754" y="225"/>
                </a:lnTo>
                <a:lnTo>
                  <a:pt x="1741" y="238"/>
                </a:lnTo>
                <a:lnTo>
                  <a:pt x="1714" y="238"/>
                </a:lnTo>
                <a:lnTo>
                  <a:pt x="1688" y="238"/>
                </a:lnTo>
                <a:lnTo>
                  <a:pt x="1621" y="225"/>
                </a:lnTo>
                <a:lnTo>
                  <a:pt x="1568" y="225"/>
                </a:lnTo>
                <a:lnTo>
                  <a:pt x="1515" y="238"/>
                </a:lnTo>
                <a:lnTo>
                  <a:pt x="1475" y="238"/>
                </a:lnTo>
                <a:lnTo>
                  <a:pt x="1449" y="251"/>
                </a:lnTo>
                <a:lnTo>
                  <a:pt x="1409" y="251"/>
                </a:lnTo>
                <a:lnTo>
                  <a:pt x="1356" y="264"/>
                </a:lnTo>
                <a:lnTo>
                  <a:pt x="1302" y="264"/>
                </a:lnTo>
                <a:lnTo>
                  <a:pt x="1236" y="278"/>
                </a:lnTo>
                <a:lnTo>
                  <a:pt x="1156" y="291"/>
                </a:lnTo>
                <a:lnTo>
                  <a:pt x="1076" y="304"/>
                </a:lnTo>
                <a:lnTo>
                  <a:pt x="983" y="330"/>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69" name="Freeform 21"/>
          <p:cNvSpPr>
            <a:spLocks noChangeArrowheads="1"/>
          </p:cNvSpPr>
          <p:nvPr/>
        </p:nvSpPr>
        <p:spPr bwMode="auto">
          <a:xfrm>
            <a:off x="5540375" y="2471738"/>
            <a:ext cx="725488" cy="696912"/>
          </a:xfrm>
          <a:custGeom>
            <a:avLst/>
            <a:gdLst>
              <a:gd name="T0" fmla="*/ 850 w 1143"/>
              <a:gd name="T1" fmla="*/ 608 h 1097"/>
              <a:gd name="T2" fmla="*/ 784 w 1143"/>
              <a:gd name="T3" fmla="*/ 674 h 1097"/>
              <a:gd name="T4" fmla="*/ 704 w 1143"/>
              <a:gd name="T5" fmla="*/ 740 h 1097"/>
              <a:gd name="T6" fmla="*/ 638 w 1143"/>
              <a:gd name="T7" fmla="*/ 793 h 1097"/>
              <a:gd name="T8" fmla="*/ 571 w 1143"/>
              <a:gd name="T9" fmla="*/ 846 h 1097"/>
              <a:gd name="T10" fmla="*/ 505 w 1143"/>
              <a:gd name="T11" fmla="*/ 899 h 1097"/>
              <a:gd name="T12" fmla="*/ 438 w 1143"/>
              <a:gd name="T13" fmla="*/ 939 h 1097"/>
              <a:gd name="T14" fmla="*/ 359 w 1143"/>
              <a:gd name="T15" fmla="*/ 978 h 1097"/>
              <a:gd name="T16" fmla="*/ 292 w 1143"/>
              <a:gd name="T17" fmla="*/ 1018 h 1097"/>
              <a:gd name="T18" fmla="*/ 226 w 1143"/>
              <a:gd name="T19" fmla="*/ 1044 h 1097"/>
              <a:gd name="T20" fmla="*/ 172 w 1143"/>
              <a:gd name="T21" fmla="*/ 1071 h 1097"/>
              <a:gd name="T22" fmla="*/ 119 w 1143"/>
              <a:gd name="T23" fmla="*/ 1084 h 1097"/>
              <a:gd name="T24" fmla="*/ 79 w 1143"/>
              <a:gd name="T25" fmla="*/ 1097 h 1097"/>
              <a:gd name="T26" fmla="*/ 53 w 1143"/>
              <a:gd name="T27" fmla="*/ 1097 h 1097"/>
              <a:gd name="T28" fmla="*/ 26 w 1143"/>
              <a:gd name="T29" fmla="*/ 1097 h 1097"/>
              <a:gd name="T30" fmla="*/ 13 w 1143"/>
              <a:gd name="T31" fmla="*/ 1097 h 1097"/>
              <a:gd name="T32" fmla="*/ 0 w 1143"/>
              <a:gd name="T33" fmla="*/ 1084 h 1097"/>
              <a:gd name="T34" fmla="*/ 0 w 1143"/>
              <a:gd name="T35" fmla="*/ 1071 h 1097"/>
              <a:gd name="T36" fmla="*/ 13 w 1143"/>
              <a:gd name="T37" fmla="*/ 1057 h 1097"/>
              <a:gd name="T38" fmla="*/ 13 w 1143"/>
              <a:gd name="T39" fmla="*/ 1044 h 1097"/>
              <a:gd name="T40" fmla="*/ 40 w 1143"/>
              <a:gd name="T41" fmla="*/ 1018 h 1097"/>
              <a:gd name="T42" fmla="*/ 66 w 1143"/>
              <a:gd name="T43" fmla="*/ 991 h 1097"/>
              <a:gd name="T44" fmla="*/ 93 w 1143"/>
              <a:gd name="T45" fmla="*/ 965 h 1097"/>
              <a:gd name="T46" fmla="*/ 133 w 1143"/>
              <a:gd name="T47" fmla="*/ 939 h 1097"/>
              <a:gd name="T48" fmla="*/ 186 w 1143"/>
              <a:gd name="T49" fmla="*/ 899 h 1097"/>
              <a:gd name="T50" fmla="*/ 279 w 1143"/>
              <a:gd name="T51" fmla="*/ 833 h 1097"/>
              <a:gd name="T52" fmla="*/ 372 w 1143"/>
              <a:gd name="T53" fmla="*/ 754 h 1097"/>
              <a:gd name="T54" fmla="*/ 452 w 1143"/>
              <a:gd name="T55" fmla="*/ 687 h 1097"/>
              <a:gd name="T56" fmla="*/ 545 w 1143"/>
              <a:gd name="T57" fmla="*/ 595 h 1097"/>
              <a:gd name="T58" fmla="*/ 611 w 1143"/>
              <a:gd name="T59" fmla="*/ 516 h 1097"/>
              <a:gd name="T60" fmla="*/ 677 w 1143"/>
              <a:gd name="T61" fmla="*/ 436 h 1097"/>
              <a:gd name="T62" fmla="*/ 744 w 1143"/>
              <a:gd name="T63" fmla="*/ 357 h 1097"/>
              <a:gd name="T64" fmla="*/ 784 w 1143"/>
              <a:gd name="T65" fmla="*/ 291 h 1097"/>
              <a:gd name="T66" fmla="*/ 837 w 1143"/>
              <a:gd name="T67" fmla="*/ 212 h 1097"/>
              <a:gd name="T68" fmla="*/ 890 w 1143"/>
              <a:gd name="T69" fmla="*/ 146 h 1097"/>
              <a:gd name="T70" fmla="*/ 957 w 1143"/>
              <a:gd name="T71" fmla="*/ 66 h 1097"/>
              <a:gd name="T72" fmla="*/ 1036 w 1143"/>
              <a:gd name="T73" fmla="*/ 0 h 1097"/>
              <a:gd name="T74" fmla="*/ 1063 w 1143"/>
              <a:gd name="T75" fmla="*/ 53 h 1097"/>
              <a:gd name="T76" fmla="*/ 1089 w 1143"/>
              <a:gd name="T77" fmla="*/ 93 h 1097"/>
              <a:gd name="T78" fmla="*/ 1103 w 1143"/>
              <a:gd name="T79" fmla="*/ 132 h 1097"/>
              <a:gd name="T80" fmla="*/ 1116 w 1143"/>
              <a:gd name="T81" fmla="*/ 172 h 1097"/>
              <a:gd name="T82" fmla="*/ 1129 w 1143"/>
              <a:gd name="T83" fmla="*/ 199 h 1097"/>
              <a:gd name="T84" fmla="*/ 1143 w 1143"/>
              <a:gd name="T85" fmla="*/ 225 h 1097"/>
              <a:gd name="T86" fmla="*/ 1143 w 1143"/>
              <a:gd name="T87" fmla="*/ 251 h 1097"/>
              <a:gd name="T88" fmla="*/ 1143 w 1143"/>
              <a:gd name="T89" fmla="*/ 265 h 1097"/>
              <a:gd name="T90" fmla="*/ 1129 w 1143"/>
              <a:gd name="T91" fmla="*/ 291 h 1097"/>
              <a:gd name="T92" fmla="*/ 1116 w 1143"/>
              <a:gd name="T93" fmla="*/ 304 h 1097"/>
              <a:gd name="T94" fmla="*/ 1089 w 1143"/>
              <a:gd name="T95" fmla="*/ 344 h 1097"/>
              <a:gd name="T96" fmla="*/ 1050 w 1143"/>
              <a:gd name="T97" fmla="*/ 384 h 1097"/>
              <a:gd name="T98" fmla="*/ 1010 w 1143"/>
              <a:gd name="T99" fmla="*/ 423 h 1097"/>
              <a:gd name="T100" fmla="*/ 970 w 1143"/>
              <a:gd name="T101" fmla="*/ 476 h 1097"/>
              <a:gd name="T102" fmla="*/ 903 w 1143"/>
              <a:gd name="T103" fmla="*/ 542 h 1097"/>
              <a:gd name="T104" fmla="*/ 850 w 1143"/>
              <a:gd name="T105" fmla="*/ 608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43" h="1097">
                <a:moveTo>
                  <a:pt x="850" y="608"/>
                </a:moveTo>
                <a:lnTo>
                  <a:pt x="784" y="674"/>
                </a:lnTo>
                <a:lnTo>
                  <a:pt x="704" y="740"/>
                </a:lnTo>
                <a:lnTo>
                  <a:pt x="638" y="793"/>
                </a:lnTo>
                <a:lnTo>
                  <a:pt x="571" y="846"/>
                </a:lnTo>
                <a:lnTo>
                  <a:pt x="505" y="899"/>
                </a:lnTo>
                <a:lnTo>
                  <a:pt x="438" y="939"/>
                </a:lnTo>
                <a:lnTo>
                  <a:pt x="359" y="978"/>
                </a:lnTo>
                <a:lnTo>
                  <a:pt x="292" y="1018"/>
                </a:lnTo>
                <a:lnTo>
                  <a:pt x="226" y="1044"/>
                </a:lnTo>
                <a:lnTo>
                  <a:pt x="172" y="1071"/>
                </a:lnTo>
                <a:lnTo>
                  <a:pt x="119" y="1084"/>
                </a:lnTo>
                <a:lnTo>
                  <a:pt x="79" y="1097"/>
                </a:lnTo>
                <a:lnTo>
                  <a:pt x="53" y="1097"/>
                </a:lnTo>
                <a:lnTo>
                  <a:pt x="26" y="1097"/>
                </a:lnTo>
                <a:lnTo>
                  <a:pt x="13" y="1097"/>
                </a:lnTo>
                <a:lnTo>
                  <a:pt x="0" y="1084"/>
                </a:lnTo>
                <a:lnTo>
                  <a:pt x="0" y="1071"/>
                </a:lnTo>
                <a:lnTo>
                  <a:pt x="13" y="1057"/>
                </a:lnTo>
                <a:lnTo>
                  <a:pt x="13" y="1044"/>
                </a:lnTo>
                <a:lnTo>
                  <a:pt x="40" y="1018"/>
                </a:lnTo>
                <a:lnTo>
                  <a:pt x="66" y="991"/>
                </a:lnTo>
                <a:lnTo>
                  <a:pt x="93" y="965"/>
                </a:lnTo>
                <a:lnTo>
                  <a:pt x="133" y="939"/>
                </a:lnTo>
                <a:lnTo>
                  <a:pt x="186" y="899"/>
                </a:lnTo>
                <a:lnTo>
                  <a:pt x="279" y="833"/>
                </a:lnTo>
                <a:lnTo>
                  <a:pt x="372" y="754"/>
                </a:lnTo>
                <a:lnTo>
                  <a:pt x="452" y="687"/>
                </a:lnTo>
                <a:lnTo>
                  <a:pt x="545" y="595"/>
                </a:lnTo>
                <a:lnTo>
                  <a:pt x="611" y="516"/>
                </a:lnTo>
                <a:lnTo>
                  <a:pt x="677" y="436"/>
                </a:lnTo>
                <a:lnTo>
                  <a:pt x="744" y="357"/>
                </a:lnTo>
                <a:lnTo>
                  <a:pt x="784" y="291"/>
                </a:lnTo>
                <a:lnTo>
                  <a:pt x="837" y="212"/>
                </a:lnTo>
                <a:lnTo>
                  <a:pt x="890" y="146"/>
                </a:lnTo>
                <a:lnTo>
                  <a:pt x="957" y="66"/>
                </a:lnTo>
                <a:lnTo>
                  <a:pt x="1036" y="0"/>
                </a:lnTo>
                <a:lnTo>
                  <a:pt x="1063" y="53"/>
                </a:lnTo>
                <a:lnTo>
                  <a:pt x="1089" y="93"/>
                </a:lnTo>
                <a:lnTo>
                  <a:pt x="1103" y="132"/>
                </a:lnTo>
                <a:lnTo>
                  <a:pt x="1116" y="172"/>
                </a:lnTo>
                <a:lnTo>
                  <a:pt x="1129" y="199"/>
                </a:lnTo>
                <a:lnTo>
                  <a:pt x="1143" y="225"/>
                </a:lnTo>
                <a:lnTo>
                  <a:pt x="1143" y="251"/>
                </a:lnTo>
                <a:lnTo>
                  <a:pt x="1143" y="265"/>
                </a:lnTo>
                <a:lnTo>
                  <a:pt x="1129" y="291"/>
                </a:lnTo>
                <a:lnTo>
                  <a:pt x="1116" y="304"/>
                </a:lnTo>
                <a:lnTo>
                  <a:pt x="1089" y="344"/>
                </a:lnTo>
                <a:lnTo>
                  <a:pt x="1050" y="384"/>
                </a:lnTo>
                <a:lnTo>
                  <a:pt x="1010" y="423"/>
                </a:lnTo>
                <a:lnTo>
                  <a:pt x="970" y="476"/>
                </a:lnTo>
                <a:lnTo>
                  <a:pt x="903" y="542"/>
                </a:lnTo>
                <a:lnTo>
                  <a:pt x="850" y="608"/>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70" name="Freeform 22"/>
          <p:cNvSpPr>
            <a:spLocks noChangeArrowheads="1"/>
          </p:cNvSpPr>
          <p:nvPr/>
        </p:nvSpPr>
        <p:spPr bwMode="auto">
          <a:xfrm>
            <a:off x="6527800" y="2395539"/>
            <a:ext cx="952500" cy="604837"/>
          </a:xfrm>
          <a:custGeom>
            <a:avLst/>
            <a:gdLst>
              <a:gd name="T0" fmla="*/ 903 w 1501"/>
              <a:gd name="T1" fmla="*/ 952 h 952"/>
              <a:gd name="T2" fmla="*/ 890 w 1501"/>
              <a:gd name="T3" fmla="*/ 952 h 952"/>
              <a:gd name="T4" fmla="*/ 863 w 1501"/>
              <a:gd name="T5" fmla="*/ 939 h 952"/>
              <a:gd name="T6" fmla="*/ 837 w 1501"/>
              <a:gd name="T7" fmla="*/ 912 h 952"/>
              <a:gd name="T8" fmla="*/ 797 w 1501"/>
              <a:gd name="T9" fmla="*/ 886 h 952"/>
              <a:gd name="T10" fmla="*/ 757 w 1501"/>
              <a:gd name="T11" fmla="*/ 859 h 952"/>
              <a:gd name="T12" fmla="*/ 717 w 1501"/>
              <a:gd name="T13" fmla="*/ 820 h 952"/>
              <a:gd name="T14" fmla="*/ 664 w 1501"/>
              <a:gd name="T15" fmla="*/ 780 h 952"/>
              <a:gd name="T16" fmla="*/ 611 w 1501"/>
              <a:gd name="T17" fmla="*/ 727 h 952"/>
              <a:gd name="T18" fmla="*/ 544 w 1501"/>
              <a:gd name="T19" fmla="*/ 661 h 952"/>
              <a:gd name="T20" fmla="*/ 478 w 1501"/>
              <a:gd name="T21" fmla="*/ 595 h 952"/>
              <a:gd name="T22" fmla="*/ 412 w 1501"/>
              <a:gd name="T23" fmla="*/ 529 h 952"/>
              <a:gd name="T24" fmla="*/ 345 w 1501"/>
              <a:gd name="T25" fmla="*/ 450 h 952"/>
              <a:gd name="T26" fmla="*/ 265 w 1501"/>
              <a:gd name="T27" fmla="*/ 370 h 952"/>
              <a:gd name="T28" fmla="*/ 172 w 1501"/>
              <a:gd name="T29" fmla="*/ 278 h 952"/>
              <a:gd name="T30" fmla="*/ 93 w 1501"/>
              <a:gd name="T31" fmla="*/ 172 h 952"/>
              <a:gd name="T32" fmla="*/ 0 w 1501"/>
              <a:gd name="T33" fmla="*/ 66 h 952"/>
              <a:gd name="T34" fmla="*/ 146 w 1501"/>
              <a:gd name="T35" fmla="*/ 0 h 952"/>
              <a:gd name="T36" fmla="*/ 199 w 1501"/>
              <a:gd name="T37" fmla="*/ 40 h 952"/>
              <a:gd name="T38" fmla="*/ 252 w 1501"/>
              <a:gd name="T39" fmla="*/ 93 h 952"/>
              <a:gd name="T40" fmla="*/ 319 w 1501"/>
              <a:gd name="T41" fmla="*/ 133 h 952"/>
              <a:gd name="T42" fmla="*/ 372 w 1501"/>
              <a:gd name="T43" fmla="*/ 185 h 952"/>
              <a:gd name="T44" fmla="*/ 438 w 1501"/>
              <a:gd name="T45" fmla="*/ 238 h 952"/>
              <a:gd name="T46" fmla="*/ 505 w 1501"/>
              <a:gd name="T47" fmla="*/ 278 h 952"/>
              <a:gd name="T48" fmla="*/ 571 w 1501"/>
              <a:gd name="T49" fmla="*/ 331 h 952"/>
              <a:gd name="T50" fmla="*/ 637 w 1501"/>
              <a:gd name="T51" fmla="*/ 370 h 952"/>
              <a:gd name="T52" fmla="*/ 717 w 1501"/>
              <a:gd name="T53" fmla="*/ 423 h 952"/>
              <a:gd name="T54" fmla="*/ 784 w 1501"/>
              <a:gd name="T55" fmla="*/ 463 h 952"/>
              <a:gd name="T56" fmla="*/ 850 w 1501"/>
              <a:gd name="T57" fmla="*/ 503 h 952"/>
              <a:gd name="T58" fmla="*/ 930 w 1501"/>
              <a:gd name="T59" fmla="*/ 542 h 952"/>
              <a:gd name="T60" fmla="*/ 996 w 1501"/>
              <a:gd name="T61" fmla="*/ 582 h 952"/>
              <a:gd name="T62" fmla="*/ 1076 w 1501"/>
              <a:gd name="T63" fmla="*/ 608 h 952"/>
              <a:gd name="T64" fmla="*/ 1142 w 1501"/>
              <a:gd name="T65" fmla="*/ 648 h 952"/>
              <a:gd name="T66" fmla="*/ 1209 w 1501"/>
              <a:gd name="T67" fmla="*/ 674 h 952"/>
              <a:gd name="T68" fmla="*/ 1275 w 1501"/>
              <a:gd name="T69" fmla="*/ 688 h 952"/>
              <a:gd name="T70" fmla="*/ 1342 w 1501"/>
              <a:gd name="T71" fmla="*/ 714 h 952"/>
              <a:gd name="T72" fmla="*/ 1395 w 1501"/>
              <a:gd name="T73" fmla="*/ 740 h 952"/>
              <a:gd name="T74" fmla="*/ 1435 w 1501"/>
              <a:gd name="T75" fmla="*/ 754 h 952"/>
              <a:gd name="T76" fmla="*/ 1461 w 1501"/>
              <a:gd name="T77" fmla="*/ 780 h 952"/>
              <a:gd name="T78" fmla="*/ 1488 w 1501"/>
              <a:gd name="T79" fmla="*/ 793 h 952"/>
              <a:gd name="T80" fmla="*/ 1501 w 1501"/>
              <a:gd name="T81" fmla="*/ 820 h 952"/>
              <a:gd name="T82" fmla="*/ 1501 w 1501"/>
              <a:gd name="T83" fmla="*/ 833 h 952"/>
              <a:gd name="T84" fmla="*/ 1501 w 1501"/>
              <a:gd name="T85" fmla="*/ 846 h 952"/>
              <a:gd name="T86" fmla="*/ 1488 w 1501"/>
              <a:gd name="T87" fmla="*/ 859 h 952"/>
              <a:gd name="T88" fmla="*/ 1475 w 1501"/>
              <a:gd name="T89" fmla="*/ 886 h 952"/>
              <a:gd name="T90" fmla="*/ 1448 w 1501"/>
              <a:gd name="T91" fmla="*/ 886 h 952"/>
              <a:gd name="T92" fmla="*/ 1408 w 1501"/>
              <a:gd name="T93" fmla="*/ 899 h 952"/>
              <a:gd name="T94" fmla="*/ 1368 w 1501"/>
              <a:gd name="T95" fmla="*/ 912 h 952"/>
              <a:gd name="T96" fmla="*/ 1329 w 1501"/>
              <a:gd name="T97" fmla="*/ 925 h 952"/>
              <a:gd name="T98" fmla="*/ 1275 w 1501"/>
              <a:gd name="T99" fmla="*/ 939 h 952"/>
              <a:gd name="T100" fmla="*/ 1222 w 1501"/>
              <a:gd name="T101" fmla="*/ 939 h 952"/>
              <a:gd name="T102" fmla="*/ 1169 w 1501"/>
              <a:gd name="T103" fmla="*/ 952 h 952"/>
              <a:gd name="T104" fmla="*/ 1116 w 1501"/>
              <a:gd name="T105" fmla="*/ 952 h 952"/>
              <a:gd name="T106" fmla="*/ 1076 w 1501"/>
              <a:gd name="T107" fmla="*/ 952 h 952"/>
              <a:gd name="T108" fmla="*/ 1023 w 1501"/>
              <a:gd name="T109" fmla="*/ 952 h 952"/>
              <a:gd name="T110" fmla="*/ 983 w 1501"/>
              <a:gd name="T111" fmla="*/ 952 h 952"/>
              <a:gd name="T112" fmla="*/ 943 w 1501"/>
              <a:gd name="T113" fmla="*/ 952 h 952"/>
              <a:gd name="T114" fmla="*/ 903 w 1501"/>
              <a:gd name="T115" fmla="*/ 952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01" h="952">
                <a:moveTo>
                  <a:pt x="903" y="952"/>
                </a:moveTo>
                <a:lnTo>
                  <a:pt x="890" y="952"/>
                </a:lnTo>
                <a:lnTo>
                  <a:pt x="863" y="939"/>
                </a:lnTo>
                <a:lnTo>
                  <a:pt x="837" y="912"/>
                </a:lnTo>
                <a:lnTo>
                  <a:pt x="797" y="886"/>
                </a:lnTo>
                <a:lnTo>
                  <a:pt x="757" y="859"/>
                </a:lnTo>
                <a:lnTo>
                  <a:pt x="717" y="820"/>
                </a:lnTo>
                <a:lnTo>
                  <a:pt x="664" y="780"/>
                </a:lnTo>
                <a:lnTo>
                  <a:pt x="611" y="727"/>
                </a:lnTo>
                <a:lnTo>
                  <a:pt x="544" y="661"/>
                </a:lnTo>
                <a:lnTo>
                  <a:pt x="478" y="595"/>
                </a:lnTo>
                <a:lnTo>
                  <a:pt x="412" y="529"/>
                </a:lnTo>
                <a:lnTo>
                  <a:pt x="345" y="450"/>
                </a:lnTo>
                <a:lnTo>
                  <a:pt x="265" y="370"/>
                </a:lnTo>
                <a:lnTo>
                  <a:pt x="172" y="278"/>
                </a:lnTo>
                <a:lnTo>
                  <a:pt x="93" y="172"/>
                </a:lnTo>
                <a:lnTo>
                  <a:pt x="0" y="66"/>
                </a:lnTo>
                <a:lnTo>
                  <a:pt x="146" y="0"/>
                </a:lnTo>
                <a:lnTo>
                  <a:pt x="199" y="40"/>
                </a:lnTo>
                <a:lnTo>
                  <a:pt x="252" y="93"/>
                </a:lnTo>
                <a:lnTo>
                  <a:pt x="319" y="133"/>
                </a:lnTo>
                <a:lnTo>
                  <a:pt x="372" y="185"/>
                </a:lnTo>
                <a:lnTo>
                  <a:pt x="438" y="238"/>
                </a:lnTo>
                <a:lnTo>
                  <a:pt x="505" y="278"/>
                </a:lnTo>
                <a:lnTo>
                  <a:pt x="571" y="331"/>
                </a:lnTo>
                <a:lnTo>
                  <a:pt x="637" y="370"/>
                </a:lnTo>
                <a:lnTo>
                  <a:pt x="717" y="423"/>
                </a:lnTo>
                <a:lnTo>
                  <a:pt x="784" y="463"/>
                </a:lnTo>
                <a:lnTo>
                  <a:pt x="850" y="503"/>
                </a:lnTo>
                <a:lnTo>
                  <a:pt x="930" y="542"/>
                </a:lnTo>
                <a:lnTo>
                  <a:pt x="996" y="582"/>
                </a:lnTo>
                <a:lnTo>
                  <a:pt x="1076" y="608"/>
                </a:lnTo>
                <a:lnTo>
                  <a:pt x="1142" y="648"/>
                </a:lnTo>
                <a:lnTo>
                  <a:pt x="1209" y="674"/>
                </a:lnTo>
                <a:lnTo>
                  <a:pt x="1275" y="688"/>
                </a:lnTo>
                <a:lnTo>
                  <a:pt x="1342" y="714"/>
                </a:lnTo>
                <a:lnTo>
                  <a:pt x="1395" y="740"/>
                </a:lnTo>
                <a:lnTo>
                  <a:pt x="1435" y="754"/>
                </a:lnTo>
                <a:lnTo>
                  <a:pt x="1461" y="780"/>
                </a:lnTo>
                <a:lnTo>
                  <a:pt x="1488" y="793"/>
                </a:lnTo>
                <a:lnTo>
                  <a:pt x="1501" y="820"/>
                </a:lnTo>
                <a:lnTo>
                  <a:pt x="1501" y="833"/>
                </a:lnTo>
                <a:lnTo>
                  <a:pt x="1501" y="846"/>
                </a:lnTo>
                <a:lnTo>
                  <a:pt x="1488" y="859"/>
                </a:lnTo>
                <a:lnTo>
                  <a:pt x="1475" y="886"/>
                </a:lnTo>
                <a:lnTo>
                  <a:pt x="1448" y="886"/>
                </a:lnTo>
                <a:lnTo>
                  <a:pt x="1408" y="899"/>
                </a:lnTo>
                <a:lnTo>
                  <a:pt x="1368" y="912"/>
                </a:lnTo>
                <a:lnTo>
                  <a:pt x="1329" y="925"/>
                </a:lnTo>
                <a:lnTo>
                  <a:pt x="1275" y="939"/>
                </a:lnTo>
                <a:lnTo>
                  <a:pt x="1222" y="939"/>
                </a:lnTo>
                <a:lnTo>
                  <a:pt x="1169" y="952"/>
                </a:lnTo>
                <a:lnTo>
                  <a:pt x="1116" y="952"/>
                </a:lnTo>
                <a:lnTo>
                  <a:pt x="1076" y="952"/>
                </a:lnTo>
                <a:lnTo>
                  <a:pt x="1023" y="952"/>
                </a:lnTo>
                <a:lnTo>
                  <a:pt x="983" y="952"/>
                </a:lnTo>
                <a:lnTo>
                  <a:pt x="943" y="952"/>
                </a:lnTo>
                <a:lnTo>
                  <a:pt x="903" y="952"/>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71" name="Freeform 23"/>
          <p:cNvSpPr>
            <a:spLocks noChangeArrowheads="1"/>
          </p:cNvSpPr>
          <p:nvPr/>
        </p:nvSpPr>
        <p:spPr bwMode="auto">
          <a:xfrm>
            <a:off x="5969000" y="2824163"/>
            <a:ext cx="287338" cy="227012"/>
          </a:xfrm>
          <a:custGeom>
            <a:avLst/>
            <a:gdLst>
              <a:gd name="T0" fmla="*/ 452 w 452"/>
              <a:gd name="T1" fmla="*/ 251 h 357"/>
              <a:gd name="T2" fmla="*/ 452 w 452"/>
              <a:gd name="T3" fmla="*/ 278 h 357"/>
              <a:gd name="T4" fmla="*/ 439 w 452"/>
              <a:gd name="T5" fmla="*/ 291 h 357"/>
              <a:gd name="T6" fmla="*/ 439 w 452"/>
              <a:gd name="T7" fmla="*/ 317 h 357"/>
              <a:gd name="T8" fmla="*/ 426 w 452"/>
              <a:gd name="T9" fmla="*/ 331 h 357"/>
              <a:gd name="T10" fmla="*/ 412 w 452"/>
              <a:gd name="T11" fmla="*/ 344 h 357"/>
              <a:gd name="T12" fmla="*/ 399 w 452"/>
              <a:gd name="T13" fmla="*/ 344 h 357"/>
              <a:gd name="T14" fmla="*/ 386 w 452"/>
              <a:gd name="T15" fmla="*/ 357 h 357"/>
              <a:gd name="T16" fmla="*/ 373 w 452"/>
              <a:gd name="T17" fmla="*/ 357 h 357"/>
              <a:gd name="T18" fmla="*/ 346 w 452"/>
              <a:gd name="T19" fmla="*/ 357 h 357"/>
              <a:gd name="T20" fmla="*/ 319 w 452"/>
              <a:gd name="T21" fmla="*/ 331 h 357"/>
              <a:gd name="T22" fmla="*/ 280 w 452"/>
              <a:gd name="T23" fmla="*/ 317 h 357"/>
              <a:gd name="T24" fmla="*/ 240 w 452"/>
              <a:gd name="T25" fmla="*/ 278 h 357"/>
              <a:gd name="T26" fmla="*/ 187 w 452"/>
              <a:gd name="T27" fmla="*/ 238 h 357"/>
              <a:gd name="T28" fmla="*/ 133 w 452"/>
              <a:gd name="T29" fmla="*/ 199 h 357"/>
              <a:gd name="T30" fmla="*/ 67 w 452"/>
              <a:gd name="T31" fmla="*/ 132 h 357"/>
              <a:gd name="T32" fmla="*/ 0 w 452"/>
              <a:gd name="T33" fmla="*/ 66 h 357"/>
              <a:gd name="T34" fmla="*/ 14 w 452"/>
              <a:gd name="T35" fmla="*/ 53 h 357"/>
              <a:gd name="T36" fmla="*/ 40 w 452"/>
              <a:gd name="T37" fmla="*/ 40 h 357"/>
              <a:gd name="T38" fmla="*/ 67 w 452"/>
              <a:gd name="T39" fmla="*/ 27 h 357"/>
              <a:gd name="T40" fmla="*/ 93 w 452"/>
              <a:gd name="T41" fmla="*/ 14 h 357"/>
              <a:gd name="T42" fmla="*/ 120 w 452"/>
              <a:gd name="T43" fmla="*/ 0 h 357"/>
              <a:gd name="T44" fmla="*/ 147 w 452"/>
              <a:gd name="T45" fmla="*/ 0 h 357"/>
              <a:gd name="T46" fmla="*/ 173 w 452"/>
              <a:gd name="T47" fmla="*/ 0 h 357"/>
              <a:gd name="T48" fmla="*/ 213 w 452"/>
              <a:gd name="T49" fmla="*/ 14 h 357"/>
              <a:gd name="T50" fmla="*/ 240 w 452"/>
              <a:gd name="T51" fmla="*/ 14 h 357"/>
              <a:gd name="T52" fmla="*/ 280 w 452"/>
              <a:gd name="T53" fmla="*/ 27 h 357"/>
              <a:gd name="T54" fmla="*/ 306 w 452"/>
              <a:gd name="T55" fmla="*/ 27 h 357"/>
              <a:gd name="T56" fmla="*/ 333 w 452"/>
              <a:gd name="T57" fmla="*/ 40 h 357"/>
              <a:gd name="T58" fmla="*/ 359 w 452"/>
              <a:gd name="T59" fmla="*/ 53 h 357"/>
              <a:gd name="T60" fmla="*/ 373 w 452"/>
              <a:gd name="T61" fmla="*/ 66 h 357"/>
              <a:gd name="T62" fmla="*/ 386 w 452"/>
              <a:gd name="T63" fmla="*/ 80 h 357"/>
              <a:gd name="T64" fmla="*/ 412 w 452"/>
              <a:gd name="T65" fmla="*/ 93 h 357"/>
              <a:gd name="T66" fmla="*/ 426 w 452"/>
              <a:gd name="T67" fmla="*/ 119 h 357"/>
              <a:gd name="T68" fmla="*/ 452 w 452"/>
              <a:gd name="T69" fmla="*/ 159 h 357"/>
              <a:gd name="T70" fmla="*/ 452 w 452"/>
              <a:gd name="T71" fmla="*/ 199 h 357"/>
              <a:gd name="T72" fmla="*/ 452 w 452"/>
              <a:gd name="T73" fmla="*/ 251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2" h="357">
                <a:moveTo>
                  <a:pt x="452" y="251"/>
                </a:moveTo>
                <a:lnTo>
                  <a:pt x="452" y="278"/>
                </a:lnTo>
                <a:lnTo>
                  <a:pt x="439" y="291"/>
                </a:lnTo>
                <a:lnTo>
                  <a:pt x="439" y="317"/>
                </a:lnTo>
                <a:lnTo>
                  <a:pt x="426" y="331"/>
                </a:lnTo>
                <a:lnTo>
                  <a:pt x="412" y="344"/>
                </a:lnTo>
                <a:lnTo>
                  <a:pt x="399" y="344"/>
                </a:lnTo>
                <a:lnTo>
                  <a:pt x="386" y="357"/>
                </a:lnTo>
                <a:lnTo>
                  <a:pt x="373" y="357"/>
                </a:lnTo>
                <a:lnTo>
                  <a:pt x="346" y="357"/>
                </a:lnTo>
                <a:lnTo>
                  <a:pt x="319" y="331"/>
                </a:lnTo>
                <a:lnTo>
                  <a:pt x="280" y="317"/>
                </a:lnTo>
                <a:lnTo>
                  <a:pt x="240" y="278"/>
                </a:lnTo>
                <a:lnTo>
                  <a:pt x="187" y="238"/>
                </a:lnTo>
                <a:lnTo>
                  <a:pt x="133" y="199"/>
                </a:lnTo>
                <a:lnTo>
                  <a:pt x="67" y="132"/>
                </a:lnTo>
                <a:lnTo>
                  <a:pt x="0" y="66"/>
                </a:lnTo>
                <a:lnTo>
                  <a:pt x="14" y="53"/>
                </a:lnTo>
                <a:lnTo>
                  <a:pt x="40" y="40"/>
                </a:lnTo>
                <a:lnTo>
                  <a:pt x="67" y="27"/>
                </a:lnTo>
                <a:lnTo>
                  <a:pt x="93" y="14"/>
                </a:lnTo>
                <a:lnTo>
                  <a:pt x="120" y="0"/>
                </a:lnTo>
                <a:lnTo>
                  <a:pt x="147" y="0"/>
                </a:lnTo>
                <a:lnTo>
                  <a:pt x="173" y="0"/>
                </a:lnTo>
                <a:lnTo>
                  <a:pt x="213" y="14"/>
                </a:lnTo>
                <a:lnTo>
                  <a:pt x="240" y="14"/>
                </a:lnTo>
                <a:lnTo>
                  <a:pt x="280" y="27"/>
                </a:lnTo>
                <a:lnTo>
                  <a:pt x="306" y="27"/>
                </a:lnTo>
                <a:lnTo>
                  <a:pt x="333" y="40"/>
                </a:lnTo>
                <a:lnTo>
                  <a:pt x="359" y="53"/>
                </a:lnTo>
                <a:lnTo>
                  <a:pt x="373" y="66"/>
                </a:lnTo>
                <a:lnTo>
                  <a:pt x="386" y="80"/>
                </a:lnTo>
                <a:lnTo>
                  <a:pt x="412" y="93"/>
                </a:lnTo>
                <a:lnTo>
                  <a:pt x="426" y="119"/>
                </a:lnTo>
                <a:lnTo>
                  <a:pt x="452" y="159"/>
                </a:lnTo>
                <a:lnTo>
                  <a:pt x="452" y="199"/>
                </a:lnTo>
                <a:lnTo>
                  <a:pt x="452" y="251"/>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sp>
        <p:nvSpPr>
          <p:cNvPr id="2072" name="Freeform 24"/>
          <p:cNvSpPr>
            <a:spLocks noChangeArrowheads="1"/>
          </p:cNvSpPr>
          <p:nvPr/>
        </p:nvSpPr>
        <p:spPr bwMode="auto">
          <a:xfrm>
            <a:off x="6442076" y="1935164"/>
            <a:ext cx="320675" cy="511175"/>
          </a:xfrm>
          <a:custGeom>
            <a:avLst/>
            <a:gdLst>
              <a:gd name="T0" fmla="*/ 199 w 505"/>
              <a:gd name="T1" fmla="*/ 806 h 806"/>
              <a:gd name="T2" fmla="*/ 0 w 505"/>
              <a:gd name="T3" fmla="*/ 806 h 806"/>
              <a:gd name="T4" fmla="*/ 26 w 505"/>
              <a:gd name="T5" fmla="*/ 726 h 806"/>
              <a:gd name="T6" fmla="*/ 53 w 505"/>
              <a:gd name="T7" fmla="*/ 660 h 806"/>
              <a:gd name="T8" fmla="*/ 66 w 505"/>
              <a:gd name="T9" fmla="*/ 581 h 806"/>
              <a:gd name="T10" fmla="*/ 93 w 505"/>
              <a:gd name="T11" fmla="*/ 515 h 806"/>
              <a:gd name="T12" fmla="*/ 106 w 505"/>
              <a:gd name="T13" fmla="*/ 462 h 806"/>
              <a:gd name="T14" fmla="*/ 119 w 505"/>
              <a:gd name="T15" fmla="*/ 396 h 806"/>
              <a:gd name="T16" fmla="*/ 133 w 505"/>
              <a:gd name="T17" fmla="*/ 343 h 806"/>
              <a:gd name="T18" fmla="*/ 146 w 505"/>
              <a:gd name="T19" fmla="*/ 304 h 806"/>
              <a:gd name="T20" fmla="*/ 146 w 505"/>
              <a:gd name="T21" fmla="*/ 251 h 806"/>
              <a:gd name="T22" fmla="*/ 159 w 505"/>
              <a:gd name="T23" fmla="*/ 211 h 806"/>
              <a:gd name="T24" fmla="*/ 159 w 505"/>
              <a:gd name="T25" fmla="*/ 185 h 806"/>
              <a:gd name="T26" fmla="*/ 159 w 505"/>
              <a:gd name="T27" fmla="*/ 145 h 806"/>
              <a:gd name="T28" fmla="*/ 172 w 505"/>
              <a:gd name="T29" fmla="*/ 119 h 806"/>
              <a:gd name="T30" fmla="*/ 159 w 505"/>
              <a:gd name="T31" fmla="*/ 105 h 806"/>
              <a:gd name="T32" fmla="*/ 159 w 505"/>
              <a:gd name="T33" fmla="*/ 79 h 806"/>
              <a:gd name="T34" fmla="*/ 159 w 505"/>
              <a:gd name="T35" fmla="*/ 66 h 806"/>
              <a:gd name="T36" fmla="*/ 146 w 505"/>
              <a:gd name="T37" fmla="*/ 52 h 806"/>
              <a:gd name="T38" fmla="*/ 146 w 505"/>
              <a:gd name="T39" fmla="*/ 26 h 806"/>
              <a:gd name="T40" fmla="*/ 159 w 505"/>
              <a:gd name="T41" fmla="*/ 13 h 806"/>
              <a:gd name="T42" fmla="*/ 172 w 505"/>
              <a:gd name="T43" fmla="*/ 13 h 806"/>
              <a:gd name="T44" fmla="*/ 199 w 505"/>
              <a:gd name="T45" fmla="*/ 0 h 806"/>
              <a:gd name="T46" fmla="*/ 226 w 505"/>
              <a:gd name="T47" fmla="*/ 0 h 806"/>
              <a:gd name="T48" fmla="*/ 265 w 505"/>
              <a:gd name="T49" fmla="*/ 0 h 806"/>
              <a:gd name="T50" fmla="*/ 319 w 505"/>
              <a:gd name="T51" fmla="*/ 0 h 806"/>
              <a:gd name="T52" fmla="*/ 358 w 505"/>
              <a:gd name="T53" fmla="*/ 13 h 806"/>
              <a:gd name="T54" fmla="*/ 398 w 505"/>
              <a:gd name="T55" fmla="*/ 26 h 806"/>
              <a:gd name="T56" fmla="*/ 438 w 505"/>
              <a:gd name="T57" fmla="*/ 39 h 806"/>
              <a:gd name="T58" fmla="*/ 465 w 505"/>
              <a:gd name="T59" fmla="*/ 52 h 806"/>
              <a:gd name="T60" fmla="*/ 478 w 505"/>
              <a:gd name="T61" fmla="*/ 66 h 806"/>
              <a:gd name="T62" fmla="*/ 491 w 505"/>
              <a:gd name="T63" fmla="*/ 92 h 806"/>
              <a:gd name="T64" fmla="*/ 505 w 505"/>
              <a:gd name="T65" fmla="*/ 105 h 806"/>
              <a:gd name="T66" fmla="*/ 505 w 505"/>
              <a:gd name="T67" fmla="*/ 132 h 806"/>
              <a:gd name="T68" fmla="*/ 491 w 505"/>
              <a:gd name="T69" fmla="*/ 145 h 806"/>
              <a:gd name="T70" fmla="*/ 491 w 505"/>
              <a:gd name="T71" fmla="*/ 158 h 806"/>
              <a:gd name="T72" fmla="*/ 478 w 505"/>
              <a:gd name="T73" fmla="*/ 185 h 806"/>
              <a:gd name="T74" fmla="*/ 478 w 505"/>
              <a:gd name="T75" fmla="*/ 211 h 806"/>
              <a:gd name="T76" fmla="*/ 465 w 505"/>
              <a:gd name="T77" fmla="*/ 237 h 806"/>
              <a:gd name="T78" fmla="*/ 452 w 505"/>
              <a:gd name="T79" fmla="*/ 277 h 806"/>
              <a:gd name="T80" fmla="*/ 438 w 505"/>
              <a:gd name="T81" fmla="*/ 304 h 806"/>
              <a:gd name="T82" fmla="*/ 412 w 505"/>
              <a:gd name="T83" fmla="*/ 343 h 806"/>
              <a:gd name="T84" fmla="*/ 398 w 505"/>
              <a:gd name="T85" fmla="*/ 396 h 806"/>
              <a:gd name="T86" fmla="*/ 372 w 505"/>
              <a:gd name="T87" fmla="*/ 436 h 806"/>
              <a:gd name="T88" fmla="*/ 345 w 505"/>
              <a:gd name="T89" fmla="*/ 489 h 806"/>
              <a:gd name="T90" fmla="*/ 319 w 505"/>
              <a:gd name="T91" fmla="*/ 555 h 806"/>
              <a:gd name="T92" fmla="*/ 292 w 505"/>
              <a:gd name="T93" fmla="*/ 607 h 806"/>
              <a:gd name="T94" fmla="*/ 265 w 505"/>
              <a:gd name="T95" fmla="*/ 674 h 806"/>
              <a:gd name="T96" fmla="*/ 226 w 505"/>
              <a:gd name="T97" fmla="*/ 740 h 806"/>
              <a:gd name="T98" fmla="*/ 199 w 505"/>
              <a:gd name="T99" fmla="*/ 806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05" h="806">
                <a:moveTo>
                  <a:pt x="199" y="806"/>
                </a:moveTo>
                <a:lnTo>
                  <a:pt x="0" y="806"/>
                </a:lnTo>
                <a:lnTo>
                  <a:pt x="26" y="726"/>
                </a:lnTo>
                <a:lnTo>
                  <a:pt x="53" y="660"/>
                </a:lnTo>
                <a:lnTo>
                  <a:pt x="66" y="581"/>
                </a:lnTo>
                <a:lnTo>
                  <a:pt x="93" y="515"/>
                </a:lnTo>
                <a:lnTo>
                  <a:pt x="106" y="462"/>
                </a:lnTo>
                <a:lnTo>
                  <a:pt x="119" y="396"/>
                </a:lnTo>
                <a:lnTo>
                  <a:pt x="133" y="343"/>
                </a:lnTo>
                <a:lnTo>
                  <a:pt x="146" y="304"/>
                </a:lnTo>
                <a:lnTo>
                  <a:pt x="146" y="251"/>
                </a:lnTo>
                <a:lnTo>
                  <a:pt x="159" y="211"/>
                </a:lnTo>
                <a:lnTo>
                  <a:pt x="159" y="185"/>
                </a:lnTo>
                <a:lnTo>
                  <a:pt x="159" y="145"/>
                </a:lnTo>
                <a:lnTo>
                  <a:pt x="172" y="119"/>
                </a:lnTo>
                <a:lnTo>
                  <a:pt x="159" y="105"/>
                </a:lnTo>
                <a:lnTo>
                  <a:pt x="159" y="79"/>
                </a:lnTo>
                <a:lnTo>
                  <a:pt x="159" y="66"/>
                </a:lnTo>
                <a:lnTo>
                  <a:pt x="146" y="52"/>
                </a:lnTo>
                <a:lnTo>
                  <a:pt x="146" y="26"/>
                </a:lnTo>
                <a:lnTo>
                  <a:pt x="159" y="13"/>
                </a:lnTo>
                <a:lnTo>
                  <a:pt x="172" y="13"/>
                </a:lnTo>
                <a:lnTo>
                  <a:pt x="199" y="0"/>
                </a:lnTo>
                <a:lnTo>
                  <a:pt x="226" y="0"/>
                </a:lnTo>
                <a:lnTo>
                  <a:pt x="265" y="0"/>
                </a:lnTo>
                <a:lnTo>
                  <a:pt x="319" y="0"/>
                </a:lnTo>
                <a:lnTo>
                  <a:pt x="358" y="13"/>
                </a:lnTo>
                <a:lnTo>
                  <a:pt x="398" y="26"/>
                </a:lnTo>
                <a:lnTo>
                  <a:pt x="438" y="39"/>
                </a:lnTo>
                <a:lnTo>
                  <a:pt x="465" y="52"/>
                </a:lnTo>
                <a:lnTo>
                  <a:pt x="478" y="66"/>
                </a:lnTo>
                <a:lnTo>
                  <a:pt x="491" y="92"/>
                </a:lnTo>
                <a:lnTo>
                  <a:pt x="505" y="105"/>
                </a:lnTo>
                <a:lnTo>
                  <a:pt x="505" y="132"/>
                </a:lnTo>
                <a:lnTo>
                  <a:pt x="491" y="145"/>
                </a:lnTo>
                <a:lnTo>
                  <a:pt x="491" y="158"/>
                </a:lnTo>
                <a:lnTo>
                  <a:pt x="478" y="185"/>
                </a:lnTo>
                <a:lnTo>
                  <a:pt x="478" y="211"/>
                </a:lnTo>
                <a:lnTo>
                  <a:pt x="465" y="237"/>
                </a:lnTo>
                <a:lnTo>
                  <a:pt x="452" y="277"/>
                </a:lnTo>
                <a:lnTo>
                  <a:pt x="438" y="304"/>
                </a:lnTo>
                <a:lnTo>
                  <a:pt x="412" y="343"/>
                </a:lnTo>
                <a:lnTo>
                  <a:pt x="398" y="396"/>
                </a:lnTo>
                <a:lnTo>
                  <a:pt x="372" y="436"/>
                </a:lnTo>
                <a:lnTo>
                  <a:pt x="345" y="489"/>
                </a:lnTo>
                <a:lnTo>
                  <a:pt x="319" y="555"/>
                </a:lnTo>
                <a:lnTo>
                  <a:pt x="292" y="607"/>
                </a:lnTo>
                <a:lnTo>
                  <a:pt x="265" y="674"/>
                </a:lnTo>
                <a:lnTo>
                  <a:pt x="226" y="740"/>
                </a:lnTo>
                <a:lnTo>
                  <a:pt x="199" y="806"/>
                </a:lnTo>
              </a:path>
            </a:pathLst>
          </a:custGeom>
          <a:solidFill>
            <a:srgbClr val="FF0000"/>
          </a:solidFill>
          <a:ln w="0">
            <a:solidFill>
              <a:srgbClr val="000000"/>
            </a:solidFill>
            <a:round/>
            <a:headEnd/>
            <a:tailEnd/>
          </a:ln>
        </p:spPr>
        <p:txBody>
          <a:bodyPr/>
          <a:lstStyle/>
          <a:p>
            <a:endParaRPr lang="zh-CN" altLang="en-US">
              <a:latin typeface="微软雅黑"/>
              <a:ea typeface="微软雅黑"/>
              <a:sym typeface="微软雅黑"/>
            </a:endParaRPr>
          </a:p>
        </p:txBody>
      </p:sp>
      <p:pic>
        <p:nvPicPr>
          <p:cNvPr id="11288"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95464" y="3994150"/>
            <a:ext cx="8601075"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wipe(up)">
                                      <p:cBhvr>
                                        <p:cTn id="7" dur="500"/>
                                        <p:tgtEl>
                                          <p:spTgt spid="2054"/>
                                        </p:tgtEl>
                                      </p:cBhvr>
                                    </p:animEffect>
                                  </p:childTnLst>
                                  <p:subTnLst>
                                    <p:audio>
                                      <p:cMediaNode>
                                        <p:cTn display="0" masterRel="sameClick">
                                          <p:stCondLst>
                                            <p:cond evt="begin" delay="0">
                                              <p:tn val="5"/>
                                            </p:cond>
                                          </p:stCondLst>
                                          <p:endCondLst>
                                            <p:cond evt="onStopAudio" delay="0">
                                              <p:tgtEl>
                                                <p:sldTgt/>
                                              </p:tgtEl>
                                            </p:cond>
                                          </p:endCondLst>
                                        </p:cTn>
                                        <p:tgtEl>
                                          <p:sndTgt r:embed="rId2" name="breez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2060"/>
                                        </p:tgtEl>
                                        <p:attrNameLst>
                                          <p:attrName>style.visibility</p:attrName>
                                        </p:attrNameLst>
                                      </p:cBhvr>
                                      <p:to>
                                        <p:strVal val="visible"/>
                                      </p:to>
                                    </p:set>
                                    <p:animEffect transition="in" filter="wipe(up)">
                                      <p:cBhvr>
                                        <p:cTn id="12" dur="500"/>
                                        <p:tgtEl>
                                          <p:spTgt spid="2060"/>
                                        </p:tgtEl>
                                      </p:cBhvr>
                                    </p:animEffect>
                                  </p:childTnLst>
                                  <p:subTnLst>
                                    <p:audio>
                                      <p:cMediaNode>
                                        <p:cTn display="0" masterRel="sameClick">
                                          <p:stCondLst>
                                            <p:cond evt="begin" delay="0">
                                              <p:tn val="10"/>
                                            </p:cond>
                                          </p:stCondLst>
                                          <p:endCondLst>
                                            <p:cond evt="onStopAudio" delay="0">
                                              <p:tgtEl>
                                                <p:sldTgt/>
                                              </p:tgtEl>
                                            </p:cond>
                                          </p:endCondLst>
                                        </p:cTn>
                                        <p:tgtEl>
                                          <p:sndTgt r:embed="rId2" name="breeze.wav"/>
                                        </p:tgtEl>
                                      </p:cMediaNode>
                                    </p:audio>
                                  </p:sub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059"/>
                                        </p:tgtEl>
                                        <p:attrNameLst>
                                          <p:attrName>style.visibility</p:attrName>
                                        </p:attrNameLst>
                                      </p:cBhvr>
                                      <p:to>
                                        <p:strVal val="visible"/>
                                      </p:to>
                                    </p:set>
                                    <p:animEffect transition="in" filter="wipe(up)">
                                      <p:cBhvr>
                                        <p:cTn id="17" dur="500"/>
                                        <p:tgtEl>
                                          <p:spTgt spid="2059"/>
                                        </p:tgtEl>
                                      </p:cBhvr>
                                    </p:animEffect>
                                  </p:childTnLst>
                                  <p:subTnLst>
                                    <p:audio>
                                      <p:cMediaNode>
                                        <p:cTn display="0" masterRel="sameClick">
                                          <p:stCondLst>
                                            <p:cond evt="begin" delay="0">
                                              <p:tn val="15"/>
                                            </p:cond>
                                          </p:stCondLst>
                                          <p:endCondLst>
                                            <p:cond evt="onStopAudio" delay="0">
                                              <p:tgtEl>
                                                <p:sldTgt/>
                                              </p:tgtEl>
                                            </p:cond>
                                          </p:endCondLst>
                                        </p:cTn>
                                        <p:tgtEl>
                                          <p:sndTgt r:embed="rId2" name="breeze.wav"/>
                                        </p:tgtEl>
                                      </p:cMediaNode>
                                    </p:audio>
                                  </p:sub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nodeType="clickEffect">
                                  <p:stCondLst>
                                    <p:cond delay="0"/>
                                  </p:stCondLst>
                                  <p:childTnLst>
                                    <p:set>
                                      <p:cBhvr>
                                        <p:cTn id="21" dur="1" fill="hold">
                                          <p:stCondLst>
                                            <p:cond delay="0"/>
                                          </p:stCondLst>
                                        </p:cTn>
                                        <p:tgtEl>
                                          <p:spTgt spid="2061"/>
                                        </p:tgtEl>
                                        <p:attrNameLst>
                                          <p:attrName>style.visibility</p:attrName>
                                        </p:attrNameLst>
                                      </p:cBhvr>
                                      <p:to>
                                        <p:strVal val="visible"/>
                                      </p:to>
                                    </p:set>
                                    <p:animEffect transition="in" filter="wipe(up)">
                                      <p:cBhvr>
                                        <p:cTn id="22" dur="500"/>
                                        <p:tgtEl>
                                          <p:spTgt spid="2061"/>
                                        </p:tgtEl>
                                      </p:cBhvr>
                                    </p:animEffect>
                                  </p:childTnLst>
                                  <p:subTnLst>
                                    <p:audio>
                                      <p:cMediaNode>
                                        <p:cTn display="0" masterRel="sameClick">
                                          <p:stCondLst>
                                            <p:cond evt="begin" delay="0">
                                              <p:tn val="20"/>
                                            </p:cond>
                                          </p:stCondLst>
                                          <p:endCondLst>
                                            <p:cond evt="onStopAudio" delay="0">
                                              <p:tgtEl>
                                                <p:sldTgt/>
                                              </p:tgtEl>
                                            </p:cond>
                                          </p:endCondLst>
                                        </p:cTn>
                                        <p:tgtEl>
                                          <p:sndTgt r:embed="rId2" name="breeze.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nodeType="clickEffect">
                                  <p:stCondLst>
                                    <p:cond delay="0"/>
                                  </p:stCondLst>
                                  <p:childTnLst>
                                    <p:set>
                                      <p:cBhvr>
                                        <p:cTn id="26" dur="1" fill="hold">
                                          <p:stCondLst>
                                            <p:cond delay="0"/>
                                          </p:stCondLst>
                                        </p:cTn>
                                        <p:tgtEl>
                                          <p:spTgt spid="2062"/>
                                        </p:tgtEl>
                                        <p:attrNameLst>
                                          <p:attrName>style.visibility</p:attrName>
                                        </p:attrNameLst>
                                      </p:cBhvr>
                                      <p:to>
                                        <p:strVal val="visible"/>
                                      </p:to>
                                    </p:set>
                                    <p:animEffect transition="in" filter="wipe(up)">
                                      <p:cBhvr>
                                        <p:cTn id="27" dur="500"/>
                                        <p:tgtEl>
                                          <p:spTgt spid="2062"/>
                                        </p:tgtEl>
                                      </p:cBhvr>
                                    </p:animEffect>
                                  </p:childTnLst>
                                  <p:subTnLst>
                                    <p:audio>
                                      <p:cMediaNode>
                                        <p:cTn display="0" masterRel="sameClick">
                                          <p:stCondLst>
                                            <p:cond evt="begin" delay="0">
                                              <p:tn val="25"/>
                                            </p:cond>
                                          </p:stCondLst>
                                          <p:endCondLst>
                                            <p:cond evt="onStopAudio" delay="0">
                                              <p:tgtEl>
                                                <p:sldTgt/>
                                              </p:tgtEl>
                                            </p:cond>
                                          </p:endCondLst>
                                        </p:cTn>
                                        <p:tgtEl>
                                          <p:sndTgt r:embed="rId2" name="breeze.wav"/>
                                        </p:tgtEl>
                                      </p:cMediaNode>
                                    </p:audio>
                                  </p:sub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8" fill="hold" nodeType="clickEffect">
                                  <p:stCondLst>
                                    <p:cond delay="0"/>
                                  </p:stCondLst>
                                  <p:childTnLst>
                                    <p:set>
                                      <p:cBhvr>
                                        <p:cTn id="31" dur="1" fill="hold">
                                          <p:stCondLst>
                                            <p:cond delay="0"/>
                                          </p:stCondLst>
                                        </p:cTn>
                                        <p:tgtEl>
                                          <p:spTgt spid="2063"/>
                                        </p:tgtEl>
                                        <p:attrNameLst>
                                          <p:attrName>style.visibility</p:attrName>
                                        </p:attrNameLst>
                                      </p:cBhvr>
                                      <p:to>
                                        <p:strVal val="visible"/>
                                      </p:to>
                                    </p:set>
                                    <p:animEffect transition="in" filter="wipe(left)">
                                      <p:cBhvr>
                                        <p:cTn id="32" dur="500"/>
                                        <p:tgtEl>
                                          <p:spTgt spid="2063"/>
                                        </p:tgtEl>
                                      </p:cBhvr>
                                    </p:animEffect>
                                  </p:childTnLst>
                                  <p:subTnLst>
                                    <p:audio>
                                      <p:cMediaNode>
                                        <p:cTn display="0" masterRel="sameClick">
                                          <p:stCondLst>
                                            <p:cond evt="begin" delay="0">
                                              <p:tn val="30"/>
                                            </p:cond>
                                          </p:stCondLst>
                                          <p:endCondLst>
                                            <p:cond evt="onStopAudio" delay="0">
                                              <p:tgtEl>
                                                <p:sldTgt/>
                                              </p:tgtEl>
                                            </p:cond>
                                          </p:endCondLst>
                                        </p:cTn>
                                        <p:tgtEl>
                                          <p:sndTgt r:embed="rId2" name="breeze.wav"/>
                                        </p:tgtEl>
                                      </p:cMediaNode>
                                    </p:audio>
                                  </p:sub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8" fill="hold" nodeType="clickEffect">
                                  <p:stCondLst>
                                    <p:cond delay="0"/>
                                  </p:stCondLst>
                                  <p:childTnLst>
                                    <p:set>
                                      <p:cBhvr>
                                        <p:cTn id="36" dur="1" fill="hold">
                                          <p:stCondLst>
                                            <p:cond delay="0"/>
                                          </p:stCondLst>
                                        </p:cTn>
                                        <p:tgtEl>
                                          <p:spTgt spid="2064"/>
                                        </p:tgtEl>
                                        <p:attrNameLst>
                                          <p:attrName>style.visibility</p:attrName>
                                        </p:attrNameLst>
                                      </p:cBhvr>
                                      <p:to>
                                        <p:strVal val="visible"/>
                                      </p:to>
                                    </p:set>
                                    <p:animEffect transition="in" filter="wipe(left)">
                                      <p:cBhvr>
                                        <p:cTn id="37" dur="500"/>
                                        <p:tgtEl>
                                          <p:spTgt spid="2064"/>
                                        </p:tgtEl>
                                      </p:cBhvr>
                                    </p:animEffect>
                                  </p:childTnLst>
                                  <p:subTnLst>
                                    <p:audio>
                                      <p:cMediaNode>
                                        <p:cTn display="0" masterRel="sameClick">
                                          <p:stCondLst>
                                            <p:cond evt="begin" delay="0">
                                              <p:tn val="35"/>
                                            </p:cond>
                                          </p:stCondLst>
                                          <p:endCondLst>
                                            <p:cond evt="onStopAudio" delay="0">
                                              <p:tgtEl>
                                                <p:sldTgt/>
                                              </p:tgtEl>
                                            </p:cond>
                                          </p:endCondLst>
                                        </p:cTn>
                                        <p:tgtEl>
                                          <p:sndTgt r:embed="rId2" name="breeze.wav"/>
                                        </p:tgtEl>
                                      </p:cMediaNode>
                                    </p:audio>
                                  </p:sub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8" fill="hold" nodeType="clickEffect">
                                  <p:stCondLst>
                                    <p:cond delay="0"/>
                                  </p:stCondLst>
                                  <p:childTnLst>
                                    <p:set>
                                      <p:cBhvr>
                                        <p:cTn id="41" dur="1" fill="hold">
                                          <p:stCondLst>
                                            <p:cond delay="0"/>
                                          </p:stCondLst>
                                        </p:cTn>
                                        <p:tgtEl>
                                          <p:spTgt spid="2065"/>
                                        </p:tgtEl>
                                        <p:attrNameLst>
                                          <p:attrName>style.visibility</p:attrName>
                                        </p:attrNameLst>
                                      </p:cBhvr>
                                      <p:to>
                                        <p:strVal val="visible"/>
                                      </p:to>
                                    </p:set>
                                    <p:animEffect transition="in" filter="wipe(left)">
                                      <p:cBhvr>
                                        <p:cTn id="42" dur="500"/>
                                        <p:tgtEl>
                                          <p:spTgt spid="2065"/>
                                        </p:tgtEl>
                                      </p:cBhvr>
                                    </p:animEffect>
                                  </p:childTnLst>
                                  <p:subTnLst>
                                    <p:audio>
                                      <p:cMediaNode>
                                        <p:cTn display="0" masterRel="sameClick">
                                          <p:stCondLst>
                                            <p:cond evt="begin" delay="0">
                                              <p:tn val="40"/>
                                            </p:cond>
                                          </p:stCondLst>
                                          <p:endCondLst>
                                            <p:cond evt="onStopAudio" delay="0">
                                              <p:tgtEl>
                                                <p:sldTgt/>
                                              </p:tgtEl>
                                            </p:cond>
                                          </p:endCondLst>
                                        </p:cTn>
                                        <p:tgtEl>
                                          <p:sndTgt r:embed="rId2" name="breeze.wav"/>
                                        </p:tgtEl>
                                      </p:cMediaNode>
                                    </p:audio>
                                  </p:sub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8" fill="hold" nodeType="clickEffect">
                                  <p:stCondLst>
                                    <p:cond delay="0"/>
                                  </p:stCondLst>
                                  <p:childTnLst>
                                    <p:set>
                                      <p:cBhvr>
                                        <p:cTn id="46" dur="1" fill="hold">
                                          <p:stCondLst>
                                            <p:cond delay="0"/>
                                          </p:stCondLst>
                                        </p:cTn>
                                        <p:tgtEl>
                                          <p:spTgt spid="2067"/>
                                        </p:tgtEl>
                                        <p:attrNameLst>
                                          <p:attrName>style.visibility</p:attrName>
                                        </p:attrNameLst>
                                      </p:cBhvr>
                                      <p:to>
                                        <p:strVal val="visible"/>
                                      </p:to>
                                    </p:set>
                                    <p:animEffect transition="in" filter="wipe(left)">
                                      <p:cBhvr>
                                        <p:cTn id="47" dur="500"/>
                                        <p:tgtEl>
                                          <p:spTgt spid="2067"/>
                                        </p:tgtEl>
                                      </p:cBhvr>
                                    </p:animEffect>
                                  </p:childTnLst>
                                  <p:subTnLst>
                                    <p:audio>
                                      <p:cMediaNode>
                                        <p:cTn display="0" masterRel="sameClick">
                                          <p:stCondLst>
                                            <p:cond evt="begin" delay="0">
                                              <p:tn val="45"/>
                                            </p:cond>
                                          </p:stCondLst>
                                          <p:endCondLst>
                                            <p:cond evt="onStopAudio" delay="0">
                                              <p:tgtEl>
                                                <p:sldTgt/>
                                              </p:tgtEl>
                                            </p:cond>
                                          </p:endCondLst>
                                        </p:cTn>
                                        <p:tgtEl>
                                          <p:sndTgt r:embed="rId2" name="breeze.wav"/>
                                        </p:tgtEl>
                                      </p:cMediaNode>
                                    </p:audio>
                                  </p:sub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1" fill="hold" nodeType="clickEffect">
                                  <p:stCondLst>
                                    <p:cond delay="0"/>
                                  </p:stCondLst>
                                  <p:childTnLst>
                                    <p:set>
                                      <p:cBhvr>
                                        <p:cTn id="51" dur="1" fill="hold">
                                          <p:stCondLst>
                                            <p:cond delay="0"/>
                                          </p:stCondLst>
                                        </p:cTn>
                                        <p:tgtEl>
                                          <p:spTgt spid="2066"/>
                                        </p:tgtEl>
                                        <p:attrNameLst>
                                          <p:attrName>style.visibility</p:attrName>
                                        </p:attrNameLst>
                                      </p:cBhvr>
                                      <p:to>
                                        <p:strVal val="visible"/>
                                      </p:to>
                                    </p:set>
                                    <p:animEffect transition="in" filter="wipe(up)">
                                      <p:cBhvr>
                                        <p:cTn id="52" dur="500"/>
                                        <p:tgtEl>
                                          <p:spTgt spid="2066"/>
                                        </p:tgtEl>
                                      </p:cBhvr>
                                    </p:animEffect>
                                  </p:childTnLst>
                                  <p:subTnLst>
                                    <p:audio>
                                      <p:cMediaNode>
                                        <p:cTn display="0" masterRel="sameClick">
                                          <p:stCondLst>
                                            <p:cond evt="begin" delay="0">
                                              <p:tn val="50"/>
                                            </p:cond>
                                          </p:stCondLst>
                                          <p:endCondLst>
                                            <p:cond evt="onStopAudio" delay="0">
                                              <p:tgtEl>
                                                <p:sldTgt/>
                                              </p:tgtEl>
                                            </p:cond>
                                          </p:endCondLst>
                                        </p:cTn>
                                        <p:tgtEl>
                                          <p:sndTgt r:embed="rId2" name="breeze.wav"/>
                                        </p:tgtEl>
                                      </p:cMediaNode>
                                    </p:audio>
                                  </p:sub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1" fill="hold" nodeType="clickEffect">
                                  <p:stCondLst>
                                    <p:cond delay="0"/>
                                  </p:stCondLst>
                                  <p:childTnLst>
                                    <p:set>
                                      <p:cBhvr>
                                        <p:cTn id="56" dur="1" fill="hold">
                                          <p:stCondLst>
                                            <p:cond delay="0"/>
                                          </p:stCondLst>
                                        </p:cTn>
                                        <p:tgtEl>
                                          <p:spTgt spid="2072"/>
                                        </p:tgtEl>
                                        <p:attrNameLst>
                                          <p:attrName>style.visibility</p:attrName>
                                        </p:attrNameLst>
                                      </p:cBhvr>
                                      <p:to>
                                        <p:strVal val="visible"/>
                                      </p:to>
                                    </p:set>
                                    <p:animEffect transition="in" filter="wipe(up)">
                                      <p:cBhvr>
                                        <p:cTn id="57" dur="500"/>
                                        <p:tgtEl>
                                          <p:spTgt spid="2072"/>
                                        </p:tgtEl>
                                      </p:cBhvr>
                                    </p:animEffect>
                                  </p:childTnLst>
                                  <p:subTnLst>
                                    <p:audio>
                                      <p:cMediaNode>
                                        <p:cTn display="0" masterRel="sameClick">
                                          <p:stCondLst>
                                            <p:cond evt="begin" delay="0">
                                              <p:tn val="55"/>
                                            </p:cond>
                                          </p:stCondLst>
                                          <p:endCondLst>
                                            <p:cond evt="onStopAudio" delay="0">
                                              <p:tgtEl>
                                                <p:sldTgt/>
                                              </p:tgtEl>
                                            </p:cond>
                                          </p:endCondLst>
                                        </p:cTn>
                                        <p:tgtEl>
                                          <p:sndTgt r:embed="rId2" name="breeze.wav"/>
                                        </p:tgtEl>
                                      </p:cMediaNode>
                                    </p:audio>
                                  </p:sub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nodeType="clickEffect">
                                  <p:stCondLst>
                                    <p:cond delay="0"/>
                                  </p:stCondLst>
                                  <p:childTnLst>
                                    <p:set>
                                      <p:cBhvr>
                                        <p:cTn id="61" dur="1" fill="hold">
                                          <p:stCondLst>
                                            <p:cond delay="0"/>
                                          </p:stCondLst>
                                        </p:cTn>
                                        <p:tgtEl>
                                          <p:spTgt spid="2068"/>
                                        </p:tgtEl>
                                        <p:attrNameLst>
                                          <p:attrName>style.visibility</p:attrName>
                                        </p:attrNameLst>
                                      </p:cBhvr>
                                      <p:to>
                                        <p:strVal val="visible"/>
                                      </p:to>
                                    </p:set>
                                    <p:animEffect transition="in" filter="wipe(left)">
                                      <p:cBhvr>
                                        <p:cTn id="62" dur="500"/>
                                        <p:tgtEl>
                                          <p:spTgt spid="2068"/>
                                        </p:tgtEl>
                                      </p:cBhvr>
                                    </p:animEffect>
                                  </p:childTnLst>
                                  <p:subTnLst>
                                    <p:audio>
                                      <p:cMediaNode>
                                        <p:cTn display="0" masterRel="sameClick">
                                          <p:stCondLst>
                                            <p:cond evt="begin" delay="0">
                                              <p:tn val="60"/>
                                            </p:cond>
                                          </p:stCondLst>
                                          <p:endCondLst>
                                            <p:cond evt="onStopAudio" delay="0">
                                              <p:tgtEl>
                                                <p:sldTgt/>
                                              </p:tgtEl>
                                            </p:cond>
                                          </p:endCondLst>
                                        </p:cTn>
                                        <p:tgtEl>
                                          <p:sndTgt r:embed="rId2" name="breeze.wav"/>
                                        </p:tgtEl>
                                      </p:cMediaNode>
                                    </p:audio>
                                  </p:subTnLst>
                                </p:cTn>
                              </p:par>
                            </p:childTnLst>
                          </p:cTn>
                        </p:par>
                      </p:childTnLst>
                    </p:cTn>
                  </p:par>
                  <p:par>
                    <p:cTn id="63" fill="hold" nodeType="clickPar">
                      <p:stCondLst>
                        <p:cond delay="indefinite"/>
                      </p:stCondLst>
                      <p:childTnLst>
                        <p:par>
                          <p:cTn id="64" fill="hold" nodeType="withGroup">
                            <p:stCondLst>
                              <p:cond delay="0"/>
                            </p:stCondLst>
                            <p:childTnLst>
                              <p:par>
                                <p:cTn id="65" presetID="22" presetClass="entr" presetSubtype="1" fill="hold" nodeType="clickEffect">
                                  <p:stCondLst>
                                    <p:cond delay="0"/>
                                  </p:stCondLst>
                                  <p:childTnLst>
                                    <p:set>
                                      <p:cBhvr>
                                        <p:cTn id="66" dur="1" fill="hold">
                                          <p:stCondLst>
                                            <p:cond delay="0"/>
                                          </p:stCondLst>
                                        </p:cTn>
                                        <p:tgtEl>
                                          <p:spTgt spid="2069"/>
                                        </p:tgtEl>
                                        <p:attrNameLst>
                                          <p:attrName>style.visibility</p:attrName>
                                        </p:attrNameLst>
                                      </p:cBhvr>
                                      <p:to>
                                        <p:strVal val="visible"/>
                                      </p:to>
                                    </p:set>
                                    <p:animEffect transition="in" filter="wipe(up)">
                                      <p:cBhvr>
                                        <p:cTn id="67" dur="500"/>
                                        <p:tgtEl>
                                          <p:spTgt spid="2069"/>
                                        </p:tgtEl>
                                      </p:cBhvr>
                                    </p:animEffect>
                                  </p:childTnLst>
                                  <p:subTnLst>
                                    <p:audio>
                                      <p:cMediaNode>
                                        <p:cTn display="0" masterRel="sameClick">
                                          <p:stCondLst>
                                            <p:cond evt="begin" delay="0">
                                              <p:tn val="65"/>
                                            </p:cond>
                                          </p:stCondLst>
                                          <p:endCondLst>
                                            <p:cond evt="onStopAudio" delay="0">
                                              <p:tgtEl>
                                                <p:sldTgt/>
                                              </p:tgtEl>
                                            </p:cond>
                                          </p:endCondLst>
                                        </p:cTn>
                                        <p:tgtEl>
                                          <p:sndTgt r:embed="rId2" name="breeze.wav"/>
                                        </p:tgtEl>
                                      </p:cMediaNode>
                                    </p:audio>
                                  </p:sub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1" fill="hold" nodeType="clickEffect">
                                  <p:stCondLst>
                                    <p:cond delay="0"/>
                                  </p:stCondLst>
                                  <p:childTnLst>
                                    <p:set>
                                      <p:cBhvr>
                                        <p:cTn id="71" dur="1" fill="hold">
                                          <p:stCondLst>
                                            <p:cond delay="0"/>
                                          </p:stCondLst>
                                        </p:cTn>
                                        <p:tgtEl>
                                          <p:spTgt spid="2070"/>
                                        </p:tgtEl>
                                        <p:attrNameLst>
                                          <p:attrName>style.visibility</p:attrName>
                                        </p:attrNameLst>
                                      </p:cBhvr>
                                      <p:to>
                                        <p:strVal val="visible"/>
                                      </p:to>
                                    </p:set>
                                    <p:animEffect transition="in" filter="wipe(up)">
                                      <p:cBhvr>
                                        <p:cTn id="72" dur="500"/>
                                        <p:tgtEl>
                                          <p:spTgt spid="2070"/>
                                        </p:tgtEl>
                                      </p:cBhvr>
                                    </p:animEffect>
                                  </p:childTnLst>
                                  <p:subTnLst>
                                    <p:audio>
                                      <p:cMediaNode>
                                        <p:cTn display="0" masterRel="sameClick">
                                          <p:stCondLst>
                                            <p:cond evt="begin" delay="0">
                                              <p:tn val="70"/>
                                            </p:cond>
                                          </p:stCondLst>
                                          <p:endCondLst>
                                            <p:cond evt="onStopAudio" delay="0">
                                              <p:tgtEl>
                                                <p:sldTgt/>
                                              </p:tgtEl>
                                            </p:cond>
                                          </p:endCondLst>
                                        </p:cTn>
                                        <p:tgtEl>
                                          <p:sndTgt r:embed="rId2" name="breeze.wav"/>
                                        </p:tgtEl>
                                      </p:cMediaNode>
                                    </p:audio>
                                  </p:sub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1" fill="hold" nodeType="clickEffect">
                                  <p:stCondLst>
                                    <p:cond delay="0"/>
                                  </p:stCondLst>
                                  <p:childTnLst>
                                    <p:set>
                                      <p:cBhvr>
                                        <p:cTn id="76" dur="1" fill="hold">
                                          <p:stCondLst>
                                            <p:cond delay="0"/>
                                          </p:stCondLst>
                                        </p:cTn>
                                        <p:tgtEl>
                                          <p:spTgt spid="2058"/>
                                        </p:tgtEl>
                                        <p:attrNameLst>
                                          <p:attrName>style.visibility</p:attrName>
                                        </p:attrNameLst>
                                      </p:cBhvr>
                                      <p:to>
                                        <p:strVal val="visible"/>
                                      </p:to>
                                    </p:set>
                                    <p:animEffect transition="in" filter="wipe(up)">
                                      <p:cBhvr>
                                        <p:cTn id="77" dur="500"/>
                                        <p:tgtEl>
                                          <p:spTgt spid="2058"/>
                                        </p:tgtEl>
                                      </p:cBhvr>
                                    </p:animEffect>
                                  </p:childTnLst>
                                  <p:subTnLst>
                                    <p:audio>
                                      <p:cMediaNode>
                                        <p:cTn display="0" masterRel="sameClick">
                                          <p:stCondLst>
                                            <p:cond evt="begin" delay="0">
                                              <p:tn val="75"/>
                                            </p:cond>
                                          </p:stCondLst>
                                          <p:endCondLst>
                                            <p:cond evt="onStopAudio" delay="0">
                                              <p:tgtEl>
                                                <p:sldTgt/>
                                              </p:tgtEl>
                                            </p:cond>
                                          </p:endCondLst>
                                        </p:cTn>
                                        <p:tgtEl>
                                          <p:sndTgt r:embed="rId2" name="breeze.wav"/>
                                        </p:tgtEl>
                                      </p:cMediaNode>
                                    </p:audio>
                                  </p:sub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1" fill="hold" nodeType="clickEffect">
                                  <p:stCondLst>
                                    <p:cond delay="0"/>
                                  </p:stCondLst>
                                  <p:childTnLst>
                                    <p:set>
                                      <p:cBhvr>
                                        <p:cTn id="81" dur="1" fill="hold">
                                          <p:stCondLst>
                                            <p:cond delay="0"/>
                                          </p:stCondLst>
                                        </p:cTn>
                                        <p:tgtEl>
                                          <p:spTgt spid="2071"/>
                                        </p:tgtEl>
                                        <p:attrNameLst>
                                          <p:attrName>style.visibility</p:attrName>
                                        </p:attrNameLst>
                                      </p:cBhvr>
                                      <p:to>
                                        <p:strVal val="visible"/>
                                      </p:to>
                                    </p:set>
                                    <p:animEffect transition="in" filter="wipe(up)">
                                      <p:cBhvr>
                                        <p:cTn id="82" dur="500"/>
                                        <p:tgtEl>
                                          <p:spTgt spid="2071"/>
                                        </p:tgtEl>
                                      </p:cBhvr>
                                    </p:animEffect>
                                  </p:childTnLst>
                                  <p:subTnLst>
                                    <p:audio>
                                      <p:cMediaNode>
                                        <p:cTn display="0" masterRel="sameClick">
                                          <p:stCondLst>
                                            <p:cond evt="begin" delay="0">
                                              <p:tn val="80"/>
                                            </p:cond>
                                          </p:stCondLst>
                                          <p:endCondLst>
                                            <p:cond evt="onStopAudio" delay="0">
                                              <p:tgtEl>
                                                <p:sldTgt/>
                                              </p:tgtEl>
                                            </p:cond>
                                          </p:endCondLst>
                                        </p:cTn>
                                        <p:tgtEl>
                                          <p:sndTgt r:embed="rId2" name="breeze.wav"/>
                                        </p:tgtEl>
                                      </p:cMediaNode>
                                    </p:audio>
                                  </p:sub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nodeType="clickEffect">
                                  <p:stCondLst>
                                    <p:cond delay="0"/>
                                  </p:stCondLst>
                                  <p:childTnLst>
                                    <p:set>
                                      <p:cBhvr>
                                        <p:cTn id="86" dur="1" fill="hold">
                                          <p:stCondLst>
                                            <p:cond delay="0"/>
                                          </p:stCondLst>
                                        </p:cTn>
                                        <p:tgtEl>
                                          <p:spTgt spid="2055"/>
                                        </p:tgtEl>
                                        <p:attrNameLst>
                                          <p:attrName>style.visibility</p:attrName>
                                        </p:attrNameLst>
                                      </p:cBhvr>
                                      <p:to>
                                        <p:strVal val="visible"/>
                                      </p:to>
                                    </p:set>
                                    <p:animEffect transition="in" filter="wipe(left)">
                                      <p:cBhvr>
                                        <p:cTn id="87" dur="500"/>
                                        <p:tgtEl>
                                          <p:spTgt spid="2055"/>
                                        </p:tgtEl>
                                      </p:cBhvr>
                                    </p:animEffect>
                                  </p:childTnLst>
                                  <p:subTnLst>
                                    <p:audio>
                                      <p:cMediaNode>
                                        <p:cTn display="0" masterRel="sameClick">
                                          <p:stCondLst>
                                            <p:cond evt="begin" delay="0">
                                              <p:tn val="85"/>
                                            </p:cond>
                                          </p:stCondLst>
                                          <p:endCondLst>
                                            <p:cond evt="onStopAudio" delay="0">
                                              <p:tgtEl>
                                                <p:sldTgt/>
                                              </p:tgtEl>
                                            </p:cond>
                                          </p:endCondLst>
                                        </p:cTn>
                                        <p:tgtEl>
                                          <p:sndTgt r:embed="rId2" name="breeze.wav"/>
                                        </p:tgtEl>
                                      </p:cMediaNode>
                                    </p:audio>
                                  </p:sub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1" fill="hold" nodeType="clickEffect">
                                  <p:stCondLst>
                                    <p:cond delay="0"/>
                                  </p:stCondLst>
                                  <p:childTnLst>
                                    <p:set>
                                      <p:cBhvr>
                                        <p:cTn id="91" dur="1" fill="hold">
                                          <p:stCondLst>
                                            <p:cond delay="0"/>
                                          </p:stCondLst>
                                        </p:cTn>
                                        <p:tgtEl>
                                          <p:spTgt spid="2057"/>
                                        </p:tgtEl>
                                        <p:attrNameLst>
                                          <p:attrName>style.visibility</p:attrName>
                                        </p:attrNameLst>
                                      </p:cBhvr>
                                      <p:to>
                                        <p:strVal val="visible"/>
                                      </p:to>
                                    </p:set>
                                    <p:animEffect transition="in" filter="wipe(up)">
                                      <p:cBhvr>
                                        <p:cTn id="92" dur="500"/>
                                        <p:tgtEl>
                                          <p:spTgt spid="2057"/>
                                        </p:tgtEl>
                                      </p:cBhvr>
                                    </p:animEffect>
                                  </p:childTnLst>
                                  <p:subTnLst>
                                    <p:audio>
                                      <p:cMediaNode>
                                        <p:cTn display="0" masterRel="sameClick">
                                          <p:stCondLst>
                                            <p:cond evt="begin" delay="0">
                                              <p:tn val="90"/>
                                            </p:cond>
                                          </p:stCondLst>
                                          <p:endCondLst>
                                            <p:cond evt="onStopAudio" delay="0">
                                              <p:tgtEl>
                                                <p:sldTgt/>
                                              </p:tgtEl>
                                            </p:cond>
                                          </p:endCondLst>
                                        </p:cTn>
                                        <p:tgtEl>
                                          <p:sndTgt r:embed="rId2" name="breeze.wav"/>
                                        </p:tgtEl>
                                      </p:cMediaNode>
                                    </p:audio>
                                  </p:subTnLst>
                                </p:cTn>
                              </p:par>
                            </p:childTnLst>
                          </p:cTn>
                        </p:par>
                      </p:childTnLst>
                    </p:cTn>
                  </p:par>
                  <p:par>
                    <p:cTn id="93" fill="hold" nodeType="clickPar">
                      <p:stCondLst>
                        <p:cond delay="indefinite"/>
                      </p:stCondLst>
                      <p:childTnLst>
                        <p:par>
                          <p:cTn id="94" fill="hold" nodeType="withGroup">
                            <p:stCondLst>
                              <p:cond delay="0"/>
                            </p:stCondLst>
                            <p:childTnLst>
                              <p:par>
                                <p:cTn id="95" presetID="22" presetClass="entr" presetSubtype="1" fill="hold" nodeType="clickEffect">
                                  <p:stCondLst>
                                    <p:cond delay="0"/>
                                  </p:stCondLst>
                                  <p:childTnLst>
                                    <p:set>
                                      <p:cBhvr>
                                        <p:cTn id="96" dur="1" fill="hold">
                                          <p:stCondLst>
                                            <p:cond delay="0"/>
                                          </p:stCondLst>
                                        </p:cTn>
                                        <p:tgtEl>
                                          <p:spTgt spid="2056"/>
                                        </p:tgtEl>
                                        <p:attrNameLst>
                                          <p:attrName>style.visibility</p:attrName>
                                        </p:attrNameLst>
                                      </p:cBhvr>
                                      <p:to>
                                        <p:strVal val="visible"/>
                                      </p:to>
                                    </p:set>
                                    <p:animEffect transition="in" filter="wipe(up)">
                                      <p:cBhvr>
                                        <p:cTn id="97" dur="500"/>
                                        <p:tgtEl>
                                          <p:spTgt spid="2056"/>
                                        </p:tgtEl>
                                      </p:cBhvr>
                                    </p:animEffect>
                                  </p:childTnLst>
                                  <p:subTnLst>
                                    <p:audio>
                                      <p:cMediaNode>
                                        <p:cTn display="0" masterRel="sameClick">
                                          <p:stCondLst>
                                            <p:cond evt="begin" delay="0">
                                              <p:tn val="95"/>
                                            </p:cond>
                                          </p:stCondLst>
                                          <p:endCondLst>
                                            <p:cond evt="onStopAudio" delay="0">
                                              <p:tgtEl>
                                                <p:sldTgt/>
                                              </p:tgtEl>
                                            </p:cond>
                                          </p:endCondLst>
                                        </p:cTn>
                                        <p:tgtEl>
                                          <p:sndTgt r:embed="rId2"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1302</Words>
  <Application>Microsoft Office PowerPoint</Application>
  <PresentationFormat>宽屏</PresentationFormat>
  <Paragraphs>177</Paragraphs>
  <Slides>48</Slides>
  <Notes>4</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48</vt:i4>
      </vt:variant>
    </vt:vector>
  </HeadingPairs>
  <TitlesOfParts>
    <vt:vector size="59" baseType="lpstr">
      <vt:lpstr>Meiryo</vt:lpstr>
      <vt:lpstr>华文楷体</vt:lpstr>
      <vt:lpstr>楷体</vt:lpstr>
      <vt:lpstr>宋体</vt:lpstr>
      <vt:lpstr>微软雅黑</vt:lpstr>
      <vt:lpstr>Arial</vt:lpstr>
      <vt:lpstr>Calibri</vt:lpstr>
      <vt:lpstr>Calibri Light</vt:lpstr>
      <vt:lpstr>第一PPT模板网-WWW.1PPT.COM</vt:lpstr>
      <vt:lpstr>1_第一PPT模板网-WWW.1PPT.COM</vt:lpstr>
      <vt:lpstr>Office Theme</vt:lpstr>
      <vt:lpstr>开国大典</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词语辨析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346</cp:revision>
  <dcterms:created xsi:type="dcterms:W3CDTF">2018-01-19T05:09:53Z</dcterms:created>
  <dcterms:modified xsi:type="dcterms:W3CDTF">2021-11-03T02:09:27Z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