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3.xml" ContentType="application/vnd.openxmlformats-officedocument.presentationml.tags+xml"/>
  <Override PartName="/ppt/notesSlides/notesSlide6.xml" ContentType="application/vnd.openxmlformats-officedocument.presentationml.notesSlide+xml"/>
  <Override PartName="/ppt/tags/tag4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tags/tag5.xml" ContentType="application/vnd.openxmlformats-officedocument.presentationml.tags+xml"/>
  <Override PartName="/ppt/notesSlides/notesSlide14.xml" ContentType="application/vnd.openxmlformats-officedocument.presentationml.notesSlide+xml"/>
  <Override PartName="/ppt/tags/tag6.xml" ContentType="application/vnd.openxmlformats-officedocument.presentationml.tags+xml"/>
  <Override PartName="/ppt/notesSlides/notesSlide15.xml" ContentType="application/vnd.openxmlformats-officedocument.presentationml.notesSlide+xml"/>
  <Override PartName="/ppt/tags/tag7.xml" ContentType="application/vnd.openxmlformats-officedocument.presentationml.tags+xml"/>
  <Override PartName="/ppt/notesSlides/notesSlide16.xml" ContentType="application/vnd.openxmlformats-officedocument.presentationml.notesSlide+xml"/>
  <Override PartName="/ppt/tags/tag8.xml" ContentType="application/vnd.openxmlformats-officedocument.presentationml.tags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31"/>
  </p:notesMasterIdLst>
  <p:sldIdLst>
    <p:sldId id="281" r:id="rId3"/>
    <p:sldId id="284" r:id="rId4"/>
    <p:sldId id="285" r:id="rId5"/>
    <p:sldId id="286" r:id="rId6"/>
    <p:sldId id="288" r:id="rId7"/>
    <p:sldId id="289" r:id="rId8"/>
    <p:sldId id="290" r:id="rId9"/>
    <p:sldId id="291" r:id="rId10"/>
    <p:sldId id="292" r:id="rId11"/>
    <p:sldId id="293" r:id="rId12"/>
    <p:sldId id="294" r:id="rId13"/>
    <p:sldId id="296" r:id="rId14"/>
    <p:sldId id="297" r:id="rId15"/>
    <p:sldId id="298" r:id="rId16"/>
    <p:sldId id="299" r:id="rId17"/>
    <p:sldId id="300" r:id="rId18"/>
    <p:sldId id="301" r:id="rId19"/>
    <p:sldId id="302" r:id="rId20"/>
    <p:sldId id="304" r:id="rId21"/>
    <p:sldId id="306" r:id="rId22"/>
    <p:sldId id="311" r:id="rId23"/>
    <p:sldId id="313" r:id="rId24"/>
    <p:sldId id="314" r:id="rId25"/>
    <p:sldId id="315" r:id="rId26"/>
    <p:sldId id="316" r:id="rId27"/>
    <p:sldId id="317" r:id="rId28"/>
    <p:sldId id="318" r:id="rId29"/>
    <p:sldId id="319" r:id="rId30"/>
  </p:sldIdLst>
  <p:sldSz cx="9144000" cy="5143500" type="screen16x9"/>
  <p:notesSz cx="6858000" cy="9144000"/>
  <p:defaultTextStyle>
    <a:defPPr>
      <a:defRPr lang="zh-CN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F7701"/>
    <a:srgbClr val="0A4F01"/>
    <a:srgbClr val="FFFDA7"/>
    <a:srgbClr val="FFFC72"/>
    <a:srgbClr val="FFFEC9"/>
    <a:srgbClr val="FFEF7A"/>
    <a:srgbClr val="083016"/>
    <a:srgbClr val="BDB8AA"/>
    <a:srgbClr val="0F32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314" autoAdjust="0"/>
  </p:normalViewPr>
  <p:slideViewPr>
    <p:cSldViewPr snapToGrid="0" snapToObjects="1">
      <p:cViewPr varScale="1">
        <p:scale>
          <a:sx n="143" d="100"/>
          <a:sy n="143" d="100"/>
        </p:scale>
        <p:origin x="684" y="12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24E828-A4DA-7B40-B62D-DF6E2F06F5A3}" type="datetimeFigureOut">
              <a:rPr kumimoji="1" lang="zh-CN" altLang="en-US" smtClean="0"/>
              <a:t>2021/11/1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E9B48D-2A19-044E-A665-83321597609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8247672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E9B48D-2A19-044E-A665-83321597609B}" type="slidenum">
              <a:rPr kumimoji="1" lang="zh-CN" altLang="en-US" smtClean="0"/>
              <a:t>1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458191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540E3B-F9C0-48B6-A129-4D327DD30658}" type="slidenum">
              <a:rPr lang="zh-CN" altLang="en-US" smtClean="0">
                <a:solidFill>
                  <a:prstClr val="black"/>
                </a:solidFill>
              </a:rPr>
              <a:t>10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677729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540E3B-F9C0-48B6-A129-4D327DD30658}" type="slidenum">
              <a:rPr lang="zh-CN" altLang="en-US" smtClean="0">
                <a:solidFill>
                  <a:prstClr val="black"/>
                </a:solidFill>
              </a:rPr>
              <a:t>11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027702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540E3B-F9C0-48B6-A129-4D327DD30658}" type="slidenum">
              <a:rPr lang="zh-CN" altLang="en-US" smtClean="0">
                <a:solidFill>
                  <a:prstClr val="black"/>
                </a:solidFill>
              </a:rPr>
              <a:t>12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540463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540E3B-F9C0-48B6-A129-4D327DD30658}" type="slidenum">
              <a:rPr lang="zh-CN" altLang="en-US" smtClean="0">
                <a:solidFill>
                  <a:prstClr val="black"/>
                </a:solidFill>
              </a:rPr>
              <a:t>13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499472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540E3B-F9C0-48B6-A129-4D327DD30658}" type="slidenum">
              <a:rPr lang="zh-CN" altLang="en-US" smtClean="0">
                <a:solidFill>
                  <a:prstClr val="black"/>
                </a:solidFill>
              </a:rPr>
              <a:t>14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101908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540E3B-F9C0-48B6-A129-4D327DD30658}" type="slidenum">
              <a:rPr lang="zh-CN" altLang="en-US" smtClean="0">
                <a:solidFill>
                  <a:prstClr val="black"/>
                </a:solidFill>
              </a:rPr>
              <a:t>15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807646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540E3B-F9C0-48B6-A129-4D327DD30658}" type="slidenum">
              <a:rPr lang="zh-CN" altLang="en-US" smtClean="0">
                <a:solidFill>
                  <a:prstClr val="black"/>
                </a:solidFill>
              </a:rPr>
              <a:t>16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954739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540E3B-F9C0-48B6-A129-4D327DD30658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179044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540E3B-F9C0-48B6-A129-4D327DD30658}" type="slidenum">
              <a:rPr lang="zh-CN" altLang="en-US" smtClean="0">
                <a:solidFill>
                  <a:prstClr val="black"/>
                </a:solidFill>
              </a:rPr>
              <a:t>18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07728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540E3B-F9C0-48B6-A129-4D327DD30658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15958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540E3B-F9C0-48B6-A129-4D327DD30658}" type="slidenum">
              <a:rPr lang="zh-CN" altLang="en-US" smtClean="0">
                <a:solidFill>
                  <a:prstClr val="black"/>
                </a:solidFill>
              </a:rPr>
              <a:t>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007566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540E3B-F9C0-48B6-A129-4D327DD30658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867983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540E3B-F9C0-48B6-A129-4D327DD30658}" type="slidenum">
              <a:rPr lang="zh-CN" altLang="en-US" smtClean="0">
                <a:solidFill>
                  <a:prstClr val="black"/>
                </a:solidFill>
              </a:rPr>
              <a:t>21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745465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540E3B-F9C0-48B6-A129-4D327DD30658}" type="slidenum">
              <a:rPr lang="zh-CN" altLang="en-US" smtClean="0">
                <a:solidFill>
                  <a:prstClr val="black"/>
                </a:solidFill>
              </a:rPr>
              <a:t>22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52155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indent="304800" algn="just">
              <a:lnSpc>
                <a:spcPct val="150000"/>
              </a:lnSpc>
              <a:spcAft>
                <a:spcPts val="0"/>
              </a:spcAft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540E3B-F9C0-48B6-A129-4D327DD30658}" type="slidenum">
              <a:rPr lang="zh-CN" altLang="en-US" smtClean="0">
                <a:solidFill>
                  <a:prstClr val="black"/>
                </a:solidFill>
              </a:rPr>
              <a:t>23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263312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540E3B-F9C0-48B6-A129-4D327DD30658}" type="slidenum">
              <a:rPr lang="zh-CN" altLang="en-US" smtClean="0">
                <a:solidFill>
                  <a:prstClr val="black"/>
                </a:solidFill>
              </a:rPr>
              <a:t>24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989005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540E3B-F9C0-48B6-A129-4D327DD30658}" type="slidenum">
              <a:rPr lang="zh-CN" altLang="en-US" smtClean="0">
                <a:solidFill>
                  <a:prstClr val="black"/>
                </a:solidFill>
              </a:rPr>
              <a:t>25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455471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540E3B-F9C0-48B6-A129-4D327DD30658}" type="slidenum">
              <a:rPr lang="zh-CN" altLang="en-US" smtClean="0">
                <a:solidFill>
                  <a:prstClr val="black"/>
                </a:solidFill>
              </a:rPr>
              <a:t>26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228409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540E3B-F9C0-48B6-A129-4D327DD30658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199178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28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10714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540E3B-F9C0-48B6-A129-4D327DD30658}" type="slidenum">
              <a:rPr lang="zh-CN" altLang="en-US" smtClean="0">
                <a:solidFill>
                  <a:prstClr val="black"/>
                </a:solidFill>
              </a:rPr>
              <a:t>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5922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540E3B-F9C0-48B6-A129-4D327DD30658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22010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540E3B-F9C0-48B6-A129-4D327DD30658}" type="slidenum">
              <a:rPr lang="zh-CN" altLang="en-US" smtClean="0">
                <a:solidFill>
                  <a:prstClr val="black"/>
                </a:solidFill>
              </a:rPr>
              <a:t>5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00061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540E3B-F9C0-48B6-A129-4D327DD30658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08015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indent="304800" algn="just">
              <a:lnSpc>
                <a:spcPct val="150000"/>
              </a:lnSpc>
              <a:spcAft>
                <a:spcPts val="0"/>
              </a:spcAft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540E3B-F9C0-48B6-A129-4D327DD30658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10201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540E3B-F9C0-48B6-A129-4D327DD30658}" type="slidenum">
              <a:rPr lang="zh-CN" altLang="en-US" smtClean="0">
                <a:solidFill>
                  <a:prstClr val="black"/>
                </a:solidFill>
              </a:rPr>
              <a:t>8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78628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indent="304800" algn="just">
              <a:lnSpc>
                <a:spcPct val="150000"/>
              </a:lnSpc>
              <a:spcAft>
                <a:spcPts val="0"/>
              </a:spcAft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540E3B-F9C0-48B6-A129-4D327DD30658}" type="slidenum">
              <a:rPr lang="zh-CN" altLang="en-US" smtClean="0">
                <a:solidFill>
                  <a:prstClr val="black"/>
                </a:solidFill>
              </a:rPr>
              <a:t>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42517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zh-CN" altLang="en-US" smtClean="0"/>
              <a:t>单击此处编辑母版副标题样式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C7C05-C7A4-2C45-8E0A-99988343CF53}" type="datetimeFigureOut">
              <a:rPr kumimoji="1" lang="zh-CN" altLang="en-US" smtClean="0"/>
              <a:t>2021/11/1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1B852-5EB7-4C46-9D6A-06EDC9C8BDEB}" type="slidenum">
              <a:rPr kumimoji="1" lang="zh-CN" altLang="en-US" smtClean="0"/>
              <a:t>‹#›</a:t>
            </a:fld>
            <a:endParaRPr kumimoji="1"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C7C05-C7A4-2C45-8E0A-99988343CF53}" type="datetimeFigureOut">
              <a:rPr kumimoji="1" lang="zh-CN" altLang="en-US" smtClean="0"/>
              <a:t>2021/11/1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1B852-5EB7-4C46-9D6A-06EDC9C8BDE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C7C05-C7A4-2C45-8E0A-99988343CF53}" type="datetimeFigureOut">
              <a:rPr kumimoji="1" lang="zh-CN" altLang="en-US" smtClean="0"/>
              <a:t>2021/11/1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1B852-5EB7-4C46-9D6A-06EDC9C8BDE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4899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3140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83348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64292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83241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1216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76537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95076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C7C05-C7A4-2C45-8E0A-99988343CF53}" type="datetimeFigureOut">
              <a:rPr kumimoji="1" lang="zh-CN" altLang="en-US" smtClean="0"/>
              <a:t>2021/11/1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1B852-5EB7-4C46-9D6A-06EDC9C8BDEB}" type="slidenum">
              <a:rPr kumimoji="1" lang="zh-CN" altLang="en-US" smtClean="0"/>
              <a:t>‹#›</a:t>
            </a:fld>
            <a:endParaRPr kumimoji="1" lang="zh-CN" altLang="en-US"/>
          </a:p>
        </p:txBody>
      </p:sp>
      <p:pic>
        <p:nvPicPr>
          <p:cNvPr id="7" name="图片 6" descr="同上一堂课背景-111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697548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697698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3801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C7C05-C7A4-2C45-8E0A-99988343CF53}" type="datetimeFigureOut">
              <a:rPr kumimoji="1" lang="zh-CN" altLang="en-US" smtClean="0"/>
              <a:t>2021/11/1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1B852-5EB7-4C46-9D6A-06EDC9C8BDE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C7C05-C7A4-2C45-8E0A-99988343CF53}" type="datetimeFigureOut">
              <a:rPr kumimoji="1" lang="zh-CN" altLang="en-US" smtClean="0"/>
              <a:t>2021/11/1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1B852-5EB7-4C46-9D6A-06EDC9C8BDE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C7C05-C7A4-2C45-8E0A-99988343CF53}" type="datetimeFigureOut">
              <a:rPr kumimoji="1" lang="zh-CN" altLang="en-US" smtClean="0"/>
              <a:t>2021/11/1</a:t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幻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1B852-5EB7-4C46-9D6A-06EDC9C8BDE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C7C05-C7A4-2C45-8E0A-99988343CF53}" type="datetimeFigureOut">
              <a:rPr kumimoji="1" lang="zh-CN" altLang="en-US" smtClean="0"/>
              <a:t>2021/11/1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1B852-5EB7-4C46-9D6A-06EDC9C8BDE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C7C05-C7A4-2C45-8E0A-99988343CF53}" type="datetimeFigureOut">
              <a:rPr kumimoji="1" lang="zh-CN" altLang="en-US" smtClean="0"/>
              <a:t>2021/11/1</a:t>
            </a:fld>
            <a:endParaRPr kumimoji="1"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1B852-5EB7-4C46-9D6A-06EDC9C8BDE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C7C05-C7A4-2C45-8E0A-99988343CF53}" type="datetimeFigureOut">
              <a:rPr kumimoji="1" lang="zh-CN" altLang="en-US" smtClean="0"/>
              <a:t>2021/11/1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1B852-5EB7-4C46-9D6A-06EDC9C8BDE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C7C05-C7A4-2C45-8E0A-99988343CF53}" type="datetimeFigureOut">
              <a:rPr kumimoji="1" lang="zh-CN" altLang="en-US" smtClean="0"/>
              <a:t>2021/11/1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1B852-5EB7-4C46-9D6A-06EDC9C8BDE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CC7C05-C7A4-2C45-8E0A-99988343CF53}" type="datetimeFigureOut">
              <a:rPr kumimoji="1" lang="zh-CN" altLang="en-US" smtClean="0"/>
              <a:t>2021/11/1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01B852-5EB7-4C46-9D6A-06EDC9C8BDE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 panose="020B0604020202020204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 panose="020B0604020202020204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 panose="020B0604020202020204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 panose="020B0604020202020204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685800"/>
              <a:t>2021/11/1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719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4" Type="http://schemas.openxmlformats.org/officeDocument/2006/relationships/image" Target="../media/image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4" Type="http://schemas.openxmlformats.org/officeDocument/2006/relationships/image" Target="../media/image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4" Type="http://schemas.openxmlformats.org/officeDocument/2006/relationships/image" Target="../media/image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4" Type="http://schemas.openxmlformats.org/officeDocument/2006/relationships/image" Target="../media/image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3.jpeg"/><Relationship Id="rId4" Type="http://schemas.openxmlformats.org/officeDocument/2006/relationships/image" Target="../media/image2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3.jpeg"/><Relationship Id="rId4" Type="http://schemas.openxmlformats.org/officeDocument/2006/relationships/image" Target="../media/image2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3.jpeg"/><Relationship Id="rId4" Type="http://schemas.openxmlformats.org/officeDocument/2006/relationships/image" Target="../media/image30.jpe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ctrTitle"/>
          </p:nvPr>
        </p:nvSpPr>
        <p:spPr>
          <a:xfrm>
            <a:off x="209875" y="996175"/>
            <a:ext cx="8778008" cy="1613209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zh-CN" altLang="en-US" sz="6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草  原</a:t>
            </a:r>
            <a:r>
              <a:rPr lang="en-US" altLang="zh-CN" sz="2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/>
            </a:r>
            <a:br>
              <a:rPr lang="en-US" altLang="zh-CN" sz="2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</a:br>
            <a:r>
              <a:rPr lang="zh-CN" altLang="en-US" sz="2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</a:t>
            </a:r>
            <a:r>
              <a:rPr lang="en-US" altLang="zh-CN" sz="2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2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课时</a:t>
            </a:r>
          </a:p>
        </p:txBody>
      </p:sp>
      <p:sp>
        <p:nvSpPr>
          <p:cNvPr id="3" name="矩形 2"/>
          <p:cNvSpPr/>
          <p:nvPr/>
        </p:nvSpPr>
        <p:spPr>
          <a:xfrm>
            <a:off x="4068124" y="3641189"/>
            <a:ext cx="1061509" cy="3758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同上一堂课色块-绿色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1" y="-11650"/>
            <a:ext cx="9144000" cy="41940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50505" y="402534"/>
            <a:ext cx="6082748" cy="2773860"/>
          </a:xfrm>
          <a:prstGeom prst="rect">
            <a:avLst/>
          </a:prstGeom>
          <a:ln>
            <a:noFill/>
          </a:ln>
        </p:spPr>
      </p:pic>
      <p:sp>
        <p:nvSpPr>
          <p:cNvPr id="10" name="内容占位符 2"/>
          <p:cNvSpPr>
            <a:spLocks noGrp="1"/>
          </p:cNvSpPr>
          <p:nvPr>
            <p:ph idx="1"/>
          </p:nvPr>
        </p:nvSpPr>
        <p:spPr>
          <a:xfrm>
            <a:off x="1550505" y="3171427"/>
            <a:ext cx="6079021" cy="1208152"/>
          </a:xfr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 anchorCtr="1"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1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主人们</a:t>
            </a:r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</a:rPr>
              <a:t>下了马，我们下了车。也不知道是谁的手，总是热乎乎地握着，握住不放。大家的语言不同，心可是一样。你说你的，我说我的，总的意思是民族团结互助。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30518" y="4454166"/>
            <a:ext cx="9978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1400" dirty="0">
                <a:solidFill>
                  <a:srgbClr val="0A4F01"/>
                </a:solidFill>
                <a:latin typeface="汉仪松阳体 W" panose="00020600040101010101"/>
                <a:ea typeface="汉仪松阳体 W" panose="00020600040101010101"/>
                <a:cs typeface="汉仪松阳体 W" panose="00020600040101010101"/>
              </a:rPr>
              <a:t>六</a:t>
            </a:r>
            <a:r>
              <a:rPr kumimoji="1" lang="zh-CN" altLang="en-US" sz="1400" dirty="0" smtClean="0">
                <a:solidFill>
                  <a:srgbClr val="0A4F01"/>
                </a:solidFill>
                <a:latin typeface="汉仪松阳体 W" panose="00020600040101010101"/>
                <a:ea typeface="汉仪松阳体 W" panose="00020600040101010101"/>
                <a:cs typeface="汉仪松阳体 W" panose="00020600040101010101"/>
              </a:rPr>
              <a:t>年级</a:t>
            </a:r>
            <a:endParaRPr kumimoji="1" lang="zh-CN" altLang="en-US" sz="1400" dirty="0">
              <a:solidFill>
                <a:srgbClr val="0A4F01"/>
              </a:solidFill>
              <a:latin typeface="汉仪松阳体 W" panose="00020600040101010101"/>
              <a:ea typeface="汉仪松阳体 W" panose="00020600040101010101"/>
              <a:cs typeface="汉仪松阳体 W" panose="00020600040101010101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-228206" y="4632779"/>
            <a:ext cx="16532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1400" dirty="0">
                <a:solidFill>
                  <a:srgbClr val="0A4F01"/>
                </a:solidFill>
                <a:latin typeface="汉仪松阳体 W" panose="00020600040101010101"/>
                <a:ea typeface="汉仪松阳体 W" panose="00020600040101010101"/>
                <a:cs typeface="汉仪松阳体 W" panose="00020600040101010101"/>
              </a:rPr>
              <a:t>语文</a:t>
            </a:r>
          </a:p>
        </p:txBody>
      </p:sp>
      <p:sp>
        <p:nvSpPr>
          <p:cNvPr id="13" name="云形标注 12"/>
          <p:cNvSpPr/>
          <p:nvPr/>
        </p:nvSpPr>
        <p:spPr>
          <a:xfrm>
            <a:off x="204951" y="4374426"/>
            <a:ext cx="848934" cy="620540"/>
          </a:xfrm>
          <a:prstGeom prst="cloudCallout">
            <a:avLst/>
          </a:prstGeom>
          <a:noFill/>
          <a:ln>
            <a:solidFill>
              <a:srgbClr val="0F770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682" y="399590"/>
            <a:ext cx="391238" cy="19153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内容占位符 2"/>
          <p:cNvSpPr>
            <a:spLocks noGrp="1"/>
          </p:cNvSpPr>
          <p:nvPr>
            <p:ph idx="1"/>
          </p:nvPr>
        </p:nvSpPr>
        <p:spPr>
          <a:xfrm>
            <a:off x="1271587" y="882793"/>
            <a:ext cx="6657976" cy="1442964"/>
          </a:xfrm>
          <a:noFill/>
          <a:ln w="38100">
            <a:solidFill>
              <a:srgbClr val="0066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 anchorCtr="1">
            <a:noAutofit/>
          </a:bodyPr>
          <a:lstStyle/>
          <a:p>
            <a:pPr marL="0" indent="0">
              <a:lnSpc>
                <a:spcPts val="3375"/>
              </a:lnSpc>
              <a:spcBef>
                <a:spcPts val="0"/>
              </a:spcBef>
              <a:buNone/>
            </a:pPr>
            <a:r>
              <a:rPr lang="zh-CN" altLang="en-US" b="1" dirty="0" smtClean="0"/>
              <a:t>      </a:t>
            </a:r>
            <a:r>
              <a:rPr lang="zh-CN" altLang="en-US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奶茶</a:t>
            </a: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</a:rPr>
              <a:t>倒上了，</a:t>
            </a:r>
            <a:r>
              <a:rPr lang="zh-CN" altLang="en-US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奶豆腐</a:t>
            </a: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</a:rPr>
              <a:t>摆上了，主客都盘腿坐下，谁都有礼貌，谁都又那么亲热，一点儿不拘束。不大一会儿，好客的主人端进来大盘的</a:t>
            </a:r>
            <a:r>
              <a:rPr lang="zh-CN" altLang="en-US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手抓羊肉</a:t>
            </a: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2538" y="2798488"/>
            <a:ext cx="1962770" cy="142160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479006" y="2777055"/>
            <a:ext cx="2121695" cy="143589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823639" y="2784199"/>
            <a:ext cx="2120212" cy="1435895"/>
          </a:xfrm>
          <a:prstGeom prst="rect">
            <a:avLst/>
          </a:prstGeom>
        </p:spPr>
      </p:pic>
      <p:pic>
        <p:nvPicPr>
          <p:cNvPr id="7" name="图片 6" descr="同上一堂课色块-绿色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1" y="-11650"/>
            <a:ext cx="9144000" cy="419403"/>
          </a:xfrm>
          <a:prstGeom prst="rect">
            <a:avLst/>
          </a:prstGeom>
        </p:spPr>
      </p:pic>
      <p:sp>
        <p:nvSpPr>
          <p:cNvPr id="12" name="椭圆 11"/>
          <p:cNvSpPr/>
          <p:nvPr/>
        </p:nvSpPr>
        <p:spPr>
          <a:xfrm>
            <a:off x="5618423" y="1405456"/>
            <a:ext cx="875867" cy="41433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n>
                <a:solidFill>
                  <a:srgbClr val="FF0000"/>
                </a:solidFill>
              </a:ln>
              <a:noFill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1616991" y="1398312"/>
            <a:ext cx="897298" cy="43576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n>
                <a:solidFill>
                  <a:srgbClr val="FF0000"/>
                </a:solidFill>
              </a:ln>
              <a:noFill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30518" y="4454166"/>
            <a:ext cx="9978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1400" dirty="0">
                <a:solidFill>
                  <a:srgbClr val="0A4F01"/>
                </a:solidFill>
                <a:latin typeface="汉仪松阳体 W" panose="00020600040101010101"/>
                <a:ea typeface="汉仪松阳体 W" panose="00020600040101010101"/>
                <a:cs typeface="汉仪松阳体 W" panose="00020600040101010101"/>
              </a:rPr>
              <a:t>六</a:t>
            </a:r>
            <a:r>
              <a:rPr kumimoji="1" lang="zh-CN" altLang="en-US" sz="1400" dirty="0" smtClean="0">
                <a:solidFill>
                  <a:srgbClr val="0A4F01"/>
                </a:solidFill>
                <a:latin typeface="汉仪松阳体 W" panose="00020600040101010101"/>
                <a:ea typeface="汉仪松阳体 W" panose="00020600040101010101"/>
                <a:cs typeface="汉仪松阳体 W" panose="00020600040101010101"/>
              </a:rPr>
              <a:t>年级</a:t>
            </a:r>
            <a:endParaRPr kumimoji="1" lang="zh-CN" altLang="en-US" sz="1400" dirty="0">
              <a:solidFill>
                <a:srgbClr val="0A4F01"/>
              </a:solidFill>
              <a:latin typeface="汉仪松阳体 W" panose="00020600040101010101"/>
              <a:ea typeface="汉仪松阳体 W" panose="00020600040101010101"/>
              <a:cs typeface="汉仪松阳体 W" panose="00020600040101010101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-228206" y="4632779"/>
            <a:ext cx="16532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1400" dirty="0">
                <a:solidFill>
                  <a:srgbClr val="0A4F01"/>
                </a:solidFill>
                <a:latin typeface="汉仪松阳体 W" panose="00020600040101010101"/>
                <a:ea typeface="汉仪松阳体 W" panose="00020600040101010101"/>
                <a:cs typeface="汉仪松阳体 W" panose="00020600040101010101"/>
              </a:rPr>
              <a:t>语文</a:t>
            </a:r>
          </a:p>
        </p:txBody>
      </p:sp>
      <p:sp>
        <p:nvSpPr>
          <p:cNvPr id="17" name="云形标注 16"/>
          <p:cNvSpPr/>
          <p:nvPr/>
        </p:nvSpPr>
        <p:spPr>
          <a:xfrm>
            <a:off x="204951" y="4374426"/>
            <a:ext cx="848934" cy="620540"/>
          </a:xfrm>
          <a:prstGeom prst="cloudCallout">
            <a:avLst/>
          </a:prstGeom>
          <a:noFill/>
          <a:ln>
            <a:solidFill>
              <a:srgbClr val="0F770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682" y="399590"/>
            <a:ext cx="391238" cy="19153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内容占位符 2"/>
          <p:cNvSpPr>
            <a:spLocks noGrp="1"/>
          </p:cNvSpPr>
          <p:nvPr>
            <p:ph idx="1"/>
          </p:nvPr>
        </p:nvSpPr>
        <p:spPr>
          <a:xfrm>
            <a:off x="1357312" y="1711468"/>
            <a:ext cx="6422231" cy="1173365"/>
          </a:xfrm>
          <a:noFill/>
          <a:ln w="38100">
            <a:solidFill>
              <a:srgbClr val="0066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 anchorCtr="1">
            <a:noAutofit/>
          </a:bodyPr>
          <a:lstStyle/>
          <a:p>
            <a:pPr marL="0" indent="0">
              <a:lnSpc>
                <a:spcPts val="3375"/>
              </a:lnSpc>
              <a:spcBef>
                <a:spcPts val="0"/>
              </a:spcBef>
              <a:buNone/>
            </a:pPr>
            <a:r>
              <a:rPr lang="zh-CN" altLang="en-US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      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干部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向我们敬酒，七十岁的老翁向我们敬酒。我们回敬，主人</a:t>
            </a:r>
            <a:r>
              <a:rPr lang="zh-CN" altLang="en-US" sz="24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再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举杯，我们</a:t>
            </a:r>
            <a:r>
              <a:rPr lang="zh-CN" altLang="en-US" sz="24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再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回敬。</a:t>
            </a:r>
          </a:p>
        </p:txBody>
      </p:sp>
      <p:pic>
        <p:nvPicPr>
          <p:cNvPr id="4" name="图片 3" descr="同上一堂课色块-绿色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1" y="-11650"/>
            <a:ext cx="9144000" cy="419403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130518" y="4454166"/>
            <a:ext cx="9978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1400" dirty="0">
                <a:solidFill>
                  <a:srgbClr val="0A4F01"/>
                </a:solidFill>
                <a:latin typeface="汉仪松阳体 W" panose="00020600040101010101"/>
                <a:ea typeface="汉仪松阳体 W" panose="00020600040101010101"/>
                <a:cs typeface="汉仪松阳体 W" panose="00020600040101010101"/>
              </a:rPr>
              <a:t>六</a:t>
            </a:r>
            <a:r>
              <a:rPr kumimoji="1" lang="zh-CN" altLang="en-US" sz="1400" dirty="0" smtClean="0">
                <a:solidFill>
                  <a:srgbClr val="0A4F01"/>
                </a:solidFill>
                <a:latin typeface="汉仪松阳体 W" panose="00020600040101010101"/>
                <a:ea typeface="汉仪松阳体 W" panose="00020600040101010101"/>
                <a:cs typeface="汉仪松阳体 W" panose="00020600040101010101"/>
              </a:rPr>
              <a:t>年级</a:t>
            </a:r>
            <a:endParaRPr kumimoji="1" lang="zh-CN" altLang="en-US" sz="1400" dirty="0">
              <a:solidFill>
                <a:srgbClr val="0A4F01"/>
              </a:solidFill>
              <a:latin typeface="汉仪松阳体 W" panose="00020600040101010101"/>
              <a:ea typeface="汉仪松阳体 W" panose="00020600040101010101"/>
              <a:cs typeface="汉仪松阳体 W" panose="00020600040101010101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-228206" y="4632779"/>
            <a:ext cx="16532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1400" dirty="0">
                <a:solidFill>
                  <a:srgbClr val="0A4F01"/>
                </a:solidFill>
                <a:latin typeface="汉仪松阳体 W" panose="00020600040101010101"/>
                <a:ea typeface="汉仪松阳体 W" panose="00020600040101010101"/>
                <a:cs typeface="汉仪松阳体 W" panose="00020600040101010101"/>
              </a:rPr>
              <a:t>语文</a:t>
            </a:r>
          </a:p>
        </p:txBody>
      </p:sp>
      <p:sp>
        <p:nvSpPr>
          <p:cNvPr id="12" name="云形标注 11"/>
          <p:cNvSpPr/>
          <p:nvPr/>
        </p:nvSpPr>
        <p:spPr>
          <a:xfrm>
            <a:off x="204951" y="4374426"/>
            <a:ext cx="848934" cy="620540"/>
          </a:xfrm>
          <a:prstGeom prst="cloudCallout">
            <a:avLst/>
          </a:prstGeom>
          <a:noFill/>
          <a:ln>
            <a:solidFill>
              <a:srgbClr val="0F770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内容占位符 2"/>
          <p:cNvSpPr>
            <a:spLocks noGrp="1"/>
          </p:cNvSpPr>
          <p:nvPr>
            <p:ph idx="1"/>
          </p:nvPr>
        </p:nvSpPr>
        <p:spPr>
          <a:xfrm>
            <a:off x="1297190" y="1080445"/>
            <a:ext cx="6550162" cy="1044777"/>
          </a:xfrm>
          <a:noFill/>
          <a:ln w="38100">
            <a:solidFill>
              <a:srgbClr val="C000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 anchorCtr="1">
            <a:noAutofit/>
          </a:bodyPr>
          <a:lstStyle/>
          <a:p>
            <a:pPr marL="0" indent="0">
              <a:lnSpc>
                <a:spcPts val="3375"/>
              </a:lnSpc>
              <a:spcBef>
                <a:spcPts val="0"/>
              </a:spcBef>
              <a:buNone/>
            </a:pPr>
            <a:r>
              <a:rPr lang="zh-CN" altLang="en-US" b="1" dirty="0" smtClean="0"/>
              <a:t>      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这时候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鄂温克族姑娘们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戴着尖尖的帽子，既大方，又稍有点儿羞涩，来给客人们</a:t>
            </a:r>
            <a:r>
              <a:rPr lang="zh-CN" altLang="en-US" sz="24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唱民歌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sp>
        <p:nvSpPr>
          <p:cNvPr id="4" name="内容占位符 2"/>
          <p:cNvSpPr txBox="1"/>
          <p:nvPr/>
        </p:nvSpPr>
        <p:spPr>
          <a:xfrm>
            <a:off x="1304023" y="2759795"/>
            <a:ext cx="6543329" cy="1020861"/>
          </a:xfrm>
          <a:prstGeom prst="rect">
            <a:avLst/>
          </a:prstGeom>
          <a:noFill/>
          <a:ln w="38100" cap="flat" cmpd="sng" algn="ctr">
            <a:solidFill>
              <a:srgbClr val="006600"/>
            </a:solidFill>
            <a:prstDash val="solid"/>
            <a:miter lim="800000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68580" tIns="34290" rIns="68580" bIns="34290" rtlCol="0" anchor="ctr" anchorCtr="1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3375"/>
              </a:lnSpc>
              <a:spcBef>
                <a:spcPts val="0"/>
              </a:spcBef>
              <a:buNone/>
            </a:pPr>
            <a:r>
              <a:rPr lang="zh-CN" altLang="en-US" sz="2100" b="1" dirty="0"/>
              <a:t>        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饭后，小伙子们</a:t>
            </a:r>
            <a:r>
              <a:rPr lang="zh-CN" altLang="en-US" sz="24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表演套马、摔跤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，姑娘们</a:t>
            </a:r>
            <a:r>
              <a:rPr lang="zh-CN" altLang="en-US" sz="24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表演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了</a:t>
            </a:r>
            <a:r>
              <a:rPr lang="zh-CN" altLang="en-US" sz="24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民族舞蹈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pic>
        <p:nvPicPr>
          <p:cNvPr id="5" name="图片 4" descr="同上一堂课色块-绿色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1" y="-11650"/>
            <a:ext cx="9144000" cy="419403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130518" y="4454166"/>
            <a:ext cx="9978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1400" dirty="0">
                <a:solidFill>
                  <a:srgbClr val="0A4F01"/>
                </a:solidFill>
                <a:latin typeface="汉仪松阳体 W" panose="00020600040101010101"/>
                <a:ea typeface="汉仪松阳体 W" panose="00020600040101010101"/>
                <a:cs typeface="汉仪松阳体 W" panose="00020600040101010101"/>
              </a:rPr>
              <a:t>六</a:t>
            </a:r>
            <a:r>
              <a:rPr kumimoji="1" lang="zh-CN" altLang="en-US" sz="1400" dirty="0" smtClean="0">
                <a:solidFill>
                  <a:srgbClr val="0A4F01"/>
                </a:solidFill>
                <a:latin typeface="汉仪松阳体 W" panose="00020600040101010101"/>
                <a:ea typeface="汉仪松阳体 W" panose="00020600040101010101"/>
                <a:cs typeface="汉仪松阳体 W" panose="00020600040101010101"/>
              </a:rPr>
              <a:t>年级</a:t>
            </a:r>
            <a:endParaRPr kumimoji="1" lang="zh-CN" altLang="en-US" sz="1400" dirty="0">
              <a:solidFill>
                <a:srgbClr val="0A4F01"/>
              </a:solidFill>
              <a:latin typeface="汉仪松阳体 W" panose="00020600040101010101"/>
              <a:ea typeface="汉仪松阳体 W" panose="00020600040101010101"/>
              <a:cs typeface="汉仪松阳体 W" panose="00020600040101010101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-228206" y="4632779"/>
            <a:ext cx="16532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1400" dirty="0">
                <a:solidFill>
                  <a:srgbClr val="0A4F01"/>
                </a:solidFill>
                <a:latin typeface="汉仪松阳体 W" panose="00020600040101010101"/>
                <a:ea typeface="汉仪松阳体 W" panose="00020600040101010101"/>
                <a:cs typeface="汉仪松阳体 W" panose="00020600040101010101"/>
              </a:rPr>
              <a:t>语文</a:t>
            </a:r>
          </a:p>
        </p:txBody>
      </p:sp>
      <p:sp>
        <p:nvSpPr>
          <p:cNvPr id="13" name="云形标注 12"/>
          <p:cNvSpPr/>
          <p:nvPr/>
        </p:nvSpPr>
        <p:spPr>
          <a:xfrm>
            <a:off x="204951" y="4374426"/>
            <a:ext cx="848934" cy="620540"/>
          </a:xfrm>
          <a:prstGeom prst="cloudCallout">
            <a:avLst/>
          </a:prstGeom>
          <a:noFill/>
          <a:ln>
            <a:solidFill>
              <a:srgbClr val="0F770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同上一堂课色块-绿色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1" y="-11650"/>
            <a:ext cx="9144000" cy="419403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130518" y="4454166"/>
            <a:ext cx="9978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1400" dirty="0">
                <a:solidFill>
                  <a:srgbClr val="0A4F01"/>
                </a:solidFill>
                <a:latin typeface="汉仪松阳体 W" panose="00020600040101010101"/>
                <a:ea typeface="汉仪松阳体 W" panose="00020600040101010101"/>
                <a:cs typeface="汉仪松阳体 W" panose="00020600040101010101"/>
              </a:rPr>
              <a:t>六</a:t>
            </a:r>
            <a:r>
              <a:rPr kumimoji="1" lang="zh-CN" altLang="en-US" sz="1400" dirty="0" smtClean="0">
                <a:solidFill>
                  <a:srgbClr val="0A4F01"/>
                </a:solidFill>
                <a:latin typeface="汉仪松阳体 W" panose="00020600040101010101"/>
                <a:ea typeface="汉仪松阳体 W" panose="00020600040101010101"/>
                <a:cs typeface="汉仪松阳体 W" panose="00020600040101010101"/>
              </a:rPr>
              <a:t>年级</a:t>
            </a:r>
            <a:endParaRPr kumimoji="1" lang="zh-CN" altLang="en-US" sz="1400" dirty="0">
              <a:solidFill>
                <a:srgbClr val="0A4F01"/>
              </a:solidFill>
              <a:latin typeface="汉仪松阳体 W" panose="00020600040101010101"/>
              <a:ea typeface="汉仪松阳体 W" panose="00020600040101010101"/>
              <a:cs typeface="汉仪松阳体 W" panose="00020600040101010101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-228206" y="4632779"/>
            <a:ext cx="16532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1400" dirty="0">
                <a:solidFill>
                  <a:srgbClr val="0A4F01"/>
                </a:solidFill>
                <a:latin typeface="汉仪松阳体 W" panose="00020600040101010101"/>
                <a:ea typeface="汉仪松阳体 W" panose="00020600040101010101"/>
                <a:cs typeface="汉仪松阳体 W" panose="00020600040101010101"/>
              </a:rPr>
              <a:t>语文</a:t>
            </a:r>
          </a:p>
        </p:txBody>
      </p:sp>
      <p:sp>
        <p:nvSpPr>
          <p:cNvPr id="13" name="云形标注 12"/>
          <p:cNvSpPr/>
          <p:nvPr/>
        </p:nvSpPr>
        <p:spPr>
          <a:xfrm>
            <a:off x="204951" y="4374426"/>
            <a:ext cx="848934" cy="620540"/>
          </a:xfrm>
          <a:prstGeom prst="cloudCallout">
            <a:avLst/>
          </a:prstGeom>
          <a:noFill/>
          <a:ln>
            <a:solidFill>
              <a:srgbClr val="0F770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内容占位符 2"/>
          <p:cNvSpPr>
            <a:spLocks noGrp="1"/>
          </p:cNvSpPr>
          <p:nvPr>
            <p:ph idx="1"/>
          </p:nvPr>
        </p:nvSpPr>
        <p:spPr>
          <a:xfrm>
            <a:off x="1495839" y="2480508"/>
            <a:ext cx="6422231" cy="1474645"/>
          </a:xfrm>
          <a:noFill/>
          <a:ln w="38100"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 anchorCtr="1">
            <a:noAutofit/>
          </a:bodyPr>
          <a:lstStyle/>
          <a:p>
            <a:pPr marL="0" indent="0">
              <a:lnSpc>
                <a:spcPts val="3375"/>
              </a:lnSpc>
              <a:buNone/>
            </a:pPr>
            <a:r>
              <a:rPr lang="zh-CN" altLang="en-US" b="1" dirty="0" smtClean="0">
                <a:solidFill>
                  <a:schemeClr val="tx1"/>
                </a:solidFill>
              </a:rPr>
              <a:t>      </a:t>
            </a:r>
            <a:r>
              <a:rPr lang="zh-CN" altLang="en-US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我们同行的歌手也赶紧唱起来</a:t>
            </a: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</a:rPr>
              <a:t>，歌声似乎比什么语言都更响亮，都更感人，不管唱的是什么，听者总会露出</a:t>
            </a:r>
            <a:r>
              <a:rPr lang="zh-CN" altLang="en-US" sz="21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会心的</a:t>
            </a: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</a:rPr>
              <a:t>微笑。</a:t>
            </a:r>
          </a:p>
        </p:txBody>
      </p:sp>
      <p:sp>
        <p:nvSpPr>
          <p:cNvPr id="15" name="椭圆 14"/>
          <p:cNvSpPr/>
          <p:nvPr/>
        </p:nvSpPr>
        <p:spPr>
          <a:xfrm>
            <a:off x="2405111" y="3462679"/>
            <a:ext cx="604405" cy="39290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n>
                <a:solidFill>
                  <a:srgbClr val="FF0000"/>
                </a:solidFill>
              </a:ln>
              <a:noFill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同上一堂课色块-绿色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1" y="-11650"/>
            <a:ext cx="9144000" cy="419403"/>
          </a:xfrm>
          <a:prstGeom prst="rect">
            <a:avLst/>
          </a:prstGeom>
        </p:spPr>
      </p:pic>
      <p:sp>
        <p:nvSpPr>
          <p:cNvPr id="9" name="内容占位符 2"/>
          <p:cNvSpPr txBox="1"/>
          <p:nvPr/>
        </p:nvSpPr>
        <p:spPr>
          <a:xfrm>
            <a:off x="1529074" y="1347759"/>
            <a:ext cx="6422231" cy="938863"/>
          </a:xfrm>
          <a:prstGeom prst="rect">
            <a:avLst/>
          </a:prstGeom>
          <a:noFill/>
          <a:ln w="38100" cap="flat" cmpd="sng" algn="ctr">
            <a:solidFill>
              <a:srgbClr val="006600"/>
            </a:solidFill>
            <a:prstDash val="solid"/>
            <a:miter lim="800000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68580" tIns="34290" rIns="68580" bIns="34290" rtlCol="0" anchor="ctr" anchorCtr="1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3375"/>
              </a:lnSpc>
              <a:buNone/>
            </a:pPr>
            <a:r>
              <a:rPr lang="zh-CN" altLang="en-US" sz="2100" b="1" dirty="0">
                <a:latin typeface="+mn-ea"/>
                <a:ea typeface="+mn-ea"/>
              </a:rPr>
              <a:t>    </a:t>
            </a: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</a:rPr>
              <a:t>这时候，</a:t>
            </a:r>
            <a:r>
              <a:rPr lang="zh-CN" altLang="en-US" sz="21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鄂温克族姑娘们</a:t>
            </a: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</a:rPr>
              <a:t>戴着尖尖的帽子，既大方，又稍有点儿羞涩，来给客人们</a:t>
            </a:r>
            <a:r>
              <a:rPr lang="zh-CN" altLang="en-US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唱民歌</a:t>
            </a: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130518" y="4454166"/>
            <a:ext cx="9978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1400" dirty="0">
                <a:solidFill>
                  <a:srgbClr val="0A4F01"/>
                </a:solidFill>
                <a:latin typeface="汉仪松阳体 W" panose="00020600040101010101"/>
                <a:ea typeface="汉仪松阳体 W" panose="00020600040101010101"/>
                <a:cs typeface="汉仪松阳体 W" panose="00020600040101010101"/>
              </a:rPr>
              <a:t>六</a:t>
            </a:r>
            <a:r>
              <a:rPr kumimoji="1" lang="zh-CN" altLang="en-US" sz="1400" dirty="0" smtClean="0">
                <a:solidFill>
                  <a:srgbClr val="0A4F01"/>
                </a:solidFill>
                <a:latin typeface="汉仪松阳体 W" panose="00020600040101010101"/>
                <a:ea typeface="汉仪松阳体 W" panose="00020600040101010101"/>
                <a:cs typeface="汉仪松阳体 W" panose="00020600040101010101"/>
              </a:rPr>
              <a:t>年级</a:t>
            </a:r>
            <a:endParaRPr kumimoji="1" lang="zh-CN" altLang="en-US" sz="1400" dirty="0">
              <a:solidFill>
                <a:srgbClr val="0A4F01"/>
              </a:solidFill>
              <a:latin typeface="汉仪松阳体 W" panose="00020600040101010101"/>
              <a:ea typeface="汉仪松阳体 W" panose="00020600040101010101"/>
              <a:cs typeface="汉仪松阳体 W" panose="00020600040101010101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-228206" y="4632779"/>
            <a:ext cx="16532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1400" dirty="0">
                <a:solidFill>
                  <a:srgbClr val="0A4F01"/>
                </a:solidFill>
                <a:latin typeface="汉仪松阳体 W" panose="00020600040101010101"/>
                <a:ea typeface="汉仪松阳体 W" panose="00020600040101010101"/>
                <a:cs typeface="汉仪松阳体 W" panose="00020600040101010101"/>
              </a:rPr>
              <a:t>语文</a:t>
            </a:r>
          </a:p>
        </p:txBody>
      </p:sp>
      <p:sp>
        <p:nvSpPr>
          <p:cNvPr id="16" name="云形标注 15"/>
          <p:cNvSpPr/>
          <p:nvPr/>
        </p:nvSpPr>
        <p:spPr>
          <a:xfrm>
            <a:off x="204951" y="4374426"/>
            <a:ext cx="848934" cy="620540"/>
          </a:xfrm>
          <a:prstGeom prst="cloudCallout">
            <a:avLst/>
          </a:prstGeom>
          <a:noFill/>
          <a:ln>
            <a:solidFill>
              <a:srgbClr val="0F770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内容占位符 2"/>
          <p:cNvSpPr txBox="1"/>
          <p:nvPr/>
        </p:nvSpPr>
        <p:spPr>
          <a:xfrm>
            <a:off x="1495839" y="2480508"/>
            <a:ext cx="6422231" cy="1474645"/>
          </a:xfrm>
          <a:prstGeom prst="rect">
            <a:avLst/>
          </a:prstGeom>
          <a:noFill/>
          <a:ln w="38100" cap="flat" cmpd="sng" algn="ctr">
            <a:noFill/>
            <a:prstDash val="soli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 anchorCtr="1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3375"/>
              </a:lnSpc>
              <a:buFont typeface="Arial" panose="020B0604020202020204"/>
              <a:buNone/>
            </a:pPr>
            <a:r>
              <a:rPr lang="zh-CN" altLang="en-US" b="1" smtClean="0">
                <a:solidFill>
                  <a:schemeClr val="tx1"/>
                </a:solidFill>
              </a:rPr>
              <a:t>      </a:t>
            </a:r>
            <a:r>
              <a:rPr lang="zh-CN" altLang="en-US" sz="210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我们同行的歌手也赶紧唱起来</a:t>
            </a:r>
            <a:r>
              <a:rPr lang="zh-CN" altLang="en-US" sz="2100" smtClean="0">
                <a:latin typeface="楷体" panose="02010609060101010101" pitchFamily="49" charset="-122"/>
                <a:ea typeface="楷体" panose="02010609060101010101" pitchFamily="49" charset="-122"/>
              </a:rPr>
              <a:t>，歌声似乎比什么语言都更响亮，都更感人，不管唱的是什么，听者总会露出</a:t>
            </a:r>
            <a:r>
              <a:rPr lang="zh-CN" altLang="en-US" sz="210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会心的</a:t>
            </a:r>
            <a:r>
              <a:rPr lang="zh-CN" altLang="en-US" sz="2100" smtClean="0">
                <a:latin typeface="楷体" panose="02010609060101010101" pitchFamily="49" charset="-122"/>
                <a:ea typeface="楷体" panose="02010609060101010101" pitchFamily="49" charset="-122"/>
              </a:rPr>
              <a:t>微笑。</a:t>
            </a:r>
            <a:endParaRPr lang="zh-CN" altLang="en-US" sz="21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2405111" y="3462679"/>
            <a:ext cx="604405" cy="39290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n>
                <a:solidFill>
                  <a:srgbClr val="FF0000"/>
                </a:solidFill>
              </a:ln>
              <a:noFill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同上一堂课色块-绿色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1" y="-11650"/>
            <a:ext cx="9144000" cy="419403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130518" y="4454166"/>
            <a:ext cx="9978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1400" dirty="0">
                <a:solidFill>
                  <a:srgbClr val="0A4F01"/>
                </a:solidFill>
                <a:latin typeface="汉仪松阳体 W" panose="00020600040101010101"/>
                <a:ea typeface="汉仪松阳体 W" panose="00020600040101010101"/>
                <a:cs typeface="汉仪松阳体 W" panose="00020600040101010101"/>
              </a:rPr>
              <a:t>六</a:t>
            </a:r>
            <a:r>
              <a:rPr kumimoji="1" lang="zh-CN" altLang="en-US" sz="1400" dirty="0" smtClean="0">
                <a:solidFill>
                  <a:srgbClr val="0A4F01"/>
                </a:solidFill>
                <a:latin typeface="汉仪松阳体 W" panose="00020600040101010101"/>
                <a:ea typeface="汉仪松阳体 W" panose="00020600040101010101"/>
                <a:cs typeface="汉仪松阳体 W" panose="00020600040101010101"/>
              </a:rPr>
              <a:t>年级</a:t>
            </a:r>
            <a:endParaRPr kumimoji="1" lang="zh-CN" altLang="en-US" sz="1400" dirty="0">
              <a:solidFill>
                <a:srgbClr val="0A4F01"/>
              </a:solidFill>
              <a:latin typeface="汉仪松阳体 W" panose="00020600040101010101"/>
              <a:ea typeface="汉仪松阳体 W" panose="00020600040101010101"/>
              <a:cs typeface="汉仪松阳体 W" panose="00020600040101010101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-228206" y="4632779"/>
            <a:ext cx="16532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1400" dirty="0">
                <a:solidFill>
                  <a:srgbClr val="0A4F01"/>
                </a:solidFill>
                <a:latin typeface="汉仪松阳体 W" panose="00020600040101010101"/>
                <a:ea typeface="汉仪松阳体 W" panose="00020600040101010101"/>
                <a:cs typeface="汉仪松阳体 W" panose="00020600040101010101"/>
              </a:rPr>
              <a:t>语文</a:t>
            </a:r>
          </a:p>
        </p:txBody>
      </p:sp>
      <p:sp>
        <p:nvSpPr>
          <p:cNvPr id="14" name="云形标注 13"/>
          <p:cNvSpPr/>
          <p:nvPr/>
        </p:nvSpPr>
        <p:spPr>
          <a:xfrm>
            <a:off x="204951" y="4374426"/>
            <a:ext cx="848934" cy="620540"/>
          </a:xfrm>
          <a:prstGeom prst="cloudCallout">
            <a:avLst/>
          </a:prstGeom>
          <a:noFill/>
          <a:ln>
            <a:solidFill>
              <a:srgbClr val="0F770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内容占位符 2"/>
          <p:cNvSpPr>
            <a:spLocks noGrp="1"/>
          </p:cNvSpPr>
          <p:nvPr>
            <p:ph idx="1"/>
          </p:nvPr>
        </p:nvSpPr>
        <p:spPr>
          <a:xfrm>
            <a:off x="1495839" y="2480508"/>
            <a:ext cx="6422231" cy="1474645"/>
          </a:xfrm>
          <a:noFill/>
          <a:ln w="38100"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 anchorCtr="1">
            <a:noAutofit/>
          </a:bodyPr>
          <a:lstStyle/>
          <a:p>
            <a:pPr marL="0" indent="0">
              <a:lnSpc>
                <a:spcPts val="3375"/>
              </a:lnSpc>
              <a:buNone/>
            </a:pPr>
            <a:r>
              <a:rPr lang="zh-CN" altLang="en-US" b="1" dirty="0" smtClean="0">
                <a:solidFill>
                  <a:schemeClr val="tx1"/>
                </a:solidFill>
              </a:rPr>
              <a:t>      </a:t>
            </a:r>
            <a:r>
              <a:rPr lang="zh-CN" altLang="en-US" sz="21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我们同行的歌手也赶紧唱起来，歌声似乎比什么语言都更响亮，都更感人，不管唱的是什么，听者总会露出</a:t>
            </a:r>
            <a:r>
              <a:rPr lang="zh-CN" altLang="en-US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会心的微笑</a:t>
            </a:r>
            <a:r>
              <a:rPr lang="zh-CN" altLang="en-US" sz="21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sp>
        <p:nvSpPr>
          <p:cNvPr id="11" name="内容占位符 2"/>
          <p:cNvSpPr txBox="1"/>
          <p:nvPr/>
        </p:nvSpPr>
        <p:spPr>
          <a:xfrm>
            <a:off x="1529074" y="1347759"/>
            <a:ext cx="6422231" cy="938863"/>
          </a:xfrm>
          <a:prstGeom prst="rect">
            <a:avLst/>
          </a:prstGeom>
          <a:noFill/>
          <a:ln w="38100" cap="flat" cmpd="sng" algn="ctr">
            <a:solidFill>
              <a:srgbClr val="006600"/>
            </a:solidFill>
            <a:prstDash val="solid"/>
            <a:miter lim="800000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68580" tIns="34290" rIns="68580" bIns="34290" rtlCol="0" anchor="ctr" anchorCtr="1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defTabSz="457200">
              <a:lnSpc>
                <a:spcPts val="3000"/>
              </a:lnSpc>
              <a:spcBef>
                <a:spcPts val="0"/>
              </a:spcBef>
              <a:buNone/>
            </a:pPr>
            <a:r>
              <a:rPr lang="zh-CN" altLang="en-US" sz="21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大家</a:t>
            </a:r>
            <a:r>
              <a:rPr lang="zh-CN" altLang="en-US" sz="21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的语言不同，心可是一样。你说你的，我说我的，总的意思是</a:t>
            </a:r>
            <a:r>
              <a:rPr lang="zh-CN" altLang="en-US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民族团结互助</a:t>
            </a:r>
            <a:r>
              <a:rPr lang="zh-CN" altLang="en-US" sz="21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357" name="AutoShape 5"/>
          <p:cNvSpPr>
            <a:spLocks noChangeArrowheads="1"/>
          </p:cNvSpPr>
          <p:nvPr/>
        </p:nvSpPr>
        <p:spPr bwMode="gray">
          <a:xfrm>
            <a:off x="843273" y="2195494"/>
            <a:ext cx="1300022" cy="466019"/>
          </a:xfrm>
          <a:prstGeom prst="roundRect">
            <a:avLst>
              <a:gd name="adj" fmla="val 11921"/>
            </a:avLst>
          </a:prstGeom>
          <a:gradFill rotWithShape="1">
            <a:gsLst>
              <a:gs pos="0">
                <a:srgbClr val="FF99FF"/>
              </a:gs>
              <a:gs pos="100000">
                <a:srgbClr val="FF99FF"/>
              </a:gs>
            </a:gsLst>
            <a:lin ang="5400000" scaled="1"/>
          </a:gradFill>
          <a:ln w="25400">
            <a:solidFill>
              <a:srgbClr val="FEFFFF"/>
            </a:solidFill>
            <a:round/>
          </a:ln>
          <a:effectLst>
            <a:outerShdw dist="53882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 sz="1500">
              <a:solidFill>
                <a:prstClr val="black"/>
              </a:solidFill>
            </a:endParaRPr>
          </a:p>
        </p:txBody>
      </p:sp>
      <p:sp>
        <p:nvSpPr>
          <p:cNvPr id="484361" name="AutoShape 9"/>
          <p:cNvSpPr>
            <a:spLocks noChangeArrowheads="1"/>
          </p:cNvSpPr>
          <p:nvPr/>
        </p:nvSpPr>
        <p:spPr bwMode="gray">
          <a:xfrm>
            <a:off x="7183744" y="2005804"/>
            <a:ext cx="1110461" cy="762865"/>
          </a:xfrm>
          <a:prstGeom prst="roundRect">
            <a:avLst>
              <a:gd name="adj" fmla="val 11921"/>
            </a:avLst>
          </a:prstGeom>
          <a:solidFill>
            <a:srgbClr val="FF66CC"/>
          </a:solidFill>
          <a:ln w="25400">
            <a:solidFill>
              <a:srgbClr val="FEFFFF"/>
            </a:solidFill>
            <a:round/>
          </a:ln>
          <a:effectLst>
            <a:outerShdw dist="53882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 sz="1500">
              <a:solidFill>
                <a:prstClr val="black"/>
              </a:solidFill>
            </a:endParaRPr>
          </a:p>
        </p:txBody>
      </p:sp>
      <p:sp>
        <p:nvSpPr>
          <p:cNvPr id="484394" name="Rectangle 42"/>
          <p:cNvSpPr>
            <a:spLocks noChangeArrowheads="1"/>
          </p:cNvSpPr>
          <p:nvPr/>
        </p:nvSpPr>
        <p:spPr bwMode="white">
          <a:xfrm>
            <a:off x="920944" y="2237595"/>
            <a:ext cx="1315979" cy="4247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800" dirty="0">
                <a:solidFill>
                  <a:srgbClr val="FEF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主客联欢</a:t>
            </a:r>
            <a:endParaRPr lang="en-US" altLang="zh-CN" sz="1800" dirty="0">
              <a:solidFill>
                <a:srgbClr val="FE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84399" name="Freeform 47"/>
          <p:cNvSpPr/>
          <p:nvPr/>
        </p:nvSpPr>
        <p:spPr bwMode="invGray">
          <a:xfrm>
            <a:off x="1348664" y="2801958"/>
            <a:ext cx="642942" cy="735042"/>
          </a:xfrm>
          <a:custGeom>
            <a:avLst/>
            <a:gdLst>
              <a:gd name="T0" fmla="*/ 0 w 735"/>
              <a:gd name="T1" fmla="*/ 0 h 532"/>
              <a:gd name="T2" fmla="*/ 382 w 735"/>
              <a:gd name="T3" fmla="*/ 202 h 532"/>
              <a:gd name="T4" fmla="*/ 577 w 735"/>
              <a:gd name="T5" fmla="*/ 202 h 532"/>
              <a:gd name="T6" fmla="*/ 637 w 735"/>
              <a:gd name="T7" fmla="*/ 249 h 532"/>
              <a:gd name="T8" fmla="*/ 639 w 735"/>
              <a:gd name="T9" fmla="*/ 402 h 532"/>
              <a:gd name="T10" fmla="*/ 598 w 735"/>
              <a:gd name="T11" fmla="*/ 400 h 532"/>
              <a:gd name="T12" fmla="*/ 669 w 735"/>
              <a:gd name="T13" fmla="*/ 532 h 532"/>
              <a:gd name="T14" fmla="*/ 735 w 735"/>
              <a:gd name="T15" fmla="*/ 402 h 532"/>
              <a:gd name="T16" fmla="*/ 696 w 735"/>
              <a:gd name="T17" fmla="*/ 402 h 532"/>
              <a:gd name="T18" fmla="*/ 694 w 735"/>
              <a:gd name="T19" fmla="*/ 226 h 532"/>
              <a:gd name="T20" fmla="*/ 616 w 735"/>
              <a:gd name="T21" fmla="*/ 150 h 532"/>
              <a:gd name="T22" fmla="*/ 335 w 735"/>
              <a:gd name="T23" fmla="*/ 149 h 532"/>
              <a:gd name="T24" fmla="*/ 69 w 735"/>
              <a:gd name="T25" fmla="*/ 0 h 532"/>
              <a:gd name="T26" fmla="*/ 0 w 735"/>
              <a:gd name="T27" fmla="*/ 0 h 5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35" h="532">
                <a:moveTo>
                  <a:pt x="0" y="0"/>
                </a:moveTo>
                <a:cubicBezTo>
                  <a:pt x="0" y="0"/>
                  <a:pt x="85" y="216"/>
                  <a:pt x="382" y="202"/>
                </a:cubicBezTo>
                <a:cubicBezTo>
                  <a:pt x="479" y="202"/>
                  <a:pt x="577" y="202"/>
                  <a:pt x="577" y="202"/>
                </a:cubicBezTo>
                <a:cubicBezTo>
                  <a:pt x="577" y="202"/>
                  <a:pt x="639" y="201"/>
                  <a:pt x="637" y="249"/>
                </a:cubicBezTo>
                <a:cubicBezTo>
                  <a:pt x="638" y="325"/>
                  <a:pt x="639" y="402"/>
                  <a:pt x="639" y="402"/>
                </a:cubicBezTo>
                <a:lnTo>
                  <a:pt x="598" y="400"/>
                </a:lnTo>
                <a:lnTo>
                  <a:pt x="669" y="532"/>
                </a:lnTo>
                <a:lnTo>
                  <a:pt x="735" y="402"/>
                </a:lnTo>
                <a:lnTo>
                  <a:pt x="696" y="402"/>
                </a:lnTo>
                <a:cubicBezTo>
                  <a:pt x="696" y="402"/>
                  <a:pt x="695" y="314"/>
                  <a:pt x="694" y="226"/>
                </a:cubicBezTo>
                <a:cubicBezTo>
                  <a:pt x="687" y="160"/>
                  <a:pt x="616" y="150"/>
                  <a:pt x="616" y="150"/>
                </a:cubicBezTo>
                <a:cubicBezTo>
                  <a:pt x="556" y="137"/>
                  <a:pt x="473" y="153"/>
                  <a:pt x="335" y="149"/>
                </a:cubicBezTo>
                <a:cubicBezTo>
                  <a:pt x="110" y="126"/>
                  <a:pt x="69" y="0"/>
                  <a:pt x="69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FF66FF">
              <a:alpha val="50000"/>
            </a:srgbClr>
          </a:solidFill>
          <a:ln>
            <a:noFill/>
          </a:ln>
          <a:effectLst/>
        </p:spPr>
        <p:txBody>
          <a:bodyPr wrap="none" anchor="ctr"/>
          <a:lstStyle/>
          <a:p>
            <a:endParaRPr lang="zh-CN" altLang="en-US" sz="1500">
              <a:solidFill>
                <a:prstClr val="black"/>
              </a:solidFill>
            </a:endParaRPr>
          </a:p>
        </p:txBody>
      </p:sp>
      <p:sp>
        <p:nvSpPr>
          <p:cNvPr id="484401" name="Freeform 49"/>
          <p:cNvSpPr/>
          <p:nvPr/>
        </p:nvSpPr>
        <p:spPr bwMode="invGray">
          <a:xfrm rot="10800000" flipH="1">
            <a:off x="1312185" y="1392051"/>
            <a:ext cx="571504" cy="788850"/>
          </a:xfrm>
          <a:custGeom>
            <a:avLst/>
            <a:gdLst>
              <a:gd name="T0" fmla="*/ 0 w 735"/>
              <a:gd name="T1" fmla="*/ 0 h 532"/>
              <a:gd name="T2" fmla="*/ 382 w 735"/>
              <a:gd name="T3" fmla="*/ 202 h 532"/>
              <a:gd name="T4" fmla="*/ 577 w 735"/>
              <a:gd name="T5" fmla="*/ 202 h 532"/>
              <a:gd name="T6" fmla="*/ 637 w 735"/>
              <a:gd name="T7" fmla="*/ 249 h 532"/>
              <a:gd name="T8" fmla="*/ 639 w 735"/>
              <a:gd name="T9" fmla="*/ 402 h 532"/>
              <a:gd name="T10" fmla="*/ 598 w 735"/>
              <a:gd name="T11" fmla="*/ 400 h 532"/>
              <a:gd name="T12" fmla="*/ 669 w 735"/>
              <a:gd name="T13" fmla="*/ 532 h 532"/>
              <a:gd name="T14" fmla="*/ 735 w 735"/>
              <a:gd name="T15" fmla="*/ 402 h 532"/>
              <a:gd name="T16" fmla="*/ 696 w 735"/>
              <a:gd name="T17" fmla="*/ 402 h 532"/>
              <a:gd name="T18" fmla="*/ 694 w 735"/>
              <a:gd name="T19" fmla="*/ 226 h 532"/>
              <a:gd name="T20" fmla="*/ 616 w 735"/>
              <a:gd name="T21" fmla="*/ 150 h 532"/>
              <a:gd name="T22" fmla="*/ 335 w 735"/>
              <a:gd name="T23" fmla="*/ 149 h 532"/>
              <a:gd name="T24" fmla="*/ 69 w 735"/>
              <a:gd name="T25" fmla="*/ 0 h 532"/>
              <a:gd name="T26" fmla="*/ 0 w 735"/>
              <a:gd name="T27" fmla="*/ 0 h 5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35" h="532">
                <a:moveTo>
                  <a:pt x="0" y="0"/>
                </a:moveTo>
                <a:cubicBezTo>
                  <a:pt x="0" y="0"/>
                  <a:pt x="85" y="216"/>
                  <a:pt x="382" y="202"/>
                </a:cubicBezTo>
                <a:cubicBezTo>
                  <a:pt x="479" y="202"/>
                  <a:pt x="577" y="202"/>
                  <a:pt x="577" y="202"/>
                </a:cubicBezTo>
                <a:cubicBezTo>
                  <a:pt x="577" y="202"/>
                  <a:pt x="639" y="201"/>
                  <a:pt x="637" y="249"/>
                </a:cubicBezTo>
                <a:cubicBezTo>
                  <a:pt x="638" y="325"/>
                  <a:pt x="639" y="402"/>
                  <a:pt x="639" y="402"/>
                </a:cubicBezTo>
                <a:lnTo>
                  <a:pt x="598" y="400"/>
                </a:lnTo>
                <a:lnTo>
                  <a:pt x="669" y="532"/>
                </a:lnTo>
                <a:lnTo>
                  <a:pt x="735" y="402"/>
                </a:lnTo>
                <a:lnTo>
                  <a:pt x="696" y="402"/>
                </a:lnTo>
                <a:cubicBezTo>
                  <a:pt x="696" y="402"/>
                  <a:pt x="695" y="314"/>
                  <a:pt x="694" y="226"/>
                </a:cubicBezTo>
                <a:cubicBezTo>
                  <a:pt x="687" y="160"/>
                  <a:pt x="616" y="150"/>
                  <a:pt x="616" y="150"/>
                </a:cubicBezTo>
                <a:cubicBezTo>
                  <a:pt x="556" y="137"/>
                  <a:pt x="473" y="153"/>
                  <a:pt x="335" y="149"/>
                </a:cubicBezTo>
                <a:cubicBezTo>
                  <a:pt x="110" y="126"/>
                  <a:pt x="69" y="0"/>
                  <a:pt x="69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FF66CC">
              <a:alpha val="50000"/>
            </a:srgbClr>
          </a:solidFill>
          <a:ln>
            <a:noFill/>
          </a:ln>
          <a:effectLst/>
        </p:spPr>
        <p:txBody>
          <a:bodyPr wrap="none" anchor="ctr"/>
          <a:lstStyle/>
          <a:p>
            <a:endParaRPr lang="zh-CN" altLang="en-US" sz="1500">
              <a:solidFill>
                <a:prstClr val="black"/>
              </a:solidFill>
            </a:endParaRPr>
          </a:p>
        </p:txBody>
      </p:sp>
      <p:sp>
        <p:nvSpPr>
          <p:cNvPr id="67" name="Rectangle 42"/>
          <p:cNvSpPr>
            <a:spLocks noChangeArrowheads="1"/>
          </p:cNvSpPr>
          <p:nvPr/>
        </p:nvSpPr>
        <p:spPr bwMode="white">
          <a:xfrm>
            <a:off x="6667575" y="2030828"/>
            <a:ext cx="2169403" cy="7571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800" dirty="0">
                <a:solidFill>
                  <a:srgbClr val="FEF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心心相印</a:t>
            </a:r>
            <a:endParaRPr lang="en-US" altLang="zh-CN" sz="1800" dirty="0">
              <a:solidFill>
                <a:srgbClr val="FE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1800" dirty="0">
                <a:solidFill>
                  <a:srgbClr val="FEF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的情谊</a:t>
            </a:r>
            <a:endParaRPr lang="en-US" altLang="zh-CN" sz="1800" dirty="0">
              <a:solidFill>
                <a:srgbClr val="FE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5" name="Freeform 48"/>
          <p:cNvSpPr/>
          <p:nvPr/>
        </p:nvSpPr>
        <p:spPr bwMode="invGray">
          <a:xfrm rot="16200000">
            <a:off x="4538883" y="8443"/>
            <a:ext cx="301253" cy="4946516"/>
          </a:xfrm>
          <a:custGeom>
            <a:avLst/>
            <a:gdLst>
              <a:gd name="T0" fmla="*/ 37 w 142"/>
              <a:gd name="T1" fmla="*/ 1 h 604"/>
              <a:gd name="T2" fmla="*/ 45 w 142"/>
              <a:gd name="T3" fmla="*/ 472 h 604"/>
              <a:gd name="T4" fmla="*/ 0 w 142"/>
              <a:gd name="T5" fmla="*/ 474 h 604"/>
              <a:gd name="T6" fmla="*/ 72 w 142"/>
              <a:gd name="T7" fmla="*/ 604 h 604"/>
              <a:gd name="T8" fmla="*/ 142 w 142"/>
              <a:gd name="T9" fmla="*/ 474 h 604"/>
              <a:gd name="T10" fmla="*/ 100 w 142"/>
              <a:gd name="T11" fmla="*/ 474 h 604"/>
              <a:gd name="T12" fmla="*/ 99 w 142"/>
              <a:gd name="T13" fmla="*/ 0 h 604"/>
              <a:gd name="T14" fmla="*/ 37 w 142"/>
              <a:gd name="T15" fmla="*/ 1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2" h="604">
                <a:moveTo>
                  <a:pt x="37" y="1"/>
                </a:moveTo>
                <a:lnTo>
                  <a:pt x="45" y="472"/>
                </a:lnTo>
                <a:lnTo>
                  <a:pt x="0" y="474"/>
                </a:lnTo>
                <a:lnTo>
                  <a:pt x="72" y="604"/>
                </a:lnTo>
                <a:lnTo>
                  <a:pt x="142" y="474"/>
                </a:lnTo>
                <a:lnTo>
                  <a:pt x="100" y="474"/>
                </a:lnTo>
                <a:lnTo>
                  <a:pt x="99" y="0"/>
                </a:lnTo>
                <a:lnTo>
                  <a:pt x="37" y="1"/>
                </a:lnTo>
                <a:close/>
              </a:path>
            </a:pathLst>
          </a:custGeom>
          <a:solidFill>
            <a:srgbClr val="FF99FF"/>
          </a:solidFill>
          <a:ln>
            <a:noFill/>
          </a:ln>
          <a:effectLst/>
        </p:spPr>
        <p:txBody>
          <a:bodyPr wrap="none" anchor="ctr"/>
          <a:lstStyle/>
          <a:p>
            <a:endParaRPr lang="zh-CN" altLang="en-US" sz="1500">
              <a:solidFill>
                <a:prstClr val="black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833255" y="1058263"/>
            <a:ext cx="1388623" cy="369332"/>
          </a:xfrm>
          <a:prstGeom prst="rect">
            <a:avLst/>
          </a:prstGeom>
          <a:ln>
            <a:solidFill>
              <a:srgbClr val="FF99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主  人</a:t>
            </a:r>
            <a:endParaRPr lang="zh-CN" altLang="en-US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3" name="Freeform 11"/>
          <p:cNvSpPr>
            <a:spLocks noChangeAspect="1"/>
          </p:cNvSpPr>
          <p:nvPr/>
        </p:nvSpPr>
        <p:spPr bwMode="auto">
          <a:xfrm flipH="1">
            <a:off x="2138519" y="531153"/>
            <a:ext cx="887547" cy="1867709"/>
          </a:xfrm>
          <a:custGeom>
            <a:avLst/>
            <a:gdLst>
              <a:gd name="T0" fmla="*/ 0 w 1089"/>
              <a:gd name="T1" fmla="*/ 1025 h 1025"/>
              <a:gd name="T2" fmla="*/ 561 w 1089"/>
              <a:gd name="T3" fmla="*/ 1025 h 1025"/>
              <a:gd name="T4" fmla="*/ 1089 w 1089"/>
              <a:gd name="T5" fmla="*/ 0 h 1025"/>
              <a:gd name="T6" fmla="*/ 526 w 1089"/>
              <a:gd name="T7" fmla="*/ 0 h 1025"/>
              <a:gd name="T8" fmla="*/ 0 w 1089"/>
              <a:gd name="T9" fmla="*/ 1025 h 10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89" h="1025">
                <a:moveTo>
                  <a:pt x="0" y="1025"/>
                </a:moveTo>
                <a:lnTo>
                  <a:pt x="561" y="1025"/>
                </a:lnTo>
                <a:lnTo>
                  <a:pt x="1089" y="0"/>
                </a:lnTo>
                <a:lnTo>
                  <a:pt x="526" y="0"/>
                </a:lnTo>
                <a:lnTo>
                  <a:pt x="0" y="1025"/>
                </a:lnTo>
                <a:close/>
              </a:path>
            </a:pathLst>
          </a:cu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/>
          <a:lstStyle/>
          <a:p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44" name="TextBox 75"/>
          <p:cNvSpPr txBox="1"/>
          <p:nvPr/>
        </p:nvSpPr>
        <p:spPr>
          <a:xfrm rot="20788996" flipH="1">
            <a:off x="2361455" y="1095293"/>
            <a:ext cx="42294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敬</a:t>
            </a:r>
            <a:endParaRPr lang="en-US" altLang="zh-CN" sz="14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en-US" altLang="zh-CN" sz="14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14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酒</a:t>
            </a:r>
          </a:p>
        </p:txBody>
      </p:sp>
      <p:sp>
        <p:nvSpPr>
          <p:cNvPr id="45" name="TextBox 55"/>
          <p:cNvSpPr txBox="1"/>
          <p:nvPr/>
        </p:nvSpPr>
        <p:spPr>
          <a:xfrm>
            <a:off x="823224" y="3558271"/>
            <a:ext cx="1320071" cy="369332"/>
          </a:xfrm>
          <a:prstGeom prst="rect">
            <a:avLst/>
          </a:prstGeom>
          <a:ln>
            <a:solidFill>
              <a:srgbClr val="FF99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15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客  人</a:t>
            </a:r>
            <a:endParaRPr lang="zh-CN" altLang="en-US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8" name="Freeform 11"/>
          <p:cNvSpPr>
            <a:spLocks noChangeAspect="1"/>
          </p:cNvSpPr>
          <p:nvPr/>
        </p:nvSpPr>
        <p:spPr bwMode="auto">
          <a:xfrm flipH="1">
            <a:off x="4988723" y="528721"/>
            <a:ext cx="887547" cy="1867709"/>
          </a:xfrm>
          <a:custGeom>
            <a:avLst/>
            <a:gdLst>
              <a:gd name="T0" fmla="*/ 0 w 1089"/>
              <a:gd name="T1" fmla="*/ 1025 h 1025"/>
              <a:gd name="T2" fmla="*/ 561 w 1089"/>
              <a:gd name="T3" fmla="*/ 1025 h 1025"/>
              <a:gd name="T4" fmla="*/ 1089 w 1089"/>
              <a:gd name="T5" fmla="*/ 0 h 1025"/>
              <a:gd name="T6" fmla="*/ 526 w 1089"/>
              <a:gd name="T7" fmla="*/ 0 h 1025"/>
              <a:gd name="T8" fmla="*/ 0 w 1089"/>
              <a:gd name="T9" fmla="*/ 1025 h 10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89" h="1025">
                <a:moveTo>
                  <a:pt x="0" y="1025"/>
                </a:moveTo>
                <a:lnTo>
                  <a:pt x="561" y="1025"/>
                </a:lnTo>
                <a:lnTo>
                  <a:pt x="1089" y="0"/>
                </a:lnTo>
                <a:lnTo>
                  <a:pt x="526" y="0"/>
                </a:lnTo>
                <a:lnTo>
                  <a:pt x="0" y="1025"/>
                </a:lnTo>
                <a:close/>
              </a:path>
            </a:pathLst>
          </a:custGeom>
          <a:ln>
            <a:solidFill>
              <a:srgbClr val="FF00FF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/>
          <a:lstStyle/>
          <a:p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75" name="TextBox 75"/>
          <p:cNvSpPr txBox="1"/>
          <p:nvPr/>
        </p:nvSpPr>
        <p:spPr>
          <a:xfrm rot="20788996" flipH="1">
            <a:off x="5246075" y="453827"/>
            <a:ext cx="422949" cy="20313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表演</a:t>
            </a:r>
            <a:r>
              <a:rPr lang="zh-CN" altLang="en-US" sz="14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套马摔跤民族</a:t>
            </a:r>
            <a:r>
              <a:rPr lang="zh-CN" altLang="en-US" sz="14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舞</a:t>
            </a:r>
          </a:p>
        </p:txBody>
      </p:sp>
      <p:sp>
        <p:nvSpPr>
          <p:cNvPr id="79" name="Freeform 11"/>
          <p:cNvSpPr>
            <a:spLocks noChangeAspect="1"/>
          </p:cNvSpPr>
          <p:nvPr/>
        </p:nvSpPr>
        <p:spPr bwMode="auto">
          <a:xfrm flipH="1">
            <a:off x="4054868" y="521424"/>
            <a:ext cx="887547" cy="1867709"/>
          </a:xfrm>
          <a:custGeom>
            <a:avLst/>
            <a:gdLst>
              <a:gd name="T0" fmla="*/ 0 w 1089"/>
              <a:gd name="T1" fmla="*/ 1025 h 1025"/>
              <a:gd name="T2" fmla="*/ 561 w 1089"/>
              <a:gd name="T3" fmla="*/ 1025 h 1025"/>
              <a:gd name="T4" fmla="*/ 1089 w 1089"/>
              <a:gd name="T5" fmla="*/ 0 h 1025"/>
              <a:gd name="T6" fmla="*/ 526 w 1089"/>
              <a:gd name="T7" fmla="*/ 0 h 1025"/>
              <a:gd name="T8" fmla="*/ 0 w 1089"/>
              <a:gd name="T9" fmla="*/ 1025 h 10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89" h="1025">
                <a:moveTo>
                  <a:pt x="0" y="1025"/>
                </a:moveTo>
                <a:lnTo>
                  <a:pt x="561" y="1025"/>
                </a:lnTo>
                <a:lnTo>
                  <a:pt x="1089" y="0"/>
                </a:lnTo>
                <a:lnTo>
                  <a:pt x="526" y="0"/>
                </a:lnTo>
                <a:lnTo>
                  <a:pt x="0" y="1025"/>
                </a:lnTo>
                <a:close/>
              </a:path>
            </a:pathLst>
          </a:custGeom>
          <a:ln>
            <a:solidFill>
              <a:srgbClr val="6600FF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/>
          <a:lstStyle/>
          <a:p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80" name="TextBox 75"/>
          <p:cNvSpPr txBox="1"/>
          <p:nvPr/>
        </p:nvSpPr>
        <p:spPr>
          <a:xfrm rot="20788996" flipH="1">
            <a:off x="4348697" y="1085564"/>
            <a:ext cx="42294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唱民歌</a:t>
            </a:r>
          </a:p>
        </p:txBody>
      </p:sp>
      <p:sp>
        <p:nvSpPr>
          <p:cNvPr id="81" name="Freeform 11"/>
          <p:cNvSpPr>
            <a:spLocks noChangeAspect="1"/>
          </p:cNvSpPr>
          <p:nvPr/>
        </p:nvSpPr>
        <p:spPr bwMode="auto">
          <a:xfrm flipH="1">
            <a:off x="3141836" y="514432"/>
            <a:ext cx="887547" cy="1867709"/>
          </a:xfrm>
          <a:custGeom>
            <a:avLst/>
            <a:gdLst>
              <a:gd name="T0" fmla="*/ 0 w 1089"/>
              <a:gd name="T1" fmla="*/ 1025 h 1025"/>
              <a:gd name="T2" fmla="*/ 561 w 1089"/>
              <a:gd name="T3" fmla="*/ 1025 h 1025"/>
              <a:gd name="T4" fmla="*/ 1089 w 1089"/>
              <a:gd name="T5" fmla="*/ 0 h 1025"/>
              <a:gd name="T6" fmla="*/ 526 w 1089"/>
              <a:gd name="T7" fmla="*/ 0 h 1025"/>
              <a:gd name="T8" fmla="*/ 0 w 1089"/>
              <a:gd name="T9" fmla="*/ 1025 h 10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89" h="1025">
                <a:moveTo>
                  <a:pt x="0" y="1025"/>
                </a:moveTo>
                <a:lnTo>
                  <a:pt x="561" y="1025"/>
                </a:lnTo>
                <a:lnTo>
                  <a:pt x="1089" y="0"/>
                </a:lnTo>
                <a:lnTo>
                  <a:pt x="526" y="0"/>
                </a:lnTo>
                <a:lnTo>
                  <a:pt x="0" y="1025"/>
                </a:lnTo>
                <a:close/>
              </a:path>
            </a:pathLst>
          </a:custGeom>
          <a:ln>
            <a:solidFill>
              <a:srgbClr val="FF66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/>
          <a:lstStyle/>
          <a:p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82" name="TextBox 75"/>
          <p:cNvSpPr txBox="1"/>
          <p:nvPr/>
        </p:nvSpPr>
        <p:spPr>
          <a:xfrm rot="20788996" flipH="1">
            <a:off x="3421376" y="1092860"/>
            <a:ext cx="42294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举</a:t>
            </a:r>
            <a:endParaRPr lang="en-US" altLang="zh-CN" sz="14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en-US" altLang="zh-CN" sz="14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14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杯</a:t>
            </a:r>
          </a:p>
        </p:txBody>
      </p:sp>
      <p:sp>
        <p:nvSpPr>
          <p:cNvPr id="83" name="Freeform 11"/>
          <p:cNvSpPr>
            <a:spLocks noChangeAspect="1"/>
          </p:cNvSpPr>
          <p:nvPr/>
        </p:nvSpPr>
        <p:spPr bwMode="auto">
          <a:xfrm flipH="1" flipV="1">
            <a:off x="2235791" y="2576395"/>
            <a:ext cx="887547" cy="1867709"/>
          </a:xfrm>
          <a:custGeom>
            <a:avLst/>
            <a:gdLst>
              <a:gd name="T0" fmla="*/ 0 w 1089"/>
              <a:gd name="T1" fmla="*/ 1025 h 1025"/>
              <a:gd name="T2" fmla="*/ 561 w 1089"/>
              <a:gd name="T3" fmla="*/ 1025 h 1025"/>
              <a:gd name="T4" fmla="*/ 1089 w 1089"/>
              <a:gd name="T5" fmla="*/ 0 h 1025"/>
              <a:gd name="T6" fmla="*/ 526 w 1089"/>
              <a:gd name="T7" fmla="*/ 0 h 1025"/>
              <a:gd name="T8" fmla="*/ 0 w 1089"/>
              <a:gd name="T9" fmla="*/ 1025 h 10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89" h="1025">
                <a:moveTo>
                  <a:pt x="0" y="1025"/>
                </a:moveTo>
                <a:lnTo>
                  <a:pt x="561" y="1025"/>
                </a:lnTo>
                <a:lnTo>
                  <a:pt x="1089" y="0"/>
                </a:lnTo>
                <a:lnTo>
                  <a:pt x="526" y="0"/>
                </a:lnTo>
                <a:lnTo>
                  <a:pt x="0" y="1025"/>
                </a:lnTo>
                <a:close/>
              </a:path>
            </a:pathLst>
          </a:cu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/>
          <a:lstStyle/>
          <a:p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84" name="TextBox 75"/>
          <p:cNvSpPr txBox="1"/>
          <p:nvPr/>
        </p:nvSpPr>
        <p:spPr>
          <a:xfrm rot="11450623" flipH="1" flipV="1">
            <a:off x="2536916" y="3052988"/>
            <a:ext cx="42294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回</a:t>
            </a:r>
            <a:endParaRPr lang="en-US" altLang="zh-CN" sz="14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en-US" altLang="zh-CN" sz="14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14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敬</a:t>
            </a:r>
          </a:p>
        </p:txBody>
      </p:sp>
      <p:sp>
        <p:nvSpPr>
          <p:cNvPr id="85" name="Freeform 11"/>
          <p:cNvSpPr>
            <a:spLocks noChangeAspect="1"/>
          </p:cNvSpPr>
          <p:nvPr/>
        </p:nvSpPr>
        <p:spPr bwMode="auto">
          <a:xfrm flipH="1" flipV="1">
            <a:off x="3291242" y="2566666"/>
            <a:ext cx="887547" cy="1867709"/>
          </a:xfrm>
          <a:custGeom>
            <a:avLst/>
            <a:gdLst>
              <a:gd name="T0" fmla="*/ 0 w 1089"/>
              <a:gd name="T1" fmla="*/ 1025 h 1025"/>
              <a:gd name="T2" fmla="*/ 561 w 1089"/>
              <a:gd name="T3" fmla="*/ 1025 h 1025"/>
              <a:gd name="T4" fmla="*/ 1089 w 1089"/>
              <a:gd name="T5" fmla="*/ 0 h 1025"/>
              <a:gd name="T6" fmla="*/ 526 w 1089"/>
              <a:gd name="T7" fmla="*/ 0 h 1025"/>
              <a:gd name="T8" fmla="*/ 0 w 1089"/>
              <a:gd name="T9" fmla="*/ 1025 h 10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89" h="1025">
                <a:moveTo>
                  <a:pt x="0" y="1025"/>
                </a:moveTo>
                <a:lnTo>
                  <a:pt x="561" y="1025"/>
                </a:lnTo>
                <a:lnTo>
                  <a:pt x="1089" y="0"/>
                </a:lnTo>
                <a:lnTo>
                  <a:pt x="526" y="0"/>
                </a:lnTo>
                <a:lnTo>
                  <a:pt x="0" y="1025"/>
                </a:lnTo>
                <a:close/>
              </a:path>
            </a:pathLst>
          </a:custGeom>
          <a:ln>
            <a:solidFill>
              <a:srgbClr val="FF66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/>
          <a:lstStyle/>
          <a:p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86" name="TextBox 75"/>
          <p:cNvSpPr txBox="1"/>
          <p:nvPr/>
        </p:nvSpPr>
        <p:spPr>
          <a:xfrm rot="11450623" flipH="1" flipV="1">
            <a:off x="3585071" y="3130807"/>
            <a:ext cx="42294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再举杯</a:t>
            </a:r>
          </a:p>
        </p:txBody>
      </p:sp>
      <p:sp>
        <p:nvSpPr>
          <p:cNvPr id="87" name="Freeform 11"/>
          <p:cNvSpPr>
            <a:spLocks noChangeAspect="1"/>
          </p:cNvSpPr>
          <p:nvPr/>
        </p:nvSpPr>
        <p:spPr bwMode="auto">
          <a:xfrm flipH="1" flipV="1">
            <a:off x="4276169" y="2559371"/>
            <a:ext cx="887547" cy="1867709"/>
          </a:xfrm>
          <a:custGeom>
            <a:avLst/>
            <a:gdLst>
              <a:gd name="T0" fmla="*/ 0 w 1089"/>
              <a:gd name="T1" fmla="*/ 1025 h 1025"/>
              <a:gd name="T2" fmla="*/ 561 w 1089"/>
              <a:gd name="T3" fmla="*/ 1025 h 1025"/>
              <a:gd name="T4" fmla="*/ 1089 w 1089"/>
              <a:gd name="T5" fmla="*/ 0 h 1025"/>
              <a:gd name="T6" fmla="*/ 526 w 1089"/>
              <a:gd name="T7" fmla="*/ 0 h 1025"/>
              <a:gd name="T8" fmla="*/ 0 w 1089"/>
              <a:gd name="T9" fmla="*/ 1025 h 10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89" h="1025">
                <a:moveTo>
                  <a:pt x="0" y="1025"/>
                </a:moveTo>
                <a:lnTo>
                  <a:pt x="561" y="1025"/>
                </a:lnTo>
                <a:lnTo>
                  <a:pt x="1089" y="0"/>
                </a:lnTo>
                <a:lnTo>
                  <a:pt x="526" y="0"/>
                </a:lnTo>
                <a:lnTo>
                  <a:pt x="0" y="1025"/>
                </a:lnTo>
                <a:close/>
              </a:path>
            </a:pathLst>
          </a:custGeom>
          <a:ln>
            <a:solidFill>
              <a:srgbClr val="6600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/>
          <a:lstStyle/>
          <a:p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88" name="TextBox 75"/>
          <p:cNvSpPr txBox="1"/>
          <p:nvPr/>
        </p:nvSpPr>
        <p:spPr>
          <a:xfrm rot="11450623" flipH="1" flipV="1">
            <a:off x="4569998" y="3123511"/>
            <a:ext cx="42294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唱起来</a:t>
            </a:r>
          </a:p>
        </p:txBody>
      </p:sp>
      <p:sp>
        <p:nvSpPr>
          <p:cNvPr id="91" name="Freeform 11"/>
          <p:cNvSpPr>
            <a:spLocks noChangeAspect="1"/>
          </p:cNvSpPr>
          <p:nvPr/>
        </p:nvSpPr>
        <p:spPr bwMode="auto">
          <a:xfrm flipH="1" flipV="1">
            <a:off x="5195435" y="2559371"/>
            <a:ext cx="887547" cy="1867709"/>
          </a:xfrm>
          <a:custGeom>
            <a:avLst/>
            <a:gdLst>
              <a:gd name="T0" fmla="*/ 0 w 1089"/>
              <a:gd name="T1" fmla="*/ 1025 h 1025"/>
              <a:gd name="T2" fmla="*/ 561 w 1089"/>
              <a:gd name="T3" fmla="*/ 1025 h 1025"/>
              <a:gd name="T4" fmla="*/ 1089 w 1089"/>
              <a:gd name="T5" fmla="*/ 0 h 1025"/>
              <a:gd name="T6" fmla="*/ 526 w 1089"/>
              <a:gd name="T7" fmla="*/ 0 h 1025"/>
              <a:gd name="T8" fmla="*/ 0 w 1089"/>
              <a:gd name="T9" fmla="*/ 1025 h 10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89" h="1025">
                <a:moveTo>
                  <a:pt x="0" y="1025"/>
                </a:moveTo>
                <a:lnTo>
                  <a:pt x="561" y="1025"/>
                </a:lnTo>
                <a:lnTo>
                  <a:pt x="1089" y="0"/>
                </a:lnTo>
                <a:lnTo>
                  <a:pt x="526" y="0"/>
                </a:lnTo>
                <a:lnTo>
                  <a:pt x="0" y="1025"/>
                </a:lnTo>
                <a:close/>
              </a:path>
            </a:pathLst>
          </a:custGeom>
          <a:ln>
            <a:solidFill>
              <a:srgbClr val="FF00FF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/>
          <a:lstStyle/>
          <a:p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92" name="TextBox 75"/>
          <p:cNvSpPr txBox="1"/>
          <p:nvPr/>
        </p:nvSpPr>
        <p:spPr>
          <a:xfrm rot="11450623" flipH="1" flipV="1">
            <a:off x="5489264" y="2584902"/>
            <a:ext cx="422949" cy="18158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舞的</a:t>
            </a:r>
            <a:r>
              <a:rPr lang="zh-CN" altLang="en-US" sz="14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舞唱</a:t>
            </a:r>
            <a:r>
              <a:rPr lang="zh-CN" altLang="en-US" sz="14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的</a:t>
            </a:r>
            <a:r>
              <a:rPr lang="zh-CN" altLang="en-US" sz="14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唱骑马</a:t>
            </a:r>
            <a:endParaRPr lang="zh-CN" altLang="en-US" sz="14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7" name="图片 26" descr="同上一堂课色块-绿色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1" y="-11650"/>
            <a:ext cx="9144000" cy="419403"/>
          </a:xfrm>
          <a:prstGeom prst="rect">
            <a:avLst/>
          </a:prstGeom>
        </p:spPr>
      </p:pic>
      <p:sp>
        <p:nvSpPr>
          <p:cNvPr id="36" name="文本框 35"/>
          <p:cNvSpPr txBox="1"/>
          <p:nvPr/>
        </p:nvSpPr>
        <p:spPr>
          <a:xfrm>
            <a:off x="130518" y="4454166"/>
            <a:ext cx="9978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1400" dirty="0">
                <a:solidFill>
                  <a:srgbClr val="0A4F01"/>
                </a:solidFill>
                <a:latin typeface="汉仪松阳体 W" panose="00020600040101010101"/>
                <a:ea typeface="汉仪松阳体 W" panose="00020600040101010101"/>
                <a:cs typeface="汉仪松阳体 W" panose="00020600040101010101"/>
              </a:rPr>
              <a:t>六</a:t>
            </a:r>
            <a:r>
              <a:rPr kumimoji="1" lang="zh-CN" altLang="en-US" sz="1400" dirty="0" smtClean="0">
                <a:solidFill>
                  <a:srgbClr val="0A4F01"/>
                </a:solidFill>
                <a:latin typeface="汉仪松阳体 W" panose="00020600040101010101"/>
                <a:ea typeface="汉仪松阳体 W" panose="00020600040101010101"/>
                <a:cs typeface="汉仪松阳体 W" panose="00020600040101010101"/>
              </a:rPr>
              <a:t>年级</a:t>
            </a:r>
            <a:endParaRPr kumimoji="1" lang="zh-CN" altLang="en-US" sz="1400" dirty="0">
              <a:solidFill>
                <a:srgbClr val="0A4F01"/>
              </a:solidFill>
              <a:latin typeface="汉仪松阳体 W" panose="00020600040101010101"/>
              <a:ea typeface="汉仪松阳体 W" panose="00020600040101010101"/>
              <a:cs typeface="汉仪松阳体 W" panose="00020600040101010101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-228206" y="4632779"/>
            <a:ext cx="16532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1400" dirty="0">
                <a:solidFill>
                  <a:srgbClr val="0A4F01"/>
                </a:solidFill>
                <a:latin typeface="汉仪松阳体 W" panose="00020600040101010101"/>
                <a:ea typeface="汉仪松阳体 W" panose="00020600040101010101"/>
                <a:cs typeface="汉仪松阳体 W" panose="00020600040101010101"/>
              </a:rPr>
              <a:t>语文</a:t>
            </a:r>
          </a:p>
        </p:txBody>
      </p:sp>
      <p:sp>
        <p:nvSpPr>
          <p:cNvPr id="38" name="云形标注 37"/>
          <p:cNvSpPr/>
          <p:nvPr/>
        </p:nvSpPr>
        <p:spPr>
          <a:xfrm>
            <a:off x="204951" y="4374426"/>
            <a:ext cx="848934" cy="620540"/>
          </a:xfrm>
          <a:prstGeom prst="cloudCallout">
            <a:avLst/>
          </a:prstGeom>
          <a:noFill/>
          <a:ln>
            <a:solidFill>
              <a:srgbClr val="0F770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4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4361" grpId="0" animBg="1"/>
      <p:bldP spid="67" grpId="0"/>
      <p:bldP spid="55" grpId="0" animBg="1"/>
      <p:bldP spid="43" grpId="0" animBg="1"/>
      <p:bldP spid="44" grpId="0"/>
      <p:bldP spid="68" grpId="0" animBg="1"/>
      <p:bldP spid="75" grpId="0"/>
      <p:bldP spid="79" grpId="0" animBg="1"/>
      <p:bldP spid="80" grpId="0"/>
      <p:bldP spid="81" grpId="0" animBg="1"/>
      <p:bldP spid="82" grpId="0"/>
      <p:bldP spid="83" grpId="0" animBg="1"/>
      <p:bldP spid="84" grpId="0"/>
      <p:bldP spid="85" grpId="0" animBg="1"/>
      <p:bldP spid="86" grpId="0"/>
      <p:bldP spid="87" grpId="0" animBg="1"/>
      <p:bldP spid="88" grpId="0"/>
      <p:bldP spid="91" grpId="0" animBg="1"/>
      <p:bldP spid="9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1778794" y="2142285"/>
            <a:ext cx="6249849" cy="5863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</a:t>
            </a:r>
            <a:r>
              <a:rPr lang="zh-CN" altLang="en-US" sz="24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此时此刻，如果你置身其中，感受如何？</a:t>
            </a:r>
          </a:p>
        </p:txBody>
      </p:sp>
      <p:pic>
        <p:nvPicPr>
          <p:cNvPr id="11" name="图片 10" descr="同上一堂课色块-绿色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1" y="-11650"/>
            <a:ext cx="9144000" cy="419403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130518" y="4454166"/>
            <a:ext cx="9978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1400" dirty="0">
                <a:solidFill>
                  <a:srgbClr val="0A4F01"/>
                </a:solidFill>
                <a:latin typeface="汉仪松阳体 W" panose="00020600040101010101"/>
                <a:ea typeface="汉仪松阳体 W" panose="00020600040101010101"/>
                <a:cs typeface="汉仪松阳体 W" panose="00020600040101010101"/>
              </a:rPr>
              <a:t>六</a:t>
            </a:r>
            <a:r>
              <a:rPr kumimoji="1" lang="zh-CN" altLang="en-US" sz="1400" dirty="0" smtClean="0">
                <a:solidFill>
                  <a:srgbClr val="0A4F01"/>
                </a:solidFill>
                <a:latin typeface="汉仪松阳体 W" panose="00020600040101010101"/>
                <a:ea typeface="汉仪松阳体 W" panose="00020600040101010101"/>
                <a:cs typeface="汉仪松阳体 W" panose="00020600040101010101"/>
              </a:rPr>
              <a:t>年级</a:t>
            </a:r>
            <a:endParaRPr kumimoji="1" lang="zh-CN" altLang="en-US" sz="1400" dirty="0">
              <a:solidFill>
                <a:srgbClr val="0A4F01"/>
              </a:solidFill>
              <a:latin typeface="汉仪松阳体 W" panose="00020600040101010101"/>
              <a:ea typeface="汉仪松阳体 W" panose="00020600040101010101"/>
              <a:cs typeface="汉仪松阳体 W" panose="00020600040101010101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-228206" y="4632779"/>
            <a:ext cx="16532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1400" dirty="0">
                <a:solidFill>
                  <a:srgbClr val="0A4F01"/>
                </a:solidFill>
                <a:latin typeface="汉仪松阳体 W" panose="00020600040101010101"/>
                <a:ea typeface="汉仪松阳体 W" panose="00020600040101010101"/>
                <a:cs typeface="汉仪松阳体 W" panose="00020600040101010101"/>
              </a:rPr>
              <a:t>语文</a:t>
            </a:r>
          </a:p>
        </p:txBody>
      </p:sp>
      <p:sp>
        <p:nvSpPr>
          <p:cNvPr id="18" name="云形标注 17"/>
          <p:cNvSpPr/>
          <p:nvPr/>
        </p:nvSpPr>
        <p:spPr>
          <a:xfrm>
            <a:off x="204951" y="4374426"/>
            <a:ext cx="848934" cy="620540"/>
          </a:xfrm>
          <a:prstGeom prst="cloudCallout">
            <a:avLst/>
          </a:prstGeom>
          <a:noFill/>
          <a:ln>
            <a:solidFill>
              <a:srgbClr val="0F770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23528" y="3141508"/>
            <a:ext cx="1909915" cy="114120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同上一堂课色块-绿色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1" y="-11650"/>
            <a:ext cx="9144000" cy="419403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14358" y="407194"/>
            <a:ext cx="5954672" cy="325755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130518" y="4454166"/>
            <a:ext cx="9978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1400" dirty="0">
                <a:solidFill>
                  <a:srgbClr val="0A4F01"/>
                </a:solidFill>
                <a:latin typeface="汉仪松阳体 W" panose="00020600040101010101"/>
                <a:ea typeface="汉仪松阳体 W" panose="00020600040101010101"/>
                <a:cs typeface="汉仪松阳体 W" panose="00020600040101010101"/>
              </a:rPr>
              <a:t>六</a:t>
            </a:r>
            <a:r>
              <a:rPr kumimoji="1" lang="zh-CN" altLang="en-US" sz="1400" dirty="0" smtClean="0">
                <a:solidFill>
                  <a:srgbClr val="0A4F01"/>
                </a:solidFill>
                <a:latin typeface="汉仪松阳体 W" panose="00020600040101010101"/>
                <a:ea typeface="汉仪松阳体 W" panose="00020600040101010101"/>
                <a:cs typeface="汉仪松阳体 W" panose="00020600040101010101"/>
              </a:rPr>
              <a:t>年级</a:t>
            </a:r>
            <a:endParaRPr kumimoji="1" lang="zh-CN" altLang="en-US" sz="1400" dirty="0">
              <a:solidFill>
                <a:srgbClr val="0A4F01"/>
              </a:solidFill>
              <a:latin typeface="汉仪松阳体 W" panose="00020600040101010101"/>
              <a:ea typeface="汉仪松阳体 W" panose="00020600040101010101"/>
              <a:cs typeface="汉仪松阳体 W" panose="00020600040101010101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-228206" y="4632779"/>
            <a:ext cx="16532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1400" dirty="0">
                <a:solidFill>
                  <a:srgbClr val="0A4F01"/>
                </a:solidFill>
                <a:latin typeface="汉仪松阳体 W" panose="00020600040101010101"/>
                <a:ea typeface="汉仪松阳体 W" panose="00020600040101010101"/>
                <a:cs typeface="汉仪松阳体 W" panose="00020600040101010101"/>
              </a:rPr>
              <a:t>语文</a:t>
            </a:r>
          </a:p>
        </p:txBody>
      </p:sp>
      <p:sp>
        <p:nvSpPr>
          <p:cNvPr id="14" name="云形标注 13"/>
          <p:cNvSpPr/>
          <p:nvPr/>
        </p:nvSpPr>
        <p:spPr>
          <a:xfrm>
            <a:off x="204951" y="4374426"/>
            <a:ext cx="848934" cy="620540"/>
          </a:xfrm>
          <a:prstGeom prst="cloudCallout">
            <a:avLst/>
          </a:prstGeom>
          <a:noFill/>
          <a:ln>
            <a:solidFill>
              <a:srgbClr val="0F770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内容占位符 2"/>
          <p:cNvSpPr txBox="1"/>
          <p:nvPr/>
        </p:nvSpPr>
        <p:spPr>
          <a:xfrm>
            <a:off x="1039443" y="3677563"/>
            <a:ext cx="6355584" cy="591907"/>
          </a:xfrm>
          <a:prstGeom prst="rect">
            <a:avLst/>
          </a:prstGeom>
          <a:noFill/>
          <a:ln w="38100" cap="flat" cmpd="sng" algn="ctr">
            <a:noFill/>
            <a:prstDash val="soli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68580" tIns="34290" rIns="68580" bIns="34290" rtlCol="0">
            <a:noAutofit/>
          </a:bodyPr>
          <a:lstStyle>
            <a:lvl1pPr marL="457200" indent="-457200" algn="l" defTabSz="6096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4265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990600" indent="-381000" algn="l" defTabSz="609600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3735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524000" indent="-304800" algn="l" defTabSz="6096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2133600" indent="-304800" algn="l" defTabSz="609600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665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defTabSz="609600" rtl="0" eaLnBrk="1" latinLnBrk="0" hangingPunct="1">
              <a:spcBef>
                <a:spcPct val="20000"/>
              </a:spcBef>
              <a:buFont typeface="Arial" panose="020B0604020202020204"/>
              <a:buChar char="»"/>
              <a:defRPr sz="2665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6096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665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6096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665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6096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665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6096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665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 </a:t>
            </a:r>
            <a:r>
              <a:rPr lang="en-US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    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是啊！蒙汉情深何忍别，天涯碧草话斜阳！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2614060" y="526212"/>
            <a:ext cx="41675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看拼音写词语</a:t>
            </a:r>
          </a:p>
        </p:txBody>
      </p:sp>
      <p:grpSp>
        <p:nvGrpSpPr>
          <p:cNvPr id="2" name="Group 2"/>
          <p:cNvGrpSpPr/>
          <p:nvPr/>
        </p:nvGrpSpPr>
        <p:grpSpPr bwMode="auto">
          <a:xfrm>
            <a:off x="1021449" y="2568287"/>
            <a:ext cx="1194629" cy="544657"/>
            <a:chOff x="4134" y="1440"/>
            <a:chExt cx="1200" cy="542"/>
          </a:xfrm>
          <a:noFill/>
        </p:grpSpPr>
        <p:grpSp>
          <p:nvGrpSpPr>
            <p:cNvPr id="3" name="Group 3"/>
            <p:cNvGrpSpPr/>
            <p:nvPr/>
          </p:nvGrpSpPr>
          <p:grpSpPr bwMode="auto">
            <a:xfrm>
              <a:off x="4134" y="1440"/>
              <a:ext cx="600" cy="542"/>
              <a:chOff x="2697" y="10925"/>
              <a:chExt cx="600" cy="542"/>
            </a:xfrm>
            <a:grpFill/>
          </p:grpSpPr>
          <p:sp>
            <p:nvSpPr>
              <p:cNvPr id="14" name="Rectangle 4"/>
              <p:cNvSpPr>
                <a:spLocks noChangeArrowheads="1"/>
              </p:cNvSpPr>
              <p:nvPr/>
            </p:nvSpPr>
            <p:spPr bwMode="auto">
              <a:xfrm>
                <a:off x="2697" y="10925"/>
                <a:ext cx="600" cy="542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  <a:miter lim="800000"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15" name="Line 5"/>
              <p:cNvSpPr>
                <a:spLocks noChangeShapeType="1"/>
              </p:cNvSpPr>
              <p:nvPr/>
            </p:nvSpPr>
            <p:spPr bwMode="auto">
              <a:xfrm>
                <a:off x="2697" y="11196"/>
                <a:ext cx="600" cy="0"/>
              </a:xfrm>
              <a:prstGeom prst="line">
                <a:avLst/>
              </a:prstGeom>
              <a:grpFill/>
              <a:ln w="19050" cap="rnd">
                <a:solidFill>
                  <a:schemeClr val="tx1"/>
                </a:solidFill>
                <a:prstDash val="sysDot"/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16" name="Line 6"/>
              <p:cNvSpPr>
                <a:spLocks noChangeShapeType="1"/>
              </p:cNvSpPr>
              <p:nvPr/>
            </p:nvSpPr>
            <p:spPr bwMode="auto">
              <a:xfrm>
                <a:off x="2997" y="10925"/>
                <a:ext cx="0" cy="542"/>
              </a:xfrm>
              <a:prstGeom prst="line">
                <a:avLst/>
              </a:prstGeom>
              <a:grpFill/>
              <a:ln w="19050" cap="rnd">
                <a:solidFill>
                  <a:schemeClr val="tx1"/>
                </a:solidFill>
                <a:prstDash val="sysDot"/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</p:grpSp>
        <p:grpSp>
          <p:nvGrpSpPr>
            <p:cNvPr id="10" name="Group 7"/>
            <p:cNvGrpSpPr/>
            <p:nvPr/>
          </p:nvGrpSpPr>
          <p:grpSpPr bwMode="auto">
            <a:xfrm>
              <a:off x="4734" y="1440"/>
              <a:ext cx="600" cy="542"/>
              <a:chOff x="2697" y="10925"/>
              <a:chExt cx="600" cy="542"/>
            </a:xfrm>
            <a:grpFill/>
          </p:grpSpPr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2697" y="10925"/>
                <a:ext cx="600" cy="542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  <a:miter lim="800000"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12" name="Line 9"/>
              <p:cNvSpPr>
                <a:spLocks noChangeShapeType="1"/>
              </p:cNvSpPr>
              <p:nvPr/>
            </p:nvSpPr>
            <p:spPr bwMode="auto">
              <a:xfrm>
                <a:off x="2697" y="11196"/>
                <a:ext cx="600" cy="0"/>
              </a:xfrm>
              <a:prstGeom prst="line">
                <a:avLst/>
              </a:prstGeom>
              <a:grpFill/>
              <a:ln w="19050" cap="rnd">
                <a:solidFill>
                  <a:schemeClr val="tx1"/>
                </a:solidFill>
                <a:prstDash val="sysDot"/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13" name="Line 10"/>
              <p:cNvSpPr>
                <a:spLocks noChangeShapeType="1"/>
              </p:cNvSpPr>
              <p:nvPr/>
            </p:nvSpPr>
            <p:spPr bwMode="auto">
              <a:xfrm>
                <a:off x="2997" y="10925"/>
                <a:ext cx="0" cy="542"/>
              </a:xfrm>
              <a:prstGeom prst="line">
                <a:avLst/>
              </a:prstGeom>
              <a:grpFill/>
              <a:ln w="19050" cap="rnd">
                <a:solidFill>
                  <a:schemeClr val="tx1"/>
                </a:solidFill>
                <a:prstDash val="sysDot"/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</p:grpSp>
      </p:grpSp>
      <p:grpSp>
        <p:nvGrpSpPr>
          <p:cNvPr id="89" name="Group 2"/>
          <p:cNvGrpSpPr/>
          <p:nvPr/>
        </p:nvGrpSpPr>
        <p:grpSpPr bwMode="auto">
          <a:xfrm>
            <a:off x="1031840" y="1560369"/>
            <a:ext cx="1194629" cy="544657"/>
            <a:chOff x="4134" y="1440"/>
            <a:chExt cx="1200" cy="542"/>
          </a:xfrm>
          <a:noFill/>
        </p:grpSpPr>
        <p:grpSp>
          <p:nvGrpSpPr>
            <p:cNvPr id="90" name="Group 3"/>
            <p:cNvGrpSpPr/>
            <p:nvPr/>
          </p:nvGrpSpPr>
          <p:grpSpPr bwMode="auto">
            <a:xfrm>
              <a:off x="4134" y="1440"/>
              <a:ext cx="600" cy="542"/>
              <a:chOff x="2697" y="10925"/>
              <a:chExt cx="600" cy="542"/>
            </a:xfrm>
            <a:grpFill/>
          </p:grpSpPr>
          <p:sp>
            <p:nvSpPr>
              <p:cNvPr id="95" name="Rectangle 4"/>
              <p:cNvSpPr>
                <a:spLocks noChangeArrowheads="1"/>
              </p:cNvSpPr>
              <p:nvPr/>
            </p:nvSpPr>
            <p:spPr bwMode="auto">
              <a:xfrm>
                <a:off x="2697" y="10925"/>
                <a:ext cx="600" cy="542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  <a:miter lim="800000"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96" name="Line 5"/>
              <p:cNvSpPr>
                <a:spLocks noChangeShapeType="1"/>
              </p:cNvSpPr>
              <p:nvPr/>
            </p:nvSpPr>
            <p:spPr bwMode="auto">
              <a:xfrm>
                <a:off x="2697" y="11196"/>
                <a:ext cx="600" cy="0"/>
              </a:xfrm>
              <a:prstGeom prst="line">
                <a:avLst/>
              </a:prstGeom>
              <a:grpFill/>
              <a:ln w="19050" cap="rnd">
                <a:solidFill>
                  <a:schemeClr val="tx1"/>
                </a:solidFill>
                <a:prstDash val="sysDot"/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97" name="Line 6"/>
              <p:cNvSpPr>
                <a:spLocks noChangeShapeType="1"/>
              </p:cNvSpPr>
              <p:nvPr/>
            </p:nvSpPr>
            <p:spPr bwMode="auto">
              <a:xfrm>
                <a:off x="2997" y="10925"/>
                <a:ext cx="0" cy="542"/>
              </a:xfrm>
              <a:prstGeom prst="line">
                <a:avLst/>
              </a:prstGeom>
              <a:grpFill/>
              <a:ln w="19050" cap="rnd">
                <a:solidFill>
                  <a:schemeClr val="tx1"/>
                </a:solidFill>
                <a:prstDash val="sysDot"/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</p:grpSp>
        <p:grpSp>
          <p:nvGrpSpPr>
            <p:cNvPr id="91" name="Group 7"/>
            <p:cNvGrpSpPr/>
            <p:nvPr/>
          </p:nvGrpSpPr>
          <p:grpSpPr bwMode="auto">
            <a:xfrm>
              <a:off x="4734" y="1440"/>
              <a:ext cx="600" cy="542"/>
              <a:chOff x="2697" y="10925"/>
              <a:chExt cx="600" cy="542"/>
            </a:xfrm>
            <a:grpFill/>
          </p:grpSpPr>
          <p:sp>
            <p:nvSpPr>
              <p:cNvPr id="92" name="Rectangle 8"/>
              <p:cNvSpPr>
                <a:spLocks noChangeArrowheads="1"/>
              </p:cNvSpPr>
              <p:nvPr/>
            </p:nvSpPr>
            <p:spPr bwMode="auto">
              <a:xfrm>
                <a:off x="2697" y="10925"/>
                <a:ext cx="600" cy="542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  <a:miter lim="800000"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93" name="Line 9"/>
              <p:cNvSpPr>
                <a:spLocks noChangeShapeType="1"/>
              </p:cNvSpPr>
              <p:nvPr/>
            </p:nvSpPr>
            <p:spPr bwMode="auto">
              <a:xfrm>
                <a:off x="2697" y="11196"/>
                <a:ext cx="600" cy="0"/>
              </a:xfrm>
              <a:prstGeom prst="line">
                <a:avLst/>
              </a:prstGeom>
              <a:grpFill/>
              <a:ln w="19050" cap="rnd">
                <a:solidFill>
                  <a:schemeClr val="tx1"/>
                </a:solidFill>
                <a:prstDash val="sysDot"/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94" name="Line 10"/>
              <p:cNvSpPr>
                <a:spLocks noChangeShapeType="1"/>
              </p:cNvSpPr>
              <p:nvPr/>
            </p:nvSpPr>
            <p:spPr bwMode="auto">
              <a:xfrm>
                <a:off x="2997" y="10925"/>
                <a:ext cx="0" cy="542"/>
              </a:xfrm>
              <a:prstGeom prst="line">
                <a:avLst/>
              </a:prstGeom>
              <a:grpFill/>
              <a:ln w="19050" cap="rnd">
                <a:solidFill>
                  <a:schemeClr val="tx1"/>
                </a:solidFill>
                <a:prstDash val="sysDot"/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</p:grpSp>
      </p:grpSp>
      <p:grpSp>
        <p:nvGrpSpPr>
          <p:cNvPr id="98" name="Group 2"/>
          <p:cNvGrpSpPr/>
          <p:nvPr/>
        </p:nvGrpSpPr>
        <p:grpSpPr bwMode="auto">
          <a:xfrm>
            <a:off x="1007594" y="3572741"/>
            <a:ext cx="1194629" cy="544657"/>
            <a:chOff x="4134" y="1440"/>
            <a:chExt cx="1200" cy="542"/>
          </a:xfrm>
          <a:noFill/>
        </p:grpSpPr>
        <p:grpSp>
          <p:nvGrpSpPr>
            <p:cNvPr id="99" name="Group 3"/>
            <p:cNvGrpSpPr/>
            <p:nvPr/>
          </p:nvGrpSpPr>
          <p:grpSpPr bwMode="auto">
            <a:xfrm>
              <a:off x="4134" y="1440"/>
              <a:ext cx="600" cy="542"/>
              <a:chOff x="2697" y="10925"/>
              <a:chExt cx="600" cy="542"/>
            </a:xfrm>
            <a:grpFill/>
          </p:grpSpPr>
          <p:sp>
            <p:nvSpPr>
              <p:cNvPr id="104" name="Rectangle 4"/>
              <p:cNvSpPr>
                <a:spLocks noChangeArrowheads="1"/>
              </p:cNvSpPr>
              <p:nvPr/>
            </p:nvSpPr>
            <p:spPr bwMode="auto">
              <a:xfrm>
                <a:off x="2697" y="10925"/>
                <a:ext cx="600" cy="542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  <a:miter lim="800000"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105" name="Line 5"/>
              <p:cNvSpPr>
                <a:spLocks noChangeShapeType="1"/>
              </p:cNvSpPr>
              <p:nvPr/>
            </p:nvSpPr>
            <p:spPr bwMode="auto">
              <a:xfrm>
                <a:off x="2697" y="11196"/>
                <a:ext cx="600" cy="0"/>
              </a:xfrm>
              <a:prstGeom prst="line">
                <a:avLst/>
              </a:prstGeom>
              <a:grpFill/>
              <a:ln w="19050" cap="rnd">
                <a:solidFill>
                  <a:schemeClr val="tx1"/>
                </a:solidFill>
                <a:prstDash val="sysDot"/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106" name="Line 6"/>
              <p:cNvSpPr>
                <a:spLocks noChangeShapeType="1"/>
              </p:cNvSpPr>
              <p:nvPr/>
            </p:nvSpPr>
            <p:spPr bwMode="auto">
              <a:xfrm>
                <a:off x="2997" y="10925"/>
                <a:ext cx="0" cy="542"/>
              </a:xfrm>
              <a:prstGeom prst="line">
                <a:avLst/>
              </a:prstGeom>
              <a:grpFill/>
              <a:ln w="19050" cap="rnd">
                <a:solidFill>
                  <a:schemeClr val="tx1"/>
                </a:solidFill>
                <a:prstDash val="sysDot"/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</p:grpSp>
        <p:grpSp>
          <p:nvGrpSpPr>
            <p:cNvPr id="100" name="Group 7"/>
            <p:cNvGrpSpPr/>
            <p:nvPr/>
          </p:nvGrpSpPr>
          <p:grpSpPr bwMode="auto">
            <a:xfrm>
              <a:off x="4734" y="1440"/>
              <a:ext cx="600" cy="542"/>
              <a:chOff x="2697" y="10925"/>
              <a:chExt cx="600" cy="542"/>
            </a:xfrm>
            <a:grpFill/>
          </p:grpSpPr>
          <p:sp>
            <p:nvSpPr>
              <p:cNvPr id="101" name="Rectangle 8"/>
              <p:cNvSpPr>
                <a:spLocks noChangeArrowheads="1"/>
              </p:cNvSpPr>
              <p:nvPr/>
            </p:nvSpPr>
            <p:spPr bwMode="auto">
              <a:xfrm>
                <a:off x="2697" y="10925"/>
                <a:ext cx="600" cy="542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  <a:miter lim="800000"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102" name="Line 9"/>
              <p:cNvSpPr>
                <a:spLocks noChangeShapeType="1"/>
              </p:cNvSpPr>
              <p:nvPr/>
            </p:nvSpPr>
            <p:spPr bwMode="auto">
              <a:xfrm>
                <a:off x="2697" y="11196"/>
                <a:ext cx="600" cy="0"/>
              </a:xfrm>
              <a:prstGeom prst="line">
                <a:avLst/>
              </a:prstGeom>
              <a:grpFill/>
              <a:ln w="19050" cap="rnd">
                <a:solidFill>
                  <a:schemeClr val="tx1"/>
                </a:solidFill>
                <a:prstDash val="sysDot"/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103" name="Line 10"/>
              <p:cNvSpPr>
                <a:spLocks noChangeShapeType="1"/>
              </p:cNvSpPr>
              <p:nvPr/>
            </p:nvSpPr>
            <p:spPr bwMode="auto">
              <a:xfrm>
                <a:off x="2997" y="10925"/>
                <a:ext cx="0" cy="542"/>
              </a:xfrm>
              <a:prstGeom prst="line">
                <a:avLst/>
              </a:prstGeom>
              <a:grpFill/>
              <a:ln w="19050" cap="rnd">
                <a:solidFill>
                  <a:schemeClr val="tx1"/>
                </a:solidFill>
                <a:prstDash val="sysDot"/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</p:grpSp>
      </p:grpSp>
      <p:grpSp>
        <p:nvGrpSpPr>
          <p:cNvPr id="107" name="Group 2"/>
          <p:cNvGrpSpPr/>
          <p:nvPr/>
        </p:nvGrpSpPr>
        <p:grpSpPr bwMode="auto">
          <a:xfrm>
            <a:off x="3089240" y="2557896"/>
            <a:ext cx="1194629" cy="544657"/>
            <a:chOff x="4134" y="1440"/>
            <a:chExt cx="1200" cy="542"/>
          </a:xfrm>
          <a:noFill/>
        </p:grpSpPr>
        <p:grpSp>
          <p:nvGrpSpPr>
            <p:cNvPr id="108" name="Group 3"/>
            <p:cNvGrpSpPr/>
            <p:nvPr/>
          </p:nvGrpSpPr>
          <p:grpSpPr bwMode="auto">
            <a:xfrm>
              <a:off x="4134" y="1440"/>
              <a:ext cx="600" cy="542"/>
              <a:chOff x="2697" y="10925"/>
              <a:chExt cx="600" cy="542"/>
            </a:xfrm>
            <a:grpFill/>
          </p:grpSpPr>
          <p:sp>
            <p:nvSpPr>
              <p:cNvPr id="113" name="Rectangle 4"/>
              <p:cNvSpPr>
                <a:spLocks noChangeArrowheads="1"/>
              </p:cNvSpPr>
              <p:nvPr/>
            </p:nvSpPr>
            <p:spPr bwMode="auto">
              <a:xfrm>
                <a:off x="2697" y="10925"/>
                <a:ext cx="600" cy="542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  <a:miter lim="800000"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114" name="Line 5"/>
              <p:cNvSpPr>
                <a:spLocks noChangeShapeType="1"/>
              </p:cNvSpPr>
              <p:nvPr/>
            </p:nvSpPr>
            <p:spPr bwMode="auto">
              <a:xfrm>
                <a:off x="2697" y="11196"/>
                <a:ext cx="600" cy="0"/>
              </a:xfrm>
              <a:prstGeom prst="line">
                <a:avLst/>
              </a:prstGeom>
              <a:grpFill/>
              <a:ln w="19050" cap="rnd">
                <a:solidFill>
                  <a:schemeClr val="tx1"/>
                </a:solidFill>
                <a:prstDash val="sysDot"/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115" name="Line 6"/>
              <p:cNvSpPr>
                <a:spLocks noChangeShapeType="1"/>
              </p:cNvSpPr>
              <p:nvPr/>
            </p:nvSpPr>
            <p:spPr bwMode="auto">
              <a:xfrm>
                <a:off x="2997" y="10925"/>
                <a:ext cx="0" cy="542"/>
              </a:xfrm>
              <a:prstGeom prst="line">
                <a:avLst/>
              </a:prstGeom>
              <a:grpFill/>
              <a:ln w="19050" cap="rnd">
                <a:solidFill>
                  <a:schemeClr val="tx1"/>
                </a:solidFill>
                <a:prstDash val="sysDot"/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</p:grpSp>
        <p:grpSp>
          <p:nvGrpSpPr>
            <p:cNvPr id="109" name="Group 7"/>
            <p:cNvGrpSpPr/>
            <p:nvPr/>
          </p:nvGrpSpPr>
          <p:grpSpPr bwMode="auto">
            <a:xfrm>
              <a:off x="4734" y="1440"/>
              <a:ext cx="600" cy="542"/>
              <a:chOff x="2697" y="10925"/>
              <a:chExt cx="600" cy="542"/>
            </a:xfrm>
            <a:grpFill/>
          </p:grpSpPr>
          <p:sp>
            <p:nvSpPr>
              <p:cNvPr id="110" name="Rectangle 8"/>
              <p:cNvSpPr>
                <a:spLocks noChangeArrowheads="1"/>
              </p:cNvSpPr>
              <p:nvPr/>
            </p:nvSpPr>
            <p:spPr bwMode="auto">
              <a:xfrm>
                <a:off x="2697" y="10925"/>
                <a:ext cx="600" cy="542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  <a:miter lim="800000"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111" name="Line 9"/>
              <p:cNvSpPr>
                <a:spLocks noChangeShapeType="1"/>
              </p:cNvSpPr>
              <p:nvPr/>
            </p:nvSpPr>
            <p:spPr bwMode="auto">
              <a:xfrm>
                <a:off x="2697" y="11196"/>
                <a:ext cx="600" cy="0"/>
              </a:xfrm>
              <a:prstGeom prst="line">
                <a:avLst/>
              </a:prstGeom>
              <a:grpFill/>
              <a:ln w="19050" cap="rnd">
                <a:solidFill>
                  <a:schemeClr val="tx1"/>
                </a:solidFill>
                <a:prstDash val="sysDot"/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112" name="Line 10"/>
              <p:cNvSpPr>
                <a:spLocks noChangeShapeType="1"/>
              </p:cNvSpPr>
              <p:nvPr/>
            </p:nvSpPr>
            <p:spPr bwMode="auto">
              <a:xfrm>
                <a:off x="2997" y="10925"/>
                <a:ext cx="0" cy="542"/>
              </a:xfrm>
              <a:prstGeom prst="line">
                <a:avLst/>
              </a:prstGeom>
              <a:grpFill/>
              <a:ln w="19050" cap="rnd">
                <a:solidFill>
                  <a:schemeClr val="tx1"/>
                </a:solidFill>
                <a:prstDash val="sysDot"/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</p:grpSp>
      </p:grpSp>
      <p:grpSp>
        <p:nvGrpSpPr>
          <p:cNvPr id="116" name="Group 2"/>
          <p:cNvGrpSpPr/>
          <p:nvPr/>
        </p:nvGrpSpPr>
        <p:grpSpPr bwMode="auto">
          <a:xfrm>
            <a:off x="3099631" y="1549978"/>
            <a:ext cx="1194629" cy="544657"/>
            <a:chOff x="4134" y="1440"/>
            <a:chExt cx="1200" cy="542"/>
          </a:xfrm>
          <a:noFill/>
        </p:grpSpPr>
        <p:grpSp>
          <p:nvGrpSpPr>
            <p:cNvPr id="117" name="Group 3"/>
            <p:cNvGrpSpPr/>
            <p:nvPr/>
          </p:nvGrpSpPr>
          <p:grpSpPr bwMode="auto">
            <a:xfrm>
              <a:off x="4134" y="1440"/>
              <a:ext cx="600" cy="542"/>
              <a:chOff x="2697" y="10925"/>
              <a:chExt cx="600" cy="542"/>
            </a:xfrm>
            <a:grpFill/>
          </p:grpSpPr>
          <p:sp>
            <p:nvSpPr>
              <p:cNvPr id="122" name="Rectangle 4"/>
              <p:cNvSpPr>
                <a:spLocks noChangeArrowheads="1"/>
              </p:cNvSpPr>
              <p:nvPr/>
            </p:nvSpPr>
            <p:spPr bwMode="auto">
              <a:xfrm>
                <a:off x="2697" y="10925"/>
                <a:ext cx="600" cy="542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  <a:miter lim="800000"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123" name="Line 5"/>
              <p:cNvSpPr>
                <a:spLocks noChangeShapeType="1"/>
              </p:cNvSpPr>
              <p:nvPr/>
            </p:nvSpPr>
            <p:spPr bwMode="auto">
              <a:xfrm>
                <a:off x="2697" y="11196"/>
                <a:ext cx="600" cy="0"/>
              </a:xfrm>
              <a:prstGeom prst="line">
                <a:avLst/>
              </a:prstGeom>
              <a:grpFill/>
              <a:ln w="19050" cap="rnd">
                <a:solidFill>
                  <a:schemeClr val="tx1"/>
                </a:solidFill>
                <a:prstDash val="sysDot"/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124" name="Line 6"/>
              <p:cNvSpPr>
                <a:spLocks noChangeShapeType="1"/>
              </p:cNvSpPr>
              <p:nvPr/>
            </p:nvSpPr>
            <p:spPr bwMode="auto">
              <a:xfrm>
                <a:off x="2997" y="10925"/>
                <a:ext cx="0" cy="542"/>
              </a:xfrm>
              <a:prstGeom prst="line">
                <a:avLst/>
              </a:prstGeom>
              <a:grpFill/>
              <a:ln w="19050" cap="rnd">
                <a:solidFill>
                  <a:schemeClr val="tx1"/>
                </a:solidFill>
                <a:prstDash val="sysDot"/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</p:grpSp>
        <p:grpSp>
          <p:nvGrpSpPr>
            <p:cNvPr id="118" name="Group 7"/>
            <p:cNvGrpSpPr/>
            <p:nvPr/>
          </p:nvGrpSpPr>
          <p:grpSpPr bwMode="auto">
            <a:xfrm>
              <a:off x="4734" y="1440"/>
              <a:ext cx="600" cy="542"/>
              <a:chOff x="2697" y="10925"/>
              <a:chExt cx="600" cy="542"/>
            </a:xfrm>
            <a:grpFill/>
          </p:grpSpPr>
          <p:sp>
            <p:nvSpPr>
              <p:cNvPr id="119" name="Rectangle 8"/>
              <p:cNvSpPr>
                <a:spLocks noChangeArrowheads="1"/>
              </p:cNvSpPr>
              <p:nvPr/>
            </p:nvSpPr>
            <p:spPr bwMode="auto">
              <a:xfrm>
                <a:off x="2697" y="10925"/>
                <a:ext cx="600" cy="542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  <a:miter lim="800000"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120" name="Line 9"/>
              <p:cNvSpPr>
                <a:spLocks noChangeShapeType="1"/>
              </p:cNvSpPr>
              <p:nvPr/>
            </p:nvSpPr>
            <p:spPr bwMode="auto">
              <a:xfrm>
                <a:off x="2697" y="11196"/>
                <a:ext cx="600" cy="0"/>
              </a:xfrm>
              <a:prstGeom prst="line">
                <a:avLst/>
              </a:prstGeom>
              <a:grpFill/>
              <a:ln w="19050" cap="rnd">
                <a:solidFill>
                  <a:schemeClr val="tx1"/>
                </a:solidFill>
                <a:prstDash val="sysDot"/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121" name="Line 10"/>
              <p:cNvSpPr>
                <a:spLocks noChangeShapeType="1"/>
              </p:cNvSpPr>
              <p:nvPr/>
            </p:nvSpPr>
            <p:spPr bwMode="auto">
              <a:xfrm>
                <a:off x="2997" y="10925"/>
                <a:ext cx="0" cy="542"/>
              </a:xfrm>
              <a:prstGeom prst="line">
                <a:avLst/>
              </a:prstGeom>
              <a:grpFill/>
              <a:ln w="19050" cap="rnd">
                <a:solidFill>
                  <a:schemeClr val="tx1"/>
                </a:solidFill>
                <a:prstDash val="sysDot"/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</p:grpSp>
      </p:grpSp>
      <p:grpSp>
        <p:nvGrpSpPr>
          <p:cNvPr id="125" name="Group 2"/>
          <p:cNvGrpSpPr/>
          <p:nvPr/>
        </p:nvGrpSpPr>
        <p:grpSpPr bwMode="auto">
          <a:xfrm>
            <a:off x="3075385" y="3562350"/>
            <a:ext cx="1194629" cy="544657"/>
            <a:chOff x="4134" y="1440"/>
            <a:chExt cx="1200" cy="542"/>
          </a:xfrm>
          <a:noFill/>
        </p:grpSpPr>
        <p:grpSp>
          <p:nvGrpSpPr>
            <p:cNvPr id="126" name="Group 3"/>
            <p:cNvGrpSpPr/>
            <p:nvPr/>
          </p:nvGrpSpPr>
          <p:grpSpPr bwMode="auto">
            <a:xfrm>
              <a:off x="4134" y="1440"/>
              <a:ext cx="600" cy="542"/>
              <a:chOff x="2697" y="10925"/>
              <a:chExt cx="600" cy="542"/>
            </a:xfrm>
            <a:grpFill/>
          </p:grpSpPr>
          <p:sp>
            <p:nvSpPr>
              <p:cNvPr id="131" name="Rectangle 4"/>
              <p:cNvSpPr>
                <a:spLocks noChangeArrowheads="1"/>
              </p:cNvSpPr>
              <p:nvPr/>
            </p:nvSpPr>
            <p:spPr bwMode="auto">
              <a:xfrm>
                <a:off x="2697" y="10925"/>
                <a:ext cx="600" cy="542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  <a:miter lim="800000"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132" name="Line 5"/>
              <p:cNvSpPr>
                <a:spLocks noChangeShapeType="1"/>
              </p:cNvSpPr>
              <p:nvPr/>
            </p:nvSpPr>
            <p:spPr bwMode="auto">
              <a:xfrm>
                <a:off x="2697" y="11196"/>
                <a:ext cx="600" cy="0"/>
              </a:xfrm>
              <a:prstGeom prst="line">
                <a:avLst/>
              </a:prstGeom>
              <a:grpFill/>
              <a:ln w="19050" cap="rnd">
                <a:solidFill>
                  <a:schemeClr val="tx1"/>
                </a:solidFill>
                <a:prstDash val="sysDot"/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133" name="Line 6"/>
              <p:cNvSpPr>
                <a:spLocks noChangeShapeType="1"/>
              </p:cNvSpPr>
              <p:nvPr/>
            </p:nvSpPr>
            <p:spPr bwMode="auto">
              <a:xfrm>
                <a:off x="2997" y="10925"/>
                <a:ext cx="0" cy="542"/>
              </a:xfrm>
              <a:prstGeom prst="line">
                <a:avLst/>
              </a:prstGeom>
              <a:grpFill/>
              <a:ln w="19050" cap="rnd">
                <a:solidFill>
                  <a:schemeClr val="tx1"/>
                </a:solidFill>
                <a:prstDash val="sysDot"/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</p:grpSp>
        <p:grpSp>
          <p:nvGrpSpPr>
            <p:cNvPr id="127" name="Group 7"/>
            <p:cNvGrpSpPr/>
            <p:nvPr/>
          </p:nvGrpSpPr>
          <p:grpSpPr bwMode="auto">
            <a:xfrm>
              <a:off x="4734" y="1440"/>
              <a:ext cx="600" cy="542"/>
              <a:chOff x="2697" y="10925"/>
              <a:chExt cx="600" cy="542"/>
            </a:xfrm>
            <a:grpFill/>
          </p:grpSpPr>
          <p:sp>
            <p:nvSpPr>
              <p:cNvPr id="128" name="Rectangle 8"/>
              <p:cNvSpPr>
                <a:spLocks noChangeArrowheads="1"/>
              </p:cNvSpPr>
              <p:nvPr/>
            </p:nvSpPr>
            <p:spPr bwMode="auto">
              <a:xfrm>
                <a:off x="2697" y="10925"/>
                <a:ext cx="600" cy="542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  <a:miter lim="800000"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129" name="Line 9"/>
              <p:cNvSpPr>
                <a:spLocks noChangeShapeType="1"/>
              </p:cNvSpPr>
              <p:nvPr/>
            </p:nvSpPr>
            <p:spPr bwMode="auto">
              <a:xfrm>
                <a:off x="2697" y="11196"/>
                <a:ext cx="600" cy="0"/>
              </a:xfrm>
              <a:prstGeom prst="line">
                <a:avLst/>
              </a:prstGeom>
              <a:grpFill/>
              <a:ln w="19050" cap="rnd">
                <a:solidFill>
                  <a:schemeClr val="tx1"/>
                </a:solidFill>
                <a:prstDash val="sysDot"/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130" name="Line 10"/>
              <p:cNvSpPr>
                <a:spLocks noChangeShapeType="1"/>
              </p:cNvSpPr>
              <p:nvPr/>
            </p:nvSpPr>
            <p:spPr bwMode="auto">
              <a:xfrm>
                <a:off x="2997" y="10925"/>
                <a:ext cx="0" cy="542"/>
              </a:xfrm>
              <a:prstGeom prst="line">
                <a:avLst/>
              </a:prstGeom>
              <a:grpFill/>
              <a:ln w="19050" cap="rnd">
                <a:solidFill>
                  <a:schemeClr val="tx1"/>
                </a:solidFill>
                <a:prstDash val="sysDot"/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</p:grpSp>
      </p:grpSp>
      <p:grpSp>
        <p:nvGrpSpPr>
          <p:cNvPr id="134" name="Group 2"/>
          <p:cNvGrpSpPr/>
          <p:nvPr/>
        </p:nvGrpSpPr>
        <p:grpSpPr bwMode="auto">
          <a:xfrm>
            <a:off x="5063513" y="2550969"/>
            <a:ext cx="1194629" cy="544657"/>
            <a:chOff x="4134" y="1440"/>
            <a:chExt cx="1200" cy="542"/>
          </a:xfrm>
          <a:noFill/>
        </p:grpSpPr>
        <p:grpSp>
          <p:nvGrpSpPr>
            <p:cNvPr id="135" name="Group 3"/>
            <p:cNvGrpSpPr/>
            <p:nvPr/>
          </p:nvGrpSpPr>
          <p:grpSpPr bwMode="auto">
            <a:xfrm>
              <a:off x="4134" y="1440"/>
              <a:ext cx="600" cy="542"/>
              <a:chOff x="2697" y="10925"/>
              <a:chExt cx="600" cy="542"/>
            </a:xfrm>
            <a:grpFill/>
          </p:grpSpPr>
          <p:sp>
            <p:nvSpPr>
              <p:cNvPr id="140" name="Rectangle 4"/>
              <p:cNvSpPr>
                <a:spLocks noChangeArrowheads="1"/>
              </p:cNvSpPr>
              <p:nvPr/>
            </p:nvSpPr>
            <p:spPr bwMode="auto">
              <a:xfrm>
                <a:off x="2697" y="10925"/>
                <a:ext cx="600" cy="542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  <a:miter lim="800000"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141" name="Line 5"/>
              <p:cNvSpPr>
                <a:spLocks noChangeShapeType="1"/>
              </p:cNvSpPr>
              <p:nvPr/>
            </p:nvSpPr>
            <p:spPr bwMode="auto">
              <a:xfrm>
                <a:off x="2697" y="11196"/>
                <a:ext cx="600" cy="0"/>
              </a:xfrm>
              <a:prstGeom prst="line">
                <a:avLst/>
              </a:prstGeom>
              <a:grpFill/>
              <a:ln w="19050" cap="rnd">
                <a:solidFill>
                  <a:schemeClr val="tx1"/>
                </a:solidFill>
                <a:prstDash val="sysDot"/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142" name="Line 6"/>
              <p:cNvSpPr>
                <a:spLocks noChangeShapeType="1"/>
              </p:cNvSpPr>
              <p:nvPr/>
            </p:nvSpPr>
            <p:spPr bwMode="auto">
              <a:xfrm>
                <a:off x="2997" y="10925"/>
                <a:ext cx="0" cy="542"/>
              </a:xfrm>
              <a:prstGeom prst="line">
                <a:avLst/>
              </a:prstGeom>
              <a:grpFill/>
              <a:ln w="19050" cap="rnd">
                <a:solidFill>
                  <a:schemeClr val="tx1"/>
                </a:solidFill>
                <a:prstDash val="sysDot"/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</p:grpSp>
        <p:grpSp>
          <p:nvGrpSpPr>
            <p:cNvPr id="136" name="Group 7"/>
            <p:cNvGrpSpPr/>
            <p:nvPr/>
          </p:nvGrpSpPr>
          <p:grpSpPr bwMode="auto">
            <a:xfrm>
              <a:off x="4734" y="1440"/>
              <a:ext cx="600" cy="542"/>
              <a:chOff x="2697" y="10925"/>
              <a:chExt cx="600" cy="542"/>
            </a:xfrm>
            <a:grpFill/>
          </p:grpSpPr>
          <p:sp>
            <p:nvSpPr>
              <p:cNvPr id="137" name="Rectangle 8"/>
              <p:cNvSpPr>
                <a:spLocks noChangeArrowheads="1"/>
              </p:cNvSpPr>
              <p:nvPr/>
            </p:nvSpPr>
            <p:spPr bwMode="auto">
              <a:xfrm>
                <a:off x="2697" y="10925"/>
                <a:ext cx="600" cy="542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  <a:miter lim="800000"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138" name="Line 9"/>
              <p:cNvSpPr>
                <a:spLocks noChangeShapeType="1"/>
              </p:cNvSpPr>
              <p:nvPr/>
            </p:nvSpPr>
            <p:spPr bwMode="auto">
              <a:xfrm>
                <a:off x="2697" y="11196"/>
                <a:ext cx="600" cy="0"/>
              </a:xfrm>
              <a:prstGeom prst="line">
                <a:avLst/>
              </a:prstGeom>
              <a:grpFill/>
              <a:ln w="19050" cap="rnd">
                <a:solidFill>
                  <a:schemeClr val="tx1"/>
                </a:solidFill>
                <a:prstDash val="sysDot"/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139" name="Line 10"/>
              <p:cNvSpPr>
                <a:spLocks noChangeShapeType="1"/>
              </p:cNvSpPr>
              <p:nvPr/>
            </p:nvSpPr>
            <p:spPr bwMode="auto">
              <a:xfrm>
                <a:off x="2997" y="10925"/>
                <a:ext cx="0" cy="542"/>
              </a:xfrm>
              <a:prstGeom prst="line">
                <a:avLst/>
              </a:prstGeom>
              <a:grpFill/>
              <a:ln w="19050" cap="rnd">
                <a:solidFill>
                  <a:schemeClr val="tx1"/>
                </a:solidFill>
                <a:prstDash val="sysDot"/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</p:grpSp>
      </p:grpSp>
      <p:grpSp>
        <p:nvGrpSpPr>
          <p:cNvPr id="143" name="Group 2"/>
          <p:cNvGrpSpPr/>
          <p:nvPr/>
        </p:nvGrpSpPr>
        <p:grpSpPr bwMode="auto">
          <a:xfrm>
            <a:off x="5073904" y="1543050"/>
            <a:ext cx="1194629" cy="544657"/>
            <a:chOff x="4134" y="1440"/>
            <a:chExt cx="1200" cy="542"/>
          </a:xfrm>
          <a:noFill/>
        </p:grpSpPr>
        <p:grpSp>
          <p:nvGrpSpPr>
            <p:cNvPr id="144" name="Group 3"/>
            <p:cNvGrpSpPr/>
            <p:nvPr/>
          </p:nvGrpSpPr>
          <p:grpSpPr bwMode="auto">
            <a:xfrm>
              <a:off x="4134" y="1440"/>
              <a:ext cx="600" cy="542"/>
              <a:chOff x="2697" y="10925"/>
              <a:chExt cx="600" cy="542"/>
            </a:xfrm>
            <a:grpFill/>
          </p:grpSpPr>
          <p:sp>
            <p:nvSpPr>
              <p:cNvPr id="149" name="Rectangle 4"/>
              <p:cNvSpPr>
                <a:spLocks noChangeArrowheads="1"/>
              </p:cNvSpPr>
              <p:nvPr/>
            </p:nvSpPr>
            <p:spPr bwMode="auto">
              <a:xfrm>
                <a:off x="2697" y="10925"/>
                <a:ext cx="600" cy="542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  <a:miter lim="800000"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150" name="Line 5"/>
              <p:cNvSpPr>
                <a:spLocks noChangeShapeType="1"/>
              </p:cNvSpPr>
              <p:nvPr/>
            </p:nvSpPr>
            <p:spPr bwMode="auto">
              <a:xfrm>
                <a:off x="2697" y="11196"/>
                <a:ext cx="600" cy="0"/>
              </a:xfrm>
              <a:prstGeom prst="line">
                <a:avLst/>
              </a:prstGeom>
              <a:grpFill/>
              <a:ln w="19050" cap="rnd">
                <a:solidFill>
                  <a:schemeClr val="tx1"/>
                </a:solidFill>
                <a:prstDash val="sysDot"/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151" name="Line 6"/>
              <p:cNvSpPr>
                <a:spLocks noChangeShapeType="1"/>
              </p:cNvSpPr>
              <p:nvPr/>
            </p:nvSpPr>
            <p:spPr bwMode="auto">
              <a:xfrm>
                <a:off x="2997" y="10925"/>
                <a:ext cx="0" cy="542"/>
              </a:xfrm>
              <a:prstGeom prst="line">
                <a:avLst/>
              </a:prstGeom>
              <a:grpFill/>
              <a:ln w="19050" cap="rnd">
                <a:solidFill>
                  <a:schemeClr val="tx1"/>
                </a:solidFill>
                <a:prstDash val="sysDot"/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</p:grpSp>
        <p:grpSp>
          <p:nvGrpSpPr>
            <p:cNvPr id="145" name="Group 7"/>
            <p:cNvGrpSpPr/>
            <p:nvPr/>
          </p:nvGrpSpPr>
          <p:grpSpPr bwMode="auto">
            <a:xfrm>
              <a:off x="4734" y="1440"/>
              <a:ext cx="600" cy="542"/>
              <a:chOff x="2697" y="10925"/>
              <a:chExt cx="600" cy="542"/>
            </a:xfrm>
            <a:grpFill/>
          </p:grpSpPr>
          <p:sp>
            <p:nvSpPr>
              <p:cNvPr id="146" name="Rectangle 8"/>
              <p:cNvSpPr>
                <a:spLocks noChangeArrowheads="1"/>
              </p:cNvSpPr>
              <p:nvPr/>
            </p:nvSpPr>
            <p:spPr bwMode="auto">
              <a:xfrm>
                <a:off x="2697" y="10925"/>
                <a:ext cx="600" cy="542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  <a:miter lim="800000"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147" name="Line 9"/>
              <p:cNvSpPr>
                <a:spLocks noChangeShapeType="1"/>
              </p:cNvSpPr>
              <p:nvPr/>
            </p:nvSpPr>
            <p:spPr bwMode="auto">
              <a:xfrm>
                <a:off x="2697" y="11196"/>
                <a:ext cx="600" cy="0"/>
              </a:xfrm>
              <a:prstGeom prst="line">
                <a:avLst/>
              </a:prstGeom>
              <a:grpFill/>
              <a:ln w="19050" cap="rnd">
                <a:solidFill>
                  <a:schemeClr val="tx1"/>
                </a:solidFill>
                <a:prstDash val="sysDot"/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148" name="Line 10"/>
              <p:cNvSpPr>
                <a:spLocks noChangeShapeType="1"/>
              </p:cNvSpPr>
              <p:nvPr/>
            </p:nvSpPr>
            <p:spPr bwMode="auto">
              <a:xfrm>
                <a:off x="2997" y="10925"/>
                <a:ext cx="0" cy="542"/>
              </a:xfrm>
              <a:prstGeom prst="line">
                <a:avLst/>
              </a:prstGeom>
              <a:grpFill/>
              <a:ln w="19050" cap="rnd">
                <a:solidFill>
                  <a:schemeClr val="tx1"/>
                </a:solidFill>
                <a:prstDash val="sysDot"/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</p:grpSp>
      </p:grpSp>
      <p:grpSp>
        <p:nvGrpSpPr>
          <p:cNvPr id="152" name="Group 2"/>
          <p:cNvGrpSpPr/>
          <p:nvPr/>
        </p:nvGrpSpPr>
        <p:grpSpPr bwMode="auto">
          <a:xfrm>
            <a:off x="5063946" y="3555423"/>
            <a:ext cx="1194629" cy="544657"/>
            <a:chOff x="4134" y="1440"/>
            <a:chExt cx="1200" cy="542"/>
          </a:xfrm>
          <a:noFill/>
        </p:grpSpPr>
        <p:grpSp>
          <p:nvGrpSpPr>
            <p:cNvPr id="153" name="Group 3"/>
            <p:cNvGrpSpPr/>
            <p:nvPr/>
          </p:nvGrpSpPr>
          <p:grpSpPr bwMode="auto">
            <a:xfrm>
              <a:off x="4134" y="1440"/>
              <a:ext cx="600" cy="542"/>
              <a:chOff x="2697" y="10925"/>
              <a:chExt cx="600" cy="542"/>
            </a:xfrm>
            <a:grpFill/>
          </p:grpSpPr>
          <p:sp>
            <p:nvSpPr>
              <p:cNvPr id="158" name="Rectangle 4"/>
              <p:cNvSpPr>
                <a:spLocks noChangeArrowheads="1"/>
              </p:cNvSpPr>
              <p:nvPr/>
            </p:nvSpPr>
            <p:spPr bwMode="auto">
              <a:xfrm>
                <a:off x="2697" y="10925"/>
                <a:ext cx="600" cy="542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  <a:miter lim="800000"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159" name="Line 5"/>
              <p:cNvSpPr>
                <a:spLocks noChangeShapeType="1"/>
              </p:cNvSpPr>
              <p:nvPr/>
            </p:nvSpPr>
            <p:spPr bwMode="auto">
              <a:xfrm>
                <a:off x="2697" y="11196"/>
                <a:ext cx="600" cy="0"/>
              </a:xfrm>
              <a:prstGeom prst="line">
                <a:avLst/>
              </a:prstGeom>
              <a:grpFill/>
              <a:ln w="19050" cap="rnd">
                <a:solidFill>
                  <a:schemeClr val="tx1"/>
                </a:solidFill>
                <a:prstDash val="sysDot"/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160" name="Line 6"/>
              <p:cNvSpPr>
                <a:spLocks noChangeShapeType="1"/>
              </p:cNvSpPr>
              <p:nvPr/>
            </p:nvSpPr>
            <p:spPr bwMode="auto">
              <a:xfrm>
                <a:off x="2997" y="10925"/>
                <a:ext cx="0" cy="542"/>
              </a:xfrm>
              <a:prstGeom prst="line">
                <a:avLst/>
              </a:prstGeom>
              <a:grpFill/>
              <a:ln w="19050" cap="rnd">
                <a:solidFill>
                  <a:schemeClr val="tx1"/>
                </a:solidFill>
                <a:prstDash val="sysDot"/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</p:grpSp>
        <p:grpSp>
          <p:nvGrpSpPr>
            <p:cNvPr id="154" name="Group 7"/>
            <p:cNvGrpSpPr/>
            <p:nvPr/>
          </p:nvGrpSpPr>
          <p:grpSpPr bwMode="auto">
            <a:xfrm>
              <a:off x="4734" y="1440"/>
              <a:ext cx="600" cy="542"/>
              <a:chOff x="2697" y="10925"/>
              <a:chExt cx="600" cy="542"/>
            </a:xfrm>
            <a:grpFill/>
          </p:grpSpPr>
          <p:sp>
            <p:nvSpPr>
              <p:cNvPr id="155" name="Rectangle 8"/>
              <p:cNvSpPr>
                <a:spLocks noChangeArrowheads="1"/>
              </p:cNvSpPr>
              <p:nvPr/>
            </p:nvSpPr>
            <p:spPr bwMode="auto">
              <a:xfrm>
                <a:off x="2697" y="10925"/>
                <a:ext cx="600" cy="542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  <a:miter lim="800000"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156" name="Line 9"/>
              <p:cNvSpPr>
                <a:spLocks noChangeShapeType="1"/>
              </p:cNvSpPr>
              <p:nvPr/>
            </p:nvSpPr>
            <p:spPr bwMode="auto">
              <a:xfrm>
                <a:off x="2697" y="11196"/>
                <a:ext cx="600" cy="0"/>
              </a:xfrm>
              <a:prstGeom prst="line">
                <a:avLst/>
              </a:prstGeom>
              <a:grpFill/>
              <a:ln w="19050" cap="rnd">
                <a:solidFill>
                  <a:schemeClr val="tx1"/>
                </a:solidFill>
                <a:prstDash val="sysDot"/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157" name="Line 10"/>
              <p:cNvSpPr>
                <a:spLocks noChangeShapeType="1"/>
              </p:cNvSpPr>
              <p:nvPr/>
            </p:nvSpPr>
            <p:spPr bwMode="auto">
              <a:xfrm>
                <a:off x="2997" y="10925"/>
                <a:ext cx="0" cy="542"/>
              </a:xfrm>
              <a:prstGeom prst="line">
                <a:avLst/>
              </a:prstGeom>
              <a:grpFill/>
              <a:ln w="19050" cap="rnd">
                <a:solidFill>
                  <a:schemeClr val="tx1"/>
                </a:solidFill>
                <a:prstDash val="sysDot"/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</p:grpSp>
      </p:grpSp>
      <p:sp>
        <p:nvSpPr>
          <p:cNvPr id="171" name="文本框 170"/>
          <p:cNvSpPr txBox="1"/>
          <p:nvPr/>
        </p:nvSpPr>
        <p:spPr>
          <a:xfrm>
            <a:off x="988519" y="1491312"/>
            <a:ext cx="574964" cy="657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75" b="1" dirty="0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绿</a:t>
            </a:r>
          </a:p>
        </p:txBody>
      </p:sp>
      <p:sp>
        <p:nvSpPr>
          <p:cNvPr id="172" name="文本框 171"/>
          <p:cNvSpPr txBox="1"/>
          <p:nvPr/>
        </p:nvSpPr>
        <p:spPr>
          <a:xfrm>
            <a:off x="1581131" y="1501485"/>
            <a:ext cx="574964" cy="657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75" b="1" dirty="0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毯</a:t>
            </a:r>
          </a:p>
        </p:txBody>
      </p:sp>
      <p:sp>
        <p:nvSpPr>
          <p:cNvPr id="173" name="文本框 172"/>
          <p:cNvSpPr txBox="1"/>
          <p:nvPr/>
        </p:nvSpPr>
        <p:spPr>
          <a:xfrm>
            <a:off x="3056093" y="1488065"/>
            <a:ext cx="574964" cy="657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75" b="1" dirty="0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线</a:t>
            </a:r>
          </a:p>
        </p:txBody>
      </p:sp>
      <p:sp>
        <p:nvSpPr>
          <p:cNvPr id="174" name="文本框 173"/>
          <p:cNvSpPr txBox="1"/>
          <p:nvPr/>
        </p:nvSpPr>
        <p:spPr>
          <a:xfrm>
            <a:off x="3677506" y="1491529"/>
            <a:ext cx="574964" cy="657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75" b="1" dirty="0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条</a:t>
            </a:r>
          </a:p>
        </p:txBody>
      </p:sp>
      <p:sp>
        <p:nvSpPr>
          <p:cNvPr id="175" name="文本框 174"/>
          <p:cNvSpPr txBox="1"/>
          <p:nvPr/>
        </p:nvSpPr>
        <p:spPr>
          <a:xfrm>
            <a:off x="5048992" y="1463056"/>
            <a:ext cx="574964" cy="657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75" b="1" dirty="0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柔</a:t>
            </a:r>
          </a:p>
        </p:txBody>
      </p:sp>
      <p:sp>
        <p:nvSpPr>
          <p:cNvPr id="176" name="文本框 175"/>
          <p:cNvSpPr txBox="1"/>
          <p:nvPr/>
        </p:nvSpPr>
        <p:spPr>
          <a:xfrm>
            <a:off x="5643862" y="1477674"/>
            <a:ext cx="574964" cy="657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75" b="1" dirty="0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美</a:t>
            </a:r>
          </a:p>
        </p:txBody>
      </p:sp>
      <p:sp>
        <p:nvSpPr>
          <p:cNvPr id="177" name="文本框 176"/>
          <p:cNvSpPr txBox="1"/>
          <p:nvPr/>
        </p:nvSpPr>
        <p:spPr>
          <a:xfrm>
            <a:off x="1003888" y="2524124"/>
            <a:ext cx="574964" cy="657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75" b="1" dirty="0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衣</a:t>
            </a:r>
          </a:p>
        </p:txBody>
      </p:sp>
      <p:sp>
        <p:nvSpPr>
          <p:cNvPr id="178" name="文本框 177"/>
          <p:cNvSpPr txBox="1"/>
          <p:nvPr/>
        </p:nvSpPr>
        <p:spPr>
          <a:xfrm>
            <a:off x="1584697" y="2516332"/>
            <a:ext cx="574964" cy="657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75" b="1" dirty="0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裳</a:t>
            </a:r>
          </a:p>
        </p:txBody>
      </p:sp>
      <p:sp>
        <p:nvSpPr>
          <p:cNvPr id="179" name="文本框 178"/>
          <p:cNvSpPr txBox="1"/>
          <p:nvPr/>
        </p:nvSpPr>
        <p:spPr>
          <a:xfrm>
            <a:off x="3053608" y="2502693"/>
            <a:ext cx="574964" cy="657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75" b="1" dirty="0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彩</a:t>
            </a:r>
          </a:p>
        </p:txBody>
      </p:sp>
      <p:sp>
        <p:nvSpPr>
          <p:cNvPr id="180" name="文本框 179"/>
          <p:cNvSpPr txBox="1"/>
          <p:nvPr/>
        </p:nvSpPr>
        <p:spPr>
          <a:xfrm>
            <a:off x="3663755" y="2503127"/>
            <a:ext cx="574964" cy="657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75" b="1" dirty="0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虹</a:t>
            </a:r>
          </a:p>
        </p:txBody>
      </p:sp>
      <p:sp>
        <p:nvSpPr>
          <p:cNvPr id="181" name="文本框 180"/>
          <p:cNvSpPr txBox="1"/>
          <p:nvPr/>
        </p:nvSpPr>
        <p:spPr>
          <a:xfrm>
            <a:off x="5034262" y="2488406"/>
            <a:ext cx="574964" cy="657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75" b="1" dirty="0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马</a:t>
            </a:r>
          </a:p>
        </p:txBody>
      </p:sp>
      <p:sp>
        <p:nvSpPr>
          <p:cNvPr id="182" name="文本框 181"/>
          <p:cNvSpPr txBox="1"/>
          <p:nvPr/>
        </p:nvSpPr>
        <p:spPr>
          <a:xfrm>
            <a:off x="5616586" y="2488839"/>
            <a:ext cx="574964" cy="657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75" b="1" dirty="0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蹄</a:t>
            </a:r>
          </a:p>
        </p:txBody>
      </p:sp>
      <p:sp>
        <p:nvSpPr>
          <p:cNvPr id="183" name="文本框 182"/>
          <p:cNvSpPr txBox="1"/>
          <p:nvPr/>
        </p:nvSpPr>
        <p:spPr>
          <a:xfrm>
            <a:off x="975653" y="3507365"/>
            <a:ext cx="574964" cy="657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75" b="1" dirty="0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礼</a:t>
            </a:r>
          </a:p>
        </p:txBody>
      </p:sp>
      <p:sp>
        <p:nvSpPr>
          <p:cNvPr id="184" name="文本框 183"/>
          <p:cNvSpPr txBox="1"/>
          <p:nvPr/>
        </p:nvSpPr>
        <p:spPr>
          <a:xfrm>
            <a:off x="1592397" y="3513859"/>
            <a:ext cx="574964" cy="657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75" b="1" dirty="0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貌</a:t>
            </a:r>
          </a:p>
        </p:txBody>
      </p:sp>
      <p:sp>
        <p:nvSpPr>
          <p:cNvPr id="185" name="文本框 184"/>
          <p:cNvSpPr txBox="1"/>
          <p:nvPr/>
        </p:nvSpPr>
        <p:spPr>
          <a:xfrm>
            <a:off x="3053609" y="3492860"/>
            <a:ext cx="574964" cy="657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75" b="1" dirty="0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举</a:t>
            </a:r>
          </a:p>
        </p:txBody>
      </p:sp>
      <p:sp>
        <p:nvSpPr>
          <p:cNvPr id="186" name="文本框 185"/>
          <p:cNvSpPr txBox="1"/>
          <p:nvPr/>
        </p:nvSpPr>
        <p:spPr>
          <a:xfrm>
            <a:off x="3650344" y="3514292"/>
            <a:ext cx="574964" cy="657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75" b="1" dirty="0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杯</a:t>
            </a:r>
          </a:p>
        </p:txBody>
      </p:sp>
      <p:sp>
        <p:nvSpPr>
          <p:cNvPr id="187" name="文本框 186"/>
          <p:cNvSpPr txBox="1"/>
          <p:nvPr/>
        </p:nvSpPr>
        <p:spPr>
          <a:xfrm>
            <a:off x="5041737" y="3500221"/>
            <a:ext cx="574964" cy="657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75" b="1" dirty="0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微</a:t>
            </a:r>
          </a:p>
        </p:txBody>
      </p:sp>
      <p:sp>
        <p:nvSpPr>
          <p:cNvPr id="188" name="文本框 187"/>
          <p:cNvSpPr txBox="1"/>
          <p:nvPr/>
        </p:nvSpPr>
        <p:spPr>
          <a:xfrm>
            <a:off x="5652212" y="3493294"/>
            <a:ext cx="574964" cy="657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75" b="1" dirty="0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笑</a:t>
            </a:r>
          </a:p>
        </p:txBody>
      </p:sp>
      <p:sp>
        <p:nvSpPr>
          <p:cNvPr id="193" name="椭圆 192"/>
          <p:cNvSpPr/>
          <p:nvPr/>
        </p:nvSpPr>
        <p:spPr>
          <a:xfrm>
            <a:off x="1627261" y="3570144"/>
            <a:ext cx="297872" cy="56110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n>
                <a:solidFill>
                  <a:srgbClr val="FF0000"/>
                </a:solidFill>
              </a:ln>
              <a:noFill/>
            </a:endParaRPr>
          </a:p>
        </p:txBody>
      </p:sp>
      <p:sp>
        <p:nvSpPr>
          <p:cNvPr id="195" name="椭圆 194"/>
          <p:cNvSpPr/>
          <p:nvPr/>
        </p:nvSpPr>
        <p:spPr>
          <a:xfrm>
            <a:off x="5260614" y="3753717"/>
            <a:ext cx="176646" cy="14200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n>
                <a:solidFill>
                  <a:srgbClr val="FF0000"/>
                </a:solidFill>
              </a:ln>
              <a:noFill/>
            </a:endParaRPr>
          </a:p>
        </p:txBody>
      </p:sp>
      <p:sp>
        <p:nvSpPr>
          <p:cNvPr id="196" name="椭圆 195"/>
          <p:cNvSpPr/>
          <p:nvPr/>
        </p:nvSpPr>
        <p:spPr>
          <a:xfrm>
            <a:off x="5693568" y="2822214"/>
            <a:ext cx="228601" cy="18703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n>
                <a:solidFill>
                  <a:srgbClr val="FF0000"/>
                </a:solidFill>
              </a:ln>
              <a:noFill/>
            </a:endParaRPr>
          </a:p>
        </p:txBody>
      </p:sp>
      <p:pic>
        <p:nvPicPr>
          <p:cNvPr id="161" name="图片 160" descr="同上一堂课色块-绿色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1" y="-11650"/>
            <a:ext cx="9144000" cy="419403"/>
          </a:xfrm>
          <a:prstGeom prst="rect">
            <a:avLst/>
          </a:prstGeom>
        </p:spPr>
      </p:pic>
      <p:cxnSp>
        <p:nvCxnSpPr>
          <p:cNvPr id="192" name="直接连接符 191"/>
          <p:cNvCxnSpPr/>
          <p:nvPr/>
        </p:nvCxnSpPr>
        <p:spPr>
          <a:xfrm flipV="1">
            <a:off x="2648825" y="1066214"/>
            <a:ext cx="4167554" cy="17585"/>
          </a:xfrm>
          <a:prstGeom prst="line">
            <a:avLst/>
          </a:prstGeom>
          <a:ln w="12700">
            <a:solidFill>
              <a:srgbClr val="00CC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7" name="组合 196"/>
          <p:cNvGrpSpPr/>
          <p:nvPr/>
        </p:nvGrpSpPr>
        <p:grpSpPr>
          <a:xfrm>
            <a:off x="2226792" y="872266"/>
            <a:ext cx="334111" cy="352210"/>
            <a:chOff x="2121873" y="1511588"/>
            <a:chExt cx="445481" cy="469613"/>
          </a:xfrm>
        </p:grpSpPr>
        <p:sp>
          <p:nvSpPr>
            <p:cNvPr id="198" name="矩形 197"/>
            <p:cNvSpPr/>
            <p:nvPr/>
          </p:nvSpPr>
          <p:spPr>
            <a:xfrm>
              <a:off x="2121873" y="1511588"/>
              <a:ext cx="363415" cy="363415"/>
            </a:xfrm>
            <a:prstGeom prst="rect">
              <a:avLst/>
            </a:prstGeom>
            <a:solidFill>
              <a:srgbClr val="008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</a:endParaRPr>
            </a:p>
          </p:txBody>
        </p:sp>
        <p:sp>
          <p:nvSpPr>
            <p:cNvPr id="199" name="矩形 198"/>
            <p:cNvSpPr/>
            <p:nvPr/>
          </p:nvSpPr>
          <p:spPr>
            <a:xfrm>
              <a:off x="2321171" y="1735018"/>
              <a:ext cx="246183" cy="246183"/>
            </a:xfrm>
            <a:prstGeom prst="rect">
              <a:avLst/>
            </a:prstGeom>
            <a:solidFill>
              <a:srgbClr val="00CC00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</a:endParaRPr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0646" y="1100683"/>
            <a:ext cx="1193396" cy="598984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28035" y="1102969"/>
            <a:ext cx="1330568" cy="594412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11711" y="1091258"/>
            <a:ext cx="1335140" cy="489247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5778" y="2090232"/>
            <a:ext cx="1348857" cy="662998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28035" y="2099367"/>
            <a:ext cx="1330568" cy="873328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866" y="2098527"/>
            <a:ext cx="1330568" cy="489247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3497" y="3110363"/>
            <a:ext cx="1330568" cy="594412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85185" y="3088932"/>
            <a:ext cx="1330568" cy="594412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7424" y="3100933"/>
            <a:ext cx="1335140" cy="598984"/>
          </a:xfrm>
          <a:prstGeom prst="rect">
            <a:avLst/>
          </a:prstGeom>
        </p:spPr>
      </p:pic>
      <p:sp>
        <p:nvSpPr>
          <p:cNvPr id="194" name="椭圆 193"/>
          <p:cNvSpPr/>
          <p:nvPr/>
        </p:nvSpPr>
        <p:spPr>
          <a:xfrm>
            <a:off x="1705842" y="1864519"/>
            <a:ext cx="508721" cy="192881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n>
                <a:solidFill>
                  <a:srgbClr val="FF0000"/>
                </a:solidFill>
              </a:ln>
              <a:noFill/>
            </a:endParaRPr>
          </a:p>
        </p:txBody>
      </p:sp>
      <p:sp>
        <p:nvSpPr>
          <p:cNvPr id="163" name="文本框 162"/>
          <p:cNvSpPr txBox="1"/>
          <p:nvPr/>
        </p:nvSpPr>
        <p:spPr>
          <a:xfrm>
            <a:off x="130518" y="4454166"/>
            <a:ext cx="9978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1400" dirty="0">
                <a:solidFill>
                  <a:srgbClr val="0A4F01"/>
                </a:solidFill>
                <a:latin typeface="汉仪松阳体 W" panose="00020600040101010101"/>
                <a:ea typeface="汉仪松阳体 W" panose="00020600040101010101"/>
                <a:cs typeface="汉仪松阳体 W" panose="00020600040101010101"/>
              </a:rPr>
              <a:t>六</a:t>
            </a:r>
            <a:r>
              <a:rPr kumimoji="1" lang="zh-CN" altLang="en-US" sz="1400" dirty="0" smtClean="0">
                <a:solidFill>
                  <a:srgbClr val="0A4F01"/>
                </a:solidFill>
                <a:latin typeface="汉仪松阳体 W" panose="00020600040101010101"/>
                <a:ea typeface="汉仪松阳体 W" panose="00020600040101010101"/>
                <a:cs typeface="汉仪松阳体 W" panose="00020600040101010101"/>
              </a:rPr>
              <a:t>年级</a:t>
            </a:r>
            <a:endParaRPr kumimoji="1" lang="zh-CN" altLang="en-US" sz="1400" dirty="0">
              <a:solidFill>
                <a:srgbClr val="0A4F01"/>
              </a:solidFill>
              <a:latin typeface="汉仪松阳体 W" panose="00020600040101010101"/>
              <a:ea typeface="汉仪松阳体 W" panose="00020600040101010101"/>
              <a:cs typeface="汉仪松阳体 W" panose="00020600040101010101"/>
            </a:endParaRPr>
          </a:p>
        </p:txBody>
      </p:sp>
      <p:sp>
        <p:nvSpPr>
          <p:cNvPr id="164" name="文本框 163"/>
          <p:cNvSpPr txBox="1"/>
          <p:nvPr/>
        </p:nvSpPr>
        <p:spPr>
          <a:xfrm>
            <a:off x="-228206" y="4632779"/>
            <a:ext cx="16532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1400" dirty="0">
                <a:solidFill>
                  <a:srgbClr val="0A4F01"/>
                </a:solidFill>
                <a:latin typeface="汉仪松阳体 W" panose="00020600040101010101"/>
                <a:ea typeface="汉仪松阳体 W" panose="00020600040101010101"/>
                <a:cs typeface="汉仪松阳体 W" panose="00020600040101010101"/>
              </a:rPr>
              <a:t>语文</a:t>
            </a:r>
          </a:p>
        </p:txBody>
      </p:sp>
      <p:sp>
        <p:nvSpPr>
          <p:cNvPr id="165" name="云形标注 164"/>
          <p:cNvSpPr/>
          <p:nvPr/>
        </p:nvSpPr>
        <p:spPr>
          <a:xfrm>
            <a:off x="204951" y="4374426"/>
            <a:ext cx="848934" cy="620540"/>
          </a:xfrm>
          <a:prstGeom prst="cloudCallout">
            <a:avLst/>
          </a:prstGeom>
          <a:noFill/>
          <a:ln>
            <a:solidFill>
              <a:srgbClr val="0F770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7255130" y="1697381"/>
            <a:ext cx="160186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>
                <a:solidFill>
                  <a:srgbClr val="FFFFFF"/>
                </a:solidFill>
              </a:rPr>
              <a:t>https://www.ypppt.com/</a:t>
            </a:r>
            <a:endParaRPr lang="zh-CN" altLang="en-US" sz="1050" dirty="0">
              <a:solidFill>
                <a:srgbClr val="FFFFFF"/>
              </a:solidFill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1" grpId="0"/>
      <p:bldP spid="172" grpId="0"/>
      <p:bldP spid="173" grpId="0"/>
      <p:bldP spid="174" grpId="0"/>
      <p:bldP spid="175" grpId="0"/>
      <p:bldP spid="176" grpId="0"/>
      <p:bldP spid="177" grpId="0"/>
      <p:bldP spid="178" grpId="0"/>
      <p:bldP spid="179" grpId="0"/>
      <p:bldP spid="180" grpId="0"/>
      <p:bldP spid="181" grpId="0"/>
      <p:bldP spid="182" grpId="0"/>
      <p:bldP spid="183" grpId="0"/>
      <p:bldP spid="184" grpId="0"/>
      <p:bldP spid="185" grpId="0"/>
      <p:bldP spid="186" grpId="0"/>
      <p:bldP spid="187" grpId="0"/>
      <p:bldP spid="188" grpId="0"/>
      <p:bldP spid="193" grpId="0" animBg="1"/>
      <p:bldP spid="195" grpId="0" animBg="1"/>
      <p:bldP spid="196" grpId="0" animBg="1"/>
      <p:bldP spid="19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同上一堂课色块-绿色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1" y="-11650"/>
            <a:ext cx="9144000" cy="419403"/>
          </a:xfrm>
          <a:prstGeom prst="rect">
            <a:avLst/>
          </a:prstGeom>
        </p:spPr>
      </p:pic>
      <p:sp>
        <p:nvSpPr>
          <p:cNvPr id="2" name="流程图: 可选过程 1"/>
          <p:cNvSpPr/>
          <p:nvPr/>
        </p:nvSpPr>
        <p:spPr>
          <a:xfrm>
            <a:off x="1173290" y="1238679"/>
            <a:ext cx="1586305" cy="428625"/>
          </a:xfrm>
          <a:prstGeom prst="flowChartAlternateProcess">
            <a:avLst/>
          </a:prstGeom>
          <a:solidFill>
            <a:srgbClr val="00660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草原风光</a:t>
            </a:r>
          </a:p>
        </p:txBody>
      </p:sp>
      <p:sp>
        <p:nvSpPr>
          <p:cNvPr id="12" name="流程图: 可选过程 11"/>
          <p:cNvSpPr/>
          <p:nvPr/>
        </p:nvSpPr>
        <p:spPr>
          <a:xfrm>
            <a:off x="1173290" y="2210229"/>
            <a:ext cx="1593449" cy="428625"/>
          </a:xfrm>
          <a:prstGeom prst="flowChartAlternateProcess">
            <a:avLst/>
          </a:prstGeom>
          <a:solidFill>
            <a:srgbClr val="00660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喜迎远客</a:t>
            </a:r>
          </a:p>
        </p:txBody>
      </p:sp>
      <p:sp>
        <p:nvSpPr>
          <p:cNvPr id="13" name="流程图: 可选过程 12"/>
          <p:cNvSpPr/>
          <p:nvPr/>
        </p:nvSpPr>
        <p:spPr>
          <a:xfrm>
            <a:off x="1173291" y="3274648"/>
            <a:ext cx="1607736" cy="428625"/>
          </a:xfrm>
          <a:prstGeom prst="flowChartAlternateProcess">
            <a:avLst/>
          </a:prstGeom>
          <a:solidFill>
            <a:srgbClr val="00660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主客联欢</a:t>
            </a:r>
          </a:p>
        </p:txBody>
      </p:sp>
      <p:sp>
        <p:nvSpPr>
          <p:cNvPr id="17" name="流程图: 可选过程 16"/>
          <p:cNvSpPr/>
          <p:nvPr/>
        </p:nvSpPr>
        <p:spPr>
          <a:xfrm>
            <a:off x="3595413" y="1238679"/>
            <a:ext cx="1407319" cy="428625"/>
          </a:xfrm>
          <a:prstGeom prst="flowChartAlternateProcess">
            <a:avLst/>
          </a:prstGeom>
          <a:ln w="38100">
            <a:solidFill>
              <a:srgbClr val="0066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景色美</a:t>
            </a:r>
          </a:p>
        </p:txBody>
      </p:sp>
      <p:sp>
        <p:nvSpPr>
          <p:cNvPr id="18" name="流程图: 可选过程 17"/>
          <p:cNvSpPr/>
          <p:nvPr/>
        </p:nvSpPr>
        <p:spPr>
          <a:xfrm>
            <a:off x="3609701" y="2724579"/>
            <a:ext cx="1407319" cy="428625"/>
          </a:xfrm>
          <a:prstGeom prst="flowChartAlternateProcess">
            <a:avLst/>
          </a:prstGeom>
          <a:ln w="38100">
            <a:solidFill>
              <a:srgbClr val="0066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人情美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5609952" y="1631585"/>
            <a:ext cx="24217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蒙汉情深何忍别，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天涯碧草话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斜阳！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21" name="直接箭头连接符 20"/>
          <p:cNvCxnSpPr>
            <a:stCxn id="2" idx="3"/>
            <a:endCxn id="17" idx="1"/>
          </p:cNvCxnSpPr>
          <p:nvPr/>
        </p:nvCxnSpPr>
        <p:spPr>
          <a:xfrm>
            <a:off x="2759595" y="1452992"/>
            <a:ext cx="835818" cy="0"/>
          </a:xfrm>
          <a:prstGeom prst="straightConnector1">
            <a:avLst/>
          </a:prstGeom>
          <a:ln w="57150">
            <a:solidFill>
              <a:srgbClr val="0066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3" name="直接箭头连接符 22"/>
          <p:cNvCxnSpPr>
            <a:stCxn id="12" idx="3"/>
            <a:endCxn id="18" idx="1"/>
          </p:cNvCxnSpPr>
          <p:nvPr/>
        </p:nvCxnSpPr>
        <p:spPr>
          <a:xfrm>
            <a:off x="2766739" y="2424542"/>
            <a:ext cx="842962" cy="514350"/>
          </a:xfrm>
          <a:prstGeom prst="straightConnector1">
            <a:avLst/>
          </a:prstGeom>
          <a:ln w="57150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箭头连接符 24"/>
          <p:cNvCxnSpPr>
            <a:stCxn id="13" idx="3"/>
            <a:endCxn id="18" idx="1"/>
          </p:cNvCxnSpPr>
          <p:nvPr/>
        </p:nvCxnSpPr>
        <p:spPr>
          <a:xfrm flipV="1">
            <a:off x="2781027" y="2938892"/>
            <a:ext cx="828674" cy="550069"/>
          </a:xfrm>
          <a:prstGeom prst="straightConnector1">
            <a:avLst/>
          </a:prstGeom>
          <a:ln w="57150">
            <a:solidFill>
              <a:srgbClr val="0066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7" name="直接箭头连接符 26"/>
          <p:cNvCxnSpPr>
            <a:stCxn id="17" idx="3"/>
            <a:endCxn id="19" idx="1"/>
          </p:cNvCxnSpPr>
          <p:nvPr/>
        </p:nvCxnSpPr>
        <p:spPr>
          <a:xfrm>
            <a:off x="5002732" y="1452992"/>
            <a:ext cx="607220" cy="778758"/>
          </a:xfrm>
          <a:prstGeom prst="straightConnector1">
            <a:avLst/>
          </a:prstGeom>
          <a:ln w="57150">
            <a:solidFill>
              <a:srgbClr val="0066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9" name="直接箭头连接符 28"/>
          <p:cNvCxnSpPr>
            <a:stCxn id="18" idx="3"/>
            <a:endCxn id="19" idx="1"/>
          </p:cNvCxnSpPr>
          <p:nvPr/>
        </p:nvCxnSpPr>
        <p:spPr>
          <a:xfrm flipV="1">
            <a:off x="5017020" y="2231750"/>
            <a:ext cx="592932" cy="707142"/>
          </a:xfrm>
          <a:prstGeom prst="straightConnector1">
            <a:avLst/>
          </a:prstGeom>
          <a:ln w="57150">
            <a:solidFill>
              <a:srgbClr val="0066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2" name="文本框 21"/>
          <p:cNvSpPr txBox="1"/>
          <p:nvPr/>
        </p:nvSpPr>
        <p:spPr>
          <a:xfrm>
            <a:off x="130518" y="4454166"/>
            <a:ext cx="9978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1400" dirty="0">
                <a:solidFill>
                  <a:srgbClr val="0A4F01"/>
                </a:solidFill>
                <a:latin typeface="汉仪松阳体 W" panose="00020600040101010101"/>
                <a:ea typeface="汉仪松阳体 W" panose="00020600040101010101"/>
                <a:cs typeface="汉仪松阳体 W" panose="00020600040101010101"/>
              </a:rPr>
              <a:t>六</a:t>
            </a:r>
            <a:r>
              <a:rPr kumimoji="1" lang="zh-CN" altLang="en-US" sz="1400" dirty="0" smtClean="0">
                <a:solidFill>
                  <a:srgbClr val="0A4F01"/>
                </a:solidFill>
                <a:latin typeface="汉仪松阳体 W" panose="00020600040101010101"/>
                <a:ea typeface="汉仪松阳体 W" panose="00020600040101010101"/>
                <a:cs typeface="汉仪松阳体 W" panose="00020600040101010101"/>
              </a:rPr>
              <a:t>年级</a:t>
            </a:r>
            <a:endParaRPr kumimoji="1" lang="zh-CN" altLang="en-US" sz="1400" dirty="0">
              <a:solidFill>
                <a:srgbClr val="0A4F01"/>
              </a:solidFill>
              <a:latin typeface="汉仪松阳体 W" panose="00020600040101010101"/>
              <a:ea typeface="汉仪松阳体 W" panose="00020600040101010101"/>
              <a:cs typeface="汉仪松阳体 W" panose="00020600040101010101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-228206" y="4632779"/>
            <a:ext cx="16532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1400" dirty="0">
                <a:solidFill>
                  <a:srgbClr val="0A4F01"/>
                </a:solidFill>
                <a:latin typeface="汉仪松阳体 W" panose="00020600040101010101"/>
                <a:ea typeface="汉仪松阳体 W" panose="00020600040101010101"/>
                <a:cs typeface="汉仪松阳体 W" panose="00020600040101010101"/>
              </a:rPr>
              <a:t>语文</a:t>
            </a:r>
          </a:p>
        </p:txBody>
      </p:sp>
      <p:sp>
        <p:nvSpPr>
          <p:cNvPr id="26" name="云形标注 25"/>
          <p:cNvSpPr/>
          <p:nvPr/>
        </p:nvSpPr>
        <p:spPr>
          <a:xfrm>
            <a:off x="204951" y="4374426"/>
            <a:ext cx="848934" cy="620540"/>
          </a:xfrm>
          <a:prstGeom prst="cloudCallout">
            <a:avLst/>
          </a:prstGeom>
          <a:noFill/>
          <a:ln>
            <a:solidFill>
              <a:srgbClr val="0F770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2519948" y="620692"/>
            <a:ext cx="416755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7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联系生活经验想开去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1662940" y="1304881"/>
            <a:ext cx="6372224" cy="5013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生活中你也有过与人惜别的经历吧，和同学交流。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04138" y="2022525"/>
            <a:ext cx="3682138" cy="23252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16999" y="2014538"/>
            <a:ext cx="3623795" cy="23183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图片 9" descr="同上一堂课色块-绿色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1" y="-11650"/>
            <a:ext cx="9144000" cy="419403"/>
          </a:xfrm>
          <a:prstGeom prst="rect">
            <a:avLst/>
          </a:prstGeom>
        </p:spPr>
      </p:pic>
      <p:cxnSp>
        <p:nvCxnSpPr>
          <p:cNvPr id="16" name="直接连接符 15"/>
          <p:cNvCxnSpPr/>
          <p:nvPr/>
        </p:nvCxnSpPr>
        <p:spPr>
          <a:xfrm flipV="1">
            <a:off x="2648825" y="1118394"/>
            <a:ext cx="4167554" cy="17585"/>
          </a:xfrm>
          <a:prstGeom prst="line">
            <a:avLst/>
          </a:prstGeom>
          <a:ln w="12700">
            <a:solidFill>
              <a:srgbClr val="00CC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组合 16"/>
          <p:cNvGrpSpPr/>
          <p:nvPr/>
        </p:nvGrpSpPr>
        <p:grpSpPr>
          <a:xfrm>
            <a:off x="2226792" y="924446"/>
            <a:ext cx="334111" cy="352210"/>
            <a:chOff x="2121873" y="1511588"/>
            <a:chExt cx="445481" cy="469613"/>
          </a:xfrm>
        </p:grpSpPr>
        <p:sp>
          <p:nvSpPr>
            <p:cNvPr id="18" name="矩形 17"/>
            <p:cNvSpPr/>
            <p:nvPr/>
          </p:nvSpPr>
          <p:spPr>
            <a:xfrm>
              <a:off x="2121873" y="1511588"/>
              <a:ext cx="363415" cy="363415"/>
            </a:xfrm>
            <a:prstGeom prst="rect">
              <a:avLst/>
            </a:prstGeom>
            <a:solidFill>
              <a:srgbClr val="008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2321171" y="1735018"/>
              <a:ext cx="246183" cy="246183"/>
            </a:xfrm>
            <a:prstGeom prst="rect">
              <a:avLst/>
            </a:prstGeom>
            <a:solidFill>
              <a:srgbClr val="00CC00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</a:endParaRPr>
            </a:p>
          </p:txBody>
        </p:sp>
      </p:grpSp>
      <p:sp>
        <p:nvSpPr>
          <p:cNvPr id="21" name="文本框 20"/>
          <p:cNvSpPr txBox="1"/>
          <p:nvPr/>
        </p:nvSpPr>
        <p:spPr>
          <a:xfrm>
            <a:off x="130518" y="4454166"/>
            <a:ext cx="9978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1400" dirty="0">
                <a:solidFill>
                  <a:srgbClr val="0A4F01"/>
                </a:solidFill>
                <a:latin typeface="汉仪松阳体 W" panose="00020600040101010101"/>
                <a:ea typeface="汉仪松阳体 W" panose="00020600040101010101"/>
                <a:cs typeface="汉仪松阳体 W" panose="00020600040101010101"/>
              </a:rPr>
              <a:t>六</a:t>
            </a:r>
            <a:r>
              <a:rPr kumimoji="1" lang="zh-CN" altLang="en-US" sz="1400" dirty="0" smtClean="0">
                <a:solidFill>
                  <a:srgbClr val="0A4F01"/>
                </a:solidFill>
                <a:latin typeface="汉仪松阳体 W" panose="00020600040101010101"/>
                <a:ea typeface="汉仪松阳体 W" panose="00020600040101010101"/>
                <a:cs typeface="汉仪松阳体 W" panose="00020600040101010101"/>
              </a:rPr>
              <a:t>年级</a:t>
            </a:r>
            <a:endParaRPr kumimoji="1" lang="zh-CN" altLang="en-US" sz="1400" dirty="0">
              <a:solidFill>
                <a:srgbClr val="0A4F01"/>
              </a:solidFill>
              <a:latin typeface="汉仪松阳体 W" panose="00020600040101010101"/>
              <a:ea typeface="汉仪松阳体 W" panose="00020600040101010101"/>
              <a:cs typeface="汉仪松阳体 W" panose="00020600040101010101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-228206" y="4632779"/>
            <a:ext cx="16532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1400" dirty="0">
                <a:solidFill>
                  <a:srgbClr val="0A4F01"/>
                </a:solidFill>
                <a:latin typeface="汉仪松阳体 W" panose="00020600040101010101"/>
                <a:ea typeface="汉仪松阳体 W" panose="00020600040101010101"/>
                <a:cs typeface="汉仪松阳体 W" panose="00020600040101010101"/>
              </a:rPr>
              <a:t>语文</a:t>
            </a:r>
          </a:p>
        </p:txBody>
      </p:sp>
      <p:sp>
        <p:nvSpPr>
          <p:cNvPr id="23" name="云形标注 22"/>
          <p:cNvSpPr/>
          <p:nvPr/>
        </p:nvSpPr>
        <p:spPr>
          <a:xfrm>
            <a:off x="204951" y="4374426"/>
            <a:ext cx="848934" cy="620540"/>
          </a:xfrm>
          <a:prstGeom prst="cloudCallout">
            <a:avLst/>
          </a:prstGeom>
          <a:noFill/>
          <a:ln>
            <a:solidFill>
              <a:srgbClr val="0F770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682" y="399590"/>
            <a:ext cx="391238" cy="19153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22018" y="2021681"/>
            <a:ext cx="3629026" cy="22980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20341" y="2028825"/>
            <a:ext cx="3651647" cy="2331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图片 9" descr="同上一堂课色块-绿色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1" y="-11650"/>
            <a:ext cx="9144000" cy="419403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130518" y="4454166"/>
            <a:ext cx="9978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1400" dirty="0">
                <a:solidFill>
                  <a:srgbClr val="0A4F01"/>
                </a:solidFill>
                <a:latin typeface="汉仪松阳体 W" panose="00020600040101010101"/>
                <a:ea typeface="汉仪松阳体 W" panose="00020600040101010101"/>
                <a:cs typeface="汉仪松阳体 W" panose="00020600040101010101"/>
              </a:rPr>
              <a:t>六</a:t>
            </a:r>
            <a:r>
              <a:rPr kumimoji="1" lang="zh-CN" altLang="en-US" sz="1400" dirty="0" smtClean="0">
                <a:solidFill>
                  <a:srgbClr val="0A4F01"/>
                </a:solidFill>
                <a:latin typeface="汉仪松阳体 W" panose="00020600040101010101"/>
                <a:ea typeface="汉仪松阳体 W" panose="00020600040101010101"/>
                <a:cs typeface="汉仪松阳体 W" panose="00020600040101010101"/>
              </a:rPr>
              <a:t>年级</a:t>
            </a:r>
            <a:endParaRPr kumimoji="1" lang="zh-CN" altLang="en-US" sz="1400" dirty="0">
              <a:solidFill>
                <a:srgbClr val="0A4F01"/>
              </a:solidFill>
              <a:latin typeface="汉仪松阳体 W" panose="00020600040101010101"/>
              <a:ea typeface="汉仪松阳体 W" panose="00020600040101010101"/>
              <a:cs typeface="汉仪松阳体 W" panose="00020600040101010101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-228206" y="4632779"/>
            <a:ext cx="16532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1400" dirty="0">
                <a:solidFill>
                  <a:srgbClr val="0A4F01"/>
                </a:solidFill>
                <a:latin typeface="汉仪松阳体 W" panose="00020600040101010101"/>
                <a:ea typeface="汉仪松阳体 W" panose="00020600040101010101"/>
                <a:cs typeface="汉仪松阳体 W" panose="00020600040101010101"/>
              </a:rPr>
              <a:t>语文</a:t>
            </a:r>
          </a:p>
        </p:txBody>
      </p:sp>
      <p:sp>
        <p:nvSpPr>
          <p:cNvPr id="19" name="云形标注 18"/>
          <p:cNvSpPr/>
          <p:nvPr/>
        </p:nvSpPr>
        <p:spPr>
          <a:xfrm>
            <a:off x="204951" y="4374426"/>
            <a:ext cx="848934" cy="620540"/>
          </a:xfrm>
          <a:prstGeom prst="cloudCallout">
            <a:avLst/>
          </a:prstGeom>
          <a:noFill/>
          <a:ln>
            <a:solidFill>
              <a:srgbClr val="0F770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2519948" y="620692"/>
            <a:ext cx="416755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7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联系生活经验想开去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1662940" y="1304881"/>
            <a:ext cx="6372224" cy="5013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生活中你也有过与人惜别的经历吧，和同学交流。</a:t>
            </a:r>
          </a:p>
        </p:txBody>
      </p:sp>
      <p:cxnSp>
        <p:nvCxnSpPr>
          <p:cNvPr id="30" name="直接连接符 29"/>
          <p:cNvCxnSpPr/>
          <p:nvPr/>
        </p:nvCxnSpPr>
        <p:spPr>
          <a:xfrm flipV="1">
            <a:off x="2648825" y="1118394"/>
            <a:ext cx="4167554" cy="17585"/>
          </a:xfrm>
          <a:prstGeom prst="line">
            <a:avLst/>
          </a:prstGeom>
          <a:ln w="12700">
            <a:solidFill>
              <a:srgbClr val="00CC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组合 30"/>
          <p:cNvGrpSpPr/>
          <p:nvPr/>
        </p:nvGrpSpPr>
        <p:grpSpPr>
          <a:xfrm>
            <a:off x="2226792" y="924446"/>
            <a:ext cx="334111" cy="352210"/>
            <a:chOff x="2121873" y="1511588"/>
            <a:chExt cx="445481" cy="469613"/>
          </a:xfrm>
        </p:grpSpPr>
        <p:sp>
          <p:nvSpPr>
            <p:cNvPr id="32" name="矩形 31"/>
            <p:cNvSpPr/>
            <p:nvPr/>
          </p:nvSpPr>
          <p:spPr>
            <a:xfrm>
              <a:off x="2121873" y="1511588"/>
              <a:ext cx="363415" cy="363415"/>
            </a:xfrm>
            <a:prstGeom prst="rect">
              <a:avLst/>
            </a:prstGeom>
            <a:solidFill>
              <a:srgbClr val="008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2321171" y="1735018"/>
              <a:ext cx="246183" cy="246183"/>
            </a:xfrm>
            <a:prstGeom prst="rect">
              <a:avLst/>
            </a:prstGeom>
            <a:solidFill>
              <a:srgbClr val="00CC00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</a:endParaRPr>
            </a:p>
          </p:txBody>
        </p:sp>
      </p:grpSp>
      <p:pic>
        <p:nvPicPr>
          <p:cNvPr id="24" name="图片 2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682" y="399590"/>
            <a:ext cx="391238" cy="19153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 descr="同上一堂课色块-绿色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1" y="-11650"/>
            <a:ext cx="9144000" cy="419403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5542308" y="2400301"/>
            <a:ext cx="2623931" cy="1113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友好交流情谊深，梧桐树下不忍别。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130518" y="4454166"/>
            <a:ext cx="9978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1400" dirty="0">
                <a:solidFill>
                  <a:srgbClr val="0A4F01"/>
                </a:solidFill>
                <a:latin typeface="汉仪松阳体 W" panose="00020600040101010101"/>
                <a:ea typeface="汉仪松阳体 W" panose="00020600040101010101"/>
                <a:cs typeface="汉仪松阳体 W" panose="00020600040101010101"/>
              </a:rPr>
              <a:t>六</a:t>
            </a:r>
            <a:r>
              <a:rPr kumimoji="1" lang="zh-CN" altLang="en-US" sz="1400" dirty="0" smtClean="0">
                <a:solidFill>
                  <a:srgbClr val="0A4F01"/>
                </a:solidFill>
                <a:latin typeface="汉仪松阳体 W" panose="00020600040101010101"/>
                <a:ea typeface="汉仪松阳体 W" panose="00020600040101010101"/>
                <a:cs typeface="汉仪松阳体 W" panose="00020600040101010101"/>
              </a:rPr>
              <a:t>年级</a:t>
            </a:r>
            <a:endParaRPr kumimoji="1" lang="zh-CN" altLang="en-US" sz="1400" dirty="0">
              <a:solidFill>
                <a:srgbClr val="0A4F01"/>
              </a:solidFill>
              <a:latin typeface="汉仪松阳体 W" panose="00020600040101010101"/>
              <a:ea typeface="汉仪松阳体 W" panose="00020600040101010101"/>
              <a:cs typeface="汉仪松阳体 W" panose="00020600040101010101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-228206" y="4632779"/>
            <a:ext cx="16532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1400" dirty="0">
                <a:solidFill>
                  <a:srgbClr val="0A4F01"/>
                </a:solidFill>
                <a:latin typeface="汉仪松阳体 W" panose="00020600040101010101"/>
                <a:ea typeface="汉仪松阳体 W" panose="00020600040101010101"/>
                <a:cs typeface="汉仪松阳体 W" panose="00020600040101010101"/>
              </a:rPr>
              <a:t>语文</a:t>
            </a:r>
          </a:p>
        </p:txBody>
      </p:sp>
      <p:sp>
        <p:nvSpPr>
          <p:cNvPr id="19" name="云形标注 18"/>
          <p:cNvSpPr/>
          <p:nvPr/>
        </p:nvSpPr>
        <p:spPr>
          <a:xfrm>
            <a:off x="204951" y="4374426"/>
            <a:ext cx="848934" cy="620540"/>
          </a:xfrm>
          <a:prstGeom prst="cloudCallout">
            <a:avLst/>
          </a:prstGeom>
          <a:noFill/>
          <a:ln>
            <a:solidFill>
              <a:srgbClr val="0F770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文本框 34"/>
          <p:cNvSpPr txBox="1"/>
          <p:nvPr/>
        </p:nvSpPr>
        <p:spPr>
          <a:xfrm>
            <a:off x="2519948" y="620692"/>
            <a:ext cx="416755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7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联系生活经验想开去</a:t>
            </a:r>
          </a:p>
        </p:txBody>
      </p:sp>
      <p:sp>
        <p:nvSpPr>
          <p:cNvPr id="36" name="文本框 35"/>
          <p:cNvSpPr txBox="1"/>
          <p:nvPr/>
        </p:nvSpPr>
        <p:spPr>
          <a:xfrm>
            <a:off x="1662940" y="1304881"/>
            <a:ext cx="6372224" cy="5013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生活中你也有过与人惜别的经历吧，和同学交流。</a:t>
            </a:r>
          </a:p>
        </p:txBody>
      </p:sp>
      <p:cxnSp>
        <p:nvCxnSpPr>
          <p:cNvPr id="37" name="直接连接符 36"/>
          <p:cNvCxnSpPr/>
          <p:nvPr/>
        </p:nvCxnSpPr>
        <p:spPr>
          <a:xfrm flipV="1">
            <a:off x="2648825" y="1118394"/>
            <a:ext cx="4167554" cy="17585"/>
          </a:xfrm>
          <a:prstGeom prst="line">
            <a:avLst/>
          </a:prstGeom>
          <a:ln w="12700">
            <a:solidFill>
              <a:srgbClr val="00CC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组合 37"/>
          <p:cNvGrpSpPr/>
          <p:nvPr/>
        </p:nvGrpSpPr>
        <p:grpSpPr>
          <a:xfrm>
            <a:off x="2226792" y="924446"/>
            <a:ext cx="334111" cy="352210"/>
            <a:chOff x="2121873" y="1511588"/>
            <a:chExt cx="445481" cy="469613"/>
          </a:xfrm>
        </p:grpSpPr>
        <p:sp>
          <p:nvSpPr>
            <p:cNvPr id="39" name="矩形 38"/>
            <p:cNvSpPr/>
            <p:nvPr/>
          </p:nvSpPr>
          <p:spPr>
            <a:xfrm>
              <a:off x="2121873" y="1511588"/>
              <a:ext cx="363415" cy="363415"/>
            </a:xfrm>
            <a:prstGeom prst="rect">
              <a:avLst/>
            </a:prstGeom>
            <a:solidFill>
              <a:srgbClr val="008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2321171" y="1735018"/>
              <a:ext cx="246183" cy="246183"/>
            </a:xfrm>
            <a:prstGeom prst="rect">
              <a:avLst/>
            </a:prstGeom>
            <a:solidFill>
              <a:srgbClr val="00CC00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 descr="同上一堂课色块-绿色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1" y="-11650"/>
            <a:ext cx="9144000" cy="419403"/>
          </a:xfrm>
          <a:prstGeom prst="rect">
            <a:avLst/>
          </a:prstGeom>
        </p:spPr>
      </p:pic>
      <p:cxnSp>
        <p:nvCxnSpPr>
          <p:cNvPr id="19" name="直接连接符 18"/>
          <p:cNvCxnSpPr/>
          <p:nvPr/>
        </p:nvCxnSpPr>
        <p:spPr>
          <a:xfrm flipV="1">
            <a:off x="2648825" y="1118394"/>
            <a:ext cx="4167554" cy="17585"/>
          </a:xfrm>
          <a:prstGeom prst="line">
            <a:avLst/>
          </a:prstGeom>
          <a:ln w="12700">
            <a:solidFill>
              <a:srgbClr val="00CC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组合 19"/>
          <p:cNvGrpSpPr/>
          <p:nvPr/>
        </p:nvGrpSpPr>
        <p:grpSpPr>
          <a:xfrm>
            <a:off x="2226792" y="924446"/>
            <a:ext cx="334111" cy="352210"/>
            <a:chOff x="2121873" y="1511588"/>
            <a:chExt cx="445481" cy="469613"/>
          </a:xfrm>
        </p:grpSpPr>
        <p:sp>
          <p:nvSpPr>
            <p:cNvPr id="21" name="矩形 20"/>
            <p:cNvSpPr/>
            <p:nvPr/>
          </p:nvSpPr>
          <p:spPr>
            <a:xfrm>
              <a:off x="2121873" y="1511588"/>
              <a:ext cx="363415" cy="363415"/>
            </a:xfrm>
            <a:prstGeom prst="rect">
              <a:avLst/>
            </a:prstGeom>
            <a:solidFill>
              <a:srgbClr val="008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2321171" y="1735018"/>
              <a:ext cx="246183" cy="246183"/>
            </a:xfrm>
            <a:prstGeom prst="rect">
              <a:avLst/>
            </a:prstGeom>
            <a:solidFill>
              <a:srgbClr val="00CC00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</a:endParaRPr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2519948" y="620692"/>
            <a:ext cx="41675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阅读时能从所</a:t>
            </a:r>
            <a:r>
              <a:rPr lang="zh-CN" altLang="en-US" sz="24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读的内容</a:t>
            </a:r>
            <a:r>
              <a:rPr lang="zh-CN" altLang="en-US" sz="24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想开去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130518" y="4454166"/>
            <a:ext cx="9978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1400" dirty="0">
                <a:solidFill>
                  <a:srgbClr val="0A4F01"/>
                </a:solidFill>
                <a:latin typeface="汉仪松阳体 W" panose="00020600040101010101"/>
                <a:ea typeface="汉仪松阳体 W" panose="00020600040101010101"/>
                <a:cs typeface="汉仪松阳体 W" panose="00020600040101010101"/>
              </a:rPr>
              <a:t>六</a:t>
            </a:r>
            <a:r>
              <a:rPr kumimoji="1" lang="zh-CN" altLang="en-US" sz="1400" dirty="0" smtClean="0">
                <a:solidFill>
                  <a:srgbClr val="0A4F01"/>
                </a:solidFill>
                <a:latin typeface="汉仪松阳体 W" panose="00020600040101010101"/>
                <a:ea typeface="汉仪松阳体 W" panose="00020600040101010101"/>
                <a:cs typeface="汉仪松阳体 W" panose="00020600040101010101"/>
              </a:rPr>
              <a:t>年级</a:t>
            </a:r>
            <a:endParaRPr kumimoji="1" lang="zh-CN" altLang="en-US" sz="1400" dirty="0">
              <a:solidFill>
                <a:srgbClr val="0A4F01"/>
              </a:solidFill>
              <a:latin typeface="汉仪松阳体 W" panose="00020600040101010101"/>
              <a:ea typeface="汉仪松阳体 W" panose="00020600040101010101"/>
              <a:cs typeface="汉仪松阳体 W" panose="00020600040101010101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-228206" y="4632779"/>
            <a:ext cx="16532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1400" dirty="0">
                <a:solidFill>
                  <a:srgbClr val="0A4F01"/>
                </a:solidFill>
                <a:latin typeface="汉仪松阳体 W" panose="00020600040101010101"/>
                <a:ea typeface="汉仪松阳体 W" panose="00020600040101010101"/>
                <a:cs typeface="汉仪松阳体 W" panose="00020600040101010101"/>
              </a:rPr>
              <a:t>语文</a:t>
            </a:r>
          </a:p>
        </p:txBody>
      </p:sp>
      <p:sp>
        <p:nvSpPr>
          <p:cNvPr id="17" name="云形标注 16"/>
          <p:cNvSpPr/>
          <p:nvPr/>
        </p:nvSpPr>
        <p:spPr>
          <a:xfrm>
            <a:off x="204951" y="4374426"/>
            <a:ext cx="848934" cy="620540"/>
          </a:xfrm>
          <a:prstGeom prst="cloudCallout">
            <a:avLst/>
          </a:prstGeom>
          <a:noFill/>
          <a:ln>
            <a:solidFill>
              <a:srgbClr val="0F770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21605" y="1412420"/>
            <a:ext cx="2093120" cy="3169761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637551" y="1404257"/>
            <a:ext cx="2091987" cy="3189175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451201" y="1412421"/>
            <a:ext cx="2173277" cy="318815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21605" y="1412420"/>
            <a:ext cx="2093120" cy="316976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637551" y="1404257"/>
            <a:ext cx="2091987" cy="31891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451201" y="1412421"/>
            <a:ext cx="2173277" cy="3188154"/>
          </a:xfrm>
          <a:prstGeom prst="rect">
            <a:avLst/>
          </a:prstGeom>
        </p:spPr>
      </p:pic>
      <p:cxnSp>
        <p:nvCxnSpPr>
          <p:cNvPr id="19" name="直接连接符 18"/>
          <p:cNvCxnSpPr/>
          <p:nvPr/>
        </p:nvCxnSpPr>
        <p:spPr>
          <a:xfrm flipV="1">
            <a:off x="2648825" y="1118394"/>
            <a:ext cx="4167554" cy="17585"/>
          </a:xfrm>
          <a:prstGeom prst="line">
            <a:avLst/>
          </a:prstGeom>
          <a:ln w="12700">
            <a:solidFill>
              <a:srgbClr val="00CC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组合 19"/>
          <p:cNvGrpSpPr/>
          <p:nvPr/>
        </p:nvGrpSpPr>
        <p:grpSpPr>
          <a:xfrm>
            <a:off x="2226792" y="924446"/>
            <a:ext cx="334111" cy="352210"/>
            <a:chOff x="2121873" y="1511588"/>
            <a:chExt cx="445481" cy="469613"/>
          </a:xfrm>
        </p:grpSpPr>
        <p:sp>
          <p:nvSpPr>
            <p:cNvPr id="21" name="矩形 20"/>
            <p:cNvSpPr/>
            <p:nvPr/>
          </p:nvSpPr>
          <p:spPr>
            <a:xfrm>
              <a:off x="2121873" y="1511588"/>
              <a:ext cx="363415" cy="363415"/>
            </a:xfrm>
            <a:prstGeom prst="rect">
              <a:avLst/>
            </a:prstGeom>
            <a:solidFill>
              <a:srgbClr val="008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2321171" y="1735018"/>
              <a:ext cx="246183" cy="246183"/>
            </a:xfrm>
            <a:prstGeom prst="rect">
              <a:avLst/>
            </a:prstGeom>
            <a:solidFill>
              <a:srgbClr val="00CC00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</a:endParaRPr>
            </a:p>
          </p:txBody>
        </p:sp>
      </p:grpSp>
      <p:sp>
        <p:nvSpPr>
          <p:cNvPr id="23" name="矩形标注 22"/>
          <p:cNvSpPr/>
          <p:nvPr/>
        </p:nvSpPr>
        <p:spPr>
          <a:xfrm>
            <a:off x="800099" y="1412421"/>
            <a:ext cx="369571" cy="2865666"/>
          </a:xfrm>
          <a:prstGeom prst="wedgeRectCallout">
            <a:avLst>
              <a:gd name="adj1" fmla="val 134153"/>
              <a:gd name="adj2" fmla="val 42"/>
            </a:avLst>
          </a:prstGeom>
          <a:solidFill>
            <a:srgbClr val="006600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想到相同写法的课文</a:t>
            </a:r>
          </a:p>
        </p:txBody>
      </p:sp>
      <p:sp>
        <p:nvSpPr>
          <p:cNvPr id="24" name="矩形标注 23"/>
          <p:cNvSpPr/>
          <p:nvPr/>
        </p:nvSpPr>
        <p:spPr>
          <a:xfrm>
            <a:off x="7977664" y="1420588"/>
            <a:ext cx="364331" cy="3107531"/>
          </a:xfrm>
          <a:prstGeom prst="wedgeRectCallout">
            <a:avLst>
              <a:gd name="adj1" fmla="val -251843"/>
              <a:gd name="adj2" fmla="val -5711"/>
            </a:avLst>
          </a:prstGeom>
          <a:solidFill>
            <a:srgbClr val="00660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想到自己与人惜别的经历</a:t>
            </a:r>
          </a:p>
        </p:txBody>
      </p:sp>
      <p:cxnSp>
        <p:nvCxnSpPr>
          <p:cNvPr id="8" name="直接连接符 7"/>
          <p:cNvCxnSpPr/>
          <p:nvPr/>
        </p:nvCxnSpPr>
        <p:spPr>
          <a:xfrm>
            <a:off x="6007894" y="2800350"/>
            <a:ext cx="1164431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1957388" y="2786063"/>
            <a:ext cx="1393031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>
            <a:off x="1514475" y="2893219"/>
            <a:ext cx="942975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>
            <a:off x="2214563" y="2243138"/>
            <a:ext cx="535781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文本框 25"/>
          <p:cNvSpPr txBox="1"/>
          <p:nvPr/>
        </p:nvSpPr>
        <p:spPr>
          <a:xfrm>
            <a:off x="2519948" y="620692"/>
            <a:ext cx="41675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阅读时能从所</a:t>
            </a:r>
            <a:r>
              <a:rPr lang="zh-CN" altLang="en-US" sz="24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读的内容</a:t>
            </a:r>
            <a:r>
              <a:rPr lang="zh-CN" altLang="en-US" sz="24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想开去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130518" y="4454166"/>
            <a:ext cx="9978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1400" dirty="0">
                <a:solidFill>
                  <a:srgbClr val="0A4F01"/>
                </a:solidFill>
                <a:latin typeface="汉仪松阳体 W" panose="00020600040101010101"/>
                <a:ea typeface="汉仪松阳体 W" panose="00020600040101010101"/>
                <a:cs typeface="汉仪松阳体 W" panose="00020600040101010101"/>
              </a:rPr>
              <a:t>六</a:t>
            </a:r>
            <a:r>
              <a:rPr kumimoji="1" lang="zh-CN" altLang="en-US" sz="1400" dirty="0" smtClean="0">
                <a:solidFill>
                  <a:srgbClr val="0A4F01"/>
                </a:solidFill>
                <a:latin typeface="汉仪松阳体 W" panose="00020600040101010101"/>
                <a:ea typeface="汉仪松阳体 W" panose="00020600040101010101"/>
                <a:cs typeface="汉仪松阳体 W" panose="00020600040101010101"/>
              </a:rPr>
              <a:t>年级</a:t>
            </a:r>
            <a:endParaRPr kumimoji="1" lang="zh-CN" altLang="en-US" sz="1400" dirty="0">
              <a:solidFill>
                <a:srgbClr val="0A4F01"/>
              </a:solidFill>
              <a:latin typeface="汉仪松阳体 W" panose="00020600040101010101"/>
              <a:ea typeface="汉仪松阳体 W" panose="00020600040101010101"/>
              <a:cs typeface="汉仪松阳体 W" panose="00020600040101010101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-228206" y="4632779"/>
            <a:ext cx="16532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1400" dirty="0">
                <a:solidFill>
                  <a:srgbClr val="0A4F01"/>
                </a:solidFill>
                <a:latin typeface="汉仪松阳体 W" panose="00020600040101010101"/>
                <a:ea typeface="汉仪松阳体 W" panose="00020600040101010101"/>
                <a:cs typeface="汉仪松阳体 W" panose="00020600040101010101"/>
              </a:rPr>
              <a:t>语文</a:t>
            </a:r>
          </a:p>
        </p:txBody>
      </p:sp>
      <p:sp>
        <p:nvSpPr>
          <p:cNvPr id="32" name="云形标注 31"/>
          <p:cNvSpPr/>
          <p:nvPr/>
        </p:nvSpPr>
        <p:spPr>
          <a:xfrm>
            <a:off x="204951" y="4374426"/>
            <a:ext cx="848934" cy="620540"/>
          </a:xfrm>
          <a:prstGeom prst="cloudCallout">
            <a:avLst/>
          </a:prstGeom>
          <a:noFill/>
          <a:ln>
            <a:solidFill>
              <a:srgbClr val="0F770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2594361" y="1179139"/>
            <a:ext cx="416755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0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作  </a:t>
            </a:r>
            <a:r>
              <a:rPr lang="zh-CN" altLang="en-US" sz="30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业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989781" y="2030251"/>
            <a:ext cx="681527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24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1.</a:t>
            </a:r>
            <a:r>
              <a:rPr lang="zh-CN" altLang="en-US" sz="24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有感情地朗读课文，边读边想象画面。</a:t>
            </a:r>
            <a:endParaRPr lang="en-US" altLang="zh-CN" sz="2400" dirty="0" smtClean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200000"/>
              </a:lnSpc>
            </a:pPr>
            <a:r>
              <a:rPr lang="en-US" altLang="zh-CN" sz="24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2.</a:t>
            </a:r>
            <a:r>
              <a:rPr lang="zh-CN" altLang="en-US" sz="24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小练笔：写一写生活中你与人惜别的经历。</a:t>
            </a:r>
            <a:endParaRPr lang="zh-CN" altLang="en-US" sz="24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4" name="直接连接符 13"/>
          <p:cNvCxnSpPr/>
          <p:nvPr/>
        </p:nvCxnSpPr>
        <p:spPr>
          <a:xfrm flipV="1">
            <a:off x="2671989" y="1747037"/>
            <a:ext cx="4167554" cy="17585"/>
          </a:xfrm>
          <a:prstGeom prst="line">
            <a:avLst/>
          </a:prstGeom>
          <a:ln w="12700">
            <a:solidFill>
              <a:srgbClr val="00CC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组合 14"/>
          <p:cNvGrpSpPr/>
          <p:nvPr/>
        </p:nvGrpSpPr>
        <p:grpSpPr>
          <a:xfrm>
            <a:off x="2249956" y="1553089"/>
            <a:ext cx="334111" cy="352210"/>
            <a:chOff x="2121873" y="1511588"/>
            <a:chExt cx="445481" cy="469613"/>
          </a:xfrm>
        </p:grpSpPr>
        <p:sp>
          <p:nvSpPr>
            <p:cNvPr id="16" name="矩形 15"/>
            <p:cNvSpPr/>
            <p:nvPr/>
          </p:nvSpPr>
          <p:spPr>
            <a:xfrm>
              <a:off x="2121873" y="1511588"/>
              <a:ext cx="363415" cy="363415"/>
            </a:xfrm>
            <a:prstGeom prst="rect">
              <a:avLst/>
            </a:prstGeom>
            <a:solidFill>
              <a:srgbClr val="008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2321171" y="1735018"/>
              <a:ext cx="246183" cy="246183"/>
            </a:xfrm>
            <a:prstGeom prst="rect">
              <a:avLst/>
            </a:prstGeom>
            <a:solidFill>
              <a:srgbClr val="00CC00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</a:endParaRPr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130518" y="4454166"/>
            <a:ext cx="9978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1400" dirty="0">
                <a:solidFill>
                  <a:srgbClr val="0A4F01"/>
                </a:solidFill>
                <a:latin typeface="汉仪松阳体 W" panose="00020600040101010101"/>
                <a:ea typeface="汉仪松阳体 W" panose="00020600040101010101"/>
                <a:cs typeface="汉仪松阳体 W" panose="00020600040101010101"/>
              </a:rPr>
              <a:t>六</a:t>
            </a:r>
            <a:r>
              <a:rPr kumimoji="1" lang="zh-CN" altLang="en-US" sz="1400" dirty="0" smtClean="0">
                <a:solidFill>
                  <a:srgbClr val="0A4F01"/>
                </a:solidFill>
                <a:latin typeface="汉仪松阳体 W" panose="00020600040101010101"/>
                <a:ea typeface="汉仪松阳体 W" panose="00020600040101010101"/>
                <a:cs typeface="汉仪松阳体 W" panose="00020600040101010101"/>
              </a:rPr>
              <a:t>年级</a:t>
            </a:r>
            <a:endParaRPr kumimoji="1" lang="zh-CN" altLang="en-US" sz="1400" dirty="0">
              <a:solidFill>
                <a:srgbClr val="0A4F01"/>
              </a:solidFill>
              <a:latin typeface="汉仪松阳体 W" panose="00020600040101010101"/>
              <a:ea typeface="汉仪松阳体 W" panose="00020600040101010101"/>
              <a:cs typeface="汉仪松阳体 W" panose="00020600040101010101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-228206" y="4632779"/>
            <a:ext cx="16532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1400" dirty="0">
                <a:solidFill>
                  <a:srgbClr val="0A4F01"/>
                </a:solidFill>
                <a:latin typeface="汉仪松阳体 W" panose="00020600040101010101"/>
                <a:ea typeface="汉仪松阳体 W" panose="00020600040101010101"/>
                <a:cs typeface="汉仪松阳体 W" panose="00020600040101010101"/>
              </a:rPr>
              <a:t>语文</a:t>
            </a:r>
          </a:p>
        </p:txBody>
      </p:sp>
      <p:sp>
        <p:nvSpPr>
          <p:cNvPr id="21" name="云形标注 20"/>
          <p:cNvSpPr/>
          <p:nvPr/>
        </p:nvSpPr>
        <p:spPr>
          <a:xfrm>
            <a:off x="204951" y="4374426"/>
            <a:ext cx="848934" cy="620540"/>
          </a:xfrm>
          <a:prstGeom prst="cloudCallout">
            <a:avLst/>
          </a:prstGeom>
          <a:noFill/>
          <a:ln>
            <a:solidFill>
              <a:srgbClr val="0F770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928813" y="811356"/>
            <a:ext cx="5500688" cy="574532"/>
          </a:xfrm>
          <a:noFill/>
          <a:ln w="38100"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sz="2700" dirty="0">
                <a:latin typeface="楷体" panose="02010609060101010101" pitchFamily="49" charset="-122"/>
                <a:ea typeface="楷体" panose="02010609060101010101" pitchFamily="49" charset="-122"/>
              </a:rPr>
              <a:t>芭蕉不展丁香结，同向春风各自愁。</a:t>
            </a:r>
            <a:endParaRPr lang="zh-CN" altLang="en-US" sz="27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4967" y="1720933"/>
            <a:ext cx="3499596" cy="23239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7298" y="1712024"/>
            <a:ext cx="3490757" cy="23344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内容占位符 4"/>
          <p:cNvSpPr txBox="1"/>
          <p:nvPr/>
        </p:nvSpPr>
        <p:spPr>
          <a:xfrm>
            <a:off x="791766" y="1369219"/>
            <a:ext cx="7560469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zh-CN" altLang="en-US" sz="2100" dirty="0"/>
          </a:p>
        </p:txBody>
      </p:sp>
      <p:pic>
        <p:nvPicPr>
          <p:cNvPr id="6" name="图片 5" descr="同上一堂课色块-绿色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1" y="-11650"/>
            <a:ext cx="9144000" cy="419403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130518" y="4454166"/>
            <a:ext cx="9978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1400" dirty="0">
                <a:solidFill>
                  <a:srgbClr val="0A4F01"/>
                </a:solidFill>
                <a:latin typeface="汉仪松阳体 W" panose="00020600040101010101"/>
                <a:ea typeface="汉仪松阳体 W" panose="00020600040101010101"/>
                <a:cs typeface="汉仪松阳体 W" panose="00020600040101010101"/>
              </a:rPr>
              <a:t>六</a:t>
            </a:r>
            <a:r>
              <a:rPr kumimoji="1" lang="zh-CN" altLang="en-US" sz="1400" smtClean="0">
                <a:solidFill>
                  <a:srgbClr val="0A4F01"/>
                </a:solidFill>
                <a:latin typeface="汉仪松阳体 W" panose="00020600040101010101"/>
                <a:ea typeface="汉仪松阳体 W" panose="00020600040101010101"/>
                <a:cs typeface="汉仪松阳体 W" panose="00020600040101010101"/>
              </a:rPr>
              <a:t>年级</a:t>
            </a:r>
            <a:endParaRPr kumimoji="1" lang="zh-CN" altLang="en-US" sz="1400" dirty="0">
              <a:solidFill>
                <a:srgbClr val="0A4F01"/>
              </a:solidFill>
              <a:latin typeface="汉仪松阳体 W" panose="00020600040101010101"/>
              <a:ea typeface="汉仪松阳体 W" panose="00020600040101010101"/>
              <a:cs typeface="汉仪松阳体 W" panose="00020600040101010101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-228206" y="4632779"/>
            <a:ext cx="16532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1400" dirty="0">
                <a:solidFill>
                  <a:srgbClr val="0A4F01"/>
                </a:solidFill>
                <a:latin typeface="汉仪松阳体 W" panose="00020600040101010101"/>
                <a:ea typeface="汉仪松阳体 W" panose="00020600040101010101"/>
                <a:cs typeface="汉仪松阳体 W" panose="00020600040101010101"/>
              </a:rPr>
              <a:t>语文</a:t>
            </a:r>
          </a:p>
        </p:txBody>
      </p:sp>
      <p:sp>
        <p:nvSpPr>
          <p:cNvPr id="13" name="云形标注 12"/>
          <p:cNvSpPr/>
          <p:nvPr/>
        </p:nvSpPr>
        <p:spPr>
          <a:xfrm>
            <a:off x="204951" y="4374426"/>
            <a:ext cx="848934" cy="620540"/>
          </a:xfrm>
          <a:prstGeom prst="cloudCallout">
            <a:avLst/>
          </a:prstGeom>
          <a:noFill/>
          <a:ln>
            <a:solidFill>
              <a:srgbClr val="0F770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682" y="399590"/>
            <a:ext cx="391238" cy="19153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defTabSz="685800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defTabSz="685800"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685800"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95823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" name="图片 160" descr="同上一堂课色块-绿色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1" y="-11650"/>
            <a:ext cx="9144000" cy="419403"/>
          </a:xfrm>
          <a:prstGeom prst="rect">
            <a:avLst/>
          </a:prstGeom>
        </p:spPr>
      </p:pic>
      <p:cxnSp>
        <p:nvCxnSpPr>
          <p:cNvPr id="192" name="直接连接符 191"/>
          <p:cNvCxnSpPr/>
          <p:nvPr/>
        </p:nvCxnSpPr>
        <p:spPr>
          <a:xfrm flipV="1">
            <a:off x="2648825" y="1066214"/>
            <a:ext cx="4167554" cy="17585"/>
          </a:xfrm>
          <a:prstGeom prst="line">
            <a:avLst/>
          </a:prstGeom>
          <a:ln w="12700">
            <a:solidFill>
              <a:srgbClr val="00CC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7" name="组合 196"/>
          <p:cNvGrpSpPr/>
          <p:nvPr/>
        </p:nvGrpSpPr>
        <p:grpSpPr>
          <a:xfrm>
            <a:off x="2226792" y="872266"/>
            <a:ext cx="334111" cy="352210"/>
            <a:chOff x="2121873" y="1511588"/>
            <a:chExt cx="445481" cy="469613"/>
          </a:xfrm>
        </p:grpSpPr>
        <p:sp>
          <p:nvSpPr>
            <p:cNvPr id="198" name="矩形 197"/>
            <p:cNvSpPr/>
            <p:nvPr/>
          </p:nvSpPr>
          <p:spPr>
            <a:xfrm>
              <a:off x="2121873" y="1511588"/>
              <a:ext cx="363415" cy="363415"/>
            </a:xfrm>
            <a:prstGeom prst="rect">
              <a:avLst/>
            </a:prstGeom>
            <a:solidFill>
              <a:srgbClr val="008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</a:endParaRPr>
            </a:p>
          </p:txBody>
        </p:sp>
        <p:sp>
          <p:nvSpPr>
            <p:cNvPr id="199" name="矩形 198"/>
            <p:cNvSpPr/>
            <p:nvPr/>
          </p:nvSpPr>
          <p:spPr>
            <a:xfrm>
              <a:off x="2321171" y="1735018"/>
              <a:ext cx="246183" cy="246183"/>
            </a:xfrm>
            <a:prstGeom prst="rect">
              <a:avLst/>
            </a:prstGeom>
            <a:solidFill>
              <a:srgbClr val="00CC00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</a:endParaRPr>
            </a:p>
          </p:txBody>
        </p:sp>
      </p:grpSp>
      <p:sp>
        <p:nvSpPr>
          <p:cNvPr id="194" name="圆角矩形 193"/>
          <p:cNvSpPr/>
          <p:nvPr/>
        </p:nvSpPr>
        <p:spPr>
          <a:xfrm>
            <a:off x="6621174" y="1585976"/>
            <a:ext cx="1614054" cy="432048"/>
          </a:xfrm>
          <a:prstGeom prst="roundRect">
            <a:avLst/>
          </a:prstGeom>
          <a:solidFill>
            <a:srgbClr val="00CC0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草原风光</a:t>
            </a:r>
          </a:p>
        </p:txBody>
      </p:sp>
      <p:sp>
        <p:nvSpPr>
          <p:cNvPr id="200" name="圆角矩形 199"/>
          <p:cNvSpPr/>
          <p:nvPr/>
        </p:nvSpPr>
        <p:spPr>
          <a:xfrm>
            <a:off x="6610784" y="2586966"/>
            <a:ext cx="1614054" cy="432048"/>
          </a:xfrm>
          <a:prstGeom prst="roundRect">
            <a:avLst/>
          </a:prstGeom>
          <a:solidFill>
            <a:srgbClr val="24B0FF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喜迎远客</a:t>
            </a:r>
          </a:p>
        </p:txBody>
      </p:sp>
      <p:sp>
        <p:nvSpPr>
          <p:cNvPr id="201" name="圆角矩形 200"/>
          <p:cNvSpPr/>
          <p:nvPr/>
        </p:nvSpPr>
        <p:spPr>
          <a:xfrm>
            <a:off x="6631565" y="3556785"/>
            <a:ext cx="1614054" cy="432048"/>
          </a:xfrm>
          <a:prstGeom prst="roundRect">
            <a:avLst/>
          </a:prstGeom>
          <a:solidFill>
            <a:srgbClr val="FF66FF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主客联欢</a:t>
            </a:r>
          </a:p>
        </p:txBody>
      </p:sp>
      <p:grpSp>
        <p:nvGrpSpPr>
          <p:cNvPr id="243" name="Group 2"/>
          <p:cNvGrpSpPr/>
          <p:nvPr/>
        </p:nvGrpSpPr>
        <p:grpSpPr bwMode="auto">
          <a:xfrm>
            <a:off x="1021449" y="2568287"/>
            <a:ext cx="1194629" cy="544657"/>
            <a:chOff x="4134" y="1440"/>
            <a:chExt cx="1200" cy="542"/>
          </a:xfrm>
          <a:noFill/>
        </p:grpSpPr>
        <p:grpSp>
          <p:nvGrpSpPr>
            <p:cNvPr id="244" name="Group 3"/>
            <p:cNvGrpSpPr/>
            <p:nvPr/>
          </p:nvGrpSpPr>
          <p:grpSpPr bwMode="auto">
            <a:xfrm>
              <a:off x="4134" y="1440"/>
              <a:ext cx="600" cy="542"/>
              <a:chOff x="2697" y="10925"/>
              <a:chExt cx="600" cy="542"/>
            </a:xfrm>
            <a:grpFill/>
          </p:grpSpPr>
          <p:sp>
            <p:nvSpPr>
              <p:cNvPr id="249" name="Rectangle 4"/>
              <p:cNvSpPr>
                <a:spLocks noChangeArrowheads="1"/>
              </p:cNvSpPr>
              <p:nvPr/>
            </p:nvSpPr>
            <p:spPr bwMode="auto">
              <a:xfrm>
                <a:off x="2697" y="10925"/>
                <a:ext cx="600" cy="542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  <a:miter lim="800000"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50" name="Line 5"/>
              <p:cNvSpPr>
                <a:spLocks noChangeShapeType="1"/>
              </p:cNvSpPr>
              <p:nvPr/>
            </p:nvSpPr>
            <p:spPr bwMode="auto">
              <a:xfrm>
                <a:off x="2697" y="11196"/>
                <a:ext cx="600" cy="0"/>
              </a:xfrm>
              <a:prstGeom prst="line">
                <a:avLst/>
              </a:prstGeom>
              <a:grpFill/>
              <a:ln w="19050" cap="rnd">
                <a:solidFill>
                  <a:schemeClr val="tx1"/>
                </a:solidFill>
                <a:prstDash val="sysDot"/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51" name="Line 6"/>
              <p:cNvSpPr>
                <a:spLocks noChangeShapeType="1"/>
              </p:cNvSpPr>
              <p:nvPr/>
            </p:nvSpPr>
            <p:spPr bwMode="auto">
              <a:xfrm>
                <a:off x="2997" y="10925"/>
                <a:ext cx="0" cy="542"/>
              </a:xfrm>
              <a:prstGeom prst="line">
                <a:avLst/>
              </a:prstGeom>
              <a:grpFill/>
              <a:ln w="19050" cap="rnd">
                <a:solidFill>
                  <a:schemeClr val="tx1"/>
                </a:solidFill>
                <a:prstDash val="sysDot"/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</p:grpSp>
        <p:grpSp>
          <p:nvGrpSpPr>
            <p:cNvPr id="245" name="Group 7"/>
            <p:cNvGrpSpPr/>
            <p:nvPr/>
          </p:nvGrpSpPr>
          <p:grpSpPr bwMode="auto">
            <a:xfrm>
              <a:off x="4734" y="1440"/>
              <a:ext cx="600" cy="542"/>
              <a:chOff x="2697" y="10925"/>
              <a:chExt cx="600" cy="542"/>
            </a:xfrm>
            <a:grpFill/>
          </p:grpSpPr>
          <p:sp>
            <p:nvSpPr>
              <p:cNvPr id="246" name="Rectangle 8"/>
              <p:cNvSpPr>
                <a:spLocks noChangeArrowheads="1"/>
              </p:cNvSpPr>
              <p:nvPr/>
            </p:nvSpPr>
            <p:spPr bwMode="auto">
              <a:xfrm>
                <a:off x="2697" y="10925"/>
                <a:ext cx="600" cy="542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  <a:miter lim="800000"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47" name="Line 9"/>
              <p:cNvSpPr>
                <a:spLocks noChangeShapeType="1"/>
              </p:cNvSpPr>
              <p:nvPr/>
            </p:nvSpPr>
            <p:spPr bwMode="auto">
              <a:xfrm>
                <a:off x="2697" y="11196"/>
                <a:ext cx="600" cy="0"/>
              </a:xfrm>
              <a:prstGeom prst="line">
                <a:avLst/>
              </a:prstGeom>
              <a:grpFill/>
              <a:ln w="19050" cap="rnd">
                <a:solidFill>
                  <a:schemeClr val="tx1"/>
                </a:solidFill>
                <a:prstDash val="sysDot"/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48" name="Line 10"/>
              <p:cNvSpPr>
                <a:spLocks noChangeShapeType="1"/>
              </p:cNvSpPr>
              <p:nvPr/>
            </p:nvSpPr>
            <p:spPr bwMode="auto">
              <a:xfrm>
                <a:off x="2997" y="10925"/>
                <a:ext cx="0" cy="542"/>
              </a:xfrm>
              <a:prstGeom prst="line">
                <a:avLst/>
              </a:prstGeom>
              <a:grpFill/>
              <a:ln w="19050" cap="rnd">
                <a:solidFill>
                  <a:schemeClr val="tx1"/>
                </a:solidFill>
                <a:prstDash val="sysDot"/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</p:grpSp>
      </p:grpSp>
      <p:grpSp>
        <p:nvGrpSpPr>
          <p:cNvPr id="252" name="Group 2"/>
          <p:cNvGrpSpPr/>
          <p:nvPr/>
        </p:nvGrpSpPr>
        <p:grpSpPr bwMode="auto">
          <a:xfrm>
            <a:off x="1031840" y="1560369"/>
            <a:ext cx="1194629" cy="544657"/>
            <a:chOff x="4134" y="1440"/>
            <a:chExt cx="1200" cy="542"/>
          </a:xfrm>
          <a:noFill/>
        </p:grpSpPr>
        <p:grpSp>
          <p:nvGrpSpPr>
            <p:cNvPr id="253" name="Group 3"/>
            <p:cNvGrpSpPr/>
            <p:nvPr/>
          </p:nvGrpSpPr>
          <p:grpSpPr bwMode="auto">
            <a:xfrm>
              <a:off x="4134" y="1440"/>
              <a:ext cx="600" cy="542"/>
              <a:chOff x="2697" y="10925"/>
              <a:chExt cx="600" cy="542"/>
            </a:xfrm>
            <a:grpFill/>
          </p:grpSpPr>
          <p:sp>
            <p:nvSpPr>
              <p:cNvPr id="258" name="Rectangle 4"/>
              <p:cNvSpPr>
                <a:spLocks noChangeArrowheads="1"/>
              </p:cNvSpPr>
              <p:nvPr/>
            </p:nvSpPr>
            <p:spPr bwMode="auto">
              <a:xfrm>
                <a:off x="2697" y="10925"/>
                <a:ext cx="600" cy="542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  <a:miter lim="800000"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59" name="Line 5"/>
              <p:cNvSpPr>
                <a:spLocks noChangeShapeType="1"/>
              </p:cNvSpPr>
              <p:nvPr/>
            </p:nvSpPr>
            <p:spPr bwMode="auto">
              <a:xfrm>
                <a:off x="2697" y="11196"/>
                <a:ext cx="600" cy="0"/>
              </a:xfrm>
              <a:prstGeom prst="line">
                <a:avLst/>
              </a:prstGeom>
              <a:grpFill/>
              <a:ln w="19050" cap="rnd">
                <a:solidFill>
                  <a:schemeClr val="tx1"/>
                </a:solidFill>
                <a:prstDash val="sysDot"/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60" name="Line 6"/>
              <p:cNvSpPr>
                <a:spLocks noChangeShapeType="1"/>
              </p:cNvSpPr>
              <p:nvPr/>
            </p:nvSpPr>
            <p:spPr bwMode="auto">
              <a:xfrm>
                <a:off x="2997" y="10925"/>
                <a:ext cx="0" cy="542"/>
              </a:xfrm>
              <a:prstGeom prst="line">
                <a:avLst/>
              </a:prstGeom>
              <a:grpFill/>
              <a:ln w="19050" cap="rnd">
                <a:solidFill>
                  <a:schemeClr val="tx1"/>
                </a:solidFill>
                <a:prstDash val="sysDot"/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</p:grpSp>
        <p:grpSp>
          <p:nvGrpSpPr>
            <p:cNvPr id="254" name="Group 7"/>
            <p:cNvGrpSpPr/>
            <p:nvPr/>
          </p:nvGrpSpPr>
          <p:grpSpPr bwMode="auto">
            <a:xfrm>
              <a:off x="4734" y="1440"/>
              <a:ext cx="600" cy="542"/>
              <a:chOff x="2697" y="10925"/>
              <a:chExt cx="600" cy="542"/>
            </a:xfrm>
            <a:grpFill/>
          </p:grpSpPr>
          <p:sp>
            <p:nvSpPr>
              <p:cNvPr id="255" name="Rectangle 8"/>
              <p:cNvSpPr>
                <a:spLocks noChangeArrowheads="1"/>
              </p:cNvSpPr>
              <p:nvPr/>
            </p:nvSpPr>
            <p:spPr bwMode="auto">
              <a:xfrm>
                <a:off x="2697" y="10925"/>
                <a:ext cx="600" cy="542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  <a:miter lim="800000"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56" name="Line 9"/>
              <p:cNvSpPr>
                <a:spLocks noChangeShapeType="1"/>
              </p:cNvSpPr>
              <p:nvPr/>
            </p:nvSpPr>
            <p:spPr bwMode="auto">
              <a:xfrm>
                <a:off x="2697" y="11196"/>
                <a:ext cx="600" cy="0"/>
              </a:xfrm>
              <a:prstGeom prst="line">
                <a:avLst/>
              </a:prstGeom>
              <a:grpFill/>
              <a:ln w="19050" cap="rnd">
                <a:solidFill>
                  <a:schemeClr val="tx1"/>
                </a:solidFill>
                <a:prstDash val="sysDot"/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57" name="Line 10"/>
              <p:cNvSpPr>
                <a:spLocks noChangeShapeType="1"/>
              </p:cNvSpPr>
              <p:nvPr/>
            </p:nvSpPr>
            <p:spPr bwMode="auto">
              <a:xfrm>
                <a:off x="2997" y="10925"/>
                <a:ext cx="0" cy="542"/>
              </a:xfrm>
              <a:prstGeom prst="line">
                <a:avLst/>
              </a:prstGeom>
              <a:grpFill/>
              <a:ln w="19050" cap="rnd">
                <a:solidFill>
                  <a:schemeClr val="tx1"/>
                </a:solidFill>
                <a:prstDash val="sysDot"/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</p:grpSp>
      </p:grpSp>
      <p:grpSp>
        <p:nvGrpSpPr>
          <p:cNvPr id="261" name="Group 2"/>
          <p:cNvGrpSpPr/>
          <p:nvPr/>
        </p:nvGrpSpPr>
        <p:grpSpPr bwMode="auto">
          <a:xfrm>
            <a:off x="1007594" y="3572741"/>
            <a:ext cx="1194629" cy="544657"/>
            <a:chOff x="4134" y="1440"/>
            <a:chExt cx="1200" cy="542"/>
          </a:xfrm>
          <a:noFill/>
        </p:grpSpPr>
        <p:grpSp>
          <p:nvGrpSpPr>
            <p:cNvPr id="262" name="Group 3"/>
            <p:cNvGrpSpPr/>
            <p:nvPr/>
          </p:nvGrpSpPr>
          <p:grpSpPr bwMode="auto">
            <a:xfrm>
              <a:off x="4134" y="1440"/>
              <a:ext cx="600" cy="542"/>
              <a:chOff x="2697" y="10925"/>
              <a:chExt cx="600" cy="542"/>
            </a:xfrm>
            <a:grpFill/>
          </p:grpSpPr>
          <p:sp>
            <p:nvSpPr>
              <p:cNvPr id="267" name="Rectangle 4"/>
              <p:cNvSpPr>
                <a:spLocks noChangeArrowheads="1"/>
              </p:cNvSpPr>
              <p:nvPr/>
            </p:nvSpPr>
            <p:spPr bwMode="auto">
              <a:xfrm>
                <a:off x="2697" y="10925"/>
                <a:ext cx="600" cy="542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  <a:miter lim="800000"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68" name="Line 5"/>
              <p:cNvSpPr>
                <a:spLocks noChangeShapeType="1"/>
              </p:cNvSpPr>
              <p:nvPr/>
            </p:nvSpPr>
            <p:spPr bwMode="auto">
              <a:xfrm>
                <a:off x="2697" y="11196"/>
                <a:ext cx="600" cy="0"/>
              </a:xfrm>
              <a:prstGeom prst="line">
                <a:avLst/>
              </a:prstGeom>
              <a:grpFill/>
              <a:ln w="19050" cap="rnd">
                <a:solidFill>
                  <a:schemeClr val="tx1"/>
                </a:solidFill>
                <a:prstDash val="sysDot"/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69" name="Line 6"/>
              <p:cNvSpPr>
                <a:spLocks noChangeShapeType="1"/>
              </p:cNvSpPr>
              <p:nvPr/>
            </p:nvSpPr>
            <p:spPr bwMode="auto">
              <a:xfrm>
                <a:off x="2997" y="10925"/>
                <a:ext cx="0" cy="542"/>
              </a:xfrm>
              <a:prstGeom prst="line">
                <a:avLst/>
              </a:prstGeom>
              <a:grpFill/>
              <a:ln w="19050" cap="rnd">
                <a:solidFill>
                  <a:schemeClr val="tx1"/>
                </a:solidFill>
                <a:prstDash val="sysDot"/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</p:grpSp>
        <p:grpSp>
          <p:nvGrpSpPr>
            <p:cNvPr id="263" name="Group 7"/>
            <p:cNvGrpSpPr/>
            <p:nvPr/>
          </p:nvGrpSpPr>
          <p:grpSpPr bwMode="auto">
            <a:xfrm>
              <a:off x="4734" y="1440"/>
              <a:ext cx="600" cy="542"/>
              <a:chOff x="2697" y="10925"/>
              <a:chExt cx="600" cy="542"/>
            </a:xfrm>
            <a:grpFill/>
          </p:grpSpPr>
          <p:sp>
            <p:nvSpPr>
              <p:cNvPr id="264" name="Rectangle 8"/>
              <p:cNvSpPr>
                <a:spLocks noChangeArrowheads="1"/>
              </p:cNvSpPr>
              <p:nvPr/>
            </p:nvSpPr>
            <p:spPr bwMode="auto">
              <a:xfrm>
                <a:off x="2697" y="10925"/>
                <a:ext cx="600" cy="542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  <a:miter lim="800000"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65" name="Line 9"/>
              <p:cNvSpPr>
                <a:spLocks noChangeShapeType="1"/>
              </p:cNvSpPr>
              <p:nvPr/>
            </p:nvSpPr>
            <p:spPr bwMode="auto">
              <a:xfrm>
                <a:off x="2697" y="11196"/>
                <a:ext cx="600" cy="0"/>
              </a:xfrm>
              <a:prstGeom prst="line">
                <a:avLst/>
              </a:prstGeom>
              <a:grpFill/>
              <a:ln w="19050" cap="rnd">
                <a:solidFill>
                  <a:schemeClr val="tx1"/>
                </a:solidFill>
                <a:prstDash val="sysDot"/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66" name="Line 10"/>
              <p:cNvSpPr>
                <a:spLocks noChangeShapeType="1"/>
              </p:cNvSpPr>
              <p:nvPr/>
            </p:nvSpPr>
            <p:spPr bwMode="auto">
              <a:xfrm>
                <a:off x="2997" y="10925"/>
                <a:ext cx="0" cy="542"/>
              </a:xfrm>
              <a:prstGeom prst="line">
                <a:avLst/>
              </a:prstGeom>
              <a:grpFill/>
              <a:ln w="19050" cap="rnd">
                <a:solidFill>
                  <a:schemeClr val="tx1"/>
                </a:solidFill>
                <a:prstDash val="sysDot"/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</p:grpSp>
      </p:grpSp>
      <p:grpSp>
        <p:nvGrpSpPr>
          <p:cNvPr id="270" name="Group 2"/>
          <p:cNvGrpSpPr/>
          <p:nvPr/>
        </p:nvGrpSpPr>
        <p:grpSpPr bwMode="auto">
          <a:xfrm>
            <a:off x="3089240" y="2557896"/>
            <a:ext cx="1194629" cy="544657"/>
            <a:chOff x="4134" y="1440"/>
            <a:chExt cx="1200" cy="542"/>
          </a:xfrm>
          <a:noFill/>
        </p:grpSpPr>
        <p:grpSp>
          <p:nvGrpSpPr>
            <p:cNvPr id="271" name="Group 3"/>
            <p:cNvGrpSpPr/>
            <p:nvPr/>
          </p:nvGrpSpPr>
          <p:grpSpPr bwMode="auto">
            <a:xfrm>
              <a:off x="4134" y="1440"/>
              <a:ext cx="600" cy="542"/>
              <a:chOff x="2697" y="10925"/>
              <a:chExt cx="600" cy="542"/>
            </a:xfrm>
            <a:grpFill/>
          </p:grpSpPr>
          <p:sp>
            <p:nvSpPr>
              <p:cNvPr id="276" name="Rectangle 4"/>
              <p:cNvSpPr>
                <a:spLocks noChangeArrowheads="1"/>
              </p:cNvSpPr>
              <p:nvPr/>
            </p:nvSpPr>
            <p:spPr bwMode="auto">
              <a:xfrm>
                <a:off x="2697" y="10925"/>
                <a:ext cx="600" cy="542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  <a:miter lim="800000"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77" name="Line 5"/>
              <p:cNvSpPr>
                <a:spLocks noChangeShapeType="1"/>
              </p:cNvSpPr>
              <p:nvPr/>
            </p:nvSpPr>
            <p:spPr bwMode="auto">
              <a:xfrm>
                <a:off x="2697" y="11196"/>
                <a:ext cx="600" cy="0"/>
              </a:xfrm>
              <a:prstGeom prst="line">
                <a:avLst/>
              </a:prstGeom>
              <a:grpFill/>
              <a:ln w="19050" cap="rnd">
                <a:solidFill>
                  <a:schemeClr val="tx1"/>
                </a:solidFill>
                <a:prstDash val="sysDot"/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78" name="Line 6"/>
              <p:cNvSpPr>
                <a:spLocks noChangeShapeType="1"/>
              </p:cNvSpPr>
              <p:nvPr/>
            </p:nvSpPr>
            <p:spPr bwMode="auto">
              <a:xfrm>
                <a:off x="2997" y="10925"/>
                <a:ext cx="0" cy="542"/>
              </a:xfrm>
              <a:prstGeom prst="line">
                <a:avLst/>
              </a:prstGeom>
              <a:grpFill/>
              <a:ln w="19050" cap="rnd">
                <a:solidFill>
                  <a:schemeClr val="tx1"/>
                </a:solidFill>
                <a:prstDash val="sysDot"/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</p:grpSp>
        <p:grpSp>
          <p:nvGrpSpPr>
            <p:cNvPr id="272" name="Group 7"/>
            <p:cNvGrpSpPr/>
            <p:nvPr/>
          </p:nvGrpSpPr>
          <p:grpSpPr bwMode="auto">
            <a:xfrm>
              <a:off x="4734" y="1440"/>
              <a:ext cx="600" cy="542"/>
              <a:chOff x="2697" y="10925"/>
              <a:chExt cx="600" cy="542"/>
            </a:xfrm>
            <a:grpFill/>
          </p:grpSpPr>
          <p:sp>
            <p:nvSpPr>
              <p:cNvPr id="273" name="Rectangle 8"/>
              <p:cNvSpPr>
                <a:spLocks noChangeArrowheads="1"/>
              </p:cNvSpPr>
              <p:nvPr/>
            </p:nvSpPr>
            <p:spPr bwMode="auto">
              <a:xfrm>
                <a:off x="2697" y="10925"/>
                <a:ext cx="600" cy="542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  <a:miter lim="800000"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74" name="Line 9"/>
              <p:cNvSpPr>
                <a:spLocks noChangeShapeType="1"/>
              </p:cNvSpPr>
              <p:nvPr/>
            </p:nvSpPr>
            <p:spPr bwMode="auto">
              <a:xfrm>
                <a:off x="2697" y="11196"/>
                <a:ext cx="600" cy="0"/>
              </a:xfrm>
              <a:prstGeom prst="line">
                <a:avLst/>
              </a:prstGeom>
              <a:grpFill/>
              <a:ln w="19050" cap="rnd">
                <a:solidFill>
                  <a:schemeClr val="tx1"/>
                </a:solidFill>
                <a:prstDash val="sysDot"/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75" name="Line 10"/>
              <p:cNvSpPr>
                <a:spLocks noChangeShapeType="1"/>
              </p:cNvSpPr>
              <p:nvPr/>
            </p:nvSpPr>
            <p:spPr bwMode="auto">
              <a:xfrm>
                <a:off x="2997" y="10925"/>
                <a:ext cx="0" cy="542"/>
              </a:xfrm>
              <a:prstGeom prst="line">
                <a:avLst/>
              </a:prstGeom>
              <a:grpFill/>
              <a:ln w="19050" cap="rnd">
                <a:solidFill>
                  <a:schemeClr val="tx1"/>
                </a:solidFill>
                <a:prstDash val="sysDot"/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</p:grpSp>
      </p:grpSp>
      <p:grpSp>
        <p:nvGrpSpPr>
          <p:cNvPr id="279" name="Group 2"/>
          <p:cNvGrpSpPr/>
          <p:nvPr/>
        </p:nvGrpSpPr>
        <p:grpSpPr bwMode="auto">
          <a:xfrm>
            <a:off x="3099631" y="1549978"/>
            <a:ext cx="1194629" cy="544657"/>
            <a:chOff x="4134" y="1440"/>
            <a:chExt cx="1200" cy="542"/>
          </a:xfrm>
          <a:noFill/>
        </p:grpSpPr>
        <p:grpSp>
          <p:nvGrpSpPr>
            <p:cNvPr id="280" name="Group 3"/>
            <p:cNvGrpSpPr/>
            <p:nvPr/>
          </p:nvGrpSpPr>
          <p:grpSpPr bwMode="auto">
            <a:xfrm>
              <a:off x="4134" y="1440"/>
              <a:ext cx="600" cy="542"/>
              <a:chOff x="2697" y="10925"/>
              <a:chExt cx="600" cy="542"/>
            </a:xfrm>
            <a:grpFill/>
          </p:grpSpPr>
          <p:sp>
            <p:nvSpPr>
              <p:cNvPr id="285" name="Rectangle 4"/>
              <p:cNvSpPr>
                <a:spLocks noChangeArrowheads="1"/>
              </p:cNvSpPr>
              <p:nvPr/>
            </p:nvSpPr>
            <p:spPr bwMode="auto">
              <a:xfrm>
                <a:off x="2697" y="10925"/>
                <a:ext cx="600" cy="542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  <a:miter lim="800000"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86" name="Line 5"/>
              <p:cNvSpPr>
                <a:spLocks noChangeShapeType="1"/>
              </p:cNvSpPr>
              <p:nvPr/>
            </p:nvSpPr>
            <p:spPr bwMode="auto">
              <a:xfrm>
                <a:off x="2697" y="11196"/>
                <a:ext cx="600" cy="0"/>
              </a:xfrm>
              <a:prstGeom prst="line">
                <a:avLst/>
              </a:prstGeom>
              <a:grpFill/>
              <a:ln w="19050" cap="rnd">
                <a:solidFill>
                  <a:schemeClr val="tx1"/>
                </a:solidFill>
                <a:prstDash val="sysDot"/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87" name="Line 6"/>
              <p:cNvSpPr>
                <a:spLocks noChangeShapeType="1"/>
              </p:cNvSpPr>
              <p:nvPr/>
            </p:nvSpPr>
            <p:spPr bwMode="auto">
              <a:xfrm>
                <a:off x="2997" y="10925"/>
                <a:ext cx="0" cy="542"/>
              </a:xfrm>
              <a:prstGeom prst="line">
                <a:avLst/>
              </a:prstGeom>
              <a:grpFill/>
              <a:ln w="19050" cap="rnd">
                <a:solidFill>
                  <a:schemeClr val="tx1"/>
                </a:solidFill>
                <a:prstDash val="sysDot"/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</p:grpSp>
        <p:grpSp>
          <p:nvGrpSpPr>
            <p:cNvPr id="281" name="Group 7"/>
            <p:cNvGrpSpPr/>
            <p:nvPr/>
          </p:nvGrpSpPr>
          <p:grpSpPr bwMode="auto">
            <a:xfrm>
              <a:off x="4734" y="1440"/>
              <a:ext cx="600" cy="542"/>
              <a:chOff x="2697" y="10925"/>
              <a:chExt cx="600" cy="542"/>
            </a:xfrm>
            <a:grpFill/>
          </p:grpSpPr>
          <p:sp>
            <p:nvSpPr>
              <p:cNvPr id="282" name="Rectangle 8"/>
              <p:cNvSpPr>
                <a:spLocks noChangeArrowheads="1"/>
              </p:cNvSpPr>
              <p:nvPr/>
            </p:nvSpPr>
            <p:spPr bwMode="auto">
              <a:xfrm>
                <a:off x="2697" y="10925"/>
                <a:ext cx="600" cy="542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  <a:miter lim="800000"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83" name="Line 9"/>
              <p:cNvSpPr>
                <a:spLocks noChangeShapeType="1"/>
              </p:cNvSpPr>
              <p:nvPr/>
            </p:nvSpPr>
            <p:spPr bwMode="auto">
              <a:xfrm>
                <a:off x="2697" y="11196"/>
                <a:ext cx="600" cy="0"/>
              </a:xfrm>
              <a:prstGeom prst="line">
                <a:avLst/>
              </a:prstGeom>
              <a:grpFill/>
              <a:ln w="19050" cap="rnd">
                <a:solidFill>
                  <a:schemeClr val="tx1"/>
                </a:solidFill>
                <a:prstDash val="sysDot"/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84" name="Line 10"/>
              <p:cNvSpPr>
                <a:spLocks noChangeShapeType="1"/>
              </p:cNvSpPr>
              <p:nvPr/>
            </p:nvSpPr>
            <p:spPr bwMode="auto">
              <a:xfrm>
                <a:off x="2997" y="10925"/>
                <a:ext cx="0" cy="542"/>
              </a:xfrm>
              <a:prstGeom prst="line">
                <a:avLst/>
              </a:prstGeom>
              <a:grpFill/>
              <a:ln w="19050" cap="rnd">
                <a:solidFill>
                  <a:schemeClr val="tx1"/>
                </a:solidFill>
                <a:prstDash val="sysDot"/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</p:grpSp>
      </p:grpSp>
      <p:grpSp>
        <p:nvGrpSpPr>
          <p:cNvPr id="288" name="Group 2"/>
          <p:cNvGrpSpPr/>
          <p:nvPr/>
        </p:nvGrpSpPr>
        <p:grpSpPr bwMode="auto">
          <a:xfrm>
            <a:off x="3075385" y="3562350"/>
            <a:ext cx="1194629" cy="544657"/>
            <a:chOff x="4134" y="1440"/>
            <a:chExt cx="1200" cy="542"/>
          </a:xfrm>
          <a:noFill/>
        </p:grpSpPr>
        <p:grpSp>
          <p:nvGrpSpPr>
            <p:cNvPr id="289" name="Group 3"/>
            <p:cNvGrpSpPr/>
            <p:nvPr/>
          </p:nvGrpSpPr>
          <p:grpSpPr bwMode="auto">
            <a:xfrm>
              <a:off x="4134" y="1440"/>
              <a:ext cx="600" cy="542"/>
              <a:chOff x="2697" y="10925"/>
              <a:chExt cx="600" cy="542"/>
            </a:xfrm>
            <a:grpFill/>
          </p:grpSpPr>
          <p:sp>
            <p:nvSpPr>
              <p:cNvPr id="294" name="Rectangle 4"/>
              <p:cNvSpPr>
                <a:spLocks noChangeArrowheads="1"/>
              </p:cNvSpPr>
              <p:nvPr/>
            </p:nvSpPr>
            <p:spPr bwMode="auto">
              <a:xfrm>
                <a:off x="2697" y="10925"/>
                <a:ext cx="600" cy="542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  <a:miter lim="800000"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95" name="Line 5"/>
              <p:cNvSpPr>
                <a:spLocks noChangeShapeType="1"/>
              </p:cNvSpPr>
              <p:nvPr/>
            </p:nvSpPr>
            <p:spPr bwMode="auto">
              <a:xfrm>
                <a:off x="2697" y="11196"/>
                <a:ext cx="600" cy="0"/>
              </a:xfrm>
              <a:prstGeom prst="line">
                <a:avLst/>
              </a:prstGeom>
              <a:grpFill/>
              <a:ln w="19050" cap="rnd">
                <a:solidFill>
                  <a:schemeClr val="tx1"/>
                </a:solidFill>
                <a:prstDash val="sysDot"/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96" name="Line 6"/>
              <p:cNvSpPr>
                <a:spLocks noChangeShapeType="1"/>
              </p:cNvSpPr>
              <p:nvPr/>
            </p:nvSpPr>
            <p:spPr bwMode="auto">
              <a:xfrm>
                <a:off x="2997" y="10925"/>
                <a:ext cx="0" cy="542"/>
              </a:xfrm>
              <a:prstGeom prst="line">
                <a:avLst/>
              </a:prstGeom>
              <a:grpFill/>
              <a:ln w="19050" cap="rnd">
                <a:solidFill>
                  <a:schemeClr val="tx1"/>
                </a:solidFill>
                <a:prstDash val="sysDot"/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</p:grpSp>
        <p:grpSp>
          <p:nvGrpSpPr>
            <p:cNvPr id="290" name="Group 7"/>
            <p:cNvGrpSpPr/>
            <p:nvPr/>
          </p:nvGrpSpPr>
          <p:grpSpPr bwMode="auto">
            <a:xfrm>
              <a:off x="4734" y="1440"/>
              <a:ext cx="600" cy="542"/>
              <a:chOff x="2697" y="10925"/>
              <a:chExt cx="600" cy="542"/>
            </a:xfrm>
            <a:grpFill/>
          </p:grpSpPr>
          <p:sp>
            <p:nvSpPr>
              <p:cNvPr id="291" name="Rectangle 8"/>
              <p:cNvSpPr>
                <a:spLocks noChangeArrowheads="1"/>
              </p:cNvSpPr>
              <p:nvPr/>
            </p:nvSpPr>
            <p:spPr bwMode="auto">
              <a:xfrm>
                <a:off x="2697" y="10925"/>
                <a:ext cx="600" cy="542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  <a:miter lim="800000"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92" name="Line 9"/>
              <p:cNvSpPr>
                <a:spLocks noChangeShapeType="1"/>
              </p:cNvSpPr>
              <p:nvPr/>
            </p:nvSpPr>
            <p:spPr bwMode="auto">
              <a:xfrm>
                <a:off x="2697" y="11196"/>
                <a:ext cx="600" cy="0"/>
              </a:xfrm>
              <a:prstGeom prst="line">
                <a:avLst/>
              </a:prstGeom>
              <a:grpFill/>
              <a:ln w="19050" cap="rnd">
                <a:solidFill>
                  <a:schemeClr val="tx1"/>
                </a:solidFill>
                <a:prstDash val="sysDot"/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93" name="Line 10"/>
              <p:cNvSpPr>
                <a:spLocks noChangeShapeType="1"/>
              </p:cNvSpPr>
              <p:nvPr/>
            </p:nvSpPr>
            <p:spPr bwMode="auto">
              <a:xfrm>
                <a:off x="2997" y="10925"/>
                <a:ext cx="0" cy="542"/>
              </a:xfrm>
              <a:prstGeom prst="line">
                <a:avLst/>
              </a:prstGeom>
              <a:grpFill/>
              <a:ln w="19050" cap="rnd">
                <a:solidFill>
                  <a:schemeClr val="tx1"/>
                </a:solidFill>
                <a:prstDash val="sysDot"/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</p:grpSp>
      </p:grpSp>
      <p:grpSp>
        <p:nvGrpSpPr>
          <p:cNvPr id="297" name="Group 2"/>
          <p:cNvGrpSpPr/>
          <p:nvPr/>
        </p:nvGrpSpPr>
        <p:grpSpPr bwMode="auto">
          <a:xfrm>
            <a:off x="5063513" y="2550969"/>
            <a:ext cx="1194629" cy="544657"/>
            <a:chOff x="4134" y="1440"/>
            <a:chExt cx="1200" cy="542"/>
          </a:xfrm>
          <a:noFill/>
        </p:grpSpPr>
        <p:grpSp>
          <p:nvGrpSpPr>
            <p:cNvPr id="298" name="Group 3"/>
            <p:cNvGrpSpPr/>
            <p:nvPr/>
          </p:nvGrpSpPr>
          <p:grpSpPr bwMode="auto">
            <a:xfrm>
              <a:off x="4134" y="1440"/>
              <a:ext cx="600" cy="542"/>
              <a:chOff x="2697" y="10925"/>
              <a:chExt cx="600" cy="542"/>
            </a:xfrm>
            <a:grpFill/>
          </p:grpSpPr>
          <p:sp>
            <p:nvSpPr>
              <p:cNvPr id="303" name="Rectangle 4"/>
              <p:cNvSpPr>
                <a:spLocks noChangeArrowheads="1"/>
              </p:cNvSpPr>
              <p:nvPr/>
            </p:nvSpPr>
            <p:spPr bwMode="auto">
              <a:xfrm>
                <a:off x="2697" y="10925"/>
                <a:ext cx="600" cy="542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  <a:miter lim="800000"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04" name="Line 5"/>
              <p:cNvSpPr>
                <a:spLocks noChangeShapeType="1"/>
              </p:cNvSpPr>
              <p:nvPr/>
            </p:nvSpPr>
            <p:spPr bwMode="auto">
              <a:xfrm>
                <a:off x="2697" y="11196"/>
                <a:ext cx="600" cy="0"/>
              </a:xfrm>
              <a:prstGeom prst="line">
                <a:avLst/>
              </a:prstGeom>
              <a:grpFill/>
              <a:ln w="19050" cap="rnd">
                <a:solidFill>
                  <a:schemeClr val="tx1"/>
                </a:solidFill>
                <a:prstDash val="sysDot"/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05" name="Line 6"/>
              <p:cNvSpPr>
                <a:spLocks noChangeShapeType="1"/>
              </p:cNvSpPr>
              <p:nvPr/>
            </p:nvSpPr>
            <p:spPr bwMode="auto">
              <a:xfrm>
                <a:off x="2997" y="10925"/>
                <a:ext cx="0" cy="542"/>
              </a:xfrm>
              <a:prstGeom prst="line">
                <a:avLst/>
              </a:prstGeom>
              <a:grpFill/>
              <a:ln w="19050" cap="rnd">
                <a:solidFill>
                  <a:schemeClr val="tx1"/>
                </a:solidFill>
                <a:prstDash val="sysDot"/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</p:grpSp>
        <p:grpSp>
          <p:nvGrpSpPr>
            <p:cNvPr id="299" name="Group 7"/>
            <p:cNvGrpSpPr/>
            <p:nvPr/>
          </p:nvGrpSpPr>
          <p:grpSpPr bwMode="auto">
            <a:xfrm>
              <a:off x="4734" y="1440"/>
              <a:ext cx="600" cy="542"/>
              <a:chOff x="2697" y="10925"/>
              <a:chExt cx="600" cy="542"/>
            </a:xfrm>
            <a:grpFill/>
          </p:grpSpPr>
          <p:sp>
            <p:nvSpPr>
              <p:cNvPr id="300" name="Rectangle 8"/>
              <p:cNvSpPr>
                <a:spLocks noChangeArrowheads="1"/>
              </p:cNvSpPr>
              <p:nvPr/>
            </p:nvSpPr>
            <p:spPr bwMode="auto">
              <a:xfrm>
                <a:off x="2697" y="10925"/>
                <a:ext cx="600" cy="542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  <a:miter lim="800000"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01" name="Line 9"/>
              <p:cNvSpPr>
                <a:spLocks noChangeShapeType="1"/>
              </p:cNvSpPr>
              <p:nvPr/>
            </p:nvSpPr>
            <p:spPr bwMode="auto">
              <a:xfrm>
                <a:off x="2697" y="11196"/>
                <a:ext cx="600" cy="0"/>
              </a:xfrm>
              <a:prstGeom prst="line">
                <a:avLst/>
              </a:prstGeom>
              <a:grpFill/>
              <a:ln w="19050" cap="rnd">
                <a:solidFill>
                  <a:schemeClr val="tx1"/>
                </a:solidFill>
                <a:prstDash val="sysDot"/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02" name="Line 10"/>
              <p:cNvSpPr>
                <a:spLocks noChangeShapeType="1"/>
              </p:cNvSpPr>
              <p:nvPr/>
            </p:nvSpPr>
            <p:spPr bwMode="auto">
              <a:xfrm>
                <a:off x="2997" y="10925"/>
                <a:ext cx="0" cy="542"/>
              </a:xfrm>
              <a:prstGeom prst="line">
                <a:avLst/>
              </a:prstGeom>
              <a:grpFill/>
              <a:ln w="19050" cap="rnd">
                <a:solidFill>
                  <a:schemeClr val="tx1"/>
                </a:solidFill>
                <a:prstDash val="sysDot"/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</p:grpSp>
      </p:grpSp>
      <p:grpSp>
        <p:nvGrpSpPr>
          <p:cNvPr id="306" name="Group 2"/>
          <p:cNvGrpSpPr/>
          <p:nvPr/>
        </p:nvGrpSpPr>
        <p:grpSpPr bwMode="auto">
          <a:xfrm>
            <a:off x="5073904" y="1543050"/>
            <a:ext cx="1194629" cy="544657"/>
            <a:chOff x="4134" y="1440"/>
            <a:chExt cx="1200" cy="542"/>
          </a:xfrm>
          <a:noFill/>
        </p:grpSpPr>
        <p:grpSp>
          <p:nvGrpSpPr>
            <p:cNvPr id="307" name="Group 3"/>
            <p:cNvGrpSpPr/>
            <p:nvPr/>
          </p:nvGrpSpPr>
          <p:grpSpPr bwMode="auto">
            <a:xfrm>
              <a:off x="4134" y="1440"/>
              <a:ext cx="600" cy="542"/>
              <a:chOff x="2697" y="10925"/>
              <a:chExt cx="600" cy="542"/>
            </a:xfrm>
            <a:grpFill/>
          </p:grpSpPr>
          <p:sp>
            <p:nvSpPr>
              <p:cNvPr id="312" name="Rectangle 4"/>
              <p:cNvSpPr>
                <a:spLocks noChangeArrowheads="1"/>
              </p:cNvSpPr>
              <p:nvPr/>
            </p:nvSpPr>
            <p:spPr bwMode="auto">
              <a:xfrm>
                <a:off x="2697" y="10925"/>
                <a:ext cx="600" cy="542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  <a:miter lim="800000"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13" name="Line 5"/>
              <p:cNvSpPr>
                <a:spLocks noChangeShapeType="1"/>
              </p:cNvSpPr>
              <p:nvPr/>
            </p:nvSpPr>
            <p:spPr bwMode="auto">
              <a:xfrm>
                <a:off x="2697" y="11196"/>
                <a:ext cx="600" cy="0"/>
              </a:xfrm>
              <a:prstGeom prst="line">
                <a:avLst/>
              </a:prstGeom>
              <a:grpFill/>
              <a:ln w="19050" cap="rnd">
                <a:solidFill>
                  <a:schemeClr val="tx1"/>
                </a:solidFill>
                <a:prstDash val="sysDot"/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14" name="Line 6"/>
              <p:cNvSpPr>
                <a:spLocks noChangeShapeType="1"/>
              </p:cNvSpPr>
              <p:nvPr/>
            </p:nvSpPr>
            <p:spPr bwMode="auto">
              <a:xfrm>
                <a:off x="2997" y="10925"/>
                <a:ext cx="0" cy="542"/>
              </a:xfrm>
              <a:prstGeom prst="line">
                <a:avLst/>
              </a:prstGeom>
              <a:grpFill/>
              <a:ln w="19050" cap="rnd">
                <a:solidFill>
                  <a:schemeClr val="tx1"/>
                </a:solidFill>
                <a:prstDash val="sysDot"/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</p:grpSp>
        <p:grpSp>
          <p:nvGrpSpPr>
            <p:cNvPr id="308" name="Group 7"/>
            <p:cNvGrpSpPr/>
            <p:nvPr/>
          </p:nvGrpSpPr>
          <p:grpSpPr bwMode="auto">
            <a:xfrm>
              <a:off x="4734" y="1440"/>
              <a:ext cx="600" cy="542"/>
              <a:chOff x="2697" y="10925"/>
              <a:chExt cx="600" cy="542"/>
            </a:xfrm>
            <a:grpFill/>
          </p:grpSpPr>
          <p:sp>
            <p:nvSpPr>
              <p:cNvPr id="309" name="Rectangle 8"/>
              <p:cNvSpPr>
                <a:spLocks noChangeArrowheads="1"/>
              </p:cNvSpPr>
              <p:nvPr/>
            </p:nvSpPr>
            <p:spPr bwMode="auto">
              <a:xfrm>
                <a:off x="2697" y="10925"/>
                <a:ext cx="600" cy="542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  <a:miter lim="800000"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10" name="Line 9"/>
              <p:cNvSpPr>
                <a:spLocks noChangeShapeType="1"/>
              </p:cNvSpPr>
              <p:nvPr/>
            </p:nvSpPr>
            <p:spPr bwMode="auto">
              <a:xfrm>
                <a:off x="2697" y="11196"/>
                <a:ext cx="600" cy="0"/>
              </a:xfrm>
              <a:prstGeom prst="line">
                <a:avLst/>
              </a:prstGeom>
              <a:grpFill/>
              <a:ln w="19050" cap="rnd">
                <a:solidFill>
                  <a:schemeClr val="tx1"/>
                </a:solidFill>
                <a:prstDash val="sysDot"/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11" name="Line 10"/>
              <p:cNvSpPr>
                <a:spLocks noChangeShapeType="1"/>
              </p:cNvSpPr>
              <p:nvPr/>
            </p:nvSpPr>
            <p:spPr bwMode="auto">
              <a:xfrm>
                <a:off x="2997" y="10925"/>
                <a:ext cx="0" cy="542"/>
              </a:xfrm>
              <a:prstGeom prst="line">
                <a:avLst/>
              </a:prstGeom>
              <a:grpFill/>
              <a:ln w="19050" cap="rnd">
                <a:solidFill>
                  <a:schemeClr val="tx1"/>
                </a:solidFill>
                <a:prstDash val="sysDot"/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</p:grpSp>
      </p:grpSp>
      <p:grpSp>
        <p:nvGrpSpPr>
          <p:cNvPr id="315" name="Group 2"/>
          <p:cNvGrpSpPr/>
          <p:nvPr/>
        </p:nvGrpSpPr>
        <p:grpSpPr bwMode="auto">
          <a:xfrm>
            <a:off x="5063946" y="3555423"/>
            <a:ext cx="1194629" cy="544657"/>
            <a:chOff x="4134" y="1440"/>
            <a:chExt cx="1200" cy="542"/>
          </a:xfrm>
          <a:noFill/>
        </p:grpSpPr>
        <p:grpSp>
          <p:nvGrpSpPr>
            <p:cNvPr id="316" name="Group 3"/>
            <p:cNvGrpSpPr/>
            <p:nvPr/>
          </p:nvGrpSpPr>
          <p:grpSpPr bwMode="auto">
            <a:xfrm>
              <a:off x="4134" y="1440"/>
              <a:ext cx="600" cy="542"/>
              <a:chOff x="2697" y="10925"/>
              <a:chExt cx="600" cy="542"/>
            </a:xfrm>
            <a:grpFill/>
          </p:grpSpPr>
          <p:sp>
            <p:nvSpPr>
              <p:cNvPr id="321" name="Rectangle 4"/>
              <p:cNvSpPr>
                <a:spLocks noChangeArrowheads="1"/>
              </p:cNvSpPr>
              <p:nvPr/>
            </p:nvSpPr>
            <p:spPr bwMode="auto">
              <a:xfrm>
                <a:off x="2697" y="10925"/>
                <a:ext cx="600" cy="542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  <a:miter lim="800000"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22" name="Line 5"/>
              <p:cNvSpPr>
                <a:spLocks noChangeShapeType="1"/>
              </p:cNvSpPr>
              <p:nvPr/>
            </p:nvSpPr>
            <p:spPr bwMode="auto">
              <a:xfrm>
                <a:off x="2697" y="11196"/>
                <a:ext cx="600" cy="0"/>
              </a:xfrm>
              <a:prstGeom prst="line">
                <a:avLst/>
              </a:prstGeom>
              <a:grpFill/>
              <a:ln w="19050" cap="rnd">
                <a:solidFill>
                  <a:schemeClr val="tx1"/>
                </a:solidFill>
                <a:prstDash val="sysDot"/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23" name="Line 6"/>
              <p:cNvSpPr>
                <a:spLocks noChangeShapeType="1"/>
              </p:cNvSpPr>
              <p:nvPr/>
            </p:nvSpPr>
            <p:spPr bwMode="auto">
              <a:xfrm>
                <a:off x="2997" y="10925"/>
                <a:ext cx="0" cy="542"/>
              </a:xfrm>
              <a:prstGeom prst="line">
                <a:avLst/>
              </a:prstGeom>
              <a:grpFill/>
              <a:ln w="19050" cap="rnd">
                <a:solidFill>
                  <a:schemeClr val="tx1"/>
                </a:solidFill>
                <a:prstDash val="sysDot"/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</p:grpSp>
        <p:grpSp>
          <p:nvGrpSpPr>
            <p:cNvPr id="317" name="Group 7"/>
            <p:cNvGrpSpPr/>
            <p:nvPr/>
          </p:nvGrpSpPr>
          <p:grpSpPr bwMode="auto">
            <a:xfrm>
              <a:off x="4734" y="1440"/>
              <a:ext cx="600" cy="542"/>
              <a:chOff x="2697" y="10925"/>
              <a:chExt cx="600" cy="542"/>
            </a:xfrm>
            <a:grpFill/>
          </p:grpSpPr>
          <p:sp>
            <p:nvSpPr>
              <p:cNvPr id="318" name="Rectangle 8"/>
              <p:cNvSpPr>
                <a:spLocks noChangeArrowheads="1"/>
              </p:cNvSpPr>
              <p:nvPr/>
            </p:nvSpPr>
            <p:spPr bwMode="auto">
              <a:xfrm>
                <a:off x="2697" y="10925"/>
                <a:ext cx="600" cy="542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  <a:miter lim="800000"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19" name="Line 9"/>
              <p:cNvSpPr>
                <a:spLocks noChangeShapeType="1"/>
              </p:cNvSpPr>
              <p:nvPr/>
            </p:nvSpPr>
            <p:spPr bwMode="auto">
              <a:xfrm>
                <a:off x="2697" y="11196"/>
                <a:ext cx="600" cy="0"/>
              </a:xfrm>
              <a:prstGeom prst="line">
                <a:avLst/>
              </a:prstGeom>
              <a:grpFill/>
              <a:ln w="19050" cap="rnd">
                <a:solidFill>
                  <a:schemeClr val="tx1"/>
                </a:solidFill>
                <a:prstDash val="sysDot"/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20" name="Line 10"/>
              <p:cNvSpPr>
                <a:spLocks noChangeShapeType="1"/>
              </p:cNvSpPr>
              <p:nvPr/>
            </p:nvSpPr>
            <p:spPr bwMode="auto">
              <a:xfrm>
                <a:off x="2997" y="10925"/>
                <a:ext cx="0" cy="542"/>
              </a:xfrm>
              <a:prstGeom prst="line">
                <a:avLst/>
              </a:prstGeom>
              <a:grpFill/>
              <a:ln w="19050" cap="rnd">
                <a:solidFill>
                  <a:schemeClr val="tx1"/>
                </a:solidFill>
                <a:prstDash val="sysDot"/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</p:grpSp>
      </p:grpSp>
      <p:pic>
        <p:nvPicPr>
          <p:cNvPr id="342" name="图片 34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0646" y="1100683"/>
            <a:ext cx="1193396" cy="598984"/>
          </a:xfrm>
          <a:prstGeom prst="rect">
            <a:avLst/>
          </a:prstGeom>
        </p:spPr>
      </p:pic>
      <p:pic>
        <p:nvPicPr>
          <p:cNvPr id="343" name="图片 34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28035" y="1102969"/>
            <a:ext cx="1330568" cy="594412"/>
          </a:xfrm>
          <a:prstGeom prst="rect">
            <a:avLst/>
          </a:prstGeom>
        </p:spPr>
      </p:pic>
      <p:pic>
        <p:nvPicPr>
          <p:cNvPr id="344" name="图片 343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11711" y="1091258"/>
            <a:ext cx="1335140" cy="489247"/>
          </a:xfrm>
          <a:prstGeom prst="rect">
            <a:avLst/>
          </a:prstGeom>
        </p:spPr>
      </p:pic>
      <p:pic>
        <p:nvPicPr>
          <p:cNvPr id="345" name="图片 344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5778" y="2090232"/>
            <a:ext cx="1348857" cy="662998"/>
          </a:xfrm>
          <a:prstGeom prst="rect">
            <a:avLst/>
          </a:prstGeom>
        </p:spPr>
      </p:pic>
      <p:pic>
        <p:nvPicPr>
          <p:cNvPr id="346" name="图片 345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28035" y="2099367"/>
            <a:ext cx="1330568" cy="873328"/>
          </a:xfrm>
          <a:prstGeom prst="rect">
            <a:avLst/>
          </a:prstGeom>
        </p:spPr>
      </p:pic>
      <p:pic>
        <p:nvPicPr>
          <p:cNvPr id="347" name="图片 346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866" y="2098527"/>
            <a:ext cx="1330568" cy="489247"/>
          </a:xfrm>
          <a:prstGeom prst="rect">
            <a:avLst/>
          </a:prstGeom>
        </p:spPr>
      </p:pic>
      <p:pic>
        <p:nvPicPr>
          <p:cNvPr id="348" name="图片 347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3497" y="3110363"/>
            <a:ext cx="1330568" cy="594412"/>
          </a:xfrm>
          <a:prstGeom prst="rect">
            <a:avLst/>
          </a:prstGeom>
        </p:spPr>
      </p:pic>
      <p:pic>
        <p:nvPicPr>
          <p:cNvPr id="349" name="图片 348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85185" y="3088932"/>
            <a:ext cx="1330568" cy="594412"/>
          </a:xfrm>
          <a:prstGeom prst="rect">
            <a:avLst/>
          </a:prstGeom>
        </p:spPr>
      </p:pic>
      <p:pic>
        <p:nvPicPr>
          <p:cNvPr id="350" name="图片 349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7424" y="3100933"/>
            <a:ext cx="1335140" cy="598984"/>
          </a:xfrm>
          <a:prstGeom prst="rect">
            <a:avLst/>
          </a:prstGeom>
        </p:spPr>
      </p:pic>
      <p:sp>
        <p:nvSpPr>
          <p:cNvPr id="124" name="文本框 123"/>
          <p:cNvSpPr txBox="1"/>
          <p:nvPr/>
        </p:nvSpPr>
        <p:spPr>
          <a:xfrm>
            <a:off x="130518" y="4454166"/>
            <a:ext cx="9978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1400" dirty="0">
                <a:solidFill>
                  <a:srgbClr val="0A4F01"/>
                </a:solidFill>
                <a:latin typeface="汉仪松阳体 W" panose="00020600040101010101"/>
                <a:ea typeface="汉仪松阳体 W" panose="00020600040101010101"/>
                <a:cs typeface="汉仪松阳体 W" panose="00020600040101010101"/>
              </a:rPr>
              <a:t>六</a:t>
            </a:r>
            <a:r>
              <a:rPr kumimoji="1" lang="zh-CN" altLang="en-US" sz="1400" dirty="0" smtClean="0">
                <a:solidFill>
                  <a:srgbClr val="0A4F01"/>
                </a:solidFill>
                <a:latin typeface="汉仪松阳体 W" panose="00020600040101010101"/>
                <a:ea typeface="汉仪松阳体 W" panose="00020600040101010101"/>
                <a:cs typeface="汉仪松阳体 W" panose="00020600040101010101"/>
              </a:rPr>
              <a:t>年级</a:t>
            </a:r>
            <a:endParaRPr kumimoji="1" lang="zh-CN" altLang="en-US" sz="1400" dirty="0">
              <a:solidFill>
                <a:srgbClr val="0A4F01"/>
              </a:solidFill>
              <a:latin typeface="汉仪松阳体 W" panose="00020600040101010101"/>
              <a:ea typeface="汉仪松阳体 W" panose="00020600040101010101"/>
              <a:cs typeface="汉仪松阳体 W" panose="00020600040101010101"/>
            </a:endParaRPr>
          </a:p>
        </p:txBody>
      </p:sp>
      <p:sp>
        <p:nvSpPr>
          <p:cNvPr id="125" name="文本框 124"/>
          <p:cNvSpPr txBox="1"/>
          <p:nvPr/>
        </p:nvSpPr>
        <p:spPr>
          <a:xfrm>
            <a:off x="-228206" y="4632779"/>
            <a:ext cx="16532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1400" dirty="0">
                <a:solidFill>
                  <a:srgbClr val="0A4F01"/>
                </a:solidFill>
                <a:latin typeface="汉仪松阳体 W" panose="00020600040101010101"/>
                <a:ea typeface="汉仪松阳体 W" panose="00020600040101010101"/>
                <a:cs typeface="汉仪松阳体 W" panose="00020600040101010101"/>
              </a:rPr>
              <a:t>语文</a:t>
            </a:r>
          </a:p>
        </p:txBody>
      </p:sp>
      <p:sp>
        <p:nvSpPr>
          <p:cNvPr id="126" name="云形标注 125"/>
          <p:cNvSpPr/>
          <p:nvPr/>
        </p:nvSpPr>
        <p:spPr>
          <a:xfrm>
            <a:off x="204951" y="4374426"/>
            <a:ext cx="848934" cy="620540"/>
          </a:xfrm>
          <a:prstGeom prst="cloudCallout">
            <a:avLst/>
          </a:prstGeom>
          <a:noFill/>
          <a:ln>
            <a:solidFill>
              <a:srgbClr val="0F770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7" name="文本框 126"/>
          <p:cNvSpPr txBox="1"/>
          <p:nvPr/>
        </p:nvSpPr>
        <p:spPr>
          <a:xfrm>
            <a:off x="2614060" y="526212"/>
            <a:ext cx="41675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看拼音写词语</a:t>
            </a:r>
          </a:p>
        </p:txBody>
      </p:sp>
      <p:sp>
        <p:nvSpPr>
          <p:cNvPr id="128" name="文本框 127"/>
          <p:cNvSpPr txBox="1"/>
          <p:nvPr/>
        </p:nvSpPr>
        <p:spPr>
          <a:xfrm>
            <a:off x="988519" y="1491312"/>
            <a:ext cx="574964" cy="657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75" b="1" dirty="0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绿</a:t>
            </a:r>
          </a:p>
        </p:txBody>
      </p:sp>
      <p:sp>
        <p:nvSpPr>
          <p:cNvPr id="129" name="文本框 128"/>
          <p:cNvSpPr txBox="1"/>
          <p:nvPr/>
        </p:nvSpPr>
        <p:spPr>
          <a:xfrm>
            <a:off x="1581131" y="1501485"/>
            <a:ext cx="574964" cy="657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75" b="1" dirty="0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毯</a:t>
            </a:r>
          </a:p>
        </p:txBody>
      </p:sp>
      <p:sp>
        <p:nvSpPr>
          <p:cNvPr id="130" name="文本框 129"/>
          <p:cNvSpPr txBox="1"/>
          <p:nvPr/>
        </p:nvSpPr>
        <p:spPr>
          <a:xfrm>
            <a:off x="3056093" y="1488065"/>
            <a:ext cx="574964" cy="657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75" b="1" dirty="0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线</a:t>
            </a:r>
          </a:p>
        </p:txBody>
      </p:sp>
      <p:sp>
        <p:nvSpPr>
          <p:cNvPr id="131" name="文本框 130"/>
          <p:cNvSpPr txBox="1"/>
          <p:nvPr/>
        </p:nvSpPr>
        <p:spPr>
          <a:xfrm>
            <a:off x="3677506" y="1491529"/>
            <a:ext cx="574964" cy="657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75" b="1" dirty="0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条</a:t>
            </a:r>
          </a:p>
        </p:txBody>
      </p:sp>
      <p:sp>
        <p:nvSpPr>
          <p:cNvPr id="132" name="文本框 131"/>
          <p:cNvSpPr txBox="1"/>
          <p:nvPr/>
        </p:nvSpPr>
        <p:spPr>
          <a:xfrm>
            <a:off x="5048992" y="1463056"/>
            <a:ext cx="574964" cy="657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75" b="1" dirty="0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柔</a:t>
            </a:r>
          </a:p>
        </p:txBody>
      </p:sp>
      <p:sp>
        <p:nvSpPr>
          <p:cNvPr id="133" name="文本框 132"/>
          <p:cNvSpPr txBox="1"/>
          <p:nvPr/>
        </p:nvSpPr>
        <p:spPr>
          <a:xfrm>
            <a:off x="5643862" y="1477674"/>
            <a:ext cx="574964" cy="657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75" b="1" dirty="0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美</a:t>
            </a:r>
          </a:p>
        </p:txBody>
      </p:sp>
      <p:sp>
        <p:nvSpPr>
          <p:cNvPr id="134" name="文本框 133"/>
          <p:cNvSpPr txBox="1"/>
          <p:nvPr/>
        </p:nvSpPr>
        <p:spPr>
          <a:xfrm>
            <a:off x="1003888" y="2524124"/>
            <a:ext cx="574964" cy="657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75" b="1" dirty="0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衣</a:t>
            </a:r>
          </a:p>
        </p:txBody>
      </p:sp>
      <p:sp>
        <p:nvSpPr>
          <p:cNvPr id="135" name="文本框 134"/>
          <p:cNvSpPr txBox="1"/>
          <p:nvPr/>
        </p:nvSpPr>
        <p:spPr>
          <a:xfrm>
            <a:off x="1584697" y="2516332"/>
            <a:ext cx="574964" cy="657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75" b="1" dirty="0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裳</a:t>
            </a:r>
          </a:p>
        </p:txBody>
      </p:sp>
      <p:sp>
        <p:nvSpPr>
          <p:cNvPr id="136" name="文本框 135"/>
          <p:cNvSpPr txBox="1"/>
          <p:nvPr/>
        </p:nvSpPr>
        <p:spPr>
          <a:xfrm>
            <a:off x="3053608" y="2502693"/>
            <a:ext cx="574964" cy="657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75" b="1" dirty="0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彩</a:t>
            </a:r>
          </a:p>
        </p:txBody>
      </p:sp>
      <p:sp>
        <p:nvSpPr>
          <p:cNvPr id="137" name="文本框 136"/>
          <p:cNvSpPr txBox="1"/>
          <p:nvPr/>
        </p:nvSpPr>
        <p:spPr>
          <a:xfrm>
            <a:off x="3663755" y="2503127"/>
            <a:ext cx="574964" cy="657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75" b="1" dirty="0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虹</a:t>
            </a:r>
          </a:p>
        </p:txBody>
      </p:sp>
      <p:sp>
        <p:nvSpPr>
          <p:cNvPr id="138" name="文本框 137"/>
          <p:cNvSpPr txBox="1"/>
          <p:nvPr/>
        </p:nvSpPr>
        <p:spPr>
          <a:xfrm>
            <a:off x="5034262" y="2488406"/>
            <a:ext cx="574964" cy="657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75" b="1" dirty="0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马</a:t>
            </a:r>
          </a:p>
        </p:txBody>
      </p:sp>
      <p:sp>
        <p:nvSpPr>
          <p:cNvPr id="139" name="文本框 138"/>
          <p:cNvSpPr txBox="1"/>
          <p:nvPr/>
        </p:nvSpPr>
        <p:spPr>
          <a:xfrm>
            <a:off x="5616586" y="2488839"/>
            <a:ext cx="574964" cy="657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75" b="1" dirty="0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蹄</a:t>
            </a:r>
          </a:p>
        </p:txBody>
      </p:sp>
      <p:sp>
        <p:nvSpPr>
          <p:cNvPr id="140" name="文本框 139"/>
          <p:cNvSpPr txBox="1"/>
          <p:nvPr/>
        </p:nvSpPr>
        <p:spPr>
          <a:xfrm>
            <a:off x="975653" y="3507365"/>
            <a:ext cx="574964" cy="657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75" b="1" dirty="0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礼</a:t>
            </a:r>
          </a:p>
        </p:txBody>
      </p:sp>
      <p:sp>
        <p:nvSpPr>
          <p:cNvPr id="141" name="文本框 140"/>
          <p:cNvSpPr txBox="1"/>
          <p:nvPr/>
        </p:nvSpPr>
        <p:spPr>
          <a:xfrm>
            <a:off x="1592397" y="3513859"/>
            <a:ext cx="574964" cy="657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75" b="1" dirty="0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貌</a:t>
            </a:r>
          </a:p>
        </p:txBody>
      </p:sp>
      <p:sp>
        <p:nvSpPr>
          <p:cNvPr id="142" name="文本框 141"/>
          <p:cNvSpPr txBox="1"/>
          <p:nvPr/>
        </p:nvSpPr>
        <p:spPr>
          <a:xfrm>
            <a:off x="3053609" y="3492860"/>
            <a:ext cx="574964" cy="657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75" b="1" dirty="0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举</a:t>
            </a:r>
          </a:p>
        </p:txBody>
      </p:sp>
      <p:sp>
        <p:nvSpPr>
          <p:cNvPr id="143" name="文本框 142"/>
          <p:cNvSpPr txBox="1"/>
          <p:nvPr/>
        </p:nvSpPr>
        <p:spPr>
          <a:xfrm>
            <a:off x="3650344" y="3514292"/>
            <a:ext cx="574964" cy="657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75" b="1" dirty="0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杯</a:t>
            </a:r>
          </a:p>
        </p:txBody>
      </p:sp>
      <p:sp>
        <p:nvSpPr>
          <p:cNvPr id="144" name="文本框 143"/>
          <p:cNvSpPr txBox="1"/>
          <p:nvPr/>
        </p:nvSpPr>
        <p:spPr>
          <a:xfrm>
            <a:off x="5041737" y="3500221"/>
            <a:ext cx="574964" cy="657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75" b="1" dirty="0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微</a:t>
            </a:r>
          </a:p>
        </p:txBody>
      </p:sp>
      <p:sp>
        <p:nvSpPr>
          <p:cNvPr id="145" name="文本框 144"/>
          <p:cNvSpPr txBox="1"/>
          <p:nvPr/>
        </p:nvSpPr>
        <p:spPr>
          <a:xfrm>
            <a:off x="5652212" y="3493294"/>
            <a:ext cx="574964" cy="657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75" b="1" dirty="0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笑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" grpId="0" animBg="1"/>
      <p:bldP spid="200" grpId="0" animBg="1"/>
      <p:bldP spid="20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同上一堂课色块-绿色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1" y="-11650"/>
            <a:ext cx="9144000" cy="419403"/>
          </a:xfrm>
          <a:prstGeom prst="rect">
            <a:avLst/>
          </a:prstGeom>
        </p:spPr>
      </p:pic>
      <p:sp>
        <p:nvSpPr>
          <p:cNvPr id="9" name="内容占位符 2"/>
          <p:cNvSpPr txBox="1"/>
          <p:nvPr/>
        </p:nvSpPr>
        <p:spPr>
          <a:xfrm>
            <a:off x="1039443" y="3677563"/>
            <a:ext cx="6355584" cy="591907"/>
          </a:xfrm>
          <a:prstGeom prst="rect">
            <a:avLst/>
          </a:prstGeom>
          <a:noFill/>
          <a:ln w="38100" cap="flat" cmpd="sng" algn="ctr">
            <a:noFill/>
            <a:prstDash val="soli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68580" tIns="34290" rIns="68580" bIns="34290" rtlCol="0">
            <a:noAutofit/>
          </a:bodyPr>
          <a:lstStyle>
            <a:lvl1pPr marL="457200" indent="-457200" algn="l" defTabSz="6096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4265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990600" indent="-381000" algn="l" defTabSz="609600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3735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524000" indent="-304800" algn="l" defTabSz="6096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2133600" indent="-304800" algn="l" defTabSz="609600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665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defTabSz="609600" rtl="0" eaLnBrk="1" latinLnBrk="0" hangingPunct="1">
              <a:spcBef>
                <a:spcPct val="20000"/>
              </a:spcBef>
              <a:buFont typeface="Arial" panose="020B0604020202020204"/>
              <a:buChar char="»"/>
              <a:defRPr sz="2665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6096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665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6096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665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6096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665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6096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665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 </a:t>
            </a:r>
            <a:r>
              <a:rPr lang="en-US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    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是啊！蒙汉情深何忍别，天涯碧草话斜阳！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14358" y="407194"/>
            <a:ext cx="5954672" cy="3257550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130518" y="4454166"/>
            <a:ext cx="9978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1400" dirty="0">
                <a:solidFill>
                  <a:srgbClr val="0A4F01"/>
                </a:solidFill>
                <a:latin typeface="汉仪松阳体 W" panose="00020600040101010101"/>
                <a:ea typeface="汉仪松阳体 W" panose="00020600040101010101"/>
                <a:cs typeface="汉仪松阳体 W" panose="00020600040101010101"/>
              </a:rPr>
              <a:t>六</a:t>
            </a:r>
            <a:r>
              <a:rPr kumimoji="1" lang="zh-CN" altLang="en-US" sz="1400" dirty="0" smtClean="0">
                <a:solidFill>
                  <a:srgbClr val="0A4F01"/>
                </a:solidFill>
                <a:latin typeface="汉仪松阳体 W" panose="00020600040101010101"/>
                <a:ea typeface="汉仪松阳体 W" panose="00020600040101010101"/>
                <a:cs typeface="汉仪松阳体 W" panose="00020600040101010101"/>
              </a:rPr>
              <a:t>年级</a:t>
            </a:r>
            <a:endParaRPr kumimoji="1" lang="zh-CN" altLang="en-US" sz="1400" dirty="0">
              <a:solidFill>
                <a:srgbClr val="0A4F01"/>
              </a:solidFill>
              <a:latin typeface="汉仪松阳体 W" panose="00020600040101010101"/>
              <a:ea typeface="汉仪松阳体 W" panose="00020600040101010101"/>
              <a:cs typeface="汉仪松阳体 W" panose="00020600040101010101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-228206" y="4632779"/>
            <a:ext cx="16532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1400" dirty="0">
                <a:solidFill>
                  <a:srgbClr val="0A4F01"/>
                </a:solidFill>
                <a:latin typeface="汉仪松阳体 W" panose="00020600040101010101"/>
                <a:ea typeface="汉仪松阳体 W" panose="00020600040101010101"/>
                <a:cs typeface="汉仪松阳体 W" panose="00020600040101010101"/>
              </a:rPr>
              <a:t>语文</a:t>
            </a:r>
          </a:p>
        </p:txBody>
      </p:sp>
      <p:sp>
        <p:nvSpPr>
          <p:cNvPr id="14" name="云形标注 13"/>
          <p:cNvSpPr/>
          <p:nvPr/>
        </p:nvSpPr>
        <p:spPr>
          <a:xfrm>
            <a:off x="204951" y="4374426"/>
            <a:ext cx="848934" cy="620540"/>
          </a:xfrm>
          <a:prstGeom prst="cloudCallout">
            <a:avLst/>
          </a:prstGeom>
          <a:noFill/>
          <a:ln>
            <a:solidFill>
              <a:srgbClr val="0F770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2578341" y="569414"/>
            <a:ext cx="41675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自学提示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1107281" y="1332834"/>
            <a:ext cx="6965156" cy="1546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b="1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    </a:t>
            </a:r>
            <a:r>
              <a:rPr lang="zh-CN" altLang="en-US" sz="21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“蒙汉情深何忍别，天涯碧草话斜阳”，你从课文哪些地方体会到了“蒙汉情深”？请你默读课文第</a:t>
            </a:r>
            <a:r>
              <a:rPr lang="en-US" altLang="zh-CN" sz="21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1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～</a:t>
            </a:r>
            <a:r>
              <a:rPr lang="en-US" altLang="zh-CN" sz="21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21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自然段，圈画相关词句，并简单批注。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281" y="2986121"/>
            <a:ext cx="6960179" cy="1464435"/>
          </a:xfrm>
          <a:prstGeom prst="rect">
            <a:avLst/>
          </a:prstGeom>
          <a:ln>
            <a:solidFill>
              <a:srgbClr val="006600"/>
            </a:solidFill>
          </a:ln>
        </p:spPr>
      </p:pic>
      <p:pic>
        <p:nvPicPr>
          <p:cNvPr id="10" name="图片 9" descr="同上一堂课色块-绿色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1" y="-11650"/>
            <a:ext cx="9144000" cy="419403"/>
          </a:xfrm>
          <a:prstGeom prst="rect">
            <a:avLst/>
          </a:prstGeom>
        </p:spPr>
      </p:pic>
      <p:cxnSp>
        <p:nvCxnSpPr>
          <p:cNvPr id="14" name="直接连接符 13"/>
          <p:cNvCxnSpPr/>
          <p:nvPr/>
        </p:nvCxnSpPr>
        <p:spPr>
          <a:xfrm flipV="1">
            <a:off x="2713119" y="1101933"/>
            <a:ext cx="4167554" cy="17585"/>
          </a:xfrm>
          <a:prstGeom prst="line">
            <a:avLst/>
          </a:prstGeom>
          <a:ln w="12700">
            <a:solidFill>
              <a:srgbClr val="00CC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组合 14"/>
          <p:cNvGrpSpPr/>
          <p:nvPr/>
        </p:nvGrpSpPr>
        <p:grpSpPr>
          <a:xfrm>
            <a:off x="2291086" y="907985"/>
            <a:ext cx="334111" cy="352210"/>
            <a:chOff x="2121873" y="1511588"/>
            <a:chExt cx="445481" cy="469613"/>
          </a:xfrm>
        </p:grpSpPr>
        <p:sp>
          <p:nvSpPr>
            <p:cNvPr id="16" name="矩形 15"/>
            <p:cNvSpPr/>
            <p:nvPr/>
          </p:nvSpPr>
          <p:spPr>
            <a:xfrm>
              <a:off x="2121873" y="1511588"/>
              <a:ext cx="363415" cy="363415"/>
            </a:xfrm>
            <a:prstGeom prst="rect">
              <a:avLst/>
            </a:prstGeom>
            <a:solidFill>
              <a:srgbClr val="008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2321171" y="1735018"/>
              <a:ext cx="246183" cy="246183"/>
            </a:xfrm>
            <a:prstGeom prst="rect">
              <a:avLst/>
            </a:prstGeom>
            <a:solidFill>
              <a:srgbClr val="00CC00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</a:endParaRPr>
            </a:p>
          </p:txBody>
        </p:sp>
      </p:grpSp>
      <p:sp>
        <p:nvSpPr>
          <p:cNvPr id="18" name="椭圆 17"/>
          <p:cNvSpPr/>
          <p:nvPr/>
        </p:nvSpPr>
        <p:spPr>
          <a:xfrm>
            <a:off x="5440140" y="1921669"/>
            <a:ext cx="603473" cy="36743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n>
                <a:solidFill>
                  <a:srgbClr val="FF0000"/>
                </a:solidFill>
              </a:ln>
              <a:noFill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1668240" y="2414588"/>
            <a:ext cx="603473" cy="36743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n>
                <a:solidFill>
                  <a:srgbClr val="FF0000"/>
                </a:solidFill>
              </a:ln>
              <a:noFill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4354290" y="2407444"/>
            <a:ext cx="603473" cy="36743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n>
                <a:solidFill>
                  <a:srgbClr val="FF0000"/>
                </a:solidFill>
              </a:ln>
              <a:noFill/>
            </a:endParaRPr>
          </a:p>
        </p:txBody>
      </p:sp>
      <p:cxnSp>
        <p:nvCxnSpPr>
          <p:cNvPr id="21" name="直接连接符 20"/>
          <p:cNvCxnSpPr/>
          <p:nvPr/>
        </p:nvCxnSpPr>
        <p:spPr>
          <a:xfrm flipV="1">
            <a:off x="6446732" y="1810568"/>
            <a:ext cx="1392814" cy="8010"/>
          </a:xfrm>
          <a:prstGeom prst="line">
            <a:avLst/>
          </a:prstGeom>
          <a:ln w="38100">
            <a:solidFill>
              <a:srgbClr val="24B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 flipV="1">
            <a:off x="1217507" y="2271712"/>
            <a:ext cx="3504512" cy="32642"/>
          </a:xfrm>
          <a:prstGeom prst="line">
            <a:avLst/>
          </a:prstGeom>
          <a:ln w="38100">
            <a:solidFill>
              <a:srgbClr val="24B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文本框 23"/>
          <p:cNvSpPr txBox="1"/>
          <p:nvPr/>
        </p:nvSpPr>
        <p:spPr>
          <a:xfrm>
            <a:off x="130518" y="4454166"/>
            <a:ext cx="9978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1400" dirty="0">
                <a:solidFill>
                  <a:srgbClr val="0A4F01"/>
                </a:solidFill>
                <a:latin typeface="汉仪松阳体 W" panose="00020600040101010101"/>
                <a:ea typeface="汉仪松阳体 W" panose="00020600040101010101"/>
                <a:cs typeface="汉仪松阳体 W" panose="00020600040101010101"/>
              </a:rPr>
              <a:t>六</a:t>
            </a:r>
            <a:r>
              <a:rPr kumimoji="1" lang="zh-CN" altLang="en-US" sz="1400" dirty="0" smtClean="0">
                <a:solidFill>
                  <a:srgbClr val="0A4F01"/>
                </a:solidFill>
                <a:latin typeface="汉仪松阳体 W" panose="00020600040101010101"/>
                <a:ea typeface="汉仪松阳体 W" panose="00020600040101010101"/>
                <a:cs typeface="汉仪松阳体 W" panose="00020600040101010101"/>
              </a:rPr>
              <a:t>年级</a:t>
            </a:r>
            <a:endParaRPr kumimoji="1" lang="zh-CN" altLang="en-US" sz="1400" dirty="0">
              <a:solidFill>
                <a:srgbClr val="0A4F01"/>
              </a:solidFill>
              <a:latin typeface="汉仪松阳体 W" panose="00020600040101010101"/>
              <a:ea typeface="汉仪松阳体 W" panose="00020600040101010101"/>
              <a:cs typeface="汉仪松阳体 W" panose="00020600040101010101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-228206" y="4632779"/>
            <a:ext cx="16532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1400" dirty="0">
                <a:solidFill>
                  <a:srgbClr val="0A4F01"/>
                </a:solidFill>
                <a:latin typeface="汉仪松阳体 W" panose="00020600040101010101"/>
                <a:ea typeface="汉仪松阳体 W" panose="00020600040101010101"/>
                <a:cs typeface="汉仪松阳体 W" panose="00020600040101010101"/>
              </a:rPr>
              <a:t>语文</a:t>
            </a:r>
          </a:p>
        </p:txBody>
      </p:sp>
      <p:sp>
        <p:nvSpPr>
          <p:cNvPr id="26" name="云形标注 25"/>
          <p:cNvSpPr/>
          <p:nvPr/>
        </p:nvSpPr>
        <p:spPr>
          <a:xfrm>
            <a:off x="204951" y="4374426"/>
            <a:ext cx="848934" cy="620540"/>
          </a:xfrm>
          <a:prstGeom prst="cloudCallout">
            <a:avLst/>
          </a:prstGeom>
          <a:noFill/>
          <a:ln>
            <a:solidFill>
              <a:srgbClr val="0F770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 descr="同上一堂课色块-绿色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1" y="-11650"/>
            <a:ext cx="9144000" cy="419403"/>
          </a:xfrm>
          <a:prstGeom prst="rect">
            <a:avLst/>
          </a:prstGeom>
        </p:spPr>
      </p:pic>
      <p:sp>
        <p:nvSpPr>
          <p:cNvPr id="19" name="文本框 18"/>
          <p:cNvSpPr txBox="1"/>
          <p:nvPr/>
        </p:nvSpPr>
        <p:spPr>
          <a:xfrm>
            <a:off x="130518" y="4454166"/>
            <a:ext cx="9978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1400" dirty="0">
                <a:solidFill>
                  <a:srgbClr val="0A4F01"/>
                </a:solidFill>
                <a:latin typeface="汉仪松阳体 W" panose="00020600040101010101"/>
                <a:ea typeface="汉仪松阳体 W" panose="00020600040101010101"/>
                <a:cs typeface="汉仪松阳体 W" panose="00020600040101010101"/>
              </a:rPr>
              <a:t>六</a:t>
            </a:r>
            <a:r>
              <a:rPr kumimoji="1" lang="zh-CN" altLang="en-US" sz="1400" dirty="0" smtClean="0">
                <a:solidFill>
                  <a:srgbClr val="0A4F01"/>
                </a:solidFill>
                <a:latin typeface="汉仪松阳体 W" panose="00020600040101010101"/>
                <a:ea typeface="汉仪松阳体 W" panose="00020600040101010101"/>
                <a:cs typeface="汉仪松阳体 W" panose="00020600040101010101"/>
              </a:rPr>
              <a:t>年级</a:t>
            </a:r>
            <a:endParaRPr kumimoji="1" lang="zh-CN" altLang="en-US" sz="1400" dirty="0">
              <a:solidFill>
                <a:srgbClr val="0A4F01"/>
              </a:solidFill>
              <a:latin typeface="汉仪松阳体 W" panose="00020600040101010101"/>
              <a:ea typeface="汉仪松阳体 W" panose="00020600040101010101"/>
              <a:cs typeface="汉仪松阳体 W" panose="00020600040101010101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-228206" y="4632779"/>
            <a:ext cx="16532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1400" dirty="0">
                <a:solidFill>
                  <a:srgbClr val="0A4F01"/>
                </a:solidFill>
                <a:latin typeface="汉仪松阳体 W" panose="00020600040101010101"/>
                <a:ea typeface="汉仪松阳体 W" panose="00020600040101010101"/>
                <a:cs typeface="汉仪松阳体 W" panose="00020600040101010101"/>
              </a:rPr>
              <a:t>语文</a:t>
            </a:r>
          </a:p>
        </p:txBody>
      </p:sp>
      <p:sp>
        <p:nvSpPr>
          <p:cNvPr id="21" name="云形标注 20"/>
          <p:cNvSpPr/>
          <p:nvPr/>
        </p:nvSpPr>
        <p:spPr>
          <a:xfrm>
            <a:off x="204951" y="4374426"/>
            <a:ext cx="848934" cy="620540"/>
          </a:xfrm>
          <a:prstGeom prst="cloudCallout">
            <a:avLst/>
          </a:prstGeom>
          <a:noFill/>
          <a:ln>
            <a:solidFill>
              <a:srgbClr val="0F770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内容占位符 2"/>
          <p:cNvSpPr>
            <a:spLocks noGrp="1"/>
          </p:cNvSpPr>
          <p:nvPr>
            <p:ph idx="1"/>
          </p:nvPr>
        </p:nvSpPr>
        <p:spPr>
          <a:xfrm>
            <a:off x="1337802" y="540176"/>
            <a:ext cx="6726599" cy="1697183"/>
          </a:xfrm>
          <a:ln w="38100">
            <a:noFill/>
          </a:ln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b="1" dirty="0" smtClean="0"/>
              <a:t>      </a:t>
            </a: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</a:rPr>
              <a:t>忽然，像被一阵风吹来似的，远处的小丘上出现了</a:t>
            </a:r>
            <a:r>
              <a:rPr lang="zh-CN" altLang="en-US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一群马</a:t>
            </a: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</a:rPr>
              <a:t>，马上的</a:t>
            </a:r>
            <a:r>
              <a:rPr lang="zh-CN" altLang="en-US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男女老少</a:t>
            </a: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</a:rPr>
              <a:t>穿着各色的衣裳，群马疾驰，襟飘带舞，像一条彩虹向我们飞过来。</a:t>
            </a:r>
            <a:endParaRPr lang="zh-CN" altLang="en-US" sz="21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4" name="直接连接符 13"/>
          <p:cNvCxnSpPr/>
          <p:nvPr/>
        </p:nvCxnSpPr>
        <p:spPr>
          <a:xfrm flipV="1">
            <a:off x="1389013" y="2258668"/>
            <a:ext cx="1078376" cy="439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 flipV="1">
            <a:off x="2717694" y="2260625"/>
            <a:ext cx="1392814" cy="801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 flipV="1">
            <a:off x="4896228" y="1760252"/>
            <a:ext cx="1392814" cy="801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337802" y="540176"/>
            <a:ext cx="6726599" cy="1697183"/>
          </a:xfrm>
          <a:ln w="38100">
            <a:noFill/>
          </a:ln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b="1" dirty="0" smtClean="0"/>
              <a:t>      </a:t>
            </a: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</a:rPr>
              <a:t>忽然，像被一阵风吹来似的，远处的小丘上出现了</a:t>
            </a:r>
            <a:r>
              <a:rPr lang="zh-CN" altLang="en-US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一群马</a:t>
            </a: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</a:rPr>
              <a:t>，马上的</a:t>
            </a:r>
            <a:r>
              <a:rPr lang="zh-CN" altLang="en-US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男女老少</a:t>
            </a: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</a:rPr>
              <a:t>穿着各色的衣裳，群马疾驰，襟飘带舞，像一条彩虹向我们飞过来。</a:t>
            </a:r>
            <a:endParaRPr lang="zh-CN" altLang="en-US" sz="21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 flipV="1">
            <a:off x="1389013" y="2258668"/>
            <a:ext cx="1078376" cy="439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V="1">
            <a:off x="2717694" y="2260625"/>
            <a:ext cx="1392814" cy="801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V="1">
            <a:off x="4896228" y="1760252"/>
            <a:ext cx="1392814" cy="801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图片 9" descr="同上一堂课色块-绿色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1" y="-11650"/>
            <a:ext cx="9144000" cy="419403"/>
          </a:xfrm>
          <a:prstGeom prst="rect">
            <a:avLst/>
          </a:prstGeom>
        </p:spPr>
      </p:pic>
      <p:sp>
        <p:nvSpPr>
          <p:cNvPr id="15" name="内容占位符 2"/>
          <p:cNvSpPr txBox="1"/>
          <p:nvPr/>
        </p:nvSpPr>
        <p:spPr>
          <a:xfrm>
            <a:off x="1404420" y="2620815"/>
            <a:ext cx="6405563" cy="639258"/>
          </a:xfrm>
          <a:prstGeom prst="rect">
            <a:avLst/>
          </a:prstGeom>
          <a:noFill/>
          <a:ln w="38100">
            <a:solidFill>
              <a:srgbClr val="0066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68580" tIns="34290" rIns="68580" bIns="34290" rtlCol="0" anchor="ctr" anchorCtr="1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</a:rPr>
              <a:t>这是主人来到</a:t>
            </a:r>
            <a:r>
              <a:rPr lang="zh-CN" altLang="en-US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几十里外</a:t>
            </a: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</a:rPr>
              <a:t>欢迎远客。</a:t>
            </a:r>
          </a:p>
        </p:txBody>
      </p:sp>
      <p:sp>
        <p:nvSpPr>
          <p:cNvPr id="16" name="椭圆 15"/>
          <p:cNvSpPr/>
          <p:nvPr/>
        </p:nvSpPr>
        <p:spPr>
          <a:xfrm>
            <a:off x="4861497" y="1867625"/>
            <a:ext cx="340085" cy="3429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n>
                <a:solidFill>
                  <a:srgbClr val="FF0000"/>
                </a:solidFill>
              </a:ln>
              <a:noFill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810000" y="3623397"/>
            <a:ext cx="1669143" cy="462828"/>
          </a:xfrm>
          <a:prstGeom prst="rect">
            <a:avLst/>
          </a:prstGeom>
          <a:solidFill>
            <a:srgbClr val="990099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pPr algn="ctr"/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联系上下文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1380485" y="3609110"/>
            <a:ext cx="1623972" cy="462828"/>
          </a:xfrm>
          <a:prstGeom prst="rect">
            <a:avLst/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pPr algn="ctr"/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抓关键词句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6183086" y="3637685"/>
            <a:ext cx="1634351" cy="462828"/>
          </a:xfrm>
          <a:prstGeom prst="rect">
            <a:avLst/>
          </a:prstGeom>
          <a:solidFill>
            <a:srgbClr val="008000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pPr algn="ctr"/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结合生活实际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130518" y="4454166"/>
            <a:ext cx="9978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1400" dirty="0">
                <a:solidFill>
                  <a:srgbClr val="0A4F01"/>
                </a:solidFill>
                <a:latin typeface="汉仪松阳体 W" panose="00020600040101010101"/>
                <a:ea typeface="汉仪松阳体 W" panose="00020600040101010101"/>
                <a:cs typeface="汉仪松阳体 W" panose="00020600040101010101"/>
              </a:rPr>
              <a:t>六</a:t>
            </a:r>
            <a:r>
              <a:rPr kumimoji="1" lang="zh-CN" altLang="en-US" sz="1400" dirty="0" smtClean="0">
                <a:solidFill>
                  <a:srgbClr val="0A4F01"/>
                </a:solidFill>
                <a:latin typeface="汉仪松阳体 W" panose="00020600040101010101"/>
                <a:ea typeface="汉仪松阳体 W" panose="00020600040101010101"/>
                <a:cs typeface="汉仪松阳体 W" panose="00020600040101010101"/>
              </a:rPr>
              <a:t>年级</a:t>
            </a:r>
            <a:endParaRPr kumimoji="1" lang="zh-CN" altLang="en-US" sz="1400" dirty="0">
              <a:solidFill>
                <a:srgbClr val="0A4F01"/>
              </a:solidFill>
              <a:latin typeface="汉仪松阳体 W" panose="00020600040101010101"/>
              <a:ea typeface="汉仪松阳体 W" panose="00020600040101010101"/>
              <a:cs typeface="汉仪松阳体 W" panose="00020600040101010101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-228206" y="4632779"/>
            <a:ext cx="16532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1400" dirty="0">
                <a:solidFill>
                  <a:srgbClr val="0A4F01"/>
                </a:solidFill>
                <a:latin typeface="汉仪松阳体 W" panose="00020600040101010101"/>
                <a:ea typeface="汉仪松阳体 W" panose="00020600040101010101"/>
                <a:cs typeface="汉仪松阳体 W" panose="00020600040101010101"/>
              </a:rPr>
              <a:t>语文</a:t>
            </a:r>
          </a:p>
        </p:txBody>
      </p:sp>
      <p:sp>
        <p:nvSpPr>
          <p:cNvPr id="23" name="云形标注 22"/>
          <p:cNvSpPr/>
          <p:nvPr/>
        </p:nvSpPr>
        <p:spPr>
          <a:xfrm>
            <a:off x="204951" y="4374426"/>
            <a:ext cx="848934" cy="620540"/>
          </a:xfrm>
          <a:prstGeom prst="cloudCallout">
            <a:avLst/>
          </a:prstGeom>
          <a:noFill/>
          <a:ln>
            <a:solidFill>
              <a:srgbClr val="0F770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内容占位符 2"/>
          <p:cNvSpPr>
            <a:spLocks noGrp="1"/>
          </p:cNvSpPr>
          <p:nvPr>
            <p:ph idx="1"/>
          </p:nvPr>
        </p:nvSpPr>
        <p:spPr>
          <a:xfrm>
            <a:off x="1135815" y="991824"/>
            <a:ext cx="6917959" cy="1526524"/>
          </a:xfrm>
          <a:noFill/>
          <a:ln w="38100">
            <a:solidFill>
              <a:srgbClr val="0066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 anchorCtr="1">
            <a:noAutofit/>
          </a:bodyPr>
          <a:lstStyle/>
          <a:p>
            <a:pPr marL="0" indent="0">
              <a:lnSpc>
                <a:spcPts val="3500"/>
              </a:lnSpc>
              <a:buNone/>
            </a:pPr>
            <a:r>
              <a:rPr lang="zh-CN" altLang="en-US" sz="1800" b="1" dirty="0"/>
              <a:t>        </a:t>
            </a:r>
            <a:r>
              <a:rPr lang="zh-CN" altLang="en-US" sz="1800" b="1" dirty="0" smtClean="0"/>
              <a:t>   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忽然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，像被一阵风吹来似的，远处的小丘上出现了一群马，马上的男女老少穿着各色的衣裳，群马疾驰，襟飘带舞，像一条彩虹向我们</a:t>
            </a:r>
            <a:r>
              <a:rPr lang="zh-CN" altLang="en-US" sz="24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飞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过来。</a:t>
            </a:r>
          </a:p>
        </p:txBody>
      </p:sp>
      <p:sp>
        <p:nvSpPr>
          <p:cNvPr id="12" name="内容占位符 2"/>
          <p:cNvSpPr txBox="1"/>
          <p:nvPr/>
        </p:nvSpPr>
        <p:spPr>
          <a:xfrm>
            <a:off x="1816327" y="3100388"/>
            <a:ext cx="5511345" cy="514350"/>
          </a:xfrm>
          <a:prstGeom prst="rect">
            <a:avLst/>
          </a:prstGeom>
          <a:ln w="38100">
            <a:noFill/>
          </a:ln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2625"/>
              </a:lnSpc>
              <a:buNone/>
            </a:pPr>
            <a:r>
              <a:rPr lang="zh-CN" altLang="en-US" sz="24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车跟着马</a:t>
            </a:r>
            <a:r>
              <a:rPr lang="zh-CN" altLang="en-US" sz="24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飞</a:t>
            </a:r>
            <a:r>
              <a:rPr lang="zh-CN" altLang="en-US" sz="24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过小丘，看见了几座蒙古包。</a:t>
            </a:r>
            <a:endParaRPr lang="zh-CN" altLang="en-US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5" name="图片 4" descr="同上一堂课色块-绿色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1" y="-11650"/>
            <a:ext cx="9144000" cy="419403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130518" y="4454166"/>
            <a:ext cx="9978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1400" dirty="0">
                <a:solidFill>
                  <a:srgbClr val="0A4F01"/>
                </a:solidFill>
                <a:latin typeface="汉仪松阳体 W" panose="00020600040101010101"/>
                <a:ea typeface="汉仪松阳体 W" panose="00020600040101010101"/>
                <a:cs typeface="汉仪松阳体 W" panose="00020600040101010101"/>
              </a:rPr>
              <a:t>六</a:t>
            </a:r>
            <a:r>
              <a:rPr kumimoji="1" lang="zh-CN" altLang="en-US" sz="1400" dirty="0" smtClean="0">
                <a:solidFill>
                  <a:srgbClr val="0A4F01"/>
                </a:solidFill>
                <a:latin typeface="汉仪松阳体 W" panose="00020600040101010101"/>
                <a:ea typeface="汉仪松阳体 W" panose="00020600040101010101"/>
                <a:cs typeface="汉仪松阳体 W" panose="00020600040101010101"/>
              </a:rPr>
              <a:t>年级</a:t>
            </a:r>
            <a:endParaRPr kumimoji="1" lang="zh-CN" altLang="en-US" sz="1400" dirty="0">
              <a:solidFill>
                <a:srgbClr val="0A4F01"/>
              </a:solidFill>
              <a:latin typeface="汉仪松阳体 W" panose="00020600040101010101"/>
              <a:ea typeface="汉仪松阳体 W" panose="00020600040101010101"/>
              <a:cs typeface="汉仪松阳体 W" panose="00020600040101010101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-228206" y="4632779"/>
            <a:ext cx="16532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1400" dirty="0">
                <a:solidFill>
                  <a:srgbClr val="0A4F01"/>
                </a:solidFill>
                <a:latin typeface="汉仪松阳体 W" panose="00020600040101010101"/>
                <a:ea typeface="汉仪松阳体 W" panose="00020600040101010101"/>
                <a:cs typeface="汉仪松阳体 W" panose="00020600040101010101"/>
              </a:rPr>
              <a:t>语文</a:t>
            </a:r>
          </a:p>
        </p:txBody>
      </p:sp>
      <p:sp>
        <p:nvSpPr>
          <p:cNvPr id="14" name="云形标注 13"/>
          <p:cNvSpPr/>
          <p:nvPr/>
        </p:nvSpPr>
        <p:spPr>
          <a:xfrm>
            <a:off x="204951" y="4374426"/>
            <a:ext cx="848934" cy="620540"/>
          </a:xfrm>
          <a:prstGeom prst="cloudCallout">
            <a:avLst/>
          </a:prstGeom>
          <a:noFill/>
          <a:ln>
            <a:solidFill>
              <a:srgbClr val="0F770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同上一堂课色块-绿色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1" y="-11650"/>
            <a:ext cx="9144000" cy="41940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00175" y="415468"/>
            <a:ext cx="6477156" cy="4150923"/>
          </a:xfrm>
          <a:prstGeom prst="rect">
            <a:avLst/>
          </a:prstGeom>
          <a:ln w="19050">
            <a:solidFill>
              <a:srgbClr val="008000"/>
            </a:solidFill>
          </a:ln>
        </p:spPr>
      </p:pic>
      <p:sp>
        <p:nvSpPr>
          <p:cNvPr id="10" name="内容占位符 2"/>
          <p:cNvSpPr>
            <a:spLocks noGrp="1"/>
          </p:cNvSpPr>
          <p:nvPr>
            <p:ph idx="1"/>
          </p:nvPr>
        </p:nvSpPr>
        <p:spPr>
          <a:xfrm>
            <a:off x="1395205" y="2788414"/>
            <a:ext cx="6482126" cy="1789044"/>
          </a:xfrm>
          <a:solidFill>
            <a:schemeClr val="bg1"/>
          </a:solidFill>
          <a:ln w="38100">
            <a:solidFill>
              <a:srgbClr val="0066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 anchorCtr="1"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zh-CN" altLang="en-US" sz="1800" b="1" dirty="0"/>
              <a:t>        </a:t>
            </a:r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</a:rPr>
              <a:t>忽然，像被一阵风吹来似的，远处的小丘上出现了一群马，马上的男女老少穿着各色的衣裳，群马疾驰，襟飘带舞，像一条彩虹向我们飞过来。这是主人来到几十里外欢迎远客。见到我们，主人们立刻拨转马头，欢呼着，飞驰着</a:t>
            </a:r>
            <a:r>
              <a:rPr lang="zh-CN" altLang="en-US" sz="1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，在</a:t>
            </a:r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</a:rPr>
              <a:t>汽车左右与前面引路。静寂的草原热闹</a:t>
            </a:r>
            <a:r>
              <a:rPr lang="zh-CN" altLang="en-US" sz="1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起来：欢呼声</a:t>
            </a:r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</a:rPr>
              <a:t>，车声，马蹄声，响成一片。车跟着马飞过小丘，看见了几座蒙古包。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30518" y="4454166"/>
            <a:ext cx="9978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1400" dirty="0">
                <a:solidFill>
                  <a:srgbClr val="0A4F01"/>
                </a:solidFill>
                <a:latin typeface="汉仪松阳体 W" panose="00020600040101010101"/>
                <a:ea typeface="汉仪松阳体 W" panose="00020600040101010101"/>
                <a:cs typeface="汉仪松阳体 W" panose="00020600040101010101"/>
              </a:rPr>
              <a:t>六</a:t>
            </a:r>
            <a:r>
              <a:rPr kumimoji="1" lang="zh-CN" altLang="en-US" sz="1400" dirty="0" smtClean="0">
                <a:solidFill>
                  <a:srgbClr val="0A4F01"/>
                </a:solidFill>
                <a:latin typeface="汉仪松阳体 W" panose="00020600040101010101"/>
                <a:ea typeface="汉仪松阳体 W" panose="00020600040101010101"/>
                <a:cs typeface="汉仪松阳体 W" panose="00020600040101010101"/>
              </a:rPr>
              <a:t>年级</a:t>
            </a:r>
            <a:endParaRPr kumimoji="1" lang="zh-CN" altLang="en-US" sz="1400" dirty="0">
              <a:solidFill>
                <a:srgbClr val="0A4F01"/>
              </a:solidFill>
              <a:latin typeface="汉仪松阳体 W" panose="00020600040101010101"/>
              <a:ea typeface="汉仪松阳体 W" panose="00020600040101010101"/>
              <a:cs typeface="汉仪松阳体 W" panose="00020600040101010101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-228206" y="4632779"/>
            <a:ext cx="16532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1400" dirty="0">
                <a:solidFill>
                  <a:srgbClr val="0A4F01"/>
                </a:solidFill>
                <a:latin typeface="汉仪松阳体 W" panose="00020600040101010101"/>
                <a:ea typeface="汉仪松阳体 W" panose="00020600040101010101"/>
                <a:cs typeface="汉仪松阳体 W" panose="00020600040101010101"/>
              </a:rPr>
              <a:t>语文</a:t>
            </a:r>
          </a:p>
        </p:txBody>
      </p:sp>
      <p:sp>
        <p:nvSpPr>
          <p:cNvPr id="13" name="云形标注 12"/>
          <p:cNvSpPr/>
          <p:nvPr/>
        </p:nvSpPr>
        <p:spPr>
          <a:xfrm>
            <a:off x="204951" y="4374426"/>
            <a:ext cx="848934" cy="620540"/>
          </a:xfrm>
          <a:prstGeom prst="cloudCallout">
            <a:avLst/>
          </a:prstGeom>
          <a:noFill/>
          <a:ln>
            <a:solidFill>
              <a:srgbClr val="0F770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8|3.5|7.7|4.3|3.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8|3.5|7.7|4.3|3.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4.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4.7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4.7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3|1.9|1.4|1.3|1.5|1.6|1.9|3.1|11.8"/>
</p:tagLst>
</file>

<file path=ppt/theme/theme1.xml><?xml version="1.0" encoding="utf-8"?>
<a:theme xmlns:a="http://schemas.openxmlformats.org/drawingml/2006/main" name="第一PPT模板网-WWW.1PPT.COM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1137</Words>
  <Application>Microsoft Office PowerPoint</Application>
  <PresentationFormat>全屏显示(16:9)</PresentationFormat>
  <Paragraphs>198</Paragraphs>
  <Slides>28</Slides>
  <Notes>28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</vt:vector>
  </HeadingPairs>
  <TitlesOfParts>
    <vt:vector size="40" baseType="lpstr">
      <vt:lpstr>Meiryo</vt:lpstr>
      <vt:lpstr>汉仪松阳体 W</vt:lpstr>
      <vt:lpstr>黑体</vt:lpstr>
      <vt:lpstr>华文楷体</vt:lpstr>
      <vt:lpstr>楷体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草  原 第2课时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123</cp:revision>
  <dcterms:created xsi:type="dcterms:W3CDTF">2020-02-08T03:57:00Z</dcterms:created>
  <dcterms:modified xsi:type="dcterms:W3CDTF">2021-11-01T02:13:48Z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2052-11.1.0.10132</vt:lpwstr>
  </property>
</Properties>
</file>