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  <p:sldMasterId id="2147483888" r:id="rId2"/>
  </p:sldMasterIdLst>
  <p:notesMasterIdLst>
    <p:notesMasterId r:id="rId39"/>
  </p:notesMasterIdLst>
  <p:handoutMasterIdLst>
    <p:handoutMasterId r:id="rId40"/>
  </p:handoutMasterIdLst>
  <p:sldIdLst>
    <p:sldId id="307" r:id="rId3"/>
    <p:sldId id="450" r:id="rId4"/>
    <p:sldId id="498" r:id="rId5"/>
    <p:sldId id="473" r:id="rId6"/>
    <p:sldId id="499" r:id="rId7"/>
    <p:sldId id="500" r:id="rId8"/>
    <p:sldId id="501" r:id="rId9"/>
    <p:sldId id="502" r:id="rId10"/>
    <p:sldId id="503" r:id="rId11"/>
    <p:sldId id="504" r:id="rId12"/>
    <p:sldId id="520" r:id="rId13"/>
    <p:sldId id="506" r:id="rId14"/>
    <p:sldId id="507" r:id="rId15"/>
    <p:sldId id="508" r:id="rId16"/>
    <p:sldId id="509" r:id="rId17"/>
    <p:sldId id="510" r:id="rId18"/>
    <p:sldId id="521" r:id="rId19"/>
    <p:sldId id="511" r:id="rId20"/>
    <p:sldId id="512" r:id="rId21"/>
    <p:sldId id="522" r:id="rId22"/>
    <p:sldId id="513" r:id="rId23"/>
    <p:sldId id="514" r:id="rId24"/>
    <p:sldId id="515" r:id="rId25"/>
    <p:sldId id="516" r:id="rId26"/>
    <p:sldId id="523" r:id="rId27"/>
    <p:sldId id="517" r:id="rId28"/>
    <p:sldId id="518" r:id="rId29"/>
    <p:sldId id="519" r:id="rId30"/>
    <p:sldId id="529" r:id="rId31"/>
    <p:sldId id="530" r:id="rId32"/>
    <p:sldId id="531" r:id="rId33"/>
    <p:sldId id="524" r:id="rId34"/>
    <p:sldId id="525" r:id="rId35"/>
    <p:sldId id="526" r:id="rId36"/>
    <p:sldId id="319" r:id="rId37"/>
    <p:sldId id="532" r:id="rId38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FF"/>
    <a:srgbClr val="0000FF"/>
    <a:srgbClr val="0033CC"/>
    <a:srgbClr val="FF0066"/>
    <a:srgbClr val="FFDD8F"/>
    <a:srgbClr val="00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5417" autoAdjust="0"/>
  </p:normalViewPr>
  <p:slideViewPr>
    <p:cSldViewPr snapToGrid="0">
      <p:cViewPr varScale="1">
        <p:scale>
          <a:sx n="142" d="100"/>
          <a:sy n="142" d="100"/>
        </p:scale>
        <p:origin x="750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6487EE58-3505-4BE4-AF87-5EB928D41865}" type="datetimeFigureOut">
              <a:rPr lang="zh-CN" altLang="en-US"/>
              <a:pPr>
                <a:defRPr/>
              </a:pPr>
              <a:t>2021/10/28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5" name="灯片编号占位符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5C92197-7347-4B41-AEC5-DAA244D78D0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303737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3D52D98-29D3-420E-AB87-4DA6A73FEE87}" type="datetimeFigureOut">
              <a:rPr lang="zh-CN" altLang="en-US"/>
              <a:pPr>
                <a:defRPr/>
              </a:pPr>
              <a:t>2021/10/28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/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02AF9C6-17E2-434F-BA51-6DAA549DF4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128600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状元成才路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状元成才路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839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5731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: 圆角 8">
            <a:extLst>
              <a:ext uri="{FF2B5EF4-FFF2-40B4-BE49-F238E27FC236}"/>
            </a:extLst>
          </p:cNvPr>
          <p:cNvSpPr/>
          <p:nvPr userDrawn="1"/>
        </p:nvSpPr>
        <p:spPr>
          <a:xfrm>
            <a:off x="428623" y="386047"/>
            <a:ext cx="8286746" cy="437140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F2ECE0"/>
            </a:solidFill>
          </a:ln>
          <a:effectLst>
            <a:innerShdw blurRad="114300">
              <a:srgbClr val="EAADAB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  </a:t>
            </a:r>
            <a:endParaRPr lang="zh-CN" altLang="en-US" dirty="0"/>
          </a:p>
        </p:txBody>
      </p:sp>
      <p:pic>
        <p:nvPicPr>
          <p:cNvPr id="4" name="图片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0325"/>
            <a:ext cx="91440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5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20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238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69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695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369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: 圆角 8">
            <a:extLst>
              <a:ext uri="{FF2B5EF4-FFF2-40B4-BE49-F238E27FC236}"/>
            </a:extLst>
          </p:cNvPr>
          <p:cNvSpPr/>
          <p:nvPr userDrawn="1"/>
        </p:nvSpPr>
        <p:spPr>
          <a:xfrm>
            <a:off x="132781" y="133919"/>
            <a:ext cx="8878431" cy="48756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F2ECE0"/>
            </a:solidFill>
          </a:ln>
          <a:effectLst>
            <a:innerShdw blurRad="114300">
              <a:srgbClr val="EAADAB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  </a:t>
            </a:r>
            <a:endParaRPr lang="zh-CN" altLang="en-US" dirty="0"/>
          </a:p>
        </p:txBody>
      </p:sp>
      <p:pic>
        <p:nvPicPr>
          <p:cNvPr id="4" name="图片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125" y="133350"/>
            <a:ext cx="40957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6"/>
          <p:cNvGrpSpPr>
            <a:grpSpLocks/>
          </p:cNvGrpSpPr>
          <p:nvPr userDrawn="1"/>
        </p:nvGrpSpPr>
        <p:grpSpPr bwMode="auto">
          <a:xfrm>
            <a:off x="0" y="4491038"/>
            <a:ext cx="9144000" cy="652462"/>
            <a:chOff x="0" y="4327263"/>
            <a:chExt cx="11430000" cy="816237"/>
          </a:xfrm>
        </p:grpSpPr>
        <p:grpSp>
          <p:nvGrpSpPr>
            <p:cNvPr id="6" name="组合 7"/>
            <p:cNvGrpSpPr>
              <a:grpSpLocks/>
            </p:cNvGrpSpPr>
            <p:nvPr userDrawn="1"/>
          </p:nvGrpSpPr>
          <p:grpSpPr bwMode="auto">
            <a:xfrm>
              <a:off x="0" y="4327263"/>
              <a:ext cx="9143999" cy="816237"/>
              <a:chOff x="1" y="4408886"/>
              <a:chExt cx="8229600" cy="734614"/>
            </a:xfrm>
          </p:grpSpPr>
          <p:pic>
            <p:nvPicPr>
              <p:cNvPr id="8" name="图片 9"/>
              <p:cNvPicPr>
                <a:picLocks noChangeAspect="1"/>
              </p:cNvPicPr>
              <p:nvPr userDrawn="1"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" y="4408886"/>
                <a:ext cx="2057400" cy="734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图片 10"/>
              <p:cNvPicPr>
                <a:picLocks noChangeAspect="1"/>
              </p:cNvPicPr>
              <p:nvPr userDrawn="1"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057401" y="4408886"/>
                <a:ext cx="2057400" cy="734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图片 11"/>
              <p:cNvPicPr>
                <a:picLocks noChangeAspect="1"/>
              </p:cNvPicPr>
              <p:nvPr userDrawn="1"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4801" y="4408886"/>
                <a:ext cx="2057400" cy="734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图片 12"/>
              <p:cNvPicPr>
                <a:picLocks noChangeAspect="1"/>
              </p:cNvPicPr>
              <p:nvPr userDrawn="1"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6172201" y="4408886"/>
                <a:ext cx="2057400" cy="734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" name="图片 8"/>
            <p:cNvPicPr>
              <a:picLocks noChangeAspect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0" y="4327263"/>
              <a:ext cx="2286000" cy="816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14052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3"/>
          <p:cNvGrpSpPr>
            <a:grpSpLocks/>
          </p:cNvGrpSpPr>
          <p:nvPr userDrawn="1"/>
        </p:nvGrpSpPr>
        <p:grpSpPr bwMode="auto">
          <a:xfrm>
            <a:off x="0" y="4591050"/>
            <a:ext cx="9220200" cy="552450"/>
            <a:chOff x="1" y="4590518"/>
            <a:chExt cx="9100660" cy="552450"/>
          </a:xfrm>
        </p:grpSpPr>
        <p:grpSp>
          <p:nvGrpSpPr>
            <p:cNvPr id="4" name="组合 4"/>
            <p:cNvGrpSpPr>
              <a:grpSpLocks/>
            </p:cNvGrpSpPr>
            <p:nvPr userDrawn="1"/>
          </p:nvGrpSpPr>
          <p:grpSpPr bwMode="auto">
            <a:xfrm>
              <a:off x="1" y="4590518"/>
              <a:ext cx="7799293" cy="552450"/>
              <a:chOff x="1" y="4364298"/>
              <a:chExt cx="11000499" cy="779202"/>
            </a:xfrm>
          </p:grpSpPr>
          <p:grpSp>
            <p:nvGrpSpPr>
              <p:cNvPr id="6" name="组合 6"/>
              <p:cNvGrpSpPr>
                <a:grpSpLocks/>
              </p:cNvGrpSpPr>
              <p:nvPr userDrawn="1"/>
            </p:nvGrpSpPr>
            <p:grpSpPr bwMode="auto">
              <a:xfrm>
                <a:off x="1" y="4364298"/>
                <a:ext cx="9220199" cy="779202"/>
                <a:chOff x="0" y="4343127"/>
                <a:chExt cx="9339044" cy="800373"/>
              </a:xfrm>
            </p:grpSpPr>
            <p:grpSp>
              <p:nvGrpSpPr>
                <p:cNvPr id="8" name="组合 8"/>
                <p:cNvGrpSpPr>
                  <a:grpSpLocks/>
                </p:cNvGrpSpPr>
                <p:nvPr/>
              </p:nvGrpSpPr>
              <p:grpSpPr bwMode="auto">
                <a:xfrm>
                  <a:off x="0" y="4343127"/>
                  <a:ext cx="3711247" cy="800373"/>
                  <a:chOff x="428342" y="5110249"/>
                  <a:chExt cx="6390464" cy="1378177"/>
                </a:xfrm>
              </p:grpSpPr>
              <p:pic>
                <p:nvPicPr>
                  <p:cNvPr id="13" name="图片 13"/>
                  <p:cNvPicPr>
                    <a:picLocks noChangeAspect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28342" y="5112900"/>
                    <a:ext cx="3301821" cy="137552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4" name="图片 14"/>
                  <p:cNvPicPr>
                    <a:picLocks noChangeAspect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3516985" y="5110249"/>
                    <a:ext cx="3301821" cy="137552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9" name="组合 9"/>
                <p:cNvGrpSpPr>
                  <a:grpSpLocks/>
                </p:cNvGrpSpPr>
                <p:nvPr/>
              </p:nvGrpSpPr>
              <p:grpSpPr bwMode="auto">
                <a:xfrm flipH="1">
                  <a:off x="3705997" y="4343127"/>
                  <a:ext cx="3720772" cy="800373"/>
                  <a:chOff x="428342" y="5110249"/>
                  <a:chExt cx="6406865" cy="1378177"/>
                </a:xfrm>
              </p:grpSpPr>
              <p:pic>
                <p:nvPicPr>
                  <p:cNvPr id="11" name="图片 11"/>
                  <p:cNvPicPr>
                    <a:picLocks noChangeAspect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28342" y="5112900"/>
                    <a:ext cx="3301821" cy="137552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12" name="图片 12"/>
                  <p:cNvPicPr>
                    <a:picLocks noChangeAspect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flipH="1">
                    <a:off x="3533386" y="5110249"/>
                    <a:ext cx="3301821" cy="13755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10" name="图片 10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21519" y="4343128"/>
                  <a:ext cx="1917525" cy="7988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7" name="图片 7"/>
              <p:cNvPicPr>
                <a:picLocks noChangeAspect="1"/>
              </p:cNvPicPr>
              <p:nvPr userDrawn="1"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9107377" y="4365048"/>
                <a:ext cx="1893123" cy="777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" name="图片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58447" y="4591580"/>
              <a:ext cx="1342214" cy="551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任意多边形: 形状 4">
            <a:extLst>
              <a:ext uri="{FF2B5EF4-FFF2-40B4-BE49-F238E27FC236}"/>
            </a:extLst>
          </p:cNvPr>
          <p:cNvSpPr/>
          <p:nvPr userDrawn="1"/>
        </p:nvSpPr>
        <p:spPr>
          <a:xfrm>
            <a:off x="0" y="0"/>
            <a:ext cx="9074150" cy="5143500"/>
          </a:xfrm>
          <a:custGeom>
            <a:avLst/>
            <a:gdLst>
              <a:gd name="connsiteX0" fmla="*/ 15030 w 11267230"/>
              <a:gd name="connsiteY0" fmla="*/ 1361018 h 6149217"/>
              <a:gd name="connsiteX1" fmla="*/ 586530 w 11267230"/>
              <a:gd name="connsiteY1" fmla="*/ 421218 h 6149217"/>
              <a:gd name="connsiteX2" fmla="*/ 1513630 w 11267230"/>
              <a:gd name="connsiteY2" fmla="*/ 319618 h 6149217"/>
              <a:gd name="connsiteX3" fmla="*/ 2593130 w 11267230"/>
              <a:gd name="connsiteY3" fmla="*/ 319618 h 6149217"/>
              <a:gd name="connsiteX4" fmla="*/ 3418630 w 11267230"/>
              <a:gd name="connsiteY4" fmla="*/ 726018 h 6149217"/>
              <a:gd name="connsiteX5" fmla="*/ 4574330 w 11267230"/>
              <a:gd name="connsiteY5" fmla="*/ 395818 h 6149217"/>
              <a:gd name="connsiteX6" fmla="*/ 5717330 w 11267230"/>
              <a:gd name="connsiteY6" fmla="*/ 484718 h 6149217"/>
              <a:gd name="connsiteX7" fmla="*/ 6619030 w 11267230"/>
              <a:gd name="connsiteY7" fmla="*/ 776818 h 6149217"/>
              <a:gd name="connsiteX8" fmla="*/ 7927130 w 11267230"/>
              <a:gd name="connsiteY8" fmla="*/ 395818 h 6149217"/>
              <a:gd name="connsiteX9" fmla="*/ 8587530 w 11267230"/>
              <a:gd name="connsiteY9" fmla="*/ 27518 h 6149217"/>
              <a:gd name="connsiteX10" fmla="*/ 10530630 w 11267230"/>
              <a:gd name="connsiteY10" fmla="*/ 116418 h 6149217"/>
              <a:gd name="connsiteX11" fmla="*/ 11127530 w 11267230"/>
              <a:gd name="connsiteY11" fmla="*/ 827618 h 6149217"/>
              <a:gd name="connsiteX12" fmla="*/ 10759230 w 11267230"/>
              <a:gd name="connsiteY12" fmla="*/ 1856318 h 6149217"/>
              <a:gd name="connsiteX13" fmla="*/ 11025930 w 11267230"/>
              <a:gd name="connsiteY13" fmla="*/ 3050118 h 6149217"/>
              <a:gd name="connsiteX14" fmla="*/ 11000530 w 11267230"/>
              <a:gd name="connsiteY14" fmla="*/ 4104218 h 6149217"/>
              <a:gd name="connsiteX15" fmla="*/ 10860830 w 11267230"/>
              <a:gd name="connsiteY15" fmla="*/ 5082118 h 6149217"/>
              <a:gd name="connsiteX16" fmla="*/ 11267230 w 11267230"/>
              <a:gd name="connsiteY16" fmla="*/ 5615518 h 6149217"/>
              <a:gd name="connsiteX17" fmla="*/ 10860830 w 11267230"/>
              <a:gd name="connsiteY17" fmla="*/ 6136218 h 6149217"/>
              <a:gd name="connsiteX18" fmla="*/ 9527330 w 11267230"/>
              <a:gd name="connsiteY18" fmla="*/ 5780618 h 6149217"/>
              <a:gd name="connsiteX19" fmla="*/ 8511330 w 11267230"/>
              <a:gd name="connsiteY19" fmla="*/ 6098118 h 6149217"/>
              <a:gd name="connsiteX20" fmla="*/ 7292130 w 11267230"/>
              <a:gd name="connsiteY20" fmla="*/ 5615518 h 6149217"/>
              <a:gd name="connsiteX21" fmla="*/ 6136430 w 11267230"/>
              <a:gd name="connsiteY21" fmla="*/ 6148918 h 6149217"/>
              <a:gd name="connsiteX22" fmla="*/ 4701330 w 11267230"/>
              <a:gd name="connsiteY22" fmla="*/ 5526618 h 6149217"/>
              <a:gd name="connsiteX23" fmla="*/ 3380530 w 11267230"/>
              <a:gd name="connsiteY23" fmla="*/ 6034618 h 6149217"/>
              <a:gd name="connsiteX24" fmla="*/ 2580430 w 11267230"/>
              <a:gd name="connsiteY24" fmla="*/ 5450418 h 6149217"/>
              <a:gd name="connsiteX25" fmla="*/ 1119930 w 11267230"/>
              <a:gd name="connsiteY25" fmla="*/ 5983818 h 6149217"/>
              <a:gd name="connsiteX26" fmla="*/ 599230 w 11267230"/>
              <a:gd name="connsiteY26" fmla="*/ 5310718 h 6149217"/>
              <a:gd name="connsiteX27" fmla="*/ 650030 w 11267230"/>
              <a:gd name="connsiteY27" fmla="*/ 4459818 h 6149217"/>
              <a:gd name="connsiteX28" fmla="*/ 357930 w 11267230"/>
              <a:gd name="connsiteY28" fmla="*/ 3824818 h 6149217"/>
              <a:gd name="connsiteX29" fmla="*/ 484930 w 11267230"/>
              <a:gd name="connsiteY29" fmla="*/ 2796118 h 6149217"/>
              <a:gd name="connsiteX30" fmla="*/ 205530 w 11267230"/>
              <a:gd name="connsiteY30" fmla="*/ 2135718 h 6149217"/>
              <a:gd name="connsiteX31" fmla="*/ 167430 w 11267230"/>
              <a:gd name="connsiteY31" fmla="*/ 1475318 h 6149217"/>
              <a:gd name="connsiteX32" fmla="*/ 15030 w 11267230"/>
              <a:gd name="connsiteY32" fmla="*/ 1361018 h 6149217"/>
              <a:gd name="connsiteX0" fmla="*/ 15030 w 11267230"/>
              <a:gd name="connsiteY0" fmla="*/ 1361018 h 6149217"/>
              <a:gd name="connsiteX1" fmla="*/ 586530 w 11267230"/>
              <a:gd name="connsiteY1" fmla="*/ 421218 h 6149217"/>
              <a:gd name="connsiteX2" fmla="*/ 1513630 w 11267230"/>
              <a:gd name="connsiteY2" fmla="*/ 319618 h 6149217"/>
              <a:gd name="connsiteX3" fmla="*/ 2593130 w 11267230"/>
              <a:gd name="connsiteY3" fmla="*/ 319618 h 6149217"/>
              <a:gd name="connsiteX4" fmla="*/ 3418630 w 11267230"/>
              <a:gd name="connsiteY4" fmla="*/ 726018 h 6149217"/>
              <a:gd name="connsiteX5" fmla="*/ 4574330 w 11267230"/>
              <a:gd name="connsiteY5" fmla="*/ 395818 h 6149217"/>
              <a:gd name="connsiteX6" fmla="*/ 5717330 w 11267230"/>
              <a:gd name="connsiteY6" fmla="*/ 484718 h 6149217"/>
              <a:gd name="connsiteX7" fmla="*/ 6631730 w 11267230"/>
              <a:gd name="connsiteY7" fmla="*/ 459318 h 6149217"/>
              <a:gd name="connsiteX8" fmla="*/ 7927130 w 11267230"/>
              <a:gd name="connsiteY8" fmla="*/ 395818 h 6149217"/>
              <a:gd name="connsiteX9" fmla="*/ 8587530 w 11267230"/>
              <a:gd name="connsiteY9" fmla="*/ 27518 h 6149217"/>
              <a:gd name="connsiteX10" fmla="*/ 10530630 w 11267230"/>
              <a:gd name="connsiteY10" fmla="*/ 116418 h 6149217"/>
              <a:gd name="connsiteX11" fmla="*/ 11127530 w 11267230"/>
              <a:gd name="connsiteY11" fmla="*/ 827618 h 6149217"/>
              <a:gd name="connsiteX12" fmla="*/ 10759230 w 11267230"/>
              <a:gd name="connsiteY12" fmla="*/ 1856318 h 6149217"/>
              <a:gd name="connsiteX13" fmla="*/ 11025930 w 11267230"/>
              <a:gd name="connsiteY13" fmla="*/ 3050118 h 6149217"/>
              <a:gd name="connsiteX14" fmla="*/ 11000530 w 11267230"/>
              <a:gd name="connsiteY14" fmla="*/ 4104218 h 6149217"/>
              <a:gd name="connsiteX15" fmla="*/ 10860830 w 11267230"/>
              <a:gd name="connsiteY15" fmla="*/ 5082118 h 6149217"/>
              <a:gd name="connsiteX16" fmla="*/ 11267230 w 11267230"/>
              <a:gd name="connsiteY16" fmla="*/ 5615518 h 6149217"/>
              <a:gd name="connsiteX17" fmla="*/ 10860830 w 11267230"/>
              <a:gd name="connsiteY17" fmla="*/ 6136218 h 6149217"/>
              <a:gd name="connsiteX18" fmla="*/ 9527330 w 11267230"/>
              <a:gd name="connsiteY18" fmla="*/ 5780618 h 6149217"/>
              <a:gd name="connsiteX19" fmla="*/ 8511330 w 11267230"/>
              <a:gd name="connsiteY19" fmla="*/ 6098118 h 6149217"/>
              <a:gd name="connsiteX20" fmla="*/ 7292130 w 11267230"/>
              <a:gd name="connsiteY20" fmla="*/ 5615518 h 6149217"/>
              <a:gd name="connsiteX21" fmla="*/ 6136430 w 11267230"/>
              <a:gd name="connsiteY21" fmla="*/ 6148918 h 6149217"/>
              <a:gd name="connsiteX22" fmla="*/ 4701330 w 11267230"/>
              <a:gd name="connsiteY22" fmla="*/ 5526618 h 6149217"/>
              <a:gd name="connsiteX23" fmla="*/ 3380530 w 11267230"/>
              <a:gd name="connsiteY23" fmla="*/ 6034618 h 6149217"/>
              <a:gd name="connsiteX24" fmla="*/ 2580430 w 11267230"/>
              <a:gd name="connsiteY24" fmla="*/ 5450418 h 6149217"/>
              <a:gd name="connsiteX25" fmla="*/ 1119930 w 11267230"/>
              <a:gd name="connsiteY25" fmla="*/ 5983818 h 6149217"/>
              <a:gd name="connsiteX26" fmla="*/ 599230 w 11267230"/>
              <a:gd name="connsiteY26" fmla="*/ 5310718 h 6149217"/>
              <a:gd name="connsiteX27" fmla="*/ 650030 w 11267230"/>
              <a:gd name="connsiteY27" fmla="*/ 4459818 h 6149217"/>
              <a:gd name="connsiteX28" fmla="*/ 357930 w 11267230"/>
              <a:gd name="connsiteY28" fmla="*/ 3824818 h 6149217"/>
              <a:gd name="connsiteX29" fmla="*/ 484930 w 11267230"/>
              <a:gd name="connsiteY29" fmla="*/ 2796118 h 6149217"/>
              <a:gd name="connsiteX30" fmla="*/ 205530 w 11267230"/>
              <a:gd name="connsiteY30" fmla="*/ 2135718 h 6149217"/>
              <a:gd name="connsiteX31" fmla="*/ 167430 w 11267230"/>
              <a:gd name="connsiteY31" fmla="*/ 1475318 h 6149217"/>
              <a:gd name="connsiteX32" fmla="*/ 15030 w 11267230"/>
              <a:gd name="connsiteY32" fmla="*/ 1361018 h 6149217"/>
              <a:gd name="connsiteX0" fmla="*/ 15030 w 11267230"/>
              <a:gd name="connsiteY0" fmla="*/ 1361018 h 6149217"/>
              <a:gd name="connsiteX1" fmla="*/ 586530 w 11267230"/>
              <a:gd name="connsiteY1" fmla="*/ 421218 h 6149217"/>
              <a:gd name="connsiteX2" fmla="*/ 1513630 w 11267230"/>
              <a:gd name="connsiteY2" fmla="*/ 319618 h 6149217"/>
              <a:gd name="connsiteX3" fmla="*/ 2593130 w 11267230"/>
              <a:gd name="connsiteY3" fmla="*/ 319618 h 6149217"/>
              <a:gd name="connsiteX4" fmla="*/ 3431330 w 11267230"/>
              <a:gd name="connsiteY4" fmla="*/ 383118 h 6149217"/>
              <a:gd name="connsiteX5" fmla="*/ 4574330 w 11267230"/>
              <a:gd name="connsiteY5" fmla="*/ 395818 h 6149217"/>
              <a:gd name="connsiteX6" fmla="*/ 5717330 w 11267230"/>
              <a:gd name="connsiteY6" fmla="*/ 484718 h 6149217"/>
              <a:gd name="connsiteX7" fmla="*/ 6631730 w 11267230"/>
              <a:gd name="connsiteY7" fmla="*/ 459318 h 6149217"/>
              <a:gd name="connsiteX8" fmla="*/ 7927130 w 11267230"/>
              <a:gd name="connsiteY8" fmla="*/ 395818 h 6149217"/>
              <a:gd name="connsiteX9" fmla="*/ 8587530 w 11267230"/>
              <a:gd name="connsiteY9" fmla="*/ 27518 h 6149217"/>
              <a:gd name="connsiteX10" fmla="*/ 10530630 w 11267230"/>
              <a:gd name="connsiteY10" fmla="*/ 116418 h 6149217"/>
              <a:gd name="connsiteX11" fmla="*/ 11127530 w 11267230"/>
              <a:gd name="connsiteY11" fmla="*/ 827618 h 6149217"/>
              <a:gd name="connsiteX12" fmla="*/ 10759230 w 11267230"/>
              <a:gd name="connsiteY12" fmla="*/ 1856318 h 6149217"/>
              <a:gd name="connsiteX13" fmla="*/ 11025930 w 11267230"/>
              <a:gd name="connsiteY13" fmla="*/ 3050118 h 6149217"/>
              <a:gd name="connsiteX14" fmla="*/ 11000530 w 11267230"/>
              <a:gd name="connsiteY14" fmla="*/ 4104218 h 6149217"/>
              <a:gd name="connsiteX15" fmla="*/ 10860830 w 11267230"/>
              <a:gd name="connsiteY15" fmla="*/ 5082118 h 6149217"/>
              <a:gd name="connsiteX16" fmla="*/ 11267230 w 11267230"/>
              <a:gd name="connsiteY16" fmla="*/ 5615518 h 6149217"/>
              <a:gd name="connsiteX17" fmla="*/ 10860830 w 11267230"/>
              <a:gd name="connsiteY17" fmla="*/ 6136218 h 6149217"/>
              <a:gd name="connsiteX18" fmla="*/ 9527330 w 11267230"/>
              <a:gd name="connsiteY18" fmla="*/ 5780618 h 6149217"/>
              <a:gd name="connsiteX19" fmla="*/ 8511330 w 11267230"/>
              <a:gd name="connsiteY19" fmla="*/ 6098118 h 6149217"/>
              <a:gd name="connsiteX20" fmla="*/ 7292130 w 11267230"/>
              <a:gd name="connsiteY20" fmla="*/ 5615518 h 6149217"/>
              <a:gd name="connsiteX21" fmla="*/ 6136430 w 11267230"/>
              <a:gd name="connsiteY21" fmla="*/ 6148918 h 6149217"/>
              <a:gd name="connsiteX22" fmla="*/ 4701330 w 11267230"/>
              <a:gd name="connsiteY22" fmla="*/ 5526618 h 6149217"/>
              <a:gd name="connsiteX23" fmla="*/ 3380530 w 11267230"/>
              <a:gd name="connsiteY23" fmla="*/ 6034618 h 6149217"/>
              <a:gd name="connsiteX24" fmla="*/ 2580430 w 11267230"/>
              <a:gd name="connsiteY24" fmla="*/ 5450418 h 6149217"/>
              <a:gd name="connsiteX25" fmla="*/ 1119930 w 11267230"/>
              <a:gd name="connsiteY25" fmla="*/ 5983818 h 6149217"/>
              <a:gd name="connsiteX26" fmla="*/ 599230 w 11267230"/>
              <a:gd name="connsiteY26" fmla="*/ 5310718 h 6149217"/>
              <a:gd name="connsiteX27" fmla="*/ 650030 w 11267230"/>
              <a:gd name="connsiteY27" fmla="*/ 4459818 h 6149217"/>
              <a:gd name="connsiteX28" fmla="*/ 357930 w 11267230"/>
              <a:gd name="connsiteY28" fmla="*/ 3824818 h 6149217"/>
              <a:gd name="connsiteX29" fmla="*/ 484930 w 11267230"/>
              <a:gd name="connsiteY29" fmla="*/ 2796118 h 6149217"/>
              <a:gd name="connsiteX30" fmla="*/ 205530 w 11267230"/>
              <a:gd name="connsiteY30" fmla="*/ 2135718 h 6149217"/>
              <a:gd name="connsiteX31" fmla="*/ 167430 w 11267230"/>
              <a:gd name="connsiteY31" fmla="*/ 1475318 h 6149217"/>
              <a:gd name="connsiteX32" fmla="*/ 15030 w 11267230"/>
              <a:gd name="connsiteY32" fmla="*/ 1361018 h 6149217"/>
              <a:gd name="connsiteX0" fmla="*/ 15030 w 11267230"/>
              <a:gd name="connsiteY0" fmla="*/ 1253052 h 6041251"/>
              <a:gd name="connsiteX1" fmla="*/ 586530 w 11267230"/>
              <a:gd name="connsiteY1" fmla="*/ 313252 h 6041251"/>
              <a:gd name="connsiteX2" fmla="*/ 1513630 w 11267230"/>
              <a:gd name="connsiteY2" fmla="*/ 211652 h 6041251"/>
              <a:gd name="connsiteX3" fmla="*/ 2593130 w 11267230"/>
              <a:gd name="connsiteY3" fmla="*/ 211652 h 6041251"/>
              <a:gd name="connsiteX4" fmla="*/ 3431330 w 11267230"/>
              <a:gd name="connsiteY4" fmla="*/ 275152 h 6041251"/>
              <a:gd name="connsiteX5" fmla="*/ 4574330 w 11267230"/>
              <a:gd name="connsiteY5" fmla="*/ 287852 h 6041251"/>
              <a:gd name="connsiteX6" fmla="*/ 5717330 w 11267230"/>
              <a:gd name="connsiteY6" fmla="*/ 376752 h 6041251"/>
              <a:gd name="connsiteX7" fmla="*/ 6631730 w 11267230"/>
              <a:gd name="connsiteY7" fmla="*/ 351352 h 6041251"/>
              <a:gd name="connsiteX8" fmla="*/ 7927130 w 11267230"/>
              <a:gd name="connsiteY8" fmla="*/ 287852 h 6041251"/>
              <a:gd name="connsiteX9" fmla="*/ 8930430 w 11267230"/>
              <a:gd name="connsiteY9" fmla="*/ 325952 h 6041251"/>
              <a:gd name="connsiteX10" fmla="*/ 10530630 w 11267230"/>
              <a:gd name="connsiteY10" fmla="*/ 8452 h 6041251"/>
              <a:gd name="connsiteX11" fmla="*/ 11127530 w 11267230"/>
              <a:gd name="connsiteY11" fmla="*/ 719652 h 6041251"/>
              <a:gd name="connsiteX12" fmla="*/ 10759230 w 11267230"/>
              <a:gd name="connsiteY12" fmla="*/ 1748352 h 6041251"/>
              <a:gd name="connsiteX13" fmla="*/ 11025930 w 11267230"/>
              <a:gd name="connsiteY13" fmla="*/ 2942152 h 6041251"/>
              <a:gd name="connsiteX14" fmla="*/ 11000530 w 11267230"/>
              <a:gd name="connsiteY14" fmla="*/ 3996252 h 6041251"/>
              <a:gd name="connsiteX15" fmla="*/ 10860830 w 11267230"/>
              <a:gd name="connsiteY15" fmla="*/ 4974152 h 6041251"/>
              <a:gd name="connsiteX16" fmla="*/ 11267230 w 11267230"/>
              <a:gd name="connsiteY16" fmla="*/ 5507552 h 6041251"/>
              <a:gd name="connsiteX17" fmla="*/ 10860830 w 11267230"/>
              <a:gd name="connsiteY17" fmla="*/ 6028252 h 6041251"/>
              <a:gd name="connsiteX18" fmla="*/ 9527330 w 11267230"/>
              <a:gd name="connsiteY18" fmla="*/ 5672652 h 6041251"/>
              <a:gd name="connsiteX19" fmla="*/ 8511330 w 11267230"/>
              <a:gd name="connsiteY19" fmla="*/ 5990152 h 6041251"/>
              <a:gd name="connsiteX20" fmla="*/ 7292130 w 11267230"/>
              <a:gd name="connsiteY20" fmla="*/ 5507552 h 6041251"/>
              <a:gd name="connsiteX21" fmla="*/ 6136430 w 11267230"/>
              <a:gd name="connsiteY21" fmla="*/ 6040952 h 6041251"/>
              <a:gd name="connsiteX22" fmla="*/ 4701330 w 11267230"/>
              <a:gd name="connsiteY22" fmla="*/ 5418652 h 6041251"/>
              <a:gd name="connsiteX23" fmla="*/ 3380530 w 11267230"/>
              <a:gd name="connsiteY23" fmla="*/ 5926652 h 6041251"/>
              <a:gd name="connsiteX24" fmla="*/ 2580430 w 11267230"/>
              <a:gd name="connsiteY24" fmla="*/ 5342452 h 6041251"/>
              <a:gd name="connsiteX25" fmla="*/ 1119930 w 11267230"/>
              <a:gd name="connsiteY25" fmla="*/ 5875852 h 6041251"/>
              <a:gd name="connsiteX26" fmla="*/ 599230 w 11267230"/>
              <a:gd name="connsiteY26" fmla="*/ 5202752 h 6041251"/>
              <a:gd name="connsiteX27" fmla="*/ 650030 w 11267230"/>
              <a:gd name="connsiteY27" fmla="*/ 4351852 h 6041251"/>
              <a:gd name="connsiteX28" fmla="*/ 357930 w 11267230"/>
              <a:gd name="connsiteY28" fmla="*/ 3716852 h 6041251"/>
              <a:gd name="connsiteX29" fmla="*/ 484930 w 11267230"/>
              <a:gd name="connsiteY29" fmla="*/ 2688152 h 6041251"/>
              <a:gd name="connsiteX30" fmla="*/ 205530 w 11267230"/>
              <a:gd name="connsiteY30" fmla="*/ 2027752 h 6041251"/>
              <a:gd name="connsiteX31" fmla="*/ 167430 w 11267230"/>
              <a:gd name="connsiteY31" fmla="*/ 1367352 h 6041251"/>
              <a:gd name="connsiteX32" fmla="*/ 15030 w 11267230"/>
              <a:gd name="connsiteY32" fmla="*/ 1253052 h 6041251"/>
              <a:gd name="connsiteX0" fmla="*/ 54555 w 11306755"/>
              <a:gd name="connsiteY0" fmla="*/ 1253052 h 6041251"/>
              <a:gd name="connsiteX1" fmla="*/ 626055 w 11306755"/>
              <a:gd name="connsiteY1" fmla="*/ 313252 h 6041251"/>
              <a:gd name="connsiteX2" fmla="*/ 1553155 w 11306755"/>
              <a:gd name="connsiteY2" fmla="*/ 211652 h 6041251"/>
              <a:gd name="connsiteX3" fmla="*/ 2632655 w 11306755"/>
              <a:gd name="connsiteY3" fmla="*/ 211652 h 6041251"/>
              <a:gd name="connsiteX4" fmla="*/ 3470855 w 11306755"/>
              <a:gd name="connsiteY4" fmla="*/ 275152 h 6041251"/>
              <a:gd name="connsiteX5" fmla="*/ 4613855 w 11306755"/>
              <a:gd name="connsiteY5" fmla="*/ 287852 h 6041251"/>
              <a:gd name="connsiteX6" fmla="*/ 5756855 w 11306755"/>
              <a:gd name="connsiteY6" fmla="*/ 376752 h 6041251"/>
              <a:gd name="connsiteX7" fmla="*/ 6671255 w 11306755"/>
              <a:gd name="connsiteY7" fmla="*/ 351352 h 6041251"/>
              <a:gd name="connsiteX8" fmla="*/ 7966655 w 11306755"/>
              <a:gd name="connsiteY8" fmla="*/ 287852 h 6041251"/>
              <a:gd name="connsiteX9" fmla="*/ 8969955 w 11306755"/>
              <a:gd name="connsiteY9" fmla="*/ 325952 h 6041251"/>
              <a:gd name="connsiteX10" fmla="*/ 10570155 w 11306755"/>
              <a:gd name="connsiteY10" fmla="*/ 8452 h 6041251"/>
              <a:gd name="connsiteX11" fmla="*/ 11167055 w 11306755"/>
              <a:gd name="connsiteY11" fmla="*/ 719652 h 6041251"/>
              <a:gd name="connsiteX12" fmla="*/ 10798755 w 11306755"/>
              <a:gd name="connsiteY12" fmla="*/ 1748352 h 6041251"/>
              <a:gd name="connsiteX13" fmla="*/ 11065455 w 11306755"/>
              <a:gd name="connsiteY13" fmla="*/ 2942152 h 6041251"/>
              <a:gd name="connsiteX14" fmla="*/ 11040055 w 11306755"/>
              <a:gd name="connsiteY14" fmla="*/ 3996252 h 6041251"/>
              <a:gd name="connsiteX15" fmla="*/ 10900355 w 11306755"/>
              <a:gd name="connsiteY15" fmla="*/ 4974152 h 6041251"/>
              <a:gd name="connsiteX16" fmla="*/ 11306755 w 11306755"/>
              <a:gd name="connsiteY16" fmla="*/ 5507552 h 6041251"/>
              <a:gd name="connsiteX17" fmla="*/ 10900355 w 11306755"/>
              <a:gd name="connsiteY17" fmla="*/ 6028252 h 6041251"/>
              <a:gd name="connsiteX18" fmla="*/ 9566855 w 11306755"/>
              <a:gd name="connsiteY18" fmla="*/ 5672652 h 6041251"/>
              <a:gd name="connsiteX19" fmla="*/ 8550855 w 11306755"/>
              <a:gd name="connsiteY19" fmla="*/ 5990152 h 6041251"/>
              <a:gd name="connsiteX20" fmla="*/ 7331655 w 11306755"/>
              <a:gd name="connsiteY20" fmla="*/ 5507552 h 6041251"/>
              <a:gd name="connsiteX21" fmla="*/ 6175955 w 11306755"/>
              <a:gd name="connsiteY21" fmla="*/ 6040952 h 6041251"/>
              <a:gd name="connsiteX22" fmla="*/ 4740855 w 11306755"/>
              <a:gd name="connsiteY22" fmla="*/ 5418652 h 6041251"/>
              <a:gd name="connsiteX23" fmla="*/ 3420055 w 11306755"/>
              <a:gd name="connsiteY23" fmla="*/ 5926652 h 6041251"/>
              <a:gd name="connsiteX24" fmla="*/ 2619955 w 11306755"/>
              <a:gd name="connsiteY24" fmla="*/ 5342452 h 6041251"/>
              <a:gd name="connsiteX25" fmla="*/ 1159455 w 11306755"/>
              <a:gd name="connsiteY25" fmla="*/ 5875852 h 6041251"/>
              <a:gd name="connsiteX26" fmla="*/ 638755 w 11306755"/>
              <a:gd name="connsiteY26" fmla="*/ 5202752 h 6041251"/>
              <a:gd name="connsiteX27" fmla="*/ 689555 w 11306755"/>
              <a:gd name="connsiteY27" fmla="*/ 4351852 h 6041251"/>
              <a:gd name="connsiteX28" fmla="*/ 397455 w 11306755"/>
              <a:gd name="connsiteY28" fmla="*/ 3716852 h 6041251"/>
              <a:gd name="connsiteX29" fmla="*/ 524455 w 11306755"/>
              <a:gd name="connsiteY29" fmla="*/ 2688152 h 6041251"/>
              <a:gd name="connsiteX30" fmla="*/ 245055 w 11306755"/>
              <a:gd name="connsiteY30" fmla="*/ 2027752 h 6041251"/>
              <a:gd name="connsiteX31" fmla="*/ 41855 w 11306755"/>
              <a:gd name="connsiteY31" fmla="*/ 1621352 h 6041251"/>
              <a:gd name="connsiteX32" fmla="*/ 54555 w 11306755"/>
              <a:gd name="connsiteY32" fmla="*/ 1253052 h 6041251"/>
              <a:gd name="connsiteX0" fmla="*/ 79315 w 11280715"/>
              <a:gd name="connsiteY0" fmla="*/ 783152 h 6041251"/>
              <a:gd name="connsiteX1" fmla="*/ 600015 w 11280715"/>
              <a:gd name="connsiteY1" fmla="*/ 313252 h 6041251"/>
              <a:gd name="connsiteX2" fmla="*/ 1527115 w 11280715"/>
              <a:gd name="connsiteY2" fmla="*/ 211652 h 6041251"/>
              <a:gd name="connsiteX3" fmla="*/ 2606615 w 11280715"/>
              <a:gd name="connsiteY3" fmla="*/ 211652 h 6041251"/>
              <a:gd name="connsiteX4" fmla="*/ 3444815 w 11280715"/>
              <a:gd name="connsiteY4" fmla="*/ 275152 h 6041251"/>
              <a:gd name="connsiteX5" fmla="*/ 4587815 w 11280715"/>
              <a:gd name="connsiteY5" fmla="*/ 287852 h 6041251"/>
              <a:gd name="connsiteX6" fmla="*/ 5730815 w 11280715"/>
              <a:gd name="connsiteY6" fmla="*/ 376752 h 6041251"/>
              <a:gd name="connsiteX7" fmla="*/ 6645215 w 11280715"/>
              <a:gd name="connsiteY7" fmla="*/ 351352 h 6041251"/>
              <a:gd name="connsiteX8" fmla="*/ 7940615 w 11280715"/>
              <a:gd name="connsiteY8" fmla="*/ 287852 h 6041251"/>
              <a:gd name="connsiteX9" fmla="*/ 8943915 w 11280715"/>
              <a:gd name="connsiteY9" fmla="*/ 325952 h 6041251"/>
              <a:gd name="connsiteX10" fmla="*/ 10544115 w 11280715"/>
              <a:gd name="connsiteY10" fmla="*/ 8452 h 6041251"/>
              <a:gd name="connsiteX11" fmla="*/ 11141015 w 11280715"/>
              <a:gd name="connsiteY11" fmla="*/ 719652 h 6041251"/>
              <a:gd name="connsiteX12" fmla="*/ 10772715 w 11280715"/>
              <a:gd name="connsiteY12" fmla="*/ 1748352 h 6041251"/>
              <a:gd name="connsiteX13" fmla="*/ 11039415 w 11280715"/>
              <a:gd name="connsiteY13" fmla="*/ 2942152 h 6041251"/>
              <a:gd name="connsiteX14" fmla="*/ 11014015 w 11280715"/>
              <a:gd name="connsiteY14" fmla="*/ 3996252 h 6041251"/>
              <a:gd name="connsiteX15" fmla="*/ 10874315 w 11280715"/>
              <a:gd name="connsiteY15" fmla="*/ 4974152 h 6041251"/>
              <a:gd name="connsiteX16" fmla="*/ 11280715 w 11280715"/>
              <a:gd name="connsiteY16" fmla="*/ 5507552 h 6041251"/>
              <a:gd name="connsiteX17" fmla="*/ 10874315 w 11280715"/>
              <a:gd name="connsiteY17" fmla="*/ 6028252 h 6041251"/>
              <a:gd name="connsiteX18" fmla="*/ 9540815 w 11280715"/>
              <a:gd name="connsiteY18" fmla="*/ 5672652 h 6041251"/>
              <a:gd name="connsiteX19" fmla="*/ 8524815 w 11280715"/>
              <a:gd name="connsiteY19" fmla="*/ 5990152 h 6041251"/>
              <a:gd name="connsiteX20" fmla="*/ 7305615 w 11280715"/>
              <a:gd name="connsiteY20" fmla="*/ 5507552 h 6041251"/>
              <a:gd name="connsiteX21" fmla="*/ 6149915 w 11280715"/>
              <a:gd name="connsiteY21" fmla="*/ 6040952 h 6041251"/>
              <a:gd name="connsiteX22" fmla="*/ 4714815 w 11280715"/>
              <a:gd name="connsiteY22" fmla="*/ 5418652 h 6041251"/>
              <a:gd name="connsiteX23" fmla="*/ 3394015 w 11280715"/>
              <a:gd name="connsiteY23" fmla="*/ 5926652 h 6041251"/>
              <a:gd name="connsiteX24" fmla="*/ 2593915 w 11280715"/>
              <a:gd name="connsiteY24" fmla="*/ 5342452 h 6041251"/>
              <a:gd name="connsiteX25" fmla="*/ 1133415 w 11280715"/>
              <a:gd name="connsiteY25" fmla="*/ 5875852 h 6041251"/>
              <a:gd name="connsiteX26" fmla="*/ 612715 w 11280715"/>
              <a:gd name="connsiteY26" fmla="*/ 5202752 h 6041251"/>
              <a:gd name="connsiteX27" fmla="*/ 663515 w 11280715"/>
              <a:gd name="connsiteY27" fmla="*/ 4351852 h 6041251"/>
              <a:gd name="connsiteX28" fmla="*/ 371415 w 11280715"/>
              <a:gd name="connsiteY28" fmla="*/ 3716852 h 6041251"/>
              <a:gd name="connsiteX29" fmla="*/ 498415 w 11280715"/>
              <a:gd name="connsiteY29" fmla="*/ 2688152 h 6041251"/>
              <a:gd name="connsiteX30" fmla="*/ 219015 w 11280715"/>
              <a:gd name="connsiteY30" fmla="*/ 2027752 h 6041251"/>
              <a:gd name="connsiteX31" fmla="*/ 15815 w 11280715"/>
              <a:gd name="connsiteY31" fmla="*/ 1621352 h 6041251"/>
              <a:gd name="connsiteX32" fmla="*/ 79315 w 11280715"/>
              <a:gd name="connsiteY32" fmla="*/ 783152 h 6041251"/>
              <a:gd name="connsiteX0" fmla="*/ 79315 w 11280715"/>
              <a:gd name="connsiteY0" fmla="*/ 783152 h 6041251"/>
              <a:gd name="connsiteX1" fmla="*/ 600015 w 11280715"/>
              <a:gd name="connsiteY1" fmla="*/ 313252 h 6041251"/>
              <a:gd name="connsiteX2" fmla="*/ 1527115 w 11280715"/>
              <a:gd name="connsiteY2" fmla="*/ 211652 h 6041251"/>
              <a:gd name="connsiteX3" fmla="*/ 2606615 w 11280715"/>
              <a:gd name="connsiteY3" fmla="*/ 211652 h 6041251"/>
              <a:gd name="connsiteX4" fmla="*/ 3444815 w 11280715"/>
              <a:gd name="connsiteY4" fmla="*/ 275152 h 6041251"/>
              <a:gd name="connsiteX5" fmla="*/ 4587815 w 11280715"/>
              <a:gd name="connsiteY5" fmla="*/ 287852 h 6041251"/>
              <a:gd name="connsiteX6" fmla="*/ 5730815 w 11280715"/>
              <a:gd name="connsiteY6" fmla="*/ 376752 h 6041251"/>
              <a:gd name="connsiteX7" fmla="*/ 6645215 w 11280715"/>
              <a:gd name="connsiteY7" fmla="*/ 351352 h 6041251"/>
              <a:gd name="connsiteX8" fmla="*/ 7940615 w 11280715"/>
              <a:gd name="connsiteY8" fmla="*/ 287852 h 6041251"/>
              <a:gd name="connsiteX9" fmla="*/ 8943915 w 11280715"/>
              <a:gd name="connsiteY9" fmla="*/ 325952 h 6041251"/>
              <a:gd name="connsiteX10" fmla="*/ 10544115 w 11280715"/>
              <a:gd name="connsiteY10" fmla="*/ 8452 h 6041251"/>
              <a:gd name="connsiteX11" fmla="*/ 11141015 w 11280715"/>
              <a:gd name="connsiteY11" fmla="*/ 719652 h 6041251"/>
              <a:gd name="connsiteX12" fmla="*/ 10772715 w 11280715"/>
              <a:gd name="connsiteY12" fmla="*/ 1748352 h 6041251"/>
              <a:gd name="connsiteX13" fmla="*/ 11039415 w 11280715"/>
              <a:gd name="connsiteY13" fmla="*/ 2942152 h 6041251"/>
              <a:gd name="connsiteX14" fmla="*/ 11014015 w 11280715"/>
              <a:gd name="connsiteY14" fmla="*/ 3996252 h 6041251"/>
              <a:gd name="connsiteX15" fmla="*/ 10874315 w 11280715"/>
              <a:gd name="connsiteY15" fmla="*/ 4974152 h 6041251"/>
              <a:gd name="connsiteX16" fmla="*/ 11280715 w 11280715"/>
              <a:gd name="connsiteY16" fmla="*/ 5507552 h 6041251"/>
              <a:gd name="connsiteX17" fmla="*/ 10874315 w 11280715"/>
              <a:gd name="connsiteY17" fmla="*/ 6028252 h 6041251"/>
              <a:gd name="connsiteX18" fmla="*/ 9540815 w 11280715"/>
              <a:gd name="connsiteY18" fmla="*/ 5672652 h 6041251"/>
              <a:gd name="connsiteX19" fmla="*/ 8524815 w 11280715"/>
              <a:gd name="connsiteY19" fmla="*/ 5990152 h 6041251"/>
              <a:gd name="connsiteX20" fmla="*/ 7305615 w 11280715"/>
              <a:gd name="connsiteY20" fmla="*/ 5507552 h 6041251"/>
              <a:gd name="connsiteX21" fmla="*/ 6149915 w 11280715"/>
              <a:gd name="connsiteY21" fmla="*/ 6040952 h 6041251"/>
              <a:gd name="connsiteX22" fmla="*/ 4714815 w 11280715"/>
              <a:gd name="connsiteY22" fmla="*/ 5418652 h 6041251"/>
              <a:gd name="connsiteX23" fmla="*/ 3394015 w 11280715"/>
              <a:gd name="connsiteY23" fmla="*/ 5926652 h 6041251"/>
              <a:gd name="connsiteX24" fmla="*/ 2593915 w 11280715"/>
              <a:gd name="connsiteY24" fmla="*/ 5342452 h 6041251"/>
              <a:gd name="connsiteX25" fmla="*/ 1133415 w 11280715"/>
              <a:gd name="connsiteY25" fmla="*/ 5875852 h 6041251"/>
              <a:gd name="connsiteX26" fmla="*/ 612715 w 11280715"/>
              <a:gd name="connsiteY26" fmla="*/ 5202752 h 6041251"/>
              <a:gd name="connsiteX27" fmla="*/ 663515 w 11280715"/>
              <a:gd name="connsiteY27" fmla="*/ 4351852 h 6041251"/>
              <a:gd name="connsiteX28" fmla="*/ 371415 w 11280715"/>
              <a:gd name="connsiteY28" fmla="*/ 3716852 h 6041251"/>
              <a:gd name="connsiteX29" fmla="*/ 244415 w 11280715"/>
              <a:gd name="connsiteY29" fmla="*/ 2878652 h 6041251"/>
              <a:gd name="connsiteX30" fmla="*/ 219015 w 11280715"/>
              <a:gd name="connsiteY30" fmla="*/ 2027752 h 6041251"/>
              <a:gd name="connsiteX31" fmla="*/ 15815 w 11280715"/>
              <a:gd name="connsiteY31" fmla="*/ 1621352 h 6041251"/>
              <a:gd name="connsiteX32" fmla="*/ 79315 w 11280715"/>
              <a:gd name="connsiteY32" fmla="*/ 783152 h 6041251"/>
              <a:gd name="connsiteX0" fmla="*/ 79315 w 11280715"/>
              <a:gd name="connsiteY0" fmla="*/ 783152 h 6041251"/>
              <a:gd name="connsiteX1" fmla="*/ 600015 w 11280715"/>
              <a:gd name="connsiteY1" fmla="*/ 313252 h 6041251"/>
              <a:gd name="connsiteX2" fmla="*/ 1527115 w 11280715"/>
              <a:gd name="connsiteY2" fmla="*/ 211652 h 6041251"/>
              <a:gd name="connsiteX3" fmla="*/ 2606615 w 11280715"/>
              <a:gd name="connsiteY3" fmla="*/ 211652 h 6041251"/>
              <a:gd name="connsiteX4" fmla="*/ 3444815 w 11280715"/>
              <a:gd name="connsiteY4" fmla="*/ 275152 h 6041251"/>
              <a:gd name="connsiteX5" fmla="*/ 4587815 w 11280715"/>
              <a:gd name="connsiteY5" fmla="*/ 287852 h 6041251"/>
              <a:gd name="connsiteX6" fmla="*/ 5730815 w 11280715"/>
              <a:gd name="connsiteY6" fmla="*/ 376752 h 6041251"/>
              <a:gd name="connsiteX7" fmla="*/ 6645215 w 11280715"/>
              <a:gd name="connsiteY7" fmla="*/ 351352 h 6041251"/>
              <a:gd name="connsiteX8" fmla="*/ 7940615 w 11280715"/>
              <a:gd name="connsiteY8" fmla="*/ 287852 h 6041251"/>
              <a:gd name="connsiteX9" fmla="*/ 8943915 w 11280715"/>
              <a:gd name="connsiteY9" fmla="*/ 325952 h 6041251"/>
              <a:gd name="connsiteX10" fmla="*/ 10544115 w 11280715"/>
              <a:gd name="connsiteY10" fmla="*/ 8452 h 6041251"/>
              <a:gd name="connsiteX11" fmla="*/ 11141015 w 11280715"/>
              <a:gd name="connsiteY11" fmla="*/ 719652 h 6041251"/>
              <a:gd name="connsiteX12" fmla="*/ 10772715 w 11280715"/>
              <a:gd name="connsiteY12" fmla="*/ 1748352 h 6041251"/>
              <a:gd name="connsiteX13" fmla="*/ 11039415 w 11280715"/>
              <a:gd name="connsiteY13" fmla="*/ 2942152 h 6041251"/>
              <a:gd name="connsiteX14" fmla="*/ 11014015 w 11280715"/>
              <a:gd name="connsiteY14" fmla="*/ 3996252 h 6041251"/>
              <a:gd name="connsiteX15" fmla="*/ 10874315 w 11280715"/>
              <a:gd name="connsiteY15" fmla="*/ 4974152 h 6041251"/>
              <a:gd name="connsiteX16" fmla="*/ 11280715 w 11280715"/>
              <a:gd name="connsiteY16" fmla="*/ 5507552 h 6041251"/>
              <a:gd name="connsiteX17" fmla="*/ 10874315 w 11280715"/>
              <a:gd name="connsiteY17" fmla="*/ 6028252 h 6041251"/>
              <a:gd name="connsiteX18" fmla="*/ 9540815 w 11280715"/>
              <a:gd name="connsiteY18" fmla="*/ 5672652 h 6041251"/>
              <a:gd name="connsiteX19" fmla="*/ 8524815 w 11280715"/>
              <a:gd name="connsiteY19" fmla="*/ 5990152 h 6041251"/>
              <a:gd name="connsiteX20" fmla="*/ 7305615 w 11280715"/>
              <a:gd name="connsiteY20" fmla="*/ 5507552 h 6041251"/>
              <a:gd name="connsiteX21" fmla="*/ 6149915 w 11280715"/>
              <a:gd name="connsiteY21" fmla="*/ 6040952 h 6041251"/>
              <a:gd name="connsiteX22" fmla="*/ 4714815 w 11280715"/>
              <a:gd name="connsiteY22" fmla="*/ 5418652 h 6041251"/>
              <a:gd name="connsiteX23" fmla="*/ 3394015 w 11280715"/>
              <a:gd name="connsiteY23" fmla="*/ 5926652 h 6041251"/>
              <a:gd name="connsiteX24" fmla="*/ 2593915 w 11280715"/>
              <a:gd name="connsiteY24" fmla="*/ 5342452 h 6041251"/>
              <a:gd name="connsiteX25" fmla="*/ 1133415 w 11280715"/>
              <a:gd name="connsiteY25" fmla="*/ 5875852 h 6041251"/>
              <a:gd name="connsiteX26" fmla="*/ 612715 w 11280715"/>
              <a:gd name="connsiteY26" fmla="*/ 5202752 h 6041251"/>
              <a:gd name="connsiteX27" fmla="*/ 346015 w 11280715"/>
              <a:gd name="connsiteY27" fmla="*/ 4428052 h 6041251"/>
              <a:gd name="connsiteX28" fmla="*/ 371415 w 11280715"/>
              <a:gd name="connsiteY28" fmla="*/ 3716852 h 6041251"/>
              <a:gd name="connsiteX29" fmla="*/ 244415 w 11280715"/>
              <a:gd name="connsiteY29" fmla="*/ 2878652 h 6041251"/>
              <a:gd name="connsiteX30" fmla="*/ 219015 w 11280715"/>
              <a:gd name="connsiteY30" fmla="*/ 2027752 h 6041251"/>
              <a:gd name="connsiteX31" fmla="*/ 15815 w 11280715"/>
              <a:gd name="connsiteY31" fmla="*/ 1621352 h 6041251"/>
              <a:gd name="connsiteX32" fmla="*/ 79315 w 11280715"/>
              <a:gd name="connsiteY32" fmla="*/ 783152 h 6041251"/>
              <a:gd name="connsiteX0" fmla="*/ 79315 w 11280715"/>
              <a:gd name="connsiteY0" fmla="*/ 783152 h 6041251"/>
              <a:gd name="connsiteX1" fmla="*/ 600015 w 11280715"/>
              <a:gd name="connsiteY1" fmla="*/ 313252 h 6041251"/>
              <a:gd name="connsiteX2" fmla="*/ 1527115 w 11280715"/>
              <a:gd name="connsiteY2" fmla="*/ 211652 h 6041251"/>
              <a:gd name="connsiteX3" fmla="*/ 2606615 w 11280715"/>
              <a:gd name="connsiteY3" fmla="*/ 211652 h 6041251"/>
              <a:gd name="connsiteX4" fmla="*/ 3508315 w 11280715"/>
              <a:gd name="connsiteY4" fmla="*/ 110052 h 6041251"/>
              <a:gd name="connsiteX5" fmla="*/ 4587815 w 11280715"/>
              <a:gd name="connsiteY5" fmla="*/ 287852 h 6041251"/>
              <a:gd name="connsiteX6" fmla="*/ 5730815 w 11280715"/>
              <a:gd name="connsiteY6" fmla="*/ 376752 h 6041251"/>
              <a:gd name="connsiteX7" fmla="*/ 6645215 w 11280715"/>
              <a:gd name="connsiteY7" fmla="*/ 351352 h 6041251"/>
              <a:gd name="connsiteX8" fmla="*/ 7940615 w 11280715"/>
              <a:gd name="connsiteY8" fmla="*/ 287852 h 6041251"/>
              <a:gd name="connsiteX9" fmla="*/ 8943915 w 11280715"/>
              <a:gd name="connsiteY9" fmla="*/ 325952 h 6041251"/>
              <a:gd name="connsiteX10" fmla="*/ 10544115 w 11280715"/>
              <a:gd name="connsiteY10" fmla="*/ 8452 h 6041251"/>
              <a:gd name="connsiteX11" fmla="*/ 11141015 w 11280715"/>
              <a:gd name="connsiteY11" fmla="*/ 719652 h 6041251"/>
              <a:gd name="connsiteX12" fmla="*/ 10772715 w 11280715"/>
              <a:gd name="connsiteY12" fmla="*/ 1748352 h 6041251"/>
              <a:gd name="connsiteX13" fmla="*/ 11039415 w 11280715"/>
              <a:gd name="connsiteY13" fmla="*/ 2942152 h 6041251"/>
              <a:gd name="connsiteX14" fmla="*/ 11014015 w 11280715"/>
              <a:gd name="connsiteY14" fmla="*/ 3996252 h 6041251"/>
              <a:gd name="connsiteX15" fmla="*/ 10874315 w 11280715"/>
              <a:gd name="connsiteY15" fmla="*/ 4974152 h 6041251"/>
              <a:gd name="connsiteX16" fmla="*/ 11280715 w 11280715"/>
              <a:gd name="connsiteY16" fmla="*/ 5507552 h 6041251"/>
              <a:gd name="connsiteX17" fmla="*/ 10874315 w 11280715"/>
              <a:gd name="connsiteY17" fmla="*/ 6028252 h 6041251"/>
              <a:gd name="connsiteX18" fmla="*/ 9540815 w 11280715"/>
              <a:gd name="connsiteY18" fmla="*/ 5672652 h 6041251"/>
              <a:gd name="connsiteX19" fmla="*/ 8524815 w 11280715"/>
              <a:gd name="connsiteY19" fmla="*/ 5990152 h 6041251"/>
              <a:gd name="connsiteX20" fmla="*/ 7305615 w 11280715"/>
              <a:gd name="connsiteY20" fmla="*/ 5507552 h 6041251"/>
              <a:gd name="connsiteX21" fmla="*/ 6149915 w 11280715"/>
              <a:gd name="connsiteY21" fmla="*/ 6040952 h 6041251"/>
              <a:gd name="connsiteX22" fmla="*/ 4714815 w 11280715"/>
              <a:gd name="connsiteY22" fmla="*/ 5418652 h 6041251"/>
              <a:gd name="connsiteX23" fmla="*/ 3394015 w 11280715"/>
              <a:gd name="connsiteY23" fmla="*/ 5926652 h 6041251"/>
              <a:gd name="connsiteX24" fmla="*/ 2593915 w 11280715"/>
              <a:gd name="connsiteY24" fmla="*/ 5342452 h 6041251"/>
              <a:gd name="connsiteX25" fmla="*/ 1133415 w 11280715"/>
              <a:gd name="connsiteY25" fmla="*/ 5875852 h 6041251"/>
              <a:gd name="connsiteX26" fmla="*/ 612715 w 11280715"/>
              <a:gd name="connsiteY26" fmla="*/ 5202752 h 6041251"/>
              <a:gd name="connsiteX27" fmla="*/ 346015 w 11280715"/>
              <a:gd name="connsiteY27" fmla="*/ 4428052 h 6041251"/>
              <a:gd name="connsiteX28" fmla="*/ 371415 w 11280715"/>
              <a:gd name="connsiteY28" fmla="*/ 3716852 h 6041251"/>
              <a:gd name="connsiteX29" fmla="*/ 244415 w 11280715"/>
              <a:gd name="connsiteY29" fmla="*/ 2878652 h 6041251"/>
              <a:gd name="connsiteX30" fmla="*/ 219015 w 11280715"/>
              <a:gd name="connsiteY30" fmla="*/ 2027752 h 6041251"/>
              <a:gd name="connsiteX31" fmla="*/ 15815 w 11280715"/>
              <a:gd name="connsiteY31" fmla="*/ 1621352 h 6041251"/>
              <a:gd name="connsiteX32" fmla="*/ 79315 w 11280715"/>
              <a:gd name="connsiteY32" fmla="*/ 783152 h 6041251"/>
              <a:gd name="connsiteX0" fmla="*/ 79315 w 11280715"/>
              <a:gd name="connsiteY0" fmla="*/ 783152 h 6041251"/>
              <a:gd name="connsiteX1" fmla="*/ 600015 w 11280715"/>
              <a:gd name="connsiteY1" fmla="*/ 313252 h 6041251"/>
              <a:gd name="connsiteX2" fmla="*/ 1527115 w 11280715"/>
              <a:gd name="connsiteY2" fmla="*/ 211652 h 6041251"/>
              <a:gd name="connsiteX3" fmla="*/ 2606615 w 11280715"/>
              <a:gd name="connsiteY3" fmla="*/ 211652 h 6041251"/>
              <a:gd name="connsiteX4" fmla="*/ 3508315 w 11280715"/>
              <a:gd name="connsiteY4" fmla="*/ 110052 h 6041251"/>
              <a:gd name="connsiteX5" fmla="*/ 4587815 w 11280715"/>
              <a:gd name="connsiteY5" fmla="*/ 287852 h 6041251"/>
              <a:gd name="connsiteX6" fmla="*/ 5781615 w 11280715"/>
              <a:gd name="connsiteY6" fmla="*/ 135452 h 6041251"/>
              <a:gd name="connsiteX7" fmla="*/ 6645215 w 11280715"/>
              <a:gd name="connsiteY7" fmla="*/ 351352 h 6041251"/>
              <a:gd name="connsiteX8" fmla="*/ 7940615 w 11280715"/>
              <a:gd name="connsiteY8" fmla="*/ 287852 h 6041251"/>
              <a:gd name="connsiteX9" fmla="*/ 8943915 w 11280715"/>
              <a:gd name="connsiteY9" fmla="*/ 325952 h 6041251"/>
              <a:gd name="connsiteX10" fmla="*/ 10544115 w 11280715"/>
              <a:gd name="connsiteY10" fmla="*/ 8452 h 6041251"/>
              <a:gd name="connsiteX11" fmla="*/ 11141015 w 11280715"/>
              <a:gd name="connsiteY11" fmla="*/ 719652 h 6041251"/>
              <a:gd name="connsiteX12" fmla="*/ 10772715 w 11280715"/>
              <a:gd name="connsiteY12" fmla="*/ 1748352 h 6041251"/>
              <a:gd name="connsiteX13" fmla="*/ 11039415 w 11280715"/>
              <a:gd name="connsiteY13" fmla="*/ 2942152 h 6041251"/>
              <a:gd name="connsiteX14" fmla="*/ 11014015 w 11280715"/>
              <a:gd name="connsiteY14" fmla="*/ 3996252 h 6041251"/>
              <a:gd name="connsiteX15" fmla="*/ 10874315 w 11280715"/>
              <a:gd name="connsiteY15" fmla="*/ 4974152 h 6041251"/>
              <a:gd name="connsiteX16" fmla="*/ 11280715 w 11280715"/>
              <a:gd name="connsiteY16" fmla="*/ 5507552 h 6041251"/>
              <a:gd name="connsiteX17" fmla="*/ 10874315 w 11280715"/>
              <a:gd name="connsiteY17" fmla="*/ 6028252 h 6041251"/>
              <a:gd name="connsiteX18" fmla="*/ 9540815 w 11280715"/>
              <a:gd name="connsiteY18" fmla="*/ 5672652 h 6041251"/>
              <a:gd name="connsiteX19" fmla="*/ 8524815 w 11280715"/>
              <a:gd name="connsiteY19" fmla="*/ 5990152 h 6041251"/>
              <a:gd name="connsiteX20" fmla="*/ 7305615 w 11280715"/>
              <a:gd name="connsiteY20" fmla="*/ 5507552 h 6041251"/>
              <a:gd name="connsiteX21" fmla="*/ 6149915 w 11280715"/>
              <a:gd name="connsiteY21" fmla="*/ 6040952 h 6041251"/>
              <a:gd name="connsiteX22" fmla="*/ 4714815 w 11280715"/>
              <a:gd name="connsiteY22" fmla="*/ 5418652 h 6041251"/>
              <a:gd name="connsiteX23" fmla="*/ 3394015 w 11280715"/>
              <a:gd name="connsiteY23" fmla="*/ 5926652 h 6041251"/>
              <a:gd name="connsiteX24" fmla="*/ 2593915 w 11280715"/>
              <a:gd name="connsiteY24" fmla="*/ 5342452 h 6041251"/>
              <a:gd name="connsiteX25" fmla="*/ 1133415 w 11280715"/>
              <a:gd name="connsiteY25" fmla="*/ 5875852 h 6041251"/>
              <a:gd name="connsiteX26" fmla="*/ 612715 w 11280715"/>
              <a:gd name="connsiteY26" fmla="*/ 5202752 h 6041251"/>
              <a:gd name="connsiteX27" fmla="*/ 346015 w 11280715"/>
              <a:gd name="connsiteY27" fmla="*/ 4428052 h 6041251"/>
              <a:gd name="connsiteX28" fmla="*/ 371415 w 11280715"/>
              <a:gd name="connsiteY28" fmla="*/ 3716852 h 6041251"/>
              <a:gd name="connsiteX29" fmla="*/ 244415 w 11280715"/>
              <a:gd name="connsiteY29" fmla="*/ 2878652 h 6041251"/>
              <a:gd name="connsiteX30" fmla="*/ 219015 w 11280715"/>
              <a:gd name="connsiteY30" fmla="*/ 2027752 h 6041251"/>
              <a:gd name="connsiteX31" fmla="*/ 15815 w 11280715"/>
              <a:gd name="connsiteY31" fmla="*/ 1621352 h 6041251"/>
              <a:gd name="connsiteX32" fmla="*/ 79315 w 11280715"/>
              <a:gd name="connsiteY32" fmla="*/ 783152 h 6041251"/>
              <a:gd name="connsiteX0" fmla="*/ 79315 w 11280715"/>
              <a:gd name="connsiteY0" fmla="*/ 782682 h 6040781"/>
              <a:gd name="connsiteX1" fmla="*/ 600015 w 11280715"/>
              <a:gd name="connsiteY1" fmla="*/ 312782 h 6040781"/>
              <a:gd name="connsiteX2" fmla="*/ 1527115 w 11280715"/>
              <a:gd name="connsiteY2" fmla="*/ 211182 h 6040781"/>
              <a:gd name="connsiteX3" fmla="*/ 2606615 w 11280715"/>
              <a:gd name="connsiteY3" fmla="*/ 211182 h 6040781"/>
              <a:gd name="connsiteX4" fmla="*/ 3508315 w 11280715"/>
              <a:gd name="connsiteY4" fmla="*/ 109582 h 6040781"/>
              <a:gd name="connsiteX5" fmla="*/ 4587815 w 11280715"/>
              <a:gd name="connsiteY5" fmla="*/ 287382 h 6040781"/>
              <a:gd name="connsiteX6" fmla="*/ 5781615 w 11280715"/>
              <a:gd name="connsiteY6" fmla="*/ 134982 h 6040781"/>
              <a:gd name="connsiteX7" fmla="*/ 6645215 w 11280715"/>
              <a:gd name="connsiteY7" fmla="*/ 350882 h 6040781"/>
              <a:gd name="connsiteX8" fmla="*/ 7927915 w 11280715"/>
              <a:gd name="connsiteY8" fmla="*/ 147682 h 6040781"/>
              <a:gd name="connsiteX9" fmla="*/ 8943915 w 11280715"/>
              <a:gd name="connsiteY9" fmla="*/ 325482 h 6040781"/>
              <a:gd name="connsiteX10" fmla="*/ 10544115 w 11280715"/>
              <a:gd name="connsiteY10" fmla="*/ 7982 h 6040781"/>
              <a:gd name="connsiteX11" fmla="*/ 11141015 w 11280715"/>
              <a:gd name="connsiteY11" fmla="*/ 719182 h 6040781"/>
              <a:gd name="connsiteX12" fmla="*/ 10772715 w 11280715"/>
              <a:gd name="connsiteY12" fmla="*/ 1747882 h 6040781"/>
              <a:gd name="connsiteX13" fmla="*/ 11039415 w 11280715"/>
              <a:gd name="connsiteY13" fmla="*/ 2941682 h 6040781"/>
              <a:gd name="connsiteX14" fmla="*/ 11014015 w 11280715"/>
              <a:gd name="connsiteY14" fmla="*/ 3995782 h 6040781"/>
              <a:gd name="connsiteX15" fmla="*/ 10874315 w 11280715"/>
              <a:gd name="connsiteY15" fmla="*/ 4973682 h 6040781"/>
              <a:gd name="connsiteX16" fmla="*/ 11280715 w 11280715"/>
              <a:gd name="connsiteY16" fmla="*/ 5507082 h 6040781"/>
              <a:gd name="connsiteX17" fmla="*/ 10874315 w 11280715"/>
              <a:gd name="connsiteY17" fmla="*/ 6027782 h 6040781"/>
              <a:gd name="connsiteX18" fmla="*/ 9540815 w 11280715"/>
              <a:gd name="connsiteY18" fmla="*/ 5672182 h 6040781"/>
              <a:gd name="connsiteX19" fmla="*/ 8524815 w 11280715"/>
              <a:gd name="connsiteY19" fmla="*/ 5989682 h 6040781"/>
              <a:gd name="connsiteX20" fmla="*/ 7305615 w 11280715"/>
              <a:gd name="connsiteY20" fmla="*/ 5507082 h 6040781"/>
              <a:gd name="connsiteX21" fmla="*/ 6149915 w 11280715"/>
              <a:gd name="connsiteY21" fmla="*/ 6040482 h 6040781"/>
              <a:gd name="connsiteX22" fmla="*/ 4714815 w 11280715"/>
              <a:gd name="connsiteY22" fmla="*/ 5418182 h 6040781"/>
              <a:gd name="connsiteX23" fmla="*/ 3394015 w 11280715"/>
              <a:gd name="connsiteY23" fmla="*/ 5926182 h 6040781"/>
              <a:gd name="connsiteX24" fmla="*/ 2593915 w 11280715"/>
              <a:gd name="connsiteY24" fmla="*/ 5341982 h 6040781"/>
              <a:gd name="connsiteX25" fmla="*/ 1133415 w 11280715"/>
              <a:gd name="connsiteY25" fmla="*/ 5875382 h 6040781"/>
              <a:gd name="connsiteX26" fmla="*/ 612715 w 11280715"/>
              <a:gd name="connsiteY26" fmla="*/ 5202282 h 6040781"/>
              <a:gd name="connsiteX27" fmla="*/ 346015 w 11280715"/>
              <a:gd name="connsiteY27" fmla="*/ 4427582 h 6040781"/>
              <a:gd name="connsiteX28" fmla="*/ 371415 w 11280715"/>
              <a:gd name="connsiteY28" fmla="*/ 3716382 h 6040781"/>
              <a:gd name="connsiteX29" fmla="*/ 244415 w 11280715"/>
              <a:gd name="connsiteY29" fmla="*/ 2878182 h 6040781"/>
              <a:gd name="connsiteX30" fmla="*/ 219015 w 11280715"/>
              <a:gd name="connsiteY30" fmla="*/ 2027282 h 6040781"/>
              <a:gd name="connsiteX31" fmla="*/ 15815 w 11280715"/>
              <a:gd name="connsiteY31" fmla="*/ 1620882 h 6040781"/>
              <a:gd name="connsiteX32" fmla="*/ 79315 w 11280715"/>
              <a:gd name="connsiteY32" fmla="*/ 782682 h 6040781"/>
              <a:gd name="connsiteX0" fmla="*/ 79315 w 11280715"/>
              <a:gd name="connsiteY0" fmla="*/ 674239 h 5932338"/>
              <a:gd name="connsiteX1" fmla="*/ 600015 w 11280715"/>
              <a:gd name="connsiteY1" fmla="*/ 204339 h 5932338"/>
              <a:gd name="connsiteX2" fmla="*/ 1527115 w 11280715"/>
              <a:gd name="connsiteY2" fmla="*/ 102739 h 5932338"/>
              <a:gd name="connsiteX3" fmla="*/ 2606615 w 11280715"/>
              <a:gd name="connsiteY3" fmla="*/ 102739 h 5932338"/>
              <a:gd name="connsiteX4" fmla="*/ 3508315 w 11280715"/>
              <a:gd name="connsiteY4" fmla="*/ 1139 h 5932338"/>
              <a:gd name="connsiteX5" fmla="*/ 4587815 w 11280715"/>
              <a:gd name="connsiteY5" fmla="*/ 178939 h 5932338"/>
              <a:gd name="connsiteX6" fmla="*/ 5781615 w 11280715"/>
              <a:gd name="connsiteY6" fmla="*/ 26539 h 5932338"/>
              <a:gd name="connsiteX7" fmla="*/ 6645215 w 11280715"/>
              <a:gd name="connsiteY7" fmla="*/ 242439 h 5932338"/>
              <a:gd name="connsiteX8" fmla="*/ 7927915 w 11280715"/>
              <a:gd name="connsiteY8" fmla="*/ 39239 h 5932338"/>
              <a:gd name="connsiteX9" fmla="*/ 8943915 w 11280715"/>
              <a:gd name="connsiteY9" fmla="*/ 217039 h 5932338"/>
              <a:gd name="connsiteX10" fmla="*/ 10429815 w 11280715"/>
              <a:gd name="connsiteY10" fmla="*/ 166239 h 5932338"/>
              <a:gd name="connsiteX11" fmla="*/ 11141015 w 11280715"/>
              <a:gd name="connsiteY11" fmla="*/ 610739 h 5932338"/>
              <a:gd name="connsiteX12" fmla="*/ 10772715 w 11280715"/>
              <a:gd name="connsiteY12" fmla="*/ 1639439 h 5932338"/>
              <a:gd name="connsiteX13" fmla="*/ 11039415 w 11280715"/>
              <a:gd name="connsiteY13" fmla="*/ 2833239 h 5932338"/>
              <a:gd name="connsiteX14" fmla="*/ 11014015 w 11280715"/>
              <a:gd name="connsiteY14" fmla="*/ 3887339 h 5932338"/>
              <a:gd name="connsiteX15" fmla="*/ 10874315 w 11280715"/>
              <a:gd name="connsiteY15" fmla="*/ 4865239 h 5932338"/>
              <a:gd name="connsiteX16" fmla="*/ 11280715 w 11280715"/>
              <a:gd name="connsiteY16" fmla="*/ 5398639 h 5932338"/>
              <a:gd name="connsiteX17" fmla="*/ 10874315 w 11280715"/>
              <a:gd name="connsiteY17" fmla="*/ 5919339 h 5932338"/>
              <a:gd name="connsiteX18" fmla="*/ 9540815 w 11280715"/>
              <a:gd name="connsiteY18" fmla="*/ 5563739 h 5932338"/>
              <a:gd name="connsiteX19" fmla="*/ 8524815 w 11280715"/>
              <a:gd name="connsiteY19" fmla="*/ 5881239 h 5932338"/>
              <a:gd name="connsiteX20" fmla="*/ 7305615 w 11280715"/>
              <a:gd name="connsiteY20" fmla="*/ 5398639 h 5932338"/>
              <a:gd name="connsiteX21" fmla="*/ 6149915 w 11280715"/>
              <a:gd name="connsiteY21" fmla="*/ 5932039 h 5932338"/>
              <a:gd name="connsiteX22" fmla="*/ 4714815 w 11280715"/>
              <a:gd name="connsiteY22" fmla="*/ 5309739 h 5932338"/>
              <a:gd name="connsiteX23" fmla="*/ 3394015 w 11280715"/>
              <a:gd name="connsiteY23" fmla="*/ 5817739 h 5932338"/>
              <a:gd name="connsiteX24" fmla="*/ 2593915 w 11280715"/>
              <a:gd name="connsiteY24" fmla="*/ 5233539 h 5932338"/>
              <a:gd name="connsiteX25" fmla="*/ 1133415 w 11280715"/>
              <a:gd name="connsiteY25" fmla="*/ 5766939 h 5932338"/>
              <a:gd name="connsiteX26" fmla="*/ 612715 w 11280715"/>
              <a:gd name="connsiteY26" fmla="*/ 5093839 h 5932338"/>
              <a:gd name="connsiteX27" fmla="*/ 346015 w 11280715"/>
              <a:gd name="connsiteY27" fmla="*/ 4319139 h 5932338"/>
              <a:gd name="connsiteX28" fmla="*/ 371415 w 11280715"/>
              <a:gd name="connsiteY28" fmla="*/ 3607939 h 5932338"/>
              <a:gd name="connsiteX29" fmla="*/ 244415 w 11280715"/>
              <a:gd name="connsiteY29" fmla="*/ 2769739 h 5932338"/>
              <a:gd name="connsiteX30" fmla="*/ 219015 w 11280715"/>
              <a:gd name="connsiteY30" fmla="*/ 1918839 h 5932338"/>
              <a:gd name="connsiteX31" fmla="*/ 15815 w 11280715"/>
              <a:gd name="connsiteY31" fmla="*/ 1512439 h 5932338"/>
              <a:gd name="connsiteX32" fmla="*/ 79315 w 11280715"/>
              <a:gd name="connsiteY32" fmla="*/ 674239 h 5932338"/>
              <a:gd name="connsiteX0" fmla="*/ 79315 w 11280715"/>
              <a:gd name="connsiteY0" fmla="*/ 674239 h 5932338"/>
              <a:gd name="connsiteX1" fmla="*/ 600015 w 11280715"/>
              <a:gd name="connsiteY1" fmla="*/ 204339 h 5932338"/>
              <a:gd name="connsiteX2" fmla="*/ 1527115 w 11280715"/>
              <a:gd name="connsiteY2" fmla="*/ 102739 h 5932338"/>
              <a:gd name="connsiteX3" fmla="*/ 2606615 w 11280715"/>
              <a:gd name="connsiteY3" fmla="*/ 102739 h 5932338"/>
              <a:gd name="connsiteX4" fmla="*/ 3508315 w 11280715"/>
              <a:gd name="connsiteY4" fmla="*/ 1139 h 5932338"/>
              <a:gd name="connsiteX5" fmla="*/ 4587815 w 11280715"/>
              <a:gd name="connsiteY5" fmla="*/ 178939 h 5932338"/>
              <a:gd name="connsiteX6" fmla="*/ 5781615 w 11280715"/>
              <a:gd name="connsiteY6" fmla="*/ 26539 h 5932338"/>
              <a:gd name="connsiteX7" fmla="*/ 6645215 w 11280715"/>
              <a:gd name="connsiteY7" fmla="*/ 242439 h 5932338"/>
              <a:gd name="connsiteX8" fmla="*/ 7927915 w 11280715"/>
              <a:gd name="connsiteY8" fmla="*/ 39239 h 5932338"/>
              <a:gd name="connsiteX9" fmla="*/ 8943915 w 11280715"/>
              <a:gd name="connsiteY9" fmla="*/ 217039 h 5932338"/>
              <a:gd name="connsiteX10" fmla="*/ 10429815 w 11280715"/>
              <a:gd name="connsiteY10" fmla="*/ 166239 h 5932338"/>
              <a:gd name="connsiteX11" fmla="*/ 10925115 w 11280715"/>
              <a:gd name="connsiteY11" fmla="*/ 686939 h 5932338"/>
              <a:gd name="connsiteX12" fmla="*/ 10772715 w 11280715"/>
              <a:gd name="connsiteY12" fmla="*/ 1639439 h 5932338"/>
              <a:gd name="connsiteX13" fmla="*/ 11039415 w 11280715"/>
              <a:gd name="connsiteY13" fmla="*/ 2833239 h 5932338"/>
              <a:gd name="connsiteX14" fmla="*/ 11014015 w 11280715"/>
              <a:gd name="connsiteY14" fmla="*/ 3887339 h 5932338"/>
              <a:gd name="connsiteX15" fmla="*/ 10874315 w 11280715"/>
              <a:gd name="connsiteY15" fmla="*/ 4865239 h 5932338"/>
              <a:gd name="connsiteX16" fmla="*/ 11280715 w 11280715"/>
              <a:gd name="connsiteY16" fmla="*/ 5398639 h 5932338"/>
              <a:gd name="connsiteX17" fmla="*/ 10874315 w 11280715"/>
              <a:gd name="connsiteY17" fmla="*/ 5919339 h 5932338"/>
              <a:gd name="connsiteX18" fmla="*/ 9540815 w 11280715"/>
              <a:gd name="connsiteY18" fmla="*/ 5563739 h 5932338"/>
              <a:gd name="connsiteX19" fmla="*/ 8524815 w 11280715"/>
              <a:gd name="connsiteY19" fmla="*/ 5881239 h 5932338"/>
              <a:gd name="connsiteX20" fmla="*/ 7305615 w 11280715"/>
              <a:gd name="connsiteY20" fmla="*/ 5398639 h 5932338"/>
              <a:gd name="connsiteX21" fmla="*/ 6149915 w 11280715"/>
              <a:gd name="connsiteY21" fmla="*/ 5932039 h 5932338"/>
              <a:gd name="connsiteX22" fmla="*/ 4714815 w 11280715"/>
              <a:gd name="connsiteY22" fmla="*/ 5309739 h 5932338"/>
              <a:gd name="connsiteX23" fmla="*/ 3394015 w 11280715"/>
              <a:gd name="connsiteY23" fmla="*/ 5817739 h 5932338"/>
              <a:gd name="connsiteX24" fmla="*/ 2593915 w 11280715"/>
              <a:gd name="connsiteY24" fmla="*/ 5233539 h 5932338"/>
              <a:gd name="connsiteX25" fmla="*/ 1133415 w 11280715"/>
              <a:gd name="connsiteY25" fmla="*/ 5766939 h 5932338"/>
              <a:gd name="connsiteX26" fmla="*/ 612715 w 11280715"/>
              <a:gd name="connsiteY26" fmla="*/ 5093839 h 5932338"/>
              <a:gd name="connsiteX27" fmla="*/ 346015 w 11280715"/>
              <a:gd name="connsiteY27" fmla="*/ 4319139 h 5932338"/>
              <a:gd name="connsiteX28" fmla="*/ 371415 w 11280715"/>
              <a:gd name="connsiteY28" fmla="*/ 3607939 h 5932338"/>
              <a:gd name="connsiteX29" fmla="*/ 244415 w 11280715"/>
              <a:gd name="connsiteY29" fmla="*/ 2769739 h 5932338"/>
              <a:gd name="connsiteX30" fmla="*/ 219015 w 11280715"/>
              <a:gd name="connsiteY30" fmla="*/ 1918839 h 5932338"/>
              <a:gd name="connsiteX31" fmla="*/ 15815 w 11280715"/>
              <a:gd name="connsiteY31" fmla="*/ 1512439 h 5932338"/>
              <a:gd name="connsiteX32" fmla="*/ 79315 w 11280715"/>
              <a:gd name="connsiteY32" fmla="*/ 674239 h 5932338"/>
              <a:gd name="connsiteX0" fmla="*/ 79315 w 11280715"/>
              <a:gd name="connsiteY0" fmla="*/ 674239 h 5932338"/>
              <a:gd name="connsiteX1" fmla="*/ 600015 w 11280715"/>
              <a:gd name="connsiteY1" fmla="*/ 204339 h 5932338"/>
              <a:gd name="connsiteX2" fmla="*/ 1527115 w 11280715"/>
              <a:gd name="connsiteY2" fmla="*/ 102739 h 5932338"/>
              <a:gd name="connsiteX3" fmla="*/ 2606615 w 11280715"/>
              <a:gd name="connsiteY3" fmla="*/ 102739 h 5932338"/>
              <a:gd name="connsiteX4" fmla="*/ 3508315 w 11280715"/>
              <a:gd name="connsiteY4" fmla="*/ 1139 h 5932338"/>
              <a:gd name="connsiteX5" fmla="*/ 4587815 w 11280715"/>
              <a:gd name="connsiteY5" fmla="*/ 178939 h 5932338"/>
              <a:gd name="connsiteX6" fmla="*/ 5781615 w 11280715"/>
              <a:gd name="connsiteY6" fmla="*/ 26539 h 5932338"/>
              <a:gd name="connsiteX7" fmla="*/ 6645215 w 11280715"/>
              <a:gd name="connsiteY7" fmla="*/ 242439 h 5932338"/>
              <a:gd name="connsiteX8" fmla="*/ 7927915 w 11280715"/>
              <a:gd name="connsiteY8" fmla="*/ 39239 h 5932338"/>
              <a:gd name="connsiteX9" fmla="*/ 8943915 w 11280715"/>
              <a:gd name="connsiteY9" fmla="*/ 217039 h 5932338"/>
              <a:gd name="connsiteX10" fmla="*/ 10429815 w 11280715"/>
              <a:gd name="connsiteY10" fmla="*/ 166239 h 5932338"/>
              <a:gd name="connsiteX11" fmla="*/ 10925115 w 11280715"/>
              <a:gd name="connsiteY11" fmla="*/ 686939 h 5932338"/>
              <a:gd name="connsiteX12" fmla="*/ 11179115 w 11280715"/>
              <a:gd name="connsiteY12" fmla="*/ 1477777 h 5932338"/>
              <a:gd name="connsiteX13" fmla="*/ 10772715 w 11280715"/>
              <a:gd name="connsiteY13" fmla="*/ 1639439 h 5932338"/>
              <a:gd name="connsiteX14" fmla="*/ 11039415 w 11280715"/>
              <a:gd name="connsiteY14" fmla="*/ 2833239 h 5932338"/>
              <a:gd name="connsiteX15" fmla="*/ 11014015 w 11280715"/>
              <a:gd name="connsiteY15" fmla="*/ 3887339 h 5932338"/>
              <a:gd name="connsiteX16" fmla="*/ 10874315 w 11280715"/>
              <a:gd name="connsiteY16" fmla="*/ 4865239 h 5932338"/>
              <a:gd name="connsiteX17" fmla="*/ 11280715 w 11280715"/>
              <a:gd name="connsiteY17" fmla="*/ 5398639 h 5932338"/>
              <a:gd name="connsiteX18" fmla="*/ 10874315 w 11280715"/>
              <a:gd name="connsiteY18" fmla="*/ 5919339 h 5932338"/>
              <a:gd name="connsiteX19" fmla="*/ 9540815 w 11280715"/>
              <a:gd name="connsiteY19" fmla="*/ 5563739 h 5932338"/>
              <a:gd name="connsiteX20" fmla="*/ 8524815 w 11280715"/>
              <a:gd name="connsiteY20" fmla="*/ 5881239 h 5932338"/>
              <a:gd name="connsiteX21" fmla="*/ 7305615 w 11280715"/>
              <a:gd name="connsiteY21" fmla="*/ 5398639 h 5932338"/>
              <a:gd name="connsiteX22" fmla="*/ 6149915 w 11280715"/>
              <a:gd name="connsiteY22" fmla="*/ 5932039 h 5932338"/>
              <a:gd name="connsiteX23" fmla="*/ 4714815 w 11280715"/>
              <a:gd name="connsiteY23" fmla="*/ 5309739 h 5932338"/>
              <a:gd name="connsiteX24" fmla="*/ 3394015 w 11280715"/>
              <a:gd name="connsiteY24" fmla="*/ 5817739 h 5932338"/>
              <a:gd name="connsiteX25" fmla="*/ 2593915 w 11280715"/>
              <a:gd name="connsiteY25" fmla="*/ 5233539 h 5932338"/>
              <a:gd name="connsiteX26" fmla="*/ 1133415 w 11280715"/>
              <a:gd name="connsiteY26" fmla="*/ 5766939 h 5932338"/>
              <a:gd name="connsiteX27" fmla="*/ 612715 w 11280715"/>
              <a:gd name="connsiteY27" fmla="*/ 5093839 h 5932338"/>
              <a:gd name="connsiteX28" fmla="*/ 346015 w 11280715"/>
              <a:gd name="connsiteY28" fmla="*/ 4319139 h 5932338"/>
              <a:gd name="connsiteX29" fmla="*/ 371415 w 11280715"/>
              <a:gd name="connsiteY29" fmla="*/ 3607939 h 5932338"/>
              <a:gd name="connsiteX30" fmla="*/ 244415 w 11280715"/>
              <a:gd name="connsiteY30" fmla="*/ 2769739 h 5932338"/>
              <a:gd name="connsiteX31" fmla="*/ 219015 w 11280715"/>
              <a:gd name="connsiteY31" fmla="*/ 1918839 h 5932338"/>
              <a:gd name="connsiteX32" fmla="*/ 15815 w 11280715"/>
              <a:gd name="connsiteY32" fmla="*/ 1512439 h 5932338"/>
              <a:gd name="connsiteX33" fmla="*/ 79315 w 11280715"/>
              <a:gd name="connsiteY33" fmla="*/ 674239 h 5932338"/>
              <a:gd name="connsiteX0" fmla="*/ 79315 w 11280715"/>
              <a:gd name="connsiteY0" fmla="*/ 674239 h 5932338"/>
              <a:gd name="connsiteX1" fmla="*/ 600015 w 11280715"/>
              <a:gd name="connsiteY1" fmla="*/ 204339 h 5932338"/>
              <a:gd name="connsiteX2" fmla="*/ 1527115 w 11280715"/>
              <a:gd name="connsiteY2" fmla="*/ 102739 h 5932338"/>
              <a:gd name="connsiteX3" fmla="*/ 2606615 w 11280715"/>
              <a:gd name="connsiteY3" fmla="*/ 102739 h 5932338"/>
              <a:gd name="connsiteX4" fmla="*/ 3508315 w 11280715"/>
              <a:gd name="connsiteY4" fmla="*/ 1139 h 5932338"/>
              <a:gd name="connsiteX5" fmla="*/ 4587815 w 11280715"/>
              <a:gd name="connsiteY5" fmla="*/ 178939 h 5932338"/>
              <a:gd name="connsiteX6" fmla="*/ 5781615 w 11280715"/>
              <a:gd name="connsiteY6" fmla="*/ 26539 h 5932338"/>
              <a:gd name="connsiteX7" fmla="*/ 6645215 w 11280715"/>
              <a:gd name="connsiteY7" fmla="*/ 242439 h 5932338"/>
              <a:gd name="connsiteX8" fmla="*/ 7927915 w 11280715"/>
              <a:gd name="connsiteY8" fmla="*/ 39239 h 5932338"/>
              <a:gd name="connsiteX9" fmla="*/ 8943915 w 11280715"/>
              <a:gd name="connsiteY9" fmla="*/ 217039 h 5932338"/>
              <a:gd name="connsiteX10" fmla="*/ 10429815 w 11280715"/>
              <a:gd name="connsiteY10" fmla="*/ 166239 h 5932338"/>
              <a:gd name="connsiteX11" fmla="*/ 10925115 w 11280715"/>
              <a:gd name="connsiteY11" fmla="*/ 686939 h 5932338"/>
              <a:gd name="connsiteX12" fmla="*/ 11179115 w 11280715"/>
              <a:gd name="connsiteY12" fmla="*/ 1477777 h 5932338"/>
              <a:gd name="connsiteX13" fmla="*/ 11166415 w 11280715"/>
              <a:gd name="connsiteY13" fmla="*/ 1817239 h 5932338"/>
              <a:gd name="connsiteX14" fmla="*/ 11039415 w 11280715"/>
              <a:gd name="connsiteY14" fmla="*/ 2833239 h 5932338"/>
              <a:gd name="connsiteX15" fmla="*/ 11014015 w 11280715"/>
              <a:gd name="connsiteY15" fmla="*/ 3887339 h 5932338"/>
              <a:gd name="connsiteX16" fmla="*/ 10874315 w 11280715"/>
              <a:gd name="connsiteY16" fmla="*/ 4865239 h 5932338"/>
              <a:gd name="connsiteX17" fmla="*/ 11280715 w 11280715"/>
              <a:gd name="connsiteY17" fmla="*/ 5398639 h 5932338"/>
              <a:gd name="connsiteX18" fmla="*/ 10874315 w 11280715"/>
              <a:gd name="connsiteY18" fmla="*/ 5919339 h 5932338"/>
              <a:gd name="connsiteX19" fmla="*/ 9540815 w 11280715"/>
              <a:gd name="connsiteY19" fmla="*/ 5563739 h 5932338"/>
              <a:gd name="connsiteX20" fmla="*/ 8524815 w 11280715"/>
              <a:gd name="connsiteY20" fmla="*/ 5881239 h 5932338"/>
              <a:gd name="connsiteX21" fmla="*/ 7305615 w 11280715"/>
              <a:gd name="connsiteY21" fmla="*/ 5398639 h 5932338"/>
              <a:gd name="connsiteX22" fmla="*/ 6149915 w 11280715"/>
              <a:gd name="connsiteY22" fmla="*/ 5932039 h 5932338"/>
              <a:gd name="connsiteX23" fmla="*/ 4714815 w 11280715"/>
              <a:gd name="connsiteY23" fmla="*/ 5309739 h 5932338"/>
              <a:gd name="connsiteX24" fmla="*/ 3394015 w 11280715"/>
              <a:gd name="connsiteY24" fmla="*/ 5817739 h 5932338"/>
              <a:gd name="connsiteX25" fmla="*/ 2593915 w 11280715"/>
              <a:gd name="connsiteY25" fmla="*/ 5233539 h 5932338"/>
              <a:gd name="connsiteX26" fmla="*/ 1133415 w 11280715"/>
              <a:gd name="connsiteY26" fmla="*/ 5766939 h 5932338"/>
              <a:gd name="connsiteX27" fmla="*/ 612715 w 11280715"/>
              <a:gd name="connsiteY27" fmla="*/ 5093839 h 5932338"/>
              <a:gd name="connsiteX28" fmla="*/ 346015 w 11280715"/>
              <a:gd name="connsiteY28" fmla="*/ 4319139 h 5932338"/>
              <a:gd name="connsiteX29" fmla="*/ 371415 w 11280715"/>
              <a:gd name="connsiteY29" fmla="*/ 3607939 h 5932338"/>
              <a:gd name="connsiteX30" fmla="*/ 244415 w 11280715"/>
              <a:gd name="connsiteY30" fmla="*/ 2769739 h 5932338"/>
              <a:gd name="connsiteX31" fmla="*/ 219015 w 11280715"/>
              <a:gd name="connsiteY31" fmla="*/ 1918839 h 5932338"/>
              <a:gd name="connsiteX32" fmla="*/ 15815 w 11280715"/>
              <a:gd name="connsiteY32" fmla="*/ 1512439 h 5932338"/>
              <a:gd name="connsiteX33" fmla="*/ 79315 w 11280715"/>
              <a:gd name="connsiteY33" fmla="*/ 674239 h 5932338"/>
              <a:gd name="connsiteX0" fmla="*/ 79315 w 11280715"/>
              <a:gd name="connsiteY0" fmla="*/ 674239 h 5932338"/>
              <a:gd name="connsiteX1" fmla="*/ 600015 w 11280715"/>
              <a:gd name="connsiteY1" fmla="*/ 204339 h 5932338"/>
              <a:gd name="connsiteX2" fmla="*/ 1527115 w 11280715"/>
              <a:gd name="connsiteY2" fmla="*/ 102739 h 5932338"/>
              <a:gd name="connsiteX3" fmla="*/ 2606615 w 11280715"/>
              <a:gd name="connsiteY3" fmla="*/ 102739 h 5932338"/>
              <a:gd name="connsiteX4" fmla="*/ 3508315 w 11280715"/>
              <a:gd name="connsiteY4" fmla="*/ 1139 h 5932338"/>
              <a:gd name="connsiteX5" fmla="*/ 4587815 w 11280715"/>
              <a:gd name="connsiteY5" fmla="*/ 178939 h 5932338"/>
              <a:gd name="connsiteX6" fmla="*/ 5781615 w 11280715"/>
              <a:gd name="connsiteY6" fmla="*/ 26539 h 5932338"/>
              <a:gd name="connsiteX7" fmla="*/ 6645215 w 11280715"/>
              <a:gd name="connsiteY7" fmla="*/ 242439 h 5932338"/>
              <a:gd name="connsiteX8" fmla="*/ 7927915 w 11280715"/>
              <a:gd name="connsiteY8" fmla="*/ 39239 h 5932338"/>
              <a:gd name="connsiteX9" fmla="*/ 8943915 w 11280715"/>
              <a:gd name="connsiteY9" fmla="*/ 217039 h 5932338"/>
              <a:gd name="connsiteX10" fmla="*/ 10429815 w 11280715"/>
              <a:gd name="connsiteY10" fmla="*/ 166239 h 5932338"/>
              <a:gd name="connsiteX11" fmla="*/ 11128315 w 11280715"/>
              <a:gd name="connsiteY11" fmla="*/ 483739 h 5932338"/>
              <a:gd name="connsiteX12" fmla="*/ 11179115 w 11280715"/>
              <a:gd name="connsiteY12" fmla="*/ 1477777 h 5932338"/>
              <a:gd name="connsiteX13" fmla="*/ 11166415 w 11280715"/>
              <a:gd name="connsiteY13" fmla="*/ 1817239 h 5932338"/>
              <a:gd name="connsiteX14" fmla="*/ 11039415 w 11280715"/>
              <a:gd name="connsiteY14" fmla="*/ 2833239 h 5932338"/>
              <a:gd name="connsiteX15" fmla="*/ 11014015 w 11280715"/>
              <a:gd name="connsiteY15" fmla="*/ 3887339 h 5932338"/>
              <a:gd name="connsiteX16" fmla="*/ 10874315 w 11280715"/>
              <a:gd name="connsiteY16" fmla="*/ 4865239 h 5932338"/>
              <a:gd name="connsiteX17" fmla="*/ 11280715 w 11280715"/>
              <a:gd name="connsiteY17" fmla="*/ 5398639 h 5932338"/>
              <a:gd name="connsiteX18" fmla="*/ 10874315 w 11280715"/>
              <a:gd name="connsiteY18" fmla="*/ 5919339 h 5932338"/>
              <a:gd name="connsiteX19" fmla="*/ 9540815 w 11280715"/>
              <a:gd name="connsiteY19" fmla="*/ 5563739 h 5932338"/>
              <a:gd name="connsiteX20" fmla="*/ 8524815 w 11280715"/>
              <a:gd name="connsiteY20" fmla="*/ 5881239 h 5932338"/>
              <a:gd name="connsiteX21" fmla="*/ 7305615 w 11280715"/>
              <a:gd name="connsiteY21" fmla="*/ 5398639 h 5932338"/>
              <a:gd name="connsiteX22" fmla="*/ 6149915 w 11280715"/>
              <a:gd name="connsiteY22" fmla="*/ 5932039 h 5932338"/>
              <a:gd name="connsiteX23" fmla="*/ 4714815 w 11280715"/>
              <a:gd name="connsiteY23" fmla="*/ 5309739 h 5932338"/>
              <a:gd name="connsiteX24" fmla="*/ 3394015 w 11280715"/>
              <a:gd name="connsiteY24" fmla="*/ 5817739 h 5932338"/>
              <a:gd name="connsiteX25" fmla="*/ 2593915 w 11280715"/>
              <a:gd name="connsiteY25" fmla="*/ 5233539 h 5932338"/>
              <a:gd name="connsiteX26" fmla="*/ 1133415 w 11280715"/>
              <a:gd name="connsiteY26" fmla="*/ 5766939 h 5932338"/>
              <a:gd name="connsiteX27" fmla="*/ 612715 w 11280715"/>
              <a:gd name="connsiteY27" fmla="*/ 5093839 h 5932338"/>
              <a:gd name="connsiteX28" fmla="*/ 346015 w 11280715"/>
              <a:gd name="connsiteY28" fmla="*/ 4319139 h 5932338"/>
              <a:gd name="connsiteX29" fmla="*/ 371415 w 11280715"/>
              <a:gd name="connsiteY29" fmla="*/ 3607939 h 5932338"/>
              <a:gd name="connsiteX30" fmla="*/ 244415 w 11280715"/>
              <a:gd name="connsiteY30" fmla="*/ 2769739 h 5932338"/>
              <a:gd name="connsiteX31" fmla="*/ 219015 w 11280715"/>
              <a:gd name="connsiteY31" fmla="*/ 1918839 h 5932338"/>
              <a:gd name="connsiteX32" fmla="*/ 15815 w 11280715"/>
              <a:gd name="connsiteY32" fmla="*/ 1512439 h 5932338"/>
              <a:gd name="connsiteX33" fmla="*/ 79315 w 11280715"/>
              <a:gd name="connsiteY33" fmla="*/ 674239 h 5932338"/>
              <a:gd name="connsiteX0" fmla="*/ 79315 w 11280715"/>
              <a:gd name="connsiteY0" fmla="*/ 674239 h 5932338"/>
              <a:gd name="connsiteX1" fmla="*/ 600015 w 11280715"/>
              <a:gd name="connsiteY1" fmla="*/ 204339 h 5932338"/>
              <a:gd name="connsiteX2" fmla="*/ 1527115 w 11280715"/>
              <a:gd name="connsiteY2" fmla="*/ 102739 h 5932338"/>
              <a:gd name="connsiteX3" fmla="*/ 2606615 w 11280715"/>
              <a:gd name="connsiteY3" fmla="*/ 102739 h 5932338"/>
              <a:gd name="connsiteX4" fmla="*/ 3508315 w 11280715"/>
              <a:gd name="connsiteY4" fmla="*/ 1139 h 5932338"/>
              <a:gd name="connsiteX5" fmla="*/ 4587815 w 11280715"/>
              <a:gd name="connsiteY5" fmla="*/ 178939 h 5932338"/>
              <a:gd name="connsiteX6" fmla="*/ 5781615 w 11280715"/>
              <a:gd name="connsiteY6" fmla="*/ 26539 h 5932338"/>
              <a:gd name="connsiteX7" fmla="*/ 6645215 w 11280715"/>
              <a:gd name="connsiteY7" fmla="*/ 242439 h 5932338"/>
              <a:gd name="connsiteX8" fmla="*/ 7927915 w 11280715"/>
              <a:gd name="connsiteY8" fmla="*/ 39239 h 5932338"/>
              <a:gd name="connsiteX9" fmla="*/ 8943915 w 11280715"/>
              <a:gd name="connsiteY9" fmla="*/ 217039 h 5932338"/>
              <a:gd name="connsiteX10" fmla="*/ 10429815 w 11280715"/>
              <a:gd name="connsiteY10" fmla="*/ 166239 h 5932338"/>
              <a:gd name="connsiteX11" fmla="*/ 11128315 w 11280715"/>
              <a:gd name="connsiteY11" fmla="*/ 483739 h 5932338"/>
              <a:gd name="connsiteX12" fmla="*/ 11179115 w 11280715"/>
              <a:gd name="connsiteY12" fmla="*/ 1477777 h 5932338"/>
              <a:gd name="connsiteX13" fmla="*/ 11166415 w 11280715"/>
              <a:gd name="connsiteY13" fmla="*/ 1817239 h 5932338"/>
              <a:gd name="connsiteX14" fmla="*/ 11039415 w 11280715"/>
              <a:gd name="connsiteY14" fmla="*/ 2833239 h 5932338"/>
              <a:gd name="connsiteX15" fmla="*/ 11014015 w 11280715"/>
              <a:gd name="connsiteY15" fmla="*/ 3887339 h 5932338"/>
              <a:gd name="connsiteX16" fmla="*/ 10874315 w 11280715"/>
              <a:gd name="connsiteY16" fmla="*/ 4865239 h 5932338"/>
              <a:gd name="connsiteX17" fmla="*/ 11280715 w 11280715"/>
              <a:gd name="connsiteY17" fmla="*/ 5398639 h 5932338"/>
              <a:gd name="connsiteX18" fmla="*/ 10874315 w 11280715"/>
              <a:gd name="connsiteY18" fmla="*/ 5919339 h 5932338"/>
              <a:gd name="connsiteX19" fmla="*/ 9540815 w 11280715"/>
              <a:gd name="connsiteY19" fmla="*/ 5563739 h 5932338"/>
              <a:gd name="connsiteX20" fmla="*/ 8524815 w 11280715"/>
              <a:gd name="connsiteY20" fmla="*/ 5881239 h 5932338"/>
              <a:gd name="connsiteX21" fmla="*/ 7305615 w 11280715"/>
              <a:gd name="connsiteY21" fmla="*/ 5398639 h 5932338"/>
              <a:gd name="connsiteX22" fmla="*/ 6149915 w 11280715"/>
              <a:gd name="connsiteY22" fmla="*/ 5932039 h 5932338"/>
              <a:gd name="connsiteX23" fmla="*/ 4714815 w 11280715"/>
              <a:gd name="connsiteY23" fmla="*/ 5309739 h 5932338"/>
              <a:gd name="connsiteX24" fmla="*/ 3394015 w 11280715"/>
              <a:gd name="connsiteY24" fmla="*/ 5817739 h 5932338"/>
              <a:gd name="connsiteX25" fmla="*/ 2289115 w 11280715"/>
              <a:gd name="connsiteY25" fmla="*/ 5665339 h 5932338"/>
              <a:gd name="connsiteX26" fmla="*/ 1133415 w 11280715"/>
              <a:gd name="connsiteY26" fmla="*/ 5766939 h 5932338"/>
              <a:gd name="connsiteX27" fmla="*/ 612715 w 11280715"/>
              <a:gd name="connsiteY27" fmla="*/ 5093839 h 5932338"/>
              <a:gd name="connsiteX28" fmla="*/ 346015 w 11280715"/>
              <a:gd name="connsiteY28" fmla="*/ 4319139 h 5932338"/>
              <a:gd name="connsiteX29" fmla="*/ 371415 w 11280715"/>
              <a:gd name="connsiteY29" fmla="*/ 3607939 h 5932338"/>
              <a:gd name="connsiteX30" fmla="*/ 244415 w 11280715"/>
              <a:gd name="connsiteY30" fmla="*/ 2769739 h 5932338"/>
              <a:gd name="connsiteX31" fmla="*/ 219015 w 11280715"/>
              <a:gd name="connsiteY31" fmla="*/ 1918839 h 5932338"/>
              <a:gd name="connsiteX32" fmla="*/ 15815 w 11280715"/>
              <a:gd name="connsiteY32" fmla="*/ 1512439 h 5932338"/>
              <a:gd name="connsiteX33" fmla="*/ 79315 w 11280715"/>
              <a:gd name="connsiteY33" fmla="*/ 674239 h 5932338"/>
              <a:gd name="connsiteX0" fmla="*/ 79315 w 11280715"/>
              <a:gd name="connsiteY0" fmla="*/ 674239 h 5936635"/>
              <a:gd name="connsiteX1" fmla="*/ 600015 w 11280715"/>
              <a:gd name="connsiteY1" fmla="*/ 204339 h 5936635"/>
              <a:gd name="connsiteX2" fmla="*/ 1527115 w 11280715"/>
              <a:gd name="connsiteY2" fmla="*/ 102739 h 5936635"/>
              <a:gd name="connsiteX3" fmla="*/ 2606615 w 11280715"/>
              <a:gd name="connsiteY3" fmla="*/ 102739 h 5936635"/>
              <a:gd name="connsiteX4" fmla="*/ 3508315 w 11280715"/>
              <a:gd name="connsiteY4" fmla="*/ 1139 h 5936635"/>
              <a:gd name="connsiteX5" fmla="*/ 4587815 w 11280715"/>
              <a:gd name="connsiteY5" fmla="*/ 178939 h 5936635"/>
              <a:gd name="connsiteX6" fmla="*/ 5781615 w 11280715"/>
              <a:gd name="connsiteY6" fmla="*/ 26539 h 5936635"/>
              <a:gd name="connsiteX7" fmla="*/ 6645215 w 11280715"/>
              <a:gd name="connsiteY7" fmla="*/ 242439 h 5936635"/>
              <a:gd name="connsiteX8" fmla="*/ 7927915 w 11280715"/>
              <a:gd name="connsiteY8" fmla="*/ 39239 h 5936635"/>
              <a:gd name="connsiteX9" fmla="*/ 8943915 w 11280715"/>
              <a:gd name="connsiteY9" fmla="*/ 217039 h 5936635"/>
              <a:gd name="connsiteX10" fmla="*/ 10429815 w 11280715"/>
              <a:gd name="connsiteY10" fmla="*/ 166239 h 5936635"/>
              <a:gd name="connsiteX11" fmla="*/ 11128315 w 11280715"/>
              <a:gd name="connsiteY11" fmla="*/ 483739 h 5936635"/>
              <a:gd name="connsiteX12" fmla="*/ 11179115 w 11280715"/>
              <a:gd name="connsiteY12" fmla="*/ 1477777 h 5936635"/>
              <a:gd name="connsiteX13" fmla="*/ 11166415 w 11280715"/>
              <a:gd name="connsiteY13" fmla="*/ 1817239 h 5936635"/>
              <a:gd name="connsiteX14" fmla="*/ 11039415 w 11280715"/>
              <a:gd name="connsiteY14" fmla="*/ 2833239 h 5936635"/>
              <a:gd name="connsiteX15" fmla="*/ 11014015 w 11280715"/>
              <a:gd name="connsiteY15" fmla="*/ 3887339 h 5936635"/>
              <a:gd name="connsiteX16" fmla="*/ 10874315 w 11280715"/>
              <a:gd name="connsiteY16" fmla="*/ 4865239 h 5936635"/>
              <a:gd name="connsiteX17" fmla="*/ 11280715 w 11280715"/>
              <a:gd name="connsiteY17" fmla="*/ 5398639 h 5936635"/>
              <a:gd name="connsiteX18" fmla="*/ 10874315 w 11280715"/>
              <a:gd name="connsiteY18" fmla="*/ 5919339 h 5936635"/>
              <a:gd name="connsiteX19" fmla="*/ 9540815 w 11280715"/>
              <a:gd name="connsiteY19" fmla="*/ 5563739 h 5936635"/>
              <a:gd name="connsiteX20" fmla="*/ 8524815 w 11280715"/>
              <a:gd name="connsiteY20" fmla="*/ 5881239 h 5936635"/>
              <a:gd name="connsiteX21" fmla="*/ 7305615 w 11280715"/>
              <a:gd name="connsiteY21" fmla="*/ 5398639 h 5936635"/>
              <a:gd name="connsiteX22" fmla="*/ 6149915 w 11280715"/>
              <a:gd name="connsiteY22" fmla="*/ 5932039 h 5936635"/>
              <a:gd name="connsiteX23" fmla="*/ 4714815 w 11280715"/>
              <a:gd name="connsiteY23" fmla="*/ 5665339 h 5936635"/>
              <a:gd name="connsiteX24" fmla="*/ 3394015 w 11280715"/>
              <a:gd name="connsiteY24" fmla="*/ 5817739 h 5936635"/>
              <a:gd name="connsiteX25" fmla="*/ 2289115 w 11280715"/>
              <a:gd name="connsiteY25" fmla="*/ 5665339 h 5936635"/>
              <a:gd name="connsiteX26" fmla="*/ 1133415 w 11280715"/>
              <a:gd name="connsiteY26" fmla="*/ 5766939 h 5936635"/>
              <a:gd name="connsiteX27" fmla="*/ 612715 w 11280715"/>
              <a:gd name="connsiteY27" fmla="*/ 5093839 h 5936635"/>
              <a:gd name="connsiteX28" fmla="*/ 346015 w 11280715"/>
              <a:gd name="connsiteY28" fmla="*/ 4319139 h 5936635"/>
              <a:gd name="connsiteX29" fmla="*/ 371415 w 11280715"/>
              <a:gd name="connsiteY29" fmla="*/ 3607939 h 5936635"/>
              <a:gd name="connsiteX30" fmla="*/ 244415 w 11280715"/>
              <a:gd name="connsiteY30" fmla="*/ 2769739 h 5936635"/>
              <a:gd name="connsiteX31" fmla="*/ 219015 w 11280715"/>
              <a:gd name="connsiteY31" fmla="*/ 1918839 h 5936635"/>
              <a:gd name="connsiteX32" fmla="*/ 15815 w 11280715"/>
              <a:gd name="connsiteY32" fmla="*/ 1512439 h 5936635"/>
              <a:gd name="connsiteX33" fmla="*/ 79315 w 11280715"/>
              <a:gd name="connsiteY33" fmla="*/ 674239 h 5936635"/>
              <a:gd name="connsiteX0" fmla="*/ 79315 w 11280715"/>
              <a:gd name="connsiteY0" fmla="*/ 674239 h 5932886"/>
              <a:gd name="connsiteX1" fmla="*/ 600015 w 11280715"/>
              <a:gd name="connsiteY1" fmla="*/ 204339 h 5932886"/>
              <a:gd name="connsiteX2" fmla="*/ 1527115 w 11280715"/>
              <a:gd name="connsiteY2" fmla="*/ 102739 h 5932886"/>
              <a:gd name="connsiteX3" fmla="*/ 2606615 w 11280715"/>
              <a:gd name="connsiteY3" fmla="*/ 102739 h 5932886"/>
              <a:gd name="connsiteX4" fmla="*/ 3508315 w 11280715"/>
              <a:gd name="connsiteY4" fmla="*/ 1139 h 5932886"/>
              <a:gd name="connsiteX5" fmla="*/ 4587815 w 11280715"/>
              <a:gd name="connsiteY5" fmla="*/ 178939 h 5932886"/>
              <a:gd name="connsiteX6" fmla="*/ 5781615 w 11280715"/>
              <a:gd name="connsiteY6" fmla="*/ 26539 h 5932886"/>
              <a:gd name="connsiteX7" fmla="*/ 6645215 w 11280715"/>
              <a:gd name="connsiteY7" fmla="*/ 242439 h 5932886"/>
              <a:gd name="connsiteX8" fmla="*/ 7927915 w 11280715"/>
              <a:gd name="connsiteY8" fmla="*/ 39239 h 5932886"/>
              <a:gd name="connsiteX9" fmla="*/ 8943915 w 11280715"/>
              <a:gd name="connsiteY9" fmla="*/ 217039 h 5932886"/>
              <a:gd name="connsiteX10" fmla="*/ 10429815 w 11280715"/>
              <a:gd name="connsiteY10" fmla="*/ 166239 h 5932886"/>
              <a:gd name="connsiteX11" fmla="*/ 11128315 w 11280715"/>
              <a:gd name="connsiteY11" fmla="*/ 483739 h 5932886"/>
              <a:gd name="connsiteX12" fmla="*/ 11179115 w 11280715"/>
              <a:gd name="connsiteY12" fmla="*/ 1477777 h 5932886"/>
              <a:gd name="connsiteX13" fmla="*/ 11166415 w 11280715"/>
              <a:gd name="connsiteY13" fmla="*/ 1817239 h 5932886"/>
              <a:gd name="connsiteX14" fmla="*/ 11039415 w 11280715"/>
              <a:gd name="connsiteY14" fmla="*/ 2833239 h 5932886"/>
              <a:gd name="connsiteX15" fmla="*/ 11014015 w 11280715"/>
              <a:gd name="connsiteY15" fmla="*/ 3887339 h 5932886"/>
              <a:gd name="connsiteX16" fmla="*/ 10874315 w 11280715"/>
              <a:gd name="connsiteY16" fmla="*/ 4865239 h 5932886"/>
              <a:gd name="connsiteX17" fmla="*/ 11280715 w 11280715"/>
              <a:gd name="connsiteY17" fmla="*/ 5398639 h 5932886"/>
              <a:gd name="connsiteX18" fmla="*/ 10874315 w 11280715"/>
              <a:gd name="connsiteY18" fmla="*/ 5919339 h 5932886"/>
              <a:gd name="connsiteX19" fmla="*/ 9540815 w 11280715"/>
              <a:gd name="connsiteY19" fmla="*/ 5563739 h 5932886"/>
              <a:gd name="connsiteX20" fmla="*/ 8524815 w 11280715"/>
              <a:gd name="connsiteY20" fmla="*/ 5881239 h 5932886"/>
              <a:gd name="connsiteX21" fmla="*/ 7318315 w 11280715"/>
              <a:gd name="connsiteY21" fmla="*/ 5754239 h 5932886"/>
              <a:gd name="connsiteX22" fmla="*/ 6149915 w 11280715"/>
              <a:gd name="connsiteY22" fmla="*/ 5932039 h 5932886"/>
              <a:gd name="connsiteX23" fmla="*/ 4714815 w 11280715"/>
              <a:gd name="connsiteY23" fmla="*/ 5665339 h 5932886"/>
              <a:gd name="connsiteX24" fmla="*/ 3394015 w 11280715"/>
              <a:gd name="connsiteY24" fmla="*/ 5817739 h 5932886"/>
              <a:gd name="connsiteX25" fmla="*/ 2289115 w 11280715"/>
              <a:gd name="connsiteY25" fmla="*/ 5665339 h 5932886"/>
              <a:gd name="connsiteX26" fmla="*/ 1133415 w 11280715"/>
              <a:gd name="connsiteY26" fmla="*/ 5766939 h 5932886"/>
              <a:gd name="connsiteX27" fmla="*/ 612715 w 11280715"/>
              <a:gd name="connsiteY27" fmla="*/ 5093839 h 5932886"/>
              <a:gd name="connsiteX28" fmla="*/ 346015 w 11280715"/>
              <a:gd name="connsiteY28" fmla="*/ 4319139 h 5932886"/>
              <a:gd name="connsiteX29" fmla="*/ 371415 w 11280715"/>
              <a:gd name="connsiteY29" fmla="*/ 3607939 h 5932886"/>
              <a:gd name="connsiteX30" fmla="*/ 244415 w 11280715"/>
              <a:gd name="connsiteY30" fmla="*/ 2769739 h 5932886"/>
              <a:gd name="connsiteX31" fmla="*/ 219015 w 11280715"/>
              <a:gd name="connsiteY31" fmla="*/ 1918839 h 5932886"/>
              <a:gd name="connsiteX32" fmla="*/ 15815 w 11280715"/>
              <a:gd name="connsiteY32" fmla="*/ 1512439 h 5932886"/>
              <a:gd name="connsiteX33" fmla="*/ 79315 w 11280715"/>
              <a:gd name="connsiteY33" fmla="*/ 674239 h 5932886"/>
              <a:gd name="connsiteX0" fmla="*/ 79315 w 11280715"/>
              <a:gd name="connsiteY0" fmla="*/ 674239 h 5938403"/>
              <a:gd name="connsiteX1" fmla="*/ 600015 w 11280715"/>
              <a:gd name="connsiteY1" fmla="*/ 204339 h 5938403"/>
              <a:gd name="connsiteX2" fmla="*/ 1527115 w 11280715"/>
              <a:gd name="connsiteY2" fmla="*/ 102739 h 5938403"/>
              <a:gd name="connsiteX3" fmla="*/ 2606615 w 11280715"/>
              <a:gd name="connsiteY3" fmla="*/ 102739 h 5938403"/>
              <a:gd name="connsiteX4" fmla="*/ 3508315 w 11280715"/>
              <a:gd name="connsiteY4" fmla="*/ 1139 h 5938403"/>
              <a:gd name="connsiteX5" fmla="*/ 4587815 w 11280715"/>
              <a:gd name="connsiteY5" fmla="*/ 178939 h 5938403"/>
              <a:gd name="connsiteX6" fmla="*/ 5781615 w 11280715"/>
              <a:gd name="connsiteY6" fmla="*/ 26539 h 5938403"/>
              <a:gd name="connsiteX7" fmla="*/ 6645215 w 11280715"/>
              <a:gd name="connsiteY7" fmla="*/ 242439 h 5938403"/>
              <a:gd name="connsiteX8" fmla="*/ 7927915 w 11280715"/>
              <a:gd name="connsiteY8" fmla="*/ 39239 h 5938403"/>
              <a:gd name="connsiteX9" fmla="*/ 8943915 w 11280715"/>
              <a:gd name="connsiteY9" fmla="*/ 217039 h 5938403"/>
              <a:gd name="connsiteX10" fmla="*/ 10429815 w 11280715"/>
              <a:gd name="connsiteY10" fmla="*/ 166239 h 5938403"/>
              <a:gd name="connsiteX11" fmla="*/ 11128315 w 11280715"/>
              <a:gd name="connsiteY11" fmla="*/ 483739 h 5938403"/>
              <a:gd name="connsiteX12" fmla="*/ 11179115 w 11280715"/>
              <a:gd name="connsiteY12" fmla="*/ 1477777 h 5938403"/>
              <a:gd name="connsiteX13" fmla="*/ 11166415 w 11280715"/>
              <a:gd name="connsiteY13" fmla="*/ 1817239 h 5938403"/>
              <a:gd name="connsiteX14" fmla="*/ 11039415 w 11280715"/>
              <a:gd name="connsiteY14" fmla="*/ 2833239 h 5938403"/>
              <a:gd name="connsiteX15" fmla="*/ 11014015 w 11280715"/>
              <a:gd name="connsiteY15" fmla="*/ 3887339 h 5938403"/>
              <a:gd name="connsiteX16" fmla="*/ 10874315 w 11280715"/>
              <a:gd name="connsiteY16" fmla="*/ 4865239 h 5938403"/>
              <a:gd name="connsiteX17" fmla="*/ 11280715 w 11280715"/>
              <a:gd name="connsiteY17" fmla="*/ 5398639 h 5938403"/>
              <a:gd name="connsiteX18" fmla="*/ 10874315 w 11280715"/>
              <a:gd name="connsiteY18" fmla="*/ 5919339 h 5938403"/>
              <a:gd name="connsiteX19" fmla="*/ 9604315 w 11280715"/>
              <a:gd name="connsiteY19" fmla="*/ 5830439 h 5938403"/>
              <a:gd name="connsiteX20" fmla="*/ 8524815 w 11280715"/>
              <a:gd name="connsiteY20" fmla="*/ 5881239 h 5938403"/>
              <a:gd name="connsiteX21" fmla="*/ 7318315 w 11280715"/>
              <a:gd name="connsiteY21" fmla="*/ 5754239 h 5938403"/>
              <a:gd name="connsiteX22" fmla="*/ 6149915 w 11280715"/>
              <a:gd name="connsiteY22" fmla="*/ 5932039 h 5938403"/>
              <a:gd name="connsiteX23" fmla="*/ 4714815 w 11280715"/>
              <a:gd name="connsiteY23" fmla="*/ 5665339 h 5938403"/>
              <a:gd name="connsiteX24" fmla="*/ 3394015 w 11280715"/>
              <a:gd name="connsiteY24" fmla="*/ 5817739 h 5938403"/>
              <a:gd name="connsiteX25" fmla="*/ 2289115 w 11280715"/>
              <a:gd name="connsiteY25" fmla="*/ 5665339 h 5938403"/>
              <a:gd name="connsiteX26" fmla="*/ 1133415 w 11280715"/>
              <a:gd name="connsiteY26" fmla="*/ 5766939 h 5938403"/>
              <a:gd name="connsiteX27" fmla="*/ 612715 w 11280715"/>
              <a:gd name="connsiteY27" fmla="*/ 5093839 h 5938403"/>
              <a:gd name="connsiteX28" fmla="*/ 346015 w 11280715"/>
              <a:gd name="connsiteY28" fmla="*/ 4319139 h 5938403"/>
              <a:gd name="connsiteX29" fmla="*/ 371415 w 11280715"/>
              <a:gd name="connsiteY29" fmla="*/ 3607939 h 5938403"/>
              <a:gd name="connsiteX30" fmla="*/ 244415 w 11280715"/>
              <a:gd name="connsiteY30" fmla="*/ 2769739 h 5938403"/>
              <a:gd name="connsiteX31" fmla="*/ 219015 w 11280715"/>
              <a:gd name="connsiteY31" fmla="*/ 1918839 h 5938403"/>
              <a:gd name="connsiteX32" fmla="*/ 15815 w 11280715"/>
              <a:gd name="connsiteY32" fmla="*/ 1512439 h 5938403"/>
              <a:gd name="connsiteX33" fmla="*/ 79315 w 11280715"/>
              <a:gd name="connsiteY33" fmla="*/ 674239 h 5938403"/>
              <a:gd name="connsiteX0" fmla="*/ 79315 w 11210073"/>
              <a:gd name="connsiteY0" fmla="*/ 674239 h 5937618"/>
              <a:gd name="connsiteX1" fmla="*/ 600015 w 11210073"/>
              <a:gd name="connsiteY1" fmla="*/ 204339 h 5937618"/>
              <a:gd name="connsiteX2" fmla="*/ 1527115 w 11210073"/>
              <a:gd name="connsiteY2" fmla="*/ 102739 h 5937618"/>
              <a:gd name="connsiteX3" fmla="*/ 2606615 w 11210073"/>
              <a:gd name="connsiteY3" fmla="*/ 102739 h 5937618"/>
              <a:gd name="connsiteX4" fmla="*/ 3508315 w 11210073"/>
              <a:gd name="connsiteY4" fmla="*/ 1139 h 5937618"/>
              <a:gd name="connsiteX5" fmla="*/ 4587815 w 11210073"/>
              <a:gd name="connsiteY5" fmla="*/ 178939 h 5937618"/>
              <a:gd name="connsiteX6" fmla="*/ 5781615 w 11210073"/>
              <a:gd name="connsiteY6" fmla="*/ 26539 h 5937618"/>
              <a:gd name="connsiteX7" fmla="*/ 6645215 w 11210073"/>
              <a:gd name="connsiteY7" fmla="*/ 242439 h 5937618"/>
              <a:gd name="connsiteX8" fmla="*/ 7927915 w 11210073"/>
              <a:gd name="connsiteY8" fmla="*/ 39239 h 5937618"/>
              <a:gd name="connsiteX9" fmla="*/ 8943915 w 11210073"/>
              <a:gd name="connsiteY9" fmla="*/ 217039 h 5937618"/>
              <a:gd name="connsiteX10" fmla="*/ 10429815 w 11210073"/>
              <a:gd name="connsiteY10" fmla="*/ 166239 h 5937618"/>
              <a:gd name="connsiteX11" fmla="*/ 11128315 w 11210073"/>
              <a:gd name="connsiteY11" fmla="*/ 483739 h 5937618"/>
              <a:gd name="connsiteX12" fmla="*/ 11179115 w 11210073"/>
              <a:gd name="connsiteY12" fmla="*/ 1477777 h 5937618"/>
              <a:gd name="connsiteX13" fmla="*/ 11166415 w 11210073"/>
              <a:gd name="connsiteY13" fmla="*/ 1817239 h 5937618"/>
              <a:gd name="connsiteX14" fmla="*/ 11039415 w 11210073"/>
              <a:gd name="connsiteY14" fmla="*/ 2833239 h 5937618"/>
              <a:gd name="connsiteX15" fmla="*/ 11014015 w 11210073"/>
              <a:gd name="connsiteY15" fmla="*/ 3887339 h 5937618"/>
              <a:gd name="connsiteX16" fmla="*/ 10874315 w 11210073"/>
              <a:gd name="connsiteY16" fmla="*/ 4865239 h 5937618"/>
              <a:gd name="connsiteX17" fmla="*/ 11014015 w 11210073"/>
              <a:gd name="connsiteY17" fmla="*/ 5411339 h 5937618"/>
              <a:gd name="connsiteX18" fmla="*/ 10874315 w 11210073"/>
              <a:gd name="connsiteY18" fmla="*/ 5919339 h 5937618"/>
              <a:gd name="connsiteX19" fmla="*/ 9604315 w 11210073"/>
              <a:gd name="connsiteY19" fmla="*/ 5830439 h 5937618"/>
              <a:gd name="connsiteX20" fmla="*/ 8524815 w 11210073"/>
              <a:gd name="connsiteY20" fmla="*/ 5881239 h 5937618"/>
              <a:gd name="connsiteX21" fmla="*/ 7318315 w 11210073"/>
              <a:gd name="connsiteY21" fmla="*/ 5754239 h 5937618"/>
              <a:gd name="connsiteX22" fmla="*/ 6149915 w 11210073"/>
              <a:gd name="connsiteY22" fmla="*/ 5932039 h 5937618"/>
              <a:gd name="connsiteX23" fmla="*/ 4714815 w 11210073"/>
              <a:gd name="connsiteY23" fmla="*/ 5665339 h 5937618"/>
              <a:gd name="connsiteX24" fmla="*/ 3394015 w 11210073"/>
              <a:gd name="connsiteY24" fmla="*/ 5817739 h 5937618"/>
              <a:gd name="connsiteX25" fmla="*/ 2289115 w 11210073"/>
              <a:gd name="connsiteY25" fmla="*/ 5665339 h 5937618"/>
              <a:gd name="connsiteX26" fmla="*/ 1133415 w 11210073"/>
              <a:gd name="connsiteY26" fmla="*/ 5766939 h 5937618"/>
              <a:gd name="connsiteX27" fmla="*/ 612715 w 11210073"/>
              <a:gd name="connsiteY27" fmla="*/ 5093839 h 5937618"/>
              <a:gd name="connsiteX28" fmla="*/ 346015 w 11210073"/>
              <a:gd name="connsiteY28" fmla="*/ 4319139 h 5937618"/>
              <a:gd name="connsiteX29" fmla="*/ 371415 w 11210073"/>
              <a:gd name="connsiteY29" fmla="*/ 3607939 h 5937618"/>
              <a:gd name="connsiteX30" fmla="*/ 244415 w 11210073"/>
              <a:gd name="connsiteY30" fmla="*/ 2769739 h 5937618"/>
              <a:gd name="connsiteX31" fmla="*/ 219015 w 11210073"/>
              <a:gd name="connsiteY31" fmla="*/ 1918839 h 5937618"/>
              <a:gd name="connsiteX32" fmla="*/ 15815 w 11210073"/>
              <a:gd name="connsiteY32" fmla="*/ 1512439 h 5937618"/>
              <a:gd name="connsiteX33" fmla="*/ 79315 w 11210073"/>
              <a:gd name="connsiteY33" fmla="*/ 674239 h 5937618"/>
              <a:gd name="connsiteX0" fmla="*/ 79315 w 11210073"/>
              <a:gd name="connsiteY0" fmla="*/ 674239 h 5937618"/>
              <a:gd name="connsiteX1" fmla="*/ 600015 w 11210073"/>
              <a:gd name="connsiteY1" fmla="*/ 204339 h 5937618"/>
              <a:gd name="connsiteX2" fmla="*/ 1527115 w 11210073"/>
              <a:gd name="connsiteY2" fmla="*/ 102739 h 5937618"/>
              <a:gd name="connsiteX3" fmla="*/ 2606615 w 11210073"/>
              <a:gd name="connsiteY3" fmla="*/ 102739 h 5937618"/>
              <a:gd name="connsiteX4" fmla="*/ 3508315 w 11210073"/>
              <a:gd name="connsiteY4" fmla="*/ 1139 h 5937618"/>
              <a:gd name="connsiteX5" fmla="*/ 4587815 w 11210073"/>
              <a:gd name="connsiteY5" fmla="*/ 178939 h 5937618"/>
              <a:gd name="connsiteX6" fmla="*/ 5781615 w 11210073"/>
              <a:gd name="connsiteY6" fmla="*/ 26539 h 5937618"/>
              <a:gd name="connsiteX7" fmla="*/ 6645215 w 11210073"/>
              <a:gd name="connsiteY7" fmla="*/ 242439 h 5937618"/>
              <a:gd name="connsiteX8" fmla="*/ 7927915 w 11210073"/>
              <a:gd name="connsiteY8" fmla="*/ 39239 h 5937618"/>
              <a:gd name="connsiteX9" fmla="*/ 8943915 w 11210073"/>
              <a:gd name="connsiteY9" fmla="*/ 217039 h 5937618"/>
              <a:gd name="connsiteX10" fmla="*/ 10429815 w 11210073"/>
              <a:gd name="connsiteY10" fmla="*/ 166239 h 5937618"/>
              <a:gd name="connsiteX11" fmla="*/ 11128315 w 11210073"/>
              <a:gd name="connsiteY11" fmla="*/ 483739 h 5937618"/>
              <a:gd name="connsiteX12" fmla="*/ 11179115 w 11210073"/>
              <a:gd name="connsiteY12" fmla="*/ 1477777 h 5937618"/>
              <a:gd name="connsiteX13" fmla="*/ 11166415 w 11210073"/>
              <a:gd name="connsiteY13" fmla="*/ 1817239 h 5937618"/>
              <a:gd name="connsiteX14" fmla="*/ 11039415 w 11210073"/>
              <a:gd name="connsiteY14" fmla="*/ 2833239 h 5937618"/>
              <a:gd name="connsiteX15" fmla="*/ 11014015 w 11210073"/>
              <a:gd name="connsiteY15" fmla="*/ 3887339 h 5937618"/>
              <a:gd name="connsiteX16" fmla="*/ 10874315 w 11210073"/>
              <a:gd name="connsiteY16" fmla="*/ 4865239 h 5937618"/>
              <a:gd name="connsiteX17" fmla="*/ 11014015 w 11210073"/>
              <a:gd name="connsiteY17" fmla="*/ 5411339 h 5937618"/>
              <a:gd name="connsiteX18" fmla="*/ 10874315 w 11210073"/>
              <a:gd name="connsiteY18" fmla="*/ 5919339 h 5937618"/>
              <a:gd name="connsiteX19" fmla="*/ 9604315 w 11210073"/>
              <a:gd name="connsiteY19" fmla="*/ 5830439 h 5937618"/>
              <a:gd name="connsiteX20" fmla="*/ 8524815 w 11210073"/>
              <a:gd name="connsiteY20" fmla="*/ 5881239 h 5937618"/>
              <a:gd name="connsiteX21" fmla="*/ 7318315 w 11210073"/>
              <a:gd name="connsiteY21" fmla="*/ 5754239 h 5937618"/>
              <a:gd name="connsiteX22" fmla="*/ 6149915 w 11210073"/>
              <a:gd name="connsiteY22" fmla="*/ 5932039 h 5937618"/>
              <a:gd name="connsiteX23" fmla="*/ 4714815 w 11210073"/>
              <a:gd name="connsiteY23" fmla="*/ 5665339 h 5937618"/>
              <a:gd name="connsiteX24" fmla="*/ 3394015 w 11210073"/>
              <a:gd name="connsiteY24" fmla="*/ 5817739 h 5937618"/>
              <a:gd name="connsiteX25" fmla="*/ 2289115 w 11210073"/>
              <a:gd name="connsiteY25" fmla="*/ 5665339 h 5937618"/>
              <a:gd name="connsiteX26" fmla="*/ 1133415 w 11210073"/>
              <a:gd name="connsiteY26" fmla="*/ 5766939 h 5937618"/>
              <a:gd name="connsiteX27" fmla="*/ 384115 w 11210073"/>
              <a:gd name="connsiteY27" fmla="*/ 5487539 h 5937618"/>
              <a:gd name="connsiteX28" fmla="*/ 346015 w 11210073"/>
              <a:gd name="connsiteY28" fmla="*/ 4319139 h 5937618"/>
              <a:gd name="connsiteX29" fmla="*/ 371415 w 11210073"/>
              <a:gd name="connsiteY29" fmla="*/ 3607939 h 5937618"/>
              <a:gd name="connsiteX30" fmla="*/ 244415 w 11210073"/>
              <a:gd name="connsiteY30" fmla="*/ 2769739 h 5937618"/>
              <a:gd name="connsiteX31" fmla="*/ 219015 w 11210073"/>
              <a:gd name="connsiteY31" fmla="*/ 1918839 h 5937618"/>
              <a:gd name="connsiteX32" fmla="*/ 15815 w 11210073"/>
              <a:gd name="connsiteY32" fmla="*/ 1512439 h 5937618"/>
              <a:gd name="connsiteX33" fmla="*/ 79315 w 11210073"/>
              <a:gd name="connsiteY33" fmla="*/ 674239 h 5937618"/>
              <a:gd name="connsiteX0" fmla="*/ 79315 w 11210073"/>
              <a:gd name="connsiteY0" fmla="*/ 674239 h 5937618"/>
              <a:gd name="connsiteX1" fmla="*/ 600015 w 11210073"/>
              <a:gd name="connsiteY1" fmla="*/ 204339 h 5937618"/>
              <a:gd name="connsiteX2" fmla="*/ 1527115 w 11210073"/>
              <a:gd name="connsiteY2" fmla="*/ 102739 h 5937618"/>
              <a:gd name="connsiteX3" fmla="*/ 2606615 w 11210073"/>
              <a:gd name="connsiteY3" fmla="*/ 102739 h 5937618"/>
              <a:gd name="connsiteX4" fmla="*/ 3508315 w 11210073"/>
              <a:gd name="connsiteY4" fmla="*/ 1139 h 5937618"/>
              <a:gd name="connsiteX5" fmla="*/ 4587815 w 11210073"/>
              <a:gd name="connsiteY5" fmla="*/ 178939 h 5937618"/>
              <a:gd name="connsiteX6" fmla="*/ 5781615 w 11210073"/>
              <a:gd name="connsiteY6" fmla="*/ 26539 h 5937618"/>
              <a:gd name="connsiteX7" fmla="*/ 6645215 w 11210073"/>
              <a:gd name="connsiteY7" fmla="*/ 242439 h 5937618"/>
              <a:gd name="connsiteX8" fmla="*/ 7927915 w 11210073"/>
              <a:gd name="connsiteY8" fmla="*/ 39239 h 5937618"/>
              <a:gd name="connsiteX9" fmla="*/ 8943915 w 11210073"/>
              <a:gd name="connsiteY9" fmla="*/ 217039 h 5937618"/>
              <a:gd name="connsiteX10" fmla="*/ 10429815 w 11210073"/>
              <a:gd name="connsiteY10" fmla="*/ 166239 h 5937618"/>
              <a:gd name="connsiteX11" fmla="*/ 11128315 w 11210073"/>
              <a:gd name="connsiteY11" fmla="*/ 483739 h 5937618"/>
              <a:gd name="connsiteX12" fmla="*/ 11179115 w 11210073"/>
              <a:gd name="connsiteY12" fmla="*/ 1477777 h 5937618"/>
              <a:gd name="connsiteX13" fmla="*/ 11166415 w 11210073"/>
              <a:gd name="connsiteY13" fmla="*/ 1817239 h 5937618"/>
              <a:gd name="connsiteX14" fmla="*/ 11039415 w 11210073"/>
              <a:gd name="connsiteY14" fmla="*/ 2833239 h 5937618"/>
              <a:gd name="connsiteX15" fmla="*/ 11014015 w 11210073"/>
              <a:gd name="connsiteY15" fmla="*/ 3887339 h 5937618"/>
              <a:gd name="connsiteX16" fmla="*/ 10963215 w 11210073"/>
              <a:gd name="connsiteY16" fmla="*/ 4763639 h 5937618"/>
              <a:gd name="connsiteX17" fmla="*/ 11014015 w 11210073"/>
              <a:gd name="connsiteY17" fmla="*/ 5411339 h 5937618"/>
              <a:gd name="connsiteX18" fmla="*/ 10874315 w 11210073"/>
              <a:gd name="connsiteY18" fmla="*/ 5919339 h 5937618"/>
              <a:gd name="connsiteX19" fmla="*/ 9604315 w 11210073"/>
              <a:gd name="connsiteY19" fmla="*/ 5830439 h 5937618"/>
              <a:gd name="connsiteX20" fmla="*/ 8524815 w 11210073"/>
              <a:gd name="connsiteY20" fmla="*/ 5881239 h 5937618"/>
              <a:gd name="connsiteX21" fmla="*/ 7318315 w 11210073"/>
              <a:gd name="connsiteY21" fmla="*/ 5754239 h 5937618"/>
              <a:gd name="connsiteX22" fmla="*/ 6149915 w 11210073"/>
              <a:gd name="connsiteY22" fmla="*/ 5932039 h 5937618"/>
              <a:gd name="connsiteX23" fmla="*/ 4714815 w 11210073"/>
              <a:gd name="connsiteY23" fmla="*/ 5665339 h 5937618"/>
              <a:gd name="connsiteX24" fmla="*/ 3394015 w 11210073"/>
              <a:gd name="connsiteY24" fmla="*/ 5817739 h 5937618"/>
              <a:gd name="connsiteX25" fmla="*/ 2289115 w 11210073"/>
              <a:gd name="connsiteY25" fmla="*/ 5665339 h 5937618"/>
              <a:gd name="connsiteX26" fmla="*/ 1133415 w 11210073"/>
              <a:gd name="connsiteY26" fmla="*/ 5766939 h 5937618"/>
              <a:gd name="connsiteX27" fmla="*/ 384115 w 11210073"/>
              <a:gd name="connsiteY27" fmla="*/ 5487539 h 5937618"/>
              <a:gd name="connsiteX28" fmla="*/ 346015 w 11210073"/>
              <a:gd name="connsiteY28" fmla="*/ 4319139 h 5937618"/>
              <a:gd name="connsiteX29" fmla="*/ 371415 w 11210073"/>
              <a:gd name="connsiteY29" fmla="*/ 3607939 h 5937618"/>
              <a:gd name="connsiteX30" fmla="*/ 244415 w 11210073"/>
              <a:gd name="connsiteY30" fmla="*/ 2769739 h 5937618"/>
              <a:gd name="connsiteX31" fmla="*/ 219015 w 11210073"/>
              <a:gd name="connsiteY31" fmla="*/ 1918839 h 5937618"/>
              <a:gd name="connsiteX32" fmla="*/ 15815 w 11210073"/>
              <a:gd name="connsiteY32" fmla="*/ 1512439 h 5937618"/>
              <a:gd name="connsiteX33" fmla="*/ 79315 w 11210073"/>
              <a:gd name="connsiteY33" fmla="*/ 674239 h 5937618"/>
              <a:gd name="connsiteX0" fmla="*/ 79315 w 11324043"/>
              <a:gd name="connsiteY0" fmla="*/ 674239 h 5937618"/>
              <a:gd name="connsiteX1" fmla="*/ 600015 w 11324043"/>
              <a:gd name="connsiteY1" fmla="*/ 204339 h 5937618"/>
              <a:gd name="connsiteX2" fmla="*/ 1527115 w 11324043"/>
              <a:gd name="connsiteY2" fmla="*/ 102739 h 5937618"/>
              <a:gd name="connsiteX3" fmla="*/ 2606615 w 11324043"/>
              <a:gd name="connsiteY3" fmla="*/ 102739 h 5937618"/>
              <a:gd name="connsiteX4" fmla="*/ 3508315 w 11324043"/>
              <a:gd name="connsiteY4" fmla="*/ 1139 h 5937618"/>
              <a:gd name="connsiteX5" fmla="*/ 4587815 w 11324043"/>
              <a:gd name="connsiteY5" fmla="*/ 178939 h 5937618"/>
              <a:gd name="connsiteX6" fmla="*/ 5781615 w 11324043"/>
              <a:gd name="connsiteY6" fmla="*/ 26539 h 5937618"/>
              <a:gd name="connsiteX7" fmla="*/ 6645215 w 11324043"/>
              <a:gd name="connsiteY7" fmla="*/ 242439 h 5937618"/>
              <a:gd name="connsiteX8" fmla="*/ 7927915 w 11324043"/>
              <a:gd name="connsiteY8" fmla="*/ 39239 h 5937618"/>
              <a:gd name="connsiteX9" fmla="*/ 8943915 w 11324043"/>
              <a:gd name="connsiteY9" fmla="*/ 217039 h 5937618"/>
              <a:gd name="connsiteX10" fmla="*/ 10429815 w 11324043"/>
              <a:gd name="connsiteY10" fmla="*/ 166239 h 5937618"/>
              <a:gd name="connsiteX11" fmla="*/ 11128315 w 11324043"/>
              <a:gd name="connsiteY11" fmla="*/ 483739 h 5937618"/>
              <a:gd name="connsiteX12" fmla="*/ 11318815 w 11324043"/>
              <a:gd name="connsiteY12" fmla="*/ 1363477 h 5937618"/>
              <a:gd name="connsiteX13" fmla="*/ 11166415 w 11324043"/>
              <a:gd name="connsiteY13" fmla="*/ 1817239 h 5937618"/>
              <a:gd name="connsiteX14" fmla="*/ 11039415 w 11324043"/>
              <a:gd name="connsiteY14" fmla="*/ 2833239 h 5937618"/>
              <a:gd name="connsiteX15" fmla="*/ 11014015 w 11324043"/>
              <a:gd name="connsiteY15" fmla="*/ 3887339 h 5937618"/>
              <a:gd name="connsiteX16" fmla="*/ 10963215 w 11324043"/>
              <a:gd name="connsiteY16" fmla="*/ 4763639 h 5937618"/>
              <a:gd name="connsiteX17" fmla="*/ 11014015 w 11324043"/>
              <a:gd name="connsiteY17" fmla="*/ 5411339 h 5937618"/>
              <a:gd name="connsiteX18" fmla="*/ 10874315 w 11324043"/>
              <a:gd name="connsiteY18" fmla="*/ 5919339 h 5937618"/>
              <a:gd name="connsiteX19" fmla="*/ 9604315 w 11324043"/>
              <a:gd name="connsiteY19" fmla="*/ 5830439 h 5937618"/>
              <a:gd name="connsiteX20" fmla="*/ 8524815 w 11324043"/>
              <a:gd name="connsiteY20" fmla="*/ 5881239 h 5937618"/>
              <a:gd name="connsiteX21" fmla="*/ 7318315 w 11324043"/>
              <a:gd name="connsiteY21" fmla="*/ 5754239 h 5937618"/>
              <a:gd name="connsiteX22" fmla="*/ 6149915 w 11324043"/>
              <a:gd name="connsiteY22" fmla="*/ 5932039 h 5937618"/>
              <a:gd name="connsiteX23" fmla="*/ 4714815 w 11324043"/>
              <a:gd name="connsiteY23" fmla="*/ 5665339 h 5937618"/>
              <a:gd name="connsiteX24" fmla="*/ 3394015 w 11324043"/>
              <a:gd name="connsiteY24" fmla="*/ 5817739 h 5937618"/>
              <a:gd name="connsiteX25" fmla="*/ 2289115 w 11324043"/>
              <a:gd name="connsiteY25" fmla="*/ 5665339 h 5937618"/>
              <a:gd name="connsiteX26" fmla="*/ 1133415 w 11324043"/>
              <a:gd name="connsiteY26" fmla="*/ 5766939 h 5937618"/>
              <a:gd name="connsiteX27" fmla="*/ 384115 w 11324043"/>
              <a:gd name="connsiteY27" fmla="*/ 5487539 h 5937618"/>
              <a:gd name="connsiteX28" fmla="*/ 346015 w 11324043"/>
              <a:gd name="connsiteY28" fmla="*/ 4319139 h 5937618"/>
              <a:gd name="connsiteX29" fmla="*/ 371415 w 11324043"/>
              <a:gd name="connsiteY29" fmla="*/ 3607939 h 5937618"/>
              <a:gd name="connsiteX30" fmla="*/ 244415 w 11324043"/>
              <a:gd name="connsiteY30" fmla="*/ 2769739 h 5937618"/>
              <a:gd name="connsiteX31" fmla="*/ 219015 w 11324043"/>
              <a:gd name="connsiteY31" fmla="*/ 1918839 h 5937618"/>
              <a:gd name="connsiteX32" fmla="*/ 15815 w 11324043"/>
              <a:gd name="connsiteY32" fmla="*/ 1512439 h 5937618"/>
              <a:gd name="connsiteX33" fmla="*/ 79315 w 11324043"/>
              <a:gd name="connsiteY33" fmla="*/ 674239 h 5937618"/>
              <a:gd name="connsiteX0" fmla="*/ 79315 w 11324043"/>
              <a:gd name="connsiteY0" fmla="*/ 674239 h 5937618"/>
              <a:gd name="connsiteX1" fmla="*/ 600015 w 11324043"/>
              <a:gd name="connsiteY1" fmla="*/ 204339 h 5937618"/>
              <a:gd name="connsiteX2" fmla="*/ 1527115 w 11324043"/>
              <a:gd name="connsiteY2" fmla="*/ 102739 h 5937618"/>
              <a:gd name="connsiteX3" fmla="*/ 2606615 w 11324043"/>
              <a:gd name="connsiteY3" fmla="*/ 102739 h 5937618"/>
              <a:gd name="connsiteX4" fmla="*/ 3508315 w 11324043"/>
              <a:gd name="connsiteY4" fmla="*/ 1139 h 5937618"/>
              <a:gd name="connsiteX5" fmla="*/ 4587815 w 11324043"/>
              <a:gd name="connsiteY5" fmla="*/ 178939 h 5937618"/>
              <a:gd name="connsiteX6" fmla="*/ 5781615 w 11324043"/>
              <a:gd name="connsiteY6" fmla="*/ 26539 h 5937618"/>
              <a:gd name="connsiteX7" fmla="*/ 6645215 w 11324043"/>
              <a:gd name="connsiteY7" fmla="*/ 242439 h 5937618"/>
              <a:gd name="connsiteX8" fmla="*/ 7927915 w 11324043"/>
              <a:gd name="connsiteY8" fmla="*/ 39239 h 5937618"/>
              <a:gd name="connsiteX9" fmla="*/ 8943915 w 11324043"/>
              <a:gd name="connsiteY9" fmla="*/ 217039 h 5937618"/>
              <a:gd name="connsiteX10" fmla="*/ 10429815 w 11324043"/>
              <a:gd name="connsiteY10" fmla="*/ 166239 h 5937618"/>
              <a:gd name="connsiteX11" fmla="*/ 11128315 w 11324043"/>
              <a:gd name="connsiteY11" fmla="*/ 483739 h 5937618"/>
              <a:gd name="connsiteX12" fmla="*/ 11318815 w 11324043"/>
              <a:gd name="connsiteY12" fmla="*/ 1363477 h 5937618"/>
              <a:gd name="connsiteX13" fmla="*/ 11293415 w 11324043"/>
              <a:gd name="connsiteY13" fmla="*/ 1931539 h 5937618"/>
              <a:gd name="connsiteX14" fmla="*/ 11039415 w 11324043"/>
              <a:gd name="connsiteY14" fmla="*/ 2833239 h 5937618"/>
              <a:gd name="connsiteX15" fmla="*/ 11014015 w 11324043"/>
              <a:gd name="connsiteY15" fmla="*/ 3887339 h 5937618"/>
              <a:gd name="connsiteX16" fmla="*/ 10963215 w 11324043"/>
              <a:gd name="connsiteY16" fmla="*/ 4763639 h 5937618"/>
              <a:gd name="connsiteX17" fmla="*/ 11014015 w 11324043"/>
              <a:gd name="connsiteY17" fmla="*/ 5411339 h 5937618"/>
              <a:gd name="connsiteX18" fmla="*/ 10874315 w 11324043"/>
              <a:gd name="connsiteY18" fmla="*/ 5919339 h 5937618"/>
              <a:gd name="connsiteX19" fmla="*/ 9604315 w 11324043"/>
              <a:gd name="connsiteY19" fmla="*/ 5830439 h 5937618"/>
              <a:gd name="connsiteX20" fmla="*/ 8524815 w 11324043"/>
              <a:gd name="connsiteY20" fmla="*/ 5881239 h 5937618"/>
              <a:gd name="connsiteX21" fmla="*/ 7318315 w 11324043"/>
              <a:gd name="connsiteY21" fmla="*/ 5754239 h 5937618"/>
              <a:gd name="connsiteX22" fmla="*/ 6149915 w 11324043"/>
              <a:gd name="connsiteY22" fmla="*/ 5932039 h 5937618"/>
              <a:gd name="connsiteX23" fmla="*/ 4714815 w 11324043"/>
              <a:gd name="connsiteY23" fmla="*/ 5665339 h 5937618"/>
              <a:gd name="connsiteX24" fmla="*/ 3394015 w 11324043"/>
              <a:gd name="connsiteY24" fmla="*/ 5817739 h 5937618"/>
              <a:gd name="connsiteX25" fmla="*/ 2289115 w 11324043"/>
              <a:gd name="connsiteY25" fmla="*/ 5665339 h 5937618"/>
              <a:gd name="connsiteX26" fmla="*/ 1133415 w 11324043"/>
              <a:gd name="connsiteY26" fmla="*/ 5766939 h 5937618"/>
              <a:gd name="connsiteX27" fmla="*/ 384115 w 11324043"/>
              <a:gd name="connsiteY27" fmla="*/ 5487539 h 5937618"/>
              <a:gd name="connsiteX28" fmla="*/ 346015 w 11324043"/>
              <a:gd name="connsiteY28" fmla="*/ 4319139 h 5937618"/>
              <a:gd name="connsiteX29" fmla="*/ 371415 w 11324043"/>
              <a:gd name="connsiteY29" fmla="*/ 3607939 h 5937618"/>
              <a:gd name="connsiteX30" fmla="*/ 244415 w 11324043"/>
              <a:gd name="connsiteY30" fmla="*/ 2769739 h 5937618"/>
              <a:gd name="connsiteX31" fmla="*/ 219015 w 11324043"/>
              <a:gd name="connsiteY31" fmla="*/ 1918839 h 5937618"/>
              <a:gd name="connsiteX32" fmla="*/ 15815 w 11324043"/>
              <a:gd name="connsiteY32" fmla="*/ 1512439 h 5937618"/>
              <a:gd name="connsiteX33" fmla="*/ 79315 w 11324043"/>
              <a:gd name="connsiteY33" fmla="*/ 674239 h 5937618"/>
              <a:gd name="connsiteX0" fmla="*/ 79315 w 11324043"/>
              <a:gd name="connsiteY0" fmla="*/ 674239 h 5937618"/>
              <a:gd name="connsiteX1" fmla="*/ 600015 w 11324043"/>
              <a:gd name="connsiteY1" fmla="*/ 204339 h 5937618"/>
              <a:gd name="connsiteX2" fmla="*/ 1527115 w 11324043"/>
              <a:gd name="connsiteY2" fmla="*/ 102739 h 5937618"/>
              <a:gd name="connsiteX3" fmla="*/ 2606615 w 11324043"/>
              <a:gd name="connsiteY3" fmla="*/ 102739 h 5937618"/>
              <a:gd name="connsiteX4" fmla="*/ 3508315 w 11324043"/>
              <a:gd name="connsiteY4" fmla="*/ 1139 h 5937618"/>
              <a:gd name="connsiteX5" fmla="*/ 4587815 w 11324043"/>
              <a:gd name="connsiteY5" fmla="*/ 178939 h 5937618"/>
              <a:gd name="connsiteX6" fmla="*/ 5781615 w 11324043"/>
              <a:gd name="connsiteY6" fmla="*/ 26539 h 5937618"/>
              <a:gd name="connsiteX7" fmla="*/ 6645215 w 11324043"/>
              <a:gd name="connsiteY7" fmla="*/ 242439 h 5937618"/>
              <a:gd name="connsiteX8" fmla="*/ 7927915 w 11324043"/>
              <a:gd name="connsiteY8" fmla="*/ 39239 h 5937618"/>
              <a:gd name="connsiteX9" fmla="*/ 8943915 w 11324043"/>
              <a:gd name="connsiteY9" fmla="*/ 217039 h 5937618"/>
              <a:gd name="connsiteX10" fmla="*/ 10429815 w 11324043"/>
              <a:gd name="connsiteY10" fmla="*/ 166239 h 5937618"/>
              <a:gd name="connsiteX11" fmla="*/ 11128315 w 11324043"/>
              <a:gd name="connsiteY11" fmla="*/ 483739 h 5937618"/>
              <a:gd name="connsiteX12" fmla="*/ 11318815 w 11324043"/>
              <a:gd name="connsiteY12" fmla="*/ 1363477 h 5937618"/>
              <a:gd name="connsiteX13" fmla="*/ 11293415 w 11324043"/>
              <a:gd name="connsiteY13" fmla="*/ 1931539 h 5937618"/>
              <a:gd name="connsiteX14" fmla="*/ 11242615 w 11324043"/>
              <a:gd name="connsiteY14" fmla="*/ 2833239 h 5937618"/>
              <a:gd name="connsiteX15" fmla="*/ 11014015 w 11324043"/>
              <a:gd name="connsiteY15" fmla="*/ 3887339 h 5937618"/>
              <a:gd name="connsiteX16" fmla="*/ 10963215 w 11324043"/>
              <a:gd name="connsiteY16" fmla="*/ 4763639 h 5937618"/>
              <a:gd name="connsiteX17" fmla="*/ 11014015 w 11324043"/>
              <a:gd name="connsiteY17" fmla="*/ 5411339 h 5937618"/>
              <a:gd name="connsiteX18" fmla="*/ 10874315 w 11324043"/>
              <a:gd name="connsiteY18" fmla="*/ 5919339 h 5937618"/>
              <a:gd name="connsiteX19" fmla="*/ 9604315 w 11324043"/>
              <a:gd name="connsiteY19" fmla="*/ 5830439 h 5937618"/>
              <a:gd name="connsiteX20" fmla="*/ 8524815 w 11324043"/>
              <a:gd name="connsiteY20" fmla="*/ 5881239 h 5937618"/>
              <a:gd name="connsiteX21" fmla="*/ 7318315 w 11324043"/>
              <a:gd name="connsiteY21" fmla="*/ 5754239 h 5937618"/>
              <a:gd name="connsiteX22" fmla="*/ 6149915 w 11324043"/>
              <a:gd name="connsiteY22" fmla="*/ 5932039 h 5937618"/>
              <a:gd name="connsiteX23" fmla="*/ 4714815 w 11324043"/>
              <a:gd name="connsiteY23" fmla="*/ 5665339 h 5937618"/>
              <a:gd name="connsiteX24" fmla="*/ 3394015 w 11324043"/>
              <a:gd name="connsiteY24" fmla="*/ 5817739 h 5937618"/>
              <a:gd name="connsiteX25" fmla="*/ 2289115 w 11324043"/>
              <a:gd name="connsiteY25" fmla="*/ 5665339 h 5937618"/>
              <a:gd name="connsiteX26" fmla="*/ 1133415 w 11324043"/>
              <a:gd name="connsiteY26" fmla="*/ 5766939 h 5937618"/>
              <a:gd name="connsiteX27" fmla="*/ 384115 w 11324043"/>
              <a:gd name="connsiteY27" fmla="*/ 5487539 h 5937618"/>
              <a:gd name="connsiteX28" fmla="*/ 346015 w 11324043"/>
              <a:gd name="connsiteY28" fmla="*/ 4319139 h 5937618"/>
              <a:gd name="connsiteX29" fmla="*/ 371415 w 11324043"/>
              <a:gd name="connsiteY29" fmla="*/ 3607939 h 5937618"/>
              <a:gd name="connsiteX30" fmla="*/ 244415 w 11324043"/>
              <a:gd name="connsiteY30" fmla="*/ 2769739 h 5937618"/>
              <a:gd name="connsiteX31" fmla="*/ 219015 w 11324043"/>
              <a:gd name="connsiteY31" fmla="*/ 1918839 h 5937618"/>
              <a:gd name="connsiteX32" fmla="*/ 15815 w 11324043"/>
              <a:gd name="connsiteY32" fmla="*/ 1512439 h 5937618"/>
              <a:gd name="connsiteX33" fmla="*/ 79315 w 11324043"/>
              <a:gd name="connsiteY33" fmla="*/ 674239 h 5937618"/>
              <a:gd name="connsiteX0" fmla="*/ 79315 w 11324043"/>
              <a:gd name="connsiteY0" fmla="*/ 674239 h 5937618"/>
              <a:gd name="connsiteX1" fmla="*/ 600015 w 11324043"/>
              <a:gd name="connsiteY1" fmla="*/ 204339 h 5937618"/>
              <a:gd name="connsiteX2" fmla="*/ 1527115 w 11324043"/>
              <a:gd name="connsiteY2" fmla="*/ 102739 h 5937618"/>
              <a:gd name="connsiteX3" fmla="*/ 2606615 w 11324043"/>
              <a:gd name="connsiteY3" fmla="*/ 102739 h 5937618"/>
              <a:gd name="connsiteX4" fmla="*/ 3508315 w 11324043"/>
              <a:gd name="connsiteY4" fmla="*/ 1139 h 5937618"/>
              <a:gd name="connsiteX5" fmla="*/ 4587815 w 11324043"/>
              <a:gd name="connsiteY5" fmla="*/ 178939 h 5937618"/>
              <a:gd name="connsiteX6" fmla="*/ 5781615 w 11324043"/>
              <a:gd name="connsiteY6" fmla="*/ 26539 h 5937618"/>
              <a:gd name="connsiteX7" fmla="*/ 6645215 w 11324043"/>
              <a:gd name="connsiteY7" fmla="*/ 242439 h 5937618"/>
              <a:gd name="connsiteX8" fmla="*/ 7927915 w 11324043"/>
              <a:gd name="connsiteY8" fmla="*/ 39239 h 5937618"/>
              <a:gd name="connsiteX9" fmla="*/ 8943915 w 11324043"/>
              <a:gd name="connsiteY9" fmla="*/ 217039 h 5937618"/>
              <a:gd name="connsiteX10" fmla="*/ 10429815 w 11324043"/>
              <a:gd name="connsiteY10" fmla="*/ 166239 h 5937618"/>
              <a:gd name="connsiteX11" fmla="*/ 11128315 w 11324043"/>
              <a:gd name="connsiteY11" fmla="*/ 483739 h 5937618"/>
              <a:gd name="connsiteX12" fmla="*/ 11318815 w 11324043"/>
              <a:gd name="connsiteY12" fmla="*/ 1363477 h 5937618"/>
              <a:gd name="connsiteX13" fmla="*/ 11293415 w 11324043"/>
              <a:gd name="connsiteY13" fmla="*/ 1931539 h 5937618"/>
              <a:gd name="connsiteX14" fmla="*/ 11242615 w 11324043"/>
              <a:gd name="connsiteY14" fmla="*/ 2833239 h 5937618"/>
              <a:gd name="connsiteX15" fmla="*/ 11179115 w 11324043"/>
              <a:gd name="connsiteY15" fmla="*/ 3900039 h 5937618"/>
              <a:gd name="connsiteX16" fmla="*/ 10963215 w 11324043"/>
              <a:gd name="connsiteY16" fmla="*/ 4763639 h 5937618"/>
              <a:gd name="connsiteX17" fmla="*/ 11014015 w 11324043"/>
              <a:gd name="connsiteY17" fmla="*/ 5411339 h 5937618"/>
              <a:gd name="connsiteX18" fmla="*/ 10874315 w 11324043"/>
              <a:gd name="connsiteY18" fmla="*/ 5919339 h 5937618"/>
              <a:gd name="connsiteX19" fmla="*/ 9604315 w 11324043"/>
              <a:gd name="connsiteY19" fmla="*/ 5830439 h 5937618"/>
              <a:gd name="connsiteX20" fmla="*/ 8524815 w 11324043"/>
              <a:gd name="connsiteY20" fmla="*/ 5881239 h 5937618"/>
              <a:gd name="connsiteX21" fmla="*/ 7318315 w 11324043"/>
              <a:gd name="connsiteY21" fmla="*/ 5754239 h 5937618"/>
              <a:gd name="connsiteX22" fmla="*/ 6149915 w 11324043"/>
              <a:gd name="connsiteY22" fmla="*/ 5932039 h 5937618"/>
              <a:gd name="connsiteX23" fmla="*/ 4714815 w 11324043"/>
              <a:gd name="connsiteY23" fmla="*/ 5665339 h 5937618"/>
              <a:gd name="connsiteX24" fmla="*/ 3394015 w 11324043"/>
              <a:gd name="connsiteY24" fmla="*/ 5817739 h 5937618"/>
              <a:gd name="connsiteX25" fmla="*/ 2289115 w 11324043"/>
              <a:gd name="connsiteY25" fmla="*/ 5665339 h 5937618"/>
              <a:gd name="connsiteX26" fmla="*/ 1133415 w 11324043"/>
              <a:gd name="connsiteY26" fmla="*/ 5766939 h 5937618"/>
              <a:gd name="connsiteX27" fmla="*/ 384115 w 11324043"/>
              <a:gd name="connsiteY27" fmla="*/ 5487539 h 5937618"/>
              <a:gd name="connsiteX28" fmla="*/ 346015 w 11324043"/>
              <a:gd name="connsiteY28" fmla="*/ 4319139 h 5937618"/>
              <a:gd name="connsiteX29" fmla="*/ 371415 w 11324043"/>
              <a:gd name="connsiteY29" fmla="*/ 3607939 h 5937618"/>
              <a:gd name="connsiteX30" fmla="*/ 244415 w 11324043"/>
              <a:gd name="connsiteY30" fmla="*/ 2769739 h 5937618"/>
              <a:gd name="connsiteX31" fmla="*/ 219015 w 11324043"/>
              <a:gd name="connsiteY31" fmla="*/ 1918839 h 5937618"/>
              <a:gd name="connsiteX32" fmla="*/ 15815 w 11324043"/>
              <a:gd name="connsiteY32" fmla="*/ 1512439 h 5937618"/>
              <a:gd name="connsiteX33" fmla="*/ 79315 w 11324043"/>
              <a:gd name="connsiteY33" fmla="*/ 674239 h 5937618"/>
              <a:gd name="connsiteX0" fmla="*/ 79315 w 11324043"/>
              <a:gd name="connsiteY0" fmla="*/ 674239 h 5937618"/>
              <a:gd name="connsiteX1" fmla="*/ 600015 w 11324043"/>
              <a:gd name="connsiteY1" fmla="*/ 204339 h 5937618"/>
              <a:gd name="connsiteX2" fmla="*/ 1527115 w 11324043"/>
              <a:gd name="connsiteY2" fmla="*/ 102739 h 5937618"/>
              <a:gd name="connsiteX3" fmla="*/ 2606615 w 11324043"/>
              <a:gd name="connsiteY3" fmla="*/ 102739 h 5937618"/>
              <a:gd name="connsiteX4" fmla="*/ 3508315 w 11324043"/>
              <a:gd name="connsiteY4" fmla="*/ 1139 h 5937618"/>
              <a:gd name="connsiteX5" fmla="*/ 4587815 w 11324043"/>
              <a:gd name="connsiteY5" fmla="*/ 178939 h 5937618"/>
              <a:gd name="connsiteX6" fmla="*/ 5781615 w 11324043"/>
              <a:gd name="connsiteY6" fmla="*/ 26539 h 5937618"/>
              <a:gd name="connsiteX7" fmla="*/ 6645215 w 11324043"/>
              <a:gd name="connsiteY7" fmla="*/ 242439 h 5937618"/>
              <a:gd name="connsiteX8" fmla="*/ 7927915 w 11324043"/>
              <a:gd name="connsiteY8" fmla="*/ 39239 h 5937618"/>
              <a:gd name="connsiteX9" fmla="*/ 8943915 w 11324043"/>
              <a:gd name="connsiteY9" fmla="*/ 217039 h 5937618"/>
              <a:gd name="connsiteX10" fmla="*/ 10429815 w 11324043"/>
              <a:gd name="connsiteY10" fmla="*/ 166239 h 5937618"/>
              <a:gd name="connsiteX11" fmla="*/ 11128315 w 11324043"/>
              <a:gd name="connsiteY11" fmla="*/ 483739 h 5937618"/>
              <a:gd name="connsiteX12" fmla="*/ 11318815 w 11324043"/>
              <a:gd name="connsiteY12" fmla="*/ 1363477 h 5937618"/>
              <a:gd name="connsiteX13" fmla="*/ 11293415 w 11324043"/>
              <a:gd name="connsiteY13" fmla="*/ 1931539 h 5937618"/>
              <a:gd name="connsiteX14" fmla="*/ 11242615 w 11324043"/>
              <a:gd name="connsiteY14" fmla="*/ 2833239 h 5937618"/>
              <a:gd name="connsiteX15" fmla="*/ 11179115 w 11324043"/>
              <a:gd name="connsiteY15" fmla="*/ 3900039 h 5937618"/>
              <a:gd name="connsiteX16" fmla="*/ 11102915 w 11324043"/>
              <a:gd name="connsiteY16" fmla="*/ 4801739 h 5937618"/>
              <a:gd name="connsiteX17" fmla="*/ 11014015 w 11324043"/>
              <a:gd name="connsiteY17" fmla="*/ 5411339 h 5937618"/>
              <a:gd name="connsiteX18" fmla="*/ 10874315 w 11324043"/>
              <a:gd name="connsiteY18" fmla="*/ 5919339 h 5937618"/>
              <a:gd name="connsiteX19" fmla="*/ 9604315 w 11324043"/>
              <a:gd name="connsiteY19" fmla="*/ 5830439 h 5937618"/>
              <a:gd name="connsiteX20" fmla="*/ 8524815 w 11324043"/>
              <a:gd name="connsiteY20" fmla="*/ 5881239 h 5937618"/>
              <a:gd name="connsiteX21" fmla="*/ 7318315 w 11324043"/>
              <a:gd name="connsiteY21" fmla="*/ 5754239 h 5937618"/>
              <a:gd name="connsiteX22" fmla="*/ 6149915 w 11324043"/>
              <a:gd name="connsiteY22" fmla="*/ 5932039 h 5937618"/>
              <a:gd name="connsiteX23" fmla="*/ 4714815 w 11324043"/>
              <a:gd name="connsiteY23" fmla="*/ 5665339 h 5937618"/>
              <a:gd name="connsiteX24" fmla="*/ 3394015 w 11324043"/>
              <a:gd name="connsiteY24" fmla="*/ 5817739 h 5937618"/>
              <a:gd name="connsiteX25" fmla="*/ 2289115 w 11324043"/>
              <a:gd name="connsiteY25" fmla="*/ 5665339 h 5937618"/>
              <a:gd name="connsiteX26" fmla="*/ 1133415 w 11324043"/>
              <a:gd name="connsiteY26" fmla="*/ 5766939 h 5937618"/>
              <a:gd name="connsiteX27" fmla="*/ 384115 w 11324043"/>
              <a:gd name="connsiteY27" fmla="*/ 5487539 h 5937618"/>
              <a:gd name="connsiteX28" fmla="*/ 346015 w 11324043"/>
              <a:gd name="connsiteY28" fmla="*/ 4319139 h 5937618"/>
              <a:gd name="connsiteX29" fmla="*/ 371415 w 11324043"/>
              <a:gd name="connsiteY29" fmla="*/ 3607939 h 5937618"/>
              <a:gd name="connsiteX30" fmla="*/ 244415 w 11324043"/>
              <a:gd name="connsiteY30" fmla="*/ 2769739 h 5937618"/>
              <a:gd name="connsiteX31" fmla="*/ 219015 w 11324043"/>
              <a:gd name="connsiteY31" fmla="*/ 1918839 h 5937618"/>
              <a:gd name="connsiteX32" fmla="*/ 15815 w 11324043"/>
              <a:gd name="connsiteY32" fmla="*/ 1512439 h 5937618"/>
              <a:gd name="connsiteX33" fmla="*/ 79315 w 11324043"/>
              <a:gd name="connsiteY33" fmla="*/ 674239 h 5937618"/>
              <a:gd name="connsiteX0" fmla="*/ 28432 w 11273160"/>
              <a:gd name="connsiteY0" fmla="*/ 674239 h 5937618"/>
              <a:gd name="connsiteX1" fmla="*/ 549132 w 11273160"/>
              <a:gd name="connsiteY1" fmla="*/ 204339 h 5937618"/>
              <a:gd name="connsiteX2" fmla="*/ 1476232 w 11273160"/>
              <a:gd name="connsiteY2" fmla="*/ 102739 h 5937618"/>
              <a:gd name="connsiteX3" fmla="*/ 2555732 w 11273160"/>
              <a:gd name="connsiteY3" fmla="*/ 102739 h 5937618"/>
              <a:gd name="connsiteX4" fmla="*/ 3457432 w 11273160"/>
              <a:gd name="connsiteY4" fmla="*/ 1139 h 5937618"/>
              <a:gd name="connsiteX5" fmla="*/ 4536932 w 11273160"/>
              <a:gd name="connsiteY5" fmla="*/ 178939 h 5937618"/>
              <a:gd name="connsiteX6" fmla="*/ 5730732 w 11273160"/>
              <a:gd name="connsiteY6" fmla="*/ 26539 h 5937618"/>
              <a:gd name="connsiteX7" fmla="*/ 6594332 w 11273160"/>
              <a:gd name="connsiteY7" fmla="*/ 242439 h 5937618"/>
              <a:gd name="connsiteX8" fmla="*/ 7877032 w 11273160"/>
              <a:gd name="connsiteY8" fmla="*/ 39239 h 5937618"/>
              <a:gd name="connsiteX9" fmla="*/ 8893032 w 11273160"/>
              <a:gd name="connsiteY9" fmla="*/ 217039 h 5937618"/>
              <a:gd name="connsiteX10" fmla="*/ 10378932 w 11273160"/>
              <a:gd name="connsiteY10" fmla="*/ 166239 h 5937618"/>
              <a:gd name="connsiteX11" fmla="*/ 11077432 w 11273160"/>
              <a:gd name="connsiteY11" fmla="*/ 483739 h 5937618"/>
              <a:gd name="connsiteX12" fmla="*/ 11267932 w 11273160"/>
              <a:gd name="connsiteY12" fmla="*/ 1363477 h 5937618"/>
              <a:gd name="connsiteX13" fmla="*/ 11242532 w 11273160"/>
              <a:gd name="connsiteY13" fmla="*/ 1931539 h 5937618"/>
              <a:gd name="connsiteX14" fmla="*/ 11191732 w 11273160"/>
              <a:gd name="connsiteY14" fmla="*/ 2833239 h 5937618"/>
              <a:gd name="connsiteX15" fmla="*/ 11128232 w 11273160"/>
              <a:gd name="connsiteY15" fmla="*/ 3900039 h 5937618"/>
              <a:gd name="connsiteX16" fmla="*/ 11052032 w 11273160"/>
              <a:gd name="connsiteY16" fmla="*/ 4801739 h 5937618"/>
              <a:gd name="connsiteX17" fmla="*/ 10963132 w 11273160"/>
              <a:gd name="connsiteY17" fmla="*/ 5411339 h 5937618"/>
              <a:gd name="connsiteX18" fmla="*/ 10823432 w 11273160"/>
              <a:gd name="connsiteY18" fmla="*/ 5919339 h 5937618"/>
              <a:gd name="connsiteX19" fmla="*/ 9553432 w 11273160"/>
              <a:gd name="connsiteY19" fmla="*/ 5830439 h 5937618"/>
              <a:gd name="connsiteX20" fmla="*/ 8473932 w 11273160"/>
              <a:gd name="connsiteY20" fmla="*/ 5881239 h 5937618"/>
              <a:gd name="connsiteX21" fmla="*/ 7267432 w 11273160"/>
              <a:gd name="connsiteY21" fmla="*/ 5754239 h 5937618"/>
              <a:gd name="connsiteX22" fmla="*/ 6099032 w 11273160"/>
              <a:gd name="connsiteY22" fmla="*/ 5932039 h 5937618"/>
              <a:gd name="connsiteX23" fmla="*/ 4663932 w 11273160"/>
              <a:gd name="connsiteY23" fmla="*/ 5665339 h 5937618"/>
              <a:gd name="connsiteX24" fmla="*/ 3343132 w 11273160"/>
              <a:gd name="connsiteY24" fmla="*/ 5817739 h 5937618"/>
              <a:gd name="connsiteX25" fmla="*/ 2238232 w 11273160"/>
              <a:gd name="connsiteY25" fmla="*/ 5665339 h 5937618"/>
              <a:gd name="connsiteX26" fmla="*/ 1082532 w 11273160"/>
              <a:gd name="connsiteY26" fmla="*/ 5766939 h 5937618"/>
              <a:gd name="connsiteX27" fmla="*/ 333232 w 11273160"/>
              <a:gd name="connsiteY27" fmla="*/ 5487539 h 5937618"/>
              <a:gd name="connsiteX28" fmla="*/ 295132 w 11273160"/>
              <a:gd name="connsiteY28" fmla="*/ 4319139 h 5937618"/>
              <a:gd name="connsiteX29" fmla="*/ 320532 w 11273160"/>
              <a:gd name="connsiteY29" fmla="*/ 3607939 h 5937618"/>
              <a:gd name="connsiteX30" fmla="*/ 193532 w 11273160"/>
              <a:gd name="connsiteY30" fmla="*/ 2769739 h 5937618"/>
              <a:gd name="connsiteX31" fmla="*/ 168132 w 11273160"/>
              <a:gd name="connsiteY31" fmla="*/ 1918839 h 5937618"/>
              <a:gd name="connsiteX32" fmla="*/ 79232 w 11273160"/>
              <a:gd name="connsiteY32" fmla="*/ 1283839 h 5937618"/>
              <a:gd name="connsiteX33" fmla="*/ 28432 w 11273160"/>
              <a:gd name="connsiteY33" fmla="*/ 674239 h 5937618"/>
              <a:gd name="connsiteX0" fmla="*/ 27526 w 11272254"/>
              <a:gd name="connsiteY0" fmla="*/ 700764 h 5964143"/>
              <a:gd name="connsiteX1" fmla="*/ 535526 w 11272254"/>
              <a:gd name="connsiteY1" fmla="*/ 27664 h 5964143"/>
              <a:gd name="connsiteX2" fmla="*/ 1475326 w 11272254"/>
              <a:gd name="connsiteY2" fmla="*/ 129264 h 5964143"/>
              <a:gd name="connsiteX3" fmla="*/ 2554826 w 11272254"/>
              <a:gd name="connsiteY3" fmla="*/ 129264 h 5964143"/>
              <a:gd name="connsiteX4" fmla="*/ 3456526 w 11272254"/>
              <a:gd name="connsiteY4" fmla="*/ 27664 h 5964143"/>
              <a:gd name="connsiteX5" fmla="*/ 4536026 w 11272254"/>
              <a:gd name="connsiteY5" fmla="*/ 205464 h 5964143"/>
              <a:gd name="connsiteX6" fmla="*/ 5729826 w 11272254"/>
              <a:gd name="connsiteY6" fmla="*/ 53064 h 5964143"/>
              <a:gd name="connsiteX7" fmla="*/ 6593426 w 11272254"/>
              <a:gd name="connsiteY7" fmla="*/ 268964 h 5964143"/>
              <a:gd name="connsiteX8" fmla="*/ 7876126 w 11272254"/>
              <a:gd name="connsiteY8" fmla="*/ 65764 h 5964143"/>
              <a:gd name="connsiteX9" fmla="*/ 8892126 w 11272254"/>
              <a:gd name="connsiteY9" fmla="*/ 243564 h 5964143"/>
              <a:gd name="connsiteX10" fmla="*/ 10378026 w 11272254"/>
              <a:gd name="connsiteY10" fmla="*/ 192764 h 5964143"/>
              <a:gd name="connsiteX11" fmla="*/ 11076526 w 11272254"/>
              <a:gd name="connsiteY11" fmla="*/ 510264 h 5964143"/>
              <a:gd name="connsiteX12" fmla="*/ 11267026 w 11272254"/>
              <a:gd name="connsiteY12" fmla="*/ 1390002 h 5964143"/>
              <a:gd name="connsiteX13" fmla="*/ 11241626 w 11272254"/>
              <a:gd name="connsiteY13" fmla="*/ 1958064 h 5964143"/>
              <a:gd name="connsiteX14" fmla="*/ 11190826 w 11272254"/>
              <a:gd name="connsiteY14" fmla="*/ 2859764 h 5964143"/>
              <a:gd name="connsiteX15" fmla="*/ 11127326 w 11272254"/>
              <a:gd name="connsiteY15" fmla="*/ 3926564 h 5964143"/>
              <a:gd name="connsiteX16" fmla="*/ 11051126 w 11272254"/>
              <a:gd name="connsiteY16" fmla="*/ 4828264 h 5964143"/>
              <a:gd name="connsiteX17" fmla="*/ 10962226 w 11272254"/>
              <a:gd name="connsiteY17" fmla="*/ 5437864 h 5964143"/>
              <a:gd name="connsiteX18" fmla="*/ 10822526 w 11272254"/>
              <a:gd name="connsiteY18" fmla="*/ 5945864 h 5964143"/>
              <a:gd name="connsiteX19" fmla="*/ 9552526 w 11272254"/>
              <a:gd name="connsiteY19" fmla="*/ 5856964 h 5964143"/>
              <a:gd name="connsiteX20" fmla="*/ 8473026 w 11272254"/>
              <a:gd name="connsiteY20" fmla="*/ 5907764 h 5964143"/>
              <a:gd name="connsiteX21" fmla="*/ 7266526 w 11272254"/>
              <a:gd name="connsiteY21" fmla="*/ 5780764 h 5964143"/>
              <a:gd name="connsiteX22" fmla="*/ 6098126 w 11272254"/>
              <a:gd name="connsiteY22" fmla="*/ 5958564 h 5964143"/>
              <a:gd name="connsiteX23" fmla="*/ 4663026 w 11272254"/>
              <a:gd name="connsiteY23" fmla="*/ 5691864 h 5964143"/>
              <a:gd name="connsiteX24" fmla="*/ 3342226 w 11272254"/>
              <a:gd name="connsiteY24" fmla="*/ 5844264 h 5964143"/>
              <a:gd name="connsiteX25" fmla="*/ 2237326 w 11272254"/>
              <a:gd name="connsiteY25" fmla="*/ 5691864 h 5964143"/>
              <a:gd name="connsiteX26" fmla="*/ 1081626 w 11272254"/>
              <a:gd name="connsiteY26" fmla="*/ 5793464 h 5964143"/>
              <a:gd name="connsiteX27" fmla="*/ 332326 w 11272254"/>
              <a:gd name="connsiteY27" fmla="*/ 5514064 h 5964143"/>
              <a:gd name="connsiteX28" fmla="*/ 294226 w 11272254"/>
              <a:gd name="connsiteY28" fmla="*/ 4345664 h 5964143"/>
              <a:gd name="connsiteX29" fmla="*/ 319626 w 11272254"/>
              <a:gd name="connsiteY29" fmla="*/ 3634464 h 5964143"/>
              <a:gd name="connsiteX30" fmla="*/ 192626 w 11272254"/>
              <a:gd name="connsiteY30" fmla="*/ 2796264 h 5964143"/>
              <a:gd name="connsiteX31" fmla="*/ 167226 w 11272254"/>
              <a:gd name="connsiteY31" fmla="*/ 1945364 h 5964143"/>
              <a:gd name="connsiteX32" fmla="*/ 78326 w 11272254"/>
              <a:gd name="connsiteY32" fmla="*/ 1310364 h 5964143"/>
              <a:gd name="connsiteX33" fmla="*/ 27526 w 11272254"/>
              <a:gd name="connsiteY33" fmla="*/ 700764 h 5964143"/>
              <a:gd name="connsiteX0" fmla="*/ 27526 w 11272254"/>
              <a:gd name="connsiteY0" fmla="*/ 700764 h 5964143"/>
              <a:gd name="connsiteX1" fmla="*/ 535526 w 11272254"/>
              <a:gd name="connsiteY1" fmla="*/ 27664 h 5964143"/>
              <a:gd name="connsiteX2" fmla="*/ 1475326 w 11272254"/>
              <a:gd name="connsiteY2" fmla="*/ 129264 h 5964143"/>
              <a:gd name="connsiteX3" fmla="*/ 2554826 w 11272254"/>
              <a:gd name="connsiteY3" fmla="*/ 129264 h 5964143"/>
              <a:gd name="connsiteX4" fmla="*/ 3456526 w 11272254"/>
              <a:gd name="connsiteY4" fmla="*/ 27664 h 5964143"/>
              <a:gd name="connsiteX5" fmla="*/ 4536026 w 11272254"/>
              <a:gd name="connsiteY5" fmla="*/ 205464 h 5964143"/>
              <a:gd name="connsiteX6" fmla="*/ 5729826 w 11272254"/>
              <a:gd name="connsiteY6" fmla="*/ 53064 h 5964143"/>
              <a:gd name="connsiteX7" fmla="*/ 6593426 w 11272254"/>
              <a:gd name="connsiteY7" fmla="*/ 268964 h 5964143"/>
              <a:gd name="connsiteX8" fmla="*/ 7876126 w 11272254"/>
              <a:gd name="connsiteY8" fmla="*/ 65764 h 5964143"/>
              <a:gd name="connsiteX9" fmla="*/ 8892126 w 11272254"/>
              <a:gd name="connsiteY9" fmla="*/ 243564 h 5964143"/>
              <a:gd name="connsiteX10" fmla="*/ 10378026 w 11272254"/>
              <a:gd name="connsiteY10" fmla="*/ 192764 h 5964143"/>
              <a:gd name="connsiteX11" fmla="*/ 11076526 w 11272254"/>
              <a:gd name="connsiteY11" fmla="*/ 510264 h 5964143"/>
              <a:gd name="connsiteX12" fmla="*/ 11267026 w 11272254"/>
              <a:gd name="connsiteY12" fmla="*/ 1390002 h 5964143"/>
              <a:gd name="connsiteX13" fmla="*/ 11241626 w 11272254"/>
              <a:gd name="connsiteY13" fmla="*/ 1958064 h 5964143"/>
              <a:gd name="connsiteX14" fmla="*/ 11190826 w 11272254"/>
              <a:gd name="connsiteY14" fmla="*/ 2859764 h 5964143"/>
              <a:gd name="connsiteX15" fmla="*/ 11127326 w 11272254"/>
              <a:gd name="connsiteY15" fmla="*/ 3926564 h 5964143"/>
              <a:gd name="connsiteX16" fmla="*/ 11051126 w 11272254"/>
              <a:gd name="connsiteY16" fmla="*/ 4828264 h 5964143"/>
              <a:gd name="connsiteX17" fmla="*/ 10962226 w 11272254"/>
              <a:gd name="connsiteY17" fmla="*/ 5437864 h 5964143"/>
              <a:gd name="connsiteX18" fmla="*/ 10822526 w 11272254"/>
              <a:gd name="connsiteY18" fmla="*/ 5945864 h 5964143"/>
              <a:gd name="connsiteX19" fmla="*/ 9552526 w 11272254"/>
              <a:gd name="connsiteY19" fmla="*/ 5856964 h 5964143"/>
              <a:gd name="connsiteX20" fmla="*/ 8473026 w 11272254"/>
              <a:gd name="connsiteY20" fmla="*/ 5907764 h 5964143"/>
              <a:gd name="connsiteX21" fmla="*/ 7266526 w 11272254"/>
              <a:gd name="connsiteY21" fmla="*/ 5780764 h 5964143"/>
              <a:gd name="connsiteX22" fmla="*/ 6098126 w 11272254"/>
              <a:gd name="connsiteY22" fmla="*/ 5958564 h 5964143"/>
              <a:gd name="connsiteX23" fmla="*/ 4663026 w 11272254"/>
              <a:gd name="connsiteY23" fmla="*/ 5691864 h 5964143"/>
              <a:gd name="connsiteX24" fmla="*/ 3342226 w 11272254"/>
              <a:gd name="connsiteY24" fmla="*/ 5844264 h 5964143"/>
              <a:gd name="connsiteX25" fmla="*/ 2237326 w 11272254"/>
              <a:gd name="connsiteY25" fmla="*/ 5691864 h 5964143"/>
              <a:gd name="connsiteX26" fmla="*/ 1081626 w 11272254"/>
              <a:gd name="connsiteY26" fmla="*/ 5793464 h 5964143"/>
              <a:gd name="connsiteX27" fmla="*/ 179926 w 11272254"/>
              <a:gd name="connsiteY27" fmla="*/ 5628364 h 5964143"/>
              <a:gd name="connsiteX28" fmla="*/ 294226 w 11272254"/>
              <a:gd name="connsiteY28" fmla="*/ 4345664 h 5964143"/>
              <a:gd name="connsiteX29" fmla="*/ 319626 w 11272254"/>
              <a:gd name="connsiteY29" fmla="*/ 3634464 h 5964143"/>
              <a:gd name="connsiteX30" fmla="*/ 192626 w 11272254"/>
              <a:gd name="connsiteY30" fmla="*/ 2796264 h 5964143"/>
              <a:gd name="connsiteX31" fmla="*/ 167226 w 11272254"/>
              <a:gd name="connsiteY31" fmla="*/ 1945364 h 5964143"/>
              <a:gd name="connsiteX32" fmla="*/ 78326 w 11272254"/>
              <a:gd name="connsiteY32" fmla="*/ 1310364 h 5964143"/>
              <a:gd name="connsiteX33" fmla="*/ 27526 w 11272254"/>
              <a:gd name="connsiteY33" fmla="*/ 700764 h 5964143"/>
              <a:gd name="connsiteX0" fmla="*/ 50335 w 11295063"/>
              <a:gd name="connsiteY0" fmla="*/ 700764 h 5964143"/>
              <a:gd name="connsiteX1" fmla="*/ 558335 w 11295063"/>
              <a:gd name="connsiteY1" fmla="*/ 27664 h 5964143"/>
              <a:gd name="connsiteX2" fmla="*/ 1498135 w 11295063"/>
              <a:gd name="connsiteY2" fmla="*/ 129264 h 5964143"/>
              <a:gd name="connsiteX3" fmla="*/ 2577635 w 11295063"/>
              <a:gd name="connsiteY3" fmla="*/ 129264 h 5964143"/>
              <a:gd name="connsiteX4" fmla="*/ 3479335 w 11295063"/>
              <a:gd name="connsiteY4" fmla="*/ 27664 h 5964143"/>
              <a:gd name="connsiteX5" fmla="*/ 4558835 w 11295063"/>
              <a:gd name="connsiteY5" fmla="*/ 205464 h 5964143"/>
              <a:gd name="connsiteX6" fmla="*/ 5752635 w 11295063"/>
              <a:gd name="connsiteY6" fmla="*/ 53064 h 5964143"/>
              <a:gd name="connsiteX7" fmla="*/ 6616235 w 11295063"/>
              <a:gd name="connsiteY7" fmla="*/ 268964 h 5964143"/>
              <a:gd name="connsiteX8" fmla="*/ 7898935 w 11295063"/>
              <a:gd name="connsiteY8" fmla="*/ 65764 h 5964143"/>
              <a:gd name="connsiteX9" fmla="*/ 8914935 w 11295063"/>
              <a:gd name="connsiteY9" fmla="*/ 243564 h 5964143"/>
              <a:gd name="connsiteX10" fmla="*/ 10400835 w 11295063"/>
              <a:gd name="connsiteY10" fmla="*/ 192764 h 5964143"/>
              <a:gd name="connsiteX11" fmla="*/ 11099335 w 11295063"/>
              <a:gd name="connsiteY11" fmla="*/ 510264 h 5964143"/>
              <a:gd name="connsiteX12" fmla="*/ 11289835 w 11295063"/>
              <a:gd name="connsiteY12" fmla="*/ 1390002 h 5964143"/>
              <a:gd name="connsiteX13" fmla="*/ 11264435 w 11295063"/>
              <a:gd name="connsiteY13" fmla="*/ 1958064 h 5964143"/>
              <a:gd name="connsiteX14" fmla="*/ 11213635 w 11295063"/>
              <a:gd name="connsiteY14" fmla="*/ 2859764 h 5964143"/>
              <a:gd name="connsiteX15" fmla="*/ 11150135 w 11295063"/>
              <a:gd name="connsiteY15" fmla="*/ 3926564 h 5964143"/>
              <a:gd name="connsiteX16" fmla="*/ 11073935 w 11295063"/>
              <a:gd name="connsiteY16" fmla="*/ 4828264 h 5964143"/>
              <a:gd name="connsiteX17" fmla="*/ 10985035 w 11295063"/>
              <a:gd name="connsiteY17" fmla="*/ 5437864 h 5964143"/>
              <a:gd name="connsiteX18" fmla="*/ 10845335 w 11295063"/>
              <a:gd name="connsiteY18" fmla="*/ 5945864 h 5964143"/>
              <a:gd name="connsiteX19" fmla="*/ 9575335 w 11295063"/>
              <a:gd name="connsiteY19" fmla="*/ 5856964 h 5964143"/>
              <a:gd name="connsiteX20" fmla="*/ 8495835 w 11295063"/>
              <a:gd name="connsiteY20" fmla="*/ 5907764 h 5964143"/>
              <a:gd name="connsiteX21" fmla="*/ 7289335 w 11295063"/>
              <a:gd name="connsiteY21" fmla="*/ 5780764 h 5964143"/>
              <a:gd name="connsiteX22" fmla="*/ 6120935 w 11295063"/>
              <a:gd name="connsiteY22" fmla="*/ 5958564 h 5964143"/>
              <a:gd name="connsiteX23" fmla="*/ 4685835 w 11295063"/>
              <a:gd name="connsiteY23" fmla="*/ 5691864 h 5964143"/>
              <a:gd name="connsiteX24" fmla="*/ 3365035 w 11295063"/>
              <a:gd name="connsiteY24" fmla="*/ 5844264 h 5964143"/>
              <a:gd name="connsiteX25" fmla="*/ 2260135 w 11295063"/>
              <a:gd name="connsiteY25" fmla="*/ 5691864 h 5964143"/>
              <a:gd name="connsiteX26" fmla="*/ 1104435 w 11295063"/>
              <a:gd name="connsiteY26" fmla="*/ 5793464 h 5964143"/>
              <a:gd name="connsiteX27" fmla="*/ 202735 w 11295063"/>
              <a:gd name="connsiteY27" fmla="*/ 5628364 h 5964143"/>
              <a:gd name="connsiteX28" fmla="*/ 317035 w 11295063"/>
              <a:gd name="connsiteY28" fmla="*/ 4345664 h 5964143"/>
              <a:gd name="connsiteX29" fmla="*/ 342435 w 11295063"/>
              <a:gd name="connsiteY29" fmla="*/ 3634464 h 5964143"/>
              <a:gd name="connsiteX30" fmla="*/ 215435 w 11295063"/>
              <a:gd name="connsiteY30" fmla="*/ 2796264 h 5964143"/>
              <a:gd name="connsiteX31" fmla="*/ 12235 w 11295063"/>
              <a:gd name="connsiteY31" fmla="*/ 2008864 h 5964143"/>
              <a:gd name="connsiteX32" fmla="*/ 101135 w 11295063"/>
              <a:gd name="connsiteY32" fmla="*/ 1310364 h 5964143"/>
              <a:gd name="connsiteX33" fmla="*/ 50335 w 11295063"/>
              <a:gd name="connsiteY33" fmla="*/ 700764 h 5964143"/>
              <a:gd name="connsiteX0" fmla="*/ 50335 w 11295063"/>
              <a:gd name="connsiteY0" fmla="*/ 700764 h 5964143"/>
              <a:gd name="connsiteX1" fmla="*/ 558335 w 11295063"/>
              <a:gd name="connsiteY1" fmla="*/ 27664 h 5964143"/>
              <a:gd name="connsiteX2" fmla="*/ 1498135 w 11295063"/>
              <a:gd name="connsiteY2" fmla="*/ 129264 h 5964143"/>
              <a:gd name="connsiteX3" fmla="*/ 2577635 w 11295063"/>
              <a:gd name="connsiteY3" fmla="*/ 129264 h 5964143"/>
              <a:gd name="connsiteX4" fmla="*/ 3479335 w 11295063"/>
              <a:gd name="connsiteY4" fmla="*/ 27664 h 5964143"/>
              <a:gd name="connsiteX5" fmla="*/ 4558835 w 11295063"/>
              <a:gd name="connsiteY5" fmla="*/ 205464 h 5964143"/>
              <a:gd name="connsiteX6" fmla="*/ 5752635 w 11295063"/>
              <a:gd name="connsiteY6" fmla="*/ 53064 h 5964143"/>
              <a:gd name="connsiteX7" fmla="*/ 6616235 w 11295063"/>
              <a:gd name="connsiteY7" fmla="*/ 268964 h 5964143"/>
              <a:gd name="connsiteX8" fmla="*/ 7898935 w 11295063"/>
              <a:gd name="connsiteY8" fmla="*/ 65764 h 5964143"/>
              <a:gd name="connsiteX9" fmla="*/ 8914935 w 11295063"/>
              <a:gd name="connsiteY9" fmla="*/ 243564 h 5964143"/>
              <a:gd name="connsiteX10" fmla="*/ 10400835 w 11295063"/>
              <a:gd name="connsiteY10" fmla="*/ 192764 h 5964143"/>
              <a:gd name="connsiteX11" fmla="*/ 11099335 w 11295063"/>
              <a:gd name="connsiteY11" fmla="*/ 510264 h 5964143"/>
              <a:gd name="connsiteX12" fmla="*/ 11289835 w 11295063"/>
              <a:gd name="connsiteY12" fmla="*/ 1390002 h 5964143"/>
              <a:gd name="connsiteX13" fmla="*/ 11264435 w 11295063"/>
              <a:gd name="connsiteY13" fmla="*/ 1958064 h 5964143"/>
              <a:gd name="connsiteX14" fmla="*/ 11213635 w 11295063"/>
              <a:gd name="connsiteY14" fmla="*/ 2859764 h 5964143"/>
              <a:gd name="connsiteX15" fmla="*/ 11150135 w 11295063"/>
              <a:gd name="connsiteY15" fmla="*/ 3926564 h 5964143"/>
              <a:gd name="connsiteX16" fmla="*/ 11073935 w 11295063"/>
              <a:gd name="connsiteY16" fmla="*/ 4828264 h 5964143"/>
              <a:gd name="connsiteX17" fmla="*/ 10985035 w 11295063"/>
              <a:gd name="connsiteY17" fmla="*/ 5437864 h 5964143"/>
              <a:gd name="connsiteX18" fmla="*/ 10845335 w 11295063"/>
              <a:gd name="connsiteY18" fmla="*/ 5945864 h 5964143"/>
              <a:gd name="connsiteX19" fmla="*/ 9575335 w 11295063"/>
              <a:gd name="connsiteY19" fmla="*/ 5856964 h 5964143"/>
              <a:gd name="connsiteX20" fmla="*/ 8495835 w 11295063"/>
              <a:gd name="connsiteY20" fmla="*/ 5907764 h 5964143"/>
              <a:gd name="connsiteX21" fmla="*/ 7289335 w 11295063"/>
              <a:gd name="connsiteY21" fmla="*/ 5780764 h 5964143"/>
              <a:gd name="connsiteX22" fmla="*/ 6120935 w 11295063"/>
              <a:gd name="connsiteY22" fmla="*/ 5958564 h 5964143"/>
              <a:gd name="connsiteX23" fmla="*/ 4685835 w 11295063"/>
              <a:gd name="connsiteY23" fmla="*/ 5691864 h 5964143"/>
              <a:gd name="connsiteX24" fmla="*/ 3365035 w 11295063"/>
              <a:gd name="connsiteY24" fmla="*/ 5844264 h 5964143"/>
              <a:gd name="connsiteX25" fmla="*/ 2260135 w 11295063"/>
              <a:gd name="connsiteY25" fmla="*/ 5691864 h 5964143"/>
              <a:gd name="connsiteX26" fmla="*/ 1104435 w 11295063"/>
              <a:gd name="connsiteY26" fmla="*/ 5793464 h 5964143"/>
              <a:gd name="connsiteX27" fmla="*/ 202735 w 11295063"/>
              <a:gd name="connsiteY27" fmla="*/ 5628364 h 5964143"/>
              <a:gd name="connsiteX28" fmla="*/ 317035 w 11295063"/>
              <a:gd name="connsiteY28" fmla="*/ 4345664 h 5964143"/>
              <a:gd name="connsiteX29" fmla="*/ 164635 w 11295063"/>
              <a:gd name="connsiteY29" fmla="*/ 3596364 h 5964143"/>
              <a:gd name="connsiteX30" fmla="*/ 215435 w 11295063"/>
              <a:gd name="connsiteY30" fmla="*/ 2796264 h 5964143"/>
              <a:gd name="connsiteX31" fmla="*/ 12235 w 11295063"/>
              <a:gd name="connsiteY31" fmla="*/ 2008864 h 5964143"/>
              <a:gd name="connsiteX32" fmla="*/ 101135 w 11295063"/>
              <a:gd name="connsiteY32" fmla="*/ 1310364 h 5964143"/>
              <a:gd name="connsiteX33" fmla="*/ 50335 w 11295063"/>
              <a:gd name="connsiteY33" fmla="*/ 700764 h 5964143"/>
              <a:gd name="connsiteX0" fmla="*/ 50335 w 11410009"/>
              <a:gd name="connsiteY0" fmla="*/ 700764 h 5964143"/>
              <a:gd name="connsiteX1" fmla="*/ 558335 w 11410009"/>
              <a:gd name="connsiteY1" fmla="*/ 27664 h 5964143"/>
              <a:gd name="connsiteX2" fmla="*/ 1498135 w 11410009"/>
              <a:gd name="connsiteY2" fmla="*/ 129264 h 5964143"/>
              <a:gd name="connsiteX3" fmla="*/ 2577635 w 11410009"/>
              <a:gd name="connsiteY3" fmla="*/ 129264 h 5964143"/>
              <a:gd name="connsiteX4" fmla="*/ 3479335 w 11410009"/>
              <a:gd name="connsiteY4" fmla="*/ 27664 h 5964143"/>
              <a:gd name="connsiteX5" fmla="*/ 4558835 w 11410009"/>
              <a:gd name="connsiteY5" fmla="*/ 205464 h 5964143"/>
              <a:gd name="connsiteX6" fmla="*/ 5752635 w 11410009"/>
              <a:gd name="connsiteY6" fmla="*/ 53064 h 5964143"/>
              <a:gd name="connsiteX7" fmla="*/ 6616235 w 11410009"/>
              <a:gd name="connsiteY7" fmla="*/ 268964 h 5964143"/>
              <a:gd name="connsiteX8" fmla="*/ 7898935 w 11410009"/>
              <a:gd name="connsiteY8" fmla="*/ 65764 h 5964143"/>
              <a:gd name="connsiteX9" fmla="*/ 8914935 w 11410009"/>
              <a:gd name="connsiteY9" fmla="*/ 243564 h 5964143"/>
              <a:gd name="connsiteX10" fmla="*/ 10400835 w 11410009"/>
              <a:gd name="connsiteY10" fmla="*/ 192764 h 5964143"/>
              <a:gd name="connsiteX11" fmla="*/ 11353335 w 11410009"/>
              <a:gd name="connsiteY11" fmla="*/ 370564 h 5964143"/>
              <a:gd name="connsiteX12" fmla="*/ 11289835 w 11410009"/>
              <a:gd name="connsiteY12" fmla="*/ 1390002 h 5964143"/>
              <a:gd name="connsiteX13" fmla="*/ 11264435 w 11410009"/>
              <a:gd name="connsiteY13" fmla="*/ 1958064 h 5964143"/>
              <a:gd name="connsiteX14" fmla="*/ 11213635 w 11410009"/>
              <a:gd name="connsiteY14" fmla="*/ 2859764 h 5964143"/>
              <a:gd name="connsiteX15" fmla="*/ 11150135 w 11410009"/>
              <a:gd name="connsiteY15" fmla="*/ 3926564 h 5964143"/>
              <a:gd name="connsiteX16" fmla="*/ 11073935 w 11410009"/>
              <a:gd name="connsiteY16" fmla="*/ 4828264 h 5964143"/>
              <a:gd name="connsiteX17" fmla="*/ 10985035 w 11410009"/>
              <a:gd name="connsiteY17" fmla="*/ 5437864 h 5964143"/>
              <a:gd name="connsiteX18" fmla="*/ 10845335 w 11410009"/>
              <a:gd name="connsiteY18" fmla="*/ 5945864 h 5964143"/>
              <a:gd name="connsiteX19" fmla="*/ 9575335 w 11410009"/>
              <a:gd name="connsiteY19" fmla="*/ 5856964 h 5964143"/>
              <a:gd name="connsiteX20" fmla="*/ 8495835 w 11410009"/>
              <a:gd name="connsiteY20" fmla="*/ 5907764 h 5964143"/>
              <a:gd name="connsiteX21" fmla="*/ 7289335 w 11410009"/>
              <a:gd name="connsiteY21" fmla="*/ 5780764 h 5964143"/>
              <a:gd name="connsiteX22" fmla="*/ 6120935 w 11410009"/>
              <a:gd name="connsiteY22" fmla="*/ 5958564 h 5964143"/>
              <a:gd name="connsiteX23" fmla="*/ 4685835 w 11410009"/>
              <a:gd name="connsiteY23" fmla="*/ 5691864 h 5964143"/>
              <a:gd name="connsiteX24" fmla="*/ 3365035 w 11410009"/>
              <a:gd name="connsiteY24" fmla="*/ 5844264 h 5964143"/>
              <a:gd name="connsiteX25" fmla="*/ 2260135 w 11410009"/>
              <a:gd name="connsiteY25" fmla="*/ 5691864 h 5964143"/>
              <a:gd name="connsiteX26" fmla="*/ 1104435 w 11410009"/>
              <a:gd name="connsiteY26" fmla="*/ 5793464 h 5964143"/>
              <a:gd name="connsiteX27" fmla="*/ 202735 w 11410009"/>
              <a:gd name="connsiteY27" fmla="*/ 5628364 h 5964143"/>
              <a:gd name="connsiteX28" fmla="*/ 317035 w 11410009"/>
              <a:gd name="connsiteY28" fmla="*/ 4345664 h 5964143"/>
              <a:gd name="connsiteX29" fmla="*/ 164635 w 11410009"/>
              <a:gd name="connsiteY29" fmla="*/ 3596364 h 5964143"/>
              <a:gd name="connsiteX30" fmla="*/ 215435 w 11410009"/>
              <a:gd name="connsiteY30" fmla="*/ 2796264 h 5964143"/>
              <a:gd name="connsiteX31" fmla="*/ 12235 w 11410009"/>
              <a:gd name="connsiteY31" fmla="*/ 2008864 h 5964143"/>
              <a:gd name="connsiteX32" fmla="*/ 101135 w 11410009"/>
              <a:gd name="connsiteY32" fmla="*/ 1310364 h 5964143"/>
              <a:gd name="connsiteX33" fmla="*/ 50335 w 11410009"/>
              <a:gd name="connsiteY33" fmla="*/ 700764 h 5964143"/>
              <a:gd name="connsiteX0" fmla="*/ 50335 w 11406328"/>
              <a:gd name="connsiteY0" fmla="*/ 700764 h 5964143"/>
              <a:gd name="connsiteX1" fmla="*/ 558335 w 11406328"/>
              <a:gd name="connsiteY1" fmla="*/ 27664 h 5964143"/>
              <a:gd name="connsiteX2" fmla="*/ 1498135 w 11406328"/>
              <a:gd name="connsiteY2" fmla="*/ 129264 h 5964143"/>
              <a:gd name="connsiteX3" fmla="*/ 2577635 w 11406328"/>
              <a:gd name="connsiteY3" fmla="*/ 129264 h 5964143"/>
              <a:gd name="connsiteX4" fmla="*/ 3479335 w 11406328"/>
              <a:gd name="connsiteY4" fmla="*/ 27664 h 5964143"/>
              <a:gd name="connsiteX5" fmla="*/ 4558835 w 11406328"/>
              <a:gd name="connsiteY5" fmla="*/ 205464 h 5964143"/>
              <a:gd name="connsiteX6" fmla="*/ 5752635 w 11406328"/>
              <a:gd name="connsiteY6" fmla="*/ 53064 h 5964143"/>
              <a:gd name="connsiteX7" fmla="*/ 6616235 w 11406328"/>
              <a:gd name="connsiteY7" fmla="*/ 268964 h 5964143"/>
              <a:gd name="connsiteX8" fmla="*/ 7898935 w 11406328"/>
              <a:gd name="connsiteY8" fmla="*/ 65764 h 5964143"/>
              <a:gd name="connsiteX9" fmla="*/ 8914935 w 11406328"/>
              <a:gd name="connsiteY9" fmla="*/ 243564 h 5964143"/>
              <a:gd name="connsiteX10" fmla="*/ 10451635 w 11406328"/>
              <a:gd name="connsiteY10" fmla="*/ 78464 h 5964143"/>
              <a:gd name="connsiteX11" fmla="*/ 11353335 w 11406328"/>
              <a:gd name="connsiteY11" fmla="*/ 370564 h 5964143"/>
              <a:gd name="connsiteX12" fmla="*/ 11289835 w 11406328"/>
              <a:gd name="connsiteY12" fmla="*/ 1390002 h 5964143"/>
              <a:gd name="connsiteX13" fmla="*/ 11264435 w 11406328"/>
              <a:gd name="connsiteY13" fmla="*/ 1958064 h 5964143"/>
              <a:gd name="connsiteX14" fmla="*/ 11213635 w 11406328"/>
              <a:gd name="connsiteY14" fmla="*/ 2859764 h 5964143"/>
              <a:gd name="connsiteX15" fmla="*/ 11150135 w 11406328"/>
              <a:gd name="connsiteY15" fmla="*/ 3926564 h 5964143"/>
              <a:gd name="connsiteX16" fmla="*/ 11073935 w 11406328"/>
              <a:gd name="connsiteY16" fmla="*/ 4828264 h 5964143"/>
              <a:gd name="connsiteX17" fmla="*/ 10985035 w 11406328"/>
              <a:gd name="connsiteY17" fmla="*/ 5437864 h 5964143"/>
              <a:gd name="connsiteX18" fmla="*/ 10845335 w 11406328"/>
              <a:gd name="connsiteY18" fmla="*/ 5945864 h 5964143"/>
              <a:gd name="connsiteX19" fmla="*/ 9575335 w 11406328"/>
              <a:gd name="connsiteY19" fmla="*/ 5856964 h 5964143"/>
              <a:gd name="connsiteX20" fmla="*/ 8495835 w 11406328"/>
              <a:gd name="connsiteY20" fmla="*/ 5907764 h 5964143"/>
              <a:gd name="connsiteX21" fmla="*/ 7289335 w 11406328"/>
              <a:gd name="connsiteY21" fmla="*/ 5780764 h 5964143"/>
              <a:gd name="connsiteX22" fmla="*/ 6120935 w 11406328"/>
              <a:gd name="connsiteY22" fmla="*/ 5958564 h 5964143"/>
              <a:gd name="connsiteX23" fmla="*/ 4685835 w 11406328"/>
              <a:gd name="connsiteY23" fmla="*/ 5691864 h 5964143"/>
              <a:gd name="connsiteX24" fmla="*/ 3365035 w 11406328"/>
              <a:gd name="connsiteY24" fmla="*/ 5844264 h 5964143"/>
              <a:gd name="connsiteX25" fmla="*/ 2260135 w 11406328"/>
              <a:gd name="connsiteY25" fmla="*/ 5691864 h 5964143"/>
              <a:gd name="connsiteX26" fmla="*/ 1104435 w 11406328"/>
              <a:gd name="connsiteY26" fmla="*/ 5793464 h 5964143"/>
              <a:gd name="connsiteX27" fmla="*/ 202735 w 11406328"/>
              <a:gd name="connsiteY27" fmla="*/ 5628364 h 5964143"/>
              <a:gd name="connsiteX28" fmla="*/ 317035 w 11406328"/>
              <a:gd name="connsiteY28" fmla="*/ 4345664 h 5964143"/>
              <a:gd name="connsiteX29" fmla="*/ 164635 w 11406328"/>
              <a:gd name="connsiteY29" fmla="*/ 3596364 h 5964143"/>
              <a:gd name="connsiteX30" fmla="*/ 215435 w 11406328"/>
              <a:gd name="connsiteY30" fmla="*/ 2796264 h 5964143"/>
              <a:gd name="connsiteX31" fmla="*/ 12235 w 11406328"/>
              <a:gd name="connsiteY31" fmla="*/ 2008864 h 5964143"/>
              <a:gd name="connsiteX32" fmla="*/ 101135 w 11406328"/>
              <a:gd name="connsiteY32" fmla="*/ 1310364 h 5964143"/>
              <a:gd name="connsiteX33" fmla="*/ 50335 w 11406328"/>
              <a:gd name="connsiteY33" fmla="*/ 700764 h 5964143"/>
              <a:gd name="connsiteX0" fmla="*/ 50335 w 11406328"/>
              <a:gd name="connsiteY0" fmla="*/ 700764 h 5964143"/>
              <a:gd name="connsiteX1" fmla="*/ 558335 w 11406328"/>
              <a:gd name="connsiteY1" fmla="*/ 27664 h 5964143"/>
              <a:gd name="connsiteX2" fmla="*/ 1498135 w 11406328"/>
              <a:gd name="connsiteY2" fmla="*/ 129264 h 5964143"/>
              <a:gd name="connsiteX3" fmla="*/ 2577635 w 11406328"/>
              <a:gd name="connsiteY3" fmla="*/ 129264 h 5964143"/>
              <a:gd name="connsiteX4" fmla="*/ 3479335 w 11406328"/>
              <a:gd name="connsiteY4" fmla="*/ 27664 h 5964143"/>
              <a:gd name="connsiteX5" fmla="*/ 4558835 w 11406328"/>
              <a:gd name="connsiteY5" fmla="*/ 205464 h 5964143"/>
              <a:gd name="connsiteX6" fmla="*/ 5752635 w 11406328"/>
              <a:gd name="connsiteY6" fmla="*/ 53064 h 5964143"/>
              <a:gd name="connsiteX7" fmla="*/ 6616235 w 11406328"/>
              <a:gd name="connsiteY7" fmla="*/ 268964 h 5964143"/>
              <a:gd name="connsiteX8" fmla="*/ 7898935 w 11406328"/>
              <a:gd name="connsiteY8" fmla="*/ 65764 h 5964143"/>
              <a:gd name="connsiteX9" fmla="*/ 8914935 w 11406328"/>
              <a:gd name="connsiteY9" fmla="*/ 243564 h 5964143"/>
              <a:gd name="connsiteX10" fmla="*/ 10451635 w 11406328"/>
              <a:gd name="connsiteY10" fmla="*/ 78464 h 5964143"/>
              <a:gd name="connsiteX11" fmla="*/ 11353335 w 11406328"/>
              <a:gd name="connsiteY11" fmla="*/ 370564 h 5964143"/>
              <a:gd name="connsiteX12" fmla="*/ 11289835 w 11406328"/>
              <a:gd name="connsiteY12" fmla="*/ 1390002 h 5964143"/>
              <a:gd name="connsiteX13" fmla="*/ 11353335 w 11406328"/>
              <a:gd name="connsiteY13" fmla="*/ 1996164 h 5964143"/>
              <a:gd name="connsiteX14" fmla="*/ 11213635 w 11406328"/>
              <a:gd name="connsiteY14" fmla="*/ 2859764 h 5964143"/>
              <a:gd name="connsiteX15" fmla="*/ 11150135 w 11406328"/>
              <a:gd name="connsiteY15" fmla="*/ 3926564 h 5964143"/>
              <a:gd name="connsiteX16" fmla="*/ 11073935 w 11406328"/>
              <a:gd name="connsiteY16" fmla="*/ 4828264 h 5964143"/>
              <a:gd name="connsiteX17" fmla="*/ 10985035 w 11406328"/>
              <a:gd name="connsiteY17" fmla="*/ 5437864 h 5964143"/>
              <a:gd name="connsiteX18" fmla="*/ 10845335 w 11406328"/>
              <a:gd name="connsiteY18" fmla="*/ 5945864 h 5964143"/>
              <a:gd name="connsiteX19" fmla="*/ 9575335 w 11406328"/>
              <a:gd name="connsiteY19" fmla="*/ 5856964 h 5964143"/>
              <a:gd name="connsiteX20" fmla="*/ 8495835 w 11406328"/>
              <a:gd name="connsiteY20" fmla="*/ 5907764 h 5964143"/>
              <a:gd name="connsiteX21" fmla="*/ 7289335 w 11406328"/>
              <a:gd name="connsiteY21" fmla="*/ 5780764 h 5964143"/>
              <a:gd name="connsiteX22" fmla="*/ 6120935 w 11406328"/>
              <a:gd name="connsiteY22" fmla="*/ 5958564 h 5964143"/>
              <a:gd name="connsiteX23" fmla="*/ 4685835 w 11406328"/>
              <a:gd name="connsiteY23" fmla="*/ 5691864 h 5964143"/>
              <a:gd name="connsiteX24" fmla="*/ 3365035 w 11406328"/>
              <a:gd name="connsiteY24" fmla="*/ 5844264 h 5964143"/>
              <a:gd name="connsiteX25" fmla="*/ 2260135 w 11406328"/>
              <a:gd name="connsiteY25" fmla="*/ 5691864 h 5964143"/>
              <a:gd name="connsiteX26" fmla="*/ 1104435 w 11406328"/>
              <a:gd name="connsiteY26" fmla="*/ 5793464 h 5964143"/>
              <a:gd name="connsiteX27" fmla="*/ 202735 w 11406328"/>
              <a:gd name="connsiteY27" fmla="*/ 5628364 h 5964143"/>
              <a:gd name="connsiteX28" fmla="*/ 317035 w 11406328"/>
              <a:gd name="connsiteY28" fmla="*/ 4345664 h 5964143"/>
              <a:gd name="connsiteX29" fmla="*/ 164635 w 11406328"/>
              <a:gd name="connsiteY29" fmla="*/ 3596364 h 5964143"/>
              <a:gd name="connsiteX30" fmla="*/ 215435 w 11406328"/>
              <a:gd name="connsiteY30" fmla="*/ 2796264 h 5964143"/>
              <a:gd name="connsiteX31" fmla="*/ 12235 w 11406328"/>
              <a:gd name="connsiteY31" fmla="*/ 2008864 h 5964143"/>
              <a:gd name="connsiteX32" fmla="*/ 101135 w 11406328"/>
              <a:gd name="connsiteY32" fmla="*/ 1310364 h 5964143"/>
              <a:gd name="connsiteX33" fmla="*/ 50335 w 11406328"/>
              <a:gd name="connsiteY33" fmla="*/ 700764 h 5964143"/>
              <a:gd name="connsiteX0" fmla="*/ 50335 w 11406328"/>
              <a:gd name="connsiteY0" fmla="*/ 700764 h 5964143"/>
              <a:gd name="connsiteX1" fmla="*/ 558335 w 11406328"/>
              <a:gd name="connsiteY1" fmla="*/ 27664 h 5964143"/>
              <a:gd name="connsiteX2" fmla="*/ 1498135 w 11406328"/>
              <a:gd name="connsiteY2" fmla="*/ 129264 h 5964143"/>
              <a:gd name="connsiteX3" fmla="*/ 2577635 w 11406328"/>
              <a:gd name="connsiteY3" fmla="*/ 129264 h 5964143"/>
              <a:gd name="connsiteX4" fmla="*/ 3479335 w 11406328"/>
              <a:gd name="connsiteY4" fmla="*/ 27664 h 5964143"/>
              <a:gd name="connsiteX5" fmla="*/ 4558835 w 11406328"/>
              <a:gd name="connsiteY5" fmla="*/ 205464 h 5964143"/>
              <a:gd name="connsiteX6" fmla="*/ 5752635 w 11406328"/>
              <a:gd name="connsiteY6" fmla="*/ 53064 h 5964143"/>
              <a:gd name="connsiteX7" fmla="*/ 6616235 w 11406328"/>
              <a:gd name="connsiteY7" fmla="*/ 268964 h 5964143"/>
              <a:gd name="connsiteX8" fmla="*/ 7898935 w 11406328"/>
              <a:gd name="connsiteY8" fmla="*/ 65764 h 5964143"/>
              <a:gd name="connsiteX9" fmla="*/ 8914935 w 11406328"/>
              <a:gd name="connsiteY9" fmla="*/ 243564 h 5964143"/>
              <a:gd name="connsiteX10" fmla="*/ 10451635 w 11406328"/>
              <a:gd name="connsiteY10" fmla="*/ 78464 h 5964143"/>
              <a:gd name="connsiteX11" fmla="*/ 11353335 w 11406328"/>
              <a:gd name="connsiteY11" fmla="*/ 370564 h 5964143"/>
              <a:gd name="connsiteX12" fmla="*/ 11289835 w 11406328"/>
              <a:gd name="connsiteY12" fmla="*/ 1390002 h 5964143"/>
              <a:gd name="connsiteX13" fmla="*/ 11353335 w 11406328"/>
              <a:gd name="connsiteY13" fmla="*/ 1996164 h 5964143"/>
              <a:gd name="connsiteX14" fmla="*/ 11213635 w 11406328"/>
              <a:gd name="connsiteY14" fmla="*/ 2859764 h 5964143"/>
              <a:gd name="connsiteX15" fmla="*/ 11289835 w 11406328"/>
              <a:gd name="connsiteY15" fmla="*/ 3926564 h 5964143"/>
              <a:gd name="connsiteX16" fmla="*/ 11073935 w 11406328"/>
              <a:gd name="connsiteY16" fmla="*/ 4828264 h 5964143"/>
              <a:gd name="connsiteX17" fmla="*/ 10985035 w 11406328"/>
              <a:gd name="connsiteY17" fmla="*/ 5437864 h 5964143"/>
              <a:gd name="connsiteX18" fmla="*/ 10845335 w 11406328"/>
              <a:gd name="connsiteY18" fmla="*/ 5945864 h 5964143"/>
              <a:gd name="connsiteX19" fmla="*/ 9575335 w 11406328"/>
              <a:gd name="connsiteY19" fmla="*/ 5856964 h 5964143"/>
              <a:gd name="connsiteX20" fmla="*/ 8495835 w 11406328"/>
              <a:gd name="connsiteY20" fmla="*/ 5907764 h 5964143"/>
              <a:gd name="connsiteX21" fmla="*/ 7289335 w 11406328"/>
              <a:gd name="connsiteY21" fmla="*/ 5780764 h 5964143"/>
              <a:gd name="connsiteX22" fmla="*/ 6120935 w 11406328"/>
              <a:gd name="connsiteY22" fmla="*/ 5958564 h 5964143"/>
              <a:gd name="connsiteX23" fmla="*/ 4685835 w 11406328"/>
              <a:gd name="connsiteY23" fmla="*/ 5691864 h 5964143"/>
              <a:gd name="connsiteX24" fmla="*/ 3365035 w 11406328"/>
              <a:gd name="connsiteY24" fmla="*/ 5844264 h 5964143"/>
              <a:gd name="connsiteX25" fmla="*/ 2260135 w 11406328"/>
              <a:gd name="connsiteY25" fmla="*/ 5691864 h 5964143"/>
              <a:gd name="connsiteX26" fmla="*/ 1104435 w 11406328"/>
              <a:gd name="connsiteY26" fmla="*/ 5793464 h 5964143"/>
              <a:gd name="connsiteX27" fmla="*/ 202735 w 11406328"/>
              <a:gd name="connsiteY27" fmla="*/ 5628364 h 5964143"/>
              <a:gd name="connsiteX28" fmla="*/ 317035 w 11406328"/>
              <a:gd name="connsiteY28" fmla="*/ 4345664 h 5964143"/>
              <a:gd name="connsiteX29" fmla="*/ 164635 w 11406328"/>
              <a:gd name="connsiteY29" fmla="*/ 3596364 h 5964143"/>
              <a:gd name="connsiteX30" fmla="*/ 215435 w 11406328"/>
              <a:gd name="connsiteY30" fmla="*/ 2796264 h 5964143"/>
              <a:gd name="connsiteX31" fmla="*/ 12235 w 11406328"/>
              <a:gd name="connsiteY31" fmla="*/ 2008864 h 5964143"/>
              <a:gd name="connsiteX32" fmla="*/ 101135 w 11406328"/>
              <a:gd name="connsiteY32" fmla="*/ 1310364 h 5964143"/>
              <a:gd name="connsiteX33" fmla="*/ 50335 w 11406328"/>
              <a:gd name="connsiteY33" fmla="*/ 700764 h 5964143"/>
              <a:gd name="connsiteX0" fmla="*/ 50335 w 11406328"/>
              <a:gd name="connsiteY0" fmla="*/ 700764 h 5961064"/>
              <a:gd name="connsiteX1" fmla="*/ 558335 w 11406328"/>
              <a:gd name="connsiteY1" fmla="*/ 27664 h 5961064"/>
              <a:gd name="connsiteX2" fmla="*/ 1498135 w 11406328"/>
              <a:gd name="connsiteY2" fmla="*/ 129264 h 5961064"/>
              <a:gd name="connsiteX3" fmla="*/ 2577635 w 11406328"/>
              <a:gd name="connsiteY3" fmla="*/ 129264 h 5961064"/>
              <a:gd name="connsiteX4" fmla="*/ 3479335 w 11406328"/>
              <a:gd name="connsiteY4" fmla="*/ 27664 h 5961064"/>
              <a:gd name="connsiteX5" fmla="*/ 4558835 w 11406328"/>
              <a:gd name="connsiteY5" fmla="*/ 205464 h 5961064"/>
              <a:gd name="connsiteX6" fmla="*/ 5752635 w 11406328"/>
              <a:gd name="connsiteY6" fmla="*/ 53064 h 5961064"/>
              <a:gd name="connsiteX7" fmla="*/ 6616235 w 11406328"/>
              <a:gd name="connsiteY7" fmla="*/ 268964 h 5961064"/>
              <a:gd name="connsiteX8" fmla="*/ 7898935 w 11406328"/>
              <a:gd name="connsiteY8" fmla="*/ 65764 h 5961064"/>
              <a:gd name="connsiteX9" fmla="*/ 8914935 w 11406328"/>
              <a:gd name="connsiteY9" fmla="*/ 243564 h 5961064"/>
              <a:gd name="connsiteX10" fmla="*/ 10451635 w 11406328"/>
              <a:gd name="connsiteY10" fmla="*/ 78464 h 5961064"/>
              <a:gd name="connsiteX11" fmla="*/ 11353335 w 11406328"/>
              <a:gd name="connsiteY11" fmla="*/ 370564 h 5961064"/>
              <a:gd name="connsiteX12" fmla="*/ 11289835 w 11406328"/>
              <a:gd name="connsiteY12" fmla="*/ 1390002 h 5961064"/>
              <a:gd name="connsiteX13" fmla="*/ 11353335 w 11406328"/>
              <a:gd name="connsiteY13" fmla="*/ 1996164 h 5961064"/>
              <a:gd name="connsiteX14" fmla="*/ 11213635 w 11406328"/>
              <a:gd name="connsiteY14" fmla="*/ 2859764 h 5961064"/>
              <a:gd name="connsiteX15" fmla="*/ 11289835 w 11406328"/>
              <a:gd name="connsiteY15" fmla="*/ 3926564 h 5961064"/>
              <a:gd name="connsiteX16" fmla="*/ 11073935 w 11406328"/>
              <a:gd name="connsiteY16" fmla="*/ 4828264 h 5961064"/>
              <a:gd name="connsiteX17" fmla="*/ 11188235 w 11406328"/>
              <a:gd name="connsiteY17" fmla="*/ 5488664 h 5961064"/>
              <a:gd name="connsiteX18" fmla="*/ 10845335 w 11406328"/>
              <a:gd name="connsiteY18" fmla="*/ 5945864 h 5961064"/>
              <a:gd name="connsiteX19" fmla="*/ 9575335 w 11406328"/>
              <a:gd name="connsiteY19" fmla="*/ 5856964 h 5961064"/>
              <a:gd name="connsiteX20" fmla="*/ 8495835 w 11406328"/>
              <a:gd name="connsiteY20" fmla="*/ 5907764 h 5961064"/>
              <a:gd name="connsiteX21" fmla="*/ 7289335 w 11406328"/>
              <a:gd name="connsiteY21" fmla="*/ 5780764 h 5961064"/>
              <a:gd name="connsiteX22" fmla="*/ 6120935 w 11406328"/>
              <a:gd name="connsiteY22" fmla="*/ 5958564 h 5961064"/>
              <a:gd name="connsiteX23" fmla="*/ 4685835 w 11406328"/>
              <a:gd name="connsiteY23" fmla="*/ 5691864 h 5961064"/>
              <a:gd name="connsiteX24" fmla="*/ 3365035 w 11406328"/>
              <a:gd name="connsiteY24" fmla="*/ 5844264 h 5961064"/>
              <a:gd name="connsiteX25" fmla="*/ 2260135 w 11406328"/>
              <a:gd name="connsiteY25" fmla="*/ 5691864 h 5961064"/>
              <a:gd name="connsiteX26" fmla="*/ 1104435 w 11406328"/>
              <a:gd name="connsiteY26" fmla="*/ 5793464 h 5961064"/>
              <a:gd name="connsiteX27" fmla="*/ 202735 w 11406328"/>
              <a:gd name="connsiteY27" fmla="*/ 5628364 h 5961064"/>
              <a:gd name="connsiteX28" fmla="*/ 317035 w 11406328"/>
              <a:gd name="connsiteY28" fmla="*/ 4345664 h 5961064"/>
              <a:gd name="connsiteX29" fmla="*/ 164635 w 11406328"/>
              <a:gd name="connsiteY29" fmla="*/ 3596364 h 5961064"/>
              <a:gd name="connsiteX30" fmla="*/ 215435 w 11406328"/>
              <a:gd name="connsiteY30" fmla="*/ 2796264 h 5961064"/>
              <a:gd name="connsiteX31" fmla="*/ 12235 w 11406328"/>
              <a:gd name="connsiteY31" fmla="*/ 2008864 h 5961064"/>
              <a:gd name="connsiteX32" fmla="*/ 101135 w 11406328"/>
              <a:gd name="connsiteY32" fmla="*/ 1310364 h 5961064"/>
              <a:gd name="connsiteX33" fmla="*/ 50335 w 11406328"/>
              <a:gd name="connsiteY33" fmla="*/ 700764 h 5961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1406328" h="5961064">
                <a:moveTo>
                  <a:pt x="50335" y="700764"/>
                </a:moveTo>
                <a:cubicBezTo>
                  <a:pt x="126535" y="486981"/>
                  <a:pt x="317035" y="122914"/>
                  <a:pt x="558335" y="27664"/>
                </a:cubicBezTo>
                <a:cubicBezTo>
                  <a:pt x="799635" y="-67586"/>
                  <a:pt x="1161585" y="112331"/>
                  <a:pt x="1498135" y="129264"/>
                </a:cubicBezTo>
                <a:cubicBezTo>
                  <a:pt x="1834685" y="146197"/>
                  <a:pt x="2247435" y="146197"/>
                  <a:pt x="2577635" y="129264"/>
                </a:cubicBezTo>
                <a:cubicBezTo>
                  <a:pt x="2907835" y="112331"/>
                  <a:pt x="3149135" y="14964"/>
                  <a:pt x="3479335" y="27664"/>
                </a:cubicBezTo>
                <a:cubicBezTo>
                  <a:pt x="3809535" y="40364"/>
                  <a:pt x="4179952" y="201231"/>
                  <a:pt x="4558835" y="205464"/>
                </a:cubicBezTo>
                <a:cubicBezTo>
                  <a:pt x="4937718" y="209697"/>
                  <a:pt x="5409735" y="42481"/>
                  <a:pt x="5752635" y="53064"/>
                </a:cubicBezTo>
                <a:cubicBezTo>
                  <a:pt x="6040502" y="125031"/>
                  <a:pt x="6258518" y="266847"/>
                  <a:pt x="6616235" y="268964"/>
                </a:cubicBezTo>
                <a:cubicBezTo>
                  <a:pt x="6973952" y="271081"/>
                  <a:pt x="7515818" y="69997"/>
                  <a:pt x="7898935" y="65764"/>
                </a:cubicBezTo>
                <a:cubicBezTo>
                  <a:pt x="8282052" y="61531"/>
                  <a:pt x="8489485" y="241447"/>
                  <a:pt x="8914935" y="243564"/>
                </a:cubicBezTo>
                <a:cubicBezTo>
                  <a:pt x="9340385" y="245681"/>
                  <a:pt x="10045235" y="57297"/>
                  <a:pt x="10451635" y="78464"/>
                </a:cubicBezTo>
                <a:cubicBezTo>
                  <a:pt x="10858035" y="99631"/>
                  <a:pt x="11213635" y="151974"/>
                  <a:pt x="11353335" y="370564"/>
                </a:cubicBezTo>
                <a:cubicBezTo>
                  <a:pt x="11493035" y="589154"/>
                  <a:pt x="11315235" y="1231252"/>
                  <a:pt x="11289835" y="1390002"/>
                </a:cubicBezTo>
                <a:cubicBezTo>
                  <a:pt x="11264435" y="1548752"/>
                  <a:pt x="11366035" y="1751204"/>
                  <a:pt x="11353335" y="1996164"/>
                </a:cubicBezTo>
                <a:cubicBezTo>
                  <a:pt x="11340635" y="2241124"/>
                  <a:pt x="11224218" y="2538031"/>
                  <a:pt x="11213635" y="2859764"/>
                </a:cubicBezTo>
                <a:cubicBezTo>
                  <a:pt x="11203052" y="3181497"/>
                  <a:pt x="11313118" y="3598481"/>
                  <a:pt x="11289835" y="3926564"/>
                </a:cubicBezTo>
                <a:cubicBezTo>
                  <a:pt x="11266552" y="4254647"/>
                  <a:pt x="11090868" y="4567914"/>
                  <a:pt x="11073935" y="4828264"/>
                </a:cubicBezTo>
                <a:cubicBezTo>
                  <a:pt x="11057002" y="5088614"/>
                  <a:pt x="11226335" y="5302397"/>
                  <a:pt x="11188235" y="5488664"/>
                </a:cubicBezTo>
                <a:cubicBezTo>
                  <a:pt x="11150135" y="5674931"/>
                  <a:pt x="11114152" y="5884481"/>
                  <a:pt x="10845335" y="5945864"/>
                </a:cubicBezTo>
                <a:cubicBezTo>
                  <a:pt x="10576518" y="6007247"/>
                  <a:pt x="9966918" y="5863314"/>
                  <a:pt x="9575335" y="5856964"/>
                </a:cubicBezTo>
                <a:cubicBezTo>
                  <a:pt x="9183752" y="5850614"/>
                  <a:pt x="8876835" y="5920464"/>
                  <a:pt x="8495835" y="5907764"/>
                </a:cubicBezTo>
                <a:cubicBezTo>
                  <a:pt x="8114835" y="5895064"/>
                  <a:pt x="7685152" y="5772297"/>
                  <a:pt x="7289335" y="5780764"/>
                </a:cubicBezTo>
                <a:cubicBezTo>
                  <a:pt x="6893518" y="5789231"/>
                  <a:pt x="6554852" y="5973381"/>
                  <a:pt x="6120935" y="5958564"/>
                </a:cubicBezTo>
                <a:cubicBezTo>
                  <a:pt x="5687018" y="5943747"/>
                  <a:pt x="5145152" y="5710914"/>
                  <a:pt x="4685835" y="5691864"/>
                </a:cubicBezTo>
                <a:cubicBezTo>
                  <a:pt x="4226518" y="5672814"/>
                  <a:pt x="3769318" y="5844264"/>
                  <a:pt x="3365035" y="5844264"/>
                </a:cubicBezTo>
                <a:cubicBezTo>
                  <a:pt x="2960752" y="5844264"/>
                  <a:pt x="2636902" y="5700331"/>
                  <a:pt x="2260135" y="5691864"/>
                </a:cubicBezTo>
                <a:cubicBezTo>
                  <a:pt x="1883368" y="5683397"/>
                  <a:pt x="1447335" y="5804047"/>
                  <a:pt x="1104435" y="5793464"/>
                </a:cubicBezTo>
                <a:cubicBezTo>
                  <a:pt x="761535" y="5782881"/>
                  <a:pt x="333968" y="5869664"/>
                  <a:pt x="202735" y="5628364"/>
                </a:cubicBezTo>
                <a:cubicBezTo>
                  <a:pt x="71502" y="5387064"/>
                  <a:pt x="323385" y="4684331"/>
                  <a:pt x="317035" y="4345664"/>
                </a:cubicBezTo>
                <a:cubicBezTo>
                  <a:pt x="310685" y="4006997"/>
                  <a:pt x="181568" y="3854597"/>
                  <a:pt x="164635" y="3596364"/>
                </a:cubicBezTo>
                <a:cubicBezTo>
                  <a:pt x="147702" y="3338131"/>
                  <a:pt x="240835" y="3060847"/>
                  <a:pt x="215435" y="2796264"/>
                </a:cubicBezTo>
                <a:cubicBezTo>
                  <a:pt x="190035" y="2531681"/>
                  <a:pt x="65152" y="2228997"/>
                  <a:pt x="12235" y="2008864"/>
                </a:cubicBezTo>
                <a:cubicBezTo>
                  <a:pt x="-40682" y="1788731"/>
                  <a:pt x="94785" y="1528381"/>
                  <a:pt x="101135" y="1310364"/>
                </a:cubicBezTo>
                <a:cubicBezTo>
                  <a:pt x="107485" y="1092347"/>
                  <a:pt x="-25865" y="914547"/>
                  <a:pt x="50335" y="7007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6568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648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484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374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40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623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90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itchFamily="18" charset="0"/>
          <a:ea typeface="黑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itchFamily="18" charset="0"/>
          <a:ea typeface="黑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itchFamily="18" charset="0"/>
          <a:ea typeface="黑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itchFamily="18" charset="0"/>
          <a:ea typeface="黑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  <a:ea typeface="黑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  <a:ea typeface="黑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  <a:ea typeface="黑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34008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/>
            </a:extLst>
          </p:cNvPr>
          <p:cNvSpPr/>
          <p:nvPr/>
        </p:nvSpPr>
        <p:spPr>
          <a:xfrm>
            <a:off x="2302396" y="1692097"/>
            <a:ext cx="715962" cy="66675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5123" name="图片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313" y="580733"/>
            <a:ext cx="2320925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 5">
            <a:extLst>
              <a:ext uri="{FF2B5EF4-FFF2-40B4-BE49-F238E27FC236}"/>
            </a:extLst>
          </p:cNvPr>
          <p:cNvSpPr/>
          <p:nvPr/>
        </p:nvSpPr>
        <p:spPr>
          <a:xfrm>
            <a:off x="2297633" y="1692097"/>
            <a:ext cx="720725" cy="720725"/>
          </a:xfrm>
          <a:prstGeom prst="ellipse">
            <a:avLst/>
          </a:prstGeom>
          <a:solidFill>
            <a:srgbClr val="01A0E9"/>
          </a:solidFill>
          <a:ln>
            <a:solidFill>
              <a:srgbClr val="01A0E9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198" name="标题 1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2192578" y="1649672"/>
            <a:ext cx="4494213" cy="7699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23 </a:t>
            </a:r>
            <a:r>
              <a:rPr lang="zh-CN" altLang="en-US" sz="4400" b="1" baseline="30000" dirty="0">
                <a:latin typeface="+mn-ea"/>
                <a:ea typeface="+mn-ea"/>
              </a:rPr>
              <a:t>*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童年的发现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3639643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>
            <a:spLocks noChangeArrowheads="1"/>
          </p:cNvSpPr>
          <p:nvPr/>
        </p:nvSpPr>
        <p:spPr bwMode="auto">
          <a:xfrm>
            <a:off x="420688" y="781050"/>
            <a:ext cx="8248650" cy="364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17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胚胎   祸患   天赋   痴迷</a:t>
            </a:r>
            <a:endParaRPr lang="en-US" altLang="zh-CN" sz="4800" b="1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7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绞尽脑汁　嘿嘿   伊始  </a:t>
            </a:r>
            <a:endParaRPr lang="en-US" altLang="zh-CN" sz="4800" b="1">
              <a:latin typeface="楷体" pitchFamily="49" charset="-122"/>
              <a:ea typeface="楷体" pitchFamily="49" charset="-122"/>
            </a:endParaRPr>
          </a:p>
          <a:p>
            <a:pPr algn="ctr" eaLnBrk="1" hangingPunct="1">
              <a:lnSpc>
                <a:spcPct val="170000"/>
              </a:lnSpc>
            </a:pPr>
            <a:r>
              <a:rPr lang="zh-CN" altLang="en-US" sz="4800" b="1">
                <a:latin typeface="楷体" pitchFamily="49" charset="-122"/>
                <a:ea typeface="楷体" pitchFamily="49" charset="-122"/>
              </a:rPr>
              <a:t>雅典娜  困窘</a:t>
            </a:r>
          </a:p>
        </p:txBody>
      </p:sp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617538" y="603250"/>
            <a:ext cx="105568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solidFill>
                  <a:srgbClr val="FF0000"/>
                </a:solidFill>
                <a:latin typeface="+mn-ea"/>
                <a:ea typeface="+mn-ea"/>
              </a:rPr>
              <a:t>pēi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2562225" y="603250"/>
            <a:ext cx="2179638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solidFill>
                  <a:srgbClr val="FF0000"/>
                </a:solidFill>
                <a:latin typeface="+mn-ea"/>
                <a:ea typeface="+mn-ea"/>
              </a:rPr>
              <a:t>huò</a:t>
            </a:r>
            <a:r>
              <a:rPr lang="en-US" altLang="zh-CN" sz="36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zh-CN" sz="3600" b="1" dirty="0" err="1">
                <a:solidFill>
                  <a:srgbClr val="FF0000"/>
                </a:solidFill>
                <a:latin typeface="+mn-ea"/>
                <a:ea typeface="+mn-ea"/>
              </a:rPr>
              <a:t>huàn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5575300" y="603250"/>
            <a:ext cx="88582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solidFill>
                  <a:srgbClr val="FF0000"/>
                </a:solidFill>
                <a:latin typeface="+mn-ea"/>
                <a:ea typeface="+mn-ea"/>
              </a:rPr>
              <a:t>fù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6" name="矩形 5">
            <a:extLst>
              <a:ext uri="{FF2B5EF4-FFF2-40B4-BE49-F238E27FC236}"/>
            </a:extLst>
          </p:cNvPr>
          <p:cNvSpPr/>
          <p:nvPr/>
        </p:nvSpPr>
        <p:spPr>
          <a:xfrm>
            <a:off x="7005638" y="603250"/>
            <a:ext cx="1122362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solidFill>
                  <a:srgbClr val="FF0000"/>
                </a:solidFill>
                <a:latin typeface="+mn-ea"/>
                <a:ea typeface="+mn-ea"/>
              </a:rPr>
              <a:t>chī</a:t>
            </a:r>
            <a:endParaRPr lang="zh-CN" altLang="en-US" sz="36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7" name="矩形 6">
            <a:extLst>
              <a:ext uri="{FF2B5EF4-FFF2-40B4-BE49-F238E27FC236}"/>
            </a:extLst>
          </p:cNvPr>
          <p:cNvSpPr/>
          <p:nvPr/>
        </p:nvSpPr>
        <p:spPr>
          <a:xfrm>
            <a:off x="4310063" y="1828800"/>
            <a:ext cx="105568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solidFill>
                  <a:srgbClr val="FF0000"/>
                </a:solidFill>
                <a:latin typeface="+mn-ea"/>
                <a:ea typeface="+mn-ea"/>
              </a:rPr>
              <a:t>hēi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8" name="矩形 7">
            <a:extLst>
              <a:ext uri="{FF2B5EF4-FFF2-40B4-BE49-F238E27FC236}"/>
            </a:extLst>
          </p:cNvPr>
          <p:cNvSpPr/>
          <p:nvPr/>
        </p:nvSpPr>
        <p:spPr>
          <a:xfrm>
            <a:off x="6545263" y="1828800"/>
            <a:ext cx="105568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solidFill>
                  <a:srgbClr val="FF0000"/>
                </a:solidFill>
                <a:latin typeface="+mn-ea"/>
                <a:ea typeface="+mn-ea"/>
              </a:rPr>
              <a:t>yī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9" name="矩形 8">
            <a:extLst>
              <a:ext uri="{FF2B5EF4-FFF2-40B4-BE49-F238E27FC236}"/>
            </a:extLst>
          </p:cNvPr>
          <p:cNvSpPr/>
          <p:nvPr/>
        </p:nvSpPr>
        <p:spPr>
          <a:xfrm>
            <a:off x="3908425" y="3068638"/>
            <a:ext cx="10541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solidFill>
                  <a:srgbClr val="FF0000"/>
                </a:solidFill>
                <a:latin typeface="+mn-ea"/>
                <a:ea typeface="+mn-ea"/>
              </a:rPr>
              <a:t>nà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10" name="矩形 9">
            <a:extLst>
              <a:ext uri="{FF2B5EF4-FFF2-40B4-BE49-F238E27FC236}"/>
            </a:extLst>
          </p:cNvPr>
          <p:cNvSpPr/>
          <p:nvPr/>
        </p:nvSpPr>
        <p:spPr>
          <a:xfrm>
            <a:off x="5437188" y="3068638"/>
            <a:ext cx="1550987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solidFill>
                  <a:srgbClr val="FF0000"/>
                </a:solidFill>
                <a:latin typeface="+mn-ea"/>
                <a:ea typeface="+mn-ea"/>
              </a:rPr>
              <a:t>jiǒnɡ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11" name="矩形 10">
            <a:extLst>
              <a:ext uri="{FF2B5EF4-FFF2-40B4-BE49-F238E27FC236}"/>
            </a:extLst>
          </p:cNvPr>
          <p:cNvSpPr/>
          <p:nvPr/>
        </p:nvSpPr>
        <p:spPr>
          <a:xfrm>
            <a:off x="1060450" y="1828800"/>
            <a:ext cx="1487488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 err="1">
                <a:solidFill>
                  <a:srgbClr val="FF0000"/>
                </a:solidFill>
                <a:latin typeface="+mn-ea"/>
                <a:ea typeface="+mn-ea"/>
              </a:rPr>
              <a:t>jiǎo</a:t>
            </a:r>
            <a:endParaRPr lang="zh-CN" altLang="en-US" sz="3600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3617119" y="175758"/>
            <a:ext cx="1922462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dirty="0"/>
              <a:t>读悟结合</a:t>
            </a:r>
          </a:p>
        </p:txBody>
      </p:sp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503238" y="1101725"/>
            <a:ext cx="8137525" cy="3327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600" b="1" dirty="0">
                <a:latin typeface="+mn-ea"/>
                <a:ea typeface="+mn-ea"/>
              </a:rPr>
              <a:t>    默读课文，思考：从“我”的童年发现和发现的过程中，你觉得“我”是一个怎样的孩子？请在课文中找出有关的依据，画出相关的句子，并句子旁边做好批注。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363538" y="620713"/>
            <a:ext cx="8416925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每天夜里做梦我都飞，我对飞行是那样迷恋，只要双脚一点，轻轻跃起，就能离开地面飞向空中。后来，我甚至学会了滑翔，在街道上空，在白桦树梢头，在青青的草地和澄澈的湖面上盘旋。我的身体是那样轻盈，可以随心所欲，运转自如，凭着双臂舒展和双腿弹动，似乎想去哪里就能飞到哪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509588" y="785813"/>
            <a:ext cx="8124825" cy="26638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600" b="1" dirty="0">
                <a:latin typeface="+mn-ea"/>
                <a:ea typeface="+mn-ea"/>
              </a:rPr>
              <a:t>    轻声朗读这段话，闭上眼睛想象这段话描写的情景。</a:t>
            </a:r>
            <a:endParaRPr lang="en-US" altLang="zh-CN" sz="3600" b="1" dirty="0">
              <a:latin typeface="+mn-ea"/>
              <a:ea typeface="+mn-ea"/>
            </a:endParaRPr>
          </a:p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如果你也做了这样一个梦，你会是什么样的心情？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978025" y="3532188"/>
            <a:ext cx="59150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高兴、惊喜、新奇</a:t>
            </a:r>
            <a:r>
              <a:rPr lang="en-US" altLang="zh-CN" sz="3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3600" b="1">
              <a:solidFill>
                <a:srgbClr val="FF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461963" y="852488"/>
            <a:ext cx="8220075" cy="13350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从这段话中可以体会出“我”是个怎样的孩子？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60450" y="2273300"/>
            <a:ext cx="75279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“我”是一个充满幻想的孩子。</a:t>
            </a:r>
          </a:p>
        </p:txBody>
      </p:sp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1066800" y="3140075"/>
            <a:ext cx="7685088" cy="1333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600" b="1" dirty="0">
                <a:latin typeface="+mn-ea"/>
                <a:ea typeface="+mn-ea"/>
              </a:rPr>
              <a:t>    带着自己的感受，有感情地朗读这段话。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>
            <a:spLocks noChangeArrowheads="1"/>
          </p:cNvSpPr>
          <p:nvPr/>
        </p:nvSpPr>
        <p:spPr bwMode="auto">
          <a:xfrm>
            <a:off x="319088" y="658813"/>
            <a:ext cx="8505825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人是由细胞构成的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从细胞变成小鱼，经过了很长时间。现在，这一段时间就折合成一个月。从小鱼变成青蛙又得经过很长时间，又折合成一个月。这样推算下来，到变化成人，正好是九个月。</a:t>
            </a:r>
          </a:p>
        </p:txBody>
      </p:sp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484188" y="3751263"/>
            <a:ext cx="8175625" cy="6048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n-ea"/>
                <a:ea typeface="+mn-ea"/>
              </a:rPr>
              <a:t>这段话中，哪些地方是“我”的幻想？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461963" y="1238250"/>
            <a:ext cx="8220075" cy="1333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当“我”发现或者是幻想了这样一个规律时，</a:t>
            </a:r>
            <a:r>
              <a:rPr lang="en-US" altLang="zh-CN" sz="3600" b="1" dirty="0">
                <a:latin typeface="+mn-ea"/>
                <a:ea typeface="+mn-ea"/>
              </a:rPr>
              <a:t>“</a:t>
            </a:r>
            <a:r>
              <a:rPr lang="zh-CN" altLang="en-US" sz="3600" b="1" dirty="0">
                <a:latin typeface="+mn-ea"/>
                <a:ea typeface="+mn-ea"/>
              </a:rPr>
              <a:t>我”的心情怎样？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60450" y="2955925"/>
            <a:ext cx="588168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格外高兴、得意</a:t>
            </a:r>
            <a:r>
              <a:rPr lang="en-US" altLang="zh-CN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36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461963" y="1082675"/>
            <a:ext cx="8242300" cy="1333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从这段话中可以体会出“我”是个怎样的孩子？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60450" y="2827338"/>
            <a:ext cx="7643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“我”是一个敢于大胆想象的孩子。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"/>
          <p:cNvSpPr>
            <a:spLocks noChangeArrowheads="1"/>
          </p:cNvSpPr>
          <p:nvPr/>
        </p:nvSpPr>
        <p:spPr bwMode="auto">
          <a:xfrm>
            <a:off x="423863" y="1231900"/>
            <a:ext cx="8193087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那天，我们几个人决定去见我们的老师，让他来解答这个奇妙的问题。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“梦里飞行，说明你们是在长身体啊！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老师解释说。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“为什么只有晚上睡觉时才长？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”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579" name="矩形 3"/>
          <p:cNvSpPr>
            <a:spLocks noChangeArrowheads="1"/>
          </p:cNvSpPr>
          <p:nvPr/>
        </p:nvSpPr>
        <p:spPr bwMode="auto">
          <a:xfrm>
            <a:off x="423863" y="504825"/>
            <a:ext cx="2982912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读下列句子：</a:t>
            </a:r>
            <a:endParaRPr lang="en-US" altLang="zh-CN" sz="32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>
            <a:spLocks noChangeArrowheads="1"/>
          </p:cNvSpPr>
          <p:nvPr/>
        </p:nvSpPr>
        <p:spPr bwMode="auto">
          <a:xfrm>
            <a:off x="423863" y="798513"/>
            <a:ext cx="8469312" cy="384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“白天你们太淘气，妨碍细胞的生长。到了晚上，细胞就不停地繁殖。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   “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那为什么人在生长的时候就要飞呢？这究竟是什么道理？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   “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这是你们的细胞回想起了远古时代，那个时候，人还是飞鸟。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</a:t>
            </a:r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/>
            </a:extLst>
          </p:cNvPr>
          <p:cNvSpPr/>
          <p:nvPr/>
        </p:nvSpPr>
        <p:spPr>
          <a:xfrm>
            <a:off x="449263" y="869950"/>
            <a:ext cx="8054975" cy="25622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3200" b="1" dirty="0">
                <a:latin typeface="+mn-ea"/>
                <a:ea typeface="+mn-ea"/>
              </a:rPr>
              <a:t>    人们常说童年生活是美好、幸福的，那是因为处于童年时代的孩子活泼好动、富有朝气，他们对事物常带着好奇，充满幻想，并且善于探索。</a:t>
            </a:r>
            <a:r>
              <a:rPr lang="en-US" altLang="zh-CN" sz="3200" b="1" dirty="0">
                <a:latin typeface="+mn-ea"/>
                <a:ea typeface="+mn-ea"/>
              </a:rPr>
              <a:t>  </a:t>
            </a:r>
            <a:endParaRPr lang="zh-CN" altLang="en-US" sz="3200" b="1" dirty="0">
              <a:latin typeface="+mn-ea"/>
              <a:ea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20471" y="403412"/>
            <a:ext cx="16607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>
            <a:spLocks noChangeArrowheads="1"/>
          </p:cNvSpPr>
          <p:nvPr/>
        </p:nvSpPr>
        <p:spPr bwMode="auto">
          <a:xfrm>
            <a:off x="581025" y="906463"/>
            <a:ext cx="815657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“人怎么会是鸟？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我们万分惊讶。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   “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岂止是鸟！人是由简单生命进化来的。最开始是草履虫，后来是鱼，是青蛙，是猴子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所有这些知识，等你们升入高年级，上课时老师都会给你们讲解。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”</a:t>
            </a:r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441325" y="798513"/>
            <a:ext cx="8112125" cy="17875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3200" b="1" dirty="0">
                <a:latin typeface="+mn-ea"/>
                <a:ea typeface="+mn-ea"/>
              </a:rPr>
              <a:t>“</a:t>
            </a:r>
            <a:r>
              <a:rPr lang="zh-CN" altLang="en-US" sz="3200" b="1" dirty="0">
                <a:latin typeface="+mn-ea"/>
                <a:ea typeface="+mn-ea"/>
              </a:rPr>
              <a:t>我”问了几个问题？把问题圈出来。</a:t>
            </a:r>
            <a:endParaRPr lang="en-US" altLang="zh-CN" sz="3200" b="1" dirty="0">
              <a:latin typeface="+mn-ea"/>
              <a:ea typeface="+mn-ea"/>
            </a:endParaRPr>
          </a:p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n-ea"/>
                <a:ea typeface="+mn-ea"/>
              </a:rPr>
              <a:t>想一想，这些问题之间有什么关系？你感受到了什么？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95350" y="2654300"/>
            <a:ext cx="7658100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一个问题套着另一个问题，每一个问题都是对前一个问题的追问。感受到作者的好奇、迫切，打破沙锅问到底。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455613" y="711200"/>
            <a:ext cx="8220075" cy="1333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从这段话中可以体会出“我”是个怎样的孩子？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17588" y="2152650"/>
            <a:ext cx="76581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“我”是一个喜欢刨根问底的孩子。</a:t>
            </a:r>
          </a:p>
        </p:txBody>
      </p:sp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455613" y="2928938"/>
            <a:ext cx="8220075" cy="1333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想象当时的情景，同桌之间分角色朗读这段话。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"/>
          <p:cNvSpPr>
            <a:spLocks noChangeArrowheads="1"/>
          </p:cNvSpPr>
          <p:nvPr/>
        </p:nvSpPr>
        <p:spPr bwMode="auto">
          <a:xfrm>
            <a:off x="365125" y="765175"/>
            <a:ext cx="8493125" cy="38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高年级，离我们是那样遥远，而飞行却仍在继续。和老师的一次谈话，更加激发了我的想象力。我渴望弄明白，人究竟是怎么来的。我想得是那样痴迷，以至于从河里抓到一条鱼，我都会翻来覆去地看个仔细，恨不得从鱼身上发现将来的人应该具有的某些特征。</a:t>
            </a:r>
          </a:p>
        </p:txBody>
      </p:sp>
      <p:sp>
        <p:nvSpPr>
          <p:cNvPr id="29699" name="矩形 2"/>
          <p:cNvSpPr>
            <a:spLocks noChangeArrowheads="1"/>
          </p:cNvSpPr>
          <p:nvPr/>
        </p:nvSpPr>
        <p:spPr bwMode="auto">
          <a:xfrm>
            <a:off x="365125" y="195263"/>
            <a:ext cx="298132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读一读：</a:t>
            </a:r>
            <a:endParaRPr lang="en-US" altLang="zh-CN" sz="32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449263" y="841375"/>
            <a:ext cx="8245475" cy="29686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n-ea"/>
                <a:ea typeface="+mn-ea"/>
              </a:rPr>
              <a:t>哪些地方让你读到了他的“痴迷”？</a:t>
            </a:r>
            <a:endParaRPr lang="en-US" altLang="zh-CN" sz="3200" b="1" dirty="0">
              <a:latin typeface="+mn-ea"/>
              <a:ea typeface="+mn-ea"/>
            </a:endParaRPr>
          </a:p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n-ea"/>
                <a:ea typeface="+mn-ea"/>
              </a:rPr>
              <a:t>想象“我”研究一条鱼的样子，</a:t>
            </a:r>
            <a:r>
              <a:rPr lang="en-US" altLang="zh-CN" sz="3200" b="1" dirty="0">
                <a:latin typeface="+mn-ea"/>
                <a:ea typeface="+mn-ea"/>
              </a:rPr>
              <a:t>“</a:t>
            </a:r>
            <a:r>
              <a:rPr lang="zh-CN" altLang="en-US" sz="3200" b="1" dirty="0">
                <a:latin typeface="+mn-ea"/>
                <a:ea typeface="+mn-ea"/>
              </a:rPr>
              <a:t>我”会翻来覆去地看些什么？想些什么？</a:t>
            </a:r>
            <a:endParaRPr lang="en-US" altLang="zh-CN" sz="3200" b="1" dirty="0">
              <a:latin typeface="+mn-ea"/>
              <a:ea typeface="+mn-ea"/>
            </a:endParaRPr>
          </a:p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n-ea"/>
                <a:ea typeface="+mn-ea"/>
              </a:rPr>
              <a:t>从这段话中可以体会出“我”是个怎样的孩子？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293813" y="3857625"/>
            <a:ext cx="693737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善于观察、勤于思考、执着探究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3631407" y="166233"/>
            <a:ext cx="1922462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dirty="0"/>
              <a:t>品味语言</a:t>
            </a:r>
          </a:p>
        </p:txBody>
      </p:sp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296863" y="1165225"/>
            <a:ext cx="8591550" cy="29686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n-ea"/>
                <a:ea typeface="+mn-ea"/>
              </a:rPr>
              <a:t>默读课文，找出你觉得有趣的部分，说说自己的感受，还可以和同学交流自己有过什么“发现”。</a:t>
            </a:r>
          </a:p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n-ea"/>
                <a:ea typeface="+mn-ea"/>
              </a:rPr>
              <a:t>四人小组讨论交流课文中有趣的部分和自己的感受。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"/>
          <p:cNvSpPr>
            <a:spLocks noChangeArrowheads="1"/>
          </p:cNvSpPr>
          <p:nvPr/>
        </p:nvSpPr>
        <p:spPr bwMode="auto">
          <a:xfrm>
            <a:off x="588963" y="687388"/>
            <a:ext cx="796607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幸亏她没有容我解释，不然的话，同学们听见我说自己三年前就发现了“进化论”，还不笑塌房顶！不过，被轰出教室，站在外面，我倒想出了一条自我安慰的理由，我明白了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世界上的重大发现，有时还会给人带来被驱逐和被迫害的风险。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441325" y="974725"/>
            <a:ext cx="7515225" cy="6683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你觉得这段话哪些地方很有趣？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23938" y="1814513"/>
            <a:ext cx="7658100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语言十分幽默风趣，</a:t>
            </a:r>
            <a:r>
              <a:rPr lang="en-US" altLang="zh-CN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我”用自嘲的方式表达了对童年的发现这件事的看法。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377825" y="806450"/>
            <a:ext cx="8388350" cy="19986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怎样理解“世界上的重大发现，有时还会给人带来被驱逐和被迫害的风险”这句话？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11238" y="2898775"/>
            <a:ext cx="7656512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我们无论做什么事情，都会冒风险，都要有足够的勇气去面对</a:t>
            </a:r>
            <a:r>
              <a:rPr lang="en-US" altLang="zh-CN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36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419100" y="1219200"/>
            <a:ext cx="8305800" cy="24558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举例说说你对“世界上的重大发现，有时还会给人带来被驱逐和被迫害的风险”这句话的理解。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303213" y="409575"/>
            <a:ext cx="7775575" cy="7334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3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读了这个题目，大家有哪些疑问？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15988" y="1284288"/>
            <a:ext cx="6816725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课文写谁的童年发现？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15988" y="2279650"/>
            <a:ext cx="63500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3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我”在童年时发现了什么？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15988" y="3270250"/>
            <a:ext cx="3159125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怎么发现的？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377825" y="696913"/>
            <a:ext cx="8289925" cy="13350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作者为什么想出了这样一条自我安慰的理由？这跟他有什么关系？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011238" y="2032000"/>
            <a:ext cx="765651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因为他现在面临着同样的问题。他发现了胎儿发育的规律，却被老师误解，轰出了教室。这对于一个学生来说也是一种驱逐和迫害。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377825" y="1004888"/>
            <a:ext cx="8289925" cy="13350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从这段话中，你体会到了作者怎样的感情？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46300" y="2325688"/>
            <a:ext cx="4752975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    不满、气愤</a:t>
            </a:r>
          </a:p>
        </p:txBody>
      </p:sp>
      <p:sp>
        <p:nvSpPr>
          <p:cNvPr id="6" name="矩形 5">
            <a:extLst>
              <a:ext uri="{FF2B5EF4-FFF2-40B4-BE49-F238E27FC236}"/>
            </a:extLst>
          </p:cNvPr>
          <p:cNvSpPr/>
          <p:nvPr/>
        </p:nvSpPr>
        <p:spPr>
          <a:xfrm>
            <a:off x="377825" y="3268663"/>
            <a:ext cx="8289925" cy="6699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600" b="1" dirty="0">
                <a:latin typeface="+mn-ea"/>
                <a:ea typeface="+mn-ea"/>
              </a:rPr>
              <a:t>请你带着这种感情读一读这段话。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1"/>
          <p:cNvSpPr>
            <a:spLocks noChangeArrowheads="1"/>
          </p:cNvSpPr>
          <p:nvPr/>
        </p:nvSpPr>
        <p:spPr bwMode="auto">
          <a:xfrm>
            <a:off x="357188" y="563563"/>
            <a:ext cx="8124825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听完这句话，你大概忍不住会哈哈大笑，愿意笑你就笑吧，反正笑声不会给你招来祸患。我跟你可不同，事情过去了三年，有一次我想起了自己的发现，情不自禁笑出了声音，竟使我当众受到了惩罚。</a:t>
            </a:r>
          </a:p>
        </p:txBody>
      </p:sp>
      <p:sp>
        <p:nvSpPr>
          <p:cNvPr id="3" name="矩形 2">
            <a:extLst>
              <a:ext uri="{FF2B5EF4-FFF2-40B4-BE49-F238E27FC236}"/>
            </a:extLst>
          </p:cNvPr>
          <p:cNvSpPr/>
          <p:nvPr/>
        </p:nvSpPr>
        <p:spPr>
          <a:xfrm>
            <a:off x="481013" y="3532188"/>
            <a:ext cx="7016750" cy="6048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n-ea"/>
                <a:ea typeface="+mn-ea"/>
              </a:rPr>
              <a:t>你觉得这段话哪些地方很有趣？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645275" y="3322638"/>
            <a:ext cx="23050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>
                <a:solidFill>
                  <a:srgbClr val="FF00FF"/>
                </a:solidFill>
                <a:latin typeface="楷体" pitchFamily="49" charset="-122"/>
                <a:ea typeface="楷体" pitchFamily="49" charset="-122"/>
              </a:rPr>
              <a:t>语言十分幽默风趣</a:t>
            </a:r>
          </a:p>
        </p:txBody>
      </p:sp>
      <p:sp>
        <p:nvSpPr>
          <p:cNvPr id="5" name="矩形 4">
            <a:extLst>
              <a:ext uri="{FF2B5EF4-FFF2-40B4-BE49-F238E27FC236}"/>
            </a:extLst>
          </p:cNvPr>
          <p:cNvSpPr/>
          <p:nvPr/>
        </p:nvSpPr>
        <p:spPr>
          <a:xfrm>
            <a:off x="481013" y="4149725"/>
            <a:ext cx="7016750" cy="604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n-ea"/>
                <a:ea typeface="+mn-ea"/>
              </a:rPr>
              <a:t>有感情地朗读这段话。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666750" y="317500"/>
            <a:ext cx="7331075" cy="11953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n-ea"/>
                <a:ea typeface="+mn-ea"/>
              </a:rPr>
              <a:t>从“我”童年的发现中，大家受到了什么启发？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204913" y="1409700"/>
            <a:ext cx="6910387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我们在日常的生活中要养成仔细观察的好习惯，遇到问题要敢于动脑思考，要大胆想象，最为重要的是要有坚持不懈、勤奋钻研的精神。</a:t>
            </a:r>
          </a:p>
        </p:txBody>
      </p:sp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666750" y="3717925"/>
            <a:ext cx="7331075" cy="11953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571500" indent="-571500"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n-ea"/>
                <a:ea typeface="+mn-ea"/>
              </a:rPr>
              <a:t>在平时的学习、生活中，你有过什么“发现”。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574675" y="1101725"/>
            <a:ext cx="8062913" cy="29670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latin typeface="+mn-ea"/>
                <a:ea typeface="+mn-ea"/>
              </a:rPr>
              <a:t>    尽管童年的发现有时会令人觉得可笑，甚至会招来麻烦，可是老师希望你们每个人都用一双好奇的眼睛去发现，去享受发现的快乐，拥有自己美妙的童年的发现。也许，这就是你创造、研究的开始。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3610769" y="191725"/>
            <a:ext cx="1922462" cy="585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defRPr sz="3200" b="1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dirty="0"/>
              <a:t>板书设计</a:t>
            </a:r>
          </a:p>
        </p:txBody>
      </p:sp>
      <p:sp>
        <p:nvSpPr>
          <p:cNvPr id="3" name="左大括号 2">
            <a:extLst>
              <a:ext uri="{FF2B5EF4-FFF2-40B4-BE49-F238E27FC236}"/>
            </a:extLst>
          </p:cNvPr>
          <p:cNvSpPr/>
          <p:nvPr/>
        </p:nvSpPr>
        <p:spPr>
          <a:xfrm>
            <a:off x="1462088" y="1301750"/>
            <a:ext cx="212725" cy="3062288"/>
          </a:xfrm>
          <a:prstGeom prst="leftBrace">
            <a:avLst>
              <a:gd name="adj1" fmla="val 123088"/>
              <a:gd name="adj2" fmla="val 50000"/>
            </a:avLst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dirty="0">
              <a:latin typeface="宋体" panose="0201060003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995613" y="1778000"/>
            <a:ext cx="4041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1F1A17"/>
                </a:solidFill>
                <a:latin typeface="楷体" pitchFamily="49" charset="-122"/>
                <a:ea typeface="楷体" pitchFamily="49" charset="-122"/>
              </a:rPr>
              <a:t>梦中飞行，产生疑惑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000375" y="2465388"/>
            <a:ext cx="4054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1F1A17"/>
                </a:solidFill>
                <a:latin typeface="楷体" pitchFamily="49" charset="-122"/>
                <a:ea typeface="楷体" pitchFamily="49" charset="-122"/>
              </a:rPr>
              <a:t>询问老师，加重好奇</a:t>
            </a:r>
          </a:p>
        </p:txBody>
      </p:sp>
      <p:sp>
        <p:nvSpPr>
          <p:cNvPr id="7" name="左大括号 6">
            <a:extLst>
              <a:ext uri="{FF2B5EF4-FFF2-40B4-BE49-F238E27FC236}"/>
            </a:extLst>
          </p:cNvPr>
          <p:cNvSpPr/>
          <p:nvPr/>
        </p:nvSpPr>
        <p:spPr>
          <a:xfrm rot="10800000">
            <a:off x="6862763" y="1301750"/>
            <a:ext cx="212725" cy="3062288"/>
          </a:xfrm>
          <a:prstGeom prst="leftBrace">
            <a:avLst>
              <a:gd name="adj1" fmla="val 123088"/>
              <a:gd name="adj2" fmla="val 50000"/>
            </a:avLst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054850" y="1998663"/>
            <a:ext cx="1874838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>
                <a:solidFill>
                  <a:srgbClr val="1F1A17"/>
                </a:solidFill>
                <a:latin typeface="楷体" pitchFamily="49" charset="-122"/>
                <a:ea typeface="楷体" pitchFamily="49" charset="-122"/>
              </a:rPr>
              <a:t>求知若渴</a:t>
            </a:r>
            <a:endParaRPr lang="en-US" altLang="zh-CN" sz="3200" b="1">
              <a:solidFill>
                <a:srgbClr val="1F1A17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>
                <a:solidFill>
                  <a:srgbClr val="1F1A17"/>
                </a:solidFill>
                <a:latin typeface="楷体" pitchFamily="49" charset="-122"/>
                <a:ea typeface="楷体" pitchFamily="49" charset="-122"/>
              </a:rPr>
              <a:t>大胆探究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000375" y="3160713"/>
            <a:ext cx="4054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1F1A17"/>
                </a:solidFill>
                <a:latin typeface="楷体" pitchFamily="49" charset="-122"/>
                <a:ea typeface="楷体" pitchFamily="49" charset="-122"/>
              </a:rPr>
              <a:t>观察思考，得出猜想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706563" y="3906838"/>
            <a:ext cx="4724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solidFill>
                  <a:srgbClr val="1F1A17"/>
                </a:solidFill>
                <a:latin typeface="楷体" pitchFamily="49" charset="-122"/>
                <a:ea typeface="楷体" pitchFamily="49" charset="-122"/>
              </a:rPr>
              <a:t>证实猜想，发笑受罚</a:t>
            </a:r>
          </a:p>
        </p:txBody>
      </p:sp>
      <p:sp>
        <p:nvSpPr>
          <p:cNvPr id="11" name="文本框 2"/>
          <p:cNvSpPr txBox="1">
            <a:spLocks noChangeArrowheads="1"/>
          </p:cNvSpPr>
          <p:nvPr/>
        </p:nvSpPr>
        <p:spPr bwMode="auto">
          <a:xfrm>
            <a:off x="623888" y="1555750"/>
            <a:ext cx="585787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>
                <a:solidFill>
                  <a:srgbClr val="1F1A17"/>
                </a:solidFill>
                <a:latin typeface="黑体" pitchFamily="49" charset="-122"/>
                <a:ea typeface="黑体" pitchFamily="49" charset="-122"/>
              </a:rPr>
              <a:t>童年的发现</a:t>
            </a:r>
          </a:p>
        </p:txBody>
      </p:sp>
      <p:pic>
        <p:nvPicPr>
          <p:cNvPr id="44043" name="图片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5288" y="4140200"/>
            <a:ext cx="901700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674813" y="1149350"/>
            <a:ext cx="52593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1F1A17"/>
                </a:solidFill>
                <a:latin typeface="楷体" pitchFamily="49" charset="-122"/>
                <a:ea typeface="楷体" pitchFamily="49" charset="-122"/>
              </a:rPr>
              <a:t>概述发现</a:t>
            </a:r>
            <a:r>
              <a:rPr lang="en-US" altLang="zh-CN" sz="3200" b="1">
                <a:solidFill>
                  <a:srgbClr val="1F1A17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 b="1">
                <a:solidFill>
                  <a:srgbClr val="1F1A17"/>
                </a:solidFill>
                <a:latin typeface="楷体" pitchFamily="49" charset="-122"/>
                <a:ea typeface="楷体" pitchFamily="49" charset="-122"/>
              </a:rPr>
              <a:t>胚胎发育规律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706563" y="2187575"/>
            <a:ext cx="105251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200" b="1">
                <a:solidFill>
                  <a:srgbClr val="1F1A17"/>
                </a:solidFill>
                <a:latin typeface="楷体" pitchFamily="49" charset="-122"/>
                <a:ea typeface="楷体" pitchFamily="49" charset="-122"/>
              </a:rPr>
              <a:t>发现过程</a:t>
            </a:r>
          </a:p>
        </p:txBody>
      </p:sp>
      <p:sp>
        <p:nvSpPr>
          <p:cNvPr id="15" name="左大括号 14">
            <a:extLst>
              <a:ext uri="{FF2B5EF4-FFF2-40B4-BE49-F238E27FC236}"/>
            </a:extLst>
          </p:cNvPr>
          <p:cNvSpPr/>
          <p:nvPr/>
        </p:nvSpPr>
        <p:spPr>
          <a:xfrm>
            <a:off x="2760663" y="1931988"/>
            <a:ext cx="234950" cy="1520825"/>
          </a:xfrm>
          <a:prstGeom prst="leftBrace">
            <a:avLst>
              <a:gd name="adj1" fmla="val 123088"/>
              <a:gd name="adj2" fmla="val 50000"/>
            </a:avLst>
          </a:prstGeom>
          <a:ln w="222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z="2800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 animBg="1"/>
      <p:bldP spid="8" grpId="0"/>
      <p:bldP spid="9" grpId="0"/>
      <p:bldP spid="10" grpId="0"/>
      <p:bldP spid="11" grpId="0"/>
      <p:bldP spid="13" grpId="0"/>
      <p:bldP spid="14" grpId="0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583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3610769" y="156708"/>
            <a:ext cx="1922462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32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</a:p>
        </p:txBody>
      </p:sp>
      <p:sp>
        <p:nvSpPr>
          <p:cNvPr id="7171" name="矩形 2"/>
          <p:cNvSpPr>
            <a:spLocks noChangeArrowheads="1"/>
          </p:cNvSpPr>
          <p:nvPr/>
        </p:nvSpPr>
        <p:spPr bwMode="auto">
          <a:xfrm>
            <a:off x="152400" y="874713"/>
            <a:ext cx="840740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带着问题自由朗读课文，四人小组讨论交流：</a:t>
            </a:r>
            <a:endParaRPr lang="en-US" altLang="zh-CN" sz="32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矩形 7">
            <a:extLst>
              <a:ext uri="{FF2B5EF4-FFF2-40B4-BE49-F238E27FC236}"/>
            </a:extLst>
          </p:cNvPr>
          <p:cNvSpPr/>
          <p:nvPr/>
        </p:nvSpPr>
        <p:spPr>
          <a:xfrm>
            <a:off x="620713" y="1411288"/>
            <a:ext cx="7902575" cy="29686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200" b="1" dirty="0">
                <a:latin typeface="+mn-ea"/>
                <a:ea typeface="+mn-ea"/>
              </a:rPr>
              <a:t>人为什么会在梦中飞行？</a:t>
            </a:r>
            <a:endParaRPr lang="en-US" altLang="zh-CN" sz="3200" b="1" dirty="0">
              <a:latin typeface="+mn-ea"/>
              <a:ea typeface="+mn-ea"/>
            </a:endParaRPr>
          </a:p>
          <a:p>
            <a:pPr marL="457200" indent="-45720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200" b="1" dirty="0">
                <a:latin typeface="+mn-ea"/>
                <a:ea typeface="+mn-ea"/>
              </a:rPr>
              <a:t>人究竟是从哪里来的？</a:t>
            </a:r>
            <a:endParaRPr lang="en-US" altLang="zh-CN" sz="3200" b="1" dirty="0">
              <a:latin typeface="+mn-ea"/>
              <a:ea typeface="+mn-ea"/>
            </a:endParaRPr>
          </a:p>
          <a:p>
            <a:pPr marL="457200" indent="-45720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200" b="1" dirty="0">
                <a:latin typeface="+mn-ea"/>
                <a:ea typeface="+mn-ea"/>
              </a:rPr>
              <a:t>为了弄清楚这些问题</a:t>
            </a:r>
            <a:r>
              <a:rPr lang="en-US" altLang="zh-CN" sz="3200" b="1" dirty="0">
                <a:latin typeface="+mn-ea"/>
                <a:ea typeface="+mn-ea"/>
              </a:rPr>
              <a:t>,“</a:t>
            </a:r>
            <a:r>
              <a:rPr lang="zh-CN" altLang="en-US" sz="3200" b="1" dirty="0">
                <a:latin typeface="+mn-ea"/>
                <a:ea typeface="+mn-ea"/>
              </a:rPr>
              <a:t>我”经历了怎样的探究过程？</a:t>
            </a:r>
            <a:endParaRPr lang="en-US" altLang="zh-CN" sz="3200" b="1" dirty="0">
              <a:latin typeface="+mn-ea"/>
              <a:ea typeface="+mn-ea"/>
            </a:endParaRPr>
          </a:p>
          <a:p>
            <a:pPr marL="457200" indent="-45720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200" b="1" dirty="0">
                <a:latin typeface="+mn-ea"/>
                <a:ea typeface="+mn-ea"/>
              </a:rPr>
              <a:t>结果怎样？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454025" y="309563"/>
            <a:ext cx="6594475" cy="6683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600" b="1" dirty="0">
                <a:latin typeface="+mn-ea"/>
                <a:ea typeface="+mn-ea"/>
              </a:rPr>
              <a:t>人为什么会在梦中飞行？</a:t>
            </a:r>
            <a:endParaRPr lang="en-US" altLang="zh-CN" sz="3600" b="1" dirty="0">
              <a:latin typeface="+mn-ea"/>
              <a:ea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54025" y="909638"/>
            <a:ext cx="8235950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因为睡梦中，人在长身体；人的细胞回想起了远古时代，那个时候，人还是飞鸟。</a:t>
            </a:r>
          </a:p>
        </p:txBody>
      </p:sp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454025" y="2990850"/>
            <a:ext cx="5486400" cy="6905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600" b="1" dirty="0">
                <a:latin typeface="+mn-ea"/>
                <a:ea typeface="+mn-ea"/>
              </a:rPr>
              <a:t>人究竟是从哪里来的？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54025" y="3613150"/>
            <a:ext cx="770413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母亲怀胎九个月生下来的。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/>
            </a:extLst>
          </p:cNvPr>
          <p:cNvSpPr/>
          <p:nvPr/>
        </p:nvSpPr>
        <p:spPr>
          <a:xfrm>
            <a:off x="242888" y="247650"/>
            <a:ext cx="7769225" cy="11953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200" b="1" dirty="0">
                <a:latin typeface="+mn-ea"/>
                <a:ea typeface="+mn-ea"/>
              </a:rPr>
              <a:t>为了弄清楚这些问题，</a:t>
            </a:r>
            <a:r>
              <a:rPr lang="en-US" altLang="zh-CN" sz="3200" b="1" dirty="0">
                <a:latin typeface="+mn-ea"/>
                <a:ea typeface="+mn-ea"/>
              </a:rPr>
              <a:t>“</a:t>
            </a:r>
            <a:r>
              <a:rPr lang="zh-CN" altLang="en-US" sz="3200" b="1" dirty="0">
                <a:latin typeface="+mn-ea"/>
                <a:ea typeface="+mn-ea"/>
              </a:rPr>
              <a:t>我”经历了怎样的探究过程？</a:t>
            </a:r>
            <a:endParaRPr lang="en-US" altLang="zh-CN" sz="3200" b="1" dirty="0">
              <a:latin typeface="+mn-ea"/>
              <a:ea typeface="+mn-ea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82613" y="1355725"/>
            <a:ext cx="8215312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先是梦中飞行，再由梦中飞行引出为什么会在梦中飞行及老师对此所做的解释，然后由老师的解释引出“人究竟是怎么来的”的疑问以及对这个疑问的大胆猜想，这个猜想就是作者的童年发现。</a:t>
            </a:r>
            <a:r>
              <a:rPr lang="en-US" altLang="zh-CN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我”经历了“提出问题</a:t>
            </a:r>
            <a:r>
              <a:rPr lang="en-US" altLang="zh-CN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探究问题</a:t>
            </a:r>
            <a:r>
              <a:rPr lang="en-US" altLang="zh-CN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大胆想象出问题的答案”的探究过程。</a:t>
            </a:r>
            <a:endParaRPr lang="en-US" altLang="zh-CN" sz="32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428625" y="977900"/>
            <a:ext cx="3703638" cy="692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600" b="1" dirty="0">
                <a:latin typeface="+mn-ea"/>
                <a:ea typeface="+mn-ea"/>
              </a:rPr>
              <a:t>结果怎样？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863600" y="1825625"/>
            <a:ext cx="7805738" cy="143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“我”大胆想象胚胎发育的规律与达尔文的“进化论”不谋而合。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287338" y="244475"/>
            <a:ext cx="7705725" cy="11953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200" b="1" dirty="0">
                <a:latin typeface="+mn-ea"/>
                <a:ea typeface="+mn-ea"/>
              </a:rPr>
              <a:t>    课文是以倒叙的形式来写的，共分三部分，应该怎样划分呢？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7338" y="1354138"/>
            <a:ext cx="8416925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第一部分（第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自然段）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：概述了作者童年时的发现。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第二部分（第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3-13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自然段）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：重点叙述作者童年时发现胚胎发育规律的过程。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第三部分（第</a:t>
            </a:r>
            <a:r>
              <a:rPr lang="en-US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14-19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自然段）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：写这个发现在几年后老师讲课中得到证实。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/>
            </a:extLst>
          </p:cNvPr>
          <p:cNvSpPr/>
          <p:nvPr/>
        </p:nvSpPr>
        <p:spPr>
          <a:xfrm>
            <a:off x="247650" y="800100"/>
            <a:ext cx="8212138" cy="13335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3600" b="1" dirty="0">
                <a:latin typeface="+mn-ea"/>
                <a:ea typeface="+mn-ea"/>
              </a:rPr>
              <a:t>快速浏览课文，说一说课文主要讲述了一件什么事。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28663" y="2200275"/>
            <a:ext cx="7764462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这篇课文讲的是作者童年时发现胚胎发育规律的过程，反映了儿童求知若渴的特点和惊人的想象力。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7703</TotalTime>
  <Words>1853</Words>
  <Application>Microsoft Office PowerPoint</Application>
  <PresentationFormat>全屏显示(16:9)</PresentationFormat>
  <Paragraphs>120</Paragraphs>
  <Slides>36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48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</cp:revision>
  <dcterms:created xsi:type="dcterms:W3CDTF">2016-01-14T05:53:56Z</dcterms:created>
  <dcterms:modified xsi:type="dcterms:W3CDTF">2021-10-28T11:47:19Z</dcterms:modified>
</cp:coreProperties>
</file>