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2" r:id="rId4"/>
    <p:sldId id="258" r:id="rId5"/>
    <p:sldId id="259" r:id="rId6"/>
    <p:sldId id="290" r:id="rId7"/>
    <p:sldId id="291" r:id="rId8"/>
    <p:sldId id="292" r:id="rId9"/>
    <p:sldId id="260" r:id="rId10"/>
    <p:sldId id="293" r:id="rId11"/>
    <p:sldId id="294" r:id="rId12"/>
    <p:sldId id="295" r:id="rId13"/>
    <p:sldId id="296" r:id="rId14"/>
    <p:sldId id="267" r:id="rId15"/>
    <p:sldId id="311" r:id="rId16"/>
    <p:sldId id="276" r:id="rId17"/>
    <p:sldId id="312" r:id="rId18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2">
          <p15:clr>
            <a:srgbClr val="A4A3A4"/>
          </p15:clr>
        </p15:guide>
        <p15:guide id="2" pos="28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B"/>
    <a:srgbClr val="99C1AD"/>
    <a:srgbClr val="FFC5DE"/>
    <a:srgbClr val="F38597"/>
    <a:srgbClr val="F48C86"/>
    <a:srgbClr val="C2DACE"/>
    <a:srgbClr val="F7ADB8"/>
    <a:srgbClr val="FACCD2"/>
    <a:srgbClr val="B2B2B2"/>
    <a:srgbClr val="20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876" y="120"/>
      </p:cViewPr>
      <p:guideLst>
        <p:guide orient="horz" pos="1652"/>
        <p:guide pos="283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57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56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993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0418A-2D11-44F1-91D1-27625003826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827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067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419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418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105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480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53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421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33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62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51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99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530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0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 lIns="68580" tIns="34290" rIns="68580" bIns="34290"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1" y="574765"/>
            <a:ext cx="4363031" cy="3820835"/>
          </a:xfr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 lIns="68580" tIns="34290" rIns="68580" bIns="34290"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9EFD9D74-47D9-4702-A33C-335B63B48DBF}" type="datetimeFigureOut">
              <a:rPr lang="zh-CN" altLang="en-US" smtClean="0"/>
              <a:pPr/>
              <a:t>2021/10/28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557213" y="325755"/>
            <a:ext cx="0" cy="104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 lIns="68580" tIns="34290" rIns="68580" bIns="34290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 lIns="68580" tIns="34290" rIns="68580" bIns="34290"/>
          <a:lstStyle/>
          <a:p>
            <a:fld id="{760FBDFE-C587-4B4C-A407-44438C67B59E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lIns="68580" tIns="34290" rIns="68580" bIns="34290"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01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72866" y="4170997"/>
            <a:ext cx="8883968" cy="905828"/>
          </a:xfrm>
          <a:custGeom>
            <a:avLst/>
            <a:gdLst>
              <a:gd name="connisteX0" fmla="*/ 1491615 w 5641340"/>
              <a:gd name="connsiteY0" fmla="*/ 99060 h 1017905"/>
              <a:gd name="connisteX1" fmla="*/ 1422400 w 5641340"/>
              <a:gd name="connsiteY1" fmla="*/ 99060 h 1017905"/>
              <a:gd name="connisteX2" fmla="*/ 1353820 w 5641340"/>
              <a:gd name="connsiteY2" fmla="*/ 108585 h 1017905"/>
              <a:gd name="connisteX3" fmla="*/ 1284605 w 5641340"/>
              <a:gd name="connsiteY3" fmla="*/ 108585 h 1017905"/>
              <a:gd name="connisteX4" fmla="*/ 1215390 w 5641340"/>
              <a:gd name="connsiteY4" fmla="*/ 118745 h 1017905"/>
              <a:gd name="connisteX5" fmla="*/ 1146175 w 5641340"/>
              <a:gd name="connsiteY5" fmla="*/ 138430 h 1017905"/>
              <a:gd name="connisteX6" fmla="*/ 1076960 w 5641340"/>
              <a:gd name="connsiteY6" fmla="*/ 158115 h 1017905"/>
              <a:gd name="connisteX7" fmla="*/ 1007745 w 5641340"/>
              <a:gd name="connsiteY7" fmla="*/ 177800 h 1017905"/>
              <a:gd name="connisteX8" fmla="*/ 938530 w 5641340"/>
              <a:gd name="connsiteY8" fmla="*/ 207645 h 1017905"/>
              <a:gd name="connisteX9" fmla="*/ 869315 w 5641340"/>
              <a:gd name="connsiteY9" fmla="*/ 207645 h 1017905"/>
              <a:gd name="connisteX10" fmla="*/ 800100 w 5641340"/>
              <a:gd name="connsiteY10" fmla="*/ 227330 h 1017905"/>
              <a:gd name="connisteX11" fmla="*/ 730885 w 5641340"/>
              <a:gd name="connsiteY11" fmla="*/ 236855 h 1017905"/>
              <a:gd name="connisteX12" fmla="*/ 661670 w 5641340"/>
              <a:gd name="connsiteY12" fmla="*/ 257175 h 1017905"/>
              <a:gd name="connisteX13" fmla="*/ 592455 w 5641340"/>
              <a:gd name="connsiteY13" fmla="*/ 257175 h 1017905"/>
              <a:gd name="connisteX14" fmla="*/ 523875 w 5641340"/>
              <a:gd name="connsiteY14" fmla="*/ 257175 h 1017905"/>
              <a:gd name="connisteX15" fmla="*/ 454660 w 5641340"/>
              <a:gd name="connsiteY15" fmla="*/ 276860 h 1017905"/>
              <a:gd name="connisteX16" fmla="*/ 385445 w 5641340"/>
              <a:gd name="connsiteY16" fmla="*/ 306070 h 1017905"/>
              <a:gd name="connisteX17" fmla="*/ 316230 w 5641340"/>
              <a:gd name="connsiteY17" fmla="*/ 325755 h 1017905"/>
              <a:gd name="connisteX18" fmla="*/ 247015 w 5641340"/>
              <a:gd name="connsiteY18" fmla="*/ 355600 h 1017905"/>
              <a:gd name="connisteX19" fmla="*/ 227330 w 5641340"/>
              <a:gd name="connsiteY19" fmla="*/ 424815 h 1017905"/>
              <a:gd name="connisteX20" fmla="*/ 207645 w 5641340"/>
              <a:gd name="connsiteY20" fmla="*/ 494030 h 1017905"/>
              <a:gd name="connisteX21" fmla="*/ 138430 w 5641340"/>
              <a:gd name="connsiteY21" fmla="*/ 543560 h 1017905"/>
              <a:gd name="connisteX22" fmla="*/ 69215 w 5641340"/>
              <a:gd name="connsiteY22" fmla="*/ 572770 h 1017905"/>
              <a:gd name="connisteX23" fmla="*/ 0 w 5641340"/>
              <a:gd name="connsiteY23" fmla="*/ 632460 h 1017905"/>
              <a:gd name="connisteX24" fmla="*/ 19685 w 5641340"/>
              <a:gd name="connsiteY24" fmla="*/ 701675 h 1017905"/>
              <a:gd name="connisteX25" fmla="*/ 88900 w 5641340"/>
              <a:gd name="connsiteY25" fmla="*/ 730885 h 1017905"/>
              <a:gd name="connisteX26" fmla="*/ 158115 w 5641340"/>
              <a:gd name="connsiteY26" fmla="*/ 780415 h 1017905"/>
              <a:gd name="connisteX27" fmla="*/ 227330 w 5641340"/>
              <a:gd name="connsiteY27" fmla="*/ 800100 h 1017905"/>
              <a:gd name="connisteX28" fmla="*/ 296545 w 5641340"/>
              <a:gd name="connsiteY28" fmla="*/ 819785 h 1017905"/>
              <a:gd name="connisteX29" fmla="*/ 365760 w 5641340"/>
              <a:gd name="connsiteY29" fmla="*/ 829945 h 1017905"/>
              <a:gd name="connisteX30" fmla="*/ 434975 w 5641340"/>
              <a:gd name="connsiteY30" fmla="*/ 840105 h 1017905"/>
              <a:gd name="connisteX31" fmla="*/ 503555 w 5641340"/>
              <a:gd name="connsiteY31" fmla="*/ 840105 h 1017905"/>
              <a:gd name="connisteX32" fmla="*/ 572770 w 5641340"/>
              <a:gd name="connsiteY32" fmla="*/ 840105 h 1017905"/>
              <a:gd name="connisteX33" fmla="*/ 641985 w 5641340"/>
              <a:gd name="connsiteY33" fmla="*/ 840105 h 1017905"/>
              <a:gd name="connisteX34" fmla="*/ 711200 w 5641340"/>
              <a:gd name="connsiteY34" fmla="*/ 840105 h 1017905"/>
              <a:gd name="connisteX35" fmla="*/ 780415 w 5641340"/>
              <a:gd name="connsiteY35" fmla="*/ 840105 h 1017905"/>
              <a:gd name="connisteX36" fmla="*/ 849630 w 5641340"/>
              <a:gd name="connsiteY36" fmla="*/ 859790 h 1017905"/>
              <a:gd name="connisteX37" fmla="*/ 918845 w 5641340"/>
              <a:gd name="connsiteY37" fmla="*/ 889000 h 1017905"/>
              <a:gd name="connisteX38" fmla="*/ 988060 w 5641340"/>
              <a:gd name="connsiteY38" fmla="*/ 908685 h 1017905"/>
              <a:gd name="connisteX39" fmla="*/ 1057275 w 5641340"/>
              <a:gd name="connsiteY39" fmla="*/ 918845 h 1017905"/>
              <a:gd name="connisteX40" fmla="*/ 1126490 w 5641340"/>
              <a:gd name="connsiteY40" fmla="*/ 938530 h 1017905"/>
              <a:gd name="connisteX41" fmla="*/ 1195705 w 5641340"/>
              <a:gd name="connsiteY41" fmla="*/ 958215 h 1017905"/>
              <a:gd name="connisteX42" fmla="*/ 1264920 w 5641340"/>
              <a:gd name="connsiteY42" fmla="*/ 988060 h 1017905"/>
              <a:gd name="connisteX43" fmla="*/ 1333500 w 5641340"/>
              <a:gd name="connsiteY43" fmla="*/ 1007745 h 1017905"/>
              <a:gd name="connisteX44" fmla="*/ 1402715 w 5641340"/>
              <a:gd name="connsiteY44" fmla="*/ 1007745 h 1017905"/>
              <a:gd name="connisteX45" fmla="*/ 1471930 w 5641340"/>
              <a:gd name="connsiteY45" fmla="*/ 1007745 h 1017905"/>
              <a:gd name="connisteX46" fmla="*/ 1551305 w 5641340"/>
              <a:gd name="connsiteY46" fmla="*/ 1007745 h 1017905"/>
              <a:gd name="connisteX47" fmla="*/ 1620520 w 5641340"/>
              <a:gd name="connsiteY47" fmla="*/ 1007745 h 1017905"/>
              <a:gd name="connisteX48" fmla="*/ 1689735 w 5641340"/>
              <a:gd name="connsiteY48" fmla="*/ 1007745 h 1017905"/>
              <a:gd name="connisteX49" fmla="*/ 1758315 w 5641340"/>
              <a:gd name="connsiteY49" fmla="*/ 1017905 h 1017905"/>
              <a:gd name="connisteX50" fmla="*/ 1827530 w 5641340"/>
              <a:gd name="connsiteY50" fmla="*/ 1017905 h 1017905"/>
              <a:gd name="connisteX51" fmla="*/ 1896745 w 5641340"/>
              <a:gd name="connsiteY51" fmla="*/ 1017905 h 1017905"/>
              <a:gd name="connisteX52" fmla="*/ 1965960 w 5641340"/>
              <a:gd name="connsiteY52" fmla="*/ 1007745 h 1017905"/>
              <a:gd name="connisteX53" fmla="*/ 2035175 w 5641340"/>
              <a:gd name="connsiteY53" fmla="*/ 997585 h 1017905"/>
              <a:gd name="connisteX54" fmla="*/ 2104390 w 5641340"/>
              <a:gd name="connsiteY54" fmla="*/ 997585 h 1017905"/>
              <a:gd name="connisteX55" fmla="*/ 2173605 w 5641340"/>
              <a:gd name="connsiteY55" fmla="*/ 997585 h 1017905"/>
              <a:gd name="connisteX56" fmla="*/ 2242820 w 5641340"/>
              <a:gd name="connsiteY56" fmla="*/ 997585 h 1017905"/>
              <a:gd name="connisteX57" fmla="*/ 2312035 w 5641340"/>
              <a:gd name="connsiteY57" fmla="*/ 997585 h 1017905"/>
              <a:gd name="connisteX58" fmla="*/ 2381250 w 5641340"/>
              <a:gd name="connsiteY58" fmla="*/ 997585 h 1017905"/>
              <a:gd name="connisteX59" fmla="*/ 2450465 w 5641340"/>
              <a:gd name="connsiteY59" fmla="*/ 997585 h 1017905"/>
              <a:gd name="connisteX60" fmla="*/ 2519680 w 5641340"/>
              <a:gd name="connsiteY60" fmla="*/ 997585 h 1017905"/>
              <a:gd name="connisteX61" fmla="*/ 2588260 w 5641340"/>
              <a:gd name="connsiteY61" fmla="*/ 997585 h 1017905"/>
              <a:gd name="connisteX62" fmla="*/ 2667635 w 5641340"/>
              <a:gd name="connsiteY62" fmla="*/ 997585 h 1017905"/>
              <a:gd name="connisteX63" fmla="*/ 2736850 w 5641340"/>
              <a:gd name="connsiteY63" fmla="*/ 988060 h 1017905"/>
              <a:gd name="connisteX64" fmla="*/ 2806065 w 5641340"/>
              <a:gd name="connsiteY64" fmla="*/ 988060 h 1017905"/>
              <a:gd name="connisteX65" fmla="*/ 2875280 w 5641340"/>
              <a:gd name="connsiteY65" fmla="*/ 977900 h 1017905"/>
              <a:gd name="connisteX66" fmla="*/ 2944495 w 5641340"/>
              <a:gd name="connsiteY66" fmla="*/ 977900 h 1017905"/>
              <a:gd name="connisteX67" fmla="*/ 3013075 w 5641340"/>
              <a:gd name="connsiteY67" fmla="*/ 968375 h 1017905"/>
              <a:gd name="connisteX68" fmla="*/ 3082290 w 5641340"/>
              <a:gd name="connsiteY68" fmla="*/ 968375 h 1017905"/>
              <a:gd name="connisteX69" fmla="*/ 3151505 w 5641340"/>
              <a:gd name="connsiteY69" fmla="*/ 958215 h 1017905"/>
              <a:gd name="connisteX70" fmla="*/ 3220720 w 5641340"/>
              <a:gd name="connsiteY70" fmla="*/ 948690 h 1017905"/>
              <a:gd name="connisteX71" fmla="*/ 3289935 w 5641340"/>
              <a:gd name="connsiteY71" fmla="*/ 938530 h 1017905"/>
              <a:gd name="connisteX72" fmla="*/ 3359150 w 5641340"/>
              <a:gd name="connsiteY72" fmla="*/ 938530 h 1017905"/>
              <a:gd name="connisteX73" fmla="*/ 3428365 w 5641340"/>
              <a:gd name="connsiteY73" fmla="*/ 929005 h 1017905"/>
              <a:gd name="connisteX74" fmla="*/ 3497580 w 5641340"/>
              <a:gd name="connsiteY74" fmla="*/ 918845 h 1017905"/>
              <a:gd name="connisteX75" fmla="*/ 3566795 w 5641340"/>
              <a:gd name="connsiteY75" fmla="*/ 908685 h 1017905"/>
              <a:gd name="connisteX76" fmla="*/ 3636010 w 5641340"/>
              <a:gd name="connsiteY76" fmla="*/ 908685 h 1017905"/>
              <a:gd name="connisteX77" fmla="*/ 3705225 w 5641340"/>
              <a:gd name="connsiteY77" fmla="*/ 908685 h 1017905"/>
              <a:gd name="connisteX78" fmla="*/ 3774440 w 5641340"/>
              <a:gd name="connsiteY78" fmla="*/ 908685 h 1017905"/>
              <a:gd name="connisteX79" fmla="*/ 3843020 w 5641340"/>
              <a:gd name="connsiteY79" fmla="*/ 908685 h 1017905"/>
              <a:gd name="connisteX80" fmla="*/ 3912235 w 5641340"/>
              <a:gd name="connsiteY80" fmla="*/ 908685 h 1017905"/>
              <a:gd name="connisteX81" fmla="*/ 3981450 w 5641340"/>
              <a:gd name="connsiteY81" fmla="*/ 918845 h 1017905"/>
              <a:gd name="connisteX82" fmla="*/ 4050665 w 5641340"/>
              <a:gd name="connsiteY82" fmla="*/ 929005 h 1017905"/>
              <a:gd name="connisteX83" fmla="*/ 4119880 w 5641340"/>
              <a:gd name="connsiteY83" fmla="*/ 938530 h 1017905"/>
              <a:gd name="connisteX84" fmla="*/ 4189095 w 5641340"/>
              <a:gd name="connsiteY84" fmla="*/ 938530 h 1017905"/>
              <a:gd name="connisteX85" fmla="*/ 4258310 w 5641340"/>
              <a:gd name="connsiteY85" fmla="*/ 938530 h 1017905"/>
              <a:gd name="connisteX86" fmla="*/ 4327525 w 5641340"/>
              <a:gd name="connsiteY86" fmla="*/ 938530 h 1017905"/>
              <a:gd name="connisteX87" fmla="*/ 4396740 w 5641340"/>
              <a:gd name="connsiteY87" fmla="*/ 938530 h 1017905"/>
              <a:gd name="connisteX88" fmla="*/ 4465955 w 5641340"/>
              <a:gd name="connsiteY88" fmla="*/ 938530 h 1017905"/>
              <a:gd name="connisteX89" fmla="*/ 4535170 w 5641340"/>
              <a:gd name="connsiteY89" fmla="*/ 918845 h 1017905"/>
              <a:gd name="connisteX90" fmla="*/ 4604385 w 5641340"/>
              <a:gd name="connsiteY90" fmla="*/ 918845 h 1017905"/>
              <a:gd name="connisteX91" fmla="*/ 4672965 w 5641340"/>
              <a:gd name="connsiteY91" fmla="*/ 918845 h 1017905"/>
              <a:gd name="connisteX92" fmla="*/ 4742180 w 5641340"/>
              <a:gd name="connsiteY92" fmla="*/ 918845 h 1017905"/>
              <a:gd name="connisteX93" fmla="*/ 4811395 w 5641340"/>
              <a:gd name="connsiteY93" fmla="*/ 899160 h 1017905"/>
              <a:gd name="connisteX94" fmla="*/ 4880610 w 5641340"/>
              <a:gd name="connsiteY94" fmla="*/ 899160 h 1017905"/>
              <a:gd name="connisteX95" fmla="*/ 4949825 w 5641340"/>
              <a:gd name="connsiteY95" fmla="*/ 889000 h 1017905"/>
              <a:gd name="connisteX96" fmla="*/ 5019040 w 5641340"/>
              <a:gd name="connsiteY96" fmla="*/ 879475 h 1017905"/>
              <a:gd name="connisteX97" fmla="*/ 5088255 w 5641340"/>
              <a:gd name="connsiteY97" fmla="*/ 859790 h 1017905"/>
              <a:gd name="connisteX98" fmla="*/ 5157470 w 5641340"/>
              <a:gd name="connsiteY98" fmla="*/ 849630 h 1017905"/>
              <a:gd name="connisteX99" fmla="*/ 5226685 w 5641340"/>
              <a:gd name="connsiteY99" fmla="*/ 840105 h 1017905"/>
              <a:gd name="connisteX100" fmla="*/ 5295900 w 5641340"/>
              <a:gd name="connsiteY100" fmla="*/ 829945 h 1017905"/>
              <a:gd name="connisteX101" fmla="*/ 5365115 w 5641340"/>
              <a:gd name="connsiteY101" fmla="*/ 819785 h 1017905"/>
              <a:gd name="connisteX102" fmla="*/ 5433695 w 5641340"/>
              <a:gd name="connsiteY102" fmla="*/ 800100 h 1017905"/>
              <a:gd name="connisteX103" fmla="*/ 5502910 w 5641340"/>
              <a:gd name="connsiteY103" fmla="*/ 770890 h 1017905"/>
              <a:gd name="connisteX104" fmla="*/ 5572125 w 5641340"/>
              <a:gd name="connsiteY104" fmla="*/ 741045 h 1017905"/>
              <a:gd name="connisteX105" fmla="*/ 5631815 w 5641340"/>
              <a:gd name="connsiteY105" fmla="*/ 671830 h 1017905"/>
              <a:gd name="connisteX106" fmla="*/ 5641340 w 5641340"/>
              <a:gd name="connsiteY106" fmla="*/ 602615 h 1017905"/>
              <a:gd name="connisteX107" fmla="*/ 5641340 w 5641340"/>
              <a:gd name="connsiteY107" fmla="*/ 533400 h 1017905"/>
              <a:gd name="connisteX108" fmla="*/ 5601970 w 5641340"/>
              <a:gd name="connsiteY108" fmla="*/ 464185 h 1017905"/>
              <a:gd name="connisteX109" fmla="*/ 5532755 w 5641340"/>
              <a:gd name="connsiteY109" fmla="*/ 414655 h 1017905"/>
              <a:gd name="connisteX110" fmla="*/ 5463540 w 5641340"/>
              <a:gd name="connsiteY110" fmla="*/ 355600 h 1017905"/>
              <a:gd name="connisteX111" fmla="*/ 5394325 w 5641340"/>
              <a:gd name="connsiteY111" fmla="*/ 316230 h 1017905"/>
              <a:gd name="connisteX112" fmla="*/ 5325110 w 5641340"/>
              <a:gd name="connsiteY112" fmla="*/ 286385 h 1017905"/>
              <a:gd name="connisteX113" fmla="*/ 5255895 w 5641340"/>
              <a:gd name="connsiteY113" fmla="*/ 266700 h 1017905"/>
              <a:gd name="connisteX114" fmla="*/ 5187315 w 5641340"/>
              <a:gd name="connsiteY114" fmla="*/ 266700 h 1017905"/>
              <a:gd name="connisteX115" fmla="*/ 5118100 w 5641340"/>
              <a:gd name="connsiteY115" fmla="*/ 247015 h 1017905"/>
              <a:gd name="connisteX116" fmla="*/ 5048885 w 5641340"/>
              <a:gd name="connsiteY116" fmla="*/ 236855 h 1017905"/>
              <a:gd name="connisteX117" fmla="*/ 4979670 w 5641340"/>
              <a:gd name="connsiteY117" fmla="*/ 207645 h 1017905"/>
              <a:gd name="connisteX118" fmla="*/ 4910455 w 5641340"/>
              <a:gd name="connsiteY118" fmla="*/ 167640 h 1017905"/>
              <a:gd name="connisteX119" fmla="*/ 4841240 w 5641340"/>
              <a:gd name="connsiteY119" fmla="*/ 128270 h 1017905"/>
              <a:gd name="connisteX120" fmla="*/ 4752340 w 5641340"/>
              <a:gd name="connsiteY120" fmla="*/ 118745 h 1017905"/>
              <a:gd name="connisteX121" fmla="*/ 4683125 w 5641340"/>
              <a:gd name="connsiteY121" fmla="*/ 108585 h 1017905"/>
              <a:gd name="connisteX122" fmla="*/ 4613910 w 5641340"/>
              <a:gd name="connsiteY122" fmla="*/ 108585 h 1017905"/>
              <a:gd name="connisteX123" fmla="*/ 4544695 w 5641340"/>
              <a:gd name="connsiteY123" fmla="*/ 108585 h 1017905"/>
              <a:gd name="connisteX124" fmla="*/ 4475480 w 5641340"/>
              <a:gd name="connsiteY124" fmla="*/ 118745 h 1017905"/>
              <a:gd name="connisteX125" fmla="*/ 4406265 w 5641340"/>
              <a:gd name="connsiteY125" fmla="*/ 128270 h 1017905"/>
              <a:gd name="connisteX126" fmla="*/ 4337050 w 5641340"/>
              <a:gd name="connsiteY126" fmla="*/ 128270 h 1017905"/>
              <a:gd name="connisteX127" fmla="*/ 4267835 w 5641340"/>
              <a:gd name="connsiteY127" fmla="*/ 128270 h 1017905"/>
              <a:gd name="connisteX128" fmla="*/ 4199255 w 5641340"/>
              <a:gd name="connsiteY128" fmla="*/ 99060 h 1017905"/>
              <a:gd name="connisteX129" fmla="*/ 4130040 w 5641340"/>
              <a:gd name="connsiteY129" fmla="*/ 88900 h 1017905"/>
              <a:gd name="connisteX130" fmla="*/ 4060825 w 5641340"/>
              <a:gd name="connsiteY130" fmla="*/ 88900 h 1017905"/>
              <a:gd name="connisteX131" fmla="*/ 3991610 w 5641340"/>
              <a:gd name="connsiteY131" fmla="*/ 108585 h 1017905"/>
              <a:gd name="connisteX132" fmla="*/ 3922395 w 5641340"/>
              <a:gd name="connsiteY132" fmla="*/ 108585 h 1017905"/>
              <a:gd name="connisteX133" fmla="*/ 3853180 w 5641340"/>
              <a:gd name="connsiteY133" fmla="*/ 108585 h 1017905"/>
              <a:gd name="connisteX134" fmla="*/ 3783965 w 5641340"/>
              <a:gd name="connsiteY134" fmla="*/ 108585 h 1017905"/>
              <a:gd name="connisteX135" fmla="*/ 3714750 w 5641340"/>
              <a:gd name="connsiteY135" fmla="*/ 118745 h 1017905"/>
              <a:gd name="connisteX136" fmla="*/ 3645535 w 5641340"/>
              <a:gd name="connsiteY136" fmla="*/ 128270 h 1017905"/>
              <a:gd name="connisteX137" fmla="*/ 3576320 w 5641340"/>
              <a:gd name="connsiteY137" fmla="*/ 128270 h 1017905"/>
              <a:gd name="connisteX138" fmla="*/ 3507105 w 5641340"/>
              <a:gd name="connsiteY138" fmla="*/ 128270 h 1017905"/>
              <a:gd name="connisteX139" fmla="*/ 3438525 w 5641340"/>
              <a:gd name="connsiteY139" fmla="*/ 128270 h 1017905"/>
              <a:gd name="connisteX140" fmla="*/ 3369310 w 5641340"/>
              <a:gd name="connsiteY140" fmla="*/ 128270 h 1017905"/>
              <a:gd name="connisteX141" fmla="*/ 3300095 w 5641340"/>
              <a:gd name="connsiteY141" fmla="*/ 128270 h 1017905"/>
              <a:gd name="connisteX142" fmla="*/ 3230880 w 5641340"/>
              <a:gd name="connsiteY142" fmla="*/ 128270 h 1017905"/>
              <a:gd name="connisteX143" fmla="*/ 3161665 w 5641340"/>
              <a:gd name="connsiteY143" fmla="*/ 128270 h 1017905"/>
              <a:gd name="connisteX144" fmla="*/ 3092450 w 5641340"/>
              <a:gd name="connsiteY144" fmla="*/ 128270 h 1017905"/>
              <a:gd name="connisteX145" fmla="*/ 3023235 w 5641340"/>
              <a:gd name="connsiteY145" fmla="*/ 128270 h 1017905"/>
              <a:gd name="connisteX146" fmla="*/ 2954020 w 5641340"/>
              <a:gd name="connsiteY146" fmla="*/ 128270 h 1017905"/>
              <a:gd name="connisteX147" fmla="*/ 2884805 w 5641340"/>
              <a:gd name="connsiteY147" fmla="*/ 128270 h 1017905"/>
              <a:gd name="connisteX148" fmla="*/ 2815590 w 5641340"/>
              <a:gd name="connsiteY148" fmla="*/ 128270 h 1017905"/>
              <a:gd name="connisteX149" fmla="*/ 2746375 w 5641340"/>
              <a:gd name="connsiteY149" fmla="*/ 128270 h 1017905"/>
              <a:gd name="connisteX150" fmla="*/ 2677160 w 5641340"/>
              <a:gd name="connsiteY150" fmla="*/ 128270 h 1017905"/>
              <a:gd name="connisteX151" fmla="*/ 2608580 w 5641340"/>
              <a:gd name="connsiteY151" fmla="*/ 128270 h 1017905"/>
              <a:gd name="connisteX152" fmla="*/ 2539365 w 5641340"/>
              <a:gd name="connsiteY152" fmla="*/ 118745 h 1017905"/>
              <a:gd name="connisteX153" fmla="*/ 2470150 w 5641340"/>
              <a:gd name="connsiteY153" fmla="*/ 99060 h 1017905"/>
              <a:gd name="connisteX154" fmla="*/ 2400935 w 5641340"/>
              <a:gd name="connsiteY154" fmla="*/ 78740 h 1017905"/>
              <a:gd name="connisteX155" fmla="*/ 2331720 w 5641340"/>
              <a:gd name="connsiteY155" fmla="*/ 69215 h 1017905"/>
              <a:gd name="connisteX156" fmla="*/ 2262505 w 5641340"/>
              <a:gd name="connsiteY156" fmla="*/ 49530 h 1017905"/>
              <a:gd name="connisteX157" fmla="*/ 2193290 w 5641340"/>
              <a:gd name="connsiteY157" fmla="*/ 29845 h 1017905"/>
              <a:gd name="connisteX158" fmla="*/ 2124075 w 5641340"/>
              <a:gd name="connsiteY158" fmla="*/ 19685 h 1017905"/>
              <a:gd name="connisteX159" fmla="*/ 2054860 w 5641340"/>
              <a:gd name="connsiteY159" fmla="*/ 19685 h 1017905"/>
              <a:gd name="connisteX160" fmla="*/ 1985645 w 5641340"/>
              <a:gd name="connsiteY160" fmla="*/ 10160 h 1017905"/>
              <a:gd name="connisteX161" fmla="*/ 1916430 w 5641340"/>
              <a:gd name="connsiteY161" fmla="*/ 0 h 1017905"/>
              <a:gd name="connisteX162" fmla="*/ 1847850 w 5641340"/>
              <a:gd name="connsiteY162" fmla="*/ 0 h 1017905"/>
              <a:gd name="connisteX163" fmla="*/ 1778635 w 5641340"/>
              <a:gd name="connsiteY163" fmla="*/ 0 h 1017905"/>
              <a:gd name="connisteX164" fmla="*/ 1709420 w 5641340"/>
              <a:gd name="connsiteY164" fmla="*/ 39370 h 1017905"/>
              <a:gd name="connisteX165" fmla="*/ 1640205 w 5641340"/>
              <a:gd name="connsiteY165" fmla="*/ 49530 h 1017905"/>
              <a:gd name="connisteX166" fmla="*/ 1570990 w 5641340"/>
              <a:gd name="connsiteY166" fmla="*/ 59055 h 1017905"/>
              <a:gd name="connisteX167" fmla="*/ 1501775 w 5641340"/>
              <a:gd name="connsiteY167" fmla="*/ 59055 h 1017905"/>
              <a:gd name="connisteX168" fmla="*/ 1432560 w 5641340"/>
              <a:gd name="connsiteY168" fmla="*/ 59055 h 1017905"/>
              <a:gd name="connisteX169" fmla="*/ 1353820 w 5641340"/>
              <a:gd name="connsiteY169" fmla="*/ 108585 h 101790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</a:cxnLst>
            <a:rect l="l" t="t" r="r" b="b"/>
            <a:pathLst>
              <a:path w="5641340" h="1017905">
                <a:moveTo>
                  <a:pt x="1491615" y="99060"/>
                </a:moveTo>
                <a:lnTo>
                  <a:pt x="1422400" y="99060"/>
                </a:lnTo>
                <a:lnTo>
                  <a:pt x="1353820" y="108585"/>
                </a:lnTo>
                <a:lnTo>
                  <a:pt x="1284605" y="108585"/>
                </a:lnTo>
                <a:lnTo>
                  <a:pt x="1215390" y="118745"/>
                </a:lnTo>
                <a:lnTo>
                  <a:pt x="1146175" y="138430"/>
                </a:lnTo>
                <a:lnTo>
                  <a:pt x="1076960" y="158115"/>
                </a:lnTo>
                <a:lnTo>
                  <a:pt x="1007745" y="177800"/>
                </a:lnTo>
                <a:lnTo>
                  <a:pt x="938530" y="207645"/>
                </a:lnTo>
                <a:lnTo>
                  <a:pt x="869315" y="207645"/>
                </a:lnTo>
                <a:lnTo>
                  <a:pt x="800100" y="227330"/>
                </a:lnTo>
                <a:lnTo>
                  <a:pt x="730885" y="236855"/>
                </a:lnTo>
                <a:lnTo>
                  <a:pt x="661670" y="257175"/>
                </a:lnTo>
                <a:lnTo>
                  <a:pt x="592455" y="257175"/>
                </a:lnTo>
                <a:lnTo>
                  <a:pt x="523875" y="257175"/>
                </a:lnTo>
                <a:lnTo>
                  <a:pt x="454660" y="276860"/>
                </a:lnTo>
                <a:lnTo>
                  <a:pt x="385445" y="306070"/>
                </a:lnTo>
                <a:lnTo>
                  <a:pt x="316230" y="325755"/>
                </a:lnTo>
                <a:lnTo>
                  <a:pt x="247015" y="355600"/>
                </a:lnTo>
                <a:lnTo>
                  <a:pt x="227330" y="424815"/>
                </a:lnTo>
                <a:lnTo>
                  <a:pt x="207645" y="494030"/>
                </a:lnTo>
                <a:lnTo>
                  <a:pt x="138430" y="543560"/>
                </a:lnTo>
                <a:lnTo>
                  <a:pt x="69215" y="572770"/>
                </a:lnTo>
                <a:lnTo>
                  <a:pt x="0" y="632460"/>
                </a:lnTo>
                <a:lnTo>
                  <a:pt x="19685" y="701675"/>
                </a:lnTo>
                <a:lnTo>
                  <a:pt x="88900" y="730885"/>
                </a:lnTo>
                <a:lnTo>
                  <a:pt x="158115" y="780415"/>
                </a:lnTo>
                <a:lnTo>
                  <a:pt x="227330" y="800100"/>
                </a:lnTo>
                <a:lnTo>
                  <a:pt x="296545" y="819785"/>
                </a:lnTo>
                <a:lnTo>
                  <a:pt x="365760" y="829945"/>
                </a:lnTo>
                <a:lnTo>
                  <a:pt x="434975" y="840105"/>
                </a:lnTo>
                <a:lnTo>
                  <a:pt x="503555" y="840105"/>
                </a:lnTo>
                <a:lnTo>
                  <a:pt x="572770" y="840105"/>
                </a:lnTo>
                <a:lnTo>
                  <a:pt x="641985" y="840105"/>
                </a:lnTo>
                <a:lnTo>
                  <a:pt x="711200" y="840105"/>
                </a:lnTo>
                <a:lnTo>
                  <a:pt x="780415" y="840105"/>
                </a:lnTo>
                <a:lnTo>
                  <a:pt x="849630" y="859790"/>
                </a:lnTo>
                <a:lnTo>
                  <a:pt x="918845" y="889000"/>
                </a:lnTo>
                <a:lnTo>
                  <a:pt x="988060" y="908685"/>
                </a:lnTo>
                <a:lnTo>
                  <a:pt x="1057275" y="918845"/>
                </a:lnTo>
                <a:lnTo>
                  <a:pt x="1126490" y="938530"/>
                </a:lnTo>
                <a:lnTo>
                  <a:pt x="1195705" y="958215"/>
                </a:lnTo>
                <a:lnTo>
                  <a:pt x="1264920" y="988060"/>
                </a:lnTo>
                <a:lnTo>
                  <a:pt x="1333500" y="1007745"/>
                </a:lnTo>
                <a:lnTo>
                  <a:pt x="1402715" y="1007745"/>
                </a:lnTo>
                <a:lnTo>
                  <a:pt x="1471930" y="1007745"/>
                </a:lnTo>
                <a:lnTo>
                  <a:pt x="1551305" y="1007745"/>
                </a:lnTo>
                <a:lnTo>
                  <a:pt x="1620520" y="1007745"/>
                </a:lnTo>
                <a:lnTo>
                  <a:pt x="1689735" y="1007745"/>
                </a:lnTo>
                <a:lnTo>
                  <a:pt x="1758315" y="1017905"/>
                </a:lnTo>
                <a:lnTo>
                  <a:pt x="1827530" y="1017905"/>
                </a:lnTo>
                <a:lnTo>
                  <a:pt x="1896745" y="1017905"/>
                </a:lnTo>
                <a:lnTo>
                  <a:pt x="1965960" y="1007745"/>
                </a:lnTo>
                <a:lnTo>
                  <a:pt x="2035175" y="997585"/>
                </a:lnTo>
                <a:lnTo>
                  <a:pt x="2104390" y="997585"/>
                </a:lnTo>
                <a:lnTo>
                  <a:pt x="2173605" y="997585"/>
                </a:lnTo>
                <a:lnTo>
                  <a:pt x="2242820" y="997585"/>
                </a:lnTo>
                <a:lnTo>
                  <a:pt x="2312035" y="997585"/>
                </a:lnTo>
                <a:lnTo>
                  <a:pt x="2381250" y="997585"/>
                </a:lnTo>
                <a:lnTo>
                  <a:pt x="2450465" y="997585"/>
                </a:lnTo>
                <a:lnTo>
                  <a:pt x="2519680" y="997585"/>
                </a:lnTo>
                <a:lnTo>
                  <a:pt x="2588260" y="997585"/>
                </a:lnTo>
                <a:lnTo>
                  <a:pt x="2667635" y="997585"/>
                </a:lnTo>
                <a:lnTo>
                  <a:pt x="2736850" y="988060"/>
                </a:lnTo>
                <a:lnTo>
                  <a:pt x="2806065" y="988060"/>
                </a:lnTo>
                <a:lnTo>
                  <a:pt x="2875280" y="977900"/>
                </a:lnTo>
                <a:lnTo>
                  <a:pt x="2944495" y="977900"/>
                </a:lnTo>
                <a:lnTo>
                  <a:pt x="3013075" y="968375"/>
                </a:lnTo>
                <a:lnTo>
                  <a:pt x="3082290" y="968375"/>
                </a:lnTo>
                <a:lnTo>
                  <a:pt x="3151505" y="958215"/>
                </a:lnTo>
                <a:lnTo>
                  <a:pt x="3220720" y="948690"/>
                </a:lnTo>
                <a:lnTo>
                  <a:pt x="3289935" y="938530"/>
                </a:lnTo>
                <a:lnTo>
                  <a:pt x="3359150" y="938530"/>
                </a:lnTo>
                <a:lnTo>
                  <a:pt x="3428365" y="929005"/>
                </a:lnTo>
                <a:lnTo>
                  <a:pt x="3497580" y="918845"/>
                </a:lnTo>
                <a:lnTo>
                  <a:pt x="3566795" y="908685"/>
                </a:lnTo>
                <a:lnTo>
                  <a:pt x="3636010" y="908685"/>
                </a:lnTo>
                <a:lnTo>
                  <a:pt x="3705225" y="908685"/>
                </a:lnTo>
                <a:lnTo>
                  <a:pt x="3774440" y="908685"/>
                </a:lnTo>
                <a:lnTo>
                  <a:pt x="3843020" y="908685"/>
                </a:lnTo>
                <a:lnTo>
                  <a:pt x="3912235" y="908685"/>
                </a:lnTo>
                <a:lnTo>
                  <a:pt x="3981450" y="918845"/>
                </a:lnTo>
                <a:lnTo>
                  <a:pt x="4050665" y="929005"/>
                </a:lnTo>
                <a:lnTo>
                  <a:pt x="4119880" y="938530"/>
                </a:lnTo>
                <a:lnTo>
                  <a:pt x="4189095" y="938530"/>
                </a:lnTo>
                <a:lnTo>
                  <a:pt x="4258310" y="938530"/>
                </a:lnTo>
                <a:lnTo>
                  <a:pt x="4327525" y="938530"/>
                </a:lnTo>
                <a:lnTo>
                  <a:pt x="4396740" y="938530"/>
                </a:lnTo>
                <a:lnTo>
                  <a:pt x="4465955" y="938530"/>
                </a:lnTo>
                <a:lnTo>
                  <a:pt x="4535170" y="918845"/>
                </a:lnTo>
                <a:lnTo>
                  <a:pt x="4604385" y="918845"/>
                </a:lnTo>
                <a:lnTo>
                  <a:pt x="4672965" y="918845"/>
                </a:lnTo>
                <a:lnTo>
                  <a:pt x="4742180" y="918845"/>
                </a:lnTo>
                <a:lnTo>
                  <a:pt x="4811395" y="899160"/>
                </a:lnTo>
                <a:lnTo>
                  <a:pt x="4880610" y="899160"/>
                </a:lnTo>
                <a:lnTo>
                  <a:pt x="4949825" y="889000"/>
                </a:lnTo>
                <a:lnTo>
                  <a:pt x="5019040" y="879475"/>
                </a:lnTo>
                <a:lnTo>
                  <a:pt x="5088255" y="859790"/>
                </a:lnTo>
                <a:lnTo>
                  <a:pt x="5157470" y="849630"/>
                </a:lnTo>
                <a:lnTo>
                  <a:pt x="5226685" y="840105"/>
                </a:lnTo>
                <a:lnTo>
                  <a:pt x="5295900" y="829945"/>
                </a:lnTo>
                <a:lnTo>
                  <a:pt x="5365115" y="819785"/>
                </a:lnTo>
                <a:lnTo>
                  <a:pt x="5433695" y="800100"/>
                </a:lnTo>
                <a:lnTo>
                  <a:pt x="5502910" y="770890"/>
                </a:lnTo>
                <a:lnTo>
                  <a:pt x="5572125" y="741045"/>
                </a:lnTo>
                <a:lnTo>
                  <a:pt x="5631815" y="671830"/>
                </a:lnTo>
                <a:lnTo>
                  <a:pt x="5641340" y="602615"/>
                </a:lnTo>
                <a:lnTo>
                  <a:pt x="5641340" y="533400"/>
                </a:lnTo>
                <a:lnTo>
                  <a:pt x="5601970" y="464185"/>
                </a:lnTo>
                <a:lnTo>
                  <a:pt x="5532755" y="414655"/>
                </a:lnTo>
                <a:lnTo>
                  <a:pt x="5463540" y="355600"/>
                </a:lnTo>
                <a:lnTo>
                  <a:pt x="5394325" y="316230"/>
                </a:lnTo>
                <a:lnTo>
                  <a:pt x="5325110" y="286385"/>
                </a:lnTo>
                <a:lnTo>
                  <a:pt x="5255895" y="266700"/>
                </a:lnTo>
                <a:lnTo>
                  <a:pt x="5187315" y="266700"/>
                </a:lnTo>
                <a:lnTo>
                  <a:pt x="5118100" y="247015"/>
                </a:lnTo>
                <a:lnTo>
                  <a:pt x="5048885" y="236855"/>
                </a:lnTo>
                <a:lnTo>
                  <a:pt x="4979670" y="207645"/>
                </a:lnTo>
                <a:lnTo>
                  <a:pt x="4910455" y="167640"/>
                </a:lnTo>
                <a:lnTo>
                  <a:pt x="4841240" y="128270"/>
                </a:lnTo>
                <a:lnTo>
                  <a:pt x="4752340" y="118745"/>
                </a:lnTo>
                <a:lnTo>
                  <a:pt x="4683125" y="108585"/>
                </a:lnTo>
                <a:lnTo>
                  <a:pt x="4613910" y="108585"/>
                </a:lnTo>
                <a:lnTo>
                  <a:pt x="4544695" y="108585"/>
                </a:lnTo>
                <a:lnTo>
                  <a:pt x="4475480" y="118745"/>
                </a:lnTo>
                <a:lnTo>
                  <a:pt x="4406265" y="128270"/>
                </a:lnTo>
                <a:lnTo>
                  <a:pt x="4337050" y="128270"/>
                </a:lnTo>
                <a:lnTo>
                  <a:pt x="4267835" y="128270"/>
                </a:lnTo>
                <a:lnTo>
                  <a:pt x="4199255" y="99060"/>
                </a:lnTo>
                <a:lnTo>
                  <a:pt x="4130040" y="88900"/>
                </a:lnTo>
                <a:lnTo>
                  <a:pt x="4060825" y="88900"/>
                </a:lnTo>
                <a:lnTo>
                  <a:pt x="3991610" y="108585"/>
                </a:lnTo>
                <a:lnTo>
                  <a:pt x="3922395" y="108585"/>
                </a:lnTo>
                <a:lnTo>
                  <a:pt x="3853180" y="108585"/>
                </a:lnTo>
                <a:lnTo>
                  <a:pt x="3783965" y="108585"/>
                </a:lnTo>
                <a:lnTo>
                  <a:pt x="3714750" y="118745"/>
                </a:lnTo>
                <a:lnTo>
                  <a:pt x="3645535" y="128270"/>
                </a:lnTo>
                <a:lnTo>
                  <a:pt x="3576320" y="128270"/>
                </a:lnTo>
                <a:lnTo>
                  <a:pt x="3507105" y="128270"/>
                </a:lnTo>
                <a:lnTo>
                  <a:pt x="3438525" y="128270"/>
                </a:lnTo>
                <a:lnTo>
                  <a:pt x="3369310" y="128270"/>
                </a:lnTo>
                <a:lnTo>
                  <a:pt x="3300095" y="128270"/>
                </a:lnTo>
                <a:lnTo>
                  <a:pt x="3230880" y="128270"/>
                </a:lnTo>
                <a:lnTo>
                  <a:pt x="3161665" y="128270"/>
                </a:lnTo>
                <a:lnTo>
                  <a:pt x="3092450" y="128270"/>
                </a:lnTo>
                <a:lnTo>
                  <a:pt x="3023235" y="128270"/>
                </a:lnTo>
                <a:lnTo>
                  <a:pt x="2954020" y="128270"/>
                </a:lnTo>
                <a:lnTo>
                  <a:pt x="2884805" y="128270"/>
                </a:lnTo>
                <a:lnTo>
                  <a:pt x="2815590" y="128270"/>
                </a:lnTo>
                <a:lnTo>
                  <a:pt x="2746375" y="128270"/>
                </a:lnTo>
                <a:lnTo>
                  <a:pt x="2677160" y="128270"/>
                </a:lnTo>
                <a:lnTo>
                  <a:pt x="2608580" y="128270"/>
                </a:lnTo>
                <a:lnTo>
                  <a:pt x="2539365" y="118745"/>
                </a:lnTo>
                <a:lnTo>
                  <a:pt x="2470150" y="99060"/>
                </a:lnTo>
                <a:lnTo>
                  <a:pt x="2400935" y="78740"/>
                </a:lnTo>
                <a:lnTo>
                  <a:pt x="2331720" y="69215"/>
                </a:lnTo>
                <a:lnTo>
                  <a:pt x="2262505" y="49530"/>
                </a:lnTo>
                <a:lnTo>
                  <a:pt x="2193290" y="29845"/>
                </a:lnTo>
                <a:lnTo>
                  <a:pt x="2124075" y="19685"/>
                </a:lnTo>
                <a:lnTo>
                  <a:pt x="2054860" y="19685"/>
                </a:lnTo>
                <a:lnTo>
                  <a:pt x="1985645" y="10160"/>
                </a:lnTo>
                <a:lnTo>
                  <a:pt x="1916430" y="0"/>
                </a:lnTo>
                <a:lnTo>
                  <a:pt x="1847850" y="0"/>
                </a:lnTo>
                <a:lnTo>
                  <a:pt x="1778635" y="0"/>
                </a:lnTo>
                <a:lnTo>
                  <a:pt x="1709420" y="39370"/>
                </a:lnTo>
                <a:lnTo>
                  <a:pt x="1640205" y="49530"/>
                </a:lnTo>
                <a:lnTo>
                  <a:pt x="1570990" y="59055"/>
                </a:lnTo>
                <a:lnTo>
                  <a:pt x="1501775" y="59055"/>
                </a:lnTo>
                <a:lnTo>
                  <a:pt x="1432560" y="59055"/>
                </a:lnTo>
                <a:lnTo>
                  <a:pt x="1353820" y="108585"/>
                </a:lnTo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1 (275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3598" y="1744976"/>
            <a:ext cx="2257425" cy="1189196"/>
          </a:xfrm>
          <a:prstGeom prst="rect">
            <a:avLst/>
          </a:prstGeom>
        </p:spPr>
      </p:pic>
      <p:pic>
        <p:nvPicPr>
          <p:cNvPr id="10" name="图片 9" descr="1 (625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55292" y="3356608"/>
            <a:ext cx="1042511" cy="1289209"/>
          </a:xfrm>
          <a:prstGeom prst="rect">
            <a:avLst/>
          </a:prstGeom>
        </p:spPr>
      </p:pic>
      <p:sp>
        <p:nvSpPr>
          <p:cNvPr id="11" name="文本框 29"/>
          <p:cNvSpPr txBox="1">
            <a:spLocks noChangeArrowheads="1"/>
          </p:cNvSpPr>
          <p:nvPr/>
        </p:nvSpPr>
        <p:spPr bwMode="auto">
          <a:xfrm>
            <a:off x="3220403" y="3184446"/>
            <a:ext cx="2703195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语文</a:t>
            </a:r>
            <a:r>
              <a:rPr lang="en-US" altLang="zh-CN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en-US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人教版</a:t>
            </a:r>
            <a:r>
              <a:rPr lang="en-US" altLang="zh-CN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zh-CN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r>
              <a:rPr lang="zh-CN" altLang="en-US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年级下</a:t>
            </a:r>
          </a:p>
        </p:txBody>
      </p:sp>
      <p:sp>
        <p:nvSpPr>
          <p:cNvPr id="12" name="文本框 29"/>
          <p:cNvSpPr txBox="1">
            <a:spLocks noChangeArrowheads="1"/>
          </p:cNvSpPr>
          <p:nvPr/>
        </p:nvSpPr>
        <p:spPr bwMode="auto">
          <a:xfrm>
            <a:off x="6577642" y="2328939"/>
            <a:ext cx="1147763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9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9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pic>
        <p:nvPicPr>
          <p:cNvPr id="2" name="图片 1" descr="1 (12)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420" y="3527518"/>
            <a:ext cx="2246948" cy="153828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0" y="522624"/>
            <a:ext cx="9144000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20000"/>
              </a:lnSpc>
            </a:pPr>
            <a:r>
              <a:rPr lang="zh-CN" altLang="en-US" sz="2700" dirty="0"/>
              <a:t>第二十三课</a:t>
            </a:r>
          </a:p>
          <a:p>
            <a:pPr algn="ctr">
              <a:lnSpc>
                <a:spcPct val="120000"/>
              </a:lnSpc>
            </a:pPr>
            <a:r>
              <a:rPr lang="zh-CN" altLang="en-US" sz="5400" dirty="0"/>
              <a:t>童年的发现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(11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0" y="1256824"/>
            <a:ext cx="2122646" cy="369808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194084" y="490538"/>
            <a:ext cx="6688455" cy="4463891"/>
            <a:chOff x="8977" y="1030"/>
            <a:chExt cx="9303" cy="3467"/>
          </a:xfrm>
        </p:grpSpPr>
        <p:sp>
          <p:nvSpPr>
            <p:cNvPr id="11" name="文本框 10"/>
            <p:cNvSpPr txBox="1"/>
            <p:nvPr/>
          </p:nvSpPr>
          <p:spPr>
            <a:xfrm>
              <a:off x="9158" y="2024"/>
              <a:ext cx="8162" cy="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60000"/>
                </a:lnSpc>
              </a:pPr>
              <a:r>
                <a:rPr sz="4000" b="1" dirty="0">
                  <a:solidFill>
                    <a:srgbClr val="99C1AD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（4）作者围绕着童年的发现先讲了些什么？再讲了什么？最后讲了什么？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8977" y="1914"/>
              <a:ext cx="8635" cy="2583"/>
            </a:xfrm>
            <a:prstGeom prst="roundRect">
              <a:avLst/>
            </a:prstGeom>
            <a:noFill/>
            <a:ln w="19050">
              <a:solidFill>
                <a:srgbClr val="99C1AD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乐喵体" panose="00020600040101010101" charset="-122"/>
                <a:ea typeface="汉仪乐喵体" panose="00020600040101010101" charset="-122"/>
              </a:endParaRPr>
            </a:p>
          </p:txBody>
        </p:sp>
        <p:pic>
          <p:nvPicPr>
            <p:cNvPr id="10" name="图片 9" descr="PNGde后花园 (2)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80000">
              <a:off x="16480" y="1030"/>
              <a:ext cx="1800" cy="18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(5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18" y="1458277"/>
            <a:ext cx="2065496" cy="3054668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823211" y="1139666"/>
            <a:ext cx="5886926" cy="3805238"/>
          </a:xfrm>
          <a:prstGeom prst="roundRect">
            <a:avLst/>
          </a:prstGeom>
          <a:solidFill>
            <a:srgbClr val="C2DA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汉仪乐喵体" panose="00020600040101010101" charset="-122"/>
              <a:ea typeface="汉仪乐喵体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80385" y="1139667"/>
            <a:ext cx="5373053" cy="3761899"/>
          </a:xfrm>
          <a:prstGeom prst="rect">
            <a:avLst/>
          </a:prstGeom>
          <a:noFill/>
          <a:ln>
            <a:noFill/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vert="horz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8588" indent="-128588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zh-CN" altLang="en-US" sz="3000" dirty="0">
                <a:latin typeface="汉仪乐喵体" panose="00020600040101010101" charset="-122"/>
                <a:ea typeface="汉仪乐喵体" panose="00020600040101010101" charset="-122"/>
              </a:rPr>
              <a:t>课文先概述了作者童年的发现，然后具体叙述这项发现的经过，最后讲了这个发现在几年后老师讲课时得到了证实。</a:t>
            </a:r>
          </a:p>
        </p:txBody>
      </p:sp>
      <p:pic>
        <p:nvPicPr>
          <p:cNvPr id="11" name="图片 10" descr="1 (2)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0000">
            <a:off x="44291" y="13812"/>
            <a:ext cx="2476500" cy="113014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 (176)"/>
          <p:cNvPicPr>
            <a:picLocks noChangeAspect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 flipH="1">
            <a:off x="-1905" y="111919"/>
            <a:ext cx="3783806" cy="4871085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 flipH="1">
            <a:off x="2918937" y="1115378"/>
            <a:ext cx="992981" cy="1341120"/>
          </a:xfrm>
          <a:custGeom>
            <a:avLst/>
            <a:gdLst>
              <a:gd name="connisteX0" fmla="*/ 592455 w 1323975"/>
              <a:gd name="connsiteY0" fmla="*/ 49530 h 1788160"/>
              <a:gd name="connisteX1" fmla="*/ 553085 w 1323975"/>
              <a:gd name="connsiteY1" fmla="*/ 118745 h 1788160"/>
              <a:gd name="connisteX2" fmla="*/ 483870 w 1323975"/>
              <a:gd name="connsiteY2" fmla="*/ 177800 h 1788160"/>
              <a:gd name="connisteX3" fmla="*/ 414655 w 1323975"/>
              <a:gd name="connsiteY3" fmla="*/ 236855 h 1788160"/>
              <a:gd name="connisteX4" fmla="*/ 345440 w 1323975"/>
              <a:gd name="connsiteY4" fmla="*/ 296545 h 1788160"/>
              <a:gd name="connisteX5" fmla="*/ 276225 w 1323975"/>
              <a:gd name="connsiteY5" fmla="*/ 335915 h 1788160"/>
              <a:gd name="connisteX6" fmla="*/ 207010 w 1323975"/>
              <a:gd name="connsiteY6" fmla="*/ 375285 h 1788160"/>
              <a:gd name="connisteX7" fmla="*/ 137795 w 1323975"/>
              <a:gd name="connsiteY7" fmla="*/ 405130 h 1788160"/>
              <a:gd name="connisteX8" fmla="*/ 69215 w 1323975"/>
              <a:gd name="connsiteY8" fmla="*/ 464185 h 1788160"/>
              <a:gd name="connisteX9" fmla="*/ 48895 w 1323975"/>
              <a:gd name="connsiteY9" fmla="*/ 533400 h 1788160"/>
              <a:gd name="connisteX10" fmla="*/ 29210 w 1323975"/>
              <a:gd name="connsiteY10" fmla="*/ 602615 h 1788160"/>
              <a:gd name="connisteX11" fmla="*/ 9525 w 1323975"/>
              <a:gd name="connsiteY11" fmla="*/ 671830 h 1788160"/>
              <a:gd name="connisteX12" fmla="*/ 0 w 1323975"/>
              <a:gd name="connsiteY12" fmla="*/ 741045 h 1788160"/>
              <a:gd name="connisteX13" fmla="*/ 0 w 1323975"/>
              <a:gd name="connsiteY13" fmla="*/ 810260 h 1788160"/>
              <a:gd name="connisteX14" fmla="*/ 29210 w 1323975"/>
              <a:gd name="connsiteY14" fmla="*/ 879475 h 1788160"/>
              <a:gd name="connisteX15" fmla="*/ 98425 w 1323975"/>
              <a:gd name="connsiteY15" fmla="*/ 938530 h 1788160"/>
              <a:gd name="connisteX16" fmla="*/ 137795 w 1323975"/>
              <a:gd name="connsiteY16" fmla="*/ 1007745 h 1788160"/>
              <a:gd name="connisteX17" fmla="*/ 158115 w 1323975"/>
              <a:gd name="connsiteY17" fmla="*/ 1076960 h 1788160"/>
              <a:gd name="connisteX18" fmla="*/ 187325 w 1323975"/>
              <a:gd name="connsiteY18" fmla="*/ 1155700 h 1788160"/>
              <a:gd name="connisteX19" fmla="*/ 197485 w 1323975"/>
              <a:gd name="connsiteY19" fmla="*/ 1224915 h 1788160"/>
              <a:gd name="connisteX20" fmla="*/ 227330 w 1323975"/>
              <a:gd name="connsiteY20" fmla="*/ 1294130 h 1788160"/>
              <a:gd name="connisteX21" fmla="*/ 236855 w 1323975"/>
              <a:gd name="connsiteY21" fmla="*/ 1363345 h 1788160"/>
              <a:gd name="connisteX22" fmla="*/ 256540 w 1323975"/>
              <a:gd name="connsiteY22" fmla="*/ 1432560 h 1788160"/>
              <a:gd name="connisteX23" fmla="*/ 276225 w 1323975"/>
              <a:gd name="connsiteY23" fmla="*/ 1501775 h 1788160"/>
              <a:gd name="connisteX24" fmla="*/ 306070 w 1323975"/>
              <a:gd name="connsiteY24" fmla="*/ 1570990 h 1788160"/>
              <a:gd name="connisteX25" fmla="*/ 355600 w 1323975"/>
              <a:gd name="connsiteY25" fmla="*/ 1640205 h 1788160"/>
              <a:gd name="connisteX26" fmla="*/ 424815 w 1323975"/>
              <a:gd name="connsiteY26" fmla="*/ 1689100 h 1788160"/>
              <a:gd name="connisteX27" fmla="*/ 494030 w 1323975"/>
              <a:gd name="connsiteY27" fmla="*/ 1718945 h 1788160"/>
              <a:gd name="connisteX28" fmla="*/ 563245 w 1323975"/>
              <a:gd name="connsiteY28" fmla="*/ 1738630 h 1788160"/>
              <a:gd name="connisteX29" fmla="*/ 631825 w 1323975"/>
              <a:gd name="connsiteY29" fmla="*/ 1758315 h 1788160"/>
              <a:gd name="connisteX30" fmla="*/ 701040 w 1323975"/>
              <a:gd name="connsiteY30" fmla="*/ 1768475 h 1788160"/>
              <a:gd name="connisteX31" fmla="*/ 770255 w 1323975"/>
              <a:gd name="connsiteY31" fmla="*/ 1788160 h 1788160"/>
              <a:gd name="connisteX32" fmla="*/ 839470 w 1323975"/>
              <a:gd name="connsiteY32" fmla="*/ 1748790 h 1788160"/>
              <a:gd name="connisteX33" fmla="*/ 908685 w 1323975"/>
              <a:gd name="connsiteY33" fmla="*/ 1699260 h 1788160"/>
              <a:gd name="connisteX34" fmla="*/ 977900 w 1323975"/>
              <a:gd name="connsiteY34" fmla="*/ 1649730 h 1788160"/>
              <a:gd name="connisteX35" fmla="*/ 1047115 w 1323975"/>
              <a:gd name="connsiteY35" fmla="*/ 1610360 h 1788160"/>
              <a:gd name="connisteX36" fmla="*/ 1116330 w 1323975"/>
              <a:gd name="connsiteY36" fmla="*/ 1560830 h 1788160"/>
              <a:gd name="connisteX37" fmla="*/ 1185545 w 1323975"/>
              <a:gd name="connsiteY37" fmla="*/ 1501775 h 1788160"/>
              <a:gd name="connisteX38" fmla="*/ 1214755 w 1323975"/>
              <a:gd name="connsiteY38" fmla="*/ 1432560 h 1788160"/>
              <a:gd name="connisteX39" fmla="*/ 1214755 w 1323975"/>
              <a:gd name="connsiteY39" fmla="*/ 1363345 h 1788160"/>
              <a:gd name="connisteX40" fmla="*/ 1195070 w 1323975"/>
              <a:gd name="connsiteY40" fmla="*/ 1294130 h 1788160"/>
              <a:gd name="connisteX41" fmla="*/ 1185545 w 1323975"/>
              <a:gd name="connsiteY41" fmla="*/ 1224915 h 1788160"/>
              <a:gd name="connisteX42" fmla="*/ 1205230 w 1323975"/>
              <a:gd name="connsiteY42" fmla="*/ 1155700 h 1788160"/>
              <a:gd name="connisteX43" fmla="*/ 1224915 w 1323975"/>
              <a:gd name="connsiteY43" fmla="*/ 1086485 h 1788160"/>
              <a:gd name="connisteX44" fmla="*/ 1254760 w 1323975"/>
              <a:gd name="connsiteY44" fmla="*/ 1017270 h 1788160"/>
              <a:gd name="connisteX45" fmla="*/ 1283970 w 1323975"/>
              <a:gd name="connsiteY45" fmla="*/ 948690 h 1788160"/>
              <a:gd name="connisteX46" fmla="*/ 1313815 w 1323975"/>
              <a:gd name="connsiteY46" fmla="*/ 879475 h 1788160"/>
              <a:gd name="connisteX47" fmla="*/ 1323975 w 1323975"/>
              <a:gd name="connsiteY47" fmla="*/ 810260 h 1788160"/>
              <a:gd name="connisteX48" fmla="*/ 1283970 w 1323975"/>
              <a:gd name="connsiteY48" fmla="*/ 741045 h 1788160"/>
              <a:gd name="connisteX49" fmla="*/ 1214755 w 1323975"/>
              <a:gd name="connsiteY49" fmla="*/ 691515 h 1788160"/>
              <a:gd name="connisteX50" fmla="*/ 1175385 w 1323975"/>
              <a:gd name="connsiteY50" fmla="*/ 622300 h 1788160"/>
              <a:gd name="connisteX51" fmla="*/ 1146175 w 1323975"/>
              <a:gd name="connsiteY51" fmla="*/ 553085 h 1788160"/>
              <a:gd name="connisteX52" fmla="*/ 1146175 w 1323975"/>
              <a:gd name="connsiteY52" fmla="*/ 483870 h 1788160"/>
              <a:gd name="connisteX53" fmla="*/ 1146175 w 1323975"/>
              <a:gd name="connsiteY53" fmla="*/ 414655 h 1788160"/>
              <a:gd name="connisteX54" fmla="*/ 1116330 w 1323975"/>
              <a:gd name="connsiteY54" fmla="*/ 345440 h 1788160"/>
              <a:gd name="connisteX55" fmla="*/ 1066800 w 1323975"/>
              <a:gd name="connsiteY55" fmla="*/ 276860 h 1788160"/>
              <a:gd name="connisteX56" fmla="*/ 997585 w 1323975"/>
              <a:gd name="connsiteY56" fmla="*/ 247015 h 1788160"/>
              <a:gd name="connisteX57" fmla="*/ 928370 w 1323975"/>
              <a:gd name="connsiteY57" fmla="*/ 207645 h 1788160"/>
              <a:gd name="connisteX58" fmla="*/ 869315 w 1323975"/>
              <a:gd name="connsiteY58" fmla="*/ 138430 h 1788160"/>
              <a:gd name="connisteX59" fmla="*/ 829945 w 1323975"/>
              <a:gd name="connsiteY59" fmla="*/ 69215 h 1788160"/>
              <a:gd name="connisteX60" fmla="*/ 760730 w 1323975"/>
              <a:gd name="connsiteY60" fmla="*/ 9525 h 1788160"/>
              <a:gd name="connisteX61" fmla="*/ 691515 w 1323975"/>
              <a:gd name="connsiteY61" fmla="*/ 0 h 1788160"/>
              <a:gd name="connisteX62" fmla="*/ 622300 w 1323975"/>
              <a:gd name="connsiteY62" fmla="*/ 9525 h 1788160"/>
              <a:gd name="connisteX63" fmla="*/ 592455 w 1323975"/>
              <a:gd name="connsiteY63" fmla="*/ 49530 h 17881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</a:cxnLst>
            <a:rect l="l" t="t" r="r" b="b"/>
            <a:pathLst>
              <a:path w="1323975" h="1788160">
                <a:moveTo>
                  <a:pt x="592455" y="49530"/>
                </a:moveTo>
                <a:lnTo>
                  <a:pt x="553085" y="118745"/>
                </a:lnTo>
                <a:lnTo>
                  <a:pt x="483870" y="177800"/>
                </a:lnTo>
                <a:lnTo>
                  <a:pt x="414655" y="236855"/>
                </a:lnTo>
                <a:lnTo>
                  <a:pt x="345440" y="296545"/>
                </a:lnTo>
                <a:lnTo>
                  <a:pt x="276225" y="335915"/>
                </a:lnTo>
                <a:lnTo>
                  <a:pt x="207010" y="375285"/>
                </a:lnTo>
                <a:lnTo>
                  <a:pt x="137795" y="405130"/>
                </a:lnTo>
                <a:lnTo>
                  <a:pt x="69215" y="464185"/>
                </a:lnTo>
                <a:lnTo>
                  <a:pt x="48895" y="533400"/>
                </a:lnTo>
                <a:lnTo>
                  <a:pt x="29210" y="602615"/>
                </a:lnTo>
                <a:lnTo>
                  <a:pt x="9525" y="671830"/>
                </a:lnTo>
                <a:lnTo>
                  <a:pt x="0" y="741045"/>
                </a:lnTo>
                <a:lnTo>
                  <a:pt x="0" y="810260"/>
                </a:lnTo>
                <a:lnTo>
                  <a:pt x="29210" y="879475"/>
                </a:lnTo>
                <a:lnTo>
                  <a:pt x="98425" y="938530"/>
                </a:lnTo>
                <a:lnTo>
                  <a:pt x="137795" y="1007745"/>
                </a:lnTo>
                <a:lnTo>
                  <a:pt x="158115" y="1076960"/>
                </a:lnTo>
                <a:lnTo>
                  <a:pt x="187325" y="1155700"/>
                </a:lnTo>
                <a:lnTo>
                  <a:pt x="197485" y="1224915"/>
                </a:lnTo>
                <a:lnTo>
                  <a:pt x="227330" y="1294130"/>
                </a:lnTo>
                <a:lnTo>
                  <a:pt x="236855" y="1363345"/>
                </a:lnTo>
                <a:lnTo>
                  <a:pt x="256540" y="1432560"/>
                </a:lnTo>
                <a:lnTo>
                  <a:pt x="276225" y="1501775"/>
                </a:lnTo>
                <a:lnTo>
                  <a:pt x="306070" y="1570990"/>
                </a:lnTo>
                <a:lnTo>
                  <a:pt x="355600" y="1640205"/>
                </a:lnTo>
                <a:lnTo>
                  <a:pt x="424815" y="1689100"/>
                </a:lnTo>
                <a:lnTo>
                  <a:pt x="494030" y="1718945"/>
                </a:lnTo>
                <a:lnTo>
                  <a:pt x="563245" y="1738630"/>
                </a:lnTo>
                <a:lnTo>
                  <a:pt x="631825" y="1758315"/>
                </a:lnTo>
                <a:lnTo>
                  <a:pt x="701040" y="1768475"/>
                </a:lnTo>
                <a:lnTo>
                  <a:pt x="770255" y="1788160"/>
                </a:lnTo>
                <a:lnTo>
                  <a:pt x="839470" y="1748790"/>
                </a:lnTo>
                <a:lnTo>
                  <a:pt x="908685" y="1699260"/>
                </a:lnTo>
                <a:lnTo>
                  <a:pt x="977900" y="1649730"/>
                </a:lnTo>
                <a:lnTo>
                  <a:pt x="1047115" y="1610360"/>
                </a:lnTo>
                <a:lnTo>
                  <a:pt x="1116330" y="1560830"/>
                </a:lnTo>
                <a:lnTo>
                  <a:pt x="1185545" y="1501775"/>
                </a:lnTo>
                <a:lnTo>
                  <a:pt x="1214755" y="1432560"/>
                </a:lnTo>
                <a:lnTo>
                  <a:pt x="1214755" y="1363345"/>
                </a:lnTo>
                <a:lnTo>
                  <a:pt x="1195070" y="1294130"/>
                </a:lnTo>
                <a:lnTo>
                  <a:pt x="1185545" y="1224915"/>
                </a:lnTo>
                <a:lnTo>
                  <a:pt x="1205230" y="1155700"/>
                </a:lnTo>
                <a:lnTo>
                  <a:pt x="1224915" y="1086485"/>
                </a:lnTo>
                <a:lnTo>
                  <a:pt x="1254760" y="1017270"/>
                </a:lnTo>
                <a:lnTo>
                  <a:pt x="1283970" y="948690"/>
                </a:lnTo>
                <a:lnTo>
                  <a:pt x="1313815" y="879475"/>
                </a:lnTo>
                <a:lnTo>
                  <a:pt x="1323975" y="810260"/>
                </a:lnTo>
                <a:lnTo>
                  <a:pt x="1283970" y="741045"/>
                </a:lnTo>
                <a:lnTo>
                  <a:pt x="1214755" y="691515"/>
                </a:lnTo>
                <a:lnTo>
                  <a:pt x="1175385" y="622300"/>
                </a:lnTo>
                <a:lnTo>
                  <a:pt x="1146175" y="553085"/>
                </a:lnTo>
                <a:lnTo>
                  <a:pt x="1146175" y="483870"/>
                </a:lnTo>
                <a:lnTo>
                  <a:pt x="1146175" y="414655"/>
                </a:lnTo>
                <a:lnTo>
                  <a:pt x="1116330" y="345440"/>
                </a:lnTo>
                <a:lnTo>
                  <a:pt x="1066800" y="276860"/>
                </a:lnTo>
                <a:lnTo>
                  <a:pt x="997585" y="247015"/>
                </a:lnTo>
                <a:lnTo>
                  <a:pt x="928370" y="207645"/>
                </a:lnTo>
                <a:lnTo>
                  <a:pt x="869315" y="138430"/>
                </a:lnTo>
                <a:lnTo>
                  <a:pt x="829945" y="69215"/>
                </a:lnTo>
                <a:lnTo>
                  <a:pt x="760730" y="9525"/>
                </a:lnTo>
                <a:lnTo>
                  <a:pt x="691515" y="0"/>
                </a:lnTo>
                <a:lnTo>
                  <a:pt x="622300" y="9525"/>
                </a:lnTo>
                <a:lnTo>
                  <a:pt x="592455" y="49530"/>
                </a:lnTo>
                <a:close/>
              </a:path>
            </a:pathLst>
          </a:cu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480000" flipH="1">
            <a:off x="3202305" y="1144899"/>
            <a:ext cx="53530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5000" b="1">
                <a:solidFill>
                  <a:srgbClr val="99C1AD"/>
                </a:solidFill>
                <a:latin typeface="方正喵呜体" panose="02010600010101010101" charset="-122"/>
                <a:ea typeface="方正喵呜体" panose="02010600010101010101" charset="-122"/>
              </a:rPr>
              <a:t>三</a:t>
            </a:r>
          </a:p>
        </p:txBody>
      </p:sp>
      <p:sp>
        <p:nvSpPr>
          <p:cNvPr id="12" name="文本框 11"/>
          <p:cNvSpPr txBox="1"/>
          <p:nvPr/>
        </p:nvSpPr>
        <p:spPr>
          <a:xfrm rot="720000" flipH="1">
            <a:off x="2736533" y="2332672"/>
            <a:ext cx="3144679" cy="587693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/>
            <a:r>
              <a:rPr lang="zh-CN" altLang="en-US" sz="3400" b="1" dirty="0">
                <a:solidFill>
                  <a:schemeClr val="bg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生字生词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-1905" y="121921"/>
            <a:ext cx="9147810" cy="55721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-1905" y="4983004"/>
            <a:ext cx="9147810" cy="55721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兔子 (308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002" y="717233"/>
            <a:ext cx="3410903" cy="426577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(3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" flipH="1">
            <a:off x="100966" y="227171"/>
            <a:ext cx="8973026" cy="18478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90551" y="1370172"/>
            <a:ext cx="6961346" cy="34961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胚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胎   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祸患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   清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澈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   天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赋</a:t>
            </a:r>
            <a:endParaRPr lang="zh-CN" altLang="en-US" sz="4100" b="1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方正书宋_GBK" panose="02000000000000000000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惊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讶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   颠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覆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   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伊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人   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娜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娜</a:t>
            </a:r>
          </a:p>
          <a:p>
            <a:pPr>
              <a:lnSpc>
                <a:spcPct val="180000"/>
              </a:lnSpc>
            </a:pP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困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窘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   身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躯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   </a:t>
            </a: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绞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尽脑汁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7145" y="5005388"/>
            <a:ext cx="9128760" cy="3810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9052" y="184785"/>
            <a:ext cx="9132094" cy="953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30029" y="884873"/>
            <a:ext cx="3807143" cy="0"/>
          </a:xfrm>
          <a:prstGeom prst="line">
            <a:avLst/>
          </a:prstGeom>
          <a:ln>
            <a:solidFill>
              <a:srgbClr val="438B5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893" name="文本框 122892"/>
          <p:cNvSpPr txBox="1"/>
          <p:nvPr/>
        </p:nvSpPr>
        <p:spPr>
          <a:xfrm>
            <a:off x="590550" y="1370172"/>
            <a:ext cx="1027748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pēi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94096" y="1370172"/>
            <a:ext cx="1743075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huò huàn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63428" y="1370172"/>
            <a:ext cx="861536" cy="7771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 chè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55281" y="3673317"/>
            <a:ext cx="1027748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jiǎo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41096" y="2538889"/>
            <a:ext cx="751046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yà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34665" y="2538889"/>
            <a:ext cx="711994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fù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60545" y="2538889"/>
            <a:ext cx="931545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yī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745129" y="1532097"/>
            <a:ext cx="806768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fù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85838" y="3673317"/>
            <a:ext cx="1061561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jiǒng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78468" y="3673317"/>
            <a:ext cx="824389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lang="en-US"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q</a:t>
            </a: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ū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210776" y="2538889"/>
            <a:ext cx="765810" cy="4231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spcBef>
                <a:spcPct val="50000"/>
              </a:spcBef>
            </a:pPr>
            <a:r>
              <a:rPr sz="230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rPr>
              <a:t>nà</a:t>
            </a:r>
          </a:p>
        </p:txBody>
      </p:sp>
    </p:spTree>
    <p:custDataLst>
      <p:tags r:id="rId1"/>
    </p:custDataLst>
  </p:cSld>
  <p:clrMapOvr>
    <a:masterClrMapping/>
  </p:clrMapOvr>
  <p:transition>
    <p:comb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(3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" flipH="1">
            <a:off x="100966" y="227171"/>
            <a:ext cx="8973026" cy="18478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58153" y="1180624"/>
            <a:ext cx="2766060" cy="34961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80000"/>
              </a:lnSpc>
            </a:pP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祸    患：</a:t>
            </a:r>
          </a:p>
          <a:p>
            <a:pPr>
              <a:lnSpc>
                <a:spcPct val="180000"/>
              </a:lnSpc>
            </a:pP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翻来覆去：</a:t>
            </a:r>
          </a:p>
          <a:p>
            <a:pPr>
              <a:lnSpc>
                <a:spcPct val="180000"/>
              </a:lnSpc>
            </a:pPr>
            <a:r>
              <a:rPr lang="zh-CN" altLang="en-US" sz="4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绞尽脑汁：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7145" y="5005388"/>
            <a:ext cx="9128760" cy="3810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9052" y="184785"/>
            <a:ext cx="9132094" cy="953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080385" y="1180624"/>
            <a:ext cx="5986939" cy="34961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80000"/>
              </a:lnSpc>
            </a:pPr>
            <a:r>
              <a:rPr lang="zh-CN" altLang="en-US" sz="4100"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祸事；灾难。</a:t>
            </a:r>
          </a:p>
          <a:p>
            <a:pPr>
              <a:lnSpc>
                <a:spcPct val="180000"/>
              </a:lnSpc>
            </a:pPr>
            <a:r>
              <a:rPr lang="zh-CN" altLang="en-US" sz="4100"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一次又一次；多次重复。</a:t>
            </a:r>
          </a:p>
          <a:p>
            <a:pPr>
              <a:lnSpc>
                <a:spcPct val="180000"/>
              </a:lnSpc>
            </a:pPr>
            <a:r>
              <a:rPr lang="zh-CN" altLang="en-US" sz="4100">
                <a:latin typeface="楷体" panose="02010609060101010101" charset="-122"/>
                <a:ea typeface="楷体" panose="02010609060101010101" charset="-122"/>
                <a:cs typeface="方正书宋_GBK" panose="02000000000000000000" charset="-122"/>
              </a:rPr>
              <a:t>费尽心思。</a:t>
            </a:r>
          </a:p>
        </p:txBody>
      </p:sp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521143" y="1288733"/>
            <a:ext cx="2652236" cy="2667476"/>
          </a:xfrm>
          <a:prstGeom prst="ellipse">
            <a:avLst/>
          </a:prstGeom>
          <a:solidFill>
            <a:srgbClr val="C2DA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 rot="21000000">
            <a:off x="4994434" y="2321712"/>
            <a:ext cx="3525203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5000">
                <a:solidFill>
                  <a:srgbClr val="99C1AD"/>
                </a:solidFill>
                <a:latin typeface="方正喵呜体" panose="02010600010101010101" charset="-122"/>
                <a:ea typeface="方正喵呜体" panose="02010600010101010101" charset="-122"/>
              </a:rPr>
              <a:t>谢谢观看！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555712" y="3719036"/>
            <a:ext cx="307777" cy="1173480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1100">
                <a:solidFill>
                  <a:srgbClr val="FFC5DE"/>
                </a:solidFill>
                <a:latin typeface="华文楷体" panose="02010600040101010101" charset="-122"/>
                <a:ea typeface="华文楷体" panose="02010600040101010101" charset="-122"/>
              </a:rPr>
              <a:t>作者：肖大笨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192" y="98584"/>
            <a:ext cx="9132094" cy="953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6198" y="5049679"/>
            <a:ext cx="9132094" cy="953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1 (15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143" y="438150"/>
            <a:ext cx="2992279" cy="3420428"/>
          </a:xfrm>
          <a:prstGeom prst="rect">
            <a:avLst/>
          </a:prstGeom>
        </p:spPr>
      </p:pic>
      <p:pic>
        <p:nvPicPr>
          <p:cNvPr id="3" name="图片 2" descr="1 (356)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993130" y="983933"/>
            <a:ext cx="2571750" cy="21621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94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>
            <a:off x="1052513" y="66199"/>
            <a:ext cx="0" cy="2707005"/>
          </a:xfrm>
          <a:prstGeom prst="line">
            <a:avLst/>
          </a:prstGeom>
          <a:ln w="38100">
            <a:solidFill>
              <a:srgbClr val="99C1A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3"/>
            </p:custDataLst>
          </p:nvPr>
        </p:nvCxnSpPr>
        <p:spPr>
          <a:xfrm flipH="1">
            <a:off x="1052558" y="3394710"/>
            <a:ext cx="0" cy="1809750"/>
          </a:xfrm>
          <a:prstGeom prst="line">
            <a:avLst/>
          </a:prstGeom>
          <a:ln w="38100">
            <a:solidFill>
              <a:srgbClr val="99C1A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兔子 (39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499" y="2117408"/>
            <a:ext cx="1319213" cy="1508284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94461" y="817245"/>
            <a:ext cx="7351871" cy="3831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    </a:t>
            </a:r>
            <a:r>
              <a:rPr lang="zh-CN" altLang="en-US" sz="36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方正书宋_GBK" charset="0"/>
              </a:rPr>
              <a:t>人在长大或变老的时候，常常回忆起童年的事情。美国作家巴德舒尔伯格望不了父母有趣而又截然不同的评价，那么俄国作家费奥多罗夫童年最有意思的是什么事呢？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63924" y="320374"/>
            <a:ext cx="1882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DFDFB"/>
                </a:solidFill>
              </a:rPr>
              <a:t>https://www.ypppt.com/</a:t>
            </a:r>
            <a:endParaRPr lang="zh-CN" altLang="en-US" sz="1100" dirty="0">
              <a:solidFill>
                <a:srgbClr val="FDFDFB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 (176)"/>
          <p:cNvPicPr>
            <a:picLocks noChangeAspect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 flipH="1">
            <a:off x="-1905" y="111919"/>
            <a:ext cx="3783806" cy="4871085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 flipH="1">
            <a:off x="2918937" y="1115378"/>
            <a:ext cx="992981" cy="1341120"/>
          </a:xfrm>
          <a:custGeom>
            <a:avLst/>
            <a:gdLst>
              <a:gd name="connisteX0" fmla="*/ 592455 w 1323975"/>
              <a:gd name="connsiteY0" fmla="*/ 49530 h 1788160"/>
              <a:gd name="connisteX1" fmla="*/ 553085 w 1323975"/>
              <a:gd name="connsiteY1" fmla="*/ 118745 h 1788160"/>
              <a:gd name="connisteX2" fmla="*/ 483870 w 1323975"/>
              <a:gd name="connsiteY2" fmla="*/ 177800 h 1788160"/>
              <a:gd name="connisteX3" fmla="*/ 414655 w 1323975"/>
              <a:gd name="connsiteY3" fmla="*/ 236855 h 1788160"/>
              <a:gd name="connisteX4" fmla="*/ 345440 w 1323975"/>
              <a:gd name="connsiteY4" fmla="*/ 296545 h 1788160"/>
              <a:gd name="connisteX5" fmla="*/ 276225 w 1323975"/>
              <a:gd name="connsiteY5" fmla="*/ 335915 h 1788160"/>
              <a:gd name="connisteX6" fmla="*/ 207010 w 1323975"/>
              <a:gd name="connsiteY6" fmla="*/ 375285 h 1788160"/>
              <a:gd name="connisteX7" fmla="*/ 137795 w 1323975"/>
              <a:gd name="connsiteY7" fmla="*/ 405130 h 1788160"/>
              <a:gd name="connisteX8" fmla="*/ 69215 w 1323975"/>
              <a:gd name="connsiteY8" fmla="*/ 464185 h 1788160"/>
              <a:gd name="connisteX9" fmla="*/ 48895 w 1323975"/>
              <a:gd name="connsiteY9" fmla="*/ 533400 h 1788160"/>
              <a:gd name="connisteX10" fmla="*/ 29210 w 1323975"/>
              <a:gd name="connsiteY10" fmla="*/ 602615 h 1788160"/>
              <a:gd name="connisteX11" fmla="*/ 9525 w 1323975"/>
              <a:gd name="connsiteY11" fmla="*/ 671830 h 1788160"/>
              <a:gd name="connisteX12" fmla="*/ 0 w 1323975"/>
              <a:gd name="connsiteY12" fmla="*/ 741045 h 1788160"/>
              <a:gd name="connisteX13" fmla="*/ 0 w 1323975"/>
              <a:gd name="connsiteY13" fmla="*/ 810260 h 1788160"/>
              <a:gd name="connisteX14" fmla="*/ 29210 w 1323975"/>
              <a:gd name="connsiteY14" fmla="*/ 879475 h 1788160"/>
              <a:gd name="connisteX15" fmla="*/ 98425 w 1323975"/>
              <a:gd name="connsiteY15" fmla="*/ 938530 h 1788160"/>
              <a:gd name="connisteX16" fmla="*/ 137795 w 1323975"/>
              <a:gd name="connsiteY16" fmla="*/ 1007745 h 1788160"/>
              <a:gd name="connisteX17" fmla="*/ 158115 w 1323975"/>
              <a:gd name="connsiteY17" fmla="*/ 1076960 h 1788160"/>
              <a:gd name="connisteX18" fmla="*/ 187325 w 1323975"/>
              <a:gd name="connsiteY18" fmla="*/ 1155700 h 1788160"/>
              <a:gd name="connisteX19" fmla="*/ 197485 w 1323975"/>
              <a:gd name="connsiteY19" fmla="*/ 1224915 h 1788160"/>
              <a:gd name="connisteX20" fmla="*/ 227330 w 1323975"/>
              <a:gd name="connsiteY20" fmla="*/ 1294130 h 1788160"/>
              <a:gd name="connisteX21" fmla="*/ 236855 w 1323975"/>
              <a:gd name="connsiteY21" fmla="*/ 1363345 h 1788160"/>
              <a:gd name="connisteX22" fmla="*/ 256540 w 1323975"/>
              <a:gd name="connsiteY22" fmla="*/ 1432560 h 1788160"/>
              <a:gd name="connisteX23" fmla="*/ 276225 w 1323975"/>
              <a:gd name="connsiteY23" fmla="*/ 1501775 h 1788160"/>
              <a:gd name="connisteX24" fmla="*/ 306070 w 1323975"/>
              <a:gd name="connsiteY24" fmla="*/ 1570990 h 1788160"/>
              <a:gd name="connisteX25" fmla="*/ 355600 w 1323975"/>
              <a:gd name="connsiteY25" fmla="*/ 1640205 h 1788160"/>
              <a:gd name="connisteX26" fmla="*/ 424815 w 1323975"/>
              <a:gd name="connsiteY26" fmla="*/ 1689100 h 1788160"/>
              <a:gd name="connisteX27" fmla="*/ 494030 w 1323975"/>
              <a:gd name="connsiteY27" fmla="*/ 1718945 h 1788160"/>
              <a:gd name="connisteX28" fmla="*/ 563245 w 1323975"/>
              <a:gd name="connsiteY28" fmla="*/ 1738630 h 1788160"/>
              <a:gd name="connisteX29" fmla="*/ 631825 w 1323975"/>
              <a:gd name="connsiteY29" fmla="*/ 1758315 h 1788160"/>
              <a:gd name="connisteX30" fmla="*/ 701040 w 1323975"/>
              <a:gd name="connsiteY30" fmla="*/ 1768475 h 1788160"/>
              <a:gd name="connisteX31" fmla="*/ 770255 w 1323975"/>
              <a:gd name="connsiteY31" fmla="*/ 1788160 h 1788160"/>
              <a:gd name="connisteX32" fmla="*/ 839470 w 1323975"/>
              <a:gd name="connsiteY32" fmla="*/ 1748790 h 1788160"/>
              <a:gd name="connisteX33" fmla="*/ 908685 w 1323975"/>
              <a:gd name="connsiteY33" fmla="*/ 1699260 h 1788160"/>
              <a:gd name="connisteX34" fmla="*/ 977900 w 1323975"/>
              <a:gd name="connsiteY34" fmla="*/ 1649730 h 1788160"/>
              <a:gd name="connisteX35" fmla="*/ 1047115 w 1323975"/>
              <a:gd name="connsiteY35" fmla="*/ 1610360 h 1788160"/>
              <a:gd name="connisteX36" fmla="*/ 1116330 w 1323975"/>
              <a:gd name="connsiteY36" fmla="*/ 1560830 h 1788160"/>
              <a:gd name="connisteX37" fmla="*/ 1185545 w 1323975"/>
              <a:gd name="connsiteY37" fmla="*/ 1501775 h 1788160"/>
              <a:gd name="connisteX38" fmla="*/ 1214755 w 1323975"/>
              <a:gd name="connsiteY38" fmla="*/ 1432560 h 1788160"/>
              <a:gd name="connisteX39" fmla="*/ 1214755 w 1323975"/>
              <a:gd name="connsiteY39" fmla="*/ 1363345 h 1788160"/>
              <a:gd name="connisteX40" fmla="*/ 1195070 w 1323975"/>
              <a:gd name="connsiteY40" fmla="*/ 1294130 h 1788160"/>
              <a:gd name="connisteX41" fmla="*/ 1185545 w 1323975"/>
              <a:gd name="connsiteY41" fmla="*/ 1224915 h 1788160"/>
              <a:gd name="connisteX42" fmla="*/ 1205230 w 1323975"/>
              <a:gd name="connsiteY42" fmla="*/ 1155700 h 1788160"/>
              <a:gd name="connisteX43" fmla="*/ 1224915 w 1323975"/>
              <a:gd name="connsiteY43" fmla="*/ 1086485 h 1788160"/>
              <a:gd name="connisteX44" fmla="*/ 1254760 w 1323975"/>
              <a:gd name="connsiteY44" fmla="*/ 1017270 h 1788160"/>
              <a:gd name="connisteX45" fmla="*/ 1283970 w 1323975"/>
              <a:gd name="connsiteY45" fmla="*/ 948690 h 1788160"/>
              <a:gd name="connisteX46" fmla="*/ 1313815 w 1323975"/>
              <a:gd name="connsiteY46" fmla="*/ 879475 h 1788160"/>
              <a:gd name="connisteX47" fmla="*/ 1323975 w 1323975"/>
              <a:gd name="connsiteY47" fmla="*/ 810260 h 1788160"/>
              <a:gd name="connisteX48" fmla="*/ 1283970 w 1323975"/>
              <a:gd name="connsiteY48" fmla="*/ 741045 h 1788160"/>
              <a:gd name="connisteX49" fmla="*/ 1214755 w 1323975"/>
              <a:gd name="connsiteY49" fmla="*/ 691515 h 1788160"/>
              <a:gd name="connisteX50" fmla="*/ 1175385 w 1323975"/>
              <a:gd name="connsiteY50" fmla="*/ 622300 h 1788160"/>
              <a:gd name="connisteX51" fmla="*/ 1146175 w 1323975"/>
              <a:gd name="connsiteY51" fmla="*/ 553085 h 1788160"/>
              <a:gd name="connisteX52" fmla="*/ 1146175 w 1323975"/>
              <a:gd name="connsiteY52" fmla="*/ 483870 h 1788160"/>
              <a:gd name="connisteX53" fmla="*/ 1146175 w 1323975"/>
              <a:gd name="connsiteY53" fmla="*/ 414655 h 1788160"/>
              <a:gd name="connisteX54" fmla="*/ 1116330 w 1323975"/>
              <a:gd name="connsiteY54" fmla="*/ 345440 h 1788160"/>
              <a:gd name="connisteX55" fmla="*/ 1066800 w 1323975"/>
              <a:gd name="connsiteY55" fmla="*/ 276860 h 1788160"/>
              <a:gd name="connisteX56" fmla="*/ 997585 w 1323975"/>
              <a:gd name="connsiteY56" fmla="*/ 247015 h 1788160"/>
              <a:gd name="connisteX57" fmla="*/ 928370 w 1323975"/>
              <a:gd name="connsiteY57" fmla="*/ 207645 h 1788160"/>
              <a:gd name="connisteX58" fmla="*/ 869315 w 1323975"/>
              <a:gd name="connsiteY58" fmla="*/ 138430 h 1788160"/>
              <a:gd name="connisteX59" fmla="*/ 829945 w 1323975"/>
              <a:gd name="connsiteY59" fmla="*/ 69215 h 1788160"/>
              <a:gd name="connisteX60" fmla="*/ 760730 w 1323975"/>
              <a:gd name="connsiteY60" fmla="*/ 9525 h 1788160"/>
              <a:gd name="connisteX61" fmla="*/ 691515 w 1323975"/>
              <a:gd name="connsiteY61" fmla="*/ 0 h 1788160"/>
              <a:gd name="connisteX62" fmla="*/ 622300 w 1323975"/>
              <a:gd name="connsiteY62" fmla="*/ 9525 h 1788160"/>
              <a:gd name="connisteX63" fmla="*/ 592455 w 1323975"/>
              <a:gd name="connsiteY63" fmla="*/ 49530 h 17881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</a:cxnLst>
            <a:rect l="l" t="t" r="r" b="b"/>
            <a:pathLst>
              <a:path w="1323975" h="1788160">
                <a:moveTo>
                  <a:pt x="592455" y="49530"/>
                </a:moveTo>
                <a:lnTo>
                  <a:pt x="553085" y="118745"/>
                </a:lnTo>
                <a:lnTo>
                  <a:pt x="483870" y="177800"/>
                </a:lnTo>
                <a:lnTo>
                  <a:pt x="414655" y="236855"/>
                </a:lnTo>
                <a:lnTo>
                  <a:pt x="345440" y="296545"/>
                </a:lnTo>
                <a:lnTo>
                  <a:pt x="276225" y="335915"/>
                </a:lnTo>
                <a:lnTo>
                  <a:pt x="207010" y="375285"/>
                </a:lnTo>
                <a:lnTo>
                  <a:pt x="137795" y="405130"/>
                </a:lnTo>
                <a:lnTo>
                  <a:pt x="69215" y="464185"/>
                </a:lnTo>
                <a:lnTo>
                  <a:pt x="48895" y="533400"/>
                </a:lnTo>
                <a:lnTo>
                  <a:pt x="29210" y="602615"/>
                </a:lnTo>
                <a:lnTo>
                  <a:pt x="9525" y="671830"/>
                </a:lnTo>
                <a:lnTo>
                  <a:pt x="0" y="741045"/>
                </a:lnTo>
                <a:lnTo>
                  <a:pt x="0" y="810260"/>
                </a:lnTo>
                <a:lnTo>
                  <a:pt x="29210" y="879475"/>
                </a:lnTo>
                <a:lnTo>
                  <a:pt x="98425" y="938530"/>
                </a:lnTo>
                <a:lnTo>
                  <a:pt x="137795" y="1007745"/>
                </a:lnTo>
                <a:lnTo>
                  <a:pt x="158115" y="1076960"/>
                </a:lnTo>
                <a:lnTo>
                  <a:pt x="187325" y="1155700"/>
                </a:lnTo>
                <a:lnTo>
                  <a:pt x="197485" y="1224915"/>
                </a:lnTo>
                <a:lnTo>
                  <a:pt x="227330" y="1294130"/>
                </a:lnTo>
                <a:lnTo>
                  <a:pt x="236855" y="1363345"/>
                </a:lnTo>
                <a:lnTo>
                  <a:pt x="256540" y="1432560"/>
                </a:lnTo>
                <a:lnTo>
                  <a:pt x="276225" y="1501775"/>
                </a:lnTo>
                <a:lnTo>
                  <a:pt x="306070" y="1570990"/>
                </a:lnTo>
                <a:lnTo>
                  <a:pt x="355600" y="1640205"/>
                </a:lnTo>
                <a:lnTo>
                  <a:pt x="424815" y="1689100"/>
                </a:lnTo>
                <a:lnTo>
                  <a:pt x="494030" y="1718945"/>
                </a:lnTo>
                <a:lnTo>
                  <a:pt x="563245" y="1738630"/>
                </a:lnTo>
                <a:lnTo>
                  <a:pt x="631825" y="1758315"/>
                </a:lnTo>
                <a:lnTo>
                  <a:pt x="701040" y="1768475"/>
                </a:lnTo>
                <a:lnTo>
                  <a:pt x="770255" y="1788160"/>
                </a:lnTo>
                <a:lnTo>
                  <a:pt x="839470" y="1748790"/>
                </a:lnTo>
                <a:lnTo>
                  <a:pt x="908685" y="1699260"/>
                </a:lnTo>
                <a:lnTo>
                  <a:pt x="977900" y="1649730"/>
                </a:lnTo>
                <a:lnTo>
                  <a:pt x="1047115" y="1610360"/>
                </a:lnTo>
                <a:lnTo>
                  <a:pt x="1116330" y="1560830"/>
                </a:lnTo>
                <a:lnTo>
                  <a:pt x="1185545" y="1501775"/>
                </a:lnTo>
                <a:lnTo>
                  <a:pt x="1214755" y="1432560"/>
                </a:lnTo>
                <a:lnTo>
                  <a:pt x="1214755" y="1363345"/>
                </a:lnTo>
                <a:lnTo>
                  <a:pt x="1195070" y="1294130"/>
                </a:lnTo>
                <a:lnTo>
                  <a:pt x="1185545" y="1224915"/>
                </a:lnTo>
                <a:lnTo>
                  <a:pt x="1205230" y="1155700"/>
                </a:lnTo>
                <a:lnTo>
                  <a:pt x="1224915" y="1086485"/>
                </a:lnTo>
                <a:lnTo>
                  <a:pt x="1254760" y="1017270"/>
                </a:lnTo>
                <a:lnTo>
                  <a:pt x="1283970" y="948690"/>
                </a:lnTo>
                <a:lnTo>
                  <a:pt x="1313815" y="879475"/>
                </a:lnTo>
                <a:lnTo>
                  <a:pt x="1323975" y="810260"/>
                </a:lnTo>
                <a:lnTo>
                  <a:pt x="1283970" y="741045"/>
                </a:lnTo>
                <a:lnTo>
                  <a:pt x="1214755" y="691515"/>
                </a:lnTo>
                <a:lnTo>
                  <a:pt x="1175385" y="622300"/>
                </a:lnTo>
                <a:lnTo>
                  <a:pt x="1146175" y="553085"/>
                </a:lnTo>
                <a:lnTo>
                  <a:pt x="1146175" y="483870"/>
                </a:lnTo>
                <a:lnTo>
                  <a:pt x="1146175" y="414655"/>
                </a:lnTo>
                <a:lnTo>
                  <a:pt x="1116330" y="345440"/>
                </a:lnTo>
                <a:lnTo>
                  <a:pt x="1066800" y="276860"/>
                </a:lnTo>
                <a:lnTo>
                  <a:pt x="997585" y="247015"/>
                </a:lnTo>
                <a:lnTo>
                  <a:pt x="928370" y="207645"/>
                </a:lnTo>
                <a:lnTo>
                  <a:pt x="869315" y="138430"/>
                </a:lnTo>
                <a:lnTo>
                  <a:pt x="829945" y="69215"/>
                </a:lnTo>
                <a:lnTo>
                  <a:pt x="760730" y="9525"/>
                </a:lnTo>
                <a:lnTo>
                  <a:pt x="691515" y="0"/>
                </a:lnTo>
                <a:lnTo>
                  <a:pt x="622300" y="9525"/>
                </a:lnTo>
                <a:lnTo>
                  <a:pt x="592455" y="49530"/>
                </a:lnTo>
                <a:close/>
              </a:path>
            </a:pathLst>
          </a:cu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480000" flipH="1">
            <a:off x="3202305" y="1144899"/>
            <a:ext cx="53530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5000" b="1">
                <a:solidFill>
                  <a:srgbClr val="99C1AD"/>
                </a:solidFill>
                <a:latin typeface="方正喵呜体" panose="02010600010101010101" charset="-122"/>
                <a:ea typeface="方正喵呜体" panose="02010600010101010101" charset="-122"/>
              </a:rPr>
              <a:t>一</a:t>
            </a:r>
          </a:p>
        </p:txBody>
      </p:sp>
      <p:sp>
        <p:nvSpPr>
          <p:cNvPr id="12" name="文本框 11"/>
          <p:cNvSpPr txBox="1"/>
          <p:nvPr/>
        </p:nvSpPr>
        <p:spPr>
          <a:xfrm rot="720000" flipH="1">
            <a:off x="2736533" y="2332672"/>
            <a:ext cx="3144679" cy="587693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l"/>
            <a:r>
              <a:rPr lang="zh-CN" altLang="en-US" sz="3400" b="1" dirty="0">
                <a:solidFill>
                  <a:schemeClr val="bg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明确学习目标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-1905" y="121921"/>
            <a:ext cx="9147810" cy="55721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-1905" y="4983004"/>
            <a:ext cx="9147810" cy="55721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兔子 (308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002" y="717233"/>
            <a:ext cx="3410903" cy="426577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(43)"/>
          <p:cNvPicPr>
            <a:picLocks noChangeAspect="1"/>
          </p:cNvPicPr>
          <p:nvPr/>
        </p:nvPicPr>
        <p:blipFill>
          <a:blip r:embed="rId3" cstate="email">
            <a:lum bright="18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9" y="482918"/>
            <a:ext cx="7227570" cy="4465320"/>
          </a:xfrm>
          <a:prstGeom prst="rect">
            <a:avLst/>
          </a:prstGeom>
        </p:spPr>
      </p:pic>
      <p:pic>
        <p:nvPicPr>
          <p:cNvPr id="2" name="图片 1" descr="1 (9)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499" y="1355884"/>
            <a:ext cx="1569720" cy="3475196"/>
          </a:xfrm>
          <a:prstGeom prst="rect">
            <a:avLst/>
          </a:prstGeom>
        </p:spPr>
      </p:pic>
      <p:pic>
        <p:nvPicPr>
          <p:cNvPr id="4" name="图片 3" descr="1 (204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2412" y="214313"/>
            <a:ext cx="1082993" cy="13735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29715" y="214313"/>
            <a:ext cx="3810000" cy="702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行楷简体" panose="02010601030101010101" charset="-122"/>
                <a:ea typeface="方正行楷简体" panose="02010601030101010101" charset="-122"/>
                <a:cs typeface="方正书宋_GBK" charset="0"/>
              </a:rPr>
              <a:t>阅读提示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35406" y="1721644"/>
            <a:ext cx="5595461" cy="254412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我是怎样发现胚胎发</a:t>
            </a:r>
          </a:p>
          <a:p>
            <a:pPr>
              <a:lnSpc>
                <a:spcPct val="130000"/>
              </a:lnSpc>
            </a:pP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育规律的？</a:t>
            </a:r>
          </a:p>
          <a:p>
            <a:pPr>
              <a:lnSpc>
                <a:spcPct val="130000"/>
              </a:lnSpc>
            </a:pP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结果怎样？</a:t>
            </a:r>
            <a:endParaRPr lang="zh-CN" altLang="en-US" sz="41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(43)"/>
          <p:cNvPicPr>
            <a:picLocks noChangeAspect="1"/>
          </p:cNvPicPr>
          <p:nvPr/>
        </p:nvPicPr>
        <p:blipFill>
          <a:blip r:embed="rId3" cstate="email">
            <a:lum bright="18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9" y="482918"/>
            <a:ext cx="7227570" cy="4465320"/>
          </a:xfrm>
          <a:prstGeom prst="rect">
            <a:avLst/>
          </a:prstGeom>
        </p:spPr>
      </p:pic>
      <p:pic>
        <p:nvPicPr>
          <p:cNvPr id="2" name="图片 1" descr="1 (9)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499" y="1355884"/>
            <a:ext cx="1569720" cy="3475196"/>
          </a:xfrm>
          <a:prstGeom prst="rect">
            <a:avLst/>
          </a:prstGeom>
        </p:spPr>
      </p:pic>
      <p:pic>
        <p:nvPicPr>
          <p:cNvPr id="4" name="图片 3" descr="1 (204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2412" y="214313"/>
            <a:ext cx="1082993" cy="13735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29715" y="214313"/>
            <a:ext cx="3810000" cy="702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行楷简体" panose="02010601030101010101" charset="-122"/>
                <a:ea typeface="方正行楷简体" panose="02010601030101010101" charset="-122"/>
                <a:cs typeface="方正书宋_GBK" charset="0"/>
              </a:rPr>
              <a:t>阅读提示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35406" y="1721644"/>
            <a:ext cx="5595461" cy="22264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70000"/>
              </a:lnSpc>
            </a:pPr>
            <a:r>
              <a:rPr 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“我”为什么会有</a:t>
            </a:r>
          </a:p>
          <a:p>
            <a:pPr>
              <a:lnSpc>
                <a:spcPct val="170000"/>
              </a:lnSpc>
            </a:pPr>
            <a:r>
              <a:rPr lang="zh-CN" altLang="en-US" sz="41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这样的发现？</a:t>
            </a:r>
          </a:p>
        </p:txBody>
      </p:sp>
    </p:spTree>
    <p:custDataLst>
      <p:tags r:id="rId1"/>
    </p:custDataLst>
  </p:cSld>
  <p:clrMapOvr>
    <a:masterClrMapping/>
  </p:clrMapOvr>
  <p:transition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(43)"/>
          <p:cNvPicPr>
            <a:picLocks noChangeAspect="1"/>
          </p:cNvPicPr>
          <p:nvPr/>
        </p:nvPicPr>
        <p:blipFill>
          <a:blip r:embed="rId3" cstate="email">
            <a:lum bright="18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9" y="482918"/>
            <a:ext cx="7227570" cy="4465320"/>
          </a:xfrm>
          <a:prstGeom prst="rect">
            <a:avLst/>
          </a:prstGeom>
        </p:spPr>
      </p:pic>
      <p:pic>
        <p:nvPicPr>
          <p:cNvPr id="2" name="图片 1" descr="1 (9)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499" y="1355884"/>
            <a:ext cx="1569720" cy="3475196"/>
          </a:xfrm>
          <a:prstGeom prst="rect">
            <a:avLst/>
          </a:prstGeom>
        </p:spPr>
      </p:pic>
      <p:pic>
        <p:nvPicPr>
          <p:cNvPr id="4" name="图片 3" descr="1 (204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2412" y="214313"/>
            <a:ext cx="1082993" cy="13735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29715" y="214313"/>
            <a:ext cx="3810000" cy="702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方正行楷简体" panose="02010601030101010101" charset="-122"/>
                <a:ea typeface="方正行楷简体" panose="02010601030101010101" charset="-122"/>
                <a:cs typeface="方正书宋_GBK" charset="0"/>
              </a:rPr>
              <a:t>阅读提示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35406" y="1511618"/>
            <a:ext cx="5595461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3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3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举例说说对“我明白了</a:t>
            </a:r>
            <a:r>
              <a:rPr lang="en-US" altLang="zh-CN" sz="3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3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世界上重大的发明和发现，有时还面临着受到驱逐和迫害的风险”这句话的理解。</a:t>
            </a:r>
          </a:p>
        </p:txBody>
      </p:sp>
    </p:spTree>
    <p:custDataLst>
      <p:tags r:id="rId1"/>
    </p:custDataLst>
  </p:cSld>
  <p:clrMapOvr>
    <a:masterClrMapping/>
  </p:clrMapOvr>
  <p:transition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 (176)"/>
          <p:cNvPicPr>
            <a:picLocks noChangeAspect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>
          <a:xfrm flipH="1">
            <a:off x="-1905" y="111919"/>
            <a:ext cx="3783806" cy="4871085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 flipH="1">
            <a:off x="2918937" y="1115378"/>
            <a:ext cx="992981" cy="1341120"/>
          </a:xfrm>
          <a:custGeom>
            <a:avLst/>
            <a:gdLst>
              <a:gd name="connisteX0" fmla="*/ 592455 w 1323975"/>
              <a:gd name="connsiteY0" fmla="*/ 49530 h 1788160"/>
              <a:gd name="connisteX1" fmla="*/ 553085 w 1323975"/>
              <a:gd name="connsiteY1" fmla="*/ 118745 h 1788160"/>
              <a:gd name="connisteX2" fmla="*/ 483870 w 1323975"/>
              <a:gd name="connsiteY2" fmla="*/ 177800 h 1788160"/>
              <a:gd name="connisteX3" fmla="*/ 414655 w 1323975"/>
              <a:gd name="connsiteY3" fmla="*/ 236855 h 1788160"/>
              <a:gd name="connisteX4" fmla="*/ 345440 w 1323975"/>
              <a:gd name="connsiteY4" fmla="*/ 296545 h 1788160"/>
              <a:gd name="connisteX5" fmla="*/ 276225 w 1323975"/>
              <a:gd name="connsiteY5" fmla="*/ 335915 h 1788160"/>
              <a:gd name="connisteX6" fmla="*/ 207010 w 1323975"/>
              <a:gd name="connsiteY6" fmla="*/ 375285 h 1788160"/>
              <a:gd name="connisteX7" fmla="*/ 137795 w 1323975"/>
              <a:gd name="connsiteY7" fmla="*/ 405130 h 1788160"/>
              <a:gd name="connisteX8" fmla="*/ 69215 w 1323975"/>
              <a:gd name="connsiteY8" fmla="*/ 464185 h 1788160"/>
              <a:gd name="connisteX9" fmla="*/ 48895 w 1323975"/>
              <a:gd name="connsiteY9" fmla="*/ 533400 h 1788160"/>
              <a:gd name="connisteX10" fmla="*/ 29210 w 1323975"/>
              <a:gd name="connsiteY10" fmla="*/ 602615 h 1788160"/>
              <a:gd name="connisteX11" fmla="*/ 9525 w 1323975"/>
              <a:gd name="connsiteY11" fmla="*/ 671830 h 1788160"/>
              <a:gd name="connisteX12" fmla="*/ 0 w 1323975"/>
              <a:gd name="connsiteY12" fmla="*/ 741045 h 1788160"/>
              <a:gd name="connisteX13" fmla="*/ 0 w 1323975"/>
              <a:gd name="connsiteY13" fmla="*/ 810260 h 1788160"/>
              <a:gd name="connisteX14" fmla="*/ 29210 w 1323975"/>
              <a:gd name="connsiteY14" fmla="*/ 879475 h 1788160"/>
              <a:gd name="connisteX15" fmla="*/ 98425 w 1323975"/>
              <a:gd name="connsiteY15" fmla="*/ 938530 h 1788160"/>
              <a:gd name="connisteX16" fmla="*/ 137795 w 1323975"/>
              <a:gd name="connsiteY16" fmla="*/ 1007745 h 1788160"/>
              <a:gd name="connisteX17" fmla="*/ 158115 w 1323975"/>
              <a:gd name="connsiteY17" fmla="*/ 1076960 h 1788160"/>
              <a:gd name="connisteX18" fmla="*/ 187325 w 1323975"/>
              <a:gd name="connsiteY18" fmla="*/ 1155700 h 1788160"/>
              <a:gd name="connisteX19" fmla="*/ 197485 w 1323975"/>
              <a:gd name="connsiteY19" fmla="*/ 1224915 h 1788160"/>
              <a:gd name="connisteX20" fmla="*/ 227330 w 1323975"/>
              <a:gd name="connsiteY20" fmla="*/ 1294130 h 1788160"/>
              <a:gd name="connisteX21" fmla="*/ 236855 w 1323975"/>
              <a:gd name="connsiteY21" fmla="*/ 1363345 h 1788160"/>
              <a:gd name="connisteX22" fmla="*/ 256540 w 1323975"/>
              <a:gd name="connsiteY22" fmla="*/ 1432560 h 1788160"/>
              <a:gd name="connisteX23" fmla="*/ 276225 w 1323975"/>
              <a:gd name="connsiteY23" fmla="*/ 1501775 h 1788160"/>
              <a:gd name="connisteX24" fmla="*/ 306070 w 1323975"/>
              <a:gd name="connsiteY24" fmla="*/ 1570990 h 1788160"/>
              <a:gd name="connisteX25" fmla="*/ 355600 w 1323975"/>
              <a:gd name="connsiteY25" fmla="*/ 1640205 h 1788160"/>
              <a:gd name="connisteX26" fmla="*/ 424815 w 1323975"/>
              <a:gd name="connsiteY26" fmla="*/ 1689100 h 1788160"/>
              <a:gd name="connisteX27" fmla="*/ 494030 w 1323975"/>
              <a:gd name="connsiteY27" fmla="*/ 1718945 h 1788160"/>
              <a:gd name="connisteX28" fmla="*/ 563245 w 1323975"/>
              <a:gd name="connsiteY28" fmla="*/ 1738630 h 1788160"/>
              <a:gd name="connisteX29" fmla="*/ 631825 w 1323975"/>
              <a:gd name="connsiteY29" fmla="*/ 1758315 h 1788160"/>
              <a:gd name="connisteX30" fmla="*/ 701040 w 1323975"/>
              <a:gd name="connsiteY30" fmla="*/ 1768475 h 1788160"/>
              <a:gd name="connisteX31" fmla="*/ 770255 w 1323975"/>
              <a:gd name="connsiteY31" fmla="*/ 1788160 h 1788160"/>
              <a:gd name="connisteX32" fmla="*/ 839470 w 1323975"/>
              <a:gd name="connsiteY32" fmla="*/ 1748790 h 1788160"/>
              <a:gd name="connisteX33" fmla="*/ 908685 w 1323975"/>
              <a:gd name="connsiteY33" fmla="*/ 1699260 h 1788160"/>
              <a:gd name="connisteX34" fmla="*/ 977900 w 1323975"/>
              <a:gd name="connsiteY34" fmla="*/ 1649730 h 1788160"/>
              <a:gd name="connisteX35" fmla="*/ 1047115 w 1323975"/>
              <a:gd name="connsiteY35" fmla="*/ 1610360 h 1788160"/>
              <a:gd name="connisteX36" fmla="*/ 1116330 w 1323975"/>
              <a:gd name="connsiteY36" fmla="*/ 1560830 h 1788160"/>
              <a:gd name="connisteX37" fmla="*/ 1185545 w 1323975"/>
              <a:gd name="connsiteY37" fmla="*/ 1501775 h 1788160"/>
              <a:gd name="connisteX38" fmla="*/ 1214755 w 1323975"/>
              <a:gd name="connsiteY38" fmla="*/ 1432560 h 1788160"/>
              <a:gd name="connisteX39" fmla="*/ 1214755 w 1323975"/>
              <a:gd name="connsiteY39" fmla="*/ 1363345 h 1788160"/>
              <a:gd name="connisteX40" fmla="*/ 1195070 w 1323975"/>
              <a:gd name="connsiteY40" fmla="*/ 1294130 h 1788160"/>
              <a:gd name="connisteX41" fmla="*/ 1185545 w 1323975"/>
              <a:gd name="connsiteY41" fmla="*/ 1224915 h 1788160"/>
              <a:gd name="connisteX42" fmla="*/ 1205230 w 1323975"/>
              <a:gd name="connsiteY42" fmla="*/ 1155700 h 1788160"/>
              <a:gd name="connisteX43" fmla="*/ 1224915 w 1323975"/>
              <a:gd name="connsiteY43" fmla="*/ 1086485 h 1788160"/>
              <a:gd name="connisteX44" fmla="*/ 1254760 w 1323975"/>
              <a:gd name="connsiteY44" fmla="*/ 1017270 h 1788160"/>
              <a:gd name="connisteX45" fmla="*/ 1283970 w 1323975"/>
              <a:gd name="connsiteY45" fmla="*/ 948690 h 1788160"/>
              <a:gd name="connisteX46" fmla="*/ 1313815 w 1323975"/>
              <a:gd name="connsiteY46" fmla="*/ 879475 h 1788160"/>
              <a:gd name="connisteX47" fmla="*/ 1323975 w 1323975"/>
              <a:gd name="connsiteY47" fmla="*/ 810260 h 1788160"/>
              <a:gd name="connisteX48" fmla="*/ 1283970 w 1323975"/>
              <a:gd name="connsiteY48" fmla="*/ 741045 h 1788160"/>
              <a:gd name="connisteX49" fmla="*/ 1214755 w 1323975"/>
              <a:gd name="connsiteY49" fmla="*/ 691515 h 1788160"/>
              <a:gd name="connisteX50" fmla="*/ 1175385 w 1323975"/>
              <a:gd name="connsiteY50" fmla="*/ 622300 h 1788160"/>
              <a:gd name="connisteX51" fmla="*/ 1146175 w 1323975"/>
              <a:gd name="connsiteY51" fmla="*/ 553085 h 1788160"/>
              <a:gd name="connisteX52" fmla="*/ 1146175 w 1323975"/>
              <a:gd name="connsiteY52" fmla="*/ 483870 h 1788160"/>
              <a:gd name="connisteX53" fmla="*/ 1146175 w 1323975"/>
              <a:gd name="connsiteY53" fmla="*/ 414655 h 1788160"/>
              <a:gd name="connisteX54" fmla="*/ 1116330 w 1323975"/>
              <a:gd name="connsiteY54" fmla="*/ 345440 h 1788160"/>
              <a:gd name="connisteX55" fmla="*/ 1066800 w 1323975"/>
              <a:gd name="connsiteY55" fmla="*/ 276860 h 1788160"/>
              <a:gd name="connisteX56" fmla="*/ 997585 w 1323975"/>
              <a:gd name="connsiteY56" fmla="*/ 247015 h 1788160"/>
              <a:gd name="connisteX57" fmla="*/ 928370 w 1323975"/>
              <a:gd name="connsiteY57" fmla="*/ 207645 h 1788160"/>
              <a:gd name="connisteX58" fmla="*/ 869315 w 1323975"/>
              <a:gd name="connsiteY58" fmla="*/ 138430 h 1788160"/>
              <a:gd name="connisteX59" fmla="*/ 829945 w 1323975"/>
              <a:gd name="connsiteY59" fmla="*/ 69215 h 1788160"/>
              <a:gd name="connisteX60" fmla="*/ 760730 w 1323975"/>
              <a:gd name="connsiteY60" fmla="*/ 9525 h 1788160"/>
              <a:gd name="connisteX61" fmla="*/ 691515 w 1323975"/>
              <a:gd name="connsiteY61" fmla="*/ 0 h 1788160"/>
              <a:gd name="connisteX62" fmla="*/ 622300 w 1323975"/>
              <a:gd name="connsiteY62" fmla="*/ 9525 h 1788160"/>
              <a:gd name="connisteX63" fmla="*/ 592455 w 1323975"/>
              <a:gd name="connsiteY63" fmla="*/ 49530 h 17881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</a:cxnLst>
            <a:rect l="l" t="t" r="r" b="b"/>
            <a:pathLst>
              <a:path w="1323975" h="1788160">
                <a:moveTo>
                  <a:pt x="592455" y="49530"/>
                </a:moveTo>
                <a:lnTo>
                  <a:pt x="553085" y="118745"/>
                </a:lnTo>
                <a:lnTo>
                  <a:pt x="483870" y="177800"/>
                </a:lnTo>
                <a:lnTo>
                  <a:pt x="414655" y="236855"/>
                </a:lnTo>
                <a:lnTo>
                  <a:pt x="345440" y="296545"/>
                </a:lnTo>
                <a:lnTo>
                  <a:pt x="276225" y="335915"/>
                </a:lnTo>
                <a:lnTo>
                  <a:pt x="207010" y="375285"/>
                </a:lnTo>
                <a:lnTo>
                  <a:pt x="137795" y="405130"/>
                </a:lnTo>
                <a:lnTo>
                  <a:pt x="69215" y="464185"/>
                </a:lnTo>
                <a:lnTo>
                  <a:pt x="48895" y="533400"/>
                </a:lnTo>
                <a:lnTo>
                  <a:pt x="29210" y="602615"/>
                </a:lnTo>
                <a:lnTo>
                  <a:pt x="9525" y="671830"/>
                </a:lnTo>
                <a:lnTo>
                  <a:pt x="0" y="741045"/>
                </a:lnTo>
                <a:lnTo>
                  <a:pt x="0" y="810260"/>
                </a:lnTo>
                <a:lnTo>
                  <a:pt x="29210" y="879475"/>
                </a:lnTo>
                <a:lnTo>
                  <a:pt x="98425" y="938530"/>
                </a:lnTo>
                <a:lnTo>
                  <a:pt x="137795" y="1007745"/>
                </a:lnTo>
                <a:lnTo>
                  <a:pt x="158115" y="1076960"/>
                </a:lnTo>
                <a:lnTo>
                  <a:pt x="187325" y="1155700"/>
                </a:lnTo>
                <a:lnTo>
                  <a:pt x="197485" y="1224915"/>
                </a:lnTo>
                <a:lnTo>
                  <a:pt x="227330" y="1294130"/>
                </a:lnTo>
                <a:lnTo>
                  <a:pt x="236855" y="1363345"/>
                </a:lnTo>
                <a:lnTo>
                  <a:pt x="256540" y="1432560"/>
                </a:lnTo>
                <a:lnTo>
                  <a:pt x="276225" y="1501775"/>
                </a:lnTo>
                <a:lnTo>
                  <a:pt x="306070" y="1570990"/>
                </a:lnTo>
                <a:lnTo>
                  <a:pt x="355600" y="1640205"/>
                </a:lnTo>
                <a:lnTo>
                  <a:pt x="424815" y="1689100"/>
                </a:lnTo>
                <a:lnTo>
                  <a:pt x="494030" y="1718945"/>
                </a:lnTo>
                <a:lnTo>
                  <a:pt x="563245" y="1738630"/>
                </a:lnTo>
                <a:lnTo>
                  <a:pt x="631825" y="1758315"/>
                </a:lnTo>
                <a:lnTo>
                  <a:pt x="701040" y="1768475"/>
                </a:lnTo>
                <a:lnTo>
                  <a:pt x="770255" y="1788160"/>
                </a:lnTo>
                <a:lnTo>
                  <a:pt x="839470" y="1748790"/>
                </a:lnTo>
                <a:lnTo>
                  <a:pt x="908685" y="1699260"/>
                </a:lnTo>
                <a:lnTo>
                  <a:pt x="977900" y="1649730"/>
                </a:lnTo>
                <a:lnTo>
                  <a:pt x="1047115" y="1610360"/>
                </a:lnTo>
                <a:lnTo>
                  <a:pt x="1116330" y="1560830"/>
                </a:lnTo>
                <a:lnTo>
                  <a:pt x="1185545" y="1501775"/>
                </a:lnTo>
                <a:lnTo>
                  <a:pt x="1214755" y="1432560"/>
                </a:lnTo>
                <a:lnTo>
                  <a:pt x="1214755" y="1363345"/>
                </a:lnTo>
                <a:lnTo>
                  <a:pt x="1195070" y="1294130"/>
                </a:lnTo>
                <a:lnTo>
                  <a:pt x="1185545" y="1224915"/>
                </a:lnTo>
                <a:lnTo>
                  <a:pt x="1205230" y="1155700"/>
                </a:lnTo>
                <a:lnTo>
                  <a:pt x="1224915" y="1086485"/>
                </a:lnTo>
                <a:lnTo>
                  <a:pt x="1254760" y="1017270"/>
                </a:lnTo>
                <a:lnTo>
                  <a:pt x="1283970" y="948690"/>
                </a:lnTo>
                <a:lnTo>
                  <a:pt x="1313815" y="879475"/>
                </a:lnTo>
                <a:lnTo>
                  <a:pt x="1323975" y="810260"/>
                </a:lnTo>
                <a:lnTo>
                  <a:pt x="1283970" y="741045"/>
                </a:lnTo>
                <a:lnTo>
                  <a:pt x="1214755" y="691515"/>
                </a:lnTo>
                <a:lnTo>
                  <a:pt x="1175385" y="622300"/>
                </a:lnTo>
                <a:lnTo>
                  <a:pt x="1146175" y="553085"/>
                </a:lnTo>
                <a:lnTo>
                  <a:pt x="1146175" y="483870"/>
                </a:lnTo>
                <a:lnTo>
                  <a:pt x="1146175" y="414655"/>
                </a:lnTo>
                <a:lnTo>
                  <a:pt x="1116330" y="345440"/>
                </a:lnTo>
                <a:lnTo>
                  <a:pt x="1066800" y="276860"/>
                </a:lnTo>
                <a:lnTo>
                  <a:pt x="997585" y="247015"/>
                </a:lnTo>
                <a:lnTo>
                  <a:pt x="928370" y="207645"/>
                </a:lnTo>
                <a:lnTo>
                  <a:pt x="869315" y="138430"/>
                </a:lnTo>
                <a:lnTo>
                  <a:pt x="829945" y="69215"/>
                </a:lnTo>
                <a:lnTo>
                  <a:pt x="760730" y="9525"/>
                </a:lnTo>
                <a:lnTo>
                  <a:pt x="691515" y="0"/>
                </a:lnTo>
                <a:lnTo>
                  <a:pt x="622300" y="9525"/>
                </a:lnTo>
                <a:lnTo>
                  <a:pt x="592455" y="49530"/>
                </a:lnTo>
                <a:close/>
              </a:path>
            </a:pathLst>
          </a:cu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480000" flipH="1">
            <a:off x="3202305" y="1144899"/>
            <a:ext cx="53530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5000" b="1">
                <a:solidFill>
                  <a:srgbClr val="99C1AD"/>
                </a:solidFill>
                <a:latin typeface="方正喵呜体" panose="02010600010101010101" charset="-122"/>
                <a:ea typeface="方正喵呜体" panose="02010600010101010101" charset="-122"/>
              </a:rPr>
              <a:t>二</a:t>
            </a:r>
          </a:p>
        </p:txBody>
      </p:sp>
      <p:sp>
        <p:nvSpPr>
          <p:cNvPr id="12" name="文本框 11"/>
          <p:cNvSpPr txBox="1"/>
          <p:nvPr/>
        </p:nvSpPr>
        <p:spPr>
          <a:xfrm rot="720000" flipH="1">
            <a:off x="2736533" y="2332672"/>
            <a:ext cx="3144679" cy="587693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pPr algn="dist"/>
            <a:r>
              <a:rPr lang="zh-CN" altLang="en-US" sz="3400" b="1" dirty="0">
                <a:solidFill>
                  <a:schemeClr val="bg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初读课文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-1905" y="121921"/>
            <a:ext cx="9147810" cy="55721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-1905" y="4983004"/>
            <a:ext cx="9147810" cy="55721"/>
          </a:xfrm>
          <a:prstGeom prst="line">
            <a:avLst/>
          </a:prstGeom>
          <a:ln w="28575" cap="rnd">
            <a:solidFill>
              <a:srgbClr val="99C1AD">
                <a:alpha val="96000"/>
              </a:srgb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兔子 (308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5002" y="717233"/>
            <a:ext cx="3410903" cy="426577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(11)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0" y="1256824"/>
            <a:ext cx="2122646" cy="369808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194084" y="490538"/>
            <a:ext cx="6688455" cy="4463891"/>
            <a:chOff x="8977" y="1030"/>
            <a:chExt cx="9303" cy="3467"/>
          </a:xfrm>
        </p:grpSpPr>
        <p:sp>
          <p:nvSpPr>
            <p:cNvPr id="11" name="文本框 10"/>
            <p:cNvSpPr txBox="1"/>
            <p:nvPr/>
          </p:nvSpPr>
          <p:spPr>
            <a:xfrm>
              <a:off x="9158" y="2024"/>
              <a:ext cx="8162" cy="2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4100" dirty="0">
                  <a:solidFill>
                    <a:srgbClr val="99C1AD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（1）自读课文，要求读得正确流利。</a:t>
              </a:r>
            </a:p>
            <a:p>
              <a:pPr algn="l">
                <a:lnSpc>
                  <a:spcPct val="120000"/>
                </a:lnSpc>
              </a:pPr>
              <a:r>
                <a:rPr lang="en-US" altLang="zh-CN" sz="4100" dirty="0">
                  <a:solidFill>
                    <a:srgbClr val="99C1AD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（2）找出生字，注意读准字音；理解词语。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8977" y="1914"/>
              <a:ext cx="8635" cy="2583"/>
            </a:xfrm>
            <a:prstGeom prst="roundRect">
              <a:avLst/>
            </a:prstGeom>
            <a:noFill/>
            <a:ln w="19050">
              <a:solidFill>
                <a:srgbClr val="99C1AD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乐喵体" panose="00020600040101010101" charset="-122"/>
                <a:ea typeface="汉仪乐喵体" panose="00020600040101010101" charset="-122"/>
              </a:endParaRPr>
            </a:p>
          </p:txBody>
        </p:sp>
        <p:pic>
          <p:nvPicPr>
            <p:cNvPr id="10" name="图片 9" descr="PNGde后花园 (2)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80000">
              <a:off x="16480" y="1030"/>
              <a:ext cx="1800" cy="18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(11)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0" y="1256824"/>
            <a:ext cx="2122646" cy="369808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194084" y="490538"/>
            <a:ext cx="6688455" cy="4463891"/>
            <a:chOff x="8977" y="1030"/>
            <a:chExt cx="9303" cy="3467"/>
          </a:xfrm>
        </p:grpSpPr>
        <p:sp>
          <p:nvSpPr>
            <p:cNvPr id="11" name="文本框 10"/>
            <p:cNvSpPr txBox="1"/>
            <p:nvPr/>
          </p:nvSpPr>
          <p:spPr>
            <a:xfrm>
              <a:off x="9158" y="2024"/>
              <a:ext cx="8162" cy="2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4100" b="1" dirty="0">
                  <a:solidFill>
                    <a:srgbClr val="99C1AD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（3）课文课讲了一件什么事</a:t>
              </a:r>
              <a:r>
                <a:rPr lang="zh-CN" altLang="en-US" sz="4100" b="1" dirty="0">
                  <a:solidFill>
                    <a:srgbClr val="99C1AD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？</a:t>
              </a:r>
              <a:endParaRPr lang="en-US" altLang="zh-CN" sz="4100" dirty="0">
                <a:solidFill>
                  <a:srgbClr val="99C1A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3400" dirty="0">
                  <a:solidFill>
                    <a:srgbClr val="99C1AD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</a:t>
              </a:r>
              <a:r>
                <a:rPr lang="en-US" altLang="zh-CN" sz="3400" dirty="0" err="1"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课文重点写作者童年时发现胚胎发育规律的过程</a:t>
              </a:r>
              <a:r>
                <a:rPr lang="en-US" altLang="zh-CN" sz="3400" dirty="0">
                  <a:pattFill prst="dkUpDiag">
                    <a:fgClr>
                      <a:schemeClr val="bg1">
                        <a:lumMod val="50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8977" y="1914"/>
              <a:ext cx="8635" cy="2583"/>
            </a:xfrm>
            <a:prstGeom prst="roundRect">
              <a:avLst/>
            </a:prstGeom>
            <a:noFill/>
            <a:ln w="19050">
              <a:solidFill>
                <a:srgbClr val="99C1AD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乐喵体" panose="00020600040101010101" charset="-122"/>
                <a:ea typeface="汉仪乐喵体" panose="00020600040101010101" charset="-122"/>
              </a:endParaRPr>
            </a:p>
          </p:txBody>
        </p:sp>
        <p:pic>
          <p:nvPicPr>
            <p:cNvPr id="10" name="图片 9" descr="PNGde后花园 (2)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80000">
              <a:off x="16480" y="1030"/>
              <a:ext cx="1800" cy="18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p:transition>
    <p:pull dir="l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87308_1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TEMPLATE_THUMBS_INDEX" val="1、2、3、6、8、10、11、12、15"/>
  <p:tag name="KSO_WM_SLIDE_MODEL_TYPE" val="cov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638_3"/>
  <p:tag name="KSO_WM_SLIDE_INDEX" val="3"/>
  <p:tag name="KSO_WM_SLIDE_ITEM_CNT" val="3"/>
  <p:tag name="KSO_WM_SLIDE_LAYOUT" val="l_a"/>
  <p:tag name="KSO_WM_SLIDE_LAYOUT_CNT" val="1_1"/>
  <p:tag name="KSO_WM_SLIDE_TYPE" val="contents"/>
  <p:tag name="KSO_WM_BEAUTIFY_FLAG" val="#wm#"/>
  <p:tag name="KSO_WM_SLIDE_POSITION" val="60*0"/>
  <p:tag name="KSO_WM_SLIDE_SIZE" val="644*540"/>
  <p:tag name="KSO_WM_TEMPLATE_CATEGORY" val="custom"/>
  <p:tag name="KSO_WM_TEMPLATE_INDEX" val="20187308"/>
  <p:tag name="KSO_WM_TAG_VERSION" val="1.0"/>
  <p:tag name="KSO_WM_DIAGRAM_GROUP_CODE" val="l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638"/>
  <p:tag name="KSO_WM_UNIT_TYPE" val="l_i"/>
  <p:tag name="KSO_WM_UNIT_INDEX" val="1_2"/>
  <p:tag name="KSO_WM_UNIT_ID" val="diagram160638_3*l_i*1_2"/>
  <p:tag name="KSO_WM_UNIT_CLEAR" val="1"/>
  <p:tag name="KSO_WM_UNIT_LAYERLEVEL" val="1_1"/>
  <p:tag name="KSO_WM_DIAGRAM_GROUP_CODE" val="l1-1"/>
  <p:tag name="KSO_WM_UNIT_LINE_FORE_SCHEMECOLOR_INDEX" val="5"/>
  <p:tag name="KSO_WM_UNIT_LINE_FILL_TYPE" val="2"/>
  <p:tag name="KSO_WM_UNIT_USESOURCEFORMAT_APPLY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638"/>
  <p:tag name="KSO_WM_UNIT_TYPE" val="l_i"/>
  <p:tag name="KSO_WM_UNIT_INDEX" val="1_3"/>
  <p:tag name="KSO_WM_UNIT_ID" val="diagram160638_3*l_i*1_3"/>
  <p:tag name="KSO_WM_UNIT_CLEAR" val="1"/>
  <p:tag name="KSO_WM_UNIT_LAYERLEVEL" val="1_1"/>
  <p:tag name="KSO_WM_DIAGRAM_GROUP_CODE" val="l1-1"/>
  <p:tag name="KSO_WM_UNIT_LINE_FORE_SCHEMECOLOR_INDEX" val="5"/>
  <p:tag name="KSO_WM_UNIT_LINE_FILL_TYPE" val="2"/>
  <p:tag name="KSO_WM_UNIT_USESOURCEFORMAT_APPLY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350</Words>
  <Application>Microsoft Office PowerPoint</Application>
  <PresentationFormat>全屏显示(16:9)</PresentationFormat>
  <Paragraphs>62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Meiryo</vt:lpstr>
      <vt:lpstr>等线</vt:lpstr>
      <vt:lpstr>方正喵呜体</vt:lpstr>
      <vt:lpstr>方正书宋_GBK</vt:lpstr>
      <vt:lpstr>方正行楷简体</vt:lpstr>
      <vt:lpstr>汉仪乐喵体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2020-01-26T13:40:56Z</dcterms:created>
  <dcterms:modified xsi:type="dcterms:W3CDTF">2021-10-28T11:27:47Z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