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1"/>
    <p:sldMasterId id="2147483691" r:id="rId2"/>
  </p:sldMasterIdLst>
  <p:notesMasterIdLst>
    <p:notesMasterId r:id="rId29"/>
  </p:notesMasterIdLst>
  <p:sldIdLst>
    <p:sldId id="326" r:id="rId3"/>
    <p:sldId id="302" r:id="rId4"/>
    <p:sldId id="303" r:id="rId5"/>
    <p:sldId id="304" r:id="rId6"/>
    <p:sldId id="305" r:id="rId7"/>
    <p:sldId id="306" r:id="rId8"/>
    <p:sldId id="307" r:id="rId9"/>
    <p:sldId id="308" r:id="rId10"/>
    <p:sldId id="309" r:id="rId11"/>
    <p:sldId id="310" r:id="rId12"/>
    <p:sldId id="311" r:id="rId13"/>
    <p:sldId id="312" r:id="rId14"/>
    <p:sldId id="313" r:id="rId15"/>
    <p:sldId id="314" r:id="rId16"/>
    <p:sldId id="315" r:id="rId17"/>
    <p:sldId id="316" r:id="rId18"/>
    <p:sldId id="317" r:id="rId19"/>
    <p:sldId id="318" r:id="rId20"/>
    <p:sldId id="319" r:id="rId21"/>
    <p:sldId id="320" r:id="rId22"/>
    <p:sldId id="321" r:id="rId23"/>
    <p:sldId id="322" r:id="rId24"/>
    <p:sldId id="323" r:id="rId25"/>
    <p:sldId id="324" r:id="rId26"/>
    <p:sldId id="325" r:id="rId27"/>
    <p:sldId id="327" r:id="rId28"/>
  </p:sldIdLst>
  <p:sldSz cx="9144000" cy="5143500" type="screen16x9"/>
  <p:notesSz cx="6858000" cy="9144000"/>
  <p:defaultTex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342900" algn="l" rtl="0" fontAlgn="base">
      <a:spcBef>
        <a:spcPct val="0"/>
      </a:spcBef>
      <a:spcAft>
        <a:spcPct val="0"/>
      </a:spcAft>
      <a:defRPr kern="1200">
        <a:solidFill>
          <a:schemeClr val="tx1"/>
        </a:solidFill>
        <a:latin typeface="Calibri" pitchFamily="34" charset="0"/>
        <a:ea typeface="宋体" pitchFamily="2" charset="-122"/>
        <a:cs typeface="+mn-cs"/>
      </a:defRPr>
    </a:lvl2pPr>
    <a:lvl3pPr marL="685800" algn="l" rtl="0" fontAlgn="base">
      <a:spcBef>
        <a:spcPct val="0"/>
      </a:spcBef>
      <a:spcAft>
        <a:spcPct val="0"/>
      </a:spcAft>
      <a:defRPr kern="1200">
        <a:solidFill>
          <a:schemeClr val="tx1"/>
        </a:solidFill>
        <a:latin typeface="Calibri" pitchFamily="34" charset="0"/>
        <a:ea typeface="宋体" pitchFamily="2" charset="-122"/>
        <a:cs typeface="+mn-cs"/>
      </a:defRPr>
    </a:lvl3pPr>
    <a:lvl4pPr marL="1028700" algn="l" rtl="0" fontAlgn="base">
      <a:spcBef>
        <a:spcPct val="0"/>
      </a:spcBef>
      <a:spcAft>
        <a:spcPct val="0"/>
      </a:spcAft>
      <a:defRPr kern="1200">
        <a:solidFill>
          <a:schemeClr val="tx1"/>
        </a:solidFill>
        <a:latin typeface="Calibri" pitchFamily="34" charset="0"/>
        <a:ea typeface="宋体" pitchFamily="2" charset="-122"/>
        <a:cs typeface="+mn-cs"/>
      </a:defRPr>
    </a:lvl4pPr>
    <a:lvl5pPr marL="1371600" algn="l" rtl="0" fontAlgn="base">
      <a:spcBef>
        <a:spcPct val="0"/>
      </a:spcBef>
      <a:spcAft>
        <a:spcPct val="0"/>
      </a:spcAft>
      <a:defRPr kern="1200">
        <a:solidFill>
          <a:schemeClr val="tx1"/>
        </a:solidFill>
        <a:latin typeface="Calibri" pitchFamily="34" charset="0"/>
        <a:ea typeface="宋体" pitchFamily="2" charset="-122"/>
        <a:cs typeface="+mn-cs"/>
      </a:defRPr>
    </a:lvl5pPr>
    <a:lvl6pPr marL="1714500" algn="l" defTabSz="685800" rtl="0" eaLnBrk="1" latinLnBrk="0" hangingPunct="1">
      <a:defRPr kern="1200">
        <a:solidFill>
          <a:schemeClr val="tx1"/>
        </a:solidFill>
        <a:latin typeface="Calibri" pitchFamily="34" charset="0"/>
        <a:ea typeface="宋体" pitchFamily="2" charset="-122"/>
        <a:cs typeface="+mn-cs"/>
      </a:defRPr>
    </a:lvl6pPr>
    <a:lvl7pPr marL="2057400" algn="l" defTabSz="685800" rtl="0" eaLnBrk="1" latinLnBrk="0" hangingPunct="1">
      <a:defRPr kern="1200">
        <a:solidFill>
          <a:schemeClr val="tx1"/>
        </a:solidFill>
        <a:latin typeface="Calibri" pitchFamily="34" charset="0"/>
        <a:ea typeface="宋体" pitchFamily="2" charset="-122"/>
        <a:cs typeface="+mn-cs"/>
      </a:defRPr>
    </a:lvl7pPr>
    <a:lvl8pPr marL="2400300" algn="l" defTabSz="685800" rtl="0" eaLnBrk="1" latinLnBrk="0" hangingPunct="1">
      <a:defRPr kern="1200">
        <a:solidFill>
          <a:schemeClr val="tx1"/>
        </a:solidFill>
        <a:latin typeface="Calibri" pitchFamily="34" charset="0"/>
        <a:ea typeface="宋体" pitchFamily="2" charset="-122"/>
        <a:cs typeface="+mn-cs"/>
      </a:defRPr>
    </a:lvl8pPr>
    <a:lvl9pPr marL="2743200" algn="l" defTabSz="6858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p15:guide id="1" orient="horz" pos="1624">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ubeishijiyingcai@126.com"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EFEFE"/>
    <a:srgbClr val="FF7124"/>
    <a:srgbClr val="EF7509"/>
    <a:srgbClr val="8CC5B1"/>
    <a:srgbClr val="202E4A"/>
    <a:srgbClr val="68BC9E"/>
    <a:srgbClr val="009459"/>
    <a:srgbClr val="0086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14" autoAdjust="0"/>
  </p:normalViewPr>
  <p:slideViewPr>
    <p:cSldViewPr snapToGrid="0">
      <p:cViewPr varScale="1">
        <p:scale>
          <a:sx n="143" d="100"/>
          <a:sy n="143" d="100"/>
        </p:scale>
        <p:origin x="666" y="120"/>
      </p:cViewPr>
      <p:guideLst>
        <p:guide orient="horz" pos="1624"/>
        <p:guide pos="2880"/>
      </p:guideLst>
    </p:cSldViewPr>
  </p:slideViewPr>
  <p:notesTextViewPr>
    <p:cViewPr>
      <p:scale>
        <a:sx n="1" d="1"/>
        <a:sy n="1" d="1"/>
      </p:scale>
      <p:origin x="0" y="0"/>
    </p:cViewPr>
  </p:notesTextViewPr>
  <p:sorterViewPr>
    <p:cViewPr>
      <p:scale>
        <a:sx n="168" d="100"/>
        <a:sy n="168" d="100"/>
      </p:scale>
      <p:origin x="0" y="0"/>
    </p:cViewPr>
  </p:sorterViewPr>
  <p:gridSpacing cx="72005" cy="72005"/>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commentAuthors" Target="commentAuthor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0" hangingPunct="0">
              <a:buFontTx/>
              <a:buNone/>
              <a:defRPr sz="1200"/>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0" hangingPunct="0">
              <a:buFontTx/>
              <a:buNone/>
              <a:defRPr sz="1200"/>
            </a:lvl1pPr>
          </a:lstStyle>
          <a:p>
            <a:pPr>
              <a:defRPr/>
            </a:pPr>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0" hangingPunct="0">
              <a:buFontTx/>
              <a:buNone/>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D157CED5-1B85-4A85-9D18-5F570FBB23F9}" type="slidenum">
              <a:rPr lang="zh-CN" altLang="en-US"/>
              <a:pPr/>
              <a:t>‹#›</a:t>
            </a:fld>
            <a:endParaRPr lang="zh-CN" altLang="en-US"/>
          </a:p>
        </p:txBody>
      </p:sp>
    </p:spTree>
    <p:extLst>
      <p:ext uri="{BB962C8B-B14F-4D97-AF65-F5344CB8AC3E}">
        <p14:creationId xmlns:p14="http://schemas.microsoft.com/office/powerpoint/2010/main" val="219873724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mn-lt"/>
        <a:ea typeface="+mn-ea"/>
        <a:cs typeface="+mn-cs"/>
      </a:defRPr>
    </a:lvl1pPr>
    <a:lvl2pPr marL="342900" algn="l" rtl="0" eaLnBrk="0" fontAlgn="base" hangingPunct="0">
      <a:spcBef>
        <a:spcPct val="30000"/>
      </a:spcBef>
      <a:spcAft>
        <a:spcPct val="0"/>
      </a:spcAft>
      <a:defRPr sz="900" kern="1200">
        <a:solidFill>
          <a:schemeClr val="tx1"/>
        </a:solidFill>
        <a:latin typeface="+mn-lt"/>
        <a:ea typeface="+mn-ea"/>
        <a:cs typeface="+mn-cs"/>
      </a:defRPr>
    </a:lvl2pPr>
    <a:lvl3pPr marL="685800" algn="l" rtl="0" eaLnBrk="0" fontAlgn="base" hangingPunct="0">
      <a:spcBef>
        <a:spcPct val="30000"/>
      </a:spcBef>
      <a:spcAft>
        <a:spcPct val="0"/>
      </a:spcAft>
      <a:defRPr sz="900" kern="1200">
        <a:solidFill>
          <a:schemeClr val="tx1"/>
        </a:solidFill>
        <a:latin typeface="+mn-lt"/>
        <a:ea typeface="+mn-ea"/>
        <a:cs typeface="+mn-cs"/>
      </a:defRPr>
    </a:lvl3pPr>
    <a:lvl4pPr marL="1028700" algn="l" rtl="0" eaLnBrk="0" fontAlgn="base" hangingPunct="0">
      <a:spcBef>
        <a:spcPct val="30000"/>
      </a:spcBef>
      <a:spcAft>
        <a:spcPct val="0"/>
      </a:spcAft>
      <a:defRPr sz="900" kern="1200">
        <a:solidFill>
          <a:schemeClr val="tx1"/>
        </a:solidFill>
        <a:latin typeface="+mn-lt"/>
        <a:ea typeface="+mn-ea"/>
        <a:cs typeface="+mn-cs"/>
      </a:defRPr>
    </a:lvl4pPr>
    <a:lvl5pPr marL="1371600" algn="l" rtl="0" eaLnBrk="0" fontAlgn="base" hangingPunct="0">
      <a:spcBef>
        <a:spcPct val="30000"/>
      </a:spcBef>
      <a:spcAft>
        <a:spcPct val="0"/>
      </a:spcAft>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57CED5-1B85-4A85-9D18-5F570FBB23F9}" type="slidenum">
              <a:rPr lang="zh-CN" altLang="en-US" smtClean="0"/>
              <a:pPr/>
              <a:t>1</a:t>
            </a:fld>
            <a:endParaRPr lang="zh-CN" altLang="en-US"/>
          </a:p>
        </p:txBody>
      </p:sp>
    </p:spTree>
    <p:extLst>
      <p:ext uri="{BB962C8B-B14F-4D97-AF65-F5344CB8AC3E}">
        <p14:creationId xmlns:p14="http://schemas.microsoft.com/office/powerpoint/2010/main" val="25159316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57CED5-1B85-4A85-9D18-5F570FBB23F9}" type="slidenum">
              <a:rPr lang="zh-CN" altLang="en-US" smtClean="0"/>
              <a:pPr/>
              <a:t>10</a:t>
            </a:fld>
            <a:endParaRPr lang="zh-CN" altLang="en-US"/>
          </a:p>
        </p:txBody>
      </p:sp>
    </p:spTree>
    <p:extLst>
      <p:ext uri="{BB962C8B-B14F-4D97-AF65-F5344CB8AC3E}">
        <p14:creationId xmlns:p14="http://schemas.microsoft.com/office/powerpoint/2010/main" val="2264793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57CED5-1B85-4A85-9D18-5F570FBB23F9}" type="slidenum">
              <a:rPr lang="zh-CN" altLang="en-US" smtClean="0"/>
              <a:pPr/>
              <a:t>11</a:t>
            </a:fld>
            <a:endParaRPr lang="zh-CN" altLang="en-US"/>
          </a:p>
        </p:txBody>
      </p:sp>
    </p:spTree>
    <p:extLst>
      <p:ext uri="{BB962C8B-B14F-4D97-AF65-F5344CB8AC3E}">
        <p14:creationId xmlns:p14="http://schemas.microsoft.com/office/powerpoint/2010/main" val="305840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57CED5-1B85-4A85-9D18-5F570FBB23F9}" type="slidenum">
              <a:rPr lang="zh-CN" altLang="en-US" smtClean="0"/>
              <a:pPr/>
              <a:t>12</a:t>
            </a:fld>
            <a:endParaRPr lang="zh-CN" altLang="en-US"/>
          </a:p>
        </p:txBody>
      </p:sp>
    </p:spTree>
    <p:extLst>
      <p:ext uri="{BB962C8B-B14F-4D97-AF65-F5344CB8AC3E}">
        <p14:creationId xmlns:p14="http://schemas.microsoft.com/office/powerpoint/2010/main" val="24023393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D157CED5-1B85-4A85-9D18-5F570FBB23F9}" type="slidenum">
              <a:rPr lang="zh-CN" altLang="en-US" smtClean="0"/>
              <a:pPr/>
              <a:t>13</a:t>
            </a:fld>
            <a:endParaRPr lang="zh-CN" altLang="en-US"/>
          </a:p>
        </p:txBody>
      </p:sp>
    </p:spTree>
    <p:extLst>
      <p:ext uri="{BB962C8B-B14F-4D97-AF65-F5344CB8AC3E}">
        <p14:creationId xmlns:p14="http://schemas.microsoft.com/office/powerpoint/2010/main" val="13278788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57CED5-1B85-4A85-9D18-5F570FBB23F9}" type="slidenum">
              <a:rPr lang="zh-CN" altLang="en-US" smtClean="0"/>
              <a:pPr/>
              <a:t>14</a:t>
            </a:fld>
            <a:endParaRPr lang="zh-CN" altLang="en-US"/>
          </a:p>
        </p:txBody>
      </p:sp>
    </p:spTree>
    <p:extLst>
      <p:ext uri="{BB962C8B-B14F-4D97-AF65-F5344CB8AC3E}">
        <p14:creationId xmlns:p14="http://schemas.microsoft.com/office/powerpoint/2010/main" val="39398893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57CED5-1B85-4A85-9D18-5F570FBB23F9}" type="slidenum">
              <a:rPr lang="zh-CN" altLang="en-US" smtClean="0"/>
              <a:pPr/>
              <a:t>15</a:t>
            </a:fld>
            <a:endParaRPr lang="zh-CN" altLang="en-US"/>
          </a:p>
        </p:txBody>
      </p:sp>
    </p:spTree>
    <p:extLst>
      <p:ext uri="{BB962C8B-B14F-4D97-AF65-F5344CB8AC3E}">
        <p14:creationId xmlns:p14="http://schemas.microsoft.com/office/powerpoint/2010/main" val="15999785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57CED5-1B85-4A85-9D18-5F570FBB23F9}" type="slidenum">
              <a:rPr lang="zh-CN" altLang="en-US" smtClean="0"/>
              <a:pPr/>
              <a:t>16</a:t>
            </a:fld>
            <a:endParaRPr lang="zh-CN" altLang="en-US"/>
          </a:p>
        </p:txBody>
      </p:sp>
    </p:spTree>
    <p:extLst>
      <p:ext uri="{BB962C8B-B14F-4D97-AF65-F5344CB8AC3E}">
        <p14:creationId xmlns:p14="http://schemas.microsoft.com/office/powerpoint/2010/main" val="20046933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57CED5-1B85-4A85-9D18-5F570FBB23F9}" type="slidenum">
              <a:rPr lang="zh-CN" altLang="en-US" smtClean="0"/>
              <a:pPr/>
              <a:t>17</a:t>
            </a:fld>
            <a:endParaRPr lang="zh-CN" altLang="en-US"/>
          </a:p>
        </p:txBody>
      </p:sp>
    </p:spTree>
    <p:extLst>
      <p:ext uri="{BB962C8B-B14F-4D97-AF65-F5344CB8AC3E}">
        <p14:creationId xmlns:p14="http://schemas.microsoft.com/office/powerpoint/2010/main" val="39046844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57CED5-1B85-4A85-9D18-5F570FBB23F9}" type="slidenum">
              <a:rPr lang="zh-CN" altLang="en-US" smtClean="0"/>
              <a:pPr/>
              <a:t>18</a:t>
            </a:fld>
            <a:endParaRPr lang="zh-CN" altLang="en-US"/>
          </a:p>
        </p:txBody>
      </p:sp>
    </p:spTree>
    <p:extLst>
      <p:ext uri="{BB962C8B-B14F-4D97-AF65-F5344CB8AC3E}">
        <p14:creationId xmlns:p14="http://schemas.microsoft.com/office/powerpoint/2010/main" val="24547359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57CED5-1B85-4A85-9D18-5F570FBB23F9}" type="slidenum">
              <a:rPr lang="zh-CN" altLang="en-US" smtClean="0"/>
              <a:pPr/>
              <a:t>19</a:t>
            </a:fld>
            <a:endParaRPr lang="zh-CN" altLang="en-US"/>
          </a:p>
        </p:txBody>
      </p:sp>
    </p:spTree>
    <p:extLst>
      <p:ext uri="{BB962C8B-B14F-4D97-AF65-F5344CB8AC3E}">
        <p14:creationId xmlns:p14="http://schemas.microsoft.com/office/powerpoint/2010/main" val="35168089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57CED5-1B85-4A85-9D18-5F570FBB23F9}" type="slidenum">
              <a:rPr lang="zh-CN" altLang="en-US" smtClean="0"/>
              <a:pPr/>
              <a:t>2</a:t>
            </a:fld>
            <a:endParaRPr lang="zh-CN" altLang="en-US"/>
          </a:p>
        </p:txBody>
      </p:sp>
    </p:spTree>
    <p:extLst>
      <p:ext uri="{BB962C8B-B14F-4D97-AF65-F5344CB8AC3E}">
        <p14:creationId xmlns:p14="http://schemas.microsoft.com/office/powerpoint/2010/main" val="20572759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57CED5-1B85-4A85-9D18-5F570FBB23F9}" type="slidenum">
              <a:rPr lang="zh-CN" altLang="en-US" smtClean="0"/>
              <a:pPr/>
              <a:t>20</a:t>
            </a:fld>
            <a:endParaRPr lang="zh-CN" altLang="en-US"/>
          </a:p>
        </p:txBody>
      </p:sp>
    </p:spTree>
    <p:extLst>
      <p:ext uri="{BB962C8B-B14F-4D97-AF65-F5344CB8AC3E}">
        <p14:creationId xmlns:p14="http://schemas.microsoft.com/office/powerpoint/2010/main" val="7143886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57CED5-1B85-4A85-9D18-5F570FBB23F9}" type="slidenum">
              <a:rPr lang="zh-CN" altLang="en-US" smtClean="0"/>
              <a:pPr/>
              <a:t>21</a:t>
            </a:fld>
            <a:endParaRPr lang="zh-CN" altLang="en-US"/>
          </a:p>
        </p:txBody>
      </p:sp>
    </p:spTree>
    <p:extLst>
      <p:ext uri="{BB962C8B-B14F-4D97-AF65-F5344CB8AC3E}">
        <p14:creationId xmlns:p14="http://schemas.microsoft.com/office/powerpoint/2010/main" val="36396731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57CED5-1B85-4A85-9D18-5F570FBB23F9}" type="slidenum">
              <a:rPr lang="zh-CN" altLang="en-US" smtClean="0"/>
              <a:pPr/>
              <a:t>22</a:t>
            </a:fld>
            <a:endParaRPr lang="zh-CN" altLang="en-US"/>
          </a:p>
        </p:txBody>
      </p:sp>
    </p:spTree>
    <p:extLst>
      <p:ext uri="{BB962C8B-B14F-4D97-AF65-F5344CB8AC3E}">
        <p14:creationId xmlns:p14="http://schemas.microsoft.com/office/powerpoint/2010/main" val="40258436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57CED5-1B85-4A85-9D18-5F570FBB23F9}" type="slidenum">
              <a:rPr lang="zh-CN" altLang="en-US" smtClean="0"/>
              <a:pPr/>
              <a:t>23</a:t>
            </a:fld>
            <a:endParaRPr lang="zh-CN" altLang="en-US"/>
          </a:p>
        </p:txBody>
      </p:sp>
    </p:spTree>
    <p:extLst>
      <p:ext uri="{BB962C8B-B14F-4D97-AF65-F5344CB8AC3E}">
        <p14:creationId xmlns:p14="http://schemas.microsoft.com/office/powerpoint/2010/main" val="1501904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57CED5-1B85-4A85-9D18-5F570FBB23F9}" type="slidenum">
              <a:rPr lang="zh-CN" altLang="en-US" smtClean="0"/>
              <a:pPr/>
              <a:t>24</a:t>
            </a:fld>
            <a:endParaRPr lang="zh-CN" altLang="en-US"/>
          </a:p>
        </p:txBody>
      </p:sp>
    </p:spTree>
    <p:extLst>
      <p:ext uri="{BB962C8B-B14F-4D97-AF65-F5344CB8AC3E}">
        <p14:creationId xmlns:p14="http://schemas.microsoft.com/office/powerpoint/2010/main" val="12743626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57CED5-1B85-4A85-9D18-5F570FBB23F9}" type="slidenum">
              <a:rPr lang="zh-CN" altLang="en-US" smtClean="0"/>
              <a:pPr/>
              <a:t>25</a:t>
            </a:fld>
            <a:endParaRPr lang="zh-CN" altLang="en-US"/>
          </a:p>
        </p:txBody>
      </p:sp>
    </p:spTree>
    <p:extLst>
      <p:ext uri="{BB962C8B-B14F-4D97-AF65-F5344CB8AC3E}">
        <p14:creationId xmlns:p14="http://schemas.microsoft.com/office/powerpoint/2010/main" val="16113589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206295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157CED5-1B85-4A85-9D18-5F570FBB23F9}" type="slidenum">
              <a:rPr lang="zh-CN" altLang="en-US" smtClean="0"/>
              <a:pPr/>
              <a:t>3</a:t>
            </a:fld>
            <a:endParaRPr lang="zh-CN" altLang="en-US"/>
          </a:p>
        </p:txBody>
      </p:sp>
    </p:spTree>
    <p:extLst>
      <p:ext uri="{BB962C8B-B14F-4D97-AF65-F5344CB8AC3E}">
        <p14:creationId xmlns:p14="http://schemas.microsoft.com/office/powerpoint/2010/main" val="86477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57CED5-1B85-4A85-9D18-5F570FBB23F9}" type="slidenum">
              <a:rPr lang="zh-CN" altLang="en-US" smtClean="0"/>
              <a:pPr/>
              <a:t>4</a:t>
            </a:fld>
            <a:endParaRPr lang="zh-CN" altLang="en-US"/>
          </a:p>
        </p:txBody>
      </p:sp>
    </p:spTree>
    <p:extLst>
      <p:ext uri="{BB962C8B-B14F-4D97-AF65-F5344CB8AC3E}">
        <p14:creationId xmlns:p14="http://schemas.microsoft.com/office/powerpoint/2010/main" val="9976183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57CED5-1B85-4A85-9D18-5F570FBB23F9}" type="slidenum">
              <a:rPr lang="zh-CN" altLang="en-US" smtClean="0"/>
              <a:pPr/>
              <a:t>5</a:t>
            </a:fld>
            <a:endParaRPr lang="zh-CN" altLang="en-US"/>
          </a:p>
        </p:txBody>
      </p:sp>
    </p:spTree>
    <p:extLst>
      <p:ext uri="{BB962C8B-B14F-4D97-AF65-F5344CB8AC3E}">
        <p14:creationId xmlns:p14="http://schemas.microsoft.com/office/powerpoint/2010/main" val="26706145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57CED5-1B85-4A85-9D18-5F570FBB23F9}" type="slidenum">
              <a:rPr lang="zh-CN" altLang="en-US" smtClean="0"/>
              <a:pPr/>
              <a:t>6</a:t>
            </a:fld>
            <a:endParaRPr lang="zh-CN" altLang="en-US"/>
          </a:p>
        </p:txBody>
      </p:sp>
    </p:spTree>
    <p:extLst>
      <p:ext uri="{BB962C8B-B14F-4D97-AF65-F5344CB8AC3E}">
        <p14:creationId xmlns:p14="http://schemas.microsoft.com/office/powerpoint/2010/main" val="13944578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57CED5-1B85-4A85-9D18-5F570FBB23F9}" type="slidenum">
              <a:rPr lang="zh-CN" altLang="en-US" smtClean="0"/>
              <a:pPr/>
              <a:t>7</a:t>
            </a:fld>
            <a:endParaRPr lang="zh-CN" altLang="en-US"/>
          </a:p>
        </p:txBody>
      </p:sp>
    </p:spTree>
    <p:extLst>
      <p:ext uri="{BB962C8B-B14F-4D97-AF65-F5344CB8AC3E}">
        <p14:creationId xmlns:p14="http://schemas.microsoft.com/office/powerpoint/2010/main" val="2945836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57CED5-1B85-4A85-9D18-5F570FBB23F9}" type="slidenum">
              <a:rPr lang="zh-CN" altLang="en-US" smtClean="0"/>
              <a:pPr/>
              <a:t>8</a:t>
            </a:fld>
            <a:endParaRPr lang="zh-CN" altLang="en-US"/>
          </a:p>
        </p:txBody>
      </p:sp>
    </p:spTree>
    <p:extLst>
      <p:ext uri="{BB962C8B-B14F-4D97-AF65-F5344CB8AC3E}">
        <p14:creationId xmlns:p14="http://schemas.microsoft.com/office/powerpoint/2010/main" val="15195553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57CED5-1B85-4A85-9D18-5F570FBB23F9}" type="slidenum">
              <a:rPr lang="zh-CN" altLang="en-US" smtClean="0"/>
              <a:pPr/>
              <a:t>9</a:t>
            </a:fld>
            <a:endParaRPr lang="zh-CN" altLang="en-US"/>
          </a:p>
        </p:txBody>
      </p:sp>
    </p:spTree>
    <p:extLst>
      <p:ext uri="{BB962C8B-B14F-4D97-AF65-F5344CB8AC3E}">
        <p14:creationId xmlns:p14="http://schemas.microsoft.com/office/powerpoint/2010/main" val="28051832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8" name="矩形 7"/>
          <p:cNvSpPr/>
          <p:nvPr userDrawn="1"/>
        </p:nvSpPr>
        <p:spPr>
          <a:xfrm>
            <a:off x="1892104" y="527303"/>
            <a:ext cx="735006" cy="241289"/>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模板：</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www.1ppt.com/moban/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素材：</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背景：</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www.1ppt.com/beijing/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图表：</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www.1ppt.com/xiazai/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教程： </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资料下载：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www.1ppt.com/ziliao/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个人简历：</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www.1ppt.com/jianli/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试卷下载：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www.1ppt.com/shiti/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教案下载：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手抄报：</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www.1ppt.com/shouchaobao/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语文课件：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www.1ppt.com/kejian/yuwen/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数学课件：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www.1ppt.com/kejian/shuxue/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英语课件：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www.1ppt.com/kejian/yingyu/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美术课件：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www.1ppt.com/kejian/meishu/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科学课件：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www.1ppt.com/kejian/kexue/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物理课件：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www.1ppt.com/kejian/wuli/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化学课件：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www.1ppt.com/kejian/huaxue/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生物课件：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www.1ppt.com/kejian/shengwu/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地理课件：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www.1ppt.com/kejian/dili/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历史课件：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www.1ppt.com/kejian/lishi/ </a:t>
            </a:r>
          </a:p>
        </p:txBody>
      </p:sp>
      <p:sp>
        <p:nvSpPr>
          <p:cNvPr id="2" name="标题 1"/>
          <p:cNvSpPr>
            <a:spLocks noGrp="1"/>
          </p:cNvSpPr>
          <p:nvPr>
            <p:ph type="title"/>
          </p:nvPr>
        </p:nvSpPr>
        <p:spPr>
          <a:xfrm>
            <a:off x="502412" y="324000"/>
            <a:ext cx="8139178" cy="486000"/>
          </a:xfrm>
        </p:spPr>
        <p:txBody>
          <a:bodyPr rtlCol="0">
            <a:noAutofit/>
          </a:bodyPr>
          <a:lstStyle>
            <a:lvl1pPr marL="0" marR="0" algn="l" defTabSz="685800" rtl="0" eaLnBrk="1" fontAlgn="auto" latinLnBrk="0" hangingPunct="1">
              <a:lnSpc>
                <a:spcPct val="100000"/>
              </a:lnSpc>
              <a:buNone/>
              <a:defRPr kumimoji="0" lang="zh-CN" altLang="en-US" sz="2100" b="1" i="0" u="none" strike="noStrike" kern="1200" cap="none" spc="150" normalizeH="0" baseline="0" noProof="1" dirty="0">
                <a:solidFill>
                  <a:schemeClr val="tx1"/>
                </a:solidFill>
                <a:uFillTx/>
                <a:latin typeface="+mj-lt"/>
                <a:ea typeface="+mj-ea"/>
                <a:cs typeface="+mj-cs"/>
                <a:sym typeface="+mn-ea"/>
              </a:defRPr>
            </a:lvl1pPr>
          </a:lstStyle>
          <a:p>
            <a:pPr lvl="0"/>
            <a:r>
              <a:rPr noProof="1">
                <a:sym typeface="+mn-ea"/>
              </a:rPr>
              <a:t>单击此处编辑母版标题样式</a:t>
            </a:r>
          </a:p>
        </p:txBody>
      </p:sp>
      <p:sp>
        <p:nvSpPr>
          <p:cNvPr id="3" name="内容占位符 2"/>
          <p:cNvSpPr>
            <a:spLocks noGrp="1"/>
          </p:cNvSpPr>
          <p:nvPr>
            <p:ph idx="1"/>
          </p:nvPr>
        </p:nvSpPr>
        <p:spPr>
          <a:xfrm>
            <a:off x="502412" y="972000"/>
            <a:ext cx="8139178" cy="3781016"/>
          </a:xfrm>
        </p:spPr>
        <p:txBody>
          <a:bodyPr rtlCol="0">
            <a:noAutofit/>
          </a:bodyPr>
          <a:lstStyle>
            <a:lvl1pPr marL="171450" marR="0" lvl="0"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294" algn="l"/>
              </a:tabLst>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2pPr>
            <a:lvl3pPr marL="857250" marR="0" lvl="2"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3pPr>
            <a:lvl4pPr marL="1200150" marR="0" lvl="3"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4pPr>
            <a:lvl5pPr marL="1543050" marR="0" lvl="4"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5pPr>
          </a:lstStyle>
          <a:p>
            <a:pPr lvl="0"/>
            <a:r>
              <a:rPr noProof="1">
                <a:sym typeface="+mn-ea"/>
              </a:rPr>
              <a:t>单击此处编辑母版文本样式</a:t>
            </a:r>
          </a:p>
          <a:p>
            <a:pPr lvl="1"/>
            <a:r>
              <a:rPr noProof="1">
                <a:sym typeface="+mn-ea"/>
              </a:rPr>
              <a:t>第二级</a:t>
            </a:r>
          </a:p>
          <a:p>
            <a:pPr lvl="2"/>
            <a:r>
              <a:rPr noProof="1">
                <a:sym typeface="+mn-ea"/>
              </a:rPr>
              <a:t>第三级</a:t>
            </a:r>
          </a:p>
          <a:p>
            <a:pPr lvl="3"/>
            <a:r>
              <a:rPr noProof="1">
                <a:sym typeface="+mn-ea"/>
              </a:rPr>
              <a:t>第四级</a:t>
            </a:r>
          </a:p>
          <a:p>
            <a:pPr lvl="4"/>
            <a:r>
              <a:rPr noProof="1">
                <a:sym typeface="+mn-ea"/>
              </a:rPr>
              <a:t>第五级</a:t>
            </a:r>
          </a:p>
        </p:txBody>
      </p:sp>
      <p:sp>
        <p:nvSpPr>
          <p:cNvPr id="4" name="日期占位符 3"/>
          <p:cNvSpPr>
            <a:spLocks noGrp="1"/>
          </p:cNvSpPr>
          <p:nvPr>
            <p:ph type="dt" sz="half" idx="10"/>
            <p:custDataLst>
              <p:tags r:id="rId1"/>
            </p:custDataLst>
          </p:nvPr>
        </p:nvSpPr>
        <p:spPr/>
        <p:txBody>
          <a:bodyPr/>
          <a:lstStyle>
            <a:lvl1pPr>
              <a:defRPr/>
            </a:lvl1pPr>
          </a:lstStyle>
          <a:p>
            <a:fld id="{760FBDFE-C587-4B4C-A407-44438C67B59E}" type="datetimeFigureOut">
              <a:rPr lang="zh-CN" altLang="en-US"/>
              <a:pPr/>
              <a:t>2021/10/27</a:t>
            </a:fld>
            <a:endParaRPr lang="zh-CN" altLang="en-US"/>
          </a:p>
        </p:txBody>
      </p:sp>
      <p:sp>
        <p:nvSpPr>
          <p:cNvPr id="5" name="页脚占位符 4"/>
          <p:cNvSpPr>
            <a:spLocks noGrp="1"/>
          </p:cNvSpPr>
          <p:nvPr>
            <p:ph type="ftr" sz="quarter" idx="11"/>
            <p:custDataLst>
              <p:tags r:id="rId2"/>
            </p:custDataLst>
          </p:nvPr>
        </p:nvSpPr>
        <p:spPr/>
        <p:txBody>
          <a:bodyPr/>
          <a:lstStyle>
            <a:lvl1pPr>
              <a:defRPr/>
            </a:lvl1pPr>
          </a:lstStyle>
          <a:p>
            <a:endParaRPr lang="zh-CN" altLang="en-US"/>
          </a:p>
        </p:txBody>
      </p:sp>
      <p:sp>
        <p:nvSpPr>
          <p:cNvPr id="6" name="灯片编号占位符 5"/>
          <p:cNvSpPr>
            <a:spLocks noGrp="1"/>
          </p:cNvSpPr>
          <p:nvPr>
            <p:ph type="sldNum" sz="quarter" idx="12"/>
            <p:custDataLst>
              <p:tags r:id="rId3"/>
            </p:custDataLst>
          </p:nvPr>
        </p:nvSpPr>
        <p:spPr/>
        <p:txBody>
          <a:bodyPr/>
          <a:lstStyle>
            <a:lvl1pPr>
              <a:defRPr/>
            </a:lvl1pPr>
          </a:lstStyle>
          <a:p>
            <a:fld id="{1B3D9313-A8D1-4B1F-9521-F1FEAEF8BCA5}" type="slidenum">
              <a:rPr lang="zh-CN" altLang="en-US"/>
              <a:pPr/>
              <a:t>‹#›</a:t>
            </a:fld>
            <a:endParaRPr lang="zh-CN" altLang="en-US"/>
          </a:p>
        </p:txBody>
      </p:sp>
    </p:spTree>
    <p:extLst>
      <p:ext uri="{BB962C8B-B14F-4D97-AF65-F5344CB8AC3E}">
        <p14:creationId xmlns:p14="http://schemas.microsoft.com/office/powerpoint/2010/main" val="22607157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6125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14282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04649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10723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p:cNvSpPr>
          <p:nvPr>
            <p:ph type="dt" sz="half" idx="10"/>
            <p:custDataLst>
              <p:tags r:id="rId1"/>
            </p:custDataLst>
          </p:nvPr>
        </p:nvSpPr>
        <p:spPr/>
        <p:txBody>
          <a:bodyPr/>
          <a:lstStyle>
            <a:lvl1pPr>
              <a:defRPr/>
            </a:lvl1pPr>
          </a:lstStyle>
          <a:p>
            <a:fld id="{760FBDFE-C587-4B4C-A407-44438C67B59E}" type="datetimeFigureOut">
              <a:rPr lang="zh-CN" altLang="en-US"/>
              <a:pPr/>
              <a:t>2021/10/27</a:t>
            </a:fld>
            <a:endParaRPr lang="zh-CN" altLang="en-US"/>
          </a:p>
        </p:txBody>
      </p:sp>
      <p:sp>
        <p:nvSpPr>
          <p:cNvPr id="4" name="页脚占位符 4"/>
          <p:cNvSpPr>
            <a:spLocks noGrp="1"/>
          </p:cNvSpPr>
          <p:nvPr>
            <p:ph type="ftr" sz="quarter" idx="11"/>
            <p:custDataLst>
              <p:tags r:id="rId2"/>
            </p:custDataLst>
          </p:nvPr>
        </p:nvSpPr>
        <p:spPr/>
        <p:txBody>
          <a:bodyPr/>
          <a:lstStyle>
            <a:lvl1pPr>
              <a:defRPr/>
            </a:lvl1pPr>
          </a:lstStyle>
          <a:p>
            <a:endParaRPr lang="zh-CN" altLang="en-US"/>
          </a:p>
        </p:txBody>
      </p:sp>
      <p:sp>
        <p:nvSpPr>
          <p:cNvPr id="5" name="灯片编号占位符 5"/>
          <p:cNvSpPr>
            <a:spLocks noGrp="1"/>
          </p:cNvSpPr>
          <p:nvPr>
            <p:ph type="sldNum" sz="quarter" idx="12"/>
            <p:custDataLst>
              <p:tags r:id="rId3"/>
            </p:custDataLst>
          </p:nvPr>
        </p:nvSpPr>
        <p:spPr/>
        <p:txBody>
          <a:bodyPr/>
          <a:lstStyle>
            <a:lvl1pPr>
              <a:defRPr/>
            </a:lvl1pPr>
          </a:lstStyle>
          <a:p>
            <a:fld id="{BF950FD2-E41F-46AB-B65F-1C42A963B3BB}" type="slidenum">
              <a:rPr lang="zh-CN" altLang="en-US"/>
              <a:pPr/>
              <a:t>‹#›</a:t>
            </a:fld>
            <a:endParaRPr lang="zh-CN" altLang="en-US"/>
          </a:p>
        </p:txBody>
      </p:sp>
    </p:spTree>
    <p:extLst>
      <p:ext uri="{BB962C8B-B14F-4D97-AF65-F5344CB8AC3E}">
        <p14:creationId xmlns:p14="http://schemas.microsoft.com/office/powerpoint/2010/main" val="42389745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86393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0328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0018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23041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75524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0749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1298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ags" Target="../tags/tag5.xml"/><Relationship Id="rId3" Type="http://schemas.openxmlformats.org/officeDocument/2006/relationships/theme" Target="../theme/theme1.xml"/><Relationship Id="rId7" Type="http://schemas.openxmlformats.org/officeDocument/2006/relationships/tags" Target="../tags/tag4.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3.xml"/><Relationship Id="rId5" Type="http://schemas.openxmlformats.org/officeDocument/2006/relationships/tags" Target="../tags/tag2.xml"/><Relationship Id="rId4" Type="http://schemas.openxmlformats.org/officeDocument/2006/relationships/tags" Target="../tags/tag1.xml"/><Relationship Id="rId9" Type="http://schemas.openxmlformats.org/officeDocument/2006/relationships/tags" Target="../tags/tag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gradFill rotWithShape="0">
          <a:gsLst>
            <a:gs pos="0">
              <a:srgbClr val="FFFFFF"/>
            </a:gs>
            <a:gs pos="100000">
              <a:srgbClr val="DCDCDC"/>
            </a:gs>
          </a:gsLst>
          <a:lin ang="5400000"/>
        </a:gra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custDataLst>
              <p:tags r:id="rId4"/>
            </p:custDataLst>
          </p:nvPr>
        </p:nvSpPr>
        <p:spPr bwMode="auto">
          <a:xfrm>
            <a:off x="502444" y="323850"/>
            <a:ext cx="8139113"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6200" tIns="28575" rIns="57150" bIns="28575"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noChangeArrowheads="1"/>
          </p:cNvSpPr>
          <p:nvPr>
            <p:ph type="body" idx="4294967295"/>
            <p:custDataLst>
              <p:tags r:id="rId5"/>
            </p:custDataLst>
          </p:nvPr>
        </p:nvSpPr>
        <p:spPr bwMode="auto">
          <a:xfrm>
            <a:off x="502444" y="971550"/>
            <a:ext cx="8139113" cy="3780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6200" tIns="0" rIns="61913" bIns="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custDataLst>
              <p:tags r:id="rId6"/>
            </p:custDataLst>
          </p:nvPr>
        </p:nvSpPr>
        <p:spPr>
          <a:xfrm>
            <a:off x="659606" y="4762500"/>
            <a:ext cx="2025254" cy="236935"/>
          </a:xfrm>
          <a:prstGeom prst="rect">
            <a:avLst/>
          </a:prstGeom>
        </p:spPr>
        <p:txBody>
          <a:bodyPr vert="horz" lIns="68580" tIns="34290" rIns="68580" bIns="34290" rtlCol="0" anchor="ctr">
            <a:normAutofit/>
          </a:bodyPr>
          <a:lstStyle>
            <a:lvl1pPr algn="l">
              <a:defRPr sz="900" noProof="1" smtClean="0">
                <a:solidFill>
                  <a:schemeClr val="tx1">
                    <a:tint val="75000"/>
                  </a:schemeClr>
                </a:solidFill>
              </a:defRPr>
            </a:lvl1pPr>
          </a:lstStyle>
          <a:p>
            <a:fld id="{760FBDFE-C587-4B4C-A407-44438C67B59E}" type="datetimeFigureOut">
              <a:rPr lang="zh-CN" altLang="en-US"/>
              <a:pPr/>
              <a:t>2021/10/27</a:t>
            </a:fld>
            <a:endParaRPr lang="zh-CN" altLang="en-US"/>
          </a:p>
        </p:txBody>
      </p:sp>
      <p:sp>
        <p:nvSpPr>
          <p:cNvPr id="5" name="页脚占位符 4"/>
          <p:cNvSpPr>
            <a:spLocks noGrp="1"/>
          </p:cNvSpPr>
          <p:nvPr>
            <p:ph type="ftr" sz="quarter" idx="3"/>
            <p:custDataLst>
              <p:tags r:id="rId7"/>
            </p:custDataLst>
          </p:nvPr>
        </p:nvSpPr>
        <p:spPr>
          <a:xfrm>
            <a:off x="3087291" y="4762500"/>
            <a:ext cx="2969419" cy="236935"/>
          </a:xfrm>
          <a:prstGeom prst="rect">
            <a:avLst/>
          </a:prstGeom>
        </p:spPr>
        <p:txBody>
          <a:bodyPr vert="horz" lIns="68580" tIns="34290" rIns="68580" bIns="34290" rtlCol="0" anchor="ctr">
            <a:normAutofit/>
          </a:bodyPr>
          <a:lstStyle>
            <a:lvl1pPr algn="ctr">
              <a:defRPr sz="900" noProof="1" dirty="0">
                <a:solidFill>
                  <a:schemeClr val="tx1">
                    <a:tint val="75000"/>
                  </a:schemeClr>
                </a:solidFill>
              </a:defRPr>
            </a:lvl1pPr>
          </a:lstStyle>
          <a:p>
            <a:endParaRPr lang="zh-CN" altLang="en-US"/>
          </a:p>
        </p:txBody>
      </p:sp>
      <p:sp>
        <p:nvSpPr>
          <p:cNvPr id="6" name="灯片编号占位符 5"/>
          <p:cNvSpPr>
            <a:spLocks noGrp="1"/>
          </p:cNvSpPr>
          <p:nvPr>
            <p:ph type="sldNum" sz="quarter" idx="4"/>
            <p:custDataLst>
              <p:tags r:id="rId8"/>
            </p:custDataLst>
          </p:nvPr>
        </p:nvSpPr>
        <p:spPr>
          <a:xfrm>
            <a:off x="6457950" y="4762500"/>
            <a:ext cx="2025254" cy="236935"/>
          </a:xfrm>
          <a:prstGeom prst="rect">
            <a:avLst/>
          </a:prstGeom>
        </p:spPr>
        <p:txBody>
          <a:bodyPr vert="horz" wrap="square" lIns="68580" tIns="34290" rIns="68580" bIns="34290" numCol="1" anchor="ctr" anchorCtr="0" compatLnSpc="1">
            <a:prstTxWarp prst="textNoShape">
              <a:avLst/>
            </a:prstTxWarp>
            <a:normAutofit/>
          </a:bodyPr>
          <a:lstStyle>
            <a:lvl1pPr algn="r">
              <a:defRPr sz="900">
                <a:solidFill>
                  <a:srgbClr val="898989"/>
                </a:solidFill>
              </a:defRPr>
            </a:lvl1pPr>
          </a:lstStyle>
          <a:p>
            <a:fld id="{FD898C94-1713-4889-B7FB-819332DBEADE}" type="slidenum">
              <a:rPr lang="zh-CN" altLang="en-US"/>
              <a:pPr/>
              <a:t>‹#›</a:t>
            </a:fld>
            <a:endParaRPr lang="zh-CN" altLang="en-US"/>
          </a:p>
        </p:txBody>
      </p:sp>
      <p:sp>
        <p:nvSpPr>
          <p:cNvPr id="7" name="KSO_TEMPLATE" hidden="1"/>
          <p:cNvSpPr/>
          <p:nvPr>
            <p:custDataLst>
              <p:tags r:id="rId9"/>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noProof="1"/>
          </a:p>
        </p:txBody>
      </p:sp>
    </p:spTree>
  </p:cSld>
  <p:clrMap bg1="lt1" tx1="dk1" bg2="lt2" tx2="dk2" accent1="accent1" accent2="accent2" accent3="accent3" accent4="accent4" accent5="accent5" accent6="accent6" hlink="hlink" folHlink="folHlink"/>
  <p:sldLayoutIdLst>
    <p:sldLayoutId id="2147483690" r:id="rId1"/>
    <p:sldLayoutId id="2147483689" r:id="rId2"/>
  </p:sldLayoutIdLst>
  <p:txStyles>
    <p:titleStyle>
      <a:lvl1pPr algn="l" rtl="0" fontAlgn="base">
        <a:spcBef>
          <a:spcPct val="0"/>
        </a:spcBef>
        <a:spcAft>
          <a:spcPct val="0"/>
        </a:spcAft>
        <a:defRPr sz="2100" b="1" kern="1200" spc="150">
          <a:solidFill>
            <a:schemeClr val="tx1"/>
          </a:solidFill>
          <a:latin typeface="+mj-lt"/>
          <a:ea typeface="+mj-ea"/>
          <a:cs typeface="+mj-cs"/>
        </a:defRPr>
      </a:lvl1pPr>
      <a:lvl2pPr algn="l" rtl="0" fontAlgn="base">
        <a:spcBef>
          <a:spcPct val="0"/>
        </a:spcBef>
        <a:spcAft>
          <a:spcPct val="0"/>
        </a:spcAft>
        <a:defRPr sz="2100" b="1">
          <a:solidFill>
            <a:schemeClr val="tx1"/>
          </a:solidFill>
          <a:latin typeface="Arial" pitchFamily="34" charset="0"/>
          <a:ea typeface="微软雅黑" pitchFamily="34" charset="-122"/>
        </a:defRPr>
      </a:lvl2pPr>
      <a:lvl3pPr algn="l" rtl="0" fontAlgn="base">
        <a:spcBef>
          <a:spcPct val="0"/>
        </a:spcBef>
        <a:spcAft>
          <a:spcPct val="0"/>
        </a:spcAft>
        <a:defRPr sz="2100" b="1">
          <a:solidFill>
            <a:schemeClr val="tx1"/>
          </a:solidFill>
          <a:latin typeface="Arial" pitchFamily="34" charset="0"/>
          <a:ea typeface="微软雅黑" pitchFamily="34" charset="-122"/>
        </a:defRPr>
      </a:lvl3pPr>
      <a:lvl4pPr algn="l" rtl="0" fontAlgn="base">
        <a:spcBef>
          <a:spcPct val="0"/>
        </a:spcBef>
        <a:spcAft>
          <a:spcPct val="0"/>
        </a:spcAft>
        <a:defRPr sz="2100" b="1">
          <a:solidFill>
            <a:schemeClr val="tx1"/>
          </a:solidFill>
          <a:latin typeface="Arial" pitchFamily="34" charset="0"/>
          <a:ea typeface="微软雅黑" pitchFamily="34" charset="-122"/>
        </a:defRPr>
      </a:lvl4pPr>
      <a:lvl5pPr algn="l" rtl="0" fontAlgn="base">
        <a:spcBef>
          <a:spcPct val="0"/>
        </a:spcBef>
        <a:spcAft>
          <a:spcPct val="0"/>
        </a:spcAft>
        <a:defRPr sz="2100" b="1">
          <a:solidFill>
            <a:schemeClr val="tx1"/>
          </a:solidFill>
          <a:latin typeface="Arial" pitchFamily="34" charset="0"/>
          <a:ea typeface="微软雅黑" pitchFamily="34" charset="-122"/>
        </a:defRPr>
      </a:lvl5pPr>
      <a:lvl6pPr marL="342900" algn="l" rtl="0" fontAlgn="base">
        <a:spcBef>
          <a:spcPct val="0"/>
        </a:spcBef>
        <a:spcAft>
          <a:spcPct val="0"/>
        </a:spcAft>
        <a:defRPr sz="2100" b="1">
          <a:solidFill>
            <a:schemeClr val="tx1"/>
          </a:solidFill>
          <a:latin typeface="Arial" pitchFamily="34" charset="0"/>
          <a:ea typeface="微软雅黑" pitchFamily="34" charset="-122"/>
        </a:defRPr>
      </a:lvl6pPr>
      <a:lvl7pPr marL="685800" algn="l" rtl="0" fontAlgn="base">
        <a:spcBef>
          <a:spcPct val="0"/>
        </a:spcBef>
        <a:spcAft>
          <a:spcPct val="0"/>
        </a:spcAft>
        <a:defRPr sz="2100" b="1">
          <a:solidFill>
            <a:schemeClr val="tx1"/>
          </a:solidFill>
          <a:latin typeface="Arial" pitchFamily="34" charset="0"/>
          <a:ea typeface="微软雅黑" pitchFamily="34" charset="-122"/>
        </a:defRPr>
      </a:lvl7pPr>
      <a:lvl8pPr marL="1028700" algn="l" rtl="0" fontAlgn="base">
        <a:spcBef>
          <a:spcPct val="0"/>
        </a:spcBef>
        <a:spcAft>
          <a:spcPct val="0"/>
        </a:spcAft>
        <a:defRPr sz="2100" b="1">
          <a:solidFill>
            <a:schemeClr val="tx1"/>
          </a:solidFill>
          <a:latin typeface="Arial" pitchFamily="34" charset="0"/>
          <a:ea typeface="微软雅黑" pitchFamily="34" charset="-122"/>
        </a:defRPr>
      </a:lvl8pPr>
      <a:lvl9pPr marL="1371600" algn="l" rtl="0" fontAlgn="base">
        <a:spcBef>
          <a:spcPct val="0"/>
        </a:spcBef>
        <a:spcAft>
          <a:spcPct val="0"/>
        </a:spcAft>
        <a:defRPr sz="2100" b="1">
          <a:solidFill>
            <a:schemeClr val="tx1"/>
          </a:solidFill>
          <a:latin typeface="Arial" pitchFamily="34" charset="0"/>
          <a:ea typeface="微软雅黑" pitchFamily="34" charset="-122"/>
        </a:defRPr>
      </a:lvl9pPr>
    </p:titleStyle>
    <p:bodyStyle>
      <a:lvl1pPr marL="171450" indent="-171450" algn="l" rtl="0" fontAlgn="base">
        <a:lnSpc>
          <a:spcPct val="130000"/>
        </a:lnSpc>
        <a:spcBef>
          <a:spcPct val="0"/>
        </a:spcBef>
        <a:spcAft>
          <a:spcPts val="750"/>
        </a:spcAft>
        <a:buFont typeface="Arial" pitchFamily="34" charset="0"/>
        <a:buChar char="•"/>
        <a:defRPr sz="1200" kern="1200" spc="113">
          <a:solidFill>
            <a:schemeClr val="tx1"/>
          </a:solidFill>
          <a:latin typeface="+mn-lt"/>
          <a:ea typeface="+mn-ea"/>
          <a:cs typeface="+mn-cs"/>
        </a:defRPr>
      </a:lvl1pPr>
      <a:lvl2pPr marL="514350" indent="-171450" algn="l" rtl="0" fontAlgn="base">
        <a:lnSpc>
          <a:spcPct val="130000"/>
        </a:lnSpc>
        <a:spcBef>
          <a:spcPct val="0"/>
        </a:spcBef>
        <a:spcAft>
          <a:spcPts val="750"/>
        </a:spcAft>
        <a:buFont typeface="Arial" pitchFamily="34" charset="0"/>
        <a:buChar char="•"/>
        <a:tabLst>
          <a:tab pos="1207294" algn="l"/>
        </a:tabLst>
        <a:defRPr sz="1200" kern="1200" spc="113">
          <a:solidFill>
            <a:schemeClr val="tx1"/>
          </a:solidFill>
          <a:latin typeface="+mn-lt"/>
          <a:ea typeface="+mn-ea"/>
          <a:cs typeface="+mn-cs"/>
        </a:defRPr>
      </a:lvl2pPr>
      <a:lvl3pPr marL="857250" indent="-171450" algn="l" rtl="0" fontAlgn="base">
        <a:lnSpc>
          <a:spcPct val="130000"/>
        </a:lnSpc>
        <a:spcBef>
          <a:spcPct val="0"/>
        </a:spcBef>
        <a:spcAft>
          <a:spcPts val="750"/>
        </a:spcAft>
        <a:buFont typeface="Arial" pitchFamily="34" charset="0"/>
        <a:buChar char="•"/>
        <a:tabLst>
          <a:tab pos="1207294" algn="l"/>
        </a:tabLst>
        <a:defRPr sz="1200" kern="1200" spc="113">
          <a:solidFill>
            <a:schemeClr val="tx1"/>
          </a:solidFill>
          <a:latin typeface="+mn-lt"/>
          <a:ea typeface="+mn-ea"/>
          <a:cs typeface="+mn-cs"/>
        </a:defRPr>
      </a:lvl3pPr>
      <a:lvl4pPr marL="1200150" indent="-171450" algn="l" rtl="0" fontAlgn="base">
        <a:lnSpc>
          <a:spcPct val="130000"/>
        </a:lnSpc>
        <a:spcBef>
          <a:spcPct val="0"/>
        </a:spcBef>
        <a:spcAft>
          <a:spcPts val="750"/>
        </a:spcAft>
        <a:buFont typeface="Arial" pitchFamily="34" charset="0"/>
        <a:buChar char="•"/>
        <a:tabLst>
          <a:tab pos="1207294" algn="l"/>
        </a:tabLst>
        <a:defRPr sz="1200" kern="1200" spc="113">
          <a:solidFill>
            <a:schemeClr val="tx1"/>
          </a:solidFill>
          <a:latin typeface="+mn-lt"/>
          <a:ea typeface="+mn-ea"/>
          <a:cs typeface="+mn-cs"/>
        </a:defRPr>
      </a:lvl4pPr>
      <a:lvl5pPr marL="1543050" indent="-171450" algn="l" rtl="0" fontAlgn="base">
        <a:lnSpc>
          <a:spcPct val="130000"/>
        </a:lnSpc>
        <a:spcBef>
          <a:spcPct val="0"/>
        </a:spcBef>
        <a:spcAft>
          <a:spcPts val="750"/>
        </a:spcAft>
        <a:buFont typeface="Arial" pitchFamily="34" charset="0"/>
        <a:buChar char="•"/>
        <a:tabLst>
          <a:tab pos="1207294" algn="l"/>
        </a:tabLst>
        <a:defRPr sz="1200" kern="1200" spc="113">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2021/10/27</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3161875914"/>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45.png"/></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8.png"/></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52.png"/><Relationship Id="rId4" Type="http://schemas.openxmlformats.org/officeDocument/2006/relationships/image" Target="../media/image51.png"/></Relationships>
</file>

<file path=ppt/slides/_rels/slide2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25.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58.jpeg"/><Relationship Id="rId5" Type="http://schemas.openxmlformats.org/officeDocument/2006/relationships/image" Target="../media/image57.png"/><Relationship Id="rId4" Type="http://schemas.openxmlformats.org/officeDocument/2006/relationships/image" Target="../media/image56.png"/></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文本框 3"/>
          <p:cNvSpPr txBox="1">
            <a:spLocks noChangeArrowheads="1"/>
          </p:cNvSpPr>
          <p:nvPr/>
        </p:nvSpPr>
        <p:spPr bwMode="auto">
          <a:xfrm>
            <a:off x="1" y="507697"/>
            <a:ext cx="9143999" cy="37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000" dirty="0">
                <a:latin typeface="楷体" pitchFamily="49" charset="-122"/>
                <a:ea typeface="楷体" pitchFamily="49" charset="-122"/>
              </a:rPr>
              <a:t>人教部编版</a:t>
            </a:r>
            <a:r>
              <a:rPr lang="en-US" altLang="zh-CN" sz="2000" dirty="0">
                <a:latin typeface="楷体" pitchFamily="49" charset="-122"/>
                <a:ea typeface="楷体" pitchFamily="49" charset="-122"/>
              </a:rPr>
              <a:t>·</a:t>
            </a:r>
            <a:r>
              <a:rPr lang="zh-CN" altLang="en-US" sz="2000" dirty="0">
                <a:latin typeface="楷体" pitchFamily="49" charset="-122"/>
                <a:ea typeface="楷体" pitchFamily="49" charset="-122"/>
              </a:rPr>
              <a:t>五年级（下册）</a:t>
            </a:r>
          </a:p>
        </p:txBody>
      </p:sp>
      <p:sp>
        <p:nvSpPr>
          <p:cNvPr id="3" name="矩形 2"/>
          <p:cNvSpPr/>
          <p:nvPr/>
        </p:nvSpPr>
        <p:spPr>
          <a:xfrm>
            <a:off x="0" y="1168001"/>
            <a:ext cx="9144001" cy="684803"/>
          </a:xfrm>
          <a:prstGeom prst="rect">
            <a:avLst/>
          </a:prstGeom>
        </p:spPr>
        <p:txBody>
          <a:bodyPr wrap="square" lIns="68580" tIns="34290" rIns="68580" bIns="34290">
            <a:spAutoFit/>
          </a:bodyPr>
          <a:lstStyle/>
          <a:p>
            <a:pPr algn="ctr">
              <a:spcBef>
                <a:spcPct val="50000"/>
              </a:spcBef>
            </a:pPr>
            <a:r>
              <a:rPr lang="zh-CN" altLang="zh-CN" sz="4000" b="1" dirty="0">
                <a:latin typeface="微软雅黑" pitchFamily="34" charset="-122"/>
                <a:ea typeface="微软雅黑" pitchFamily="34" charset="-122"/>
                <a:sym typeface="宋体" pitchFamily="2" charset="-122"/>
              </a:rPr>
              <a:t>习作</a:t>
            </a:r>
            <a:r>
              <a:rPr lang="en-US" altLang="zh-CN" sz="4000" b="1" dirty="0">
                <a:latin typeface="微软雅黑" pitchFamily="34" charset="-122"/>
                <a:ea typeface="微软雅黑" pitchFamily="34" charset="-122"/>
                <a:sym typeface="宋体" pitchFamily="2" charset="-122"/>
              </a:rPr>
              <a:t>  </a:t>
            </a:r>
            <a:r>
              <a:rPr lang="zh-CN" altLang="zh-CN" sz="4000" b="1" dirty="0">
                <a:latin typeface="微软雅黑" pitchFamily="34" charset="-122"/>
                <a:ea typeface="微软雅黑" pitchFamily="34" charset="-122"/>
                <a:sym typeface="宋体" pitchFamily="2" charset="-122"/>
              </a:rPr>
              <a:t>中国的世界文化遗产</a:t>
            </a:r>
          </a:p>
        </p:txBody>
      </p:sp>
      <p:sp>
        <p:nvSpPr>
          <p:cNvPr id="8" name="矩形 7"/>
          <p:cNvSpPr/>
          <p:nvPr/>
        </p:nvSpPr>
        <p:spPr bwMode="auto">
          <a:xfrm>
            <a:off x="3114364" y="2009768"/>
            <a:ext cx="2496028" cy="438582"/>
          </a:xfrm>
          <a:prstGeom prst="rect">
            <a:avLst/>
          </a:prstGeom>
          <a:noFill/>
          <a:ln>
            <a:noFill/>
          </a:ln>
        </p:spPr>
        <p:txBody>
          <a:bodyPr wrap="square" lIns="68580" tIns="34290" rIns="68580" bIns="34290">
            <a:spAutoFit/>
          </a:bodyPr>
          <a:lstStyle/>
          <a:p>
            <a:pPr algn="ctr" eaLnBrk="0" hangingPunct="0">
              <a:defRPr/>
            </a:pPr>
            <a:r>
              <a:rPr lang="zh-CN" altLang="en-US" sz="2400" b="1" noProof="1">
                <a:ln w="17780" cmpd="sng">
                  <a:noFill/>
                  <a:prstDash val="solid"/>
                  <a:miter lim="800000"/>
                </a:ln>
                <a:effectLst>
                  <a:glow rad="304800">
                    <a:schemeClr val="bg1">
                      <a:alpha val="60000"/>
                    </a:schemeClr>
                  </a:glow>
                </a:effectLst>
                <a:latin typeface="微软雅黑" panose="020B0503020204020204" pitchFamily="34" charset="-122"/>
                <a:ea typeface="微软雅黑" panose="020B0503020204020204" pitchFamily="34" charset="-122"/>
                <a:cs typeface="仿宋" panose="02010609060101010101" charset="-122"/>
              </a:rPr>
              <a:t>第</a:t>
            </a:r>
            <a:r>
              <a:rPr lang="en-US" altLang="zh-CN" sz="2400" b="1" noProof="1">
                <a:ln w="17780" cmpd="sng">
                  <a:noFill/>
                  <a:prstDash val="solid"/>
                  <a:miter lim="800000"/>
                </a:ln>
                <a:effectLst>
                  <a:glow rad="304800">
                    <a:schemeClr val="bg1">
                      <a:alpha val="60000"/>
                    </a:schemeClr>
                  </a:glow>
                </a:effectLst>
                <a:latin typeface="微软雅黑" panose="020B0503020204020204" pitchFamily="34" charset="-122"/>
                <a:ea typeface="微软雅黑" panose="020B0503020204020204" pitchFamily="34" charset="-122"/>
                <a:cs typeface="仿宋" panose="02010609060101010101" charset="-122"/>
              </a:rPr>
              <a:t>1</a:t>
            </a:r>
            <a:r>
              <a:rPr lang="zh-CN" altLang="en-US" sz="2400" b="1" noProof="1">
                <a:ln w="17780" cmpd="sng">
                  <a:noFill/>
                  <a:prstDash val="solid"/>
                  <a:miter lim="800000"/>
                </a:ln>
                <a:effectLst>
                  <a:glow rad="304800">
                    <a:schemeClr val="bg1">
                      <a:alpha val="60000"/>
                    </a:schemeClr>
                  </a:glow>
                </a:effectLst>
                <a:latin typeface="微软雅黑" panose="020B0503020204020204" pitchFamily="34" charset="-122"/>
                <a:ea typeface="微软雅黑" panose="020B0503020204020204" pitchFamily="34" charset="-122"/>
                <a:cs typeface="仿宋" panose="02010609060101010101" charset="-122"/>
              </a:rPr>
              <a:t>课时</a:t>
            </a:r>
          </a:p>
        </p:txBody>
      </p:sp>
      <p:pic>
        <p:nvPicPr>
          <p:cNvPr id="9" name="图片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498980" y="2662988"/>
            <a:ext cx="1563642" cy="1426233"/>
          </a:xfrm>
          <a:prstGeom prst="roundRect">
            <a:avLst/>
          </a:prstGeom>
        </p:spPr>
      </p:pic>
      <p:pic>
        <p:nvPicPr>
          <p:cNvPr id="10" name="图片 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604183" y="2662717"/>
            <a:ext cx="1516391" cy="1426504"/>
          </a:xfrm>
          <a:prstGeom prst="roundRect">
            <a:avLst/>
          </a:prstGeom>
        </p:spPr>
      </p:pic>
      <p:pic>
        <p:nvPicPr>
          <p:cNvPr id="11" name="图片 1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705146" y="2662988"/>
            <a:ext cx="1682043" cy="1426233"/>
          </a:xfrm>
          <a:prstGeom prst="roundRect">
            <a:avLst/>
          </a:prstGeom>
        </p:spPr>
      </p:pic>
      <p:sp>
        <p:nvSpPr>
          <p:cNvPr id="12" name="矩形 11"/>
          <p:cNvSpPr/>
          <p:nvPr/>
        </p:nvSpPr>
        <p:spPr>
          <a:xfrm>
            <a:off x="1" y="4449700"/>
            <a:ext cx="9144000" cy="375809"/>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kern="0" dirty="0" smtClean="0">
                <a:solidFill>
                  <a:srgbClr val="000000"/>
                </a:solidFill>
                <a:latin typeface="微软雅黑" panose="020B0503020204020204" pitchFamily="34" charset="-122"/>
                <a:ea typeface="微软雅黑" panose="020B0503020204020204" pitchFamily="34" charset="-122"/>
              </a:rPr>
              <a:t>优品</a:t>
            </a:r>
            <a:r>
              <a:rPr lang="en-US" altLang="zh-CN" kern="0" dirty="0" smtClean="0">
                <a:solidFill>
                  <a:srgbClr val="000000"/>
                </a:solidFill>
                <a:latin typeface="微软雅黑" panose="020B0503020204020204" pitchFamily="34" charset="-122"/>
                <a:ea typeface="微软雅黑" panose="020B0503020204020204" pitchFamily="34" charset="-122"/>
              </a:rPr>
              <a:t>PPT</a:t>
            </a:r>
            <a:endParaRPr lang="en-US" altLang="zh-CN" kern="0" dirty="0">
              <a:solidFill>
                <a:srgbClr val="000000"/>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694510" y="732235"/>
            <a:ext cx="2208609" cy="503634"/>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r>
              <a:rPr lang="zh-CN" altLang="en-US" sz="2100" noProof="1">
                <a:solidFill>
                  <a:schemeClr val="tx1"/>
                </a:solidFill>
                <a:latin typeface="微软雅黑" panose="020B0503020204020204" pitchFamily="34" charset="-122"/>
                <a:sym typeface="+mn-ea"/>
              </a:rPr>
              <a:t>知识链接</a:t>
            </a:r>
            <a:endParaRPr lang="en-US" altLang="zh-CN" sz="2100" noProof="1">
              <a:solidFill>
                <a:schemeClr val="tx1"/>
              </a:solidFill>
              <a:latin typeface="微软雅黑" panose="020B0503020204020204" pitchFamily="34" charset="-122"/>
            </a:endParaRPr>
          </a:p>
        </p:txBody>
      </p:sp>
      <p:sp>
        <p:nvSpPr>
          <p:cNvPr id="4" name="圆角矩形 3"/>
          <p:cNvSpPr/>
          <p:nvPr/>
        </p:nvSpPr>
        <p:spPr>
          <a:xfrm>
            <a:off x="721519" y="1476376"/>
            <a:ext cx="2974181" cy="573881"/>
          </a:xfrm>
          <a:prstGeom prst="roundRect">
            <a:avLst/>
          </a:prstGeom>
          <a:solidFill>
            <a:srgbClr val="A1C450"/>
          </a:solidFill>
          <a:ln>
            <a:noFill/>
          </a:ln>
        </p:spPr>
        <p:style>
          <a:lnRef idx="1">
            <a:schemeClr val="accent6"/>
          </a:lnRef>
          <a:fillRef idx="3">
            <a:schemeClr val="accent6"/>
          </a:fillRef>
          <a:effectRef idx="2">
            <a:schemeClr val="accent6"/>
          </a:effectRef>
          <a:fontRef idx="minor">
            <a:schemeClr val="lt1"/>
          </a:fontRef>
        </p:style>
        <p:txBody>
          <a:bodyPr lIns="68580" tIns="34290" rIns="68580" bIns="34290" anchor="ctr"/>
          <a:lstStyle/>
          <a:p>
            <a:pPr algn="ctr"/>
            <a:r>
              <a:rPr lang="zh-CN" altLang="en-US" sz="2400" b="1" noProof="1">
                <a:latin typeface="微软雅黑" panose="020B0503020204020204" pitchFamily="34" charset="-122"/>
              </a:rPr>
              <a:t>世界十大文化遗产</a:t>
            </a:r>
          </a:p>
        </p:txBody>
      </p:sp>
      <p:sp>
        <p:nvSpPr>
          <p:cNvPr id="7" name="圆角矩形 6"/>
          <p:cNvSpPr/>
          <p:nvPr/>
        </p:nvSpPr>
        <p:spPr>
          <a:xfrm>
            <a:off x="1119188" y="4481513"/>
            <a:ext cx="1826419" cy="375047"/>
          </a:xfrm>
          <a:prstGeom prst="roundRect">
            <a:avLst/>
          </a:prstGeom>
          <a:ln>
            <a:noFill/>
          </a:ln>
        </p:spPr>
        <p:style>
          <a:lnRef idx="1">
            <a:schemeClr val="accent4"/>
          </a:lnRef>
          <a:fillRef idx="3">
            <a:schemeClr val="accent4"/>
          </a:fillRef>
          <a:effectRef idx="2">
            <a:schemeClr val="accent4"/>
          </a:effectRef>
          <a:fontRef idx="minor">
            <a:schemeClr val="lt1"/>
          </a:fontRef>
        </p:style>
        <p:txBody>
          <a:bodyPr lIns="68580" tIns="34290" rIns="68580" bIns="34290" anchor="ctr"/>
          <a:lstStyle/>
          <a:p>
            <a:pPr algn="ctr"/>
            <a:r>
              <a:rPr lang="zh-CN" altLang="en-US" sz="2100" noProof="1">
                <a:latin typeface="微软雅黑" panose="020B0503020204020204" pitchFamily="34" charset="-122"/>
              </a:rPr>
              <a:t>毛索洛斯墓庙</a:t>
            </a:r>
          </a:p>
        </p:txBody>
      </p:sp>
      <p:sp>
        <p:nvSpPr>
          <p:cNvPr id="8" name="圆角矩形 7"/>
          <p:cNvSpPr/>
          <p:nvPr/>
        </p:nvSpPr>
        <p:spPr>
          <a:xfrm>
            <a:off x="3557588" y="4481513"/>
            <a:ext cx="1826419" cy="375047"/>
          </a:xfrm>
          <a:prstGeom prst="roundRect">
            <a:avLst/>
          </a:prstGeom>
          <a:solidFill>
            <a:srgbClr val="E04236"/>
          </a:solidFill>
        </p:spPr>
        <p:style>
          <a:lnRef idx="1">
            <a:schemeClr val="accent2"/>
          </a:lnRef>
          <a:fillRef idx="3">
            <a:schemeClr val="accent2"/>
          </a:fillRef>
          <a:effectRef idx="2">
            <a:schemeClr val="accent2"/>
          </a:effectRef>
          <a:fontRef idx="minor">
            <a:schemeClr val="lt1"/>
          </a:fontRef>
        </p:style>
        <p:txBody>
          <a:bodyPr lIns="68580" tIns="34290" rIns="68580" bIns="34290" anchor="ctr"/>
          <a:lstStyle/>
          <a:p>
            <a:pPr algn="ctr"/>
            <a:r>
              <a:rPr lang="zh-CN" altLang="en-US" sz="2100" noProof="1">
                <a:latin typeface="微软雅黑" panose="020B0503020204020204" pitchFamily="34" charset="-122"/>
              </a:rPr>
              <a:t>亚历山卓港</a:t>
            </a:r>
          </a:p>
        </p:txBody>
      </p:sp>
      <p:sp>
        <p:nvSpPr>
          <p:cNvPr id="12" name="圆角矩形 11"/>
          <p:cNvSpPr/>
          <p:nvPr/>
        </p:nvSpPr>
        <p:spPr>
          <a:xfrm>
            <a:off x="6480573" y="4481513"/>
            <a:ext cx="1826419" cy="375047"/>
          </a:xfrm>
          <a:prstGeom prst="roundRect">
            <a:avLst/>
          </a:prstGeom>
          <a:solidFill>
            <a:srgbClr val="A1C450"/>
          </a:solidFill>
        </p:spPr>
        <p:style>
          <a:lnRef idx="3">
            <a:schemeClr val="lt1"/>
          </a:lnRef>
          <a:fillRef idx="1">
            <a:schemeClr val="accent3"/>
          </a:fillRef>
          <a:effectRef idx="1">
            <a:schemeClr val="accent3"/>
          </a:effectRef>
          <a:fontRef idx="minor">
            <a:schemeClr val="lt1"/>
          </a:fontRef>
        </p:style>
        <p:txBody>
          <a:bodyPr lIns="68580" tIns="34290" rIns="68580" bIns="34290" anchor="ctr"/>
          <a:lstStyle/>
          <a:p>
            <a:pPr algn="ctr"/>
            <a:r>
              <a:rPr lang="zh-CN" altLang="en-US" sz="2100" noProof="1">
                <a:latin typeface="微软雅黑" panose="020B0503020204020204" pitchFamily="34" charset="-122"/>
              </a:rPr>
              <a:t>兵马俑</a:t>
            </a:r>
          </a:p>
        </p:txBody>
      </p:sp>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1038" y="2192176"/>
            <a:ext cx="2264569" cy="2135507"/>
          </a:xfrm>
          <a:prstGeom prst="roundRect">
            <a:avLst/>
          </a:prstGeom>
        </p:spPr>
      </p:pic>
      <p:pic>
        <p:nvPicPr>
          <p:cNvPr id="10" name="图片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105150" y="2192176"/>
            <a:ext cx="2398395" cy="2135507"/>
          </a:xfrm>
          <a:prstGeom prst="roundRect">
            <a:avLst/>
          </a:prstGeom>
        </p:spPr>
      </p:pic>
      <p:pic>
        <p:nvPicPr>
          <p:cNvPr id="11" name="图片 1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655945" y="2192176"/>
            <a:ext cx="3185160" cy="2135507"/>
          </a:xfrm>
          <a:prstGeom prst="round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694510" y="732235"/>
            <a:ext cx="2208609" cy="503634"/>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r>
              <a:rPr lang="zh-CN" altLang="en-US" sz="2100" noProof="1">
                <a:solidFill>
                  <a:schemeClr val="tx1"/>
                </a:solidFill>
                <a:latin typeface="微软雅黑" panose="020B0503020204020204" pitchFamily="34" charset="-122"/>
                <a:sym typeface="+mn-ea"/>
              </a:rPr>
              <a:t>知识链接</a:t>
            </a:r>
            <a:endParaRPr lang="en-US" altLang="zh-CN" sz="2100" noProof="1">
              <a:solidFill>
                <a:schemeClr val="tx1"/>
              </a:solidFill>
              <a:latin typeface="微软雅黑" panose="020B0503020204020204" pitchFamily="34" charset="-122"/>
            </a:endParaRPr>
          </a:p>
        </p:txBody>
      </p:sp>
      <p:sp>
        <p:nvSpPr>
          <p:cNvPr id="4" name="圆角矩形 3"/>
          <p:cNvSpPr/>
          <p:nvPr/>
        </p:nvSpPr>
        <p:spPr>
          <a:xfrm>
            <a:off x="721519" y="1476376"/>
            <a:ext cx="2974181" cy="573881"/>
          </a:xfrm>
          <a:prstGeom prst="roundRect">
            <a:avLst/>
          </a:prstGeom>
          <a:solidFill>
            <a:srgbClr val="A1C450"/>
          </a:solidFill>
          <a:ln>
            <a:noFill/>
          </a:ln>
        </p:spPr>
        <p:style>
          <a:lnRef idx="1">
            <a:schemeClr val="accent6"/>
          </a:lnRef>
          <a:fillRef idx="3">
            <a:schemeClr val="accent6"/>
          </a:fillRef>
          <a:effectRef idx="2">
            <a:schemeClr val="accent6"/>
          </a:effectRef>
          <a:fontRef idx="minor">
            <a:schemeClr val="lt1"/>
          </a:fontRef>
        </p:style>
        <p:txBody>
          <a:bodyPr lIns="68580" tIns="34290" rIns="68580" bIns="34290" anchor="ctr"/>
          <a:lstStyle/>
          <a:p>
            <a:pPr algn="ctr"/>
            <a:r>
              <a:rPr lang="zh-CN" altLang="en-US" sz="2400" b="1" noProof="1">
                <a:latin typeface="微软雅黑" panose="020B0503020204020204" pitchFamily="34" charset="-122"/>
              </a:rPr>
              <a:t>世界十大文化遗产</a:t>
            </a:r>
          </a:p>
        </p:txBody>
      </p:sp>
      <p:sp>
        <p:nvSpPr>
          <p:cNvPr id="8" name="圆角矩形 7"/>
          <p:cNvSpPr/>
          <p:nvPr/>
        </p:nvSpPr>
        <p:spPr>
          <a:xfrm>
            <a:off x="3948113" y="4481513"/>
            <a:ext cx="1826419" cy="375047"/>
          </a:xfrm>
          <a:prstGeom prst="roundRect">
            <a:avLst/>
          </a:prstGeom>
          <a:solidFill>
            <a:schemeClr val="accent2"/>
          </a:solidFill>
        </p:spPr>
        <p:style>
          <a:lnRef idx="1">
            <a:schemeClr val="accent2"/>
          </a:lnRef>
          <a:fillRef idx="3">
            <a:schemeClr val="accent2"/>
          </a:fillRef>
          <a:effectRef idx="2">
            <a:schemeClr val="accent2"/>
          </a:effectRef>
          <a:fontRef idx="minor">
            <a:schemeClr val="lt1"/>
          </a:fontRef>
        </p:style>
        <p:txBody>
          <a:bodyPr lIns="68580" tIns="34290" rIns="68580" bIns="34290" anchor="ctr"/>
          <a:lstStyle/>
          <a:p>
            <a:pPr algn="ctr"/>
            <a:r>
              <a:rPr lang="zh-CN" altLang="en-US" sz="2100" noProof="1">
                <a:latin typeface="微软雅黑" panose="020B0503020204020204" pitchFamily="34" charset="-122"/>
              </a:rPr>
              <a:t>万里长城</a:t>
            </a:r>
          </a:p>
        </p:txBody>
      </p:sp>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6749" y="2192178"/>
            <a:ext cx="2614133" cy="2135030"/>
          </a:xfrm>
          <a:prstGeom prst="roundRect">
            <a:avLst/>
          </a:prstGeom>
        </p:spPr>
      </p:pic>
      <p:pic>
        <p:nvPicPr>
          <p:cNvPr id="10" name="图片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367564" y="2202656"/>
            <a:ext cx="2808443" cy="2135025"/>
          </a:xfrm>
          <a:prstGeom prst="roundRect">
            <a:avLst/>
          </a:prstGeom>
        </p:spPr>
      </p:pic>
      <p:pic>
        <p:nvPicPr>
          <p:cNvPr id="11" name="图片 1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333649" y="2181702"/>
            <a:ext cx="2602226" cy="2145506"/>
          </a:xfrm>
          <a:prstGeom prst="round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694510" y="732235"/>
            <a:ext cx="2208609" cy="503634"/>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r>
              <a:rPr lang="zh-CN" altLang="en-US" sz="2100" noProof="1">
                <a:solidFill>
                  <a:schemeClr val="tx1"/>
                </a:solidFill>
                <a:latin typeface="微软雅黑" panose="020B0503020204020204" pitchFamily="34" charset="-122"/>
              </a:rPr>
              <a:t>说一说</a:t>
            </a:r>
          </a:p>
        </p:txBody>
      </p:sp>
      <p:sp>
        <p:nvSpPr>
          <p:cNvPr id="4" name="圆角矩形 3"/>
          <p:cNvSpPr/>
          <p:nvPr/>
        </p:nvSpPr>
        <p:spPr>
          <a:xfrm>
            <a:off x="1890713" y="2286001"/>
            <a:ext cx="5362575" cy="1154906"/>
          </a:xfrm>
          <a:prstGeom prst="roundRect">
            <a:avLst/>
          </a:prstGeom>
          <a:solidFill>
            <a:srgbClr val="A1C450"/>
          </a:solidFill>
          <a:ln>
            <a:noFill/>
          </a:ln>
        </p:spPr>
        <p:style>
          <a:lnRef idx="1">
            <a:schemeClr val="accent6"/>
          </a:lnRef>
          <a:fillRef idx="3">
            <a:schemeClr val="accent6"/>
          </a:fillRef>
          <a:effectRef idx="2">
            <a:schemeClr val="accent6"/>
          </a:effectRef>
          <a:fontRef idx="minor">
            <a:schemeClr val="lt1"/>
          </a:fontRef>
        </p:style>
        <p:txBody>
          <a:bodyPr lIns="68580" tIns="34290" rIns="68580" bIns="34290" anchor="ctr"/>
          <a:lstStyle/>
          <a:p>
            <a:pPr algn="ctr"/>
            <a:r>
              <a:rPr lang="zh-CN" altLang="en-US" sz="2400" b="1" noProof="1">
                <a:latin typeface="微软雅黑" panose="020B0503020204020204" pitchFamily="34" charset="-122"/>
              </a:rPr>
              <a:t>中国的世界文化遗产有哪些？</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694510" y="732235"/>
            <a:ext cx="2208609" cy="503634"/>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r>
              <a:rPr lang="zh-CN" altLang="en-US" sz="2100" noProof="1">
                <a:solidFill>
                  <a:schemeClr val="tx1"/>
                </a:solidFill>
                <a:latin typeface="微软雅黑" panose="020B0503020204020204" pitchFamily="34" charset="-122"/>
              </a:rPr>
              <a:t>说一说</a:t>
            </a:r>
          </a:p>
        </p:txBody>
      </p:sp>
      <p:pic>
        <p:nvPicPr>
          <p:cNvPr id="17410"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47651" y="1410891"/>
            <a:ext cx="2707481" cy="3175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1" name="Picture 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093244" y="1410891"/>
            <a:ext cx="2782491" cy="3175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2" name="Picture 6"/>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016229" y="1410891"/>
            <a:ext cx="2655094" cy="3175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694510" y="732235"/>
            <a:ext cx="2208609" cy="503634"/>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r>
              <a:rPr lang="zh-CN" altLang="en-US" sz="2100" noProof="1">
                <a:solidFill>
                  <a:schemeClr val="tx1"/>
                </a:solidFill>
                <a:latin typeface="微软雅黑" panose="020B0503020204020204" pitchFamily="34" charset="-122"/>
              </a:rPr>
              <a:t>说一说</a:t>
            </a:r>
          </a:p>
        </p:txBody>
      </p:sp>
      <p:pic>
        <p:nvPicPr>
          <p:cNvPr id="1843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09550" y="1460897"/>
            <a:ext cx="27432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009900" y="1460897"/>
            <a:ext cx="295275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6" name="Picture 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041232" y="1460897"/>
            <a:ext cx="2946797"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694510" y="732235"/>
            <a:ext cx="2208609" cy="503634"/>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r>
              <a:rPr lang="zh-CN" altLang="en-US" sz="2100" noProof="1">
                <a:solidFill>
                  <a:schemeClr val="tx1"/>
                </a:solidFill>
                <a:latin typeface="微软雅黑" panose="020B0503020204020204" pitchFamily="34" charset="-122"/>
              </a:rPr>
              <a:t>说一说</a:t>
            </a:r>
          </a:p>
        </p:txBody>
      </p:sp>
      <p:pic>
        <p:nvPicPr>
          <p:cNvPr id="19458"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4573" y="1423987"/>
            <a:ext cx="2683669" cy="3225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59"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186113" y="1423987"/>
            <a:ext cx="2621756" cy="3225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0" name="Picture 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931694" y="1423988"/>
            <a:ext cx="2792016" cy="3226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694510" y="732235"/>
            <a:ext cx="2208609" cy="503634"/>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r>
              <a:rPr lang="zh-CN" altLang="en-US" sz="2100" noProof="1">
                <a:solidFill>
                  <a:schemeClr val="tx1"/>
                </a:solidFill>
                <a:latin typeface="微软雅黑" panose="020B0503020204020204" pitchFamily="34" charset="-122"/>
              </a:rPr>
              <a:t>说一说</a:t>
            </a:r>
          </a:p>
        </p:txBody>
      </p:sp>
      <p:pic>
        <p:nvPicPr>
          <p:cNvPr id="20482"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76226" y="1428751"/>
            <a:ext cx="2431256" cy="3278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3"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831307" y="1446610"/>
            <a:ext cx="2946797" cy="3261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4" name="Picture 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840016" y="1446610"/>
            <a:ext cx="2902744" cy="3261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694510" y="732235"/>
            <a:ext cx="2208609" cy="503634"/>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r>
              <a:rPr lang="zh-CN" altLang="en-US" sz="2100" noProof="1">
                <a:solidFill>
                  <a:schemeClr val="tx1"/>
                </a:solidFill>
                <a:latin typeface="微软雅黑" panose="020B0503020204020204" pitchFamily="34" charset="-122"/>
              </a:rPr>
              <a:t>说一说</a:t>
            </a:r>
          </a:p>
        </p:txBody>
      </p:sp>
      <p:pic>
        <p:nvPicPr>
          <p:cNvPr id="2150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9063" y="1339453"/>
            <a:ext cx="2915841" cy="318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7"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098006" y="1339453"/>
            <a:ext cx="2671763" cy="3184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8" name="Picture 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903119" y="1339453"/>
            <a:ext cx="2946797" cy="318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694510" y="732235"/>
            <a:ext cx="2208609" cy="503634"/>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r>
              <a:rPr lang="zh-CN" altLang="en-US" sz="2100" noProof="1">
                <a:solidFill>
                  <a:schemeClr val="tx1"/>
                </a:solidFill>
                <a:latin typeface="微软雅黑" panose="020B0503020204020204" pitchFamily="34" charset="-122"/>
              </a:rPr>
              <a:t>说一说</a:t>
            </a:r>
          </a:p>
        </p:txBody>
      </p:sp>
      <p:pic>
        <p:nvPicPr>
          <p:cNvPr id="22530"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69081" y="1454944"/>
            <a:ext cx="2591991" cy="3312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1"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932510" y="1454944"/>
            <a:ext cx="2661047" cy="3312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2" name="Picture 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662613" y="1454944"/>
            <a:ext cx="3009900" cy="3312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694510" y="732235"/>
            <a:ext cx="2208609" cy="503634"/>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r>
              <a:rPr lang="zh-CN" altLang="en-US" sz="2100" noProof="1">
                <a:solidFill>
                  <a:schemeClr val="tx1"/>
                </a:solidFill>
                <a:latin typeface="微软雅黑" panose="020B0503020204020204" pitchFamily="34" charset="-122"/>
              </a:rPr>
              <a:t>说一说</a:t>
            </a:r>
          </a:p>
        </p:txBody>
      </p:sp>
      <p:pic>
        <p:nvPicPr>
          <p:cNvPr id="2355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23825" y="1279923"/>
            <a:ext cx="2890838" cy="3536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121819" y="1279922"/>
            <a:ext cx="2982516" cy="3537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6" name="Picture 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212681" y="1279922"/>
            <a:ext cx="2720579" cy="3537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4294967295"/>
          </p:nvPr>
        </p:nvSpPr>
        <p:spPr>
          <a:xfrm>
            <a:off x="1035844" y="1876425"/>
            <a:ext cx="7592616" cy="1491854"/>
          </a:xfrm>
        </p:spPr>
        <p:txBody>
          <a:bodyPr>
            <a:noAutofit/>
          </a:bodyPr>
          <a:lstStyle/>
          <a:p>
            <a:pPr marL="266700" indent="-266700" defTabSz="342900">
              <a:lnSpc>
                <a:spcPct val="150000"/>
              </a:lnSpc>
              <a:spcAft>
                <a:spcPct val="0"/>
              </a:spcAft>
              <a:buNone/>
              <a:defRPr/>
            </a:pPr>
            <a:r>
              <a:rPr sz="2100" b="1" spc="0" dirty="0">
                <a:latin typeface="楷体" panose="02010609060101010101" pitchFamily="49" charset="-122"/>
                <a:ea typeface="楷体" panose="02010609060101010101" pitchFamily="49" charset="-122"/>
                <a:cs typeface="楷体" panose="02010609060101010101" pitchFamily="49" charset="-122"/>
                <a:sym typeface="+mn-ea"/>
              </a:rPr>
              <a:t>1</a:t>
            </a:r>
            <a:r>
              <a:rPr lang="en-US" sz="2100" b="1" spc="0" dirty="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100" b="1" spc="0" dirty="0">
                <a:latin typeface="楷体" panose="02010609060101010101" pitchFamily="49" charset="-122"/>
                <a:ea typeface="楷体" panose="02010609060101010101" pitchFamily="49" charset="-122"/>
                <a:cs typeface="楷体" panose="02010609060101010101" pitchFamily="49" charset="-122"/>
                <a:sym typeface="+mn-ea"/>
              </a:rPr>
              <a:t>了解中国的世界文化遗产。</a:t>
            </a:r>
            <a:r>
              <a:rPr lang="zh-CN" altLang="en-US" sz="2100" b="1" spc="0" dirty="0">
                <a:solidFill>
                  <a:srgbClr val="E04236"/>
                </a:solidFill>
                <a:latin typeface="楷体" panose="02010609060101010101" pitchFamily="49" charset="-122"/>
                <a:ea typeface="楷体" panose="02010609060101010101" pitchFamily="49" charset="-122"/>
                <a:cs typeface="楷体" panose="02010609060101010101" pitchFamily="49" charset="-122"/>
                <a:sym typeface="+mn-ea"/>
              </a:rPr>
              <a:t>（重点）</a:t>
            </a:r>
          </a:p>
          <a:p>
            <a:pPr marL="266700" indent="-266700" defTabSz="342900">
              <a:lnSpc>
                <a:spcPct val="150000"/>
              </a:lnSpc>
              <a:spcAft>
                <a:spcPct val="0"/>
              </a:spcAft>
              <a:buNone/>
              <a:defRPr/>
            </a:pPr>
            <a:r>
              <a:rPr sz="2100" b="1" spc="0" dirty="0">
                <a:latin typeface="楷体" panose="02010609060101010101" pitchFamily="49" charset="-122"/>
                <a:ea typeface="楷体" panose="02010609060101010101" pitchFamily="49" charset="-122"/>
                <a:cs typeface="楷体" panose="02010609060101010101" pitchFamily="49" charset="-122"/>
                <a:sym typeface="+mn-ea"/>
              </a:rPr>
              <a:t>2</a:t>
            </a:r>
            <a:r>
              <a:rPr lang="en-US" sz="2100" b="1" spc="0" dirty="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100" b="1" spc="0" dirty="0">
                <a:latin typeface="楷体" panose="02010609060101010101" pitchFamily="49" charset="-122"/>
                <a:ea typeface="楷体" panose="02010609060101010101" pitchFamily="49" charset="-122"/>
                <a:cs typeface="楷体" panose="02010609060101010101" pitchFamily="49" charset="-122"/>
                <a:sym typeface="+mn-ea"/>
              </a:rPr>
              <a:t>通过学习，培养学生的爱国情怀、民族自豪感。</a:t>
            </a:r>
            <a:r>
              <a:rPr lang="zh-CN" altLang="en-US" sz="2100" b="1" spc="0" dirty="0">
                <a:solidFill>
                  <a:srgbClr val="E04236"/>
                </a:solidFill>
                <a:latin typeface="楷体" panose="02010609060101010101" pitchFamily="49" charset="-122"/>
                <a:ea typeface="楷体" panose="02010609060101010101" pitchFamily="49" charset="-122"/>
                <a:cs typeface="楷体" panose="02010609060101010101" pitchFamily="49" charset="-122"/>
                <a:sym typeface="+mn-ea"/>
              </a:rPr>
              <a:t>（难点）</a:t>
            </a:r>
          </a:p>
          <a:p>
            <a:pPr marL="266700" indent="-266700" defTabSz="342900">
              <a:lnSpc>
                <a:spcPct val="150000"/>
              </a:lnSpc>
              <a:spcAft>
                <a:spcPct val="0"/>
              </a:spcAft>
              <a:buNone/>
              <a:defRPr/>
            </a:pPr>
            <a:endParaRPr lang="zh-CN" altLang="en-US" sz="2100" b="1" spc="0"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4" name="圆角矩形 3"/>
          <p:cNvSpPr/>
          <p:nvPr/>
        </p:nvSpPr>
        <p:spPr>
          <a:xfrm>
            <a:off x="3798094" y="772717"/>
            <a:ext cx="1682354" cy="344090"/>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r>
              <a:rPr lang="zh-CN" altLang="en-US" noProof="1">
                <a:solidFill>
                  <a:schemeClr val="tx1"/>
                </a:solidFill>
                <a:latin typeface="微软雅黑" panose="020B0503020204020204" pitchFamily="34" charset="-122"/>
              </a:rPr>
              <a:t>学习目标</a:t>
            </a:r>
            <a:endParaRPr lang="en-US" altLang="zh-CN" noProof="1">
              <a:solidFill>
                <a:schemeClr val="tx1"/>
              </a:solidFill>
              <a:latin typeface="微软雅黑" panose="020B0503020204020204" pitchFamily="34" charset="-122"/>
            </a:endParaRPr>
          </a:p>
        </p:txBody>
      </p:sp>
      <p:sp>
        <p:nvSpPr>
          <p:cNvPr id="2" name="文本框 1"/>
          <p:cNvSpPr txBox="1"/>
          <p:nvPr/>
        </p:nvSpPr>
        <p:spPr>
          <a:xfrm>
            <a:off x="1035844" y="500584"/>
            <a:ext cx="1627263" cy="261610"/>
          </a:xfrm>
          <a:prstGeom prst="rect">
            <a:avLst/>
          </a:prstGeom>
          <a:noFill/>
        </p:spPr>
        <p:txBody>
          <a:bodyPr wrap="square" rtlCol="0">
            <a:spAutoFit/>
          </a:bodyPr>
          <a:lstStyle/>
          <a:p>
            <a:r>
              <a:rPr lang="en-US" altLang="zh-CN" sz="1100" dirty="0">
                <a:solidFill>
                  <a:srgbClr val="FEFEFE"/>
                </a:solidFill>
              </a:rPr>
              <a:t>https://www.ypppt.com/</a:t>
            </a:r>
            <a:endParaRPr lang="zh-CN" altLang="en-US" sz="1100" dirty="0">
              <a:solidFill>
                <a:srgbClr val="FEFEFE"/>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694510" y="732235"/>
            <a:ext cx="2208609" cy="503634"/>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r>
              <a:rPr lang="zh-CN" altLang="en-US" sz="2100" noProof="1">
                <a:solidFill>
                  <a:schemeClr val="tx1"/>
                </a:solidFill>
                <a:latin typeface="微软雅黑" panose="020B0503020204020204" pitchFamily="34" charset="-122"/>
              </a:rPr>
              <a:t>说一说</a:t>
            </a:r>
          </a:p>
        </p:txBody>
      </p:sp>
      <p:pic>
        <p:nvPicPr>
          <p:cNvPr id="24578"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96467" y="1381125"/>
            <a:ext cx="2553890" cy="3321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79"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002757" y="1381125"/>
            <a:ext cx="2908697" cy="3321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0" name="Picture 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024563" y="1381125"/>
            <a:ext cx="2712244" cy="3321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694510" y="732235"/>
            <a:ext cx="2208609" cy="503634"/>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r>
              <a:rPr lang="zh-CN" altLang="en-US" sz="2100" noProof="1">
                <a:solidFill>
                  <a:schemeClr val="tx1"/>
                </a:solidFill>
                <a:latin typeface="微软雅黑" panose="020B0503020204020204" pitchFamily="34" charset="-122"/>
              </a:rPr>
              <a:t>说一说</a:t>
            </a:r>
          </a:p>
        </p:txBody>
      </p:sp>
      <p:pic>
        <p:nvPicPr>
          <p:cNvPr id="25602"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6694" y="1343025"/>
            <a:ext cx="2769394" cy="327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3"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803106" y="1343026"/>
            <a:ext cx="3019425" cy="3270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4" name="Picture 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057525" y="1343025"/>
            <a:ext cx="2674144" cy="327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694510" y="732235"/>
            <a:ext cx="2208609" cy="503634"/>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r>
              <a:rPr lang="zh-CN" altLang="en-US" sz="2100" noProof="1">
                <a:solidFill>
                  <a:schemeClr val="tx1"/>
                </a:solidFill>
                <a:latin typeface="微软雅黑" panose="020B0503020204020204" pitchFamily="34" charset="-122"/>
              </a:rPr>
              <a:t>说一说</a:t>
            </a:r>
          </a:p>
        </p:txBody>
      </p:sp>
      <p:pic>
        <p:nvPicPr>
          <p:cNvPr id="2662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76225" y="1414462"/>
            <a:ext cx="2882504" cy="335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7"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287316" y="1414462"/>
            <a:ext cx="2695575" cy="335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8" name="Picture 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110288" y="1457325"/>
            <a:ext cx="2809875" cy="331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694510" y="732235"/>
            <a:ext cx="2208609" cy="503634"/>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r>
              <a:rPr lang="zh-CN" altLang="en-US" sz="2100" noProof="1">
                <a:solidFill>
                  <a:schemeClr val="tx1"/>
                </a:solidFill>
                <a:latin typeface="微软雅黑" panose="020B0503020204020204" pitchFamily="34" charset="-122"/>
              </a:rPr>
              <a:t>说一说</a:t>
            </a:r>
          </a:p>
        </p:txBody>
      </p:sp>
      <p:pic>
        <p:nvPicPr>
          <p:cNvPr id="27650"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07169" y="1369219"/>
            <a:ext cx="2788444" cy="3436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1"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074194" y="1369219"/>
            <a:ext cx="2750344" cy="3436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2" name="Picture 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903119" y="1369219"/>
            <a:ext cx="2767013" cy="3436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694510" y="732235"/>
            <a:ext cx="2208609" cy="503634"/>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r>
              <a:rPr lang="zh-CN" altLang="en-US" sz="2100" noProof="1">
                <a:solidFill>
                  <a:schemeClr val="tx1"/>
                </a:solidFill>
                <a:latin typeface="微软雅黑" panose="020B0503020204020204" pitchFamily="34" charset="-122"/>
              </a:rPr>
              <a:t>说一说</a:t>
            </a:r>
          </a:p>
        </p:txBody>
      </p:sp>
      <p:pic>
        <p:nvPicPr>
          <p:cNvPr id="2867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59631" y="1404938"/>
            <a:ext cx="3557588" cy="322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723210" y="1404938"/>
            <a:ext cx="3484959" cy="322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图片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698" name="图片 2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67903" y="938212"/>
            <a:ext cx="3028950" cy="2482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699" name="图片 26"/>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643813" y="1329929"/>
            <a:ext cx="686991" cy="892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文本框 3"/>
          <p:cNvSpPr txBox="1"/>
          <p:nvPr/>
        </p:nvSpPr>
        <p:spPr>
          <a:xfrm>
            <a:off x="3205605" y="2131370"/>
            <a:ext cx="3546826" cy="899159"/>
          </a:xfrm>
          <a:prstGeom prst="rect">
            <a:avLst/>
          </a:prstGeom>
          <a:noFill/>
        </p:spPr>
        <p:txBody>
          <a:bodyPr lIns="68580" tIns="34290" rIns="68580" bIns="34290">
            <a:spAutoFit/>
          </a:bodyPr>
          <a:lstStyle/>
          <a:p>
            <a:pPr eaLnBrk="0" hangingPunct="0">
              <a:defRPr/>
            </a:pPr>
            <a:r>
              <a:rPr lang="zh-CN" altLang="en-US" sz="5400" b="1" dirty="0">
                <a:blipFill>
                  <a:blip r:embed="rId6"/>
                  <a:stretch>
                    <a:fillRect/>
                  </a:stretch>
                </a:blipFill>
                <a:latin typeface="黑体" panose="02010609060101010101" charset="-122"/>
                <a:ea typeface="黑体" panose="02010609060101010101" charset="-122"/>
              </a:rPr>
              <a:t>感谢观看</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fontAlgn="auto">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834316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4294967295"/>
          </p:nvPr>
        </p:nvSpPr>
        <p:spPr>
          <a:xfrm>
            <a:off x="335756" y="1404938"/>
            <a:ext cx="8229600" cy="1493044"/>
          </a:xfrm>
        </p:spPr>
        <p:txBody>
          <a:bodyPr>
            <a:noAutofit/>
          </a:bodyPr>
          <a:lstStyle/>
          <a:p>
            <a:pPr marL="266700" indent="333375" algn="just" defTabSz="342900" eaLnBrk="0" hangingPunct="0">
              <a:lnSpc>
                <a:spcPct val="150000"/>
              </a:lnSpc>
              <a:spcAft>
                <a:spcPct val="0"/>
              </a:spcAft>
              <a:buNone/>
              <a:defRPr/>
            </a:pPr>
            <a:r>
              <a:rPr lang="en-US" altLang="zh-CN" sz="2100" spc="0" dirty="0">
                <a:latin typeface="微软雅黑" panose="020B0503020204020204" pitchFamily="34" charset="-122"/>
                <a:cs typeface="微软雅黑" panose="020B0503020204020204" pitchFamily="34" charset="-122"/>
                <a:sym typeface="+mn-ea"/>
              </a:rPr>
              <a:t>同学们，</a:t>
            </a:r>
            <a:r>
              <a:rPr lang="zh-CN" altLang="en-US" sz="2100" spc="0" dirty="0">
                <a:latin typeface="微软雅黑" panose="020B0503020204020204" pitchFamily="34" charset="-122"/>
                <a:cs typeface="微软雅黑" panose="020B0503020204020204" pitchFamily="34" charset="-122"/>
                <a:sym typeface="+mn-ea"/>
              </a:rPr>
              <a:t>你游览过辉煌的北京故宫吗？你知道美丽的敦煌莫高窟吗？你对秦始皇陵兵马俑感兴趣吗？</a:t>
            </a:r>
          </a:p>
          <a:p>
            <a:pPr marL="266700" indent="333375" algn="just" defTabSz="342900" eaLnBrk="0" hangingPunct="0">
              <a:lnSpc>
                <a:spcPct val="150000"/>
              </a:lnSpc>
              <a:spcAft>
                <a:spcPct val="0"/>
              </a:spcAft>
              <a:buNone/>
              <a:defRPr/>
            </a:pPr>
            <a:r>
              <a:rPr lang="zh-CN" altLang="en-US" sz="2100" spc="0" dirty="0">
                <a:latin typeface="微软雅黑" panose="020B0503020204020204" pitchFamily="34" charset="-122"/>
                <a:cs typeface="微软雅黑" panose="020B0503020204020204" pitchFamily="34" charset="-122"/>
                <a:sym typeface="+mn-ea"/>
              </a:rPr>
              <a:t>这些令中国人骄傲的世界文化遗产，凝结着我们祖先的汗水和智慧。</a:t>
            </a:r>
          </a:p>
          <a:p>
            <a:pPr marL="266700" indent="333375" algn="just" defTabSz="342900" eaLnBrk="0" hangingPunct="0">
              <a:lnSpc>
                <a:spcPct val="150000"/>
              </a:lnSpc>
              <a:spcAft>
                <a:spcPct val="0"/>
              </a:spcAft>
              <a:buNone/>
              <a:defRPr/>
            </a:pPr>
            <a:endParaRPr lang="zh-CN" altLang="en-US" sz="2100" spc="0" dirty="0">
              <a:latin typeface="微软雅黑" panose="020B0503020204020204" pitchFamily="34" charset="-122"/>
              <a:cs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43364" y="1617821"/>
            <a:ext cx="2742248" cy="2501266"/>
          </a:xfrm>
          <a:prstGeom prst="roundRect">
            <a:avLst/>
          </a:prstGeom>
        </p:spPr>
      </p:pic>
      <p:pic>
        <p:nvPicPr>
          <p:cNvPr id="5" name="图片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130389" y="1617821"/>
            <a:ext cx="2659382" cy="2501742"/>
          </a:xfrm>
          <a:prstGeom prst="roundRect">
            <a:avLst/>
          </a:prstGeom>
        </p:spPr>
      </p:pic>
      <p:pic>
        <p:nvPicPr>
          <p:cNvPr id="6" name="图片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966458" y="1617821"/>
            <a:ext cx="2949894" cy="2501266"/>
          </a:xfrm>
          <a:prstGeom prst="round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4294967295"/>
          </p:nvPr>
        </p:nvSpPr>
        <p:spPr>
          <a:xfrm>
            <a:off x="464344" y="1789510"/>
            <a:ext cx="8042672" cy="2664619"/>
          </a:xfrm>
        </p:spPr>
        <p:txBody>
          <a:bodyPr>
            <a:noAutofit/>
          </a:bodyPr>
          <a:lstStyle/>
          <a:p>
            <a:pPr marL="266700" indent="333375" algn="just" defTabSz="342900" eaLnBrk="0" hangingPunct="0">
              <a:lnSpc>
                <a:spcPct val="150000"/>
              </a:lnSpc>
              <a:spcAft>
                <a:spcPct val="0"/>
              </a:spcAft>
              <a:buNone/>
              <a:defRPr/>
            </a:pPr>
            <a:r>
              <a:rPr lang="en-US" altLang="zh-CN" sz="2400" spc="0" dirty="0">
                <a:latin typeface="微软雅黑" panose="020B0503020204020204" pitchFamily="34" charset="-122"/>
                <a:cs typeface="微软雅黑" panose="020B0503020204020204" pitchFamily="34" charset="-122"/>
                <a:sym typeface="+mn-ea"/>
              </a:rPr>
              <a:t> </a:t>
            </a:r>
            <a:r>
              <a:rPr lang="zh-CN" altLang="en-US" sz="2400" spc="0" dirty="0">
                <a:latin typeface="微软雅黑" panose="020B0503020204020204" pitchFamily="34" charset="-122"/>
                <a:cs typeface="微软雅黑" panose="020B0503020204020204" pitchFamily="34" charset="-122"/>
                <a:sym typeface="+mn-ea"/>
              </a:rPr>
              <a:t>这节课，我们将一起游览中国的世界文化遗产。</a:t>
            </a:r>
            <a:endParaRPr sz="2400" spc="0" dirty="0">
              <a:latin typeface="微软雅黑" panose="020B0503020204020204" pitchFamily="34" charset="-122"/>
              <a:cs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694510" y="732235"/>
            <a:ext cx="2208609" cy="503634"/>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r>
              <a:rPr lang="zh-CN" altLang="en-US" sz="2100" noProof="1">
                <a:solidFill>
                  <a:schemeClr val="tx1"/>
                </a:solidFill>
                <a:latin typeface="微软雅黑" panose="020B0503020204020204" pitchFamily="34" charset="-122"/>
              </a:rPr>
              <a:t>写作任务</a:t>
            </a:r>
            <a:endParaRPr lang="en-US" altLang="zh-CN" sz="2100" noProof="1">
              <a:solidFill>
                <a:schemeClr val="tx1"/>
              </a:solidFill>
              <a:latin typeface="微软雅黑" panose="020B0503020204020204" pitchFamily="34" charset="-122"/>
            </a:endParaRPr>
          </a:p>
        </p:txBody>
      </p:sp>
      <p:sp>
        <p:nvSpPr>
          <p:cNvPr id="5" name="文本框 5"/>
          <p:cNvSpPr txBox="1">
            <a:spLocks noChangeArrowheads="1"/>
          </p:cNvSpPr>
          <p:nvPr/>
        </p:nvSpPr>
        <p:spPr bwMode="auto">
          <a:xfrm>
            <a:off x="550069" y="1764506"/>
            <a:ext cx="7658100"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indent="711200">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defRPr>
                <a:solidFill>
                  <a:schemeClr val="tx1"/>
                </a:solidFill>
                <a:latin typeface="Calibri" pitchFamily="34" charset="0"/>
                <a:ea typeface="宋体" pitchFamily="2" charset="-122"/>
              </a:defRPr>
            </a:lvl6pPr>
            <a:lvl7pPr fontAlgn="base">
              <a:spcBef>
                <a:spcPct val="0"/>
              </a:spcBef>
              <a:spcAft>
                <a:spcPct val="0"/>
              </a:spcAft>
              <a:defRPr>
                <a:solidFill>
                  <a:schemeClr val="tx1"/>
                </a:solidFill>
                <a:latin typeface="Calibri" pitchFamily="34" charset="0"/>
                <a:ea typeface="宋体" pitchFamily="2" charset="-122"/>
              </a:defRPr>
            </a:lvl7pPr>
            <a:lvl8pPr fontAlgn="base">
              <a:spcBef>
                <a:spcPct val="0"/>
              </a:spcBef>
              <a:spcAft>
                <a:spcPct val="0"/>
              </a:spcAft>
              <a:defRPr>
                <a:solidFill>
                  <a:schemeClr val="tx1"/>
                </a:solidFill>
                <a:latin typeface="Calibri" pitchFamily="34" charset="0"/>
                <a:ea typeface="宋体" pitchFamily="2" charset="-122"/>
              </a:defRPr>
            </a:lvl8pPr>
            <a:lvl9pPr fontAlgn="base">
              <a:spcBef>
                <a:spcPct val="0"/>
              </a:spcBef>
              <a:spcAft>
                <a:spcPct val="0"/>
              </a:spcAft>
              <a:defRPr>
                <a:solidFill>
                  <a:schemeClr val="tx1"/>
                </a:solidFill>
                <a:latin typeface="Calibri" pitchFamily="34" charset="0"/>
                <a:ea typeface="宋体" pitchFamily="2" charset="-122"/>
              </a:defRPr>
            </a:lvl9pPr>
          </a:lstStyle>
          <a:p>
            <a:pPr>
              <a:lnSpc>
                <a:spcPct val="150000"/>
              </a:lnSpc>
              <a:buFont typeface="Wingdings" pitchFamily="2" charset="2"/>
              <a:buNone/>
            </a:pPr>
            <a:r>
              <a:rPr lang="zh-CN" altLang="en-US" sz="2100" dirty="0">
                <a:latin typeface="微软雅黑" pitchFamily="34" charset="-122"/>
                <a:ea typeface="微软雅黑" pitchFamily="34" charset="-122"/>
                <a:sym typeface="宋体" pitchFamily="2" charset="-122"/>
              </a:rPr>
              <a:t>通过搜集资料，选择一处你感兴趣的中国的世界文化遗产，写一份简介。</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694510" y="732235"/>
            <a:ext cx="2208609" cy="503634"/>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r>
              <a:rPr lang="zh-CN" altLang="en-US" sz="2100" noProof="1">
                <a:solidFill>
                  <a:schemeClr val="tx1"/>
                </a:solidFill>
                <a:latin typeface="微软雅黑" panose="020B0503020204020204" pitchFamily="34" charset="-122"/>
              </a:rPr>
              <a:t>知识链接</a:t>
            </a:r>
          </a:p>
        </p:txBody>
      </p:sp>
      <p:sp>
        <p:nvSpPr>
          <p:cNvPr id="4" name="圆角矩形 3"/>
          <p:cNvSpPr/>
          <p:nvPr/>
        </p:nvSpPr>
        <p:spPr>
          <a:xfrm>
            <a:off x="444103" y="1507331"/>
            <a:ext cx="3567113" cy="671513"/>
          </a:xfrm>
          <a:prstGeom prst="roundRect">
            <a:avLst/>
          </a:prstGeom>
          <a:solidFill>
            <a:srgbClr val="A1C450"/>
          </a:solidFill>
          <a:ln>
            <a:noFill/>
          </a:ln>
        </p:spPr>
        <p:style>
          <a:lnRef idx="1">
            <a:schemeClr val="accent6"/>
          </a:lnRef>
          <a:fillRef idx="3">
            <a:schemeClr val="accent6"/>
          </a:fillRef>
          <a:effectRef idx="2">
            <a:schemeClr val="accent6"/>
          </a:effectRef>
          <a:fontRef idx="minor">
            <a:schemeClr val="lt1"/>
          </a:fontRef>
        </p:style>
        <p:txBody>
          <a:bodyPr lIns="68580" tIns="34290" rIns="68580" bIns="34290" anchor="ctr"/>
          <a:lstStyle/>
          <a:p>
            <a:pPr algn="ctr"/>
            <a:r>
              <a:rPr lang="zh-CN" altLang="en-US" sz="2400" b="1" noProof="1">
                <a:latin typeface="微软雅黑" panose="020B0503020204020204" pitchFamily="34" charset="-122"/>
              </a:rPr>
              <a:t>何为</a:t>
            </a:r>
            <a:r>
              <a:rPr lang="en-US" altLang="zh-CN" sz="2400" b="1" noProof="1">
                <a:latin typeface="微软雅黑" panose="020B0503020204020204" pitchFamily="34" charset="-122"/>
              </a:rPr>
              <a:t>“</a:t>
            </a:r>
            <a:r>
              <a:rPr lang="zh-CN" altLang="en-US" sz="2400" b="1" noProof="1">
                <a:latin typeface="微软雅黑" panose="020B0503020204020204" pitchFamily="34" charset="-122"/>
              </a:rPr>
              <a:t>世界文化遗产</a:t>
            </a:r>
            <a:r>
              <a:rPr lang="en-US" altLang="zh-CN" sz="2400" b="1" noProof="1">
                <a:latin typeface="微软雅黑" panose="020B0503020204020204" pitchFamily="34" charset="-122"/>
              </a:rPr>
              <a:t>”</a:t>
            </a:r>
            <a:r>
              <a:rPr lang="zh-CN" altLang="en-US" sz="2400" b="1" noProof="1">
                <a:latin typeface="微软雅黑" panose="020B0503020204020204" pitchFamily="34" charset="-122"/>
              </a:rPr>
              <a:t>？</a:t>
            </a:r>
          </a:p>
        </p:txBody>
      </p:sp>
      <p:sp>
        <p:nvSpPr>
          <p:cNvPr id="5" name="文本框 4"/>
          <p:cNvSpPr txBox="1">
            <a:spLocks noChangeArrowheads="1"/>
          </p:cNvSpPr>
          <p:nvPr/>
        </p:nvSpPr>
        <p:spPr bwMode="auto">
          <a:xfrm>
            <a:off x="604837" y="2440781"/>
            <a:ext cx="6997304" cy="2491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indent="711200">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defRPr>
                <a:solidFill>
                  <a:schemeClr val="tx1"/>
                </a:solidFill>
                <a:latin typeface="Calibri" pitchFamily="34" charset="0"/>
                <a:ea typeface="宋体" pitchFamily="2" charset="-122"/>
              </a:defRPr>
            </a:lvl6pPr>
            <a:lvl7pPr fontAlgn="base">
              <a:spcBef>
                <a:spcPct val="0"/>
              </a:spcBef>
              <a:spcAft>
                <a:spcPct val="0"/>
              </a:spcAft>
              <a:defRPr>
                <a:solidFill>
                  <a:schemeClr val="tx1"/>
                </a:solidFill>
                <a:latin typeface="Calibri" pitchFamily="34" charset="0"/>
                <a:ea typeface="宋体" pitchFamily="2" charset="-122"/>
              </a:defRPr>
            </a:lvl7pPr>
            <a:lvl8pPr fontAlgn="base">
              <a:spcBef>
                <a:spcPct val="0"/>
              </a:spcBef>
              <a:spcAft>
                <a:spcPct val="0"/>
              </a:spcAft>
              <a:defRPr>
                <a:solidFill>
                  <a:schemeClr val="tx1"/>
                </a:solidFill>
                <a:latin typeface="Calibri" pitchFamily="34" charset="0"/>
                <a:ea typeface="宋体" pitchFamily="2" charset="-122"/>
              </a:defRPr>
            </a:lvl8pPr>
            <a:lvl9pPr fontAlgn="base">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2100" dirty="0">
                <a:latin typeface="微软雅黑" pitchFamily="34" charset="-122"/>
                <a:ea typeface="微软雅黑" pitchFamily="34" charset="-122"/>
              </a:rPr>
              <a:t>世界文化遗产，是一项由联合国发起、联合国教育科学文化组织负责执行的国际公约建制，以保存对全世界人类都具有杰出普遍性价值的自然或文化处所为目的。</a:t>
            </a:r>
          </a:p>
          <a:p>
            <a:pPr>
              <a:lnSpc>
                <a:spcPct val="150000"/>
              </a:lnSpc>
            </a:pPr>
            <a:r>
              <a:rPr lang="zh-CN" altLang="en-US" sz="2100" dirty="0">
                <a:latin typeface="微软雅黑" pitchFamily="34" charset="-122"/>
                <a:ea typeface="微软雅黑" pitchFamily="34" charset="-122"/>
              </a:rPr>
              <a:t>世界文化遗产是文化的保护与传承的最高等级，世界文化遗产属于世界遗产范畴。</a:t>
            </a:r>
          </a:p>
        </p:txBody>
      </p:sp>
      <p:pic>
        <p:nvPicPr>
          <p:cNvPr id="11268" name="图片 5" descr="A000220150319F56PPIC"/>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190060" y="647701"/>
            <a:ext cx="2840831" cy="143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ipe(down)">
                                      <p:cBhvr>
                                        <p:cTn id="1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694510" y="732235"/>
            <a:ext cx="2208609" cy="503634"/>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r>
              <a:rPr lang="zh-CN" altLang="en-US" sz="2100" noProof="1">
                <a:solidFill>
                  <a:schemeClr val="tx1"/>
                </a:solidFill>
                <a:latin typeface="微软雅黑" panose="020B0503020204020204" pitchFamily="34" charset="-122"/>
                <a:sym typeface="+mn-ea"/>
              </a:rPr>
              <a:t>知识链接</a:t>
            </a:r>
            <a:endParaRPr lang="en-US" altLang="zh-CN" sz="2100" noProof="1">
              <a:solidFill>
                <a:schemeClr val="tx1"/>
              </a:solidFill>
              <a:latin typeface="微软雅黑" panose="020B0503020204020204" pitchFamily="34" charset="-122"/>
            </a:endParaRPr>
          </a:p>
        </p:txBody>
      </p:sp>
      <p:sp>
        <p:nvSpPr>
          <p:cNvPr id="4" name="圆角矩形 3"/>
          <p:cNvSpPr/>
          <p:nvPr/>
        </p:nvSpPr>
        <p:spPr>
          <a:xfrm>
            <a:off x="721519" y="1476376"/>
            <a:ext cx="2974181" cy="573881"/>
          </a:xfrm>
          <a:prstGeom prst="roundRect">
            <a:avLst/>
          </a:prstGeom>
          <a:solidFill>
            <a:srgbClr val="A1C450"/>
          </a:solidFill>
          <a:ln>
            <a:noFill/>
          </a:ln>
        </p:spPr>
        <p:style>
          <a:lnRef idx="1">
            <a:schemeClr val="accent6"/>
          </a:lnRef>
          <a:fillRef idx="3">
            <a:schemeClr val="accent6"/>
          </a:fillRef>
          <a:effectRef idx="2">
            <a:schemeClr val="accent6"/>
          </a:effectRef>
          <a:fontRef idx="minor">
            <a:schemeClr val="lt1"/>
          </a:fontRef>
        </p:style>
        <p:txBody>
          <a:bodyPr lIns="68580" tIns="34290" rIns="68580" bIns="34290" anchor="ctr"/>
          <a:lstStyle/>
          <a:p>
            <a:pPr algn="ctr"/>
            <a:r>
              <a:rPr lang="zh-CN" altLang="en-US" sz="2400" b="1" noProof="1">
                <a:latin typeface="微软雅黑" panose="020B0503020204020204" pitchFamily="34" charset="-122"/>
              </a:rPr>
              <a:t>世界十大文化遗产</a:t>
            </a:r>
          </a:p>
        </p:txBody>
      </p:sp>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1519" y="2192178"/>
            <a:ext cx="2533650" cy="2134553"/>
          </a:xfrm>
          <a:prstGeom prst="roundRect">
            <a:avLst/>
          </a:prstGeom>
        </p:spPr>
      </p:pic>
      <p:sp>
        <p:nvSpPr>
          <p:cNvPr id="7" name="圆角矩形 6"/>
          <p:cNvSpPr/>
          <p:nvPr/>
        </p:nvSpPr>
        <p:spPr>
          <a:xfrm>
            <a:off x="1119188" y="4481513"/>
            <a:ext cx="1826419" cy="375047"/>
          </a:xfrm>
          <a:prstGeom prst="roundRect">
            <a:avLst/>
          </a:prstGeom>
          <a:solidFill>
            <a:schemeClr val="accent4"/>
          </a:solidFill>
          <a:ln>
            <a:noFill/>
          </a:ln>
        </p:spPr>
        <p:style>
          <a:lnRef idx="1">
            <a:schemeClr val="accent4"/>
          </a:lnRef>
          <a:fillRef idx="3">
            <a:schemeClr val="accent4"/>
          </a:fillRef>
          <a:effectRef idx="2">
            <a:schemeClr val="accent4"/>
          </a:effectRef>
          <a:fontRef idx="minor">
            <a:schemeClr val="lt1"/>
          </a:fontRef>
        </p:style>
        <p:txBody>
          <a:bodyPr lIns="68580" tIns="34290" rIns="68580" bIns="34290" anchor="ctr"/>
          <a:lstStyle/>
          <a:p>
            <a:pPr algn="ctr"/>
            <a:r>
              <a:rPr lang="zh-CN" altLang="en-US" sz="2100" noProof="1">
                <a:latin typeface="微软雅黑" panose="020B0503020204020204" pitchFamily="34" charset="-122"/>
              </a:rPr>
              <a:t>金字塔</a:t>
            </a:r>
          </a:p>
        </p:txBody>
      </p:sp>
      <p:sp>
        <p:nvSpPr>
          <p:cNvPr id="8" name="圆角矩形 7"/>
          <p:cNvSpPr/>
          <p:nvPr/>
        </p:nvSpPr>
        <p:spPr>
          <a:xfrm>
            <a:off x="3948113" y="4481513"/>
            <a:ext cx="1826419" cy="375047"/>
          </a:xfrm>
          <a:prstGeom prst="roundRect">
            <a:avLst/>
          </a:prstGeom>
          <a:solidFill>
            <a:srgbClr val="E04236"/>
          </a:solidFill>
          <a:ln>
            <a:noFill/>
          </a:ln>
        </p:spPr>
        <p:style>
          <a:lnRef idx="1">
            <a:schemeClr val="accent2"/>
          </a:lnRef>
          <a:fillRef idx="3">
            <a:schemeClr val="accent2"/>
          </a:fillRef>
          <a:effectRef idx="2">
            <a:schemeClr val="accent2"/>
          </a:effectRef>
          <a:fontRef idx="minor">
            <a:schemeClr val="lt1"/>
          </a:fontRef>
        </p:style>
        <p:txBody>
          <a:bodyPr lIns="68580" tIns="34290" rIns="68580" bIns="34290" anchor="ctr"/>
          <a:lstStyle/>
          <a:p>
            <a:pPr algn="ctr"/>
            <a:r>
              <a:rPr lang="zh-CN" altLang="en-US" sz="2100" noProof="1">
                <a:latin typeface="微软雅黑" panose="020B0503020204020204" pitchFamily="34" charset="-122"/>
              </a:rPr>
              <a:t>宙斯神像</a:t>
            </a:r>
          </a:p>
        </p:txBody>
      </p:sp>
      <p:pic>
        <p:nvPicPr>
          <p:cNvPr id="9" name="图片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541871" y="2192178"/>
            <a:ext cx="2549367" cy="2135030"/>
          </a:xfrm>
          <a:prstGeom prst="roundRect">
            <a:avLst/>
          </a:prstGeom>
        </p:spPr>
      </p:pic>
      <p:sp>
        <p:nvSpPr>
          <p:cNvPr id="12" name="圆角矩形 11"/>
          <p:cNvSpPr/>
          <p:nvPr/>
        </p:nvSpPr>
        <p:spPr>
          <a:xfrm>
            <a:off x="6728223" y="4481513"/>
            <a:ext cx="1826419" cy="375047"/>
          </a:xfrm>
          <a:prstGeom prst="roundRect">
            <a:avLst/>
          </a:prstGeom>
          <a:solidFill>
            <a:srgbClr val="A1C450"/>
          </a:solidFill>
          <a:ln>
            <a:noFill/>
          </a:ln>
        </p:spPr>
        <p:style>
          <a:lnRef idx="3">
            <a:schemeClr val="lt1"/>
          </a:lnRef>
          <a:fillRef idx="1">
            <a:schemeClr val="accent3"/>
          </a:fillRef>
          <a:effectRef idx="1">
            <a:schemeClr val="accent3"/>
          </a:effectRef>
          <a:fontRef idx="minor">
            <a:schemeClr val="lt1"/>
          </a:fontRef>
        </p:style>
        <p:txBody>
          <a:bodyPr lIns="68580" tIns="34290" rIns="68580" bIns="34290" anchor="ctr"/>
          <a:lstStyle/>
          <a:p>
            <a:pPr algn="ctr"/>
            <a:r>
              <a:rPr lang="zh-CN" altLang="en-US" sz="2100" noProof="1">
                <a:latin typeface="微软雅黑" panose="020B0503020204020204" pitchFamily="34" charset="-122"/>
              </a:rPr>
              <a:t>法洛斯灯塔</a:t>
            </a:r>
          </a:p>
        </p:txBody>
      </p:sp>
      <p:pic>
        <p:nvPicPr>
          <p:cNvPr id="13" name="图片 12"/>
          <p:cNvPicPr>
            <a:picLocks noChangeAspect="1"/>
          </p:cNvPicPr>
          <p:nvPr/>
        </p:nvPicPr>
        <p:blipFill>
          <a:blip r:embed="rId5"/>
          <a:stretch>
            <a:fillRect/>
          </a:stretch>
        </p:blipFill>
        <p:spPr>
          <a:xfrm>
            <a:off x="6331268" y="2192178"/>
            <a:ext cx="2529364" cy="2134553"/>
          </a:xfrm>
          <a:prstGeom prst="round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694510" y="732235"/>
            <a:ext cx="2208609" cy="503634"/>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r>
              <a:rPr lang="zh-CN" altLang="en-US" sz="2100" noProof="1">
                <a:solidFill>
                  <a:schemeClr val="tx1"/>
                </a:solidFill>
                <a:latin typeface="微软雅黑" panose="020B0503020204020204" pitchFamily="34" charset="-122"/>
                <a:sym typeface="+mn-ea"/>
              </a:rPr>
              <a:t>知识链接</a:t>
            </a:r>
            <a:endParaRPr lang="en-US" altLang="zh-CN" sz="2100" noProof="1">
              <a:solidFill>
                <a:schemeClr val="tx1"/>
              </a:solidFill>
              <a:latin typeface="微软雅黑" panose="020B0503020204020204" pitchFamily="34" charset="-122"/>
            </a:endParaRPr>
          </a:p>
        </p:txBody>
      </p:sp>
      <p:sp>
        <p:nvSpPr>
          <p:cNvPr id="4" name="圆角矩形 3"/>
          <p:cNvSpPr/>
          <p:nvPr/>
        </p:nvSpPr>
        <p:spPr>
          <a:xfrm>
            <a:off x="721519" y="1476376"/>
            <a:ext cx="2974181" cy="573881"/>
          </a:xfrm>
          <a:prstGeom prst="roundRect">
            <a:avLst/>
          </a:prstGeom>
          <a:solidFill>
            <a:srgbClr val="A1C450"/>
          </a:solidFill>
        </p:spPr>
        <p:style>
          <a:lnRef idx="1">
            <a:schemeClr val="accent6"/>
          </a:lnRef>
          <a:fillRef idx="3">
            <a:schemeClr val="accent6"/>
          </a:fillRef>
          <a:effectRef idx="2">
            <a:schemeClr val="accent6"/>
          </a:effectRef>
          <a:fontRef idx="minor">
            <a:schemeClr val="lt1"/>
          </a:fontRef>
        </p:style>
        <p:txBody>
          <a:bodyPr lIns="68580" tIns="34290" rIns="68580" bIns="34290" anchor="ctr"/>
          <a:lstStyle/>
          <a:p>
            <a:pPr algn="ctr"/>
            <a:r>
              <a:rPr lang="zh-CN" altLang="en-US" sz="2400" b="1" noProof="1">
                <a:latin typeface="微软雅黑" panose="020B0503020204020204" pitchFamily="34" charset="-122"/>
              </a:rPr>
              <a:t>世界十大文化遗产</a:t>
            </a:r>
          </a:p>
        </p:txBody>
      </p:sp>
      <p:sp>
        <p:nvSpPr>
          <p:cNvPr id="7" name="圆角矩形 6"/>
          <p:cNvSpPr/>
          <p:nvPr/>
        </p:nvSpPr>
        <p:spPr>
          <a:xfrm>
            <a:off x="1004887" y="4481513"/>
            <a:ext cx="2053829" cy="375047"/>
          </a:xfrm>
          <a:prstGeom prst="roundRect">
            <a:avLst/>
          </a:prstGeom>
          <a:ln>
            <a:noFill/>
          </a:ln>
        </p:spPr>
        <p:style>
          <a:lnRef idx="1">
            <a:schemeClr val="accent4"/>
          </a:lnRef>
          <a:fillRef idx="3">
            <a:schemeClr val="accent4"/>
          </a:fillRef>
          <a:effectRef idx="2">
            <a:schemeClr val="accent4"/>
          </a:effectRef>
          <a:fontRef idx="minor">
            <a:schemeClr val="lt1"/>
          </a:fontRef>
        </p:style>
        <p:txBody>
          <a:bodyPr lIns="68580" tIns="34290" rIns="68580" bIns="34290" anchor="ctr"/>
          <a:lstStyle/>
          <a:p>
            <a:pPr algn="ctr"/>
            <a:r>
              <a:rPr lang="zh-CN" altLang="en-US" sz="2100" noProof="1">
                <a:latin typeface="微软雅黑" panose="020B0503020204020204" pitchFamily="34" charset="-122"/>
              </a:rPr>
              <a:t>巴比伦空中花园</a:t>
            </a:r>
          </a:p>
        </p:txBody>
      </p:sp>
      <p:sp>
        <p:nvSpPr>
          <p:cNvPr id="8" name="圆角矩形 7"/>
          <p:cNvSpPr/>
          <p:nvPr/>
        </p:nvSpPr>
        <p:spPr>
          <a:xfrm>
            <a:off x="3948113" y="4481513"/>
            <a:ext cx="1826419" cy="375047"/>
          </a:xfrm>
          <a:prstGeom prst="roundRect">
            <a:avLst/>
          </a:prstGeom>
        </p:spPr>
        <p:style>
          <a:lnRef idx="1">
            <a:schemeClr val="accent2"/>
          </a:lnRef>
          <a:fillRef idx="3">
            <a:schemeClr val="accent2"/>
          </a:fillRef>
          <a:effectRef idx="2">
            <a:schemeClr val="accent2"/>
          </a:effectRef>
          <a:fontRef idx="minor">
            <a:schemeClr val="lt1"/>
          </a:fontRef>
        </p:style>
        <p:txBody>
          <a:bodyPr lIns="68580" tIns="34290" rIns="68580" bIns="34290" anchor="ctr"/>
          <a:lstStyle/>
          <a:p>
            <a:pPr algn="ctr"/>
            <a:r>
              <a:rPr lang="zh-CN" altLang="en-US" sz="2100" noProof="1">
                <a:latin typeface="微软雅黑" panose="020B0503020204020204" pitchFamily="34" charset="-122"/>
              </a:rPr>
              <a:t>阿提密斯神殿</a:t>
            </a:r>
          </a:p>
        </p:txBody>
      </p:sp>
      <p:sp>
        <p:nvSpPr>
          <p:cNvPr id="12" name="圆角矩形 11"/>
          <p:cNvSpPr/>
          <p:nvPr/>
        </p:nvSpPr>
        <p:spPr>
          <a:xfrm>
            <a:off x="6728223" y="4481513"/>
            <a:ext cx="1826419" cy="375047"/>
          </a:xfrm>
          <a:prstGeom prst="roundRect">
            <a:avLst/>
          </a:prstGeom>
        </p:spPr>
        <p:style>
          <a:lnRef idx="3">
            <a:schemeClr val="lt1"/>
          </a:lnRef>
          <a:fillRef idx="1">
            <a:schemeClr val="accent3"/>
          </a:fillRef>
          <a:effectRef idx="1">
            <a:schemeClr val="accent3"/>
          </a:effectRef>
          <a:fontRef idx="minor">
            <a:schemeClr val="lt1"/>
          </a:fontRef>
        </p:style>
        <p:txBody>
          <a:bodyPr lIns="68580" tIns="34290" rIns="68580" bIns="34290" anchor="ctr"/>
          <a:lstStyle/>
          <a:p>
            <a:pPr algn="ctr"/>
            <a:r>
              <a:rPr lang="zh-CN" altLang="en-US" sz="2100" noProof="1">
                <a:latin typeface="微软雅黑" panose="020B0503020204020204" pitchFamily="34" charset="-122"/>
              </a:rPr>
              <a:t>罗得斯岛巨像</a:t>
            </a:r>
          </a:p>
        </p:txBody>
      </p:sp>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6740" y="2192655"/>
            <a:ext cx="2659381" cy="2134553"/>
          </a:xfrm>
          <a:prstGeom prst="roundRect">
            <a:avLst/>
          </a:prstGeom>
        </p:spPr>
      </p:pic>
      <p:pic>
        <p:nvPicPr>
          <p:cNvPr id="10" name="图片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395662" y="2193132"/>
            <a:ext cx="2807018" cy="2134076"/>
          </a:xfrm>
          <a:prstGeom prst="roundRect">
            <a:avLst/>
          </a:prstGeom>
        </p:spPr>
      </p:pic>
      <p:pic>
        <p:nvPicPr>
          <p:cNvPr id="11" name="图片 1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491764" y="2193131"/>
            <a:ext cx="2142649" cy="2134553"/>
          </a:xfrm>
          <a:prstGeom prst="roundRect">
            <a:avLst/>
          </a:prstGeom>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160394"/>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TEMPLATE_THUMBS_INDEX" val="1"/>
  <p:tag name="KSO_WM_TEMPLATE_SUBCATEGORY" val="0"/>
  <p:tag name="KSO_WM_TAG_VERSION" val="1.0"/>
  <p:tag name="KSO_WM_BEAUTIFY_FLAG" val="#wm#"/>
  <p:tag name="KSO_WM_TEMPLATE_CATEGORY" val="custom"/>
  <p:tag name="KSO_WM_TEMPLATE_INDEX" val="20187308"/>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TotalTime>
  <Words>391</Words>
  <Application>Microsoft Office PowerPoint</Application>
  <PresentationFormat>全屏显示(16:9)</PresentationFormat>
  <Paragraphs>85</Paragraphs>
  <Slides>26</Slides>
  <Notes>26</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26</vt:i4>
      </vt:variant>
    </vt:vector>
  </HeadingPairs>
  <TitlesOfParts>
    <vt:vector size="38" baseType="lpstr">
      <vt:lpstr>Meiryo</vt:lpstr>
      <vt:lpstr>仿宋</vt:lpstr>
      <vt:lpstr>黑体</vt:lpstr>
      <vt:lpstr>楷体</vt:lpstr>
      <vt:lpstr>宋体</vt:lpstr>
      <vt:lpstr>微软雅黑</vt:lpstr>
      <vt:lpstr>Arial</vt:lpstr>
      <vt:lpstr>Calibri</vt:lpstr>
      <vt:lpstr>Calibri Light</vt:lpstr>
      <vt:lpstr>Wingdings</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242</cp:revision>
  <dcterms:created xsi:type="dcterms:W3CDTF">2017-11-13T08:28:00Z</dcterms:created>
  <dcterms:modified xsi:type="dcterms:W3CDTF">2021-10-27T03:59:22Z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2052-11.1.0.9305</vt:lpwstr>
  </property>
</Properties>
</file>