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2"/>
  </p:sldMasterIdLst>
  <p:notesMasterIdLst>
    <p:notesMasterId r:id="rId17"/>
  </p:notesMasterIdLst>
  <p:handoutMasterIdLst>
    <p:handoutMasterId r:id="rId18"/>
  </p:handoutMasterIdLst>
  <p:sldIdLst>
    <p:sldId id="413" r:id="rId3"/>
    <p:sldId id="272" r:id="rId4"/>
    <p:sldId id="403" r:id="rId5"/>
    <p:sldId id="493" r:id="rId6"/>
    <p:sldId id="428" r:id="rId7"/>
    <p:sldId id="457" r:id="rId8"/>
    <p:sldId id="494" r:id="rId9"/>
    <p:sldId id="477" r:id="rId10"/>
    <p:sldId id="471" r:id="rId11"/>
    <p:sldId id="495" r:id="rId12"/>
    <p:sldId id="472" r:id="rId13"/>
    <p:sldId id="487" r:id="rId14"/>
    <p:sldId id="262" r:id="rId15"/>
    <p:sldId id="496" r:id="rId16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5453">
          <p15:clr>
            <a:srgbClr val="A4A3A4"/>
          </p15:clr>
        </p15:guide>
        <p15:guide id="4" pos="32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849D3"/>
    <a:srgbClr val="ECE4EE"/>
    <a:srgbClr val="EB6067"/>
    <a:srgbClr val="8FC321"/>
    <a:srgbClr val="E50014"/>
    <a:srgbClr val="00B7ED"/>
    <a:srgbClr val="F3B8D6"/>
    <a:srgbClr val="1BD5F0"/>
    <a:srgbClr val="F4D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  <p:guide pos="5453"/>
        <p:guide pos="32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Arial" panose="020B0604020202020204" pitchFamily="34" charset="0"/>
                <a:ea typeface="黑体" panose="02010609060101010101" pitchFamily="49" charset="-122"/>
              </a:rPr>
              <a:pPr/>
              <a:t>2021/10/27</a:t>
            </a:fld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Arial" panose="020B0604020202020204" pitchFamily="34" charset="0"/>
                <a:ea typeface="黑体" panose="02010609060101010101" pitchFamily="49" charset="-122"/>
              </a:rPr>
              <a:pPr/>
              <a:t>‹#›</a:t>
            </a:fld>
            <a:endParaRPr lang="zh-CN" altLang="en-US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7995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4364CCA6-6EA6-4EEA-A4EB-59FEDC1331C9}" type="datetimeFigureOut">
              <a:rPr lang="zh-CN" altLang="en-US" smtClean="0"/>
              <a:pPr/>
              <a:t>2021/10/27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fld id="{5C6A43CB-8CD8-481B-826F-9EA9627E8B1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8936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647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18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2106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453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853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60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55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284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98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880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954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5451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363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118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948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36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1.xml"/><Relationship Id="rId7" Type="http://schemas.openxmlformats.org/officeDocument/2006/relationships/image" Target="../media/image3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6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8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1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144" y="490061"/>
            <a:ext cx="9136856" cy="5762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300" b="1" spc="450" dirty="0">
                <a:latin typeface="+mn-ea"/>
              </a:rPr>
              <a:t>习作：中国的世界文化遗产</a:t>
            </a:r>
          </a:p>
        </p:txBody>
      </p:sp>
      <p:sp>
        <p:nvSpPr>
          <p:cNvPr id="4" name="矩形 3"/>
          <p:cNvSpPr/>
          <p:nvPr/>
        </p:nvSpPr>
        <p:spPr>
          <a:xfrm>
            <a:off x="7144" y="4287184"/>
            <a:ext cx="9136856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425530" y="0"/>
            <a:ext cx="0" cy="170973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 flipH="1">
            <a:off x="428149" y="3057525"/>
            <a:ext cx="953" cy="144684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流程图: 可选过程 4"/>
          <p:cNvSpPr/>
          <p:nvPr/>
        </p:nvSpPr>
        <p:spPr>
          <a:xfrm>
            <a:off x="213599" y="1653779"/>
            <a:ext cx="432197" cy="1403747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noProof="1">
                <a:solidFill>
                  <a:schemeClr val="bg1"/>
                </a:solidFill>
              </a:rPr>
              <a:t>范文示例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76313" y="391001"/>
            <a:ext cx="7435691" cy="459295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兵马俑不仅规模宏大，而且类型众多，个性鲜明。</a:t>
            </a:r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将军俑身材魁梧，头戴鹬冠，身披铠甲,手握宝剑，昂首挺胸。那神态自若的样子，一看就知道是久经沙场,重任在肩。</a:t>
            </a:r>
          </a:p>
          <a:p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武士俑平均身高约1.8米，体格健壮，体形匀称。它们身穿战袍，披挂铠甲,脚登前端向，上翘起的战靴,手持兵器，整装待发。</a:t>
            </a:r>
          </a:p>
          <a:p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骑兵俑上身着短甲，下身着紧口裤，足登长靴，右手执缰绳，左手持弓箭,好像随时准备上马冲杀。</a:t>
            </a:r>
          </a:p>
          <a:p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马俑与真马一般大小，一匹匹形体健壮，肌肉丰满。那跃跃欲试的样子，好像一声令下,就会撒开四蹄,腾空而起,踏上征程。</a:t>
            </a:r>
          </a:p>
          <a:p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425530" y="0"/>
            <a:ext cx="0" cy="170973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 flipH="1">
            <a:off x="428149" y="3057525"/>
            <a:ext cx="953" cy="144684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流程图: 可选过程 4"/>
          <p:cNvSpPr/>
          <p:nvPr/>
        </p:nvSpPr>
        <p:spPr>
          <a:xfrm>
            <a:off x="213599" y="1653779"/>
            <a:ext cx="432197" cy="1403747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noProof="1">
                <a:solidFill>
                  <a:schemeClr val="bg1"/>
                </a:solidFill>
              </a:rPr>
              <a:t>范文示例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21093" y="381001"/>
            <a:ext cx="7124700" cy="505444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每个兵马俑都是极为精美的艺术珍品。仔细端详，神态各异:有的颌首低眉，若有所思,好像在考虑如何相互配合,战胜敌手;有的目光炯炯,神态庄重,好像在暗下决心,誓为秦国统一天下作殊死拼搏;有的紧握双拳,好像在听候号角,待命出征;有的凝视远方,好像在思念家乡的亲人....走近它们的身旁,似乎能感受到轻微的呼吸声。</a:t>
            </a:r>
          </a:p>
          <a:p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秦兵马俑，在古今中外的雕塑史上是绝无仅有的。  它惟妙惟肖地模拟军阵的排列，生动地再现了秦军雄兵百万、战车千乘的宏伟气势,形象地展示了中华民族的强大力量和英雄气概。</a:t>
            </a:r>
          </a:p>
          <a:p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endParaRPr lang="zh-CN" altLang="en-US" sz="21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1500"/>
          </a:p>
          <a:p>
            <a:endParaRPr lang="zh-CN" altLang="en-US" sz="150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9530" y="3885724"/>
            <a:ext cx="1524000" cy="12725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425530" y="0"/>
            <a:ext cx="0" cy="170973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 flipH="1">
            <a:off x="428149" y="3057525"/>
            <a:ext cx="953" cy="144684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流程图: 可选过程 4"/>
          <p:cNvSpPr/>
          <p:nvPr/>
        </p:nvSpPr>
        <p:spPr>
          <a:xfrm>
            <a:off x="213599" y="1653779"/>
            <a:ext cx="432197" cy="1403747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noProof="1">
                <a:solidFill>
                  <a:schemeClr val="bg1"/>
                </a:solidFill>
              </a:rPr>
              <a:t>课堂小结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18634" y="0"/>
            <a:ext cx="1325366" cy="1053193"/>
          </a:xfrm>
          <a:prstGeom prst="rect">
            <a:avLst/>
          </a:prstGeom>
        </p:spPr>
      </p:pic>
      <p:sp>
        <p:nvSpPr>
          <p:cNvPr id="23555" name="文本框 23554"/>
          <p:cNvSpPr txBox="1"/>
          <p:nvPr/>
        </p:nvSpPr>
        <p:spPr>
          <a:xfrm>
            <a:off x="2420303" y="451962"/>
            <a:ext cx="4459605" cy="67095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en-US" altLang="zh-CN" sz="23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3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习作：中国的世界文化遗产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29000" y="1189673"/>
            <a:ext cx="2441734" cy="67095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en-US" altLang="zh-CN" sz="23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30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内容具体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29477" y="1846422"/>
            <a:ext cx="2441734" cy="67095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en-US" altLang="zh-CN" sz="23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3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条理清楚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429000" y="2641759"/>
            <a:ext cx="2441734" cy="67095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en-US" altLang="zh-CN" sz="2300">
                <a:solidFill>
                  <a:schemeClr val="accent5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300">
                <a:solidFill>
                  <a:schemeClr val="accent5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突出特点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02844" y="3414713"/>
            <a:ext cx="2441734" cy="67095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70000"/>
              </a:lnSpc>
            </a:pPr>
            <a:r>
              <a:rPr lang="en-US" altLang="zh-CN" sz="23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23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语言生动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ldLvl="0"/>
      <p:bldP spid="8" grpId="0" bldLvl="0"/>
      <p:bldP spid="9" grpId="0" bldLvl="0"/>
      <p:bldP spid="10" grpId="0" bldLvl="0"/>
      <p:bldP spid="11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1" descr="timg (6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" y="-14288"/>
            <a:ext cx="9155113" cy="5165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 167"/>
          <p:cNvSpPr/>
          <p:nvPr/>
        </p:nvSpPr>
        <p:spPr>
          <a:xfrm>
            <a:off x="2087564" y="1612901"/>
            <a:ext cx="4359275" cy="1165225"/>
          </a:xfrm>
          <a:prstGeom prst="round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0" noProof="1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64453" y="1580695"/>
            <a:ext cx="4773182" cy="11772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7200" b="1" noProof="1">
                <a:ln w="50800" cmpd="thickThin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谢谢观看！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05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6" name="文本框 2"/>
          <p:cNvSpPr txBox="1"/>
          <p:nvPr/>
        </p:nvSpPr>
        <p:spPr>
          <a:xfrm>
            <a:off x="1081088" y="179070"/>
            <a:ext cx="5697855" cy="7329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609600">
              <a:lnSpc>
                <a:spcPct val="180000"/>
              </a:lnSpc>
              <a:extLst>
                <a:ext uri="{35155182-B16C-46BC-9424-99874614C6A1}">
                  <wpsdc:indentchars xmlns:wpsdc="http://www.wps.cn/officeDocument/2017/drawingmlCustomData" xmlns="" val="200" checksum="3877492575"/>
                </a:ext>
              </a:ext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你游览过宏伟的北京故宫吗？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17" name="直接连接符 16"/>
          <p:cNvCxnSpPr/>
          <p:nvPr>
            <p:custDataLst>
              <p:tags r:id="rId2"/>
            </p:custDataLst>
          </p:nvPr>
        </p:nvCxnSpPr>
        <p:spPr>
          <a:xfrm>
            <a:off x="425530" y="0"/>
            <a:ext cx="0" cy="170973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>
            <p:custDataLst>
              <p:tags r:id="rId3"/>
            </p:custDataLst>
          </p:nvPr>
        </p:nvCxnSpPr>
        <p:spPr>
          <a:xfrm flipH="1">
            <a:off x="428149" y="3057525"/>
            <a:ext cx="953" cy="144684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流程图: 可选过程 18"/>
          <p:cNvSpPr/>
          <p:nvPr/>
        </p:nvSpPr>
        <p:spPr>
          <a:xfrm>
            <a:off x="213599" y="1653779"/>
            <a:ext cx="432197" cy="1403747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noProof="1">
                <a:solidFill>
                  <a:schemeClr val="bg1"/>
                </a:solidFill>
              </a:rPr>
              <a:t>激趣导入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0000">
            <a:off x="1406366" y="1335882"/>
            <a:ext cx="4121468" cy="26903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00000">
            <a:off x="6002655" y="1769746"/>
            <a:ext cx="2746534" cy="205787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67778" y="293676"/>
            <a:ext cx="17620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6" name="文本框 2"/>
          <p:cNvSpPr txBox="1"/>
          <p:nvPr/>
        </p:nvSpPr>
        <p:spPr>
          <a:xfrm>
            <a:off x="1081088" y="179070"/>
            <a:ext cx="5697855" cy="7329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609600">
              <a:lnSpc>
                <a:spcPct val="180000"/>
              </a:lnSpc>
              <a:extLst>
                <a:ext uri="{35155182-B16C-46BC-9424-99874614C6A1}">
                  <wpsdc:indentchars xmlns:wpsdc="http://www.wps.cn/officeDocument/2017/drawingmlCustomData" xmlns="" val="200" checksum="3877492575"/>
                </a:ext>
              </a:ext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你知道美丽的敦煌莫高窟吗？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17" name="直接连接符 16"/>
          <p:cNvCxnSpPr/>
          <p:nvPr>
            <p:custDataLst>
              <p:tags r:id="rId2"/>
            </p:custDataLst>
          </p:nvPr>
        </p:nvCxnSpPr>
        <p:spPr>
          <a:xfrm>
            <a:off x="425530" y="0"/>
            <a:ext cx="0" cy="170973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>
            <p:custDataLst>
              <p:tags r:id="rId3"/>
            </p:custDataLst>
          </p:nvPr>
        </p:nvCxnSpPr>
        <p:spPr>
          <a:xfrm flipH="1">
            <a:off x="428149" y="3057525"/>
            <a:ext cx="953" cy="144684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流程图: 可选过程 18"/>
          <p:cNvSpPr/>
          <p:nvPr/>
        </p:nvSpPr>
        <p:spPr>
          <a:xfrm>
            <a:off x="213599" y="1653779"/>
            <a:ext cx="432197" cy="1403747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noProof="1">
                <a:solidFill>
                  <a:schemeClr val="bg1"/>
                </a:solidFill>
              </a:rPr>
              <a:t>激趣导入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0000">
            <a:off x="4896327" y="1181577"/>
            <a:ext cx="3644741" cy="251412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0000">
            <a:off x="1081087" y="1517809"/>
            <a:ext cx="3359468" cy="251983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6" name="文本框 2"/>
          <p:cNvSpPr txBox="1"/>
          <p:nvPr/>
        </p:nvSpPr>
        <p:spPr>
          <a:xfrm>
            <a:off x="1081088" y="179070"/>
            <a:ext cx="5697855" cy="7329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609600">
              <a:lnSpc>
                <a:spcPct val="180000"/>
              </a:lnSpc>
              <a:extLst>
                <a:ext uri="{35155182-B16C-46BC-9424-99874614C6A1}">
                  <wpsdc:indentchars xmlns:wpsdc="http://www.wps.cn/officeDocument/2017/drawingmlCustomData" xmlns="" val="200" checksum="3877492575"/>
                </a:ext>
              </a:extLst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你对秦始皇陵兵马俑感兴趣吗？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17" name="直接连接符 16"/>
          <p:cNvCxnSpPr/>
          <p:nvPr>
            <p:custDataLst>
              <p:tags r:id="rId2"/>
            </p:custDataLst>
          </p:nvPr>
        </p:nvCxnSpPr>
        <p:spPr>
          <a:xfrm>
            <a:off x="425530" y="0"/>
            <a:ext cx="0" cy="170973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>
            <p:custDataLst>
              <p:tags r:id="rId3"/>
            </p:custDataLst>
          </p:nvPr>
        </p:nvCxnSpPr>
        <p:spPr>
          <a:xfrm flipH="1">
            <a:off x="428149" y="3057525"/>
            <a:ext cx="953" cy="144684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流程图: 可选过程 18"/>
          <p:cNvSpPr/>
          <p:nvPr/>
        </p:nvSpPr>
        <p:spPr>
          <a:xfrm>
            <a:off x="213599" y="1653779"/>
            <a:ext cx="432197" cy="1403747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noProof="1">
                <a:solidFill>
                  <a:schemeClr val="bg1"/>
                </a:solidFill>
              </a:rPr>
              <a:t>激趣导入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">
            <a:off x="1076802" y="1325404"/>
            <a:ext cx="3826669" cy="24931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20000">
            <a:off x="5529263" y="1654017"/>
            <a:ext cx="3242310" cy="20578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159193" y="357664"/>
            <a:ext cx="7237095" cy="1806416"/>
          </a:xfrm>
          <a:prstGeom prst="rect">
            <a:avLst/>
          </a:prstGeom>
          <a:solidFill>
            <a:schemeClr val="accent5">
              <a:lumMod val="20000"/>
              <a:lumOff val="80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54"/>
          <p:cNvSpPr>
            <a:spLocks noEditPoints="1"/>
          </p:cNvSpPr>
          <p:nvPr/>
        </p:nvSpPr>
        <p:spPr bwMode="auto">
          <a:xfrm>
            <a:off x="1470430" y="630033"/>
            <a:ext cx="465293" cy="466163"/>
          </a:xfrm>
          <a:custGeom>
            <a:avLst/>
            <a:gdLst>
              <a:gd name="T0" fmla="*/ 2686 w 3740"/>
              <a:gd name="T1" fmla="*/ 2305 h 3744"/>
              <a:gd name="T2" fmla="*/ 2871 w 3740"/>
              <a:gd name="T3" fmla="*/ 1971 h 3744"/>
              <a:gd name="T4" fmla="*/ 2960 w 3740"/>
              <a:gd name="T5" fmla="*/ 1607 h 3744"/>
              <a:gd name="T6" fmla="*/ 2954 w 3740"/>
              <a:gd name="T7" fmla="*/ 1250 h 3744"/>
              <a:gd name="T8" fmla="*/ 2859 w 3740"/>
              <a:gd name="T9" fmla="*/ 907 h 3744"/>
              <a:gd name="T10" fmla="*/ 2684 w 3740"/>
              <a:gd name="T11" fmla="*/ 597 h 3744"/>
              <a:gd name="T12" fmla="*/ 2434 w 3740"/>
              <a:gd name="T13" fmla="*/ 336 h 3744"/>
              <a:gd name="T14" fmla="*/ 2122 w 3740"/>
              <a:gd name="T15" fmla="*/ 142 h 3744"/>
              <a:gd name="T16" fmla="*/ 1771 w 3740"/>
              <a:gd name="T17" fmla="*/ 27 h 3744"/>
              <a:gd name="T18" fmla="*/ 1395 w 3740"/>
              <a:gd name="T19" fmla="*/ 2 h 3744"/>
              <a:gd name="T20" fmla="*/ 1045 w 3740"/>
              <a:gd name="T21" fmla="*/ 65 h 3744"/>
              <a:gd name="T22" fmla="*/ 724 w 3740"/>
              <a:gd name="T23" fmla="*/ 204 h 3744"/>
              <a:gd name="T24" fmla="*/ 439 w 3740"/>
              <a:gd name="T25" fmla="*/ 420 h 3744"/>
              <a:gd name="T26" fmla="*/ 212 w 3740"/>
              <a:gd name="T27" fmla="*/ 703 h 3744"/>
              <a:gd name="T28" fmla="*/ 64 w 3740"/>
              <a:gd name="T29" fmla="*/ 1031 h 3744"/>
              <a:gd name="T30" fmla="*/ 1 w 3740"/>
              <a:gd name="T31" fmla="*/ 1387 h 3744"/>
              <a:gd name="T32" fmla="*/ 32 w 3740"/>
              <a:gd name="T33" fmla="*/ 1752 h 3744"/>
              <a:gd name="T34" fmla="*/ 154 w 3740"/>
              <a:gd name="T35" fmla="*/ 2097 h 3744"/>
              <a:gd name="T36" fmla="*/ 351 w 3740"/>
              <a:gd name="T37" fmla="*/ 2390 h 3744"/>
              <a:gd name="T38" fmla="*/ 608 w 3740"/>
              <a:gd name="T39" fmla="*/ 2625 h 3744"/>
              <a:gd name="T40" fmla="*/ 929 w 3740"/>
              <a:gd name="T41" fmla="*/ 2800 h 3744"/>
              <a:gd name="T42" fmla="*/ 1288 w 3740"/>
              <a:gd name="T43" fmla="*/ 2892 h 3744"/>
              <a:gd name="T44" fmla="*/ 1666 w 3740"/>
              <a:gd name="T45" fmla="*/ 2894 h 3744"/>
              <a:gd name="T46" fmla="*/ 2017 w 3740"/>
              <a:gd name="T47" fmla="*/ 2808 h 3744"/>
              <a:gd name="T48" fmla="*/ 2334 w 3740"/>
              <a:gd name="T49" fmla="*/ 2643 h 3744"/>
              <a:gd name="T50" fmla="*/ 3445 w 3740"/>
              <a:gd name="T51" fmla="*/ 3719 h 3744"/>
              <a:gd name="T52" fmla="*/ 3578 w 3740"/>
              <a:gd name="T53" fmla="*/ 3741 h 3744"/>
              <a:gd name="T54" fmla="*/ 3694 w 3740"/>
              <a:gd name="T55" fmla="*/ 3675 h 3744"/>
              <a:gd name="T56" fmla="*/ 3740 w 3740"/>
              <a:gd name="T57" fmla="*/ 3551 h 3744"/>
              <a:gd name="T58" fmla="*/ 3707 w 3740"/>
              <a:gd name="T59" fmla="*/ 3444 h 3744"/>
              <a:gd name="T60" fmla="*/ 2526 w 3740"/>
              <a:gd name="T61" fmla="*/ 2146 h 3744"/>
              <a:gd name="T62" fmla="*/ 2301 w 3740"/>
              <a:gd name="T63" fmla="*/ 2391 h 3744"/>
              <a:gd name="T64" fmla="*/ 2019 w 3740"/>
              <a:gd name="T65" fmla="*/ 2569 h 3744"/>
              <a:gd name="T66" fmla="*/ 1698 w 3740"/>
              <a:gd name="T67" fmla="*/ 2667 h 3744"/>
              <a:gd name="T68" fmla="*/ 1327 w 3740"/>
              <a:gd name="T69" fmla="*/ 2676 h 3744"/>
              <a:gd name="T70" fmla="*/ 986 w 3740"/>
              <a:gd name="T71" fmla="*/ 2585 h 3744"/>
              <a:gd name="T72" fmla="*/ 701 w 3740"/>
              <a:gd name="T73" fmla="*/ 2420 h 3744"/>
              <a:gd name="T74" fmla="*/ 471 w 3740"/>
              <a:gd name="T75" fmla="*/ 2186 h 3744"/>
              <a:gd name="T76" fmla="*/ 311 w 3740"/>
              <a:gd name="T77" fmla="*/ 1902 h 3744"/>
              <a:gd name="T78" fmla="*/ 233 w 3740"/>
              <a:gd name="T79" fmla="*/ 1593 h 3744"/>
              <a:gd name="T80" fmla="*/ 238 w 3740"/>
              <a:gd name="T81" fmla="*/ 1275 h 3744"/>
              <a:gd name="T82" fmla="*/ 326 w 3740"/>
              <a:gd name="T83" fmla="*/ 968 h 3744"/>
              <a:gd name="T84" fmla="*/ 495 w 3740"/>
              <a:gd name="T85" fmla="*/ 688 h 3744"/>
              <a:gd name="T86" fmla="*/ 738 w 3740"/>
              <a:gd name="T87" fmla="*/ 459 h 3744"/>
              <a:gd name="T88" fmla="*/ 1034 w 3740"/>
              <a:gd name="T89" fmla="*/ 300 h 3744"/>
              <a:gd name="T90" fmla="*/ 1305 w 3740"/>
              <a:gd name="T91" fmla="*/ 233 h 3744"/>
              <a:gd name="T92" fmla="*/ 1560 w 3740"/>
              <a:gd name="T93" fmla="*/ 223 h 3744"/>
              <a:gd name="T94" fmla="*/ 1869 w 3740"/>
              <a:gd name="T95" fmla="*/ 278 h 3744"/>
              <a:gd name="T96" fmla="*/ 2167 w 3740"/>
              <a:gd name="T97" fmla="*/ 417 h 3744"/>
              <a:gd name="T98" fmla="*/ 2434 w 3740"/>
              <a:gd name="T99" fmla="*/ 642 h 3744"/>
              <a:gd name="T100" fmla="*/ 2626 w 3740"/>
              <a:gd name="T101" fmla="*/ 931 h 3744"/>
              <a:gd name="T102" fmla="*/ 2728 w 3740"/>
              <a:gd name="T103" fmla="*/ 1258 h 3744"/>
              <a:gd name="T104" fmla="*/ 2735 w 3740"/>
              <a:gd name="T105" fmla="*/ 1597 h 3744"/>
              <a:gd name="T106" fmla="*/ 2647 w 3740"/>
              <a:gd name="T107" fmla="*/ 1926 h 3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40" h="3744">
                <a:moveTo>
                  <a:pt x="3690" y="3423"/>
                </a:moveTo>
                <a:lnTo>
                  <a:pt x="3690" y="3422"/>
                </a:lnTo>
                <a:lnTo>
                  <a:pt x="2626" y="2380"/>
                </a:lnTo>
                <a:lnTo>
                  <a:pt x="2686" y="2305"/>
                </a:lnTo>
                <a:lnTo>
                  <a:pt x="2742" y="2226"/>
                </a:lnTo>
                <a:lnTo>
                  <a:pt x="2790" y="2143"/>
                </a:lnTo>
                <a:lnTo>
                  <a:pt x="2834" y="2059"/>
                </a:lnTo>
                <a:lnTo>
                  <a:pt x="2871" y="1971"/>
                </a:lnTo>
                <a:lnTo>
                  <a:pt x="2903" y="1883"/>
                </a:lnTo>
                <a:lnTo>
                  <a:pt x="2928" y="1792"/>
                </a:lnTo>
                <a:lnTo>
                  <a:pt x="2947" y="1700"/>
                </a:lnTo>
                <a:lnTo>
                  <a:pt x="2960" y="1607"/>
                </a:lnTo>
                <a:lnTo>
                  <a:pt x="2966" y="1513"/>
                </a:lnTo>
                <a:lnTo>
                  <a:pt x="2967" y="1426"/>
                </a:lnTo>
                <a:lnTo>
                  <a:pt x="2963" y="1337"/>
                </a:lnTo>
                <a:lnTo>
                  <a:pt x="2954" y="1250"/>
                </a:lnTo>
                <a:lnTo>
                  <a:pt x="2938" y="1162"/>
                </a:lnTo>
                <a:lnTo>
                  <a:pt x="2916" y="1075"/>
                </a:lnTo>
                <a:lnTo>
                  <a:pt x="2890" y="991"/>
                </a:lnTo>
                <a:lnTo>
                  <a:pt x="2859" y="907"/>
                </a:lnTo>
                <a:lnTo>
                  <a:pt x="2822" y="825"/>
                </a:lnTo>
                <a:lnTo>
                  <a:pt x="2780" y="747"/>
                </a:lnTo>
                <a:lnTo>
                  <a:pt x="2734" y="670"/>
                </a:lnTo>
                <a:lnTo>
                  <a:pt x="2684" y="597"/>
                </a:lnTo>
                <a:lnTo>
                  <a:pt x="2628" y="527"/>
                </a:lnTo>
                <a:lnTo>
                  <a:pt x="2568" y="461"/>
                </a:lnTo>
                <a:lnTo>
                  <a:pt x="2502" y="396"/>
                </a:lnTo>
                <a:lnTo>
                  <a:pt x="2434" y="336"/>
                </a:lnTo>
                <a:lnTo>
                  <a:pt x="2360" y="280"/>
                </a:lnTo>
                <a:lnTo>
                  <a:pt x="2284" y="229"/>
                </a:lnTo>
                <a:lnTo>
                  <a:pt x="2204" y="183"/>
                </a:lnTo>
                <a:lnTo>
                  <a:pt x="2122" y="142"/>
                </a:lnTo>
                <a:lnTo>
                  <a:pt x="2037" y="105"/>
                </a:lnTo>
                <a:lnTo>
                  <a:pt x="1950" y="74"/>
                </a:lnTo>
                <a:lnTo>
                  <a:pt x="1861" y="48"/>
                </a:lnTo>
                <a:lnTo>
                  <a:pt x="1771" y="27"/>
                </a:lnTo>
                <a:lnTo>
                  <a:pt x="1682" y="14"/>
                </a:lnTo>
                <a:lnTo>
                  <a:pt x="1583" y="4"/>
                </a:lnTo>
                <a:lnTo>
                  <a:pt x="1484" y="0"/>
                </a:lnTo>
                <a:lnTo>
                  <a:pt x="1395" y="2"/>
                </a:lnTo>
                <a:lnTo>
                  <a:pt x="1305" y="10"/>
                </a:lnTo>
                <a:lnTo>
                  <a:pt x="1218" y="24"/>
                </a:lnTo>
                <a:lnTo>
                  <a:pt x="1130" y="42"/>
                </a:lnTo>
                <a:lnTo>
                  <a:pt x="1045" y="65"/>
                </a:lnTo>
                <a:lnTo>
                  <a:pt x="961" y="92"/>
                </a:lnTo>
                <a:lnTo>
                  <a:pt x="879" y="125"/>
                </a:lnTo>
                <a:lnTo>
                  <a:pt x="800" y="162"/>
                </a:lnTo>
                <a:lnTo>
                  <a:pt x="724" y="204"/>
                </a:lnTo>
                <a:lnTo>
                  <a:pt x="650" y="251"/>
                </a:lnTo>
                <a:lnTo>
                  <a:pt x="579" y="302"/>
                </a:lnTo>
                <a:lnTo>
                  <a:pt x="507" y="359"/>
                </a:lnTo>
                <a:lnTo>
                  <a:pt x="439" y="420"/>
                </a:lnTo>
                <a:lnTo>
                  <a:pt x="376" y="486"/>
                </a:lnTo>
                <a:lnTo>
                  <a:pt x="317" y="555"/>
                </a:lnTo>
                <a:lnTo>
                  <a:pt x="262" y="627"/>
                </a:lnTo>
                <a:lnTo>
                  <a:pt x="212" y="703"/>
                </a:lnTo>
                <a:lnTo>
                  <a:pt x="167" y="781"/>
                </a:lnTo>
                <a:lnTo>
                  <a:pt x="127" y="861"/>
                </a:lnTo>
                <a:lnTo>
                  <a:pt x="93" y="945"/>
                </a:lnTo>
                <a:lnTo>
                  <a:pt x="64" y="1031"/>
                </a:lnTo>
                <a:lnTo>
                  <a:pt x="40" y="1117"/>
                </a:lnTo>
                <a:lnTo>
                  <a:pt x="22" y="1205"/>
                </a:lnTo>
                <a:lnTo>
                  <a:pt x="8" y="1296"/>
                </a:lnTo>
                <a:lnTo>
                  <a:pt x="1" y="1387"/>
                </a:lnTo>
                <a:lnTo>
                  <a:pt x="0" y="1479"/>
                </a:lnTo>
                <a:lnTo>
                  <a:pt x="5" y="1571"/>
                </a:lnTo>
                <a:lnTo>
                  <a:pt x="16" y="1662"/>
                </a:lnTo>
                <a:lnTo>
                  <a:pt x="32" y="1752"/>
                </a:lnTo>
                <a:lnTo>
                  <a:pt x="54" y="1842"/>
                </a:lnTo>
                <a:lnTo>
                  <a:pt x="82" y="1929"/>
                </a:lnTo>
                <a:lnTo>
                  <a:pt x="116" y="2014"/>
                </a:lnTo>
                <a:lnTo>
                  <a:pt x="154" y="2097"/>
                </a:lnTo>
                <a:lnTo>
                  <a:pt x="199" y="2178"/>
                </a:lnTo>
                <a:lnTo>
                  <a:pt x="244" y="2252"/>
                </a:lnTo>
                <a:lnTo>
                  <a:pt x="295" y="2322"/>
                </a:lnTo>
                <a:lnTo>
                  <a:pt x="351" y="2390"/>
                </a:lnTo>
                <a:lnTo>
                  <a:pt x="410" y="2454"/>
                </a:lnTo>
                <a:lnTo>
                  <a:pt x="472" y="2515"/>
                </a:lnTo>
                <a:lnTo>
                  <a:pt x="538" y="2572"/>
                </a:lnTo>
                <a:lnTo>
                  <a:pt x="608" y="2625"/>
                </a:lnTo>
                <a:lnTo>
                  <a:pt x="681" y="2674"/>
                </a:lnTo>
                <a:lnTo>
                  <a:pt x="761" y="2722"/>
                </a:lnTo>
                <a:lnTo>
                  <a:pt x="844" y="2763"/>
                </a:lnTo>
                <a:lnTo>
                  <a:pt x="929" y="2800"/>
                </a:lnTo>
                <a:lnTo>
                  <a:pt x="1017" y="2832"/>
                </a:lnTo>
                <a:lnTo>
                  <a:pt x="1105" y="2857"/>
                </a:lnTo>
                <a:lnTo>
                  <a:pt x="1196" y="2877"/>
                </a:lnTo>
                <a:lnTo>
                  <a:pt x="1288" y="2892"/>
                </a:lnTo>
                <a:lnTo>
                  <a:pt x="1386" y="2902"/>
                </a:lnTo>
                <a:lnTo>
                  <a:pt x="1484" y="2905"/>
                </a:lnTo>
                <a:lnTo>
                  <a:pt x="1575" y="2902"/>
                </a:lnTo>
                <a:lnTo>
                  <a:pt x="1666" y="2894"/>
                </a:lnTo>
                <a:lnTo>
                  <a:pt x="1756" y="2880"/>
                </a:lnTo>
                <a:lnTo>
                  <a:pt x="1844" y="2861"/>
                </a:lnTo>
                <a:lnTo>
                  <a:pt x="1931" y="2837"/>
                </a:lnTo>
                <a:lnTo>
                  <a:pt x="2017" y="2808"/>
                </a:lnTo>
                <a:lnTo>
                  <a:pt x="2100" y="2774"/>
                </a:lnTo>
                <a:lnTo>
                  <a:pt x="2181" y="2735"/>
                </a:lnTo>
                <a:lnTo>
                  <a:pt x="2259" y="2691"/>
                </a:lnTo>
                <a:lnTo>
                  <a:pt x="2334" y="2643"/>
                </a:lnTo>
                <a:lnTo>
                  <a:pt x="3398" y="3683"/>
                </a:lnTo>
                <a:lnTo>
                  <a:pt x="3417" y="3701"/>
                </a:lnTo>
                <a:lnTo>
                  <a:pt x="3418" y="3700"/>
                </a:lnTo>
                <a:lnTo>
                  <a:pt x="3445" y="3719"/>
                </a:lnTo>
                <a:lnTo>
                  <a:pt x="3476" y="3733"/>
                </a:lnTo>
                <a:lnTo>
                  <a:pt x="3509" y="3741"/>
                </a:lnTo>
                <a:lnTo>
                  <a:pt x="3543" y="3744"/>
                </a:lnTo>
                <a:lnTo>
                  <a:pt x="3578" y="3741"/>
                </a:lnTo>
                <a:lnTo>
                  <a:pt x="3612" y="3732"/>
                </a:lnTo>
                <a:lnTo>
                  <a:pt x="3643" y="3718"/>
                </a:lnTo>
                <a:lnTo>
                  <a:pt x="3670" y="3699"/>
                </a:lnTo>
                <a:lnTo>
                  <a:pt x="3694" y="3675"/>
                </a:lnTo>
                <a:lnTo>
                  <a:pt x="3713" y="3649"/>
                </a:lnTo>
                <a:lnTo>
                  <a:pt x="3728" y="3618"/>
                </a:lnTo>
                <a:lnTo>
                  <a:pt x="3737" y="3585"/>
                </a:lnTo>
                <a:lnTo>
                  <a:pt x="3740" y="3551"/>
                </a:lnTo>
                <a:lnTo>
                  <a:pt x="3738" y="3523"/>
                </a:lnTo>
                <a:lnTo>
                  <a:pt x="3731" y="3495"/>
                </a:lnTo>
                <a:lnTo>
                  <a:pt x="3721" y="3469"/>
                </a:lnTo>
                <a:lnTo>
                  <a:pt x="3707" y="3444"/>
                </a:lnTo>
                <a:lnTo>
                  <a:pt x="3690" y="3423"/>
                </a:lnTo>
                <a:close/>
                <a:moveTo>
                  <a:pt x="2611" y="2003"/>
                </a:moveTo>
                <a:lnTo>
                  <a:pt x="2571" y="2076"/>
                </a:lnTo>
                <a:lnTo>
                  <a:pt x="2526" y="2146"/>
                </a:lnTo>
                <a:lnTo>
                  <a:pt x="2476" y="2213"/>
                </a:lnTo>
                <a:lnTo>
                  <a:pt x="2422" y="2276"/>
                </a:lnTo>
                <a:lnTo>
                  <a:pt x="2364" y="2336"/>
                </a:lnTo>
                <a:lnTo>
                  <a:pt x="2301" y="2391"/>
                </a:lnTo>
                <a:lnTo>
                  <a:pt x="2236" y="2442"/>
                </a:lnTo>
                <a:lnTo>
                  <a:pt x="2165" y="2490"/>
                </a:lnTo>
                <a:lnTo>
                  <a:pt x="2094" y="2532"/>
                </a:lnTo>
                <a:lnTo>
                  <a:pt x="2019" y="2569"/>
                </a:lnTo>
                <a:lnTo>
                  <a:pt x="1940" y="2602"/>
                </a:lnTo>
                <a:lnTo>
                  <a:pt x="1861" y="2630"/>
                </a:lnTo>
                <a:lnTo>
                  <a:pt x="1780" y="2651"/>
                </a:lnTo>
                <a:lnTo>
                  <a:pt x="1698" y="2667"/>
                </a:lnTo>
                <a:lnTo>
                  <a:pt x="1606" y="2680"/>
                </a:lnTo>
                <a:lnTo>
                  <a:pt x="1513" y="2685"/>
                </a:lnTo>
                <a:lnTo>
                  <a:pt x="1420" y="2684"/>
                </a:lnTo>
                <a:lnTo>
                  <a:pt x="1327" y="2676"/>
                </a:lnTo>
                <a:lnTo>
                  <a:pt x="1235" y="2661"/>
                </a:lnTo>
                <a:lnTo>
                  <a:pt x="1144" y="2640"/>
                </a:lnTo>
                <a:lnTo>
                  <a:pt x="1064" y="2615"/>
                </a:lnTo>
                <a:lnTo>
                  <a:pt x="986" y="2585"/>
                </a:lnTo>
                <a:lnTo>
                  <a:pt x="911" y="2551"/>
                </a:lnTo>
                <a:lnTo>
                  <a:pt x="839" y="2512"/>
                </a:lnTo>
                <a:lnTo>
                  <a:pt x="768" y="2467"/>
                </a:lnTo>
                <a:lnTo>
                  <a:pt x="701" y="2420"/>
                </a:lnTo>
                <a:lnTo>
                  <a:pt x="638" y="2366"/>
                </a:lnTo>
                <a:lnTo>
                  <a:pt x="579" y="2310"/>
                </a:lnTo>
                <a:lnTo>
                  <a:pt x="522" y="2249"/>
                </a:lnTo>
                <a:lnTo>
                  <a:pt x="471" y="2186"/>
                </a:lnTo>
                <a:lnTo>
                  <a:pt x="423" y="2119"/>
                </a:lnTo>
                <a:lnTo>
                  <a:pt x="381" y="2049"/>
                </a:lnTo>
                <a:lnTo>
                  <a:pt x="343" y="1975"/>
                </a:lnTo>
                <a:lnTo>
                  <a:pt x="311" y="1902"/>
                </a:lnTo>
                <a:lnTo>
                  <a:pt x="284" y="1827"/>
                </a:lnTo>
                <a:lnTo>
                  <a:pt x="261" y="1751"/>
                </a:lnTo>
                <a:lnTo>
                  <a:pt x="245" y="1673"/>
                </a:lnTo>
                <a:lnTo>
                  <a:pt x="233" y="1593"/>
                </a:lnTo>
                <a:lnTo>
                  <a:pt x="227" y="1514"/>
                </a:lnTo>
                <a:lnTo>
                  <a:pt x="226" y="1435"/>
                </a:lnTo>
                <a:lnTo>
                  <a:pt x="229" y="1354"/>
                </a:lnTo>
                <a:lnTo>
                  <a:pt x="238" y="1275"/>
                </a:lnTo>
                <a:lnTo>
                  <a:pt x="252" y="1196"/>
                </a:lnTo>
                <a:lnTo>
                  <a:pt x="271" y="1118"/>
                </a:lnTo>
                <a:lnTo>
                  <a:pt x="296" y="1042"/>
                </a:lnTo>
                <a:lnTo>
                  <a:pt x="326" y="968"/>
                </a:lnTo>
                <a:lnTo>
                  <a:pt x="360" y="896"/>
                </a:lnTo>
                <a:lnTo>
                  <a:pt x="399" y="826"/>
                </a:lnTo>
                <a:lnTo>
                  <a:pt x="445" y="756"/>
                </a:lnTo>
                <a:lnTo>
                  <a:pt x="495" y="688"/>
                </a:lnTo>
                <a:lnTo>
                  <a:pt x="549" y="624"/>
                </a:lnTo>
                <a:lnTo>
                  <a:pt x="608" y="565"/>
                </a:lnTo>
                <a:lnTo>
                  <a:pt x="672" y="510"/>
                </a:lnTo>
                <a:lnTo>
                  <a:pt x="738" y="459"/>
                </a:lnTo>
                <a:lnTo>
                  <a:pt x="808" y="411"/>
                </a:lnTo>
                <a:lnTo>
                  <a:pt x="881" y="369"/>
                </a:lnTo>
                <a:lnTo>
                  <a:pt x="955" y="333"/>
                </a:lnTo>
                <a:lnTo>
                  <a:pt x="1034" y="300"/>
                </a:lnTo>
                <a:lnTo>
                  <a:pt x="1113" y="274"/>
                </a:lnTo>
                <a:lnTo>
                  <a:pt x="1195" y="252"/>
                </a:lnTo>
                <a:lnTo>
                  <a:pt x="1279" y="236"/>
                </a:lnTo>
                <a:lnTo>
                  <a:pt x="1305" y="233"/>
                </a:lnTo>
                <a:lnTo>
                  <a:pt x="1345" y="227"/>
                </a:lnTo>
                <a:lnTo>
                  <a:pt x="1413" y="221"/>
                </a:lnTo>
                <a:lnTo>
                  <a:pt x="1481" y="220"/>
                </a:lnTo>
                <a:lnTo>
                  <a:pt x="1560" y="223"/>
                </a:lnTo>
                <a:lnTo>
                  <a:pt x="1640" y="229"/>
                </a:lnTo>
                <a:lnTo>
                  <a:pt x="1718" y="241"/>
                </a:lnTo>
                <a:lnTo>
                  <a:pt x="1794" y="258"/>
                </a:lnTo>
                <a:lnTo>
                  <a:pt x="1869" y="278"/>
                </a:lnTo>
                <a:lnTo>
                  <a:pt x="1942" y="303"/>
                </a:lnTo>
                <a:lnTo>
                  <a:pt x="2013" y="333"/>
                </a:lnTo>
                <a:lnTo>
                  <a:pt x="2091" y="372"/>
                </a:lnTo>
                <a:lnTo>
                  <a:pt x="2167" y="417"/>
                </a:lnTo>
                <a:lnTo>
                  <a:pt x="2240" y="465"/>
                </a:lnTo>
                <a:lnTo>
                  <a:pt x="2309" y="520"/>
                </a:lnTo>
                <a:lnTo>
                  <a:pt x="2374" y="579"/>
                </a:lnTo>
                <a:lnTo>
                  <a:pt x="2434" y="642"/>
                </a:lnTo>
                <a:lnTo>
                  <a:pt x="2490" y="709"/>
                </a:lnTo>
                <a:lnTo>
                  <a:pt x="2540" y="780"/>
                </a:lnTo>
                <a:lnTo>
                  <a:pt x="2586" y="854"/>
                </a:lnTo>
                <a:lnTo>
                  <a:pt x="2626" y="931"/>
                </a:lnTo>
                <a:lnTo>
                  <a:pt x="2660" y="1010"/>
                </a:lnTo>
                <a:lnTo>
                  <a:pt x="2689" y="1091"/>
                </a:lnTo>
                <a:lnTo>
                  <a:pt x="2711" y="1174"/>
                </a:lnTo>
                <a:lnTo>
                  <a:pt x="2728" y="1258"/>
                </a:lnTo>
                <a:lnTo>
                  <a:pt x="2739" y="1342"/>
                </a:lnTo>
                <a:lnTo>
                  <a:pt x="2744" y="1427"/>
                </a:lnTo>
                <a:lnTo>
                  <a:pt x="2743" y="1512"/>
                </a:lnTo>
                <a:lnTo>
                  <a:pt x="2735" y="1597"/>
                </a:lnTo>
                <a:lnTo>
                  <a:pt x="2722" y="1681"/>
                </a:lnTo>
                <a:lnTo>
                  <a:pt x="2703" y="1765"/>
                </a:lnTo>
                <a:lnTo>
                  <a:pt x="2678" y="1847"/>
                </a:lnTo>
                <a:lnTo>
                  <a:pt x="2647" y="1926"/>
                </a:lnTo>
                <a:lnTo>
                  <a:pt x="2611" y="2003"/>
                </a:lnTo>
                <a:close/>
              </a:path>
            </a:pathLst>
          </a:custGeom>
          <a:solidFill>
            <a:srgbClr val="C849D3"/>
          </a:solidFill>
          <a:ln w="0">
            <a:solidFill>
              <a:srgbClr val="C849D3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>
              <a:defRPr/>
            </a:pPr>
            <a:endParaRPr lang="zh-CN" altLang="en-US" kern="0">
              <a:solidFill>
                <a:prstClr val="black"/>
              </a:solidFill>
              <a:latin typeface="等线" panose="0201060003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45043" y="551974"/>
            <a:ext cx="5908834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有目的地搜集相关资料，如历史背景、基本现状。</a:t>
            </a:r>
          </a:p>
        </p:txBody>
      </p:sp>
      <p:sp>
        <p:nvSpPr>
          <p:cNvPr id="16" name="菱形 15"/>
          <p:cNvSpPr/>
          <p:nvPr/>
        </p:nvSpPr>
        <p:spPr>
          <a:xfrm>
            <a:off x="2374583" y="647224"/>
            <a:ext cx="234315" cy="245269"/>
          </a:xfrm>
          <a:prstGeom prst="diamond">
            <a:avLst/>
          </a:prstGeom>
          <a:noFill/>
          <a:ln>
            <a:solidFill>
              <a:srgbClr val="C849D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2286953" y="1532096"/>
            <a:ext cx="5908834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把资料来源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记录下来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22" name="菱形 21"/>
          <p:cNvSpPr/>
          <p:nvPr/>
        </p:nvSpPr>
        <p:spPr>
          <a:xfrm>
            <a:off x="2416493" y="1627347"/>
            <a:ext cx="234315" cy="245269"/>
          </a:xfrm>
          <a:prstGeom prst="diamond">
            <a:avLst/>
          </a:prstGeom>
          <a:noFill/>
          <a:ln>
            <a:solidFill>
              <a:srgbClr val="C849D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">
            <a:off x="1363980" y="2423160"/>
            <a:ext cx="1847850" cy="184785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223" y="2442686"/>
            <a:ext cx="1480185" cy="177927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6441" y="2376011"/>
            <a:ext cx="1757363" cy="1757363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1417796" y="1179672"/>
            <a:ext cx="52006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 b="1" dirty="0">
                <a:latin typeface="楷体" panose="02010609060101010101" charset="-122"/>
                <a:ea typeface="楷体" panose="02010609060101010101" charset="-122"/>
              </a:rPr>
              <a:t>搜集</a:t>
            </a:r>
          </a:p>
          <a:p>
            <a:r>
              <a:rPr lang="zh-CN" altLang="en-US" sz="1500" b="1" dirty="0">
                <a:latin typeface="楷体" panose="02010609060101010101" charset="-122"/>
                <a:ea typeface="楷体" panose="02010609060101010101" charset="-122"/>
              </a:rPr>
              <a:t>资料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1" grpId="0"/>
      <p:bldP spid="2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159193" y="357664"/>
            <a:ext cx="7359491" cy="2449354"/>
          </a:xfrm>
          <a:prstGeom prst="rect">
            <a:avLst/>
          </a:prstGeom>
          <a:solidFill>
            <a:schemeClr val="accent5">
              <a:lumMod val="20000"/>
              <a:lumOff val="80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245043" y="551974"/>
            <a:ext cx="5908834" cy="11763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根据要介绍的内容分类整理资料，如描绘外观和结构的，记录历史变化的，讲述故事的。</a:t>
            </a:r>
          </a:p>
        </p:txBody>
      </p:sp>
      <p:sp>
        <p:nvSpPr>
          <p:cNvPr id="16" name="菱形 15"/>
          <p:cNvSpPr/>
          <p:nvPr/>
        </p:nvSpPr>
        <p:spPr>
          <a:xfrm>
            <a:off x="2374583" y="647224"/>
            <a:ext cx="234315" cy="245269"/>
          </a:xfrm>
          <a:prstGeom prst="diamond">
            <a:avLst/>
          </a:prstGeom>
          <a:noFill/>
          <a:ln>
            <a:solidFill>
              <a:srgbClr val="C849D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2245043" y="1855470"/>
            <a:ext cx="5908834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筛选资料，剔除无关信息。如果资料不够完善，可以继续搜集、补充。</a:t>
            </a:r>
          </a:p>
        </p:txBody>
      </p:sp>
      <p:sp>
        <p:nvSpPr>
          <p:cNvPr id="22" name="菱形 21"/>
          <p:cNvSpPr/>
          <p:nvPr/>
        </p:nvSpPr>
        <p:spPr>
          <a:xfrm>
            <a:off x="2374583" y="1950720"/>
            <a:ext cx="234315" cy="245269"/>
          </a:xfrm>
          <a:prstGeom prst="diamond">
            <a:avLst/>
          </a:prstGeom>
          <a:noFill/>
          <a:ln>
            <a:solidFill>
              <a:srgbClr val="C849D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55" name="组合 154"/>
          <p:cNvGrpSpPr/>
          <p:nvPr/>
        </p:nvGrpSpPr>
        <p:grpSpPr>
          <a:xfrm>
            <a:off x="1435400" y="621646"/>
            <a:ext cx="408993" cy="466493"/>
            <a:chOff x="1490040" y="1878330"/>
            <a:chExt cx="644241" cy="734816"/>
          </a:xfrm>
          <a:solidFill>
            <a:srgbClr val="C849D3"/>
          </a:solidFill>
        </p:grpSpPr>
        <p:sp>
          <p:nvSpPr>
            <p:cNvPr id="156" name="Freeform 6"/>
            <p:cNvSpPr/>
            <p:nvPr/>
          </p:nvSpPr>
          <p:spPr bwMode="auto">
            <a:xfrm>
              <a:off x="1897968" y="1886332"/>
              <a:ext cx="228311" cy="227970"/>
            </a:xfrm>
            <a:custGeom>
              <a:avLst/>
              <a:gdLst>
                <a:gd name="T0" fmla="*/ 113 w 1341"/>
                <a:gd name="T1" fmla="*/ 0 h 1339"/>
                <a:gd name="T2" fmla="*/ 1341 w 1341"/>
                <a:gd name="T3" fmla="*/ 1227 h 1339"/>
                <a:gd name="T4" fmla="*/ 1227 w 1341"/>
                <a:gd name="T5" fmla="*/ 1339 h 1339"/>
                <a:gd name="T6" fmla="*/ 0 w 1341"/>
                <a:gd name="T7" fmla="*/ 113 h 1339"/>
                <a:gd name="T8" fmla="*/ 113 w 1341"/>
                <a:gd name="T9" fmla="*/ 0 h 1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1" h="1339">
                  <a:moveTo>
                    <a:pt x="113" y="0"/>
                  </a:moveTo>
                  <a:lnTo>
                    <a:pt x="1341" y="1227"/>
                  </a:lnTo>
                  <a:lnTo>
                    <a:pt x="1227" y="1339"/>
                  </a:lnTo>
                  <a:lnTo>
                    <a:pt x="0" y="113"/>
                  </a:lnTo>
                  <a:lnTo>
                    <a:pt x="113" y="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57" name="Freeform 7"/>
            <p:cNvSpPr/>
            <p:nvPr/>
          </p:nvSpPr>
          <p:spPr bwMode="auto">
            <a:xfrm>
              <a:off x="1627435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58" name="Freeform 8"/>
            <p:cNvSpPr/>
            <p:nvPr/>
          </p:nvSpPr>
          <p:spPr bwMode="auto">
            <a:xfrm>
              <a:off x="1966751" y="2232288"/>
              <a:ext cx="30135" cy="27070"/>
            </a:xfrm>
            <a:custGeom>
              <a:avLst/>
              <a:gdLst>
                <a:gd name="T0" fmla="*/ 177 w 177"/>
                <a:gd name="T1" fmla="*/ 80 h 159"/>
                <a:gd name="T2" fmla="*/ 173 w 177"/>
                <a:gd name="T3" fmla="*/ 101 h 159"/>
                <a:gd name="T4" fmla="*/ 164 w 177"/>
                <a:gd name="T5" fmla="*/ 119 h 159"/>
                <a:gd name="T6" fmla="*/ 151 w 177"/>
                <a:gd name="T7" fmla="*/ 136 h 159"/>
                <a:gd name="T8" fmla="*/ 132 w 177"/>
                <a:gd name="T9" fmla="*/ 148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8 h 159"/>
                <a:gd name="T18" fmla="*/ 26 w 177"/>
                <a:gd name="T19" fmla="*/ 136 h 159"/>
                <a:gd name="T20" fmla="*/ 12 w 177"/>
                <a:gd name="T21" fmla="*/ 119 h 159"/>
                <a:gd name="T22" fmla="*/ 4 w 177"/>
                <a:gd name="T23" fmla="*/ 101 h 159"/>
                <a:gd name="T24" fmla="*/ 0 w 177"/>
                <a:gd name="T25" fmla="*/ 80 h 159"/>
                <a:gd name="T26" fmla="*/ 4 w 177"/>
                <a:gd name="T27" fmla="*/ 57 h 159"/>
                <a:gd name="T28" fmla="*/ 12 w 177"/>
                <a:gd name="T29" fmla="*/ 39 h 159"/>
                <a:gd name="T30" fmla="*/ 26 w 177"/>
                <a:gd name="T31" fmla="*/ 22 h 159"/>
                <a:gd name="T32" fmla="*/ 43 w 177"/>
                <a:gd name="T33" fmla="*/ 10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0 h 159"/>
                <a:gd name="T42" fmla="*/ 151 w 177"/>
                <a:gd name="T43" fmla="*/ 22 h 159"/>
                <a:gd name="T44" fmla="*/ 164 w 177"/>
                <a:gd name="T45" fmla="*/ 39 h 159"/>
                <a:gd name="T46" fmla="*/ 173 w 177"/>
                <a:gd name="T47" fmla="*/ 57 h 159"/>
                <a:gd name="T48" fmla="*/ 177 w 177"/>
                <a:gd name="T49" fmla="*/ 8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80"/>
                  </a:moveTo>
                  <a:lnTo>
                    <a:pt x="173" y="101"/>
                  </a:lnTo>
                  <a:lnTo>
                    <a:pt x="164" y="119"/>
                  </a:lnTo>
                  <a:lnTo>
                    <a:pt x="151" y="136"/>
                  </a:lnTo>
                  <a:lnTo>
                    <a:pt x="132" y="148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8"/>
                  </a:lnTo>
                  <a:lnTo>
                    <a:pt x="26" y="136"/>
                  </a:lnTo>
                  <a:lnTo>
                    <a:pt x="12" y="119"/>
                  </a:lnTo>
                  <a:lnTo>
                    <a:pt x="4" y="101"/>
                  </a:lnTo>
                  <a:lnTo>
                    <a:pt x="0" y="80"/>
                  </a:lnTo>
                  <a:lnTo>
                    <a:pt x="4" y="57"/>
                  </a:lnTo>
                  <a:lnTo>
                    <a:pt x="12" y="39"/>
                  </a:lnTo>
                  <a:lnTo>
                    <a:pt x="26" y="22"/>
                  </a:lnTo>
                  <a:lnTo>
                    <a:pt x="43" y="10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0"/>
                  </a:lnTo>
                  <a:lnTo>
                    <a:pt x="151" y="22"/>
                  </a:lnTo>
                  <a:lnTo>
                    <a:pt x="164" y="39"/>
                  </a:lnTo>
                  <a:lnTo>
                    <a:pt x="173" y="57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59" name="Rectangle 9"/>
            <p:cNvSpPr>
              <a:spLocks noChangeArrowheads="1"/>
            </p:cNvSpPr>
            <p:nvPr/>
          </p:nvSpPr>
          <p:spPr bwMode="auto">
            <a:xfrm>
              <a:off x="1643098" y="2232288"/>
              <a:ext cx="338635" cy="27070"/>
            </a:xfrm>
            <a:prstGeom prst="rect">
              <a:avLst/>
            </a:prstGeom>
            <a:grpFill/>
            <a:ln w="0">
              <a:solidFill>
                <a:srgbClr val="C849D3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0" name="Freeform 10"/>
            <p:cNvSpPr/>
            <p:nvPr/>
          </p:nvSpPr>
          <p:spPr bwMode="auto">
            <a:xfrm>
              <a:off x="1627435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4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4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4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1" name="Freeform 11"/>
            <p:cNvSpPr/>
            <p:nvPr/>
          </p:nvSpPr>
          <p:spPr bwMode="auto">
            <a:xfrm>
              <a:off x="1966751" y="2315372"/>
              <a:ext cx="30135" cy="27241"/>
            </a:xfrm>
            <a:custGeom>
              <a:avLst/>
              <a:gdLst>
                <a:gd name="T0" fmla="*/ 177 w 177"/>
                <a:gd name="T1" fmla="*/ 80 h 160"/>
                <a:gd name="T2" fmla="*/ 173 w 177"/>
                <a:gd name="T3" fmla="*/ 102 h 160"/>
                <a:gd name="T4" fmla="*/ 164 w 177"/>
                <a:gd name="T5" fmla="*/ 120 h 160"/>
                <a:gd name="T6" fmla="*/ 151 w 177"/>
                <a:gd name="T7" fmla="*/ 138 h 160"/>
                <a:gd name="T8" fmla="*/ 132 w 177"/>
                <a:gd name="T9" fmla="*/ 149 h 160"/>
                <a:gd name="T10" fmla="*/ 111 w 177"/>
                <a:gd name="T11" fmla="*/ 157 h 160"/>
                <a:gd name="T12" fmla="*/ 88 w 177"/>
                <a:gd name="T13" fmla="*/ 160 h 160"/>
                <a:gd name="T14" fmla="*/ 66 w 177"/>
                <a:gd name="T15" fmla="*/ 157 h 160"/>
                <a:gd name="T16" fmla="*/ 43 w 177"/>
                <a:gd name="T17" fmla="*/ 149 h 160"/>
                <a:gd name="T18" fmla="*/ 26 w 177"/>
                <a:gd name="T19" fmla="*/ 138 h 160"/>
                <a:gd name="T20" fmla="*/ 12 w 177"/>
                <a:gd name="T21" fmla="*/ 120 h 160"/>
                <a:gd name="T22" fmla="*/ 4 w 177"/>
                <a:gd name="T23" fmla="*/ 102 h 160"/>
                <a:gd name="T24" fmla="*/ 0 w 177"/>
                <a:gd name="T25" fmla="*/ 80 h 160"/>
                <a:gd name="T26" fmla="*/ 4 w 177"/>
                <a:gd name="T27" fmla="*/ 59 h 160"/>
                <a:gd name="T28" fmla="*/ 12 w 177"/>
                <a:gd name="T29" fmla="*/ 41 h 160"/>
                <a:gd name="T30" fmla="*/ 26 w 177"/>
                <a:gd name="T31" fmla="*/ 24 h 160"/>
                <a:gd name="T32" fmla="*/ 43 w 177"/>
                <a:gd name="T33" fmla="*/ 12 h 160"/>
                <a:gd name="T34" fmla="*/ 66 w 177"/>
                <a:gd name="T35" fmla="*/ 3 h 160"/>
                <a:gd name="T36" fmla="*/ 88 w 177"/>
                <a:gd name="T37" fmla="*/ 0 h 160"/>
                <a:gd name="T38" fmla="*/ 111 w 177"/>
                <a:gd name="T39" fmla="*/ 3 h 160"/>
                <a:gd name="T40" fmla="*/ 132 w 177"/>
                <a:gd name="T41" fmla="*/ 12 h 160"/>
                <a:gd name="T42" fmla="*/ 151 w 177"/>
                <a:gd name="T43" fmla="*/ 24 h 160"/>
                <a:gd name="T44" fmla="*/ 164 w 177"/>
                <a:gd name="T45" fmla="*/ 41 h 160"/>
                <a:gd name="T46" fmla="*/ 173 w 177"/>
                <a:gd name="T47" fmla="*/ 59 h 160"/>
                <a:gd name="T48" fmla="*/ 177 w 177"/>
                <a:gd name="T4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60">
                  <a:moveTo>
                    <a:pt x="177" y="80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8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60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8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2" y="41"/>
                  </a:lnTo>
                  <a:lnTo>
                    <a:pt x="26" y="24"/>
                  </a:lnTo>
                  <a:lnTo>
                    <a:pt x="43" y="12"/>
                  </a:lnTo>
                  <a:lnTo>
                    <a:pt x="66" y="3"/>
                  </a:lnTo>
                  <a:lnTo>
                    <a:pt x="88" y="0"/>
                  </a:lnTo>
                  <a:lnTo>
                    <a:pt x="111" y="3"/>
                  </a:lnTo>
                  <a:lnTo>
                    <a:pt x="132" y="12"/>
                  </a:lnTo>
                  <a:lnTo>
                    <a:pt x="151" y="24"/>
                  </a:lnTo>
                  <a:lnTo>
                    <a:pt x="164" y="41"/>
                  </a:lnTo>
                  <a:lnTo>
                    <a:pt x="173" y="59"/>
                  </a:lnTo>
                  <a:lnTo>
                    <a:pt x="177" y="8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2" name="Rectangle 12"/>
            <p:cNvSpPr>
              <a:spLocks noChangeArrowheads="1"/>
            </p:cNvSpPr>
            <p:nvPr/>
          </p:nvSpPr>
          <p:spPr bwMode="auto">
            <a:xfrm>
              <a:off x="1643098" y="2315372"/>
              <a:ext cx="338635" cy="27241"/>
            </a:xfrm>
            <a:prstGeom prst="rect">
              <a:avLst/>
            </a:prstGeom>
            <a:grpFill/>
            <a:ln w="0">
              <a:solidFill>
                <a:srgbClr val="C849D3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3" name="Freeform 13"/>
            <p:cNvSpPr/>
            <p:nvPr/>
          </p:nvSpPr>
          <p:spPr bwMode="auto">
            <a:xfrm>
              <a:off x="1627435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4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4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4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4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4" name="Freeform 14"/>
            <p:cNvSpPr/>
            <p:nvPr/>
          </p:nvSpPr>
          <p:spPr bwMode="auto">
            <a:xfrm>
              <a:off x="1966751" y="2408841"/>
              <a:ext cx="30135" cy="27070"/>
            </a:xfrm>
            <a:custGeom>
              <a:avLst/>
              <a:gdLst>
                <a:gd name="T0" fmla="*/ 177 w 177"/>
                <a:gd name="T1" fmla="*/ 79 h 159"/>
                <a:gd name="T2" fmla="*/ 173 w 177"/>
                <a:gd name="T3" fmla="*/ 102 h 159"/>
                <a:gd name="T4" fmla="*/ 164 w 177"/>
                <a:gd name="T5" fmla="*/ 120 h 159"/>
                <a:gd name="T6" fmla="*/ 151 w 177"/>
                <a:gd name="T7" fmla="*/ 137 h 159"/>
                <a:gd name="T8" fmla="*/ 132 w 177"/>
                <a:gd name="T9" fmla="*/ 149 h 159"/>
                <a:gd name="T10" fmla="*/ 111 w 177"/>
                <a:gd name="T11" fmla="*/ 157 h 159"/>
                <a:gd name="T12" fmla="*/ 88 w 177"/>
                <a:gd name="T13" fmla="*/ 159 h 159"/>
                <a:gd name="T14" fmla="*/ 66 w 177"/>
                <a:gd name="T15" fmla="*/ 157 h 159"/>
                <a:gd name="T16" fmla="*/ 43 w 177"/>
                <a:gd name="T17" fmla="*/ 149 h 159"/>
                <a:gd name="T18" fmla="*/ 26 w 177"/>
                <a:gd name="T19" fmla="*/ 137 h 159"/>
                <a:gd name="T20" fmla="*/ 12 w 177"/>
                <a:gd name="T21" fmla="*/ 120 h 159"/>
                <a:gd name="T22" fmla="*/ 4 w 177"/>
                <a:gd name="T23" fmla="*/ 102 h 159"/>
                <a:gd name="T24" fmla="*/ 0 w 177"/>
                <a:gd name="T25" fmla="*/ 79 h 159"/>
                <a:gd name="T26" fmla="*/ 4 w 177"/>
                <a:gd name="T27" fmla="*/ 58 h 159"/>
                <a:gd name="T28" fmla="*/ 12 w 177"/>
                <a:gd name="T29" fmla="*/ 40 h 159"/>
                <a:gd name="T30" fmla="*/ 26 w 177"/>
                <a:gd name="T31" fmla="*/ 23 h 159"/>
                <a:gd name="T32" fmla="*/ 43 w 177"/>
                <a:gd name="T33" fmla="*/ 11 h 159"/>
                <a:gd name="T34" fmla="*/ 66 w 177"/>
                <a:gd name="T35" fmla="*/ 2 h 159"/>
                <a:gd name="T36" fmla="*/ 88 w 177"/>
                <a:gd name="T37" fmla="*/ 0 h 159"/>
                <a:gd name="T38" fmla="*/ 111 w 177"/>
                <a:gd name="T39" fmla="*/ 2 h 159"/>
                <a:gd name="T40" fmla="*/ 132 w 177"/>
                <a:gd name="T41" fmla="*/ 11 h 159"/>
                <a:gd name="T42" fmla="*/ 151 w 177"/>
                <a:gd name="T43" fmla="*/ 23 h 159"/>
                <a:gd name="T44" fmla="*/ 164 w 177"/>
                <a:gd name="T45" fmla="*/ 40 h 159"/>
                <a:gd name="T46" fmla="*/ 173 w 177"/>
                <a:gd name="T47" fmla="*/ 58 h 159"/>
                <a:gd name="T48" fmla="*/ 177 w 177"/>
                <a:gd name="T49" fmla="*/ 7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7" h="159">
                  <a:moveTo>
                    <a:pt x="177" y="79"/>
                  </a:moveTo>
                  <a:lnTo>
                    <a:pt x="173" y="102"/>
                  </a:lnTo>
                  <a:lnTo>
                    <a:pt x="164" y="120"/>
                  </a:lnTo>
                  <a:lnTo>
                    <a:pt x="151" y="137"/>
                  </a:lnTo>
                  <a:lnTo>
                    <a:pt x="132" y="149"/>
                  </a:lnTo>
                  <a:lnTo>
                    <a:pt x="111" y="157"/>
                  </a:lnTo>
                  <a:lnTo>
                    <a:pt x="88" y="159"/>
                  </a:lnTo>
                  <a:lnTo>
                    <a:pt x="66" y="157"/>
                  </a:lnTo>
                  <a:lnTo>
                    <a:pt x="43" y="149"/>
                  </a:lnTo>
                  <a:lnTo>
                    <a:pt x="26" y="137"/>
                  </a:lnTo>
                  <a:lnTo>
                    <a:pt x="12" y="120"/>
                  </a:lnTo>
                  <a:lnTo>
                    <a:pt x="4" y="102"/>
                  </a:lnTo>
                  <a:lnTo>
                    <a:pt x="0" y="79"/>
                  </a:lnTo>
                  <a:lnTo>
                    <a:pt x="4" y="58"/>
                  </a:lnTo>
                  <a:lnTo>
                    <a:pt x="12" y="40"/>
                  </a:lnTo>
                  <a:lnTo>
                    <a:pt x="26" y="23"/>
                  </a:lnTo>
                  <a:lnTo>
                    <a:pt x="43" y="11"/>
                  </a:lnTo>
                  <a:lnTo>
                    <a:pt x="66" y="2"/>
                  </a:lnTo>
                  <a:lnTo>
                    <a:pt x="88" y="0"/>
                  </a:lnTo>
                  <a:lnTo>
                    <a:pt x="111" y="2"/>
                  </a:lnTo>
                  <a:lnTo>
                    <a:pt x="132" y="11"/>
                  </a:lnTo>
                  <a:lnTo>
                    <a:pt x="151" y="23"/>
                  </a:lnTo>
                  <a:lnTo>
                    <a:pt x="164" y="40"/>
                  </a:lnTo>
                  <a:lnTo>
                    <a:pt x="173" y="58"/>
                  </a:lnTo>
                  <a:lnTo>
                    <a:pt x="177" y="79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5" name="Rectangle 15"/>
            <p:cNvSpPr>
              <a:spLocks noChangeArrowheads="1"/>
            </p:cNvSpPr>
            <p:nvPr/>
          </p:nvSpPr>
          <p:spPr bwMode="auto">
            <a:xfrm>
              <a:off x="1643098" y="2408841"/>
              <a:ext cx="338635" cy="27070"/>
            </a:xfrm>
            <a:prstGeom prst="rect">
              <a:avLst/>
            </a:prstGeom>
            <a:grpFill/>
            <a:ln w="0">
              <a:solidFill>
                <a:srgbClr val="C849D3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6" name="Freeform 16"/>
            <p:cNvSpPr/>
            <p:nvPr/>
          </p:nvSpPr>
          <p:spPr bwMode="auto">
            <a:xfrm>
              <a:off x="1884518" y="1905571"/>
              <a:ext cx="27070" cy="222352"/>
            </a:xfrm>
            <a:custGeom>
              <a:avLst/>
              <a:gdLst>
                <a:gd name="T0" fmla="*/ 0 w 159"/>
                <a:gd name="T1" fmla="*/ 0 h 1306"/>
                <a:gd name="T2" fmla="*/ 0 w 159"/>
                <a:gd name="T3" fmla="*/ 1146 h 1306"/>
                <a:gd name="T4" fmla="*/ 3 w 159"/>
                <a:gd name="T5" fmla="*/ 1182 h 1306"/>
                <a:gd name="T6" fmla="*/ 14 w 159"/>
                <a:gd name="T7" fmla="*/ 1214 h 1306"/>
                <a:gd name="T8" fmla="*/ 32 w 159"/>
                <a:gd name="T9" fmla="*/ 1245 h 1306"/>
                <a:gd name="T10" fmla="*/ 56 w 159"/>
                <a:gd name="T11" fmla="*/ 1268 h 1306"/>
                <a:gd name="T12" fmla="*/ 83 w 159"/>
                <a:gd name="T13" fmla="*/ 1288 h 1306"/>
                <a:gd name="T14" fmla="*/ 116 w 159"/>
                <a:gd name="T15" fmla="*/ 1300 h 1306"/>
                <a:gd name="T16" fmla="*/ 152 w 159"/>
                <a:gd name="T17" fmla="*/ 1306 h 1306"/>
                <a:gd name="T18" fmla="*/ 152 w 159"/>
                <a:gd name="T19" fmla="*/ 1306 h 1306"/>
                <a:gd name="T20" fmla="*/ 159 w 159"/>
                <a:gd name="T21" fmla="*/ 1306 h 1306"/>
                <a:gd name="T22" fmla="*/ 159 w 159"/>
                <a:gd name="T23" fmla="*/ 0 h 1306"/>
                <a:gd name="T24" fmla="*/ 0 w 159"/>
                <a:gd name="T25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306">
                  <a:moveTo>
                    <a:pt x="0" y="0"/>
                  </a:moveTo>
                  <a:lnTo>
                    <a:pt x="0" y="1146"/>
                  </a:lnTo>
                  <a:lnTo>
                    <a:pt x="3" y="1182"/>
                  </a:lnTo>
                  <a:lnTo>
                    <a:pt x="14" y="1214"/>
                  </a:lnTo>
                  <a:lnTo>
                    <a:pt x="32" y="1245"/>
                  </a:lnTo>
                  <a:lnTo>
                    <a:pt x="56" y="1268"/>
                  </a:lnTo>
                  <a:lnTo>
                    <a:pt x="83" y="1288"/>
                  </a:lnTo>
                  <a:lnTo>
                    <a:pt x="116" y="1300"/>
                  </a:lnTo>
                  <a:lnTo>
                    <a:pt x="152" y="1306"/>
                  </a:lnTo>
                  <a:lnTo>
                    <a:pt x="152" y="1306"/>
                  </a:lnTo>
                  <a:lnTo>
                    <a:pt x="159" y="1306"/>
                  </a:lnTo>
                  <a:lnTo>
                    <a:pt x="15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7" name="Freeform 17"/>
            <p:cNvSpPr/>
            <p:nvPr/>
          </p:nvSpPr>
          <p:spPr bwMode="auto">
            <a:xfrm>
              <a:off x="1884518" y="2100682"/>
              <a:ext cx="227459" cy="27241"/>
            </a:xfrm>
            <a:custGeom>
              <a:avLst/>
              <a:gdLst>
                <a:gd name="T0" fmla="*/ 0 w 1336"/>
                <a:gd name="T1" fmla="*/ 0 h 160"/>
                <a:gd name="T2" fmla="*/ 3 w 1336"/>
                <a:gd name="T3" fmla="*/ 36 h 160"/>
                <a:gd name="T4" fmla="*/ 15 w 1336"/>
                <a:gd name="T5" fmla="*/ 68 h 160"/>
                <a:gd name="T6" fmla="*/ 34 w 1336"/>
                <a:gd name="T7" fmla="*/ 99 h 160"/>
                <a:gd name="T8" fmla="*/ 57 w 1336"/>
                <a:gd name="T9" fmla="*/ 122 h 160"/>
                <a:gd name="T10" fmla="*/ 86 w 1336"/>
                <a:gd name="T11" fmla="*/ 142 h 160"/>
                <a:gd name="T12" fmla="*/ 119 w 1336"/>
                <a:gd name="T13" fmla="*/ 154 h 160"/>
                <a:gd name="T14" fmla="*/ 154 w 1336"/>
                <a:gd name="T15" fmla="*/ 160 h 160"/>
                <a:gd name="T16" fmla="*/ 1336 w 1336"/>
                <a:gd name="T17" fmla="*/ 160 h 160"/>
                <a:gd name="T18" fmla="*/ 1336 w 1336"/>
                <a:gd name="T19" fmla="*/ 0 h 160"/>
                <a:gd name="T20" fmla="*/ 0 w 1336"/>
                <a:gd name="T2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36" h="160">
                  <a:moveTo>
                    <a:pt x="0" y="0"/>
                  </a:moveTo>
                  <a:lnTo>
                    <a:pt x="3" y="36"/>
                  </a:lnTo>
                  <a:lnTo>
                    <a:pt x="15" y="68"/>
                  </a:lnTo>
                  <a:lnTo>
                    <a:pt x="34" y="99"/>
                  </a:lnTo>
                  <a:lnTo>
                    <a:pt x="57" y="122"/>
                  </a:lnTo>
                  <a:lnTo>
                    <a:pt x="86" y="142"/>
                  </a:lnTo>
                  <a:lnTo>
                    <a:pt x="119" y="154"/>
                  </a:lnTo>
                  <a:lnTo>
                    <a:pt x="154" y="160"/>
                  </a:lnTo>
                  <a:lnTo>
                    <a:pt x="1336" y="160"/>
                  </a:lnTo>
                  <a:lnTo>
                    <a:pt x="133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8" name="Freeform 18"/>
            <p:cNvSpPr/>
            <p:nvPr/>
          </p:nvSpPr>
          <p:spPr bwMode="auto">
            <a:xfrm>
              <a:off x="2106870" y="2086891"/>
              <a:ext cx="27411" cy="54652"/>
            </a:xfrm>
            <a:custGeom>
              <a:avLst/>
              <a:gdLst>
                <a:gd name="T0" fmla="*/ 0 w 161"/>
                <a:gd name="T1" fmla="*/ 0 h 321"/>
                <a:gd name="T2" fmla="*/ 0 w 161"/>
                <a:gd name="T3" fmla="*/ 321 h 321"/>
                <a:gd name="T4" fmla="*/ 33 w 161"/>
                <a:gd name="T5" fmla="*/ 317 h 321"/>
                <a:gd name="T6" fmla="*/ 63 w 161"/>
                <a:gd name="T7" fmla="*/ 308 h 321"/>
                <a:gd name="T8" fmla="*/ 90 w 161"/>
                <a:gd name="T9" fmla="*/ 293 h 321"/>
                <a:gd name="T10" fmla="*/ 114 w 161"/>
                <a:gd name="T11" fmla="*/ 274 h 321"/>
                <a:gd name="T12" fmla="*/ 134 w 161"/>
                <a:gd name="T13" fmla="*/ 250 h 321"/>
                <a:gd name="T14" fmla="*/ 148 w 161"/>
                <a:gd name="T15" fmla="*/ 223 h 321"/>
                <a:gd name="T16" fmla="*/ 157 w 161"/>
                <a:gd name="T17" fmla="*/ 193 h 321"/>
                <a:gd name="T18" fmla="*/ 161 w 161"/>
                <a:gd name="T19" fmla="*/ 161 h 321"/>
                <a:gd name="T20" fmla="*/ 157 w 161"/>
                <a:gd name="T21" fmla="*/ 129 h 321"/>
                <a:gd name="T22" fmla="*/ 148 w 161"/>
                <a:gd name="T23" fmla="*/ 98 h 321"/>
                <a:gd name="T24" fmla="*/ 134 w 161"/>
                <a:gd name="T25" fmla="*/ 71 h 321"/>
                <a:gd name="T26" fmla="*/ 114 w 161"/>
                <a:gd name="T27" fmla="*/ 47 h 321"/>
                <a:gd name="T28" fmla="*/ 90 w 161"/>
                <a:gd name="T29" fmla="*/ 28 h 321"/>
                <a:gd name="T30" fmla="*/ 63 w 161"/>
                <a:gd name="T31" fmla="*/ 13 h 321"/>
                <a:gd name="T32" fmla="*/ 33 w 161"/>
                <a:gd name="T33" fmla="*/ 4 h 321"/>
                <a:gd name="T34" fmla="*/ 0 w 161"/>
                <a:gd name="T35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1" h="321">
                  <a:moveTo>
                    <a:pt x="0" y="0"/>
                  </a:moveTo>
                  <a:lnTo>
                    <a:pt x="0" y="321"/>
                  </a:lnTo>
                  <a:lnTo>
                    <a:pt x="33" y="317"/>
                  </a:lnTo>
                  <a:lnTo>
                    <a:pt x="63" y="308"/>
                  </a:lnTo>
                  <a:lnTo>
                    <a:pt x="90" y="293"/>
                  </a:lnTo>
                  <a:lnTo>
                    <a:pt x="114" y="274"/>
                  </a:lnTo>
                  <a:lnTo>
                    <a:pt x="134" y="250"/>
                  </a:lnTo>
                  <a:lnTo>
                    <a:pt x="148" y="223"/>
                  </a:lnTo>
                  <a:lnTo>
                    <a:pt x="157" y="193"/>
                  </a:lnTo>
                  <a:lnTo>
                    <a:pt x="161" y="161"/>
                  </a:lnTo>
                  <a:lnTo>
                    <a:pt x="157" y="129"/>
                  </a:lnTo>
                  <a:lnTo>
                    <a:pt x="148" y="98"/>
                  </a:lnTo>
                  <a:lnTo>
                    <a:pt x="134" y="71"/>
                  </a:lnTo>
                  <a:lnTo>
                    <a:pt x="114" y="47"/>
                  </a:lnTo>
                  <a:lnTo>
                    <a:pt x="90" y="28"/>
                  </a:lnTo>
                  <a:lnTo>
                    <a:pt x="63" y="13"/>
                  </a:lnTo>
                  <a:lnTo>
                    <a:pt x="33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69" name="Freeform 19"/>
            <p:cNvSpPr/>
            <p:nvPr/>
          </p:nvSpPr>
          <p:spPr bwMode="auto">
            <a:xfrm>
              <a:off x="1870558" y="1878330"/>
              <a:ext cx="54652" cy="46650"/>
            </a:xfrm>
            <a:custGeom>
              <a:avLst/>
              <a:gdLst>
                <a:gd name="T0" fmla="*/ 274 w 321"/>
                <a:gd name="T1" fmla="*/ 274 h 274"/>
                <a:gd name="T2" fmla="*/ 294 w 321"/>
                <a:gd name="T3" fmla="*/ 250 h 274"/>
                <a:gd name="T4" fmla="*/ 308 w 321"/>
                <a:gd name="T5" fmla="*/ 222 h 274"/>
                <a:gd name="T6" fmla="*/ 317 w 321"/>
                <a:gd name="T7" fmla="*/ 192 h 274"/>
                <a:gd name="T8" fmla="*/ 321 w 321"/>
                <a:gd name="T9" fmla="*/ 160 h 274"/>
                <a:gd name="T10" fmla="*/ 317 w 321"/>
                <a:gd name="T11" fmla="*/ 128 h 274"/>
                <a:gd name="T12" fmla="*/ 308 w 321"/>
                <a:gd name="T13" fmla="*/ 98 h 274"/>
                <a:gd name="T14" fmla="*/ 294 w 321"/>
                <a:gd name="T15" fmla="*/ 71 h 274"/>
                <a:gd name="T16" fmla="*/ 274 w 321"/>
                <a:gd name="T17" fmla="*/ 47 h 274"/>
                <a:gd name="T18" fmla="*/ 251 w 321"/>
                <a:gd name="T19" fmla="*/ 27 h 274"/>
                <a:gd name="T20" fmla="*/ 223 w 321"/>
                <a:gd name="T21" fmla="*/ 13 h 274"/>
                <a:gd name="T22" fmla="*/ 193 w 321"/>
                <a:gd name="T23" fmla="*/ 4 h 274"/>
                <a:gd name="T24" fmla="*/ 161 w 321"/>
                <a:gd name="T25" fmla="*/ 0 h 274"/>
                <a:gd name="T26" fmla="*/ 129 w 321"/>
                <a:gd name="T27" fmla="*/ 4 h 274"/>
                <a:gd name="T28" fmla="*/ 99 w 321"/>
                <a:gd name="T29" fmla="*/ 13 h 274"/>
                <a:gd name="T30" fmla="*/ 71 w 321"/>
                <a:gd name="T31" fmla="*/ 27 h 274"/>
                <a:gd name="T32" fmla="*/ 47 w 321"/>
                <a:gd name="T33" fmla="*/ 47 h 274"/>
                <a:gd name="T34" fmla="*/ 28 w 321"/>
                <a:gd name="T35" fmla="*/ 71 h 274"/>
                <a:gd name="T36" fmla="*/ 13 w 321"/>
                <a:gd name="T37" fmla="*/ 98 h 274"/>
                <a:gd name="T38" fmla="*/ 4 w 321"/>
                <a:gd name="T39" fmla="*/ 128 h 274"/>
                <a:gd name="T40" fmla="*/ 0 w 321"/>
                <a:gd name="T41" fmla="*/ 160 h 274"/>
                <a:gd name="T42" fmla="*/ 161 w 321"/>
                <a:gd name="T43" fmla="*/ 160 h 274"/>
                <a:gd name="T44" fmla="*/ 274 w 321"/>
                <a:gd name="T45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1" h="274">
                  <a:moveTo>
                    <a:pt x="274" y="274"/>
                  </a:moveTo>
                  <a:lnTo>
                    <a:pt x="294" y="250"/>
                  </a:lnTo>
                  <a:lnTo>
                    <a:pt x="308" y="222"/>
                  </a:lnTo>
                  <a:lnTo>
                    <a:pt x="317" y="192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1" y="27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1" y="0"/>
                  </a:lnTo>
                  <a:lnTo>
                    <a:pt x="129" y="4"/>
                  </a:lnTo>
                  <a:lnTo>
                    <a:pt x="99" y="13"/>
                  </a:lnTo>
                  <a:lnTo>
                    <a:pt x="71" y="27"/>
                  </a:lnTo>
                  <a:lnTo>
                    <a:pt x="47" y="47"/>
                  </a:lnTo>
                  <a:lnTo>
                    <a:pt x="28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161" y="160"/>
                  </a:lnTo>
                  <a:lnTo>
                    <a:pt x="274" y="274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70" name="Freeform 20"/>
            <p:cNvSpPr/>
            <p:nvPr/>
          </p:nvSpPr>
          <p:spPr bwMode="auto">
            <a:xfrm>
              <a:off x="1490040" y="1878330"/>
              <a:ext cx="54652" cy="54652"/>
            </a:xfrm>
            <a:custGeom>
              <a:avLst/>
              <a:gdLst>
                <a:gd name="T0" fmla="*/ 160 w 321"/>
                <a:gd name="T1" fmla="*/ 257 h 321"/>
                <a:gd name="T2" fmla="*/ 162 w 321"/>
                <a:gd name="T3" fmla="*/ 257 h 321"/>
                <a:gd name="T4" fmla="*/ 161 w 321"/>
                <a:gd name="T5" fmla="*/ 249 h 321"/>
                <a:gd name="T6" fmla="*/ 160 w 321"/>
                <a:gd name="T7" fmla="*/ 241 h 321"/>
                <a:gd name="T8" fmla="*/ 163 w 321"/>
                <a:gd name="T9" fmla="*/ 216 h 321"/>
                <a:gd name="T10" fmla="*/ 174 w 321"/>
                <a:gd name="T11" fmla="*/ 195 h 321"/>
                <a:gd name="T12" fmla="*/ 190 w 321"/>
                <a:gd name="T13" fmla="*/ 178 h 321"/>
                <a:gd name="T14" fmla="*/ 211 w 321"/>
                <a:gd name="T15" fmla="*/ 166 h 321"/>
                <a:gd name="T16" fmla="*/ 234 w 321"/>
                <a:gd name="T17" fmla="*/ 161 h 321"/>
                <a:gd name="T18" fmla="*/ 234 w 321"/>
                <a:gd name="T19" fmla="*/ 160 h 321"/>
                <a:gd name="T20" fmla="*/ 321 w 321"/>
                <a:gd name="T21" fmla="*/ 160 h 321"/>
                <a:gd name="T22" fmla="*/ 317 w 321"/>
                <a:gd name="T23" fmla="*/ 128 h 321"/>
                <a:gd name="T24" fmla="*/ 308 w 321"/>
                <a:gd name="T25" fmla="*/ 98 h 321"/>
                <a:gd name="T26" fmla="*/ 293 w 321"/>
                <a:gd name="T27" fmla="*/ 71 h 321"/>
                <a:gd name="T28" fmla="*/ 274 w 321"/>
                <a:gd name="T29" fmla="*/ 47 h 321"/>
                <a:gd name="T30" fmla="*/ 250 w 321"/>
                <a:gd name="T31" fmla="*/ 27 h 321"/>
                <a:gd name="T32" fmla="*/ 222 w 321"/>
                <a:gd name="T33" fmla="*/ 13 h 321"/>
                <a:gd name="T34" fmla="*/ 192 w 321"/>
                <a:gd name="T35" fmla="*/ 4 h 321"/>
                <a:gd name="T36" fmla="*/ 160 w 321"/>
                <a:gd name="T37" fmla="*/ 0 h 321"/>
                <a:gd name="T38" fmla="*/ 128 w 321"/>
                <a:gd name="T39" fmla="*/ 4 h 321"/>
                <a:gd name="T40" fmla="*/ 98 w 321"/>
                <a:gd name="T41" fmla="*/ 13 h 321"/>
                <a:gd name="T42" fmla="*/ 70 w 321"/>
                <a:gd name="T43" fmla="*/ 27 h 321"/>
                <a:gd name="T44" fmla="*/ 47 w 321"/>
                <a:gd name="T45" fmla="*/ 47 h 321"/>
                <a:gd name="T46" fmla="*/ 27 w 321"/>
                <a:gd name="T47" fmla="*/ 71 h 321"/>
                <a:gd name="T48" fmla="*/ 13 w 321"/>
                <a:gd name="T49" fmla="*/ 98 h 321"/>
                <a:gd name="T50" fmla="*/ 4 w 321"/>
                <a:gd name="T51" fmla="*/ 128 h 321"/>
                <a:gd name="T52" fmla="*/ 0 w 321"/>
                <a:gd name="T53" fmla="*/ 160 h 321"/>
                <a:gd name="T54" fmla="*/ 4 w 321"/>
                <a:gd name="T55" fmla="*/ 192 h 321"/>
                <a:gd name="T56" fmla="*/ 13 w 321"/>
                <a:gd name="T57" fmla="*/ 222 h 321"/>
                <a:gd name="T58" fmla="*/ 27 w 321"/>
                <a:gd name="T59" fmla="*/ 250 h 321"/>
                <a:gd name="T60" fmla="*/ 47 w 321"/>
                <a:gd name="T61" fmla="*/ 274 h 321"/>
                <a:gd name="T62" fmla="*/ 70 w 321"/>
                <a:gd name="T63" fmla="*/ 293 h 321"/>
                <a:gd name="T64" fmla="*/ 98 w 321"/>
                <a:gd name="T65" fmla="*/ 308 h 321"/>
                <a:gd name="T66" fmla="*/ 128 w 321"/>
                <a:gd name="T67" fmla="*/ 317 h 321"/>
                <a:gd name="T68" fmla="*/ 160 w 321"/>
                <a:gd name="T69" fmla="*/ 321 h 321"/>
                <a:gd name="T70" fmla="*/ 160 w 321"/>
                <a:gd name="T71" fmla="*/ 25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321">
                  <a:moveTo>
                    <a:pt x="160" y="257"/>
                  </a:moveTo>
                  <a:lnTo>
                    <a:pt x="162" y="257"/>
                  </a:lnTo>
                  <a:lnTo>
                    <a:pt x="161" y="249"/>
                  </a:lnTo>
                  <a:lnTo>
                    <a:pt x="160" y="241"/>
                  </a:lnTo>
                  <a:lnTo>
                    <a:pt x="163" y="216"/>
                  </a:lnTo>
                  <a:lnTo>
                    <a:pt x="174" y="195"/>
                  </a:lnTo>
                  <a:lnTo>
                    <a:pt x="190" y="178"/>
                  </a:lnTo>
                  <a:lnTo>
                    <a:pt x="211" y="166"/>
                  </a:lnTo>
                  <a:lnTo>
                    <a:pt x="234" y="161"/>
                  </a:lnTo>
                  <a:lnTo>
                    <a:pt x="234" y="160"/>
                  </a:lnTo>
                  <a:lnTo>
                    <a:pt x="321" y="160"/>
                  </a:lnTo>
                  <a:lnTo>
                    <a:pt x="317" y="128"/>
                  </a:lnTo>
                  <a:lnTo>
                    <a:pt x="308" y="98"/>
                  </a:lnTo>
                  <a:lnTo>
                    <a:pt x="293" y="71"/>
                  </a:lnTo>
                  <a:lnTo>
                    <a:pt x="274" y="47"/>
                  </a:lnTo>
                  <a:lnTo>
                    <a:pt x="250" y="27"/>
                  </a:lnTo>
                  <a:lnTo>
                    <a:pt x="222" y="13"/>
                  </a:lnTo>
                  <a:lnTo>
                    <a:pt x="192" y="4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4" y="192"/>
                  </a:lnTo>
                  <a:lnTo>
                    <a:pt x="13" y="222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3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1"/>
                  </a:lnTo>
                  <a:lnTo>
                    <a:pt x="160" y="257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71" name="Freeform 21"/>
            <p:cNvSpPr/>
            <p:nvPr/>
          </p:nvSpPr>
          <p:spPr bwMode="auto">
            <a:xfrm>
              <a:off x="1490040" y="1878330"/>
              <a:ext cx="407928" cy="734646"/>
            </a:xfrm>
            <a:custGeom>
              <a:avLst/>
              <a:gdLst>
                <a:gd name="T0" fmla="*/ 160 w 2396"/>
                <a:gd name="T1" fmla="*/ 0 h 4315"/>
                <a:gd name="T2" fmla="*/ 128 w 2396"/>
                <a:gd name="T3" fmla="*/ 4 h 4315"/>
                <a:gd name="T4" fmla="*/ 98 w 2396"/>
                <a:gd name="T5" fmla="*/ 13 h 4315"/>
                <a:gd name="T6" fmla="*/ 70 w 2396"/>
                <a:gd name="T7" fmla="*/ 27 h 4315"/>
                <a:gd name="T8" fmla="*/ 47 w 2396"/>
                <a:gd name="T9" fmla="*/ 47 h 4315"/>
                <a:gd name="T10" fmla="*/ 27 w 2396"/>
                <a:gd name="T11" fmla="*/ 71 h 4315"/>
                <a:gd name="T12" fmla="*/ 13 w 2396"/>
                <a:gd name="T13" fmla="*/ 98 h 4315"/>
                <a:gd name="T14" fmla="*/ 4 w 2396"/>
                <a:gd name="T15" fmla="*/ 128 h 4315"/>
                <a:gd name="T16" fmla="*/ 0 w 2396"/>
                <a:gd name="T17" fmla="*/ 160 h 4315"/>
                <a:gd name="T18" fmla="*/ 0 w 2396"/>
                <a:gd name="T19" fmla="*/ 4155 h 4315"/>
                <a:gd name="T20" fmla="*/ 4 w 2396"/>
                <a:gd name="T21" fmla="*/ 4188 h 4315"/>
                <a:gd name="T22" fmla="*/ 13 w 2396"/>
                <a:gd name="T23" fmla="*/ 4218 h 4315"/>
                <a:gd name="T24" fmla="*/ 27 w 2396"/>
                <a:gd name="T25" fmla="*/ 4245 h 4315"/>
                <a:gd name="T26" fmla="*/ 47 w 2396"/>
                <a:gd name="T27" fmla="*/ 4269 h 4315"/>
                <a:gd name="T28" fmla="*/ 70 w 2396"/>
                <a:gd name="T29" fmla="*/ 4289 h 4315"/>
                <a:gd name="T30" fmla="*/ 98 w 2396"/>
                <a:gd name="T31" fmla="*/ 4303 h 4315"/>
                <a:gd name="T32" fmla="*/ 128 w 2396"/>
                <a:gd name="T33" fmla="*/ 4312 h 4315"/>
                <a:gd name="T34" fmla="*/ 160 w 2396"/>
                <a:gd name="T35" fmla="*/ 4315 h 4315"/>
                <a:gd name="T36" fmla="*/ 160 w 2396"/>
                <a:gd name="T37" fmla="*/ 160 h 4315"/>
                <a:gd name="T38" fmla="*/ 2396 w 2396"/>
                <a:gd name="T39" fmla="*/ 160 h 4315"/>
                <a:gd name="T40" fmla="*/ 2396 w 2396"/>
                <a:gd name="T41" fmla="*/ 0 h 4315"/>
                <a:gd name="T42" fmla="*/ 160 w 2396"/>
                <a:gd name="T43" fmla="*/ 0 h 4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96" h="4315">
                  <a:moveTo>
                    <a:pt x="160" y="0"/>
                  </a:moveTo>
                  <a:lnTo>
                    <a:pt x="128" y="4"/>
                  </a:lnTo>
                  <a:lnTo>
                    <a:pt x="98" y="13"/>
                  </a:lnTo>
                  <a:lnTo>
                    <a:pt x="70" y="27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8"/>
                  </a:lnTo>
                  <a:lnTo>
                    <a:pt x="0" y="160"/>
                  </a:lnTo>
                  <a:lnTo>
                    <a:pt x="0" y="4155"/>
                  </a:lnTo>
                  <a:lnTo>
                    <a:pt x="4" y="4188"/>
                  </a:lnTo>
                  <a:lnTo>
                    <a:pt x="13" y="4218"/>
                  </a:lnTo>
                  <a:lnTo>
                    <a:pt x="27" y="4245"/>
                  </a:lnTo>
                  <a:lnTo>
                    <a:pt x="47" y="4269"/>
                  </a:lnTo>
                  <a:lnTo>
                    <a:pt x="70" y="4289"/>
                  </a:lnTo>
                  <a:lnTo>
                    <a:pt x="98" y="4303"/>
                  </a:lnTo>
                  <a:lnTo>
                    <a:pt x="128" y="4312"/>
                  </a:lnTo>
                  <a:lnTo>
                    <a:pt x="160" y="4315"/>
                  </a:lnTo>
                  <a:lnTo>
                    <a:pt x="160" y="160"/>
                  </a:lnTo>
                  <a:lnTo>
                    <a:pt x="2396" y="160"/>
                  </a:lnTo>
                  <a:lnTo>
                    <a:pt x="2396" y="0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72" name="Freeform 22"/>
            <p:cNvSpPr/>
            <p:nvPr/>
          </p:nvSpPr>
          <p:spPr bwMode="auto">
            <a:xfrm>
              <a:off x="1490040" y="2558494"/>
              <a:ext cx="54311" cy="54481"/>
            </a:xfrm>
            <a:custGeom>
              <a:avLst/>
              <a:gdLst>
                <a:gd name="T0" fmla="*/ 240 w 319"/>
                <a:gd name="T1" fmla="*/ 161 h 320"/>
                <a:gd name="T2" fmla="*/ 219 w 319"/>
                <a:gd name="T3" fmla="*/ 159 h 320"/>
                <a:gd name="T4" fmla="*/ 200 w 319"/>
                <a:gd name="T5" fmla="*/ 150 h 320"/>
                <a:gd name="T6" fmla="*/ 183 w 319"/>
                <a:gd name="T7" fmla="*/ 138 h 320"/>
                <a:gd name="T8" fmla="*/ 171 w 319"/>
                <a:gd name="T9" fmla="*/ 122 h 320"/>
                <a:gd name="T10" fmla="*/ 162 w 319"/>
                <a:gd name="T11" fmla="*/ 102 h 320"/>
                <a:gd name="T12" fmla="*/ 160 w 319"/>
                <a:gd name="T13" fmla="*/ 81 h 320"/>
                <a:gd name="T14" fmla="*/ 160 w 319"/>
                <a:gd name="T15" fmla="*/ 0 h 320"/>
                <a:gd name="T16" fmla="*/ 128 w 319"/>
                <a:gd name="T17" fmla="*/ 4 h 320"/>
                <a:gd name="T18" fmla="*/ 98 w 319"/>
                <a:gd name="T19" fmla="*/ 13 h 320"/>
                <a:gd name="T20" fmla="*/ 70 w 319"/>
                <a:gd name="T21" fmla="*/ 28 h 320"/>
                <a:gd name="T22" fmla="*/ 47 w 319"/>
                <a:gd name="T23" fmla="*/ 47 h 320"/>
                <a:gd name="T24" fmla="*/ 27 w 319"/>
                <a:gd name="T25" fmla="*/ 71 h 320"/>
                <a:gd name="T26" fmla="*/ 13 w 319"/>
                <a:gd name="T27" fmla="*/ 98 h 320"/>
                <a:gd name="T28" fmla="*/ 4 w 319"/>
                <a:gd name="T29" fmla="*/ 129 h 320"/>
                <a:gd name="T30" fmla="*/ 0 w 319"/>
                <a:gd name="T31" fmla="*/ 160 h 320"/>
                <a:gd name="T32" fmla="*/ 4 w 319"/>
                <a:gd name="T33" fmla="*/ 193 h 320"/>
                <a:gd name="T34" fmla="*/ 13 w 319"/>
                <a:gd name="T35" fmla="*/ 223 h 320"/>
                <a:gd name="T36" fmla="*/ 27 w 319"/>
                <a:gd name="T37" fmla="*/ 250 h 320"/>
                <a:gd name="T38" fmla="*/ 47 w 319"/>
                <a:gd name="T39" fmla="*/ 274 h 320"/>
                <a:gd name="T40" fmla="*/ 70 w 319"/>
                <a:gd name="T41" fmla="*/ 294 h 320"/>
                <a:gd name="T42" fmla="*/ 98 w 319"/>
                <a:gd name="T43" fmla="*/ 308 h 320"/>
                <a:gd name="T44" fmla="*/ 128 w 319"/>
                <a:gd name="T45" fmla="*/ 317 h 320"/>
                <a:gd name="T46" fmla="*/ 160 w 319"/>
                <a:gd name="T47" fmla="*/ 320 h 320"/>
                <a:gd name="T48" fmla="*/ 192 w 319"/>
                <a:gd name="T49" fmla="*/ 317 h 320"/>
                <a:gd name="T50" fmla="*/ 222 w 319"/>
                <a:gd name="T51" fmla="*/ 308 h 320"/>
                <a:gd name="T52" fmla="*/ 249 w 319"/>
                <a:gd name="T53" fmla="*/ 294 h 320"/>
                <a:gd name="T54" fmla="*/ 274 w 319"/>
                <a:gd name="T55" fmla="*/ 274 h 320"/>
                <a:gd name="T56" fmla="*/ 292 w 319"/>
                <a:gd name="T57" fmla="*/ 250 h 320"/>
                <a:gd name="T58" fmla="*/ 308 w 319"/>
                <a:gd name="T59" fmla="*/ 223 h 320"/>
                <a:gd name="T60" fmla="*/ 317 w 319"/>
                <a:gd name="T61" fmla="*/ 193 h 320"/>
                <a:gd name="T62" fmla="*/ 319 w 319"/>
                <a:gd name="T63" fmla="*/ 161 h 320"/>
                <a:gd name="T64" fmla="*/ 240 w 319"/>
                <a:gd name="T65" fmla="*/ 16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9" h="320">
                  <a:moveTo>
                    <a:pt x="240" y="161"/>
                  </a:moveTo>
                  <a:lnTo>
                    <a:pt x="219" y="159"/>
                  </a:lnTo>
                  <a:lnTo>
                    <a:pt x="200" y="150"/>
                  </a:lnTo>
                  <a:lnTo>
                    <a:pt x="183" y="138"/>
                  </a:lnTo>
                  <a:lnTo>
                    <a:pt x="171" y="122"/>
                  </a:lnTo>
                  <a:lnTo>
                    <a:pt x="162" y="102"/>
                  </a:lnTo>
                  <a:lnTo>
                    <a:pt x="160" y="81"/>
                  </a:lnTo>
                  <a:lnTo>
                    <a:pt x="160" y="0"/>
                  </a:lnTo>
                  <a:lnTo>
                    <a:pt x="128" y="4"/>
                  </a:lnTo>
                  <a:lnTo>
                    <a:pt x="98" y="13"/>
                  </a:lnTo>
                  <a:lnTo>
                    <a:pt x="70" y="28"/>
                  </a:lnTo>
                  <a:lnTo>
                    <a:pt x="47" y="47"/>
                  </a:lnTo>
                  <a:lnTo>
                    <a:pt x="27" y="71"/>
                  </a:lnTo>
                  <a:lnTo>
                    <a:pt x="13" y="98"/>
                  </a:lnTo>
                  <a:lnTo>
                    <a:pt x="4" y="129"/>
                  </a:lnTo>
                  <a:lnTo>
                    <a:pt x="0" y="160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7" y="250"/>
                  </a:lnTo>
                  <a:lnTo>
                    <a:pt x="47" y="274"/>
                  </a:lnTo>
                  <a:lnTo>
                    <a:pt x="70" y="294"/>
                  </a:lnTo>
                  <a:lnTo>
                    <a:pt x="98" y="308"/>
                  </a:lnTo>
                  <a:lnTo>
                    <a:pt x="128" y="317"/>
                  </a:lnTo>
                  <a:lnTo>
                    <a:pt x="160" y="320"/>
                  </a:lnTo>
                  <a:lnTo>
                    <a:pt x="192" y="317"/>
                  </a:lnTo>
                  <a:lnTo>
                    <a:pt x="222" y="308"/>
                  </a:lnTo>
                  <a:lnTo>
                    <a:pt x="249" y="294"/>
                  </a:lnTo>
                  <a:lnTo>
                    <a:pt x="274" y="274"/>
                  </a:lnTo>
                  <a:lnTo>
                    <a:pt x="292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19" y="161"/>
                  </a:lnTo>
                  <a:lnTo>
                    <a:pt x="240" y="161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73" name="Freeform 23"/>
            <p:cNvSpPr/>
            <p:nvPr/>
          </p:nvSpPr>
          <p:spPr bwMode="auto">
            <a:xfrm>
              <a:off x="2079629" y="2558494"/>
              <a:ext cx="54652" cy="54481"/>
            </a:xfrm>
            <a:custGeom>
              <a:avLst/>
              <a:gdLst>
                <a:gd name="T0" fmla="*/ 160 w 321"/>
                <a:gd name="T1" fmla="*/ 0 h 320"/>
                <a:gd name="T2" fmla="*/ 160 w 321"/>
                <a:gd name="T3" fmla="*/ 81 h 320"/>
                <a:gd name="T4" fmla="*/ 157 w 321"/>
                <a:gd name="T5" fmla="*/ 102 h 320"/>
                <a:gd name="T6" fmla="*/ 150 w 321"/>
                <a:gd name="T7" fmla="*/ 122 h 320"/>
                <a:gd name="T8" fmla="*/ 138 w 321"/>
                <a:gd name="T9" fmla="*/ 138 h 320"/>
                <a:gd name="T10" fmla="*/ 121 w 321"/>
                <a:gd name="T11" fmla="*/ 150 h 320"/>
                <a:gd name="T12" fmla="*/ 102 w 321"/>
                <a:gd name="T13" fmla="*/ 159 h 320"/>
                <a:gd name="T14" fmla="*/ 80 w 321"/>
                <a:gd name="T15" fmla="*/ 161 h 320"/>
                <a:gd name="T16" fmla="*/ 0 w 321"/>
                <a:gd name="T17" fmla="*/ 161 h 320"/>
                <a:gd name="T18" fmla="*/ 4 w 321"/>
                <a:gd name="T19" fmla="*/ 193 h 320"/>
                <a:gd name="T20" fmla="*/ 13 w 321"/>
                <a:gd name="T21" fmla="*/ 223 h 320"/>
                <a:gd name="T22" fmla="*/ 28 w 321"/>
                <a:gd name="T23" fmla="*/ 250 h 320"/>
                <a:gd name="T24" fmla="*/ 47 w 321"/>
                <a:gd name="T25" fmla="*/ 274 h 320"/>
                <a:gd name="T26" fmla="*/ 71 w 321"/>
                <a:gd name="T27" fmla="*/ 294 h 320"/>
                <a:gd name="T28" fmla="*/ 98 w 321"/>
                <a:gd name="T29" fmla="*/ 308 h 320"/>
                <a:gd name="T30" fmla="*/ 129 w 321"/>
                <a:gd name="T31" fmla="*/ 317 h 320"/>
                <a:gd name="T32" fmla="*/ 160 w 321"/>
                <a:gd name="T33" fmla="*/ 320 h 320"/>
                <a:gd name="T34" fmla="*/ 193 w 321"/>
                <a:gd name="T35" fmla="*/ 317 h 320"/>
                <a:gd name="T36" fmla="*/ 223 w 321"/>
                <a:gd name="T37" fmla="*/ 308 h 320"/>
                <a:gd name="T38" fmla="*/ 250 w 321"/>
                <a:gd name="T39" fmla="*/ 294 h 320"/>
                <a:gd name="T40" fmla="*/ 274 w 321"/>
                <a:gd name="T41" fmla="*/ 274 h 320"/>
                <a:gd name="T42" fmla="*/ 294 w 321"/>
                <a:gd name="T43" fmla="*/ 250 h 320"/>
                <a:gd name="T44" fmla="*/ 308 w 321"/>
                <a:gd name="T45" fmla="*/ 223 h 320"/>
                <a:gd name="T46" fmla="*/ 317 w 321"/>
                <a:gd name="T47" fmla="*/ 193 h 320"/>
                <a:gd name="T48" fmla="*/ 321 w 321"/>
                <a:gd name="T49" fmla="*/ 160 h 320"/>
                <a:gd name="T50" fmla="*/ 317 w 321"/>
                <a:gd name="T51" fmla="*/ 129 h 320"/>
                <a:gd name="T52" fmla="*/ 308 w 321"/>
                <a:gd name="T53" fmla="*/ 98 h 320"/>
                <a:gd name="T54" fmla="*/ 294 w 321"/>
                <a:gd name="T55" fmla="*/ 71 h 320"/>
                <a:gd name="T56" fmla="*/ 274 w 321"/>
                <a:gd name="T57" fmla="*/ 47 h 320"/>
                <a:gd name="T58" fmla="*/ 250 w 321"/>
                <a:gd name="T59" fmla="*/ 28 h 320"/>
                <a:gd name="T60" fmla="*/ 223 w 321"/>
                <a:gd name="T61" fmla="*/ 13 h 320"/>
                <a:gd name="T62" fmla="*/ 193 w 321"/>
                <a:gd name="T63" fmla="*/ 4 h 320"/>
                <a:gd name="T64" fmla="*/ 160 w 321"/>
                <a:gd name="T6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320">
                  <a:moveTo>
                    <a:pt x="160" y="0"/>
                  </a:moveTo>
                  <a:lnTo>
                    <a:pt x="160" y="81"/>
                  </a:lnTo>
                  <a:lnTo>
                    <a:pt x="157" y="102"/>
                  </a:lnTo>
                  <a:lnTo>
                    <a:pt x="150" y="122"/>
                  </a:lnTo>
                  <a:lnTo>
                    <a:pt x="138" y="138"/>
                  </a:lnTo>
                  <a:lnTo>
                    <a:pt x="121" y="150"/>
                  </a:lnTo>
                  <a:lnTo>
                    <a:pt x="102" y="159"/>
                  </a:lnTo>
                  <a:lnTo>
                    <a:pt x="80" y="161"/>
                  </a:lnTo>
                  <a:lnTo>
                    <a:pt x="0" y="161"/>
                  </a:lnTo>
                  <a:lnTo>
                    <a:pt x="4" y="193"/>
                  </a:lnTo>
                  <a:lnTo>
                    <a:pt x="13" y="223"/>
                  </a:lnTo>
                  <a:lnTo>
                    <a:pt x="28" y="250"/>
                  </a:lnTo>
                  <a:lnTo>
                    <a:pt x="47" y="274"/>
                  </a:lnTo>
                  <a:lnTo>
                    <a:pt x="71" y="294"/>
                  </a:lnTo>
                  <a:lnTo>
                    <a:pt x="98" y="308"/>
                  </a:lnTo>
                  <a:lnTo>
                    <a:pt x="129" y="317"/>
                  </a:lnTo>
                  <a:lnTo>
                    <a:pt x="160" y="320"/>
                  </a:lnTo>
                  <a:lnTo>
                    <a:pt x="193" y="317"/>
                  </a:lnTo>
                  <a:lnTo>
                    <a:pt x="223" y="308"/>
                  </a:lnTo>
                  <a:lnTo>
                    <a:pt x="250" y="294"/>
                  </a:lnTo>
                  <a:lnTo>
                    <a:pt x="274" y="274"/>
                  </a:lnTo>
                  <a:lnTo>
                    <a:pt x="294" y="250"/>
                  </a:lnTo>
                  <a:lnTo>
                    <a:pt x="308" y="223"/>
                  </a:lnTo>
                  <a:lnTo>
                    <a:pt x="317" y="193"/>
                  </a:lnTo>
                  <a:lnTo>
                    <a:pt x="321" y="160"/>
                  </a:lnTo>
                  <a:lnTo>
                    <a:pt x="317" y="129"/>
                  </a:lnTo>
                  <a:lnTo>
                    <a:pt x="308" y="98"/>
                  </a:lnTo>
                  <a:lnTo>
                    <a:pt x="294" y="71"/>
                  </a:lnTo>
                  <a:lnTo>
                    <a:pt x="274" y="47"/>
                  </a:lnTo>
                  <a:lnTo>
                    <a:pt x="250" y="28"/>
                  </a:lnTo>
                  <a:lnTo>
                    <a:pt x="223" y="13"/>
                  </a:lnTo>
                  <a:lnTo>
                    <a:pt x="193" y="4"/>
                  </a:lnTo>
                  <a:lnTo>
                    <a:pt x="160" y="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74" name="Freeform 24"/>
            <p:cNvSpPr/>
            <p:nvPr/>
          </p:nvSpPr>
          <p:spPr bwMode="auto">
            <a:xfrm>
              <a:off x="1490040" y="2585905"/>
              <a:ext cx="644241" cy="27241"/>
            </a:xfrm>
            <a:custGeom>
              <a:avLst/>
              <a:gdLst>
                <a:gd name="T0" fmla="*/ 3623 w 3784"/>
                <a:gd name="T1" fmla="*/ 160 h 160"/>
                <a:gd name="T2" fmla="*/ 3623 w 3784"/>
                <a:gd name="T3" fmla="*/ 159 h 160"/>
                <a:gd name="T4" fmla="*/ 3656 w 3784"/>
                <a:gd name="T5" fmla="*/ 156 h 160"/>
                <a:gd name="T6" fmla="*/ 3686 w 3784"/>
                <a:gd name="T7" fmla="*/ 147 h 160"/>
                <a:gd name="T8" fmla="*/ 3713 w 3784"/>
                <a:gd name="T9" fmla="*/ 133 h 160"/>
                <a:gd name="T10" fmla="*/ 3737 w 3784"/>
                <a:gd name="T11" fmla="*/ 113 h 160"/>
                <a:gd name="T12" fmla="*/ 3757 w 3784"/>
                <a:gd name="T13" fmla="*/ 89 h 160"/>
                <a:gd name="T14" fmla="*/ 3771 w 3784"/>
                <a:gd name="T15" fmla="*/ 62 h 160"/>
                <a:gd name="T16" fmla="*/ 3780 w 3784"/>
                <a:gd name="T17" fmla="*/ 32 h 160"/>
                <a:gd name="T18" fmla="*/ 3784 w 3784"/>
                <a:gd name="T19" fmla="*/ 0 h 160"/>
                <a:gd name="T20" fmla="*/ 0 w 3784"/>
                <a:gd name="T21" fmla="*/ 0 h 160"/>
                <a:gd name="T22" fmla="*/ 4 w 3784"/>
                <a:gd name="T23" fmla="*/ 32 h 160"/>
                <a:gd name="T24" fmla="*/ 13 w 3784"/>
                <a:gd name="T25" fmla="*/ 62 h 160"/>
                <a:gd name="T26" fmla="*/ 27 w 3784"/>
                <a:gd name="T27" fmla="*/ 89 h 160"/>
                <a:gd name="T28" fmla="*/ 47 w 3784"/>
                <a:gd name="T29" fmla="*/ 113 h 160"/>
                <a:gd name="T30" fmla="*/ 70 w 3784"/>
                <a:gd name="T31" fmla="*/ 133 h 160"/>
                <a:gd name="T32" fmla="*/ 98 w 3784"/>
                <a:gd name="T33" fmla="*/ 147 h 160"/>
                <a:gd name="T34" fmla="*/ 128 w 3784"/>
                <a:gd name="T35" fmla="*/ 156 h 160"/>
                <a:gd name="T36" fmla="*/ 160 w 3784"/>
                <a:gd name="T37" fmla="*/ 159 h 160"/>
                <a:gd name="T38" fmla="*/ 160 w 3784"/>
                <a:gd name="T39" fmla="*/ 160 h 160"/>
                <a:gd name="T40" fmla="*/ 3623 w 3784"/>
                <a:gd name="T41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4" h="160">
                  <a:moveTo>
                    <a:pt x="3623" y="160"/>
                  </a:moveTo>
                  <a:lnTo>
                    <a:pt x="3623" y="159"/>
                  </a:lnTo>
                  <a:lnTo>
                    <a:pt x="3656" y="156"/>
                  </a:lnTo>
                  <a:lnTo>
                    <a:pt x="3686" y="147"/>
                  </a:lnTo>
                  <a:lnTo>
                    <a:pt x="3713" y="133"/>
                  </a:lnTo>
                  <a:lnTo>
                    <a:pt x="3737" y="113"/>
                  </a:lnTo>
                  <a:lnTo>
                    <a:pt x="3757" y="89"/>
                  </a:lnTo>
                  <a:lnTo>
                    <a:pt x="3771" y="62"/>
                  </a:lnTo>
                  <a:lnTo>
                    <a:pt x="3780" y="32"/>
                  </a:lnTo>
                  <a:lnTo>
                    <a:pt x="3784" y="0"/>
                  </a:lnTo>
                  <a:lnTo>
                    <a:pt x="0" y="0"/>
                  </a:lnTo>
                  <a:lnTo>
                    <a:pt x="4" y="32"/>
                  </a:lnTo>
                  <a:lnTo>
                    <a:pt x="13" y="62"/>
                  </a:lnTo>
                  <a:lnTo>
                    <a:pt x="27" y="89"/>
                  </a:lnTo>
                  <a:lnTo>
                    <a:pt x="47" y="113"/>
                  </a:lnTo>
                  <a:lnTo>
                    <a:pt x="70" y="133"/>
                  </a:lnTo>
                  <a:lnTo>
                    <a:pt x="98" y="147"/>
                  </a:lnTo>
                  <a:lnTo>
                    <a:pt x="128" y="156"/>
                  </a:lnTo>
                  <a:lnTo>
                    <a:pt x="160" y="159"/>
                  </a:lnTo>
                  <a:lnTo>
                    <a:pt x="160" y="160"/>
                  </a:lnTo>
                  <a:lnTo>
                    <a:pt x="3623" y="16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75" name="Freeform 25"/>
            <p:cNvSpPr/>
            <p:nvPr/>
          </p:nvSpPr>
          <p:spPr bwMode="auto">
            <a:xfrm>
              <a:off x="2106870" y="2114302"/>
              <a:ext cx="27411" cy="498674"/>
            </a:xfrm>
            <a:custGeom>
              <a:avLst/>
              <a:gdLst>
                <a:gd name="T0" fmla="*/ 161 w 161"/>
                <a:gd name="T1" fmla="*/ 2769 h 2929"/>
                <a:gd name="T2" fmla="*/ 161 w 161"/>
                <a:gd name="T3" fmla="*/ 0 h 2929"/>
                <a:gd name="T4" fmla="*/ 0 w 161"/>
                <a:gd name="T5" fmla="*/ 0 h 2929"/>
                <a:gd name="T6" fmla="*/ 0 w 161"/>
                <a:gd name="T7" fmla="*/ 2929 h 2929"/>
                <a:gd name="T8" fmla="*/ 33 w 161"/>
                <a:gd name="T9" fmla="*/ 2926 h 2929"/>
                <a:gd name="T10" fmla="*/ 63 w 161"/>
                <a:gd name="T11" fmla="*/ 2917 h 2929"/>
                <a:gd name="T12" fmla="*/ 90 w 161"/>
                <a:gd name="T13" fmla="*/ 2903 h 2929"/>
                <a:gd name="T14" fmla="*/ 114 w 161"/>
                <a:gd name="T15" fmla="*/ 2883 h 2929"/>
                <a:gd name="T16" fmla="*/ 134 w 161"/>
                <a:gd name="T17" fmla="*/ 2859 h 2929"/>
                <a:gd name="T18" fmla="*/ 148 w 161"/>
                <a:gd name="T19" fmla="*/ 2832 h 2929"/>
                <a:gd name="T20" fmla="*/ 157 w 161"/>
                <a:gd name="T21" fmla="*/ 2802 h 2929"/>
                <a:gd name="T22" fmla="*/ 161 w 161"/>
                <a:gd name="T23" fmla="*/ 2769 h 2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1" h="2929">
                  <a:moveTo>
                    <a:pt x="161" y="2769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929"/>
                  </a:lnTo>
                  <a:lnTo>
                    <a:pt x="33" y="2926"/>
                  </a:lnTo>
                  <a:lnTo>
                    <a:pt x="63" y="2917"/>
                  </a:lnTo>
                  <a:lnTo>
                    <a:pt x="90" y="2903"/>
                  </a:lnTo>
                  <a:lnTo>
                    <a:pt x="114" y="2883"/>
                  </a:lnTo>
                  <a:lnTo>
                    <a:pt x="134" y="2859"/>
                  </a:lnTo>
                  <a:lnTo>
                    <a:pt x="148" y="2832"/>
                  </a:lnTo>
                  <a:lnTo>
                    <a:pt x="157" y="2802"/>
                  </a:lnTo>
                  <a:lnTo>
                    <a:pt x="161" y="2769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  <p:sp>
          <p:nvSpPr>
            <p:cNvPr id="176" name="Freeform 26"/>
            <p:cNvSpPr/>
            <p:nvPr/>
          </p:nvSpPr>
          <p:spPr bwMode="auto">
            <a:xfrm>
              <a:off x="1903417" y="2087232"/>
              <a:ext cx="21793" cy="22474"/>
            </a:xfrm>
            <a:custGeom>
              <a:avLst/>
              <a:gdLst>
                <a:gd name="T0" fmla="*/ 48 w 128"/>
                <a:gd name="T1" fmla="*/ 0 h 132"/>
                <a:gd name="T2" fmla="*/ 0 w 128"/>
                <a:gd name="T3" fmla="*/ 0 h 132"/>
                <a:gd name="T4" fmla="*/ 0 w 128"/>
                <a:gd name="T5" fmla="*/ 132 h 132"/>
                <a:gd name="T6" fmla="*/ 128 w 128"/>
                <a:gd name="T7" fmla="*/ 132 h 132"/>
                <a:gd name="T8" fmla="*/ 128 w 128"/>
                <a:gd name="T9" fmla="*/ 79 h 132"/>
                <a:gd name="T10" fmla="*/ 107 w 128"/>
                <a:gd name="T11" fmla="*/ 77 h 132"/>
                <a:gd name="T12" fmla="*/ 88 w 128"/>
                <a:gd name="T13" fmla="*/ 69 h 132"/>
                <a:gd name="T14" fmla="*/ 72 w 128"/>
                <a:gd name="T15" fmla="*/ 56 h 132"/>
                <a:gd name="T16" fmla="*/ 59 w 128"/>
                <a:gd name="T17" fmla="*/ 40 h 132"/>
                <a:gd name="T18" fmla="*/ 51 w 128"/>
                <a:gd name="T19" fmla="*/ 20 h 132"/>
                <a:gd name="T20" fmla="*/ 48 w 128"/>
                <a:gd name="T2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132">
                  <a:moveTo>
                    <a:pt x="48" y="0"/>
                  </a:moveTo>
                  <a:lnTo>
                    <a:pt x="0" y="0"/>
                  </a:lnTo>
                  <a:lnTo>
                    <a:pt x="0" y="132"/>
                  </a:lnTo>
                  <a:lnTo>
                    <a:pt x="128" y="132"/>
                  </a:lnTo>
                  <a:lnTo>
                    <a:pt x="128" y="79"/>
                  </a:lnTo>
                  <a:lnTo>
                    <a:pt x="107" y="77"/>
                  </a:lnTo>
                  <a:lnTo>
                    <a:pt x="88" y="69"/>
                  </a:lnTo>
                  <a:lnTo>
                    <a:pt x="72" y="56"/>
                  </a:lnTo>
                  <a:lnTo>
                    <a:pt x="59" y="40"/>
                  </a:lnTo>
                  <a:lnTo>
                    <a:pt x="51" y="20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solidFill>
                <a:srgbClr val="C849D3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等线" panose="02010600030101010101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533" y="2985612"/>
            <a:ext cx="1518761" cy="1518761"/>
          </a:xfrm>
          <a:prstGeom prst="rect">
            <a:avLst/>
          </a:prstGeom>
        </p:spPr>
      </p:pic>
      <p:pic>
        <p:nvPicPr>
          <p:cNvPr id="11" name="图片 10" descr="图片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184" y="3057525"/>
            <a:ext cx="1310640" cy="1574483"/>
          </a:xfrm>
          <a:prstGeom prst="rect">
            <a:avLst/>
          </a:prstGeom>
        </p:spPr>
      </p:pic>
      <p:pic>
        <p:nvPicPr>
          <p:cNvPr id="12" name="图片 11" descr="图片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262" y="2957036"/>
            <a:ext cx="970598" cy="1675448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1324451" y="1179672"/>
            <a:ext cx="520065" cy="530066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 b="1">
                <a:latin typeface="楷体" panose="02010609060101010101" charset="-122"/>
                <a:ea typeface="楷体" panose="02010609060101010101" charset="-122"/>
              </a:rPr>
              <a:t>整理</a:t>
            </a:r>
          </a:p>
          <a:p>
            <a:r>
              <a:rPr lang="zh-CN" altLang="en-US" sz="1500" b="1">
                <a:latin typeface="楷体" panose="02010609060101010101" charset="-122"/>
                <a:ea typeface="楷体" panose="02010609060101010101" charset="-122"/>
              </a:rPr>
              <a:t>资料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1" grpId="0"/>
      <p:bldP spid="2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159193" y="357664"/>
            <a:ext cx="7359491" cy="2449354"/>
          </a:xfrm>
          <a:prstGeom prst="rect">
            <a:avLst/>
          </a:prstGeom>
          <a:solidFill>
            <a:schemeClr val="accent5">
              <a:lumMod val="20000"/>
              <a:lumOff val="80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245043" y="551974"/>
            <a:ext cx="5908834" cy="80724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将整理后的资料用自己的话写下来，也可以引用别人的话，但要注明资料来源。</a:t>
            </a:r>
          </a:p>
        </p:txBody>
      </p:sp>
      <p:sp>
        <p:nvSpPr>
          <p:cNvPr id="16" name="菱形 15"/>
          <p:cNvSpPr/>
          <p:nvPr/>
        </p:nvSpPr>
        <p:spPr>
          <a:xfrm>
            <a:off x="2374583" y="647224"/>
            <a:ext cx="234315" cy="245269"/>
          </a:xfrm>
          <a:prstGeom prst="diamond">
            <a:avLst/>
          </a:prstGeom>
          <a:noFill/>
          <a:ln>
            <a:solidFill>
              <a:srgbClr val="C849D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2245043" y="1855470"/>
            <a:ext cx="5908834" cy="4376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 b="1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可以使用图片、表格等辅助形式。</a:t>
            </a:r>
          </a:p>
        </p:txBody>
      </p:sp>
      <p:sp>
        <p:nvSpPr>
          <p:cNvPr id="22" name="菱形 21"/>
          <p:cNvSpPr/>
          <p:nvPr/>
        </p:nvSpPr>
        <p:spPr>
          <a:xfrm>
            <a:off x="2374583" y="1950720"/>
            <a:ext cx="234315" cy="245269"/>
          </a:xfrm>
          <a:prstGeom prst="diamond">
            <a:avLst/>
          </a:prstGeom>
          <a:noFill/>
          <a:ln>
            <a:solidFill>
              <a:srgbClr val="C849D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>
            <a:off x="1459706" y="647224"/>
            <a:ext cx="439103" cy="638175"/>
            <a:chOff x="3625850" y="2366963"/>
            <a:chExt cx="481013" cy="701675"/>
          </a:xfrm>
          <a:solidFill>
            <a:srgbClr val="C849D3"/>
          </a:solidFill>
        </p:grpSpPr>
        <p:sp>
          <p:nvSpPr>
            <p:cNvPr id="118" name="Freeform 5"/>
            <p:cNvSpPr>
              <a:spLocks noEditPoints="1"/>
            </p:cNvSpPr>
            <p:nvPr/>
          </p:nvSpPr>
          <p:spPr bwMode="auto">
            <a:xfrm>
              <a:off x="3632200" y="2484438"/>
              <a:ext cx="403225" cy="477838"/>
            </a:xfrm>
            <a:custGeom>
              <a:avLst/>
              <a:gdLst>
                <a:gd name="T0" fmla="*/ 0 w 254"/>
                <a:gd name="T1" fmla="*/ 229 h 301"/>
                <a:gd name="T2" fmla="*/ 124 w 254"/>
                <a:gd name="T3" fmla="*/ 301 h 301"/>
                <a:gd name="T4" fmla="*/ 254 w 254"/>
                <a:gd name="T5" fmla="*/ 72 h 301"/>
                <a:gd name="T6" fmla="*/ 129 w 254"/>
                <a:gd name="T7" fmla="*/ 0 h 301"/>
                <a:gd name="T8" fmla="*/ 0 w 254"/>
                <a:gd name="T9" fmla="*/ 229 h 301"/>
                <a:gd name="T10" fmla="*/ 247 w 254"/>
                <a:gd name="T11" fmla="*/ 75 h 301"/>
                <a:gd name="T12" fmla="*/ 122 w 254"/>
                <a:gd name="T13" fmla="*/ 294 h 301"/>
                <a:gd name="T14" fmla="*/ 7 w 254"/>
                <a:gd name="T15" fmla="*/ 228 h 301"/>
                <a:gd name="T16" fmla="*/ 132 w 254"/>
                <a:gd name="T17" fmla="*/ 8 h 301"/>
                <a:gd name="T18" fmla="*/ 247 w 254"/>
                <a:gd name="T19" fmla="*/ 7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301">
                  <a:moveTo>
                    <a:pt x="0" y="229"/>
                  </a:moveTo>
                  <a:lnTo>
                    <a:pt x="124" y="301"/>
                  </a:lnTo>
                  <a:lnTo>
                    <a:pt x="254" y="72"/>
                  </a:lnTo>
                  <a:lnTo>
                    <a:pt x="129" y="0"/>
                  </a:lnTo>
                  <a:lnTo>
                    <a:pt x="0" y="229"/>
                  </a:lnTo>
                  <a:close/>
                  <a:moveTo>
                    <a:pt x="247" y="75"/>
                  </a:moveTo>
                  <a:lnTo>
                    <a:pt x="122" y="294"/>
                  </a:lnTo>
                  <a:lnTo>
                    <a:pt x="7" y="228"/>
                  </a:lnTo>
                  <a:lnTo>
                    <a:pt x="132" y="8"/>
                  </a:lnTo>
                  <a:lnTo>
                    <a:pt x="247" y="75"/>
                  </a:lnTo>
                  <a:close/>
                </a:path>
              </a:pathLst>
            </a:custGeom>
            <a:grpFill/>
            <a:ln w="9525">
              <a:solidFill>
                <a:srgbClr val="C849D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微软雅黑 Light" panose="020B0502040204020203" charset="-122"/>
              </a:endParaRPr>
            </a:p>
          </p:txBody>
        </p:sp>
        <p:sp>
          <p:nvSpPr>
            <p:cNvPr id="119" name="Freeform 6"/>
            <p:cNvSpPr>
              <a:spLocks noEditPoints="1"/>
            </p:cNvSpPr>
            <p:nvPr/>
          </p:nvSpPr>
          <p:spPr bwMode="auto">
            <a:xfrm>
              <a:off x="3860800" y="2366963"/>
              <a:ext cx="246063" cy="193675"/>
            </a:xfrm>
            <a:custGeom>
              <a:avLst/>
              <a:gdLst>
                <a:gd name="T0" fmla="*/ 79 w 90"/>
                <a:gd name="T1" fmla="*/ 28 h 71"/>
                <a:gd name="T2" fmla="*/ 34 w 90"/>
                <a:gd name="T3" fmla="*/ 2 h 71"/>
                <a:gd name="T4" fmla="*/ 26 w 90"/>
                <a:gd name="T5" fmla="*/ 0 h 71"/>
                <a:gd name="T6" fmla="*/ 12 w 90"/>
                <a:gd name="T7" fmla="*/ 8 h 71"/>
                <a:gd name="T8" fmla="*/ 0 w 90"/>
                <a:gd name="T9" fmla="*/ 29 h 71"/>
                <a:gd name="T10" fmla="*/ 73 w 90"/>
                <a:gd name="T11" fmla="*/ 71 h 71"/>
                <a:gd name="T12" fmla="*/ 85 w 90"/>
                <a:gd name="T13" fmla="*/ 50 h 71"/>
                <a:gd name="T14" fmla="*/ 79 w 90"/>
                <a:gd name="T15" fmla="*/ 28 h 71"/>
                <a:gd name="T16" fmla="*/ 82 w 90"/>
                <a:gd name="T17" fmla="*/ 48 h 71"/>
                <a:gd name="T18" fmla="*/ 72 w 90"/>
                <a:gd name="T19" fmla="*/ 67 h 71"/>
                <a:gd name="T20" fmla="*/ 5 w 90"/>
                <a:gd name="T21" fmla="*/ 28 h 71"/>
                <a:gd name="T22" fmla="*/ 15 w 90"/>
                <a:gd name="T23" fmla="*/ 10 h 71"/>
                <a:gd name="T24" fmla="*/ 26 w 90"/>
                <a:gd name="T25" fmla="*/ 3 h 71"/>
                <a:gd name="T26" fmla="*/ 33 w 90"/>
                <a:gd name="T27" fmla="*/ 5 h 71"/>
                <a:gd name="T28" fmla="*/ 78 w 90"/>
                <a:gd name="T29" fmla="*/ 31 h 71"/>
                <a:gd name="T30" fmla="*/ 82 w 90"/>
                <a:gd name="T31" fmla="*/ 4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71">
                  <a:moveTo>
                    <a:pt x="79" y="28"/>
                  </a:move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  <a:cubicBezTo>
                    <a:pt x="21" y="0"/>
                    <a:pt x="15" y="3"/>
                    <a:pt x="12" y="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73" y="71"/>
                    <a:pt x="73" y="71"/>
                    <a:pt x="73" y="71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90" y="42"/>
                    <a:pt x="87" y="32"/>
                    <a:pt x="79" y="28"/>
                  </a:cubicBezTo>
                  <a:close/>
                  <a:moveTo>
                    <a:pt x="82" y="48"/>
                  </a:moveTo>
                  <a:cubicBezTo>
                    <a:pt x="72" y="67"/>
                    <a:pt x="72" y="67"/>
                    <a:pt x="72" y="6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8" y="6"/>
                    <a:pt x="22" y="3"/>
                    <a:pt x="26" y="3"/>
                  </a:cubicBezTo>
                  <a:cubicBezTo>
                    <a:pt x="29" y="3"/>
                    <a:pt x="31" y="4"/>
                    <a:pt x="33" y="5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84" y="34"/>
                    <a:pt x="86" y="42"/>
                    <a:pt x="82" y="48"/>
                  </a:cubicBezTo>
                  <a:close/>
                </a:path>
              </a:pathLst>
            </a:custGeom>
            <a:grpFill/>
            <a:ln w="9525">
              <a:solidFill>
                <a:srgbClr val="C849D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微软雅黑 Light" panose="020B0502040204020203" charset="-122"/>
              </a:endParaRPr>
            </a:p>
          </p:txBody>
        </p:sp>
        <p:sp>
          <p:nvSpPr>
            <p:cNvPr id="120" name="Freeform 7"/>
            <p:cNvSpPr>
              <a:spLocks noEditPoints="1"/>
            </p:cNvSpPr>
            <p:nvPr/>
          </p:nvSpPr>
          <p:spPr bwMode="auto">
            <a:xfrm>
              <a:off x="3838575" y="2446338"/>
              <a:ext cx="222250" cy="153988"/>
            </a:xfrm>
            <a:custGeom>
              <a:avLst/>
              <a:gdLst>
                <a:gd name="T0" fmla="*/ 0 w 140"/>
                <a:gd name="T1" fmla="*/ 25 h 97"/>
                <a:gd name="T2" fmla="*/ 124 w 140"/>
                <a:gd name="T3" fmla="*/ 97 h 97"/>
                <a:gd name="T4" fmla="*/ 140 w 140"/>
                <a:gd name="T5" fmla="*/ 72 h 97"/>
                <a:gd name="T6" fmla="*/ 14 w 140"/>
                <a:gd name="T7" fmla="*/ 0 h 97"/>
                <a:gd name="T8" fmla="*/ 0 w 140"/>
                <a:gd name="T9" fmla="*/ 25 h 97"/>
                <a:gd name="T10" fmla="*/ 131 w 140"/>
                <a:gd name="T11" fmla="*/ 73 h 97"/>
                <a:gd name="T12" fmla="*/ 122 w 140"/>
                <a:gd name="T13" fmla="*/ 89 h 97"/>
                <a:gd name="T14" fmla="*/ 7 w 140"/>
                <a:gd name="T15" fmla="*/ 22 h 97"/>
                <a:gd name="T16" fmla="*/ 16 w 140"/>
                <a:gd name="T17" fmla="*/ 8 h 97"/>
                <a:gd name="T18" fmla="*/ 131 w 140"/>
                <a:gd name="T19" fmla="*/ 7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97">
                  <a:moveTo>
                    <a:pt x="0" y="25"/>
                  </a:moveTo>
                  <a:lnTo>
                    <a:pt x="124" y="97"/>
                  </a:lnTo>
                  <a:lnTo>
                    <a:pt x="140" y="72"/>
                  </a:lnTo>
                  <a:lnTo>
                    <a:pt x="14" y="0"/>
                  </a:lnTo>
                  <a:lnTo>
                    <a:pt x="0" y="25"/>
                  </a:lnTo>
                  <a:close/>
                  <a:moveTo>
                    <a:pt x="131" y="73"/>
                  </a:moveTo>
                  <a:lnTo>
                    <a:pt x="122" y="89"/>
                  </a:lnTo>
                  <a:lnTo>
                    <a:pt x="7" y="22"/>
                  </a:lnTo>
                  <a:lnTo>
                    <a:pt x="16" y="8"/>
                  </a:lnTo>
                  <a:lnTo>
                    <a:pt x="131" y="73"/>
                  </a:lnTo>
                  <a:close/>
                </a:path>
              </a:pathLst>
            </a:custGeom>
            <a:grpFill/>
            <a:ln w="9525">
              <a:solidFill>
                <a:srgbClr val="C849D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微软雅黑 Light" panose="020B0502040204020203" charset="-122"/>
              </a:endParaRPr>
            </a:p>
          </p:txBody>
        </p:sp>
        <p:sp>
          <p:nvSpPr>
            <p:cNvPr id="121" name="Freeform 8"/>
            <p:cNvSpPr>
              <a:spLocks noEditPoints="1"/>
            </p:cNvSpPr>
            <p:nvPr/>
          </p:nvSpPr>
          <p:spPr bwMode="auto">
            <a:xfrm>
              <a:off x="3629025" y="2981325"/>
              <a:ext cx="84138" cy="87313"/>
            </a:xfrm>
            <a:custGeom>
              <a:avLst/>
              <a:gdLst>
                <a:gd name="T0" fmla="*/ 4 w 53"/>
                <a:gd name="T1" fmla="*/ 55 h 55"/>
                <a:gd name="T2" fmla="*/ 53 w 53"/>
                <a:gd name="T3" fmla="*/ 29 h 55"/>
                <a:gd name="T4" fmla="*/ 0 w 53"/>
                <a:gd name="T5" fmla="*/ 0 h 55"/>
                <a:gd name="T6" fmla="*/ 4 w 53"/>
                <a:gd name="T7" fmla="*/ 55 h 55"/>
                <a:gd name="T8" fmla="*/ 41 w 53"/>
                <a:gd name="T9" fmla="*/ 29 h 55"/>
                <a:gd name="T10" fmla="*/ 9 w 53"/>
                <a:gd name="T11" fmla="*/ 46 h 55"/>
                <a:gd name="T12" fmla="*/ 5 w 53"/>
                <a:gd name="T13" fmla="*/ 9 h 55"/>
                <a:gd name="T14" fmla="*/ 41 w 53"/>
                <a:gd name="T15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5">
                  <a:moveTo>
                    <a:pt x="4" y="55"/>
                  </a:moveTo>
                  <a:lnTo>
                    <a:pt x="53" y="29"/>
                  </a:lnTo>
                  <a:lnTo>
                    <a:pt x="0" y="0"/>
                  </a:lnTo>
                  <a:lnTo>
                    <a:pt x="4" y="55"/>
                  </a:lnTo>
                  <a:close/>
                  <a:moveTo>
                    <a:pt x="41" y="29"/>
                  </a:moveTo>
                  <a:lnTo>
                    <a:pt x="9" y="46"/>
                  </a:lnTo>
                  <a:lnTo>
                    <a:pt x="5" y="9"/>
                  </a:lnTo>
                  <a:lnTo>
                    <a:pt x="41" y="29"/>
                  </a:lnTo>
                  <a:close/>
                </a:path>
              </a:pathLst>
            </a:custGeom>
            <a:grpFill/>
            <a:ln w="9525">
              <a:solidFill>
                <a:srgbClr val="C849D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微软雅黑 Light" panose="020B0502040204020203" charset="-122"/>
              </a:endParaRPr>
            </a:p>
          </p:txBody>
        </p:sp>
        <p:sp>
          <p:nvSpPr>
            <p:cNvPr id="122" name="Freeform 9"/>
            <p:cNvSpPr>
              <a:spLocks noEditPoints="1"/>
            </p:cNvSpPr>
            <p:nvPr/>
          </p:nvSpPr>
          <p:spPr bwMode="auto">
            <a:xfrm>
              <a:off x="3625850" y="2846388"/>
              <a:ext cx="204788" cy="179388"/>
            </a:xfrm>
            <a:custGeom>
              <a:avLst/>
              <a:gdLst>
                <a:gd name="T0" fmla="*/ 6 w 129"/>
                <a:gd name="T1" fmla="*/ 87 h 113"/>
                <a:gd name="T2" fmla="*/ 52 w 129"/>
                <a:gd name="T3" fmla="*/ 113 h 113"/>
                <a:gd name="T4" fmla="*/ 129 w 129"/>
                <a:gd name="T5" fmla="*/ 75 h 113"/>
                <a:gd name="T6" fmla="*/ 0 w 129"/>
                <a:gd name="T7" fmla="*/ 0 h 113"/>
                <a:gd name="T8" fmla="*/ 6 w 129"/>
                <a:gd name="T9" fmla="*/ 87 h 113"/>
                <a:gd name="T10" fmla="*/ 117 w 129"/>
                <a:gd name="T11" fmla="*/ 73 h 113"/>
                <a:gd name="T12" fmla="*/ 52 w 129"/>
                <a:gd name="T13" fmla="*/ 108 h 113"/>
                <a:gd name="T14" fmla="*/ 11 w 129"/>
                <a:gd name="T15" fmla="*/ 84 h 113"/>
                <a:gd name="T16" fmla="*/ 7 w 129"/>
                <a:gd name="T17" fmla="*/ 10 h 113"/>
                <a:gd name="T18" fmla="*/ 117 w 129"/>
                <a:gd name="T19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13">
                  <a:moveTo>
                    <a:pt x="6" y="87"/>
                  </a:moveTo>
                  <a:lnTo>
                    <a:pt x="52" y="113"/>
                  </a:lnTo>
                  <a:lnTo>
                    <a:pt x="129" y="75"/>
                  </a:lnTo>
                  <a:lnTo>
                    <a:pt x="0" y="0"/>
                  </a:lnTo>
                  <a:lnTo>
                    <a:pt x="6" y="87"/>
                  </a:lnTo>
                  <a:close/>
                  <a:moveTo>
                    <a:pt x="117" y="73"/>
                  </a:moveTo>
                  <a:lnTo>
                    <a:pt x="52" y="108"/>
                  </a:lnTo>
                  <a:lnTo>
                    <a:pt x="11" y="84"/>
                  </a:lnTo>
                  <a:lnTo>
                    <a:pt x="7" y="10"/>
                  </a:lnTo>
                  <a:lnTo>
                    <a:pt x="117" y="73"/>
                  </a:lnTo>
                  <a:close/>
                </a:path>
              </a:pathLst>
            </a:custGeom>
            <a:grpFill/>
            <a:ln w="9525">
              <a:solidFill>
                <a:srgbClr val="C849D3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  <a:latin typeface="微软雅黑 Light" panose="020B0502040204020203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313498" y="1433036"/>
            <a:ext cx="520065" cy="29908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500" b="1">
                <a:latin typeface="楷体" panose="02010609060101010101" charset="-122"/>
                <a:ea typeface="楷体" panose="02010609060101010101" charset="-122"/>
              </a:rPr>
              <a:t>撰写</a:t>
            </a:r>
          </a:p>
        </p:txBody>
      </p:sp>
      <p:pic>
        <p:nvPicPr>
          <p:cNvPr id="4" name="图片 3" descr="77d0df3d096cdc5c2e83583251b3e5ba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8332" y="2959894"/>
            <a:ext cx="1437799" cy="1437799"/>
          </a:xfrm>
          <a:prstGeom prst="rect">
            <a:avLst/>
          </a:prstGeom>
        </p:spPr>
      </p:pic>
      <p:pic>
        <p:nvPicPr>
          <p:cNvPr id="5" name="图片 4" descr="1a186c2ae1038648531b0cc4aa1ae62e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809" y="2899887"/>
            <a:ext cx="1557338" cy="155781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1" grpId="0"/>
      <p:bldP spid="2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311592" y="939166"/>
            <a:ext cx="7089458" cy="71485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100" dirty="0"/>
              <a:t>       </a:t>
            </a:r>
            <a:r>
              <a:rPr lang="zh-CN" altLang="en-US" sz="2100" dirty="0"/>
              <a:t>写完后，和同学交流，互相评一评,看看是否清楚,再根据同学的意见进行修改。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97268" y="281940"/>
            <a:ext cx="3213735" cy="42319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300" dirty="0">
                <a:solidFill>
                  <a:srgbClr val="FF0000"/>
                </a:solidFill>
                <a:sym typeface="+mn-ea"/>
              </a:rPr>
              <a:t>方法迁移，形成习作：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45419" y="2007870"/>
            <a:ext cx="6821805" cy="168507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1.将自己搜集的资料再一次进行梳理、分类,同时将介绍时用得上的重要信息做上记号。</a:t>
            </a:r>
          </a:p>
          <a:p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2.列出习作提纲,明确从哪些方面介绍，详略怎样处理。</a:t>
            </a:r>
          </a:p>
          <a:p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3.动笔写作。</a:t>
            </a:r>
          </a:p>
          <a:p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4.讨论、交流，互相点评,并修改自己的习作</a:t>
            </a:r>
            <a:r>
              <a:rPr lang="zh-CN" altLang="en-US" sz="2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1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9530" y="3874770"/>
            <a:ext cx="1524000" cy="12725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425530" y="0"/>
            <a:ext cx="0" cy="170973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 flipH="1">
            <a:off x="428149" y="3057525"/>
            <a:ext cx="953" cy="1446848"/>
          </a:xfrm>
          <a:prstGeom prst="line">
            <a:avLst/>
          </a:prstGeom>
          <a:ln w="19050"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流程图: 可选过程 4"/>
          <p:cNvSpPr/>
          <p:nvPr/>
        </p:nvSpPr>
        <p:spPr>
          <a:xfrm>
            <a:off x="213599" y="1653779"/>
            <a:ext cx="432197" cy="1403747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noProof="1">
                <a:solidFill>
                  <a:schemeClr val="bg1"/>
                </a:solidFill>
              </a:rPr>
              <a:t>范文示例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5335" cy="80474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43941" y="296704"/>
            <a:ext cx="7369016" cy="436197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33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秦兵马俑</a:t>
            </a:r>
          </a:p>
          <a:p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秦兵马俑在我国西安的临潼出土,它举世无双,是享誉世界的珍贵历史文物。</a:t>
            </a:r>
          </a:p>
          <a:p>
            <a:r>
              <a:rPr lang="zh-CN" altLang="en-US" sz="2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兵马俑规模宏大。已发掘的三个俑坑,总面积近20000平方米，差不多有五十个篮球场那么大，坑内有兵马俑近八千个。在三个俑坑中，一号坑最大，东西长230米，南北宽62米，总面积有14260平方米;坑里的兵马俑也最多,有六千多个。一号坑上面,现在已经盖起了一座巨大的拱形大厅。走进大厅，站在高处鸟瞰，坑里的兵马俑一行行，一列列,十分整齐,排成了一个巨大的长方形军阵,真像是秦始皇当年统率的一支南征北战、所向披靡的大军。</a:t>
            </a:r>
          </a:p>
          <a:p>
            <a:endParaRPr lang="zh-CN" altLang="en-US" sz="1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18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ransition>
    <p:random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de9e77fd-3039-462b-b014-6f960b576bc7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836</Words>
  <Application>Microsoft Office PowerPoint</Application>
  <PresentationFormat>全屏显示(16:9)</PresentationFormat>
  <Paragraphs>65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Meiryo</vt:lpstr>
      <vt:lpstr>等线</vt:lpstr>
      <vt:lpstr>黑体</vt:lpstr>
      <vt:lpstr>楷体</vt:lpstr>
      <vt:lpstr>宋体</vt:lpstr>
      <vt:lpstr>微软雅黑</vt:lpstr>
      <vt:lpstr>微软雅黑 Light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1554</cp:revision>
  <dcterms:created xsi:type="dcterms:W3CDTF">2015-04-02T07:05:00Z</dcterms:created>
  <dcterms:modified xsi:type="dcterms:W3CDTF">2021-10-27T03:53:27Z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