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690" r:id="rId2"/>
  </p:sldMasterIdLst>
  <p:notesMasterIdLst>
    <p:notesMasterId r:id="rId25"/>
  </p:notesMasterIdLst>
  <p:sldIdLst>
    <p:sldId id="326" r:id="rId3"/>
    <p:sldId id="304" r:id="rId4"/>
    <p:sldId id="307" r:id="rId5"/>
    <p:sldId id="308" r:id="rId6"/>
    <p:sldId id="309" r:id="rId7"/>
    <p:sldId id="310" r:id="rId8"/>
    <p:sldId id="311" r:id="rId9"/>
    <p:sldId id="312" r:id="rId10"/>
    <p:sldId id="313" r:id="rId11"/>
    <p:sldId id="314" r:id="rId12"/>
    <p:sldId id="315" r:id="rId13"/>
    <p:sldId id="316" r:id="rId14"/>
    <p:sldId id="317" r:id="rId15"/>
    <p:sldId id="318" r:id="rId16"/>
    <p:sldId id="319" r:id="rId17"/>
    <p:sldId id="320" r:id="rId18"/>
    <p:sldId id="321" r:id="rId19"/>
    <p:sldId id="322" r:id="rId20"/>
    <p:sldId id="323" r:id="rId21"/>
    <p:sldId id="324" r:id="rId22"/>
    <p:sldId id="325" r:id="rId23"/>
    <p:sldId id="327" r:id="rId24"/>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342900" algn="l" rtl="0" fontAlgn="base">
      <a:spcBef>
        <a:spcPct val="0"/>
      </a:spcBef>
      <a:spcAft>
        <a:spcPct val="0"/>
      </a:spcAft>
      <a:defRPr kern="1200">
        <a:solidFill>
          <a:schemeClr val="tx1"/>
        </a:solidFill>
        <a:latin typeface="Calibri" pitchFamily="34" charset="0"/>
        <a:ea typeface="宋体" pitchFamily="2" charset="-122"/>
        <a:cs typeface="+mn-cs"/>
      </a:defRPr>
    </a:lvl2pPr>
    <a:lvl3pPr marL="685800" algn="l" rtl="0" fontAlgn="base">
      <a:spcBef>
        <a:spcPct val="0"/>
      </a:spcBef>
      <a:spcAft>
        <a:spcPct val="0"/>
      </a:spcAft>
      <a:defRPr kern="1200">
        <a:solidFill>
          <a:schemeClr val="tx1"/>
        </a:solidFill>
        <a:latin typeface="Calibri" pitchFamily="34" charset="0"/>
        <a:ea typeface="宋体" pitchFamily="2" charset="-122"/>
        <a:cs typeface="+mn-cs"/>
      </a:defRPr>
    </a:lvl3pPr>
    <a:lvl4pPr marL="1028700" algn="l" rtl="0" fontAlgn="base">
      <a:spcBef>
        <a:spcPct val="0"/>
      </a:spcBef>
      <a:spcAft>
        <a:spcPct val="0"/>
      </a:spcAft>
      <a:defRPr kern="1200">
        <a:solidFill>
          <a:schemeClr val="tx1"/>
        </a:solidFill>
        <a:latin typeface="Calibri" pitchFamily="34" charset="0"/>
        <a:ea typeface="宋体" pitchFamily="2" charset="-122"/>
        <a:cs typeface="+mn-cs"/>
      </a:defRPr>
    </a:lvl4pPr>
    <a:lvl5pPr marL="1371600" algn="l" rtl="0" fontAlgn="base">
      <a:spcBef>
        <a:spcPct val="0"/>
      </a:spcBef>
      <a:spcAft>
        <a:spcPct val="0"/>
      </a:spcAft>
      <a:defRPr kern="1200">
        <a:solidFill>
          <a:schemeClr val="tx1"/>
        </a:solidFill>
        <a:latin typeface="Calibri" pitchFamily="34" charset="0"/>
        <a:ea typeface="宋体" pitchFamily="2" charset="-122"/>
        <a:cs typeface="+mn-cs"/>
      </a:defRPr>
    </a:lvl5pPr>
    <a:lvl6pPr marL="1714500" algn="l" defTabSz="685800" rtl="0" eaLnBrk="1" latinLnBrk="0" hangingPunct="1">
      <a:defRPr kern="1200">
        <a:solidFill>
          <a:schemeClr val="tx1"/>
        </a:solidFill>
        <a:latin typeface="Calibri" pitchFamily="34" charset="0"/>
        <a:ea typeface="宋体" pitchFamily="2" charset="-122"/>
        <a:cs typeface="+mn-cs"/>
      </a:defRPr>
    </a:lvl6pPr>
    <a:lvl7pPr marL="2057400" algn="l" defTabSz="685800" rtl="0" eaLnBrk="1" latinLnBrk="0" hangingPunct="1">
      <a:defRPr kern="1200">
        <a:solidFill>
          <a:schemeClr val="tx1"/>
        </a:solidFill>
        <a:latin typeface="Calibri" pitchFamily="34" charset="0"/>
        <a:ea typeface="宋体" pitchFamily="2" charset="-122"/>
        <a:cs typeface="+mn-cs"/>
      </a:defRPr>
    </a:lvl7pPr>
    <a:lvl8pPr marL="2400300" algn="l" defTabSz="685800" rtl="0" eaLnBrk="1" latinLnBrk="0" hangingPunct="1">
      <a:defRPr kern="1200">
        <a:solidFill>
          <a:schemeClr val="tx1"/>
        </a:solidFill>
        <a:latin typeface="Calibri" pitchFamily="34" charset="0"/>
        <a:ea typeface="宋体" pitchFamily="2" charset="-122"/>
        <a:cs typeface="+mn-cs"/>
      </a:defRPr>
    </a:lvl8pPr>
    <a:lvl9pPr marL="2743200" algn="l" defTabSz="6858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1645">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ubeishijiyingcai@126.com"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7124"/>
    <a:srgbClr val="EF7509"/>
    <a:srgbClr val="8CC5B1"/>
    <a:srgbClr val="202E4A"/>
    <a:srgbClr val="68BC9E"/>
    <a:srgbClr val="FEFEFE"/>
    <a:srgbClr val="009459"/>
    <a:srgbClr val="0086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43" d="100"/>
          <a:sy n="143" d="100"/>
        </p:scale>
        <p:origin x="666" y="120"/>
      </p:cViewPr>
      <p:guideLst>
        <p:guide orient="horz" pos="1645"/>
        <p:guide pos="2880"/>
      </p:guideLst>
    </p:cSldViewPr>
  </p:slideViewPr>
  <p:notesTextViewPr>
    <p:cViewPr>
      <p:scale>
        <a:sx n="1" d="1"/>
        <a:sy n="1" d="1"/>
      </p:scale>
      <p:origin x="0" y="0"/>
    </p:cViewPr>
  </p:notesTextViewPr>
  <p:sorterViewPr>
    <p:cViewPr>
      <p:scale>
        <a:sx n="168" d="100"/>
        <a:sy n="168"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sz="120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0" hangingPunct="0">
              <a:buFontTx/>
              <a:buNone/>
              <a:defRPr sz="1200"/>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0" hangingPunct="0">
              <a:buFontTx/>
              <a:buNone/>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3838F62-CD55-4FFB-9E2B-0DE6426F87BA}" type="slidenum">
              <a:rPr lang="zh-CN" altLang="en-US"/>
              <a:pPr/>
              <a:t>‹#›</a:t>
            </a:fld>
            <a:endParaRPr lang="zh-CN" altLang="en-US"/>
          </a:p>
        </p:txBody>
      </p:sp>
    </p:spTree>
    <p:extLst>
      <p:ext uri="{BB962C8B-B14F-4D97-AF65-F5344CB8AC3E}">
        <p14:creationId xmlns:p14="http://schemas.microsoft.com/office/powerpoint/2010/main" val="42900221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42900" algn="l" rtl="0" eaLnBrk="0" fontAlgn="base" hangingPunct="0">
      <a:spcBef>
        <a:spcPct val="30000"/>
      </a:spcBef>
      <a:spcAft>
        <a:spcPct val="0"/>
      </a:spcAft>
      <a:defRPr sz="900" kern="1200">
        <a:solidFill>
          <a:schemeClr val="tx1"/>
        </a:solidFill>
        <a:latin typeface="+mn-lt"/>
        <a:ea typeface="+mn-ea"/>
        <a:cs typeface="+mn-cs"/>
      </a:defRPr>
    </a:lvl2pPr>
    <a:lvl3pPr marL="685800" algn="l" rtl="0" eaLnBrk="0" fontAlgn="base" hangingPunct="0">
      <a:spcBef>
        <a:spcPct val="30000"/>
      </a:spcBef>
      <a:spcAft>
        <a:spcPct val="0"/>
      </a:spcAft>
      <a:defRPr sz="900" kern="1200">
        <a:solidFill>
          <a:schemeClr val="tx1"/>
        </a:solidFill>
        <a:latin typeface="+mn-lt"/>
        <a:ea typeface="+mn-ea"/>
        <a:cs typeface="+mn-cs"/>
      </a:defRPr>
    </a:lvl3pPr>
    <a:lvl4pPr marL="1028700" algn="l" rtl="0" eaLnBrk="0" fontAlgn="base" hangingPunct="0">
      <a:spcBef>
        <a:spcPct val="30000"/>
      </a:spcBef>
      <a:spcAft>
        <a:spcPct val="0"/>
      </a:spcAft>
      <a:defRPr sz="900" kern="1200">
        <a:solidFill>
          <a:schemeClr val="tx1"/>
        </a:solidFill>
        <a:latin typeface="+mn-lt"/>
        <a:ea typeface="+mn-ea"/>
        <a:cs typeface="+mn-cs"/>
      </a:defRPr>
    </a:lvl4pPr>
    <a:lvl5pPr marL="1371600" algn="l" rtl="0" eaLnBrk="0" fontAlgn="base" hangingPunct="0">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3838F62-CD55-4FFB-9E2B-0DE6426F87BA}" type="slidenum">
              <a:rPr lang="zh-CN" altLang="en-US" smtClean="0"/>
              <a:pPr/>
              <a:t>4</a:t>
            </a:fld>
            <a:endParaRPr lang="zh-CN" altLang="en-US"/>
          </a:p>
        </p:txBody>
      </p:sp>
    </p:spTree>
    <p:extLst>
      <p:ext uri="{BB962C8B-B14F-4D97-AF65-F5344CB8AC3E}">
        <p14:creationId xmlns:p14="http://schemas.microsoft.com/office/powerpoint/2010/main" val="1314891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33838F62-CD55-4FFB-9E2B-0DE6426F87BA}" type="slidenum">
              <a:rPr lang="zh-CN" altLang="en-US" smtClean="0"/>
              <a:pPr/>
              <a:t>11</a:t>
            </a:fld>
            <a:endParaRPr lang="zh-CN" altLang="en-US"/>
          </a:p>
        </p:txBody>
      </p:sp>
    </p:spTree>
    <p:extLst>
      <p:ext uri="{BB962C8B-B14F-4D97-AF65-F5344CB8AC3E}">
        <p14:creationId xmlns:p14="http://schemas.microsoft.com/office/powerpoint/2010/main" val="4188385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415271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8" name="矩形 7"/>
          <p:cNvSpPr/>
          <p:nvPr userDrawn="1"/>
        </p:nvSpPr>
        <p:spPr>
          <a:xfrm>
            <a:off x="3111303" y="446620"/>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个人简历：</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手抄报：</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www.1ppt.com/shouchaobao/          PPT</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smtClean="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smtClean="0">
                <a:ln>
                  <a:noFill/>
                </a:ln>
                <a:solidFill>
                  <a:sysClr val="window" lastClr="FFFFFF"/>
                </a:solidFill>
                <a:effectLst/>
                <a:uLnTx/>
                <a:uFillTx/>
                <a:latin typeface="Calibri"/>
                <a:ea typeface="宋体"/>
                <a:cs typeface="+mn-cs"/>
              </a:rPr>
              <a:t>www.1ppt.com/kejian/lishi/ </a:t>
            </a:r>
            <a:endPar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 name="标题 1"/>
          <p:cNvSpPr>
            <a:spLocks noGrp="1"/>
          </p:cNvSpPr>
          <p:nvPr>
            <p:ph type="title"/>
          </p:nvPr>
        </p:nvSpPr>
        <p:spPr>
          <a:xfrm>
            <a:off x="502412" y="324000"/>
            <a:ext cx="8139178" cy="486000"/>
          </a:xfrm>
        </p:spPr>
        <p:txBody>
          <a:bodyPr rtlCol="0">
            <a:noAutofit/>
          </a:bodyPr>
          <a:lstStyle>
            <a:lvl1pPr marL="0" marR="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noProof="1">
                <a:sym typeface="+mn-ea"/>
              </a:rPr>
              <a:t>单击此处编辑母版标题样式</a:t>
            </a:r>
          </a:p>
        </p:txBody>
      </p:sp>
      <p:sp>
        <p:nvSpPr>
          <p:cNvPr id="3" name="内容占位符 2"/>
          <p:cNvSpPr>
            <a:spLocks noGrp="1"/>
          </p:cNvSpPr>
          <p:nvPr>
            <p:ph idx="1"/>
          </p:nvPr>
        </p:nvSpPr>
        <p:spPr>
          <a:xfrm>
            <a:off x="502412" y="972000"/>
            <a:ext cx="8139178" cy="3781016"/>
          </a:xfrm>
        </p:spPr>
        <p:txBody>
          <a:bodyPr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noProof="1">
                <a:sym typeface="+mn-ea"/>
              </a:rPr>
              <a:t>单击此处编辑母版文本样式</a:t>
            </a:r>
          </a:p>
          <a:p>
            <a:pPr lvl="1"/>
            <a:r>
              <a:rPr noProof="1">
                <a:sym typeface="+mn-ea"/>
              </a:rPr>
              <a:t>第二级</a:t>
            </a:r>
          </a:p>
          <a:p>
            <a:pPr lvl="2"/>
            <a:r>
              <a:rPr noProof="1">
                <a:sym typeface="+mn-ea"/>
              </a:rPr>
              <a:t>第三级</a:t>
            </a:r>
          </a:p>
          <a:p>
            <a:pPr lvl="3"/>
            <a:r>
              <a:rPr noProof="1">
                <a:sym typeface="+mn-ea"/>
              </a:rPr>
              <a:t>第四级</a:t>
            </a:r>
          </a:p>
          <a:p>
            <a:pPr lvl="4"/>
            <a:r>
              <a:rPr noProof="1">
                <a:sym typeface="+mn-ea"/>
              </a:rPr>
              <a:t>第五级</a:t>
            </a:r>
          </a:p>
        </p:txBody>
      </p:sp>
      <p:sp>
        <p:nvSpPr>
          <p:cNvPr id="4"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2021/10/22</a:t>
            </a:fld>
            <a:endParaRPr lang="zh-CN" altLang="en-US"/>
          </a:p>
        </p:txBody>
      </p:sp>
      <p:sp>
        <p:nvSpPr>
          <p:cNvPr id="5"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3"/>
            </p:custDataLst>
          </p:nvPr>
        </p:nvSpPr>
        <p:spPr/>
        <p:txBody>
          <a:bodyPr/>
          <a:lstStyle>
            <a:lvl1pPr>
              <a:defRPr/>
            </a:lvl1pPr>
          </a:lstStyle>
          <a:p>
            <a:fld id="{B75A0012-E9D3-4351-BD7F-A27F4F0876A6}" type="slidenum">
              <a:rPr lang="zh-CN" altLang="en-US"/>
              <a:pPr/>
              <a:t>‹#›</a:t>
            </a:fld>
            <a:endParaRPr lang="zh-CN" altLang="en-US"/>
          </a:p>
        </p:txBody>
      </p:sp>
    </p:spTree>
    <p:extLst>
      <p:ext uri="{BB962C8B-B14F-4D97-AF65-F5344CB8AC3E}">
        <p14:creationId xmlns:p14="http://schemas.microsoft.com/office/powerpoint/2010/main" val="1853553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7831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32905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958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0802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2021/10/22</a:t>
            </a:fld>
            <a:endParaRPr lang="zh-CN" altLang="en-US"/>
          </a:p>
        </p:txBody>
      </p:sp>
      <p:sp>
        <p:nvSpPr>
          <p:cNvPr id="4"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5" name="灯片编号占位符 5"/>
          <p:cNvSpPr>
            <a:spLocks noGrp="1"/>
          </p:cNvSpPr>
          <p:nvPr>
            <p:ph type="sldNum" sz="quarter" idx="12"/>
            <p:custDataLst>
              <p:tags r:id="rId3"/>
            </p:custDataLst>
          </p:nvPr>
        </p:nvSpPr>
        <p:spPr/>
        <p:txBody>
          <a:bodyPr/>
          <a:lstStyle>
            <a:lvl1pPr>
              <a:defRPr/>
            </a:lvl1pPr>
          </a:lstStyle>
          <a:p>
            <a:fld id="{A10A1E4B-CEA4-4870-935B-19EE8B24B54E}" type="slidenum">
              <a:rPr lang="zh-CN" altLang="en-US"/>
              <a:pPr/>
              <a:t>‹#›</a:t>
            </a:fld>
            <a:endParaRPr lang="zh-CN" altLang="en-US"/>
          </a:p>
        </p:txBody>
      </p:sp>
    </p:spTree>
    <p:extLst>
      <p:ext uri="{BB962C8B-B14F-4D97-AF65-F5344CB8AC3E}">
        <p14:creationId xmlns:p14="http://schemas.microsoft.com/office/powerpoint/2010/main" val="129352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4430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5134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6779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6059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0547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4380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4967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5.xml"/><Relationship Id="rId3" Type="http://schemas.openxmlformats.org/officeDocument/2006/relationships/theme" Target="../theme/theme1.xml"/><Relationship Id="rId7" Type="http://schemas.openxmlformats.org/officeDocument/2006/relationships/tags" Target="../tags/tag4.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tags" Target="../tags/tag1.xml"/><Relationship Id="rId9" Type="http://schemas.openxmlformats.org/officeDocument/2006/relationships/tags" Target="../tags/tag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gradFill rotWithShape="0">
          <a:gsLst>
            <a:gs pos="0">
              <a:srgbClr val="FFFFFF"/>
            </a:gs>
            <a:gs pos="100000">
              <a:srgbClr val="DCDCDC"/>
            </a:gs>
          </a:gsLst>
          <a:lin ang="5400000"/>
        </a:gra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custDataLst>
              <p:tags r:id="rId4"/>
            </p:custDataLst>
          </p:nvPr>
        </p:nvSpPr>
        <p:spPr bwMode="auto">
          <a:xfrm>
            <a:off x="502444" y="323850"/>
            <a:ext cx="813911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6200" tIns="28575" rIns="57150" bIns="28575"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custDataLst>
              <p:tags r:id="rId5"/>
            </p:custDataLst>
          </p:nvPr>
        </p:nvSpPr>
        <p:spPr bwMode="auto">
          <a:xfrm>
            <a:off x="502444" y="971550"/>
            <a:ext cx="8139113" cy="378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6200" tIns="0" rIns="61913" bIns="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custDataLst>
              <p:tags r:id="rId6"/>
            </p:custDataLst>
          </p:nvPr>
        </p:nvSpPr>
        <p:spPr>
          <a:xfrm>
            <a:off x="659606" y="4762500"/>
            <a:ext cx="2025254" cy="236935"/>
          </a:xfrm>
          <a:prstGeom prst="rect">
            <a:avLst/>
          </a:prstGeom>
        </p:spPr>
        <p:txBody>
          <a:bodyPr vert="horz" lIns="68580" tIns="34290" rIns="68580" bIns="34290" rtlCol="0" anchor="ctr">
            <a:normAutofit/>
          </a:bodyPr>
          <a:lstStyle>
            <a:lvl1pPr algn="l">
              <a:defRPr sz="900" noProof="1" smtClean="0">
                <a:solidFill>
                  <a:schemeClr val="tx1">
                    <a:tint val="75000"/>
                  </a:schemeClr>
                </a:solidFill>
              </a:defRPr>
            </a:lvl1pPr>
          </a:lstStyle>
          <a:p>
            <a:fld id="{760FBDFE-C587-4B4C-A407-44438C67B59E}" type="datetimeFigureOut">
              <a:rPr lang="zh-CN" altLang="en-US"/>
              <a:pPr/>
              <a:t>2021/10/22</a:t>
            </a:fld>
            <a:endParaRPr lang="zh-CN" altLang="en-US"/>
          </a:p>
        </p:txBody>
      </p:sp>
      <p:sp>
        <p:nvSpPr>
          <p:cNvPr id="5" name="页脚占位符 4"/>
          <p:cNvSpPr>
            <a:spLocks noGrp="1"/>
          </p:cNvSpPr>
          <p:nvPr>
            <p:ph type="ftr" sz="quarter" idx="3"/>
            <p:custDataLst>
              <p:tags r:id="rId7"/>
            </p:custDataLst>
          </p:nvPr>
        </p:nvSpPr>
        <p:spPr>
          <a:xfrm>
            <a:off x="3087291" y="4762500"/>
            <a:ext cx="2969419" cy="236935"/>
          </a:xfrm>
          <a:prstGeom prst="rect">
            <a:avLst/>
          </a:prstGeom>
        </p:spPr>
        <p:txBody>
          <a:bodyPr vert="horz" lIns="68580" tIns="34290" rIns="68580" bIns="34290" rtlCol="0" anchor="ctr">
            <a:normAutofit/>
          </a:bodyPr>
          <a:lstStyle>
            <a:lvl1pPr algn="ctr">
              <a:defRPr sz="900" noProof="1" dirty="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8"/>
            </p:custDataLst>
          </p:nvPr>
        </p:nvSpPr>
        <p:spPr>
          <a:xfrm>
            <a:off x="6457950" y="4762500"/>
            <a:ext cx="2025254" cy="236935"/>
          </a:xfrm>
          <a:prstGeom prst="rect">
            <a:avLst/>
          </a:prstGeom>
        </p:spPr>
        <p:txBody>
          <a:bodyPr vert="horz" wrap="square" lIns="68580" tIns="34290" rIns="68580" bIns="34290" numCol="1" anchor="ctr" anchorCtr="0" compatLnSpc="1">
            <a:prstTxWarp prst="textNoShape">
              <a:avLst/>
            </a:prstTxWarp>
            <a:normAutofit/>
          </a:bodyPr>
          <a:lstStyle>
            <a:lvl1pPr algn="r">
              <a:defRPr sz="900">
                <a:solidFill>
                  <a:srgbClr val="898989"/>
                </a:solidFill>
              </a:defRPr>
            </a:lvl1pPr>
          </a:lstStyle>
          <a:p>
            <a:fld id="{9842B611-7952-4229-80BB-603C5D49AEEB}" type="slidenum">
              <a:rPr lang="zh-CN" altLang="en-US"/>
              <a:pPr/>
              <a:t>‹#›</a:t>
            </a:fld>
            <a:endParaRPr lang="zh-CN" altLang="en-US"/>
          </a:p>
        </p:txBody>
      </p:sp>
      <p:sp>
        <p:nvSpPr>
          <p:cNvPr id="7" name="KSO_TEMPLATE" hidden="1"/>
          <p:cNvSpPr/>
          <p:nvPr>
            <p:custDataLst>
              <p:tags r:id="rId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noProof="1"/>
          </a:p>
        </p:txBody>
      </p:sp>
    </p:spTree>
  </p:cSld>
  <p:clrMap bg1="lt1" tx1="dk1" bg2="lt2" tx2="dk2" accent1="accent1" accent2="accent2" accent3="accent3" accent4="accent4" accent5="accent5" accent6="accent6" hlink="hlink" folHlink="folHlink"/>
  <p:sldLayoutIdLst>
    <p:sldLayoutId id="2147483689" r:id="rId1"/>
    <p:sldLayoutId id="2147483688" r:id="rId2"/>
  </p:sldLayoutIdLst>
  <p:txStyles>
    <p:titleStyle>
      <a:lvl1pPr algn="l" rtl="0" fontAlgn="base">
        <a:spcBef>
          <a:spcPct val="0"/>
        </a:spcBef>
        <a:spcAft>
          <a:spcPct val="0"/>
        </a:spcAft>
        <a:defRPr sz="2100" b="1" kern="1200" spc="150">
          <a:solidFill>
            <a:schemeClr val="tx1"/>
          </a:solidFill>
          <a:latin typeface="+mj-lt"/>
          <a:ea typeface="+mj-ea"/>
          <a:cs typeface="+mj-cs"/>
        </a:defRPr>
      </a:lvl1pPr>
      <a:lvl2pPr algn="l" rtl="0" fontAlgn="base">
        <a:spcBef>
          <a:spcPct val="0"/>
        </a:spcBef>
        <a:spcAft>
          <a:spcPct val="0"/>
        </a:spcAft>
        <a:defRPr sz="2100" b="1">
          <a:solidFill>
            <a:schemeClr val="tx1"/>
          </a:solidFill>
          <a:latin typeface="Arial" pitchFamily="34" charset="0"/>
          <a:ea typeface="微软雅黑" pitchFamily="34" charset="-122"/>
        </a:defRPr>
      </a:lvl2pPr>
      <a:lvl3pPr algn="l" rtl="0" fontAlgn="base">
        <a:spcBef>
          <a:spcPct val="0"/>
        </a:spcBef>
        <a:spcAft>
          <a:spcPct val="0"/>
        </a:spcAft>
        <a:defRPr sz="2100" b="1">
          <a:solidFill>
            <a:schemeClr val="tx1"/>
          </a:solidFill>
          <a:latin typeface="Arial" pitchFamily="34" charset="0"/>
          <a:ea typeface="微软雅黑" pitchFamily="34" charset="-122"/>
        </a:defRPr>
      </a:lvl3pPr>
      <a:lvl4pPr algn="l" rtl="0" fontAlgn="base">
        <a:spcBef>
          <a:spcPct val="0"/>
        </a:spcBef>
        <a:spcAft>
          <a:spcPct val="0"/>
        </a:spcAft>
        <a:defRPr sz="2100" b="1">
          <a:solidFill>
            <a:schemeClr val="tx1"/>
          </a:solidFill>
          <a:latin typeface="Arial" pitchFamily="34" charset="0"/>
          <a:ea typeface="微软雅黑" pitchFamily="34" charset="-122"/>
        </a:defRPr>
      </a:lvl4pPr>
      <a:lvl5pPr algn="l" rtl="0" fontAlgn="base">
        <a:spcBef>
          <a:spcPct val="0"/>
        </a:spcBef>
        <a:spcAft>
          <a:spcPct val="0"/>
        </a:spcAft>
        <a:defRPr sz="2100" b="1">
          <a:solidFill>
            <a:schemeClr val="tx1"/>
          </a:solidFill>
          <a:latin typeface="Arial" pitchFamily="34" charset="0"/>
          <a:ea typeface="微软雅黑" pitchFamily="34" charset="-122"/>
        </a:defRPr>
      </a:lvl5pPr>
      <a:lvl6pPr marL="342900" algn="l" rtl="0" fontAlgn="base">
        <a:spcBef>
          <a:spcPct val="0"/>
        </a:spcBef>
        <a:spcAft>
          <a:spcPct val="0"/>
        </a:spcAft>
        <a:defRPr sz="2100" b="1">
          <a:solidFill>
            <a:schemeClr val="tx1"/>
          </a:solidFill>
          <a:latin typeface="Arial" pitchFamily="34" charset="0"/>
          <a:ea typeface="微软雅黑" pitchFamily="34" charset="-122"/>
        </a:defRPr>
      </a:lvl6pPr>
      <a:lvl7pPr marL="685800" algn="l" rtl="0" fontAlgn="base">
        <a:spcBef>
          <a:spcPct val="0"/>
        </a:spcBef>
        <a:spcAft>
          <a:spcPct val="0"/>
        </a:spcAft>
        <a:defRPr sz="2100" b="1">
          <a:solidFill>
            <a:schemeClr val="tx1"/>
          </a:solidFill>
          <a:latin typeface="Arial" pitchFamily="34" charset="0"/>
          <a:ea typeface="微软雅黑" pitchFamily="34" charset="-122"/>
        </a:defRPr>
      </a:lvl7pPr>
      <a:lvl8pPr marL="1028700" algn="l" rtl="0" fontAlgn="base">
        <a:spcBef>
          <a:spcPct val="0"/>
        </a:spcBef>
        <a:spcAft>
          <a:spcPct val="0"/>
        </a:spcAft>
        <a:defRPr sz="2100" b="1">
          <a:solidFill>
            <a:schemeClr val="tx1"/>
          </a:solidFill>
          <a:latin typeface="Arial" pitchFamily="34" charset="0"/>
          <a:ea typeface="微软雅黑" pitchFamily="34" charset="-122"/>
        </a:defRPr>
      </a:lvl8pPr>
      <a:lvl9pPr marL="1371600" algn="l" rtl="0" fontAlgn="base">
        <a:spcBef>
          <a:spcPct val="0"/>
        </a:spcBef>
        <a:spcAft>
          <a:spcPct val="0"/>
        </a:spcAft>
        <a:defRPr sz="2100" b="1">
          <a:solidFill>
            <a:schemeClr val="tx1"/>
          </a:solidFill>
          <a:latin typeface="Arial" pitchFamily="34" charset="0"/>
          <a:ea typeface="微软雅黑" pitchFamily="34" charset="-122"/>
        </a:defRPr>
      </a:lvl9pPr>
    </p:titleStyle>
    <p:bodyStyle>
      <a:lvl1pPr marL="171450" indent="-171450" algn="l" rtl="0" fontAlgn="base">
        <a:lnSpc>
          <a:spcPct val="130000"/>
        </a:lnSpc>
        <a:spcBef>
          <a:spcPct val="0"/>
        </a:spcBef>
        <a:spcAft>
          <a:spcPts val="750"/>
        </a:spcAft>
        <a:buFont typeface="Arial" pitchFamily="34" charset="0"/>
        <a:buChar char="•"/>
        <a:defRPr sz="1200" kern="1200" spc="113">
          <a:solidFill>
            <a:schemeClr val="tx1"/>
          </a:solidFill>
          <a:latin typeface="+mn-lt"/>
          <a:ea typeface="+mn-ea"/>
          <a:cs typeface="+mn-cs"/>
        </a:defRPr>
      </a:lvl1pPr>
      <a:lvl2pPr marL="514350" indent="-171450" algn="l" rtl="0" fontAlgn="base">
        <a:lnSpc>
          <a:spcPct val="130000"/>
        </a:lnSpc>
        <a:spcBef>
          <a:spcPct val="0"/>
        </a:spcBef>
        <a:spcAft>
          <a:spcPts val="750"/>
        </a:spcAft>
        <a:buFont typeface="Arial" pitchFamily="34" charset="0"/>
        <a:buChar char="•"/>
        <a:tabLst>
          <a:tab pos="1207294" algn="l"/>
        </a:tabLst>
        <a:defRPr sz="1200" kern="1200" spc="113">
          <a:solidFill>
            <a:schemeClr val="tx1"/>
          </a:solidFill>
          <a:latin typeface="+mn-lt"/>
          <a:ea typeface="+mn-ea"/>
          <a:cs typeface="+mn-cs"/>
        </a:defRPr>
      </a:lvl2pPr>
      <a:lvl3pPr marL="857250" indent="-171450" algn="l" rtl="0" fontAlgn="base">
        <a:lnSpc>
          <a:spcPct val="130000"/>
        </a:lnSpc>
        <a:spcBef>
          <a:spcPct val="0"/>
        </a:spcBef>
        <a:spcAft>
          <a:spcPts val="750"/>
        </a:spcAft>
        <a:buFont typeface="Arial" pitchFamily="34" charset="0"/>
        <a:buChar char="•"/>
        <a:tabLst>
          <a:tab pos="1207294" algn="l"/>
        </a:tabLst>
        <a:defRPr sz="1200" kern="1200" spc="113">
          <a:solidFill>
            <a:schemeClr val="tx1"/>
          </a:solidFill>
          <a:latin typeface="+mn-lt"/>
          <a:ea typeface="+mn-ea"/>
          <a:cs typeface="+mn-cs"/>
        </a:defRPr>
      </a:lvl3pPr>
      <a:lvl4pPr marL="1200150" indent="-171450" algn="l" rtl="0" fontAlgn="base">
        <a:lnSpc>
          <a:spcPct val="130000"/>
        </a:lnSpc>
        <a:spcBef>
          <a:spcPct val="0"/>
        </a:spcBef>
        <a:spcAft>
          <a:spcPts val="750"/>
        </a:spcAft>
        <a:buFont typeface="Arial" pitchFamily="34" charset="0"/>
        <a:buChar char="•"/>
        <a:tabLst>
          <a:tab pos="1207294" algn="l"/>
        </a:tabLst>
        <a:defRPr sz="1200" kern="1200" spc="113">
          <a:solidFill>
            <a:schemeClr val="tx1"/>
          </a:solidFill>
          <a:latin typeface="+mn-lt"/>
          <a:ea typeface="+mn-ea"/>
          <a:cs typeface="+mn-cs"/>
        </a:defRPr>
      </a:lvl4pPr>
      <a:lvl5pPr marL="1543050" indent="-171450" algn="l" rtl="0" fontAlgn="base">
        <a:lnSpc>
          <a:spcPct val="130000"/>
        </a:lnSpc>
        <a:spcBef>
          <a:spcPct val="0"/>
        </a:spcBef>
        <a:spcAft>
          <a:spcPts val="750"/>
        </a:spcAft>
        <a:buFont typeface="Arial" pitchFamily="34" charset="0"/>
        <a:buChar char="•"/>
        <a:tabLst>
          <a:tab pos="1207294" algn="l"/>
        </a:tabLst>
        <a:defRPr sz="1200" kern="1200" spc="113">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2021/10/22</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38878452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babycbd.com/happy/pic/105/109/2006122764333.html" TargetMode="External"/><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4268391"/>
            <a:ext cx="9143999" cy="877491"/>
          </a:xfrm>
          <a:prstGeom prst="rect">
            <a:avLst/>
          </a:prstGeom>
          <a:ln>
            <a:noFill/>
          </a:ln>
        </p:spPr>
        <p:style>
          <a:lnRef idx="3">
            <a:schemeClr val="lt1"/>
          </a:lnRef>
          <a:fillRef idx="1">
            <a:schemeClr val="accent2"/>
          </a:fillRef>
          <a:effectRef idx="1">
            <a:schemeClr val="accent2"/>
          </a:effectRef>
          <a:fontRef idx="minor">
            <a:schemeClr val="lt1"/>
          </a:fontRef>
        </p:style>
        <p:txBody>
          <a:bodyPr lIns="68580" tIns="34290" rIns="68580" bIns="34290" anchor="ctr"/>
          <a:lstStyle/>
          <a:p>
            <a:pPr algn="ctr"/>
            <a:endParaRPr lang="zh-CN" altLang="en-US" noProof="1"/>
          </a:p>
        </p:txBody>
      </p:sp>
      <p:pic>
        <p:nvPicPr>
          <p:cNvPr id="3075" name="图片 6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82" y="1387078"/>
            <a:ext cx="3625454"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文本框 3"/>
          <p:cNvSpPr txBox="1">
            <a:spLocks noChangeArrowheads="1"/>
          </p:cNvSpPr>
          <p:nvPr/>
        </p:nvSpPr>
        <p:spPr bwMode="auto">
          <a:xfrm>
            <a:off x="3623072" y="600787"/>
            <a:ext cx="5520927"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400" dirty="0">
                <a:latin typeface="华文楷体" pitchFamily="2" charset="-122"/>
                <a:ea typeface="华文楷体" pitchFamily="2" charset="-122"/>
              </a:rPr>
              <a:t>人教部编版</a:t>
            </a:r>
            <a:r>
              <a:rPr lang="en-US" altLang="zh-CN" sz="2400" dirty="0">
                <a:latin typeface="华文楷体" pitchFamily="2" charset="-122"/>
                <a:ea typeface="华文楷体" pitchFamily="2" charset="-122"/>
              </a:rPr>
              <a:t>·</a:t>
            </a:r>
            <a:r>
              <a:rPr lang="zh-CN" altLang="en-US" sz="2400" dirty="0">
                <a:latin typeface="华文楷体" pitchFamily="2" charset="-122"/>
                <a:ea typeface="华文楷体" pitchFamily="2" charset="-122"/>
              </a:rPr>
              <a:t>五年级（下册）</a:t>
            </a:r>
          </a:p>
        </p:txBody>
      </p:sp>
      <p:sp>
        <p:nvSpPr>
          <p:cNvPr id="8" name="矩形 7"/>
          <p:cNvSpPr/>
          <p:nvPr/>
        </p:nvSpPr>
        <p:spPr>
          <a:xfrm>
            <a:off x="3921032" y="1328845"/>
            <a:ext cx="4477791" cy="830997"/>
          </a:xfrm>
          <a:prstGeom prst="rect">
            <a:avLst/>
          </a:prstGeom>
        </p:spPr>
        <p:txBody>
          <a:bodyPr wrap="square" lIns="68580" tIns="34290" rIns="68580" bIns="34290">
            <a:spAutoFit/>
          </a:bodyPr>
          <a:lstStyle/>
          <a:p>
            <a:pPr algn="ctr"/>
            <a:r>
              <a:rPr lang="zh-CN" altLang="zh-CN" sz="5000" b="1" dirty="0">
                <a:latin typeface="微软雅黑" pitchFamily="34" charset="-122"/>
                <a:ea typeface="微软雅黑" pitchFamily="34" charset="-122"/>
                <a:sym typeface="宋体" pitchFamily="2" charset="-122"/>
              </a:rPr>
              <a:t>遨游汉字王国</a:t>
            </a:r>
            <a:endParaRPr lang="zh-CN" altLang="en-US" sz="5000" b="1" dirty="0">
              <a:latin typeface="微软雅黑" pitchFamily="34" charset="-122"/>
              <a:ea typeface="微软雅黑" pitchFamily="34" charset="-122"/>
            </a:endParaRPr>
          </a:p>
        </p:txBody>
      </p:sp>
      <p:sp>
        <p:nvSpPr>
          <p:cNvPr id="9" name="矩形 8"/>
          <p:cNvSpPr/>
          <p:nvPr/>
        </p:nvSpPr>
        <p:spPr>
          <a:xfrm>
            <a:off x="1" y="4523199"/>
            <a:ext cx="9143999"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FFFFFF"/>
                </a:solidFill>
                <a:latin typeface="微软雅黑" panose="020B0503020204020204" pitchFamily="34" charset="-122"/>
                <a:ea typeface="微软雅黑" panose="020B0503020204020204" pitchFamily="34" charset="-122"/>
              </a:rPr>
              <a:t>优品</a:t>
            </a:r>
            <a:r>
              <a:rPr lang="en-US" altLang="zh-CN" kern="0" dirty="0" smtClean="0">
                <a:solidFill>
                  <a:srgbClr val="FFFFFF"/>
                </a:solidFill>
                <a:latin typeface="微软雅黑" panose="020B0503020204020204" pitchFamily="34" charset="-122"/>
                <a:ea typeface="微软雅黑" panose="020B0503020204020204" pitchFamily="34" charset="-122"/>
              </a:rPr>
              <a:t>PPT</a:t>
            </a:r>
            <a:endParaRPr lang="en-US" altLang="zh-CN" kern="0" dirty="0">
              <a:solidFill>
                <a:srgbClr val="FFFFFF"/>
              </a:solidFill>
              <a:latin typeface="微软雅黑" panose="020B0503020204020204" pitchFamily="34" charset="-122"/>
              <a:ea typeface="微软雅黑" panose="020B0503020204020204" pitchFamily="34" charset="-122"/>
            </a:endParaRPr>
          </a:p>
        </p:txBody>
      </p:sp>
      <p:sp>
        <p:nvSpPr>
          <p:cNvPr id="4" name="矩形 3"/>
          <p:cNvSpPr/>
          <p:nvPr/>
        </p:nvSpPr>
        <p:spPr>
          <a:xfrm>
            <a:off x="5511352" y="2571750"/>
            <a:ext cx="1297150" cy="461665"/>
          </a:xfrm>
          <a:prstGeom prst="rect">
            <a:avLst/>
          </a:prstGeom>
        </p:spPr>
        <p:txBody>
          <a:bodyPr wrap="none">
            <a:spAutoFit/>
          </a:bodyPr>
          <a:lstStyle/>
          <a:p>
            <a:pPr algn="ctr" eaLnBrk="0" hangingPunct="0">
              <a:defRPr/>
            </a:pPr>
            <a:r>
              <a:rPr lang="zh-CN" altLang="en-US" sz="2400" b="1" noProof="1">
                <a:ln w="17780" cmpd="sng">
                  <a:noFill/>
                  <a:prstDash val="solid"/>
                  <a:miter lim="800000"/>
                </a:ln>
                <a:effectLst>
                  <a:glow rad="304800">
                    <a:schemeClr val="bg1">
                      <a:alpha val="60000"/>
                    </a:schemeClr>
                  </a:glow>
                </a:effectLst>
                <a:latin typeface="微软雅黑" panose="020B0503020204020204" pitchFamily="34" charset="-122"/>
                <a:ea typeface="微软雅黑" panose="020B0503020204020204" pitchFamily="34" charset="-122"/>
                <a:cs typeface="仿宋" panose="02010609060101010101" charset="-122"/>
              </a:rPr>
              <a:t>第</a:t>
            </a:r>
            <a:r>
              <a:rPr lang="en-US" altLang="zh-CN" sz="2400" b="1" noProof="1">
                <a:ln w="17780" cmpd="sng">
                  <a:noFill/>
                  <a:prstDash val="solid"/>
                  <a:miter lim="800000"/>
                </a:ln>
                <a:effectLst>
                  <a:glow rad="304800">
                    <a:schemeClr val="bg1">
                      <a:alpha val="60000"/>
                    </a:schemeClr>
                  </a:glow>
                </a:effectLst>
                <a:latin typeface="微软雅黑" panose="020B0503020204020204" pitchFamily="34" charset="-122"/>
                <a:ea typeface="微软雅黑" panose="020B0503020204020204" pitchFamily="34" charset="-122"/>
                <a:cs typeface="仿宋" panose="02010609060101010101" charset="-122"/>
              </a:rPr>
              <a:t>2</a:t>
            </a:r>
            <a:r>
              <a:rPr lang="zh-CN" altLang="en-US" sz="2400" b="1" noProof="1">
                <a:ln w="17780" cmpd="sng">
                  <a:noFill/>
                  <a:prstDash val="solid"/>
                  <a:miter lim="800000"/>
                </a:ln>
                <a:effectLst>
                  <a:glow rad="304800">
                    <a:schemeClr val="bg1">
                      <a:alpha val="60000"/>
                    </a:schemeClr>
                  </a:glow>
                </a:effectLst>
                <a:latin typeface="微软雅黑" panose="020B0503020204020204" pitchFamily="34" charset="-122"/>
                <a:ea typeface="微软雅黑" panose="020B0503020204020204" pitchFamily="34" charset="-122"/>
                <a:cs typeface="仿宋" panose="02010609060101010101" charset="-122"/>
              </a:rPr>
              <a:t>课时</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图片 5" descr="小怪兽滑滑板"/>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5307" y="2145506"/>
            <a:ext cx="1475185" cy="157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2" name="文本框 8193"/>
          <p:cNvSpPr txBox="1">
            <a:spLocks noChangeArrowheads="1"/>
          </p:cNvSpPr>
          <p:nvPr/>
        </p:nvSpPr>
        <p:spPr bwMode="auto">
          <a:xfrm>
            <a:off x="2638425" y="1464469"/>
            <a:ext cx="58674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latin typeface="微软雅黑" pitchFamily="34" charset="-122"/>
                <a:ea typeface="微软雅黑" pitchFamily="34" charset="-122"/>
              </a:rPr>
              <a:t> 甲骨文→金文→小篆→隶书→楷书→草书→行书</a:t>
            </a:r>
          </a:p>
        </p:txBody>
      </p:sp>
      <p:pic>
        <p:nvPicPr>
          <p:cNvPr id="15363" name="图片 8194" descr="t016849175f6b6c367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27835" y="2031206"/>
            <a:ext cx="3888581" cy="27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圆角矩形 1"/>
          <p:cNvSpPr/>
          <p:nvPr/>
        </p:nvSpPr>
        <p:spPr>
          <a:xfrm>
            <a:off x="545306" y="433388"/>
            <a:ext cx="2706291" cy="708422"/>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spcBef>
                <a:spcPct val="50000"/>
              </a:spcBef>
            </a:pPr>
            <a:r>
              <a:rPr lang="zh-CN" altLang="en-US" sz="2100" noProof="1">
                <a:solidFill>
                  <a:schemeClr val="bg1"/>
                </a:solidFill>
                <a:latin typeface="微软雅黑" panose="020B0503020204020204" pitchFamily="34" charset="-122"/>
                <a:cs typeface="微软雅黑" panose="020B0503020204020204" pitchFamily="34" charset="-122"/>
                <a:sym typeface="+mn-ea"/>
              </a:rPr>
              <a:t>汉字字体的演变</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4"/>
          <p:cNvSpPr>
            <a:spLocks noChangeArrowheads="1"/>
          </p:cNvSpPr>
          <p:nvPr/>
        </p:nvSpPr>
        <p:spPr bwMode="auto">
          <a:xfrm>
            <a:off x="472679" y="376238"/>
            <a:ext cx="4502944"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indent="342900">
              <a:lnSpc>
                <a:spcPct val="200000"/>
              </a:lnSpc>
            </a:pPr>
            <a:r>
              <a:rPr lang="zh-CN" altLang="en-US" sz="2400" b="1">
                <a:latin typeface="微软雅黑" pitchFamily="34" charset="-122"/>
                <a:ea typeface="微软雅黑" pitchFamily="34" charset="-122"/>
              </a:rPr>
              <a:t>甲骨文</a:t>
            </a:r>
          </a:p>
        </p:txBody>
      </p:sp>
      <p:sp>
        <p:nvSpPr>
          <p:cNvPr id="8" name="圆角矩形 7"/>
          <p:cNvSpPr/>
          <p:nvPr/>
        </p:nvSpPr>
        <p:spPr>
          <a:xfrm>
            <a:off x="483394" y="1382316"/>
            <a:ext cx="1741885" cy="708422"/>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spcBef>
                <a:spcPct val="50000"/>
              </a:spcBef>
            </a:pPr>
            <a:r>
              <a:rPr lang="zh-CN" altLang="en-US" sz="2100" noProof="1">
                <a:solidFill>
                  <a:schemeClr val="bg1"/>
                </a:solidFill>
                <a:latin typeface="微软雅黑" panose="020B0503020204020204" pitchFamily="34" charset="-122"/>
                <a:cs typeface="微软雅黑" panose="020B0503020204020204" pitchFamily="34" charset="-122"/>
                <a:sym typeface="+mn-ea"/>
              </a:rPr>
              <a:t>简介</a:t>
            </a:r>
          </a:p>
        </p:txBody>
      </p:sp>
      <p:sp>
        <p:nvSpPr>
          <p:cNvPr id="16387" name="文本框 1"/>
          <p:cNvSpPr txBox="1">
            <a:spLocks noChangeArrowheads="1"/>
          </p:cNvSpPr>
          <p:nvPr/>
        </p:nvSpPr>
        <p:spPr bwMode="auto">
          <a:xfrm>
            <a:off x="2826544" y="1847850"/>
            <a:ext cx="5616179" cy="249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7112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gn="just">
              <a:lnSpc>
                <a:spcPct val="150000"/>
              </a:lnSpc>
            </a:pPr>
            <a:r>
              <a:rPr lang="zh-CN" altLang="en-US" sz="2100">
                <a:latin typeface="微软雅黑" pitchFamily="34" charset="-122"/>
                <a:ea typeface="微软雅黑" pitchFamily="34" charset="-122"/>
              </a:rPr>
              <a:t>甲骨文，是中国的一种古老文字，又称“契文”“甲骨卜辞”、殷墟文字或“龟甲兽骨文”。是汉字的早期形式，是现存中国商朝时期一种成熟文字，最早出土于河南省安阳市殷墟。</a:t>
            </a:r>
          </a:p>
        </p:txBody>
      </p:sp>
      <p:pic>
        <p:nvPicPr>
          <p:cNvPr id="16388" name="Picture 6" descr="200510621512263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4813" y="2590800"/>
            <a:ext cx="17049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4"/>
          <p:cNvSpPr>
            <a:spLocks noChangeArrowheads="1"/>
          </p:cNvSpPr>
          <p:nvPr/>
        </p:nvSpPr>
        <p:spPr bwMode="auto">
          <a:xfrm>
            <a:off x="472679" y="376238"/>
            <a:ext cx="4502944"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indent="342900">
              <a:lnSpc>
                <a:spcPct val="200000"/>
              </a:lnSpc>
            </a:pPr>
            <a:r>
              <a:rPr lang="zh-CN" altLang="en-US" sz="2400" b="1">
                <a:latin typeface="微软雅黑" pitchFamily="34" charset="-122"/>
                <a:ea typeface="微软雅黑" pitchFamily="34" charset="-122"/>
              </a:rPr>
              <a:t>甲骨文</a:t>
            </a:r>
          </a:p>
        </p:txBody>
      </p:sp>
      <p:sp>
        <p:nvSpPr>
          <p:cNvPr id="8" name="圆角矩形 7"/>
          <p:cNvSpPr/>
          <p:nvPr/>
        </p:nvSpPr>
        <p:spPr>
          <a:xfrm>
            <a:off x="483394" y="1382316"/>
            <a:ext cx="1741885" cy="708422"/>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spcBef>
                <a:spcPct val="50000"/>
              </a:spcBef>
            </a:pPr>
            <a:r>
              <a:rPr lang="zh-CN" altLang="en-US" sz="2100" noProof="1">
                <a:solidFill>
                  <a:schemeClr val="bg1"/>
                </a:solidFill>
                <a:latin typeface="微软雅黑" panose="020B0503020204020204" pitchFamily="34" charset="-122"/>
                <a:cs typeface="微软雅黑" panose="020B0503020204020204" pitchFamily="34" charset="-122"/>
                <a:sym typeface="+mn-ea"/>
              </a:rPr>
              <a:t>发现</a:t>
            </a:r>
          </a:p>
        </p:txBody>
      </p:sp>
      <p:sp>
        <p:nvSpPr>
          <p:cNvPr id="17411" name="文本框 1"/>
          <p:cNvSpPr txBox="1">
            <a:spLocks noChangeArrowheads="1"/>
          </p:cNvSpPr>
          <p:nvPr/>
        </p:nvSpPr>
        <p:spPr bwMode="auto">
          <a:xfrm>
            <a:off x="2826544" y="1847850"/>
            <a:ext cx="5616179" cy="1521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7112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gn="just">
              <a:lnSpc>
                <a:spcPct val="150000"/>
              </a:lnSpc>
            </a:pPr>
            <a:r>
              <a:rPr lang="zh-CN" altLang="en-US" sz="2100">
                <a:latin typeface="微软雅黑" pitchFamily="34" charset="-122"/>
                <a:ea typeface="微软雅黑" pitchFamily="34" charset="-122"/>
              </a:rPr>
              <a:t>甲骨文发现于中国河南省安阳市殷墟，是商朝(约公元前17世纪-公元前11世纪)的文化产物,距今约3600多年的历史。</a:t>
            </a:r>
          </a:p>
        </p:txBody>
      </p:sp>
      <p:pic>
        <p:nvPicPr>
          <p:cNvPr id="17412" name="Picture 6" descr="20051062151226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4813" y="2590800"/>
            <a:ext cx="17049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4"/>
          <p:cNvSpPr>
            <a:spLocks noChangeArrowheads="1"/>
          </p:cNvSpPr>
          <p:nvPr/>
        </p:nvSpPr>
        <p:spPr bwMode="auto">
          <a:xfrm>
            <a:off x="472679" y="376238"/>
            <a:ext cx="4502944"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indent="342900">
              <a:lnSpc>
                <a:spcPct val="200000"/>
              </a:lnSpc>
            </a:pPr>
            <a:r>
              <a:rPr lang="zh-CN" altLang="en-US" sz="2400" b="1">
                <a:latin typeface="微软雅黑" pitchFamily="34" charset="-122"/>
                <a:ea typeface="微软雅黑" pitchFamily="34" charset="-122"/>
              </a:rPr>
              <a:t>甲骨文</a:t>
            </a:r>
          </a:p>
        </p:txBody>
      </p:sp>
      <p:sp>
        <p:nvSpPr>
          <p:cNvPr id="8" name="圆角矩形 7"/>
          <p:cNvSpPr/>
          <p:nvPr/>
        </p:nvSpPr>
        <p:spPr>
          <a:xfrm>
            <a:off x="483394" y="1382316"/>
            <a:ext cx="1741885" cy="708422"/>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spcBef>
                <a:spcPct val="50000"/>
              </a:spcBef>
            </a:pPr>
            <a:r>
              <a:rPr lang="zh-CN" altLang="en-US" sz="2100" noProof="1">
                <a:solidFill>
                  <a:schemeClr val="bg1"/>
                </a:solidFill>
                <a:latin typeface="微软雅黑" panose="020B0503020204020204" pitchFamily="34" charset="-122"/>
                <a:cs typeface="微软雅黑" panose="020B0503020204020204" pitchFamily="34" charset="-122"/>
                <a:sym typeface="+mn-ea"/>
              </a:rPr>
              <a:t>结构</a:t>
            </a:r>
          </a:p>
        </p:txBody>
      </p:sp>
      <p:sp>
        <p:nvSpPr>
          <p:cNvPr id="18435" name="文本框 1"/>
          <p:cNvSpPr txBox="1">
            <a:spLocks noChangeArrowheads="1"/>
          </p:cNvSpPr>
          <p:nvPr/>
        </p:nvSpPr>
        <p:spPr bwMode="auto">
          <a:xfrm>
            <a:off x="2849166" y="1378744"/>
            <a:ext cx="5616178" cy="297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7112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gn="just">
              <a:lnSpc>
                <a:spcPct val="150000"/>
              </a:lnSpc>
            </a:pPr>
            <a:r>
              <a:rPr lang="zh-CN" altLang="en-US" sz="2100">
                <a:latin typeface="微软雅黑" pitchFamily="34" charset="-122"/>
                <a:ea typeface="微软雅黑" pitchFamily="34" charset="-122"/>
              </a:rPr>
              <a:t>甲骨文，具有对称、稳定的格局。备书法的三个要素，即用笔、结字、章法。 从字体的数量和结构方式来看，甲骨文已经是发展到了有较严密系统的文字了。汉字的“六书”原则，在甲骨文中都有所体现，但是原始图画文字的痕迹还是比较明显。</a:t>
            </a:r>
          </a:p>
        </p:txBody>
      </p:sp>
      <p:pic>
        <p:nvPicPr>
          <p:cNvPr id="18436" name="Picture 6" descr="20051062151226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4813" y="2590800"/>
            <a:ext cx="17049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4"/>
          <p:cNvSpPr>
            <a:spLocks noChangeArrowheads="1"/>
          </p:cNvSpPr>
          <p:nvPr/>
        </p:nvSpPr>
        <p:spPr bwMode="auto">
          <a:xfrm>
            <a:off x="472679" y="376238"/>
            <a:ext cx="4502944"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indent="342900">
              <a:lnSpc>
                <a:spcPct val="200000"/>
              </a:lnSpc>
            </a:pPr>
            <a:r>
              <a:rPr lang="zh-CN" altLang="en-US" sz="2400" b="1">
                <a:latin typeface="微软雅黑" pitchFamily="34" charset="-122"/>
                <a:ea typeface="微软雅黑" pitchFamily="34" charset="-122"/>
              </a:rPr>
              <a:t>甲骨文</a:t>
            </a:r>
          </a:p>
        </p:txBody>
      </p:sp>
      <p:sp>
        <p:nvSpPr>
          <p:cNvPr id="8" name="圆角矩形 7"/>
          <p:cNvSpPr/>
          <p:nvPr/>
        </p:nvSpPr>
        <p:spPr>
          <a:xfrm>
            <a:off x="483394" y="1382316"/>
            <a:ext cx="1741885" cy="708422"/>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spcBef>
                <a:spcPct val="50000"/>
              </a:spcBef>
            </a:pPr>
            <a:r>
              <a:rPr lang="zh-CN" altLang="en-US" sz="2100" noProof="1">
                <a:solidFill>
                  <a:schemeClr val="bg1"/>
                </a:solidFill>
                <a:latin typeface="微软雅黑" panose="020B0503020204020204" pitchFamily="34" charset="-122"/>
                <a:cs typeface="微软雅黑" panose="020B0503020204020204" pitchFamily="34" charset="-122"/>
                <a:sym typeface="+mn-ea"/>
              </a:rPr>
              <a:t>地位</a:t>
            </a:r>
          </a:p>
        </p:txBody>
      </p:sp>
      <p:sp>
        <p:nvSpPr>
          <p:cNvPr id="19459" name="文本框 1"/>
          <p:cNvSpPr txBox="1">
            <a:spLocks noChangeArrowheads="1"/>
          </p:cNvSpPr>
          <p:nvPr/>
        </p:nvSpPr>
        <p:spPr bwMode="auto">
          <a:xfrm>
            <a:off x="2888456" y="1628775"/>
            <a:ext cx="5616179" cy="1521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7112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gn="just">
              <a:lnSpc>
                <a:spcPct val="150000"/>
              </a:lnSpc>
            </a:pPr>
            <a:r>
              <a:rPr lang="zh-CN" altLang="en-US" sz="2100">
                <a:latin typeface="微软雅黑" pitchFamily="34" charset="-122"/>
                <a:ea typeface="微软雅黑" pitchFamily="34" charset="-122"/>
              </a:rPr>
              <a:t>2017年11月24日，甲骨文顺利通过联合国教科文组织世界记忆工程国际咨询委员会的评审，成功入选《世界记忆名录》。</a:t>
            </a:r>
          </a:p>
        </p:txBody>
      </p:sp>
      <p:pic>
        <p:nvPicPr>
          <p:cNvPr id="19460" name="Picture 6" descr="20051062151226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4813" y="2590800"/>
            <a:ext cx="17049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4"/>
          <p:cNvSpPr>
            <a:spLocks noChangeArrowheads="1"/>
          </p:cNvSpPr>
          <p:nvPr/>
        </p:nvSpPr>
        <p:spPr bwMode="auto">
          <a:xfrm>
            <a:off x="472679" y="376238"/>
            <a:ext cx="4502944"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indent="342900">
              <a:lnSpc>
                <a:spcPct val="200000"/>
              </a:lnSpc>
            </a:pPr>
            <a:r>
              <a:rPr lang="zh-CN" altLang="en-US" sz="2400" b="1">
                <a:latin typeface="微软雅黑" pitchFamily="34" charset="-122"/>
                <a:ea typeface="微软雅黑" pitchFamily="34" charset="-122"/>
              </a:rPr>
              <a:t>甲骨文</a:t>
            </a:r>
          </a:p>
        </p:txBody>
      </p:sp>
      <p:sp>
        <p:nvSpPr>
          <p:cNvPr id="8" name="圆角矩形 7"/>
          <p:cNvSpPr/>
          <p:nvPr/>
        </p:nvSpPr>
        <p:spPr>
          <a:xfrm>
            <a:off x="483394" y="1382316"/>
            <a:ext cx="1741885" cy="708422"/>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spcBef>
                <a:spcPct val="50000"/>
              </a:spcBef>
            </a:pPr>
            <a:r>
              <a:rPr lang="zh-CN" altLang="en-US" sz="2100" noProof="1">
                <a:solidFill>
                  <a:schemeClr val="bg1"/>
                </a:solidFill>
                <a:latin typeface="微软雅黑" panose="020B0503020204020204" pitchFamily="34" charset="-122"/>
                <a:cs typeface="微软雅黑" panose="020B0503020204020204" pitchFamily="34" charset="-122"/>
                <a:sym typeface="+mn-ea"/>
              </a:rPr>
              <a:t>书法</a:t>
            </a:r>
          </a:p>
        </p:txBody>
      </p:sp>
      <p:pic>
        <p:nvPicPr>
          <p:cNvPr id="20483" name="Picture 6" descr="20051062151226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4813" y="2590800"/>
            <a:ext cx="17049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4" descr="a90740fe2cb94bd758ee90d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95563" y="2085975"/>
            <a:ext cx="2270522"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5" descr="b38970f7bdedd9e4f2d3859b"/>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64919" y="2090738"/>
            <a:ext cx="3631406"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
          <p:cNvSpPr>
            <a:spLocks noChangeArrowheads="1"/>
          </p:cNvSpPr>
          <p:nvPr/>
        </p:nvSpPr>
        <p:spPr bwMode="auto">
          <a:xfrm>
            <a:off x="472679" y="376238"/>
            <a:ext cx="4502944"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indent="342900">
              <a:lnSpc>
                <a:spcPct val="200000"/>
              </a:lnSpc>
            </a:pPr>
            <a:r>
              <a:rPr lang="zh-CN" altLang="en-US" sz="2400" b="1">
                <a:latin typeface="微软雅黑" pitchFamily="34" charset="-122"/>
                <a:ea typeface="微软雅黑" pitchFamily="34" charset="-122"/>
              </a:rPr>
              <a:t>甲骨文</a:t>
            </a:r>
          </a:p>
        </p:txBody>
      </p:sp>
      <p:sp>
        <p:nvSpPr>
          <p:cNvPr id="8" name="圆角矩形 7"/>
          <p:cNvSpPr/>
          <p:nvPr/>
        </p:nvSpPr>
        <p:spPr>
          <a:xfrm>
            <a:off x="483394" y="1382316"/>
            <a:ext cx="1741885" cy="708422"/>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spcBef>
                <a:spcPct val="50000"/>
              </a:spcBef>
            </a:pPr>
            <a:r>
              <a:rPr lang="zh-CN" altLang="en-US" sz="2100" noProof="1">
                <a:solidFill>
                  <a:schemeClr val="bg1"/>
                </a:solidFill>
                <a:latin typeface="微软雅黑" panose="020B0503020204020204" pitchFamily="34" charset="-122"/>
                <a:cs typeface="微软雅黑" panose="020B0503020204020204" pitchFamily="34" charset="-122"/>
                <a:sym typeface="+mn-ea"/>
              </a:rPr>
              <a:t>书法</a:t>
            </a:r>
          </a:p>
        </p:txBody>
      </p:sp>
      <p:pic>
        <p:nvPicPr>
          <p:cNvPr id="21507" name="Picture 6" descr="20051062151226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4813" y="2590800"/>
            <a:ext cx="17049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6" descr="fb11fd00eaa9124a3912bb8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71763" y="2085975"/>
            <a:ext cx="219075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7" descr="b5d5f931c877efcba71e12d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58966" y="2085975"/>
            <a:ext cx="3596878"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4"/>
          <p:cNvSpPr>
            <a:spLocks noChangeArrowheads="1"/>
          </p:cNvSpPr>
          <p:nvPr/>
        </p:nvSpPr>
        <p:spPr bwMode="auto">
          <a:xfrm>
            <a:off x="371475" y="250031"/>
            <a:ext cx="4502944"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indent="342900">
              <a:lnSpc>
                <a:spcPct val="200000"/>
              </a:lnSpc>
            </a:pPr>
            <a:r>
              <a:rPr lang="zh-CN" altLang="zh-CN" sz="2400" b="1">
                <a:latin typeface="微软雅黑" pitchFamily="34" charset="-122"/>
                <a:ea typeface="微软雅黑" pitchFamily="34" charset="-122"/>
              </a:rPr>
              <a:t>名家作品</a:t>
            </a:r>
          </a:p>
        </p:txBody>
      </p:sp>
      <p:pic>
        <p:nvPicPr>
          <p:cNvPr id="22530" name="Picture 4" descr="00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09613" y="1402556"/>
            <a:ext cx="46863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13" descr="2009101710291835773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8663" y="3024188"/>
            <a:ext cx="4686300" cy="1721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文本框 4"/>
          <p:cNvSpPr txBox="1">
            <a:spLocks noChangeArrowheads="1"/>
          </p:cNvSpPr>
          <p:nvPr/>
        </p:nvSpPr>
        <p:spPr bwMode="auto">
          <a:xfrm>
            <a:off x="3929063" y="421481"/>
            <a:ext cx="4546997" cy="715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spcBef>
                <a:spcPct val="50000"/>
              </a:spcBef>
            </a:pPr>
            <a:r>
              <a:rPr lang="zh-CN" altLang="en-US" sz="2100">
                <a:solidFill>
                  <a:srgbClr val="000000"/>
                </a:solidFill>
                <a:latin typeface="微软雅黑" pitchFamily="34" charset="-122"/>
                <a:ea typeface="微软雅黑" pitchFamily="34" charset="-122"/>
                <a:sym typeface="宋体" pitchFamily="2" charset="-122"/>
              </a:rPr>
              <a:t>兰亭序（神龙本）东晋 王羲之 </a:t>
            </a:r>
            <a:br>
              <a:rPr lang="zh-CN" altLang="en-US" sz="2100">
                <a:solidFill>
                  <a:srgbClr val="000000"/>
                </a:solidFill>
                <a:latin typeface="微软雅黑" pitchFamily="34" charset="-122"/>
                <a:ea typeface="微软雅黑" pitchFamily="34" charset="-122"/>
                <a:sym typeface="宋体" pitchFamily="2" charset="-122"/>
              </a:rPr>
            </a:br>
            <a:r>
              <a:rPr lang="zh-CN" altLang="en-US" sz="2100">
                <a:solidFill>
                  <a:srgbClr val="000000"/>
                </a:solidFill>
                <a:latin typeface="微软雅黑" pitchFamily="34" charset="-122"/>
                <a:ea typeface="微软雅黑" pitchFamily="34" charset="-122"/>
                <a:sym typeface="宋体" pitchFamily="2" charset="-122"/>
              </a:rPr>
              <a:t>纸本</a:t>
            </a:r>
            <a:r>
              <a:rPr lang="en-US" altLang="zh-CN" sz="2100">
                <a:solidFill>
                  <a:srgbClr val="000000"/>
                </a:solidFill>
                <a:latin typeface="微软雅黑" pitchFamily="34" charset="-122"/>
                <a:ea typeface="微软雅黑" pitchFamily="34" charset="-122"/>
                <a:sym typeface="宋体" pitchFamily="2" charset="-122"/>
              </a:rPr>
              <a:t>24.5x69.9cm </a:t>
            </a:r>
            <a:r>
              <a:rPr lang="zh-CN" altLang="en-US" sz="2100">
                <a:solidFill>
                  <a:srgbClr val="000000"/>
                </a:solidFill>
                <a:latin typeface="微软雅黑" pitchFamily="34" charset="-122"/>
                <a:ea typeface="微软雅黑" pitchFamily="34" charset="-122"/>
                <a:sym typeface="宋体" pitchFamily="2" charset="-122"/>
              </a:rPr>
              <a:t>北京故宫博物院藏</a:t>
            </a:r>
            <a:r>
              <a:rPr lang="zh-CN" altLang="en-US" sz="2100">
                <a:latin typeface="微软雅黑" pitchFamily="34" charset="-122"/>
                <a:ea typeface="微软雅黑" pitchFamily="34" charset="-122"/>
                <a:sym typeface="宋体" pitchFamily="2" charset="-122"/>
              </a:rPr>
              <a:t> </a:t>
            </a:r>
          </a:p>
        </p:txBody>
      </p:sp>
      <p:pic>
        <p:nvPicPr>
          <p:cNvPr id="22533" name="图片 6" descr="A000220150320D21PPIC"/>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11491" y="2277667"/>
            <a:ext cx="2347913" cy="246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4"/>
          <p:cNvSpPr>
            <a:spLocks noChangeArrowheads="1"/>
          </p:cNvSpPr>
          <p:nvPr/>
        </p:nvSpPr>
        <p:spPr bwMode="auto">
          <a:xfrm>
            <a:off x="371475" y="250031"/>
            <a:ext cx="4502944"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indent="342900">
              <a:lnSpc>
                <a:spcPct val="200000"/>
              </a:lnSpc>
            </a:pPr>
            <a:r>
              <a:rPr lang="zh-CN" altLang="zh-CN" sz="2400" b="1">
                <a:latin typeface="微软雅黑" pitchFamily="34" charset="-122"/>
                <a:ea typeface="微软雅黑" pitchFamily="34" charset="-122"/>
              </a:rPr>
              <a:t>街头错别字</a:t>
            </a:r>
          </a:p>
        </p:txBody>
      </p:sp>
      <p:pic>
        <p:nvPicPr>
          <p:cNvPr id="23554" name="图片 1" descr="A000220150322I18PPIC"/>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98407" y="2145507"/>
            <a:ext cx="2337197" cy="2493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5458" name="图片 275457" descr="r050928a1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9372" y="1139429"/>
            <a:ext cx="3961209" cy="3268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5459" name="线形标注 1 275458"/>
          <p:cNvSpPr/>
          <p:nvPr/>
        </p:nvSpPr>
        <p:spPr>
          <a:xfrm>
            <a:off x="5000626" y="3270648"/>
            <a:ext cx="783431" cy="525065"/>
          </a:xfrm>
          <a:prstGeom prst="borderCallout1">
            <a:avLst>
              <a:gd name="adj1" fmla="val 55670"/>
              <a:gd name="adj2" fmla="val -2373"/>
              <a:gd name="adj3" fmla="val -6639"/>
              <a:gd name="adj4" fmla="val -272741"/>
            </a:avLst>
          </a:prstGeom>
          <a:solidFill>
            <a:srgbClr val="E04236"/>
          </a:solidFill>
          <a:ln>
            <a:solidFill>
              <a:srgbClr val="E04236"/>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lIns="68580" tIns="34290" rIns="68580" bIns="34290"/>
          <a:lstStyle/>
          <a:p>
            <a:pPr algn="ctr"/>
            <a:r>
              <a:rPr lang="zh-CN" altLang="en-US" sz="2400" b="1" noProof="1">
                <a:latin typeface="微软雅黑" panose="020B0503020204020204" pitchFamily="34" charset="-122"/>
              </a:rPr>
              <a:t>具</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275458"/>
                                        </p:tgtEl>
                                        <p:attrNameLst>
                                          <p:attrName>style.visibility</p:attrName>
                                        </p:attrNameLst>
                                      </p:cBhvr>
                                      <p:to>
                                        <p:strVal val="visible"/>
                                      </p:to>
                                    </p:set>
                                    <p:anim calcmode="lin" valueType="num">
                                      <p:cBhvr>
                                        <p:cTn id="7" dur="1" fill="hold"/>
                                        <p:tgtEl>
                                          <p:spTgt spid="275458"/>
                                        </p:tgtEl>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75459"/>
                                        </p:tgtEl>
                                        <p:attrNameLst>
                                          <p:attrName>style.visibility</p:attrName>
                                        </p:attrNameLst>
                                      </p:cBhvr>
                                      <p:to>
                                        <p:strVal val="visible"/>
                                      </p:to>
                                    </p:set>
                                    <p:anim calcmode="lin" valueType="num">
                                      <p:cBhvr>
                                        <p:cTn id="12" dur="1" fill="hold"/>
                                        <p:tgtEl>
                                          <p:spTgt spid="27545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9"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4"/>
          <p:cNvSpPr>
            <a:spLocks noChangeArrowheads="1"/>
          </p:cNvSpPr>
          <p:nvPr/>
        </p:nvSpPr>
        <p:spPr bwMode="auto">
          <a:xfrm>
            <a:off x="371475" y="250031"/>
            <a:ext cx="4502944"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indent="342900">
              <a:lnSpc>
                <a:spcPct val="200000"/>
              </a:lnSpc>
            </a:pPr>
            <a:r>
              <a:rPr lang="zh-CN" altLang="zh-CN" sz="2400" b="1">
                <a:latin typeface="微软雅黑" pitchFamily="34" charset="-122"/>
                <a:ea typeface="微软雅黑" pitchFamily="34" charset="-122"/>
              </a:rPr>
              <a:t>街头错别字</a:t>
            </a:r>
          </a:p>
        </p:txBody>
      </p:sp>
      <p:pic>
        <p:nvPicPr>
          <p:cNvPr id="24578" name="图片 1" descr="A000220150322I18PPIC"/>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98407" y="2145507"/>
            <a:ext cx="2337197" cy="2493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482" name="图片 276481" descr="r050928a1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14376" y="1196579"/>
            <a:ext cx="4221956" cy="3078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483" name="线形标注 1 276482"/>
          <p:cNvSpPr/>
          <p:nvPr/>
        </p:nvSpPr>
        <p:spPr>
          <a:xfrm>
            <a:off x="5095875" y="3507582"/>
            <a:ext cx="903685" cy="526256"/>
          </a:xfrm>
          <a:prstGeom prst="borderCallout1">
            <a:avLst>
              <a:gd name="adj1" fmla="val 30392"/>
              <a:gd name="adj2" fmla="val 1920"/>
              <a:gd name="adj3" fmla="val -6630"/>
              <a:gd name="adj4" fmla="val -297551"/>
            </a:avLst>
          </a:prstGeom>
          <a:solidFill>
            <a:srgbClr val="E04236"/>
          </a:solidFill>
          <a:ln>
            <a:solidFill>
              <a:srgbClr val="E04236"/>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lIns="68580" tIns="34290" rIns="68580" bIns="34290"/>
          <a:lstStyle/>
          <a:p>
            <a:pPr algn="ctr"/>
            <a:r>
              <a:rPr lang="zh-CN" altLang="en-US" sz="2400" b="1" noProof="1">
                <a:latin typeface="微软雅黑" panose="020B0503020204020204" pitchFamily="34" charset="-122"/>
              </a:rPr>
              <a:t>形</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276482"/>
                                        </p:tgtEl>
                                        <p:attrNameLst>
                                          <p:attrName>style.visibility</p:attrName>
                                        </p:attrNameLst>
                                      </p:cBhvr>
                                      <p:to>
                                        <p:strVal val="visible"/>
                                      </p:to>
                                    </p:set>
                                    <p:anim calcmode="lin" valueType="num">
                                      <p:cBhvr>
                                        <p:cTn id="7" dur="1" fill="hold"/>
                                        <p:tgtEl>
                                          <p:spTgt spid="276482"/>
                                        </p:tgtEl>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76483"/>
                                        </p:tgtEl>
                                        <p:attrNameLst>
                                          <p:attrName>style.visibility</p:attrName>
                                        </p:attrNameLst>
                                      </p:cBhvr>
                                      <p:to>
                                        <p:strVal val="visible"/>
                                      </p:to>
                                    </p:set>
                                    <p:anim calcmode="lin" valueType="num">
                                      <p:cBhvr>
                                        <p:cTn id="12" dur="1" fill="hold"/>
                                        <p:tgtEl>
                                          <p:spTgt spid="27648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4294967295"/>
          </p:nvPr>
        </p:nvSpPr>
        <p:spPr>
          <a:xfrm>
            <a:off x="736998" y="1754981"/>
            <a:ext cx="7592615" cy="1491854"/>
          </a:xfrm>
        </p:spPr>
        <p:txBody>
          <a:bodyPr>
            <a:noAutofit/>
          </a:bodyPr>
          <a:lstStyle/>
          <a:p>
            <a:pPr marL="266700" indent="-266700" defTabSz="342900">
              <a:lnSpc>
                <a:spcPct val="150000"/>
              </a:lnSpc>
              <a:spcAft>
                <a:spcPct val="0"/>
              </a:spcAft>
              <a:buNone/>
              <a:defRPr/>
            </a:pPr>
            <a:r>
              <a:rPr sz="2100" b="1" spc="0" dirty="0">
                <a:latin typeface="+mn-ea"/>
                <a:cs typeface="+mn-ea"/>
                <a:sym typeface="+mn-ea"/>
              </a:rPr>
              <a:t>1</a:t>
            </a:r>
            <a:r>
              <a:rPr lang="en-US" sz="2100" b="1" spc="0" dirty="0">
                <a:latin typeface="+mn-ea"/>
                <a:cs typeface="+mn-ea"/>
                <a:sym typeface="+mn-ea"/>
              </a:rPr>
              <a:t>.</a:t>
            </a:r>
            <a:r>
              <a:rPr sz="2100" b="1" spc="0" dirty="0">
                <a:latin typeface="+mn-ea"/>
                <a:cs typeface="+mn-ea"/>
                <a:sym typeface="+mn-ea"/>
              </a:rPr>
              <a:t>初步了解汉字</a:t>
            </a:r>
            <a:r>
              <a:rPr lang="zh-CN" altLang="en-US" sz="2100" b="1" spc="0" dirty="0">
                <a:latin typeface="+mn-ea"/>
                <a:cs typeface="+mn-ea"/>
                <a:sym typeface="+mn-ea"/>
              </a:rPr>
              <a:t>字体</a:t>
            </a:r>
            <a:r>
              <a:rPr sz="2100" b="1" spc="0" dirty="0">
                <a:latin typeface="+mn-ea"/>
                <a:cs typeface="+mn-ea"/>
                <a:sym typeface="+mn-ea"/>
              </a:rPr>
              <a:t>的</a:t>
            </a:r>
            <a:r>
              <a:rPr lang="zh-CN" altLang="en-US" sz="2100" b="1" spc="0" dirty="0">
                <a:latin typeface="+mn-ea"/>
                <a:cs typeface="+mn-ea"/>
                <a:sym typeface="+mn-ea"/>
              </a:rPr>
              <a:t>演变过程、甲骨文的发现</a:t>
            </a:r>
            <a:r>
              <a:rPr sz="2100" b="1" spc="0" dirty="0">
                <a:latin typeface="+mn-ea"/>
                <a:cs typeface="+mn-ea"/>
                <a:sym typeface="+mn-ea"/>
              </a:rPr>
              <a:t>，引发学生对汉字的兴趣。</a:t>
            </a:r>
            <a:r>
              <a:rPr lang="zh-CN" altLang="en-US" sz="2100" b="1" spc="0" dirty="0">
                <a:solidFill>
                  <a:srgbClr val="E04236"/>
                </a:solidFill>
                <a:latin typeface="+mn-ea"/>
                <a:cs typeface="+mn-ea"/>
                <a:sym typeface="+mn-ea"/>
              </a:rPr>
              <a:t>（重点）</a:t>
            </a:r>
            <a:endParaRPr sz="2100" b="1" spc="0" dirty="0">
              <a:solidFill>
                <a:srgbClr val="E04236"/>
              </a:solidFill>
              <a:latin typeface="+mn-ea"/>
              <a:cs typeface="+mn-ea"/>
              <a:sym typeface="+mn-ea"/>
            </a:endParaRPr>
          </a:p>
          <a:p>
            <a:pPr marL="266700" indent="-266700" defTabSz="342900">
              <a:lnSpc>
                <a:spcPct val="150000"/>
              </a:lnSpc>
              <a:spcAft>
                <a:spcPct val="0"/>
              </a:spcAft>
              <a:buNone/>
              <a:defRPr/>
            </a:pPr>
            <a:r>
              <a:rPr sz="2100" b="1" spc="0" dirty="0">
                <a:latin typeface="+mn-ea"/>
                <a:cs typeface="+mn-ea"/>
                <a:sym typeface="+mn-ea"/>
              </a:rPr>
              <a:t>2</a:t>
            </a:r>
            <a:r>
              <a:rPr lang="en-US" sz="2100" b="1" spc="0" dirty="0">
                <a:latin typeface="+mn-ea"/>
                <a:cs typeface="+mn-ea"/>
                <a:sym typeface="+mn-ea"/>
              </a:rPr>
              <a:t>.</a:t>
            </a:r>
            <a:r>
              <a:rPr sz="2100" b="1" spc="0" dirty="0">
                <a:latin typeface="+mn-ea"/>
                <a:cs typeface="+mn-ea"/>
                <a:sym typeface="+mn-ea"/>
              </a:rPr>
              <a:t>通过多种途径搜集调查、整理学习的资料。</a:t>
            </a:r>
            <a:r>
              <a:rPr lang="zh-CN" altLang="en-US" sz="2100" b="1" spc="0" dirty="0">
                <a:solidFill>
                  <a:srgbClr val="E04236"/>
                </a:solidFill>
                <a:latin typeface="+mn-ea"/>
                <a:cs typeface="+mn-ea"/>
                <a:sym typeface="+mn-ea"/>
              </a:rPr>
              <a:t>（难点）</a:t>
            </a:r>
            <a:endParaRPr sz="2100" b="1" spc="0" dirty="0">
              <a:solidFill>
                <a:srgbClr val="E04236"/>
              </a:solidFill>
              <a:latin typeface="+mn-ea"/>
              <a:cs typeface="+mn-ea"/>
              <a:sym typeface="+mn-ea"/>
            </a:endParaRPr>
          </a:p>
          <a:p>
            <a:pPr marL="266700" indent="-266700" defTabSz="342900">
              <a:lnSpc>
                <a:spcPct val="150000"/>
              </a:lnSpc>
              <a:spcAft>
                <a:spcPct val="0"/>
              </a:spcAft>
              <a:buNone/>
              <a:defRPr/>
            </a:pPr>
            <a:endParaRPr lang="zh-CN" altLang="en-US" sz="2100" b="1" spc="0" dirty="0">
              <a:solidFill>
                <a:srgbClr val="FF0000"/>
              </a:solidFill>
              <a:latin typeface="+mn-ea"/>
              <a:cs typeface="+mn-ea"/>
              <a:sym typeface="+mn-ea"/>
            </a:endParaRPr>
          </a:p>
        </p:txBody>
      </p:sp>
      <p:sp>
        <p:nvSpPr>
          <p:cNvPr id="4" name="圆角矩形 3"/>
          <p:cNvSpPr/>
          <p:nvPr/>
        </p:nvSpPr>
        <p:spPr>
          <a:xfrm>
            <a:off x="3882628" y="685800"/>
            <a:ext cx="1766888" cy="389335"/>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学习目标</a:t>
            </a:r>
            <a:endParaRPr lang="en-US" altLang="zh-CN" sz="2100" noProof="1">
              <a:solidFill>
                <a:schemeClr val="tx1"/>
              </a:solidFill>
              <a:latin typeface="微软雅黑" panose="020B0503020204020204" pitchFamily="34" charset="-122"/>
            </a:endParaRPr>
          </a:p>
        </p:txBody>
      </p:sp>
      <p:sp>
        <p:nvSpPr>
          <p:cNvPr id="2" name="文本框 1"/>
          <p:cNvSpPr txBox="1"/>
          <p:nvPr/>
        </p:nvSpPr>
        <p:spPr>
          <a:xfrm>
            <a:off x="1321542" y="367095"/>
            <a:ext cx="2055731"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4"/>
          <p:cNvSpPr>
            <a:spLocks noChangeArrowheads="1"/>
          </p:cNvSpPr>
          <p:nvPr/>
        </p:nvSpPr>
        <p:spPr bwMode="auto">
          <a:xfrm>
            <a:off x="371475" y="250031"/>
            <a:ext cx="4502944"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indent="342900">
              <a:lnSpc>
                <a:spcPct val="200000"/>
              </a:lnSpc>
            </a:pPr>
            <a:r>
              <a:rPr lang="zh-CN" altLang="zh-CN" sz="2400" b="1">
                <a:latin typeface="微软雅黑" pitchFamily="34" charset="-122"/>
                <a:ea typeface="微软雅黑" pitchFamily="34" charset="-122"/>
              </a:rPr>
              <a:t>街头错别字</a:t>
            </a:r>
          </a:p>
        </p:txBody>
      </p:sp>
      <p:pic>
        <p:nvPicPr>
          <p:cNvPr id="25602" name="图片 1" descr="A000220150322I18PPIC"/>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75785" y="2082404"/>
            <a:ext cx="2337197" cy="2493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0578" name="图片 280577" descr="2005102013643594">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6756" y="1251347"/>
            <a:ext cx="4062413"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0579" name="线形标注 1 280578"/>
          <p:cNvSpPr>
            <a:spLocks/>
          </p:cNvSpPr>
          <p:nvPr/>
        </p:nvSpPr>
        <p:spPr bwMode="auto">
          <a:xfrm>
            <a:off x="5298281" y="3481387"/>
            <a:ext cx="700088" cy="509588"/>
          </a:xfrm>
          <a:prstGeom prst="borderCallout1">
            <a:avLst>
              <a:gd name="adj1" fmla="val 57981"/>
              <a:gd name="adj2" fmla="val -7741"/>
              <a:gd name="adj3" fmla="val -94963"/>
              <a:gd name="adj4" fmla="val -267528"/>
            </a:avLst>
          </a:prstGeom>
          <a:solidFill>
            <a:srgbClr val="E04236"/>
          </a:solidFill>
          <a:ln w="9525">
            <a:solidFill>
              <a:srgbClr val="E04236"/>
            </a:solidFill>
            <a:miter lim="800000"/>
            <a:headEnd/>
            <a:tailEnd/>
          </a:ln>
        </p:spPr>
        <p:txBody>
          <a:bodyPr lIns="68580" tIns="34290" rIns="68580" bIns="34290"/>
          <a:lstStyle/>
          <a:p>
            <a:pPr algn="ctr"/>
            <a:r>
              <a:rPr lang="zh-CN" altLang="en-US" sz="2400" b="1">
                <a:solidFill>
                  <a:schemeClr val="bg1"/>
                </a:solidFill>
                <a:latin typeface="微软雅黑" pitchFamily="34" charset="-122"/>
                <a:ea typeface="微软雅黑" pitchFamily="34" charset="-122"/>
              </a:rPr>
              <a:t>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280578"/>
                                        </p:tgtEl>
                                        <p:attrNameLst>
                                          <p:attrName>style.visibility</p:attrName>
                                        </p:attrNameLst>
                                      </p:cBhvr>
                                      <p:to>
                                        <p:strVal val="visible"/>
                                      </p:to>
                                    </p:set>
                                    <p:anim calcmode="lin" valueType="num">
                                      <p:cBhvr>
                                        <p:cTn id="7" dur="1" fill="hold"/>
                                        <p:tgtEl>
                                          <p:spTgt spid="280578"/>
                                        </p:tgtEl>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80579"/>
                                        </p:tgtEl>
                                        <p:attrNameLst>
                                          <p:attrName>style.visibility</p:attrName>
                                        </p:attrNameLst>
                                      </p:cBhvr>
                                      <p:to>
                                        <p:strVal val="visible"/>
                                      </p:to>
                                    </p:set>
                                    <p:anim calcmode="lin" valueType="num">
                                      <p:cBhvr>
                                        <p:cTn id="12" dur="1" fill="hold"/>
                                        <p:tgtEl>
                                          <p:spTgt spid="28057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579"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图片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6" name="图片 2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7903" y="938212"/>
            <a:ext cx="3028950" cy="2482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图片 2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43813" y="1329929"/>
            <a:ext cx="686991" cy="892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文本框 3"/>
          <p:cNvSpPr txBox="1"/>
          <p:nvPr/>
        </p:nvSpPr>
        <p:spPr>
          <a:xfrm>
            <a:off x="3205604" y="2131371"/>
            <a:ext cx="3546825" cy="899158"/>
          </a:xfrm>
          <a:prstGeom prst="rect">
            <a:avLst/>
          </a:prstGeom>
          <a:noFill/>
        </p:spPr>
        <p:txBody>
          <a:bodyPr lIns="68580" tIns="34290" rIns="68580" bIns="34290">
            <a:spAutoFit/>
          </a:bodyPr>
          <a:lstStyle/>
          <a:p>
            <a:pPr eaLnBrk="0" hangingPunct="0">
              <a:defRPr/>
            </a:pPr>
            <a:r>
              <a:rPr lang="zh-CN" altLang="en-US" sz="5400" b="1" dirty="0">
                <a:blipFill>
                  <a:blip r:embed="rId5"/>
                  <a:stretch>
                    <a:fillRect/>
                  </a:stretch>
                </a:blipFill>
                <a:latin typeface="黑体" panose="02010609060101010101" charset="-122"/>
                <a:ea typeface="黑体" panose="02010609060101010101" charset="-122"/>
              </a:rPr>
              <a:t>感谢观看</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873397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2569369" y="2172891"/>
            <a:ext cx="4636294" cy="997744"/>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r>
              <a:rPr lang="zh-CN" altLang="en-US" sz="2100" noProof="1">
                <a:solidFill>
                  <a:schemeClr val="tx1"/>
                </a:solidFill>
                <a:latin typeface="微软雅黑" panose="020B0503020204020204" pitchFamily="34" charset="-122"/>
              </a:rPr>
              <a:t>我</a:t>
            </a:r>
            <a:r>
              <a:rPr lang="zh-CN" altLang="en-US" sz="2100" noProof="1" smtClean="0">
                <a:solidFill>
                  <a:schemeClr val="tx1"/>
                </a:solidFill>
                <a:latin typeface="微软雅黑" panose="020B0503020204020204" pitchFamily="34" charset="-122"/>
              </a:rPr>
              <a:t>爱你</a:t>
            </a:r>
            <a:r>
              <a:rPr lang="zh-CN" altLang="en-US" sz="2100" noProof="1">
                <a:solidFill>
                  <a:schemeClr val="tx1"/>
                </a:solidFill>
                <a:latin typeface="微软雅黑" panose="020B0503020204020204" pitchFamily="34" charset="-122"/>
              </a:rPr>
              <a:t>，汉字</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4"/>
          <p:cNvSpPr>
            <a:spLocks noChangeArrowheads="1"/>
          </p:cNvSpPr>
          <p:nvPr/>
        </p:nvSpPr>
        <p:spPr bwMode="auto">
          <a:xfrm>
            <a:off x="1134666" y="454819"/>
            <a:ext cx="765214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spcBef>
                <a:spcPct val="50000"/>
              </a:spcBef>
            </a:pPr>
            <a:r>
              <a:rPr lang="zh-CN" altLang="en-US" sz="2400" b="1" dirty="0">
                <a:latin typeface="微软雅黑" pitchFamily="34" charset="-122"/>
                <a:ea typeface="微软雅黑" pitchFamily="34" charset="-122"/>
                <a:sym typeface="宋体" pitchFamily="2" charset="-122"/>
              </a:rPr>
              <a:t>你选择哪一项？</a:t>
            </a:r>
          </a:p>
        </p:txBody>
      </p:sp>
      <p:sp>
        <p:nvSpPr>
          <p:cNvPr id="6" name="圆角矩形 5"/>
          <p:cNvSpPr/>
          <p:nvPr/>
        </p:nvSpPr>
        <p:spPr>
          <a:xfrm>
            <a:off x="1108558" y="2041922"/>
            <a:ext cx="6399610" cy="800100"/>
          </a:xfrm>
          <a:prstGeom prst="roundRect">
            <a:avLst/>
          </a:prstGeom>
          <a:ln>
            <a:noFill/>
          </a:ln>
        </p:spPr>
        <p:style>
          <a:lnRef idx="1">
            <a:schemeClr val="accent4"/>
          </a:lnRef>
          <a:fillRef idx="3">
            <a:schemeClr val="accent4"/>
          </a:fillRef>
          <a:effectRef idx="2">
            <a:schemeClr val="accent4"/>
          </a:effectRef>
          <a:fontRef idx="minor">
            <a:schemeClr val="lt1"/>
          </a:fontRef>
        </p:style>
        <p:txBody>
          <a:bodyPr lIns="68580" tIns="34290" rIns="68580" bIns="34290" anchor="ctr"/>
          <a:lstStyle/>
          <a:p>
            <a:pPr>
              <a:spcBef>
                <a:spcPct val="50000"/>
              </a:spcBef>
            </a:pPr>
            <a:r>
              <a:rPr lang="en-US" sz="2100" noProof="1">
                <a:solidFill>
                  <a:schemeClr val="bg1"/>
                </a:solidFill>
                <a:latin typeface="微软雅黑" panose="020B0503020204020204" pitchFamily="34" charset="-122"/>
                <a:cs typeface="微软雅黑" panose="020B0503020204020204" pitchFamily="34" charset="-122"/>
                <a:sym typeface="+mn-ea"/>
              </a:rPr>
              <a:t>2.</a:t>
            </a:r>
            <a:r>
              <a:rPr sz="2100" noProof="1">
                <a:solidFill>
                  <a:schemeClr val="bg1"/>
                </a:solidFill>
                <a:latin typeface="微软雅黑" panose="020B0503020204020204" pitchFamily="34" charset="-122"/>
                <a:cs typeface="微软雅黑" panose="020B0503020204020204" pitchFamily="34" charset="-122"/>
                <a:sym typeface="+mn-ea"/>
              </a:rPr>
              <a:t>搜集书法作品。</a:t>
            </a:r>
          </a:p>
        </p:txBody>
      </p:sp>
      <p:sp>
        <p:nvSpPr>
          <p:cNvPr id="8" name="圆角矩形 7"/>
          <p:cNvSpPr/>
          <p:nvPr/>
        </p:nvSpPr>
        <p:spPr>
          <a:xfrm>
            <a:off x="1108558" y="1064419"/>
            <a:ext cx="6399610" cy="800100"/>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spcBef>
                <a:spcPct val="50000"/>
              </a:spcBef>
            </a:pPr>
            <a:r>
              <a:rPr lang="en-US" sz="2100" noProof="1">
                <a:solidFill>
                  <a:schemeClr val="bg1"/>
                </a:solidFill>
                <a:latin typeface="微软雅黑" panose="020B0503020204020204" pitchFamily="34" charset="-122"/>
                <a:cs typeface="微软雅黑" panose="020B0503020204020204" pitchFamily="34" charset="-122"/>
                <a:sym typeface="+mn-ea"/>
              </a:rPr>
              <a:t>1.</a:t>
            </a:r>
            <a:r>
              <a:rPr sz="2100" noProof="1">
                <a:solidFill>
                  <a:schemeClr val="bg1"/>
                </a:solidFill>
                <a:latin typeface="微软雅黑" panose="020B0503020204020204" pitchFamily="34" charset="-122"/>
                <a:cs typeface="微软雅黑" panose="020B0503020204020204" pitchFamily="34" charset="-122"/>
                <a:sym typeface="+mn-ea"/>
              </a:rPr>
              <a:t>搜集有关汉字演变的资料。</a:t>
            </a:r>
          </a:p>
        </p:txBody>
      </p:sp>
      <p:sp>
        <p:nvSpPr>
          <p:cNvPr id="9" name="圆角矩形 8"/>
          <p:cNvSpPr/>
          <p:nvPr/>
        </p:nvSpPr>
        <p:spPr>
          <a:xfrm>
            <a:off x="1108558" y="3089672"/>
            <a:ext cx="6398419" cy="800100"/>
          </a:xfrm>
          <a:prstGeom prst="roundRect">
            <a:avLst/>
          </a:prstGeom>
          <a:solidFill>
            <a:schemeClr val="accent2"/>
          </a:solidFill>
        </p:spPr>
        <p:style>
          <a:lnRef idx="1">
            <a:schemeClr val="accent2"/>
          </a:lnRef>
          <a:fillRef idx="3">
            <a:schemeClr val="accent2"/>
          </a:fillRef>
          <a:effectRef idx="2">
            <a:schemeClr val="accent2"/>
          </a:effectRef>
          <a:fontRef idx="minor">
            <a:schemeClr val="lt1"/>
          </a:fontRef>
        </p:style>
        <p:txBody>
          <a:bodyPr lIns="68580" tIns="34290" rIns="68580" bIns="34290" anchor="ctr"/>
          <a:lstStyle/>
          <a:p>
            <a:pPr>
              <a:spcBef>
                <a:spcPct val="50000"/>
              </a:spcBef>
            </a:pPr>
            <a:r>
              <a:rPr sz="2100" noProof="1">
                <a:solidFill>
                  <a:schemeClr val="bg1"/>
                </a:solidFill>
                <a:latin typeface="微软雅黑" panose="020B0503020204020204" pitchFamily="34" charset="-122"/>
                <a:cs typeface="微软雅黑" panose="020B0503020204020204" pitchFamily="34" charset="-122"/>
                <a:sym typeface="+mn-ea"/>
              </a:rPr>
              <a:t>3</a:t>
            </a:r>
            <a:r>
              <a:rPr lang="en-US" sz="2100" noProof="1">
                <a:solidFill>
                  <a:schemeClr val="bg1"/>
                </a:solidFill>
                <a:latin typeface="微软雅黑" panose="020B0503020204020204" pitchFamily="34" charset="-122"/>
                <a:cs typeface="微软雅黑" panose="020B0503020204020204" pitchFamily="34" charset="-122"/>
                <a:sym typeface="+mn-ea"/>
              </a:rPr>
              <a:t>.</a:t>
            </a:r>
            <a:r>
              <a:rPr lang="zh-CN" altLang="en-US" sz="2100" noProof="1">
                <a:solidFill>
                  <a:schemeClr val="bg1"/>
                </a:solidFill>
                <a:latin typeface="微软雅黑" panose="020B0503020204020204" pitchFamily="34" charset="-122"/>
                <a:cs typeface="微软雅黑" panose="020B0503020204020204" pitchFamily="34" charset="-122"/>
                <a:sym typeface="+mn-ea"/>
              </a:rPr>
              <a:t>调查学校、社会用字不规范的情况。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bldLvl="0" animBg="1"/>
      <p:bldP spid="9"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583407" y="570309"/>
            <a:ext cx="3921919" cy="708422"/>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spcBef>
                <a:spcPct val="50000"/>
              </a:spcBef>
            </a:pPr>
            <a:r>
              <a:rPr lang="zh-CN" altLang="en-US" sz="2100" noProof="1">
                <a:solidFill>
                  <a:schemeClr val="bg1"/>
                </a:solidFill>
                <a:latin typeface="微软雅黑" panose="020B0503020204020204" pitchFamily="34" charset="-122"/>
                <a:cs typeface="微软雅黑" panose="020B0503020204020204" pitchFamily="34" charset="-122"/>
                <a:sym typeface="+mn-ea"/>
              </a:rPr>
              <a:t>汉字字体的演变</a:t>
            </a:r>
            <a:r>
              <a:rPr lang="en-US" altLang="zh-CN" sz="2100" noProof="1">
                <a:solidFill>
                  <a:schemeClr val="bg1"/>
                </a:solidFill>
                <a:latin typeface="微软雅黑" panose="020B0503020204020204" pitchFamily="34" charset="-122"/>
                <a:cs typeface="微软雅黑" panose="020B0503020204020204" pitchFamily="34" charset="-122"/>
                <a:sym typeface="+mn-ea"/>
              </a:rPr>
              <a:t>——</a:t>
            </a:r>
            <a:r>
              <a:rPr lang="zh-CN" altLang="en-US" sz="2100" noProof="1">
                <a:solidFill>
                  <a:schemeClr val="bg1"/>
                </a:solidFill>
                <a:latin typeface="微软雅黑" panose="020B0503020204020204" pitchFamily="34" charset="-122"/>
                <a:cs typeface="微软雅黑" panose="020B0503020204020204" pitchFamily="34" charset="-122"/>
                <a:sym typeface="+mn-ea"/>
              </a:rPr>
              <a:t>甲骨文</a:t>
            </a:r>
          </a:p>
        </p:txBody>
      </p:sp>
      <p:pic>
        <p:nvPicPr>
          <p:cNvPr id="10242" name="图片 4098" descr="t019f0383e15af54406_副本"/>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70835" y="797719"/>
            <a:ext cx="2130028" cy="2287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图片 4099"/>
          <p:cNvPicPr>
            <a:picLocks noChangeAspect="1"/>
          </p:cNvPicPr>
          <p:nvPr/>
        </p:nvPicPr>
        <p:blipFill>
          <a:blip r:embed="rId3"/>
          <a:stretch>
            <a:fillRect/>
          </a:stretch>
        </p:blipFill>
        <p:spPr>
          <a:xfrm>
            <a:off x="7166847" y="2662000"/>
            <a:ext cx="1727599" cy="2160984"/>
          </a:xfrm>
          <a:prstGeom prst="roundRect">
            <a:avLst/>
          </a:prstGeom>
          <a:noFill/>
          <a:ln w="9525">
            <a:noFill/>
          </a:ln>
        </p:spPr>
      </p:pic>
      <p:sp>
        <p:nvSpPr>
          <p:cNvPr id="2" name="圆角矩形 1"/>
          <p:cNvSpPr/>
          <p:nvPr/>
        </p:nvSpPr>
        <p:spPr>
          <a:xfrm>
            <a:off x="583407" y="2028825"/>
            <a:ext cx="3921919" cy="2457450"/>
          </a:xfrm>
          <a:prstGeom prst="roundRect">
            <a:avLst/>
          </a:prstGeom>
          <a:noFill/>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lIns="68580" tIns="34290" rIns="68580" bIns="34290" anchor="ctr"/>
          <a:lstStyle/>
          <a:p>
            <a:pPr algn="ctr"/>
            <a:endParaRPr lang="zh-CN" altLang="en-US" noProof="1"/>
          </a:p>
        </p:txBody>
      </p:sp>
      <p:sp>
        <p:nvSpPr>
          <p:cNvPr id="3" name="圆角矩形 2"/>
          <p:cNvSpPr/>
          <p:nvPr/>
        </p:nvSpPr>
        <p:spPr>
          <a:xfrm>
            <a:off x="459581" y="1850232"/>
            <a:ext cx="4186238" cy="2813447"/>
          </a:xfrm>
          <a:prstGeom prst="roundRect">
            <a:avLst/>
          </a:prstGeom>
          <a:noFill/>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lIns="68580" tIns="34290" rIns="68580" bIns="34290" anchor="ctr"/>
          <a:lstStyle/>
          <a:p>
            <a:pPr algn="ctr"/>
            <a:endParaRPr lang="zh-CN" altLang="en-US" noProof="1"/>
          </a:p>
        </p:txBody>
      </p:sp>
      <p:sp>
        <p:nvSpPr>
          <p:cNvPr id="10246" name="文本框 3"/>
          <p:cNvSpPr txBox="1">
            <a:spLocks noChangeArrowheads="1"/>
          </p:cNvSpPr>
          <p:nvPr/>
        </p:nvSpPr>
        <p:spPr bwMode="auto">
          <a:xfrm>
            <a:off x="794148" y="2439591"/>
            <a:ext cx="3517106"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8128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400" dirty="0">
                <a:solidFill>
                  <a:srgbClr val="FF0000"/>
                </a:solidFill>
                <a:latin typeface="微软雅黑" pitchFamily="34" charset="-122"/>
                <a:ea typeface="微软雅黑" pitchFamily="34" charset="-122"/>
                <a:sym typeface="华文新魏" pitchFamily="2" charset="-122"/>
              </a:rPr>
              <a:t>甲骨文</a:t>
            </a:r>
            <a:r>
              <a:rPr lang="zh-CN" altLang="en-US" sz="2400" dirty="0">
                <a:latin typeface="微软雅黑" pitchFamily="34" charset="-122"/>
                <a:ea typeface="微软雅黑" pitchFamily="34" charset="-122"/>
                <a:sym typeface="华文新魏" pitchFamily="2" charset="-122"/>
              </a:rPr>
              <a:t>因镌刻于龟甲与兽骨上而得名。</a:t>
            </a:r>
          </a:p>
        </p:txBody>
      </p:sp>
      <p:sp>
        <p:nvSpPr>
          <p:cNvPr id="10247" name="文本框 5"/>
          <p:cNvSpPr txBox="1">
            <a:spLocks noChangeArrowheads="1"/>
          </p:cNvSpPr>
          <p:nvPr/>
        </p:nvSpPr>
        <p:spPr bwMode="auto">
          <a:xfrm>
            <a:off x="5156598" y="3177779"/>
            <a:ext cx="174426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a:latin typeface="微软雅黑" pitchFamily="34" charset="-122"/>
                <a:ea typeface="微软雅黑" pitchFamily="34" charset="-122"/>
              </a:rPr>
              <a:t>甲骨文：月</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583407" y="570309"/>
            <a:ext cx="3921919" cy="708422"/>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spcBef>
                <a:spcPct val="50000"/>
              </a:spcBef>
            </a:pPr>
            <a:r>
              <a:rPr lang="zh-CN" altLang="en-US" sz="2100" noProof="1">
                <a:solidFill>
                  <a:schemeClr val="bg1"/>
                </a:solidFill>
                <a:latin typeface="微软雅黑" panose="020B0503020204020204" pitchFamily="34" charset="-122"/>
                <a:cs typeface="微软雅黑" panose="020B0503020204020204" pitchFamily="34" charset="-122"/>
                <a:sym typeface="+mn-ea"/>
              </a:rPr>
              <a:t>汉字字体的演变</a:t>
            </a:r>
            <a:r>
              <a:rPr lang="en-US" altLang="zh-CN" sz="2100" noProof="1">
                <a:solidFill>
                  <a:schemeClr val="bg1"/>
                </a:solidFill>
                <a:latin typeface="微软雅黑" panose="020B0503020204020204" pitchFamily="34" charset="-122"/>
                <a:cs typeface="微软雅黑" panose="020B0503020204020204" pitchFamily="34" charset="-122"/>
                <a:sym typeface="+mn-ea"/>
              </a:rPr>
              <a:t>——</a:t>
            </a:r>
            <a:r>
              <a:rPr lang="zh-CN" altLang="en-US" sz="2100" noProof="1">
                <a:solidFill>
                  <a:schemeClr val="bg1"/>
                </a:solidFill>
                <a:latin typeface="微软雅黑" panose="020B0503020204020204" pitchFamily="34" charset="-122"/>
                <a:cs typeface="微软雅黑" panose="020B0503020204020204" pitchFamily="34" charset="-122"/>
                <a:sym typeface="+mn-ea"/>
              </a:rPr>
              <a:t>金文</a:t>
            </a:r>
          </a:p>
        </p:txBody>
      </p:sp>
      <p:sp>
        <p:nvSpPr>
          <p:cNvPr id="2" name="圆角矩形 1"/>
          <p:cNvSpPr/>
          <p:nvPr/>
        </p:nvSpPr>
        <p:spPr>
          <a:xfrm>
            <a:off x="583407" y="2028825"/>
            <a:ext cx="3921919" cy="2457450"/>
          </a:xfrm>
          <a:prstGeom prst="roundRect">
            <a:avLst/>
          </a:prstGeom>
          <a:noFill/>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lIns="68580" tIns="34290" rIns="68580" bIns="34290" anchor="ctr"/>
          <a:lstStyle/>
          <a:p>
            <a:pPr algn="ctr"/>
            <a:endParaRPr lang="zh-CN" altLang="en-US" noProof="1"/>
          </a:p>
        </p:txBody>
      </p:sp>
      <p:sp>
        <p:nvSpPr>
          <p:cNvPr id="3" name="圆角矩形 2"/>
          <p:cNvSpPr/>
          <p:nvPr/>
        </p:nvSpPr>
        <p:spPr>
          <a:xfrm>
            <a:off x="459581" y="1850232"/>
            <a:ext cx="4186238" cy="2813447"/>
          </a:xfrm>
          <a:prstGeom prst="roundRect">
            <a:avLst/>
          </a:prstGeom>
          <a:noFill/>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lIns="68580" tIns="34290" rIns="68580" bIns="34290" anchor="ctr"/>
          <a:lstStyle/>
          <a:p>
            <a:pPr algn="ctr"/>
            <a:endParaRPr lang="zh-CN" altLang="en-US" noProof="1"/>
          </a:p>
        </p:txBody>
      </p:sp>
      <p:sp>
        <p:nvSpPr>
          <p:cNvPr id="11268" name="文本框 3"/>
          <p:cNvSpPr txBox="1">
            <a:spLocks noChangeArrowheads="1"/>
          </p:cNvSpPr>
          <p:nvPr/>
        </p:nvSpPr>
        <p:spPr bwMode="auto">
          <a:xfrm>
            <a:off x="794148" y="2439591"/>
            <a:ext cx="3517106" cy="172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8128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400" dirty="0">
                <a:latin typeface="微软雅黑" pitchFamily="34" charset="-122"/>
                <a:ea typeface="微软雅黑" pitchFamily="34" charset="-122"/>
                <a:sym typeface="华文新魏" pitchFamily="2" charset="-122"/>
              </a:rPr>
              <a:t>古代称铜为金，所以铸刻在青铜器上的文字叫做</a:t>
            </a:r>
            <a:r>
              <a:rPr lang="zh-CN" altLang="en-US" sz="2400" dirty="0">
                <a:solidFill>
                  <a:srgbClr val="E04236"/>
                </a:solidFill>
                <a:latin typeface="微软雅黑" pitchFamily="34" charset="-122"/>
                <a:ea typeface="微软雅黑" pitchFamily="34" charset="-122"/>
                <a:sym typeface="华文新魏" pitchFamily="2" charset="-122"/>
              </a:rPr>
              <a:t>金文</a:t>
            </a:r>
            <a:r>
              <a:rPr lang="zh-CN" altLang="en-US" sz="2400" dirty="0">
                <a:latin typeface="微软雅黑" pitchFamily="34" charset="-122"/>
                <a:ea typeface="微软雅黑" pitchFamily="34" charset="-122"/>
                <a:sym typeface="华文新魏" pitchFamily="2" charset="-122"/>
              </a:rPr>
              <a:t>。</a:t>
            </a:r>
          </a:p>
        </p:txBody>
      </p:sp>
      <p:sp>
        <p:nvSpPr>
          <p:cNvPr id="11269" name="文本框 5"/>
          <p:cNvSpPr txBox="1">
            <a:spLocks noChangeArrowheads="1"/>
          </p:cNvSpPr>
          <p:nvPr/>
        </p:nvSpPr>
        <p:spPr bwMode="auto">
          <a:xfrm>
            <a:off x="5188744" y="3177779"/>
            <a:ext cx="146685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a:latin typeface="微软雅黑" pitchFamily="34" charset="-122"/>
                <a:ea typeface="微软雅黑" pitchFamily="34" charset="-122"/>
              </a:rPr>
              <a:t>金文：月</a:t>
            </a:r>
          </a:p>
        </p:txBody>
      </p:sp>
      <p:pic>
        <p:nvPicPr>
          <p:cNvPr id="11270" name="图片 5122" descr="月（金文）"/>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47022" y="640557"/>
            <a:ext cx="2318147" cy="2150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512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25862" y="3205401"/>
            <a:ext cx="1803801" cy="1458511"/>
          </a:xfrm>
          <a:prstGeom prst="round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583407" y="570309"/>
            <a:ext cx="3921919" cy="708422"/>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spcBef>
                <a:spcPct val="50000"/>
              </a:spcBef>
            </a:pPr>
            <a:r>
              <a:rPr lang="zh-CN" altLang="en-US" sz="2100" noProof="1">
                <a:solidFill>
                  <a:schemeClr val="bg1"/>
                </a:solidFill>
                <a:latin typeface="微软雅黑" panose="020B0503020204020204" pitchFamily="34" charset="-122"/>
                <a:cs typeface="微软雅黑" panose="020B0503020204020204" pitchFamily="34" charset="-122"/>
                <a:sym typeface="+mn-ea"/>
              </a:rPr>
              <a:t>汉字字体的演变</a:t>
            </a:r>
            <a:r>
              <a:rPr lang="en-US" altLang="zh-CN" sz="2100" noProof="1">
                <a:solidFill>
                  <a:schemeClr val="bg1"/>
                </a:solidFill>
                <a:latin typeface="微软雅黑" panose="020B0503020204020204" pitchFamily="34" charset="-122"/>
                <a:cs typeface="微软雅黑" panose="020B0503020204020204" pitchFamily="34" charset="-122"/>
                <a:sym typeface="+mn-ea"/>
              </a:rPr>
              <a:t>——</a:t>
            </a:r>
            <a:r>
              <a:rPr lang="zh-CN" altLang="en-US" sz="2100" noProof="1">
                <a:solidFill>
                  <a:schemeClr val="bg1"/>
                </a:solidFill>
                <a:latin typeface="微软雅黑" panose="020B0503020204020204" pitchFamily="34" charset="-122"/>
                <a:cs typeface="微软雅黑" panose="020B0503020204020204" pitchFamily="34" charset="-122"/>
                <a:sym typeface="+mn-ea"/>
              </a:rPr>
              <a:t>小篆</a:t>
            </a:r>
          </a:p>
        </p:txBody>
      </p:sp>
      <p:sp>
        <p:nvSpPr>
          <p:cNvPr id="2" name="圆角矩形 1"/>
          <p:cNvSpPr/>
          <p:nvPr/>
        </p:nvSpPr>
        <p:spPr>
          <a:xfrm>
            <a:off x="583407" y="2028825"/>
            <a:ext cx="3921919" cy="2457450"/>
          </a:xfrm>
          <a:prstGeom prst="roundRect">
            <a:avLst/>
          </a:prstGeom>
          <a:noFill/>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lIns="68580" tIns="34290" rIns="68580" bIns="34290" anchor="ctr"/>
          <a:lstStyle/>
          <a:p>
            <a:pPr algn="ctr"/>
            <a:endParaRPr lang="zh-CN" altLang="en-US" noProof="1"/>
          </a:p>
        </p:txBody>
      </p:sp>
      <p:sp>
        <p:nvSpPr>
          <p:cNvPr id="3" name="圆角矩形 2"/>
          <p:cNvSpPr/>
          <p:nvPr/>
        </p:nvSpPr>
        <p:spPr>
          <a:xfrm>
            <a:off x="459581" y="1850232"/>
            <a:ext cx="4186238" cy="2813447"/>
          </a:xfrm>
          <a:prstGeom prst="roundRect">
            <a:avLst/>
          </a:prstGeom>
          <a:noFill/>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lIns="68580" tIns="34290" rIns="68580" bIns="34290" anchor="ctr"/>
          <a:lstStyle/>
          <a:p>
            <a:pPr algn="ctr"/>
            <a:endParaRPr lang="zh-CN" altLang="en-US" noProof="1"/>
          </a:p>
        </p:txBody>
      </p:sp>
      <p:sp>
        <p:nvSpPr>
          <p:cNvPr id="12292" name="文本框 3"/>
          <p:cNvSpPr txBox="1">
            <a:spLocks noChangeArrowheads="1"/>
          </p:cNvSpPr>
          <p:nvPr/>
        </p:nvSpPr>
        <p:spPr bwMode="auto">
          <a:xfrm>
            <a:off x="794148" y="2182416"/>
            <a:ext cx="3517106" cy="2284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8128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400" dirty="0">
                <a:solidFill>
                  <a:srgbClr val="E04236"/>
                </a:solidFill>
                <a:latin typeface="微软雅黑" pitchFamily="34" charset="-122"/>
                <a:ea typeface="微软雅黑" pitchFamily="34" charset="-122"/>
                <a:sym typeface="华文新魏" pitchFamily="2" charset="-122"/>
              </a:rPr>
              <a:t>小篆</a:t>
            </a:r>
            <a:r>
              <a:rPr lang="zh-CN" altLang="en-US" sz="2400" dirty="0">
                <a:latin typeface="微软雅黑" pitchFamily="34" charset="-122"/>
                <a:ea typeface="微软雅黑" pitchFamily="34" charset="-122"/>
                <a:sym typeface="华文新魏" pitchFamily="2" charset="-122"/>
              </a:rPr>
              <a:t>是战国时期秦国文字发展而来，秦朝统一六国后得到推行，最早的统一文字。</a:t>
            </a:r>
          </a:p>
        </p:txBody>
      </p:sp>
      <p:sp>
        <p:nvSpPr>
          <p:cNvPr id="12293" name="文本框 5"/>
          <p:cNvSpPr txBox="1">
            <a:spLocks noChangeArrowheads="1"/>
          </p:cNvSpPr>
          <p:nvPr/>
        </p:nvSpPr>
        <p:spPr bwMode="auto">
          <a:xfrm>
            <a:off x="5188744" y="3177779"/>
            <a:ext cx="146685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a:latin typeface="微软雅黑" pitchFamily="34" charset="-122"/>
                <a:ea typeface="微软雅黑" pitchFamily="34" charset="-122"/>
              </a:rPr>
              <a:t>小篆：月</a:t>
            </a:r>
          </a:p>
        </p:txBody>
      </p:sp>
      <p:pic>
        <p:nvPicPr>
          <p:cNvPr id="12294" name="图片 6146" descr="月（小篆）"/>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83957" y="907256"/>
            <a:ext cx="2060972"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图片 614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44929" y="3177778"/>
            <a:ext cx="1533525" cy="16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583407" y="570309"/>
            <a:ext cx="3921919" cy="708422"/>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spcBef>
                <a:spcPct val="50000"/>
              </a:spcBef>
            </a:pPr>
            <a:r>
              <a:rPr lang="zh-CN" altLang="en-US" sz="2100" noProof="1">
                <a:solidFill>
                  <a:schemeClr val="bg1"/>
                </a:solidFill>
                <a:latin typeface="微软雅黑" panose="020B0503020204020204" pitchFamily="34" charset="-122"/>
                <a:cs typeface="微软雅黑" panose="020B0503020204020204" pitchFamily="34" charset="-122"/>
                <a:sym typeface="+mn-ea"/>
              </a:rPr>
              <a:t>汉字字体的演变</a:t>
            </a:r>
            <a:r>
              <a:rPr lang="en-US" altLang="zh-CN" sz="2100" noProof="1">
                <a:solidFill>
                  <a:schemeClr val="bg1"/>
                </a:solidFill>
                <a:latin typeface="微软雅黑" panose="020B0503020204020204" pitchFamily="34" charset="-122"/>
                <a:cs typeface="微软雅黑" panose="020B0503020204020204" pitchFamily="34" charset="-122"/>
                <a:sym typeface="+mn-ea"/>
              </a:rPr>
              <a:t>——</a:t>
            </a:r>
            <a:r>
              <a:rPr lang="zh-CN" altLang="en-US" sz="2100" noProof="1">
                <a:solidFill>
                  <a:schemeClr val="bg1"/>
                </a:solidFill>
                <a:latin typeface="微软雅黑" panose="020B0503020204020204" pitchFamily="34" charset="-122"/>
                <a:cs typeface="微软雅黑" panose="020B0503020204020204" pitchFamily="34" charset="-122"/>
                <a:sym typeface="+mn-ea"/>
              </a:rPr>
              <a:t>隶书</a:t>
            </a:r>
          </a:p>
        </p:txBody>
      </p:sp>
      <p:sp>
        <p:nvSpPr>
          <p:cNvPr id="2" name="圆角矩形 1"/>
          <p:cNvSpPr/>
          <p:nvPr/>
        </p:nvSpPr>
        <p:spPr>
          <a:xfrm>
            <a:off x="583407" y="2028825"/>
            <a:ext cx="3921919" cy="2457450"/>
          </a:xfrm>
          <a:prstGeom prst="roundRect">
            <a:avLst/>
          </a:prstGeom>
          <a:noFill/>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lIns="68580" tIns="34290" rIns="68580" bIns="34290" anchor="ctr"/>
          <a:lstStyle/>
          <a:p>
            <a:pPr algn="ctr"/>
            <a:endParaRPr lang="zh-CN" altLang="en-US" noProof="1"/>
          </a:p>
        </p:txBody>
      </p:sp>
      <p:sp>
        <p:nvSpPr>
          <p:cNvPr id="3" name="圆角矩形 2"/>
          <p:cNvSpPr/>
          <p:nvPr/>
        </p:nvSpPr>
        <p:spPr>
          <a:xfrm>
            <a:off x="459581" y="1850232"/>
            <a:ext cx="4186238" cy="2813447"/>
          </a:xfrm>
          <a:prstGeom prst="roundRect">
            <a:avLst/>
          </a:prstGeom>
          <a:noFill/>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lIns="68580" tIns="34290" rIns="68580" bIns="34290" anchor="ctr"/>
          <a:lstStyle/>
          <a:p>
            <a:pPr algn="ctr"/>
            <a:endParaRPr lang="zh-CN" altLang="en-US" noProof="1"/>
          </a:p>
        </p:txBody>
      </p:sp>
      <p:sp>
        <p:nvSpPr>
          <p:cNvPr id="13316" name="文本框 3"/>
          <p:cNvSpPr txBox="1">
            <a:spLocks noChangeArrowheads="1"/>
          </p:cNvSpPr>
          <p:nvPr/>
        </p:nvSpPr>
        <p:spPr bwMode="auto">
          <a:xfrm>
            <a:off x="794148" y="2182416"/>
            <a:ext cx="3517106"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8128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400" dirty="0">
                <a:solidFill>
                  <a:srgbClr val="E04236"/>
                </a:solidFill>
                <a:latin typeface="微软雅黑" pitchFamily="34" charset="-122"/>
                <a:ea typeface="微软雅黑" pitchFamily="34" charset="-122"/>
                <a:sym typeface="华文新魏" pitchFamily="2" charset="-122"/>
              </a:rPr>
              <a:t>隶书</a:t>
            </a:r>
            <a:r>
              <a:rPr lang="zh-CN" altLang="en-US" sz="2400" dirty="0">
                <a:latin typeface="微软雅黑" pitchFamily="34" charset="-122"/>
                <a:ea typeface="微软雅黑" pitchFamily="34" charset="-122"/>
                <a:sym typeface="华文新魏" pitchFamily="2" charset="-122"/>
              </a:rPr>
              <a:t>形成于战国晚期，通行于两汉。</a:t>
            </a:r>
          </a:p>
        </p:txBody>
      </p:sp>
      <p:sp>
        <p:nvSpPr>
          <p:cNvPr id="13317" name="文本框 5"/>
          <p:cNvSpPr txBox="1">
            <a:spLocks noChangeArrowheads="1"/>
          </p:cNvSpPr>
          <p:nvPr/>
        </p:nvSpPr>
        <p:spPr bwMode="auto">
          <a:xfrm>
            <a:off x="5188744" y="3177779"/>
            <a:ext cx="146685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a:latin typeface="微软雅黑" pitchFamily="34" charset="-122"/>
                <a:ea typeface="微软雅黑" pitchFamily="34" charset="-122"/>
              </a:rPr>
              <a:t>隶书：月</a:t>
            </a:r>
          </a:p>
        </p:txBody>
      </p:sp>
      <p:pic>
        <p:nvPicPr>
          <p:cNvPr id="13318" name="图片 614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44929" y="3177778"/>
            <a:ext cx="1533525" cy="16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图片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48287" y="1278731"/>
            <a:ext cx="1147763"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583407" y="570309"/>
            <a:ext cx="3921919" cy="708422"/>
          </a:xfrm>
          <a:prstGeom prst="roundRect">
            <a:avLst/>
          </a:prstGeom>
          <a:solidFill>
            <a:srgbClr val="A1C450"/>
          </a:solidFill>
          <a:ln>
            <a:noFill/>
          </a:ln>
        </p:spPr>
        <p:style>
          <a:lnRef idx="1">
            <a:schemeClr val="accent6"/>
          </a:lnRef>
          <a:fillRef idx="3">
            <a:schemeClr val="accent6"/>
          </a:fillRef>
          <a:effectRef idx="2">
            <a:schemeClr val="accent6"/>
          </a:effectRef>
          <a:fontRef idx="minor">
            <a:schemeClr val="lt1"/>
          </a:fontRef>
        </p:style>
        <p:txBody>
          <a:bodyPr lIns="68580" tIns="34290" rIns="68580" bIns="34290" anchor="ctr"/>
          <a:lstStyle/>
          <a:p>
            <a:pPr algn="ctr">
              <a:spcBef>
                <a:spcPct val="50000"/>
              </a:spcBef>
            </a:pPr>
            <a:r>
              <a:rPr lang="zh-CN" altLang="en-US" sz="2100" noProof="1">
                <a:solidFill>
                  <a:schemeClr val="bg1"/>
                </a:solidFill>
                <a:latin typeface="微软雅黑" panose="020B0503020204020204" pitchFamily="34" charset="-122"/>
                <a:cs typeface="微软雅黑" panose="020B0503020204020204" pitchFamily="34" charset="-122"/>
                <a:sym typeface="+mn-ea"/>
              </a:rPr>
              <a:t>汉字字体的演变</a:t>
            </a:r>
            <a:r>
              <a:rPr lang="en-US" altLang="zh-CN" sz="2100" noProof="1">
                <a:solidFill>
                  <a:schemeClr val="bg1"/>
                </a:solidFill>
                <a:latin typeface="微软雅黑" panose="020B0503020204020204" pitchFamily="34" charset="-122"/>
                <a:cs typeface="微软雅黑" panose="020B0503020204020204" pitchFamily="34" charset="-122"/>
                <a:sym typeface="+mn-ea"/>
              </a:rPr>
              <a:t>——</a:t>
            </a:r>
            <a:r>
              <a:rPr lang="zh-CN" altLang="en-US" sz="2100" noProof="1">
                <a:solidFill>
                  <a:schemeClr val="bg1"/>
                </a:solidFill>
                <a:latin typeface="微软雅黑" panose="020B0503020204020204" pitchFamily="34" charset="-122"/>
                <a:cs typeface="微软雅黑" panose="020B0503020204020204" pitchFamily="34" charset="-122"/>
                <a:sym typeface="+mn-ea"/>
              </a:rPr>
              <a:t>楷书</a:t>
            </a:r>
          </a:p>
        </p:txBody>
      </p:sp>
      <p:sp>
        <p:nvSpPr>
          <p:cNvPr id="2" name="圆角矩形 1"/>
          <p:cNvSpPr/>
          <p:nvPr/>
        </p:nvSpPr>
        <p:spPr>
          <a:xfrm>
            <a:off x="583407" y="2028825"/>
            <a:ext cx="3921919" cy="2457450"/>
          </a:xfrm>
          <a:prstGeom prst="roundRect">
            <a:avLst/>
          </a:prstGeom>
          <a:noFill/>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lIns="68580" tIns="34290" rIns="68580" bIns="34290" anchor="ctr"/>
          <a:lstStyle/>
          <a:p>
            <a:pPr algn="ctr"/>
            <a:endParaRPr lang="zh-CN" altLang="en-US" noProof="1"/>
          </a:p>
        </p:txBody>
      </p:sp>
      <p:sp>
        <p:nvSpPr>
          <p:cNvPr id="3" name="圆角矩形 2"/>
          <p:cNvSpPr/>
          <p:nvPr/>
        </p:nvSpPr>
        <p:spPr>
          <a:xfrm>
            <a:off x="459581" y="1850232"/>
            <a:ext cx="4186238" cy="2813447"/>
          </a:xfrm>
          <a:prstGeom prst="roundRect">
            <a:avLst/>
          </a:prstGeom>
          <a:noFill/>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lIns="68580" tIns="34290" rIns="68580" bIns="34290" anchor="ctr"/>
          <a:lstStyle/>
          <a:p>
            <a:pPr algn="ctr"/>
            <a:endParaRPr lang="zh-CN" altLang="en-US" noProof="1"/>
          </a:p>
        </p:txBody>
      </p:sp>
      <p:sp>
        <p:nvSpPr>
          <p:cNvPr id="14340" name="文本框 3"/>
          <p:cNvSpPr txBox="1">
            <a:spLocks noChangeArrowheads="1"/>
          </p:cNvSpPr>
          <p:nvPr/>
        </p:nvSpPr>
        <p:spPr bwMode="auto">
          <a:xfrm>
            <a:off x="794148" y="2182416"/>
            <a:ext cx="3517106"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8128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400" dirty="0">
                <a:solidFill>
                  <a:srgbClr val="E04236"/>
                </a:solidFill>
                <a:latin typeface="微软雅黑" pitchFamily="34" charset="-122"/>
                <a:ea typeface="微软雅黑" pitchFamily="34" charset="-122"/>
                <a:sym typeface="华文新魏" pitchFamily="2" charset="-122"/>
              </a:rPr>
              <a:t>楷书</a:t>
            </a:r>
            <a:r>
              <a:rPr lang="zh-CN" altLang="en-US" sz="2400" dirty="0">
                <a:latin typeface="微软雅黑" pitchFamily="34" charset="-122"/>
                <a:ea typeface="微软雅黑" pitchFamily="34" charset="-122"/>
                <a:sym typeface="华文新魏" pitchFamily="2" charset="-122"/>
              </a:rPr>
              <a:t>也叫正楷、真书、正书，魏晋以后出现。</a:t>
            </a:r>
          </a:p>
        </p:txBody>
      </p:sp>
      <p:sp>
        <p:nvSpPr>
          <p:cNvPr id="14341" name="文本框 5"/>
          <p:cNvSpPr txBox="1">
            <a:spLocks noChangeArrowheads="1"/>
          </p:cNvSpPr>
          <p:nvPr/>
        </p:nvSpPr>
        <p:spPr bwMode="auto">
          <a:xfrm>
            <a:off x="5188744" y="3177779"/>
            <a:ext cx="146685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a:latin typeface="微软雅黑" pitchFamily="34" charset="-122"/>
                <a:ea typeface="微软雅黑" pitchFamily="34" charset="-122"/>
              </a:rPr>
              <a:t>隶书：月</a:t>
            </a:r>
          </a:p>
        </p:txBody>
      </p:sp>
      <p:pic>
        <p:nvPicPr>
          <p:cNvPr id="14342" name="图片 614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44929" y="3177778"/>
            <a:ext cx="1533525" cy="16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图片 7171" descr="t01ec6d787aa3aefcf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48275" y="1533525"/>
            <a:ext cx="1348979" cy="1096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511</Words>
  <Application>Microsoft Office PowerPoint</Application>
  <PresentationFormat>全屏显示(16:9)</PresentationFormat>
  <Paragraphs>67</Paragraphs>
  <Slides>22</Slides>
  <Notes>3</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22</vt:i4>
      </vt:variant>
    </vt:vector>
  </HeadingPairs>
  <TitlesOfParts>
    <vt:vector size="34" baseType="lpstr">
      <vt:lpstr>Meiryo</vt:lpstr>
      <vt:lpstr>仿宋</vt:lpstr>
      <vt:lpstr>黑体</vt:lpstr>
      <vt:lpstr>华文楷体</vt:lpstr>
      <vt:lpstr>华文新魏</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239</cp:revision>
  <dcterms:created xsi:type="dcterms:W3CDTF">2017-11-13T08:28:00Z</dcterms:created>
  <dcterms:modified xsi:type="dcterms:W3CDTF">2021-10-22T05:25:03Z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2052-11.1.0.9305</vt:lpwstr>
  </property>
</Properties>
</file>