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1"/>
  </p:notesMasterIdLst>
  <p:sldIdLst>
    <p:sldId id="256" r:id="rId3"/>
    <p:sldId id="340" r:id="rId4"/>
    <p:sldId id="341" r:id="rId5"/>
    <p:sldId id="342" r:id="rId6"/>
    <p:sldId id="343" r:id="rId7"/>
    <p:sldId id="345" r:id="rId8"/>
    <p:sldId id="346" r:id="rId9"/>
    <p:sldId id="344" r:id="rId10"/>
    <p:sldId id="347" r:id="rId11"/>
    <p:sldId id="348" r:id="rId12"/>
    <p:sldId id="349" r:id="rId13"/>
    <p:sldId id="350" r:id="rId14"/>
    <p:sldId id="351" r:id="rId15"/>
    <p:sldId id="352" r:id="rId16"/>
    <p:sldId id="353" r:id="rId17"/>
    <p:sldId id="354" r:id="rId18"/>
    <p:sldId id="11088655" r:id="rId19"/>
    <p:sldId id="11088656"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DCFC1"/>
    <a:srgbClr val="C9B29B"/>
    <a:srgbClr val="80634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347487-22E5-4332-BC71-2CB98E5AD6FB}" type="datetimeFigureOut">
              <a:rPr lang="zh-CN" altLang="en-US" smtClean="0"/>
              <a:t>2021/10/22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65F7EC-0D2F-404E-BCC0-FA74E9352638}" type="slidenum">
              <a:rPr lang="zh-CN" altLang="en-US" smtClean="0"/>
              <a:t>‹#›</a:t>
            </a:fld>
            <a:endParaRPr lang="zh-CN" altLang="en-US"/>
          </a:p>
        </p:txBody>
      </p:sp>
    </p:spTree>
    <p:extLst>
      <p:ext uri="{BB962C8B-B14F-4D97-AF65-F5344CB8AC3E}">
        <p14:creationId xmlns:p14="http://schemas.microsoft.com/office/powerpoint/2010/main" val="2284592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665F7EC-0D2F-404E-BCC0-FA74E9352638}" type="slidenum">
              <a:rPr lang="zh-CN" altLang="en-US" smtClean="0"/>
              <a:t>1</a:t>
            </a:fld>
            <a:endParaRPr lang="zh-CN" altLang="en-US"/>
          </a:p>
        </p:txBody>
      </p:sp>
    </p:spTree>
    <p:extLst>
      <p:ext uri="{BB962C8B-B14F-4D97-AF65-F5344CB8AC3E}">
        <p14:creationId xmlns:p14="http://schemas.microsoft.com/office/powerpoint/2010/main" val="1359803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665F7EC-0D2F-404E-BCC0-FA74E9352638}" type="slidenum">
              <a:rPr lang="zh-CN" altLang="en-US" smtClean="0"/>
              <a:t>9</a:t>
            </a:fld>
            <a:endParaRPr lang="zh-CN" altLang="en-US"/>
          </a:p>
        </p:txBody>
      </p:sp>
    </p:spTree>
    <p:extLst>
      <p:ext uri="{BB962C8B-B14F-4D97-AF65-F5344CB8AC3E}">
        <p14:creationId xmlns:p14="http://schemas.microsoft.com/office/powerpoint/2010/main" val="41442752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665F7EC-0D2F-404E-BCC0-FA74E9352638}" type="slidenum">
              <a:rPr lang="zh-CN" altLang="en-US" smtClean="0"/>
              <a:t>17</a:t>
            </a:fld>
            <a:endParaRPr lang="zh-CN" altLang="en-US"/>
          </a:p>
        </p:txBody>
      </p:sp>
    </p:spTree>
    <p:extLst>
      <p:ext uri="{BB962C8B-B14F-4D97-AF65-F5344CB8AC3E}">
        <p14:creationId xmlns:p14="http://schemas.microsoft.com/office/powerpoint/2010/main" val="1002694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9976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F70FE5E-0F5D-4613-BD31-7DD9374AB39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9C8EB2C-A5FC-49FA-94F8-8F6971E8A2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B78A9ED4-9E55-44AE-BBD3-A187F6491203}"/>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8666C7E2-79AC-46F8-B44E-42D004D3544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BC2CD8F-6529-417C-9A3F-BBB81422F8E0}"/>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923165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B74115-370D-4ABF-A77A-6A42F9FEA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233B3924-2E5B-493A-891B-A19EA5D42FD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AC2E82F-D3C5-467B-9196-351EDCE6740A}"/>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8AD69488-5A5C-4C26-9D48-A6507C35B7A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3360B91-8F73-44C2-90D9-A10C05A72413}"/>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1204786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04F15336-46EF-401D-92E8-F43CFDDA408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B4C0DE98-41E8-47F5-A0E4-5EE3C7D1CB5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9E3442C-432F-4810-84D0-6950BD8B6528}"/>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F78CBF26-D7D5-4A91-A61C-C74AEF984CE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B1D464D-06B6-4354-87BE-96D851DC6631}"/>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6341954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C6232FF6-B622-4896-AA58-350FFDBE9BF1}"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4E0B3FDF-78AF-4B3E-98D1-3CD2574E6AC3}" type="slidenum">
              <a:rPr lang="zh-CN" altLang="en-US"/>
              <a:pPr>
                <a:defRPr/>
              </a:pPr>
              <a:t>‹#›</a:t>
            </a:fld>
            <a:endParaRPr lang="zh-CN" altLang="en-US"/>
          </a:p>
        </p:txBody>
      </p:sp>
    </p:spTree>
    <p:extLst>
      <p:ext uri="{BB962C8B-B14F-4D97-AF65-F5344CB8AC3E}">
        <p14:creationId xmlns:p14="http://schemas.microsoft.com/office/powerpoint/2010/main" val="3962272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073DFFB8-9F83-4FB7-959B-527CF0A4F5C6}"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FEB8EE5-50F5-4F3E-9E13-552F72EBF0D4}" type="slidenum">
              <a:rPr lang="zh-CN" altLang="en-US"/>
              <a:pPr>
                <a:defRPr/>
              </a:pPr>
              <a:t>‹#›</a:t>
            </a:fld>
            <a:endParaRPr lang="zh-CN" altLang="en-US"/>
          </a:p>
        </p:txBody>
      </p:sp>
    </p:spTree>
    <p:extLst>
      <p:ext uri="{BB962C8B-B14F-4D97-AF65-F5344CB8AC3E}">
        <p14:creationId xmlns:p14="http://schemas.microsoft.com/office/powerpoint/2010/main" val="33799081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DB2704B8-042F-49A9-BD3C-79067E3A61C2}"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2DC43E2-EF57-46FE-88C8-EC5D333029D5}" type="slidenum">
              <a:rPr lang="zh-CN" altLang="en-US"/>
              <a:pPr>
                <a:defRPr/>
              </a:pPr>
              <a:t>‹#›</a:t>
            </a:fld>
            <a:endParaRPr lang="zh-CN" altLang="en-US"/>
          </a:p>
        </p:txBody>
      </p:sp>
    </p:spTree>
    <p:extLst>
      <p:ext uri="{BB962C8B-B14F-4D97-AF65-F5344CB8AC3E}">
        <p14:creationId xmlns:p14="http://schemas.microsoft.com/office/powerpoint/2010/main" val="14054744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D51B980A-4F87-435D-9EE4-E5DCDD46D4CC}"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EF5646C-F6C2-4A08-B923-DB728DA661F4}" type="slidenum">
              <a:rPr lang="zh-CN" altLang="en-US"/>
              <a:pPr>
                <a:defRPr/>
              </a:pPr>
              <a:t>‹#›</a:t>
            </a:fld>
            <a:endParaRPr lang="zh-CN" altLang="en-US"/>
          </a:p>
        </p:txBody>
      </p:sp>
    </p:spTree>
    <p:extLst>
      <p:ext uri="{BB962C8B-B14F-4D97-AF65-F5344CB8AC3E}">
        <p14:creationId xmlns:p14="http://schemas.microsoft.com/office/powerpoint/2010/main" val="2206759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2E41A57A-605F-4D51-B212-11D5E8213969}"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5A11ADF-6C9B-42F2-9488-D0011EFB3332}" type="slidenum">
              <a:rPr lang="zh-CN" altLang="en-US"/>
              <a:pPr>
                <a:defRPr/>
              </a:pPr>
              <a:t>‹#›</a:t>
            </a:fld>
            <a:endParaRPr lang="zh-CN" altLang="en-US"/>
          </a:p>
        </p:txBody>
      </p:sp>
    </p:spTree>
    <p:extLst>
      <p:ext uri="{BB962C8B-B14F-4D97-AF65-F5344CB8AC3E}">
        <p14:creationId xmlns:p14="http://schemas.microsoft.com/office/powerpoint/2010/main" val="33880947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59BE6E04-2680-4903-9C92-92D23956F129}"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6C185435-D6FA-46B8-BF94-6844006C5821}" type="slidenum">
              <a:rPr lang="zh-CN" altLang="en-US"/>
              <a:pPr>
                <a:defRPr/>
              </a:pPr>
              <a:t>‹#›</a:t>
            </a:fld>
            <a:endParaRPr lang="zh-CN" altLang="en-US"/>
          </a:p>
        </p:txBody>
      </p:sp>
    </p:spTree>
    <p:extLst>
      <p:ext uri="{BB962C8B-B14F-4D97-AF65-F5344CB8AC3E}">
        <p14:creationId xmlns:p14="http://schemas.microsoft.com/office/powerpoint/2010/main" val="32119738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2656EEDF-2C34-48C9-ACF9-05FB8E43E14E}"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66E91F8-17B4-40A8-AF62-16EAD4A8EBF2}" type="slidenum">
              <a:rPr lang="zh-CN" altLang="en-US"/>
              <a:pPr>
                <a:defRPr/>
              </a:pPr>
              <a:t>‹#›</a:t>
            </a:fld>
            <a:endParaRPr lang="zh-CN" altLang="en-US"/>
          </a:p>
        </p:txBody>
      </p:sp>
    </p:spTree>
    <p:extLst>
      <p:ext uri="{BB962C8B-B14F-4D97-AF65-F5344CB8AC3E}">
        <p14:creationId xmlns:p14="http://schemas.microsoft.com/office/powerpoint/2010/main" val="35425595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AC24B0E7-A44C-4EAB-8E20-72A348EF212C}"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B58F4FE-761F-4118-8C65-0825DCFDDA39}" type="slidenum">
              <a:rPr lang="zh-CN" altLang="en-US"/>
              <a:pPr>
                <a:defRPr/>
              </a:pPr>
              <a:t>‹#›</a:t>
            </a:fld>
            <a:endParaRPr lang="zh-CN" altLang="en-US"/>
          </a:p>
        </p:txBody>
      </p:sp>
    </p:spTree>
    <p:extLst>
      <p:ext uri="{BB962C8B-B14F-4D97-AF65-F5344CB8AC3E}">
        <p14:creationId xmlns:p14="http://schemas.microsoft.com/office/powerpoint/2010/main" val="25543111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90BC867-7158-448E-9956-13E80394229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789DBED-C4AF-4EB2-86BC-445E36D1F6B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60B6544-66A9-441B-9106-4384549E7196}"/>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A5DF7793-1642-4388-A3B7-DA8BC27F278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F240954-3D19-4AED-962F-E7242D6D9080}"/>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28896963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24229E32-1438-4B21-AC92-582625E07243}"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4E82366-6AA9-408E-8DB6-A266DE4F764E}" type="slidenum">
              <a:rPr lang="zh-CN" altLang="en-US"/>
              <a:pPr>
                <a:defRPr/>
              </a:pPr>
              <a:t>‹#›</a:t>
            </a:fld>
            <a:endParaRPr lang="zh-CN" altLang="en-US"/>
          </a:p>
        </p:txBody>
      </p:sp>
    </p:spTree>
    <p:extLst>
      <p:ext uri="{BB962C8B-B14F-4D97-AF65-F5344CB8AC3E}">
        <p14:creationId xmlns:p14="http://schemas.microsoft.com/office/powerpoint/2010/main" val="41569169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8E3DA88-7A46-4B1B-B96E-798C4C3D9D72}"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AFF73DC6-AC96-49AA-AA64-F66B57542BD0}" type="slidenum">
              <a:rPr lang="zh-CN" altLang="en-US"/>
              <a:pPr>
                <a:defRPr/>
              </a:pPr>
              <a:t>‹#›</a:t>
            </a:fld>
            <a:endParaRPr lang="zh-CN" altLang="en-US"/>
          </a:p>
        </p:txBody>
      </p:sp>
    </p:spTree>
    <p:extLst>
      <p:ext uri="{BB962C8B-B14F-4D97-AF65-F5344CB8AC3E}">
        <p14:creationId xmlns:p14="http://schemas.microsoft.com/office/powerpoint/2010/main" val="30678778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F3604256-3E92-4A06-82C2-F17330BFEA22}"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E37F352C-9368-4059-B654-2F7C2C1634A2}" type="slidenum">
              <a:rPr lang="zh-CN" altLang="en-US"/>
              <a:pPr>
                <a:defRPr/>
              </a:pPr>
              <a:t>‹#›</a:t>
            </a:fld>
            <a:endParaRPr lang="zh-CN" altLang="en-US"/>
          </a:p>
        </p:txBody>
      </p:sp>
    </p:spTree>
    <p:extLst>
      <p:ext uri="{BB962C8B-B14F-4D97-AF65-F5344CB8AC3E}">
        <p14:creationId xmlns:p14="http://schemas.microsoft.com/office/powerpoint/2010/main" val="3661493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E1B2EE0A-0078-4927-A0E9-203ABFAFFDB9}"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196FBA7-F310-4647-AFA9-7A93EC222689}" type="slidenum">
              <a:rPr lang="zh-CN" altLang="en-US"/>
              <a:pPr>
                <a:defRPr/>
              </a:pPr>
              <a:t>‹#›</a:t>
            </a:fld>
            <a:endParaRPr lang="zh-CN" altLang="en-US"/>
          </a:p>
        </p:txBody>
      </p:sp>
    </p:spTree>
    <p:extLst>
      <p:ext uri="{BB962C8B-B14F-4D97-AF65-F5344CB8AC3E}">
        <p14:creationId xmlns:p14="http://schemas.microsoft.com/office/powerpoint/2010/main" val="777411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A64A9078-E17E-4CC9-9F7B-2A5BEAD7D5E8}"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EB85160-81F6-4DFA-BAF9-A2FE9B67C218}" type="slidenum">
              <a:rPr lang="zh-CN" altLang="en-US"/>
              <a:pPr>
                <a:defRPr/>
              </a:pPr>
              <a:t>‹#›</a:t>
            </a:fld>
            <a:endParaRPr lang="zh-CN" altLang="en-US"/>
          </a:p>
        </p:txBody>
      </p:sp>
    </p:spTree>
    <p:extLst>
      <p:ext uri="{BB962C8B-B14F-4D97-AF65-F5344CB8AC3E}">
        <p14:creationId xmlns:p14="http://schemas.microsoft.com/office/powerpoint/2010/main" val="13307749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DF5759FA-6456-4D74-85F9-253AFD491E28}"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5164F8C0-691D-4C6F-8B53-18B5D95026A7}" type="slidenum">
              <a:rPr lang="zh-CN" altLang="en-US"/>
              <a:pPr>
                <a:defRPr/>
              </a:pPr>
              <a:t>‹#›</a:t>
            </a:fld>
            <a:endParaRPr lang="zh-CN" altLang="en-US"/>
          </a:p>
        </p:txBody>
      </p:sp>
    </p:spTree>
    <p:extLst>
      <p:ext uri="{BB962C8B-B14F-4D97-AF65-F5344CB8AC3E}">
        <p14:creationId xmlns:p14="http://schemas.microsoft.com/office/powerpoint/2010/main" val="2466635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7C1B785A-0EAD-4B71-8D60-F53CB2CE47AE}"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993C070-7297-4B87-997A-9A7E762CE489}" type="slidenum">
              <a:rPr lang="zh-CN" altLang="en-US"/>
              <a:pPr>
                <a:defRPr/>
              </a:pPr>
              <a:t>‹#›</a:t>
            </a:fld>
            <a:endParaRPr lang="zh-CN" altLang="en-US"/>
          </a:p>
        </p:txBody>
      </p:sp>
    </p:spTree>
    <p:extLst>
      <p:ext uri="{BB962C8B-B14F-4D97-AF65-F5344CB8AC3E}">
        <p14:creationId xmlns:p14="http://schemas.microsoft.com/office/powerpoint/2010/main" val="1170844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日期占位符 3"/>
          <p:cNvSpPr>
            <a:spLocks noGrp="1"/>
          </p:cNvSpPr>
          <p:nvPr>
            <p:ph type="dt" sz="half" idx="10"/>
          </p:nvPr>
        </p:nvSpPr>
        <p:spPr/>
        <p:txBody>
          <a:bodyPr/>
          <a:lstStyle>
            <a:lvl1pPr>
              <a:defRPr/>
            </a:lvl1pPr>
          </a:lstStyle>
          <a:p>
            <a:pPr>
              <a:defRPr/>
            </a:pPr>
            <a:fld id="{9C59ABEE-57DE-4434-9C79-F2757DAD053F}" type="datetimeFigureOut">
              <a:rPr lang="zh-CN" altLang="en-US"/>
              <a:pPr>
                <a:defRPr/>
              </a:pPr>
              <a:t>2021/10/22</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6589D2D-A774-4662-8DC3-22B3F56DECDA}" type="slidenum">
              <a:rPr lang="zh-CN" altLang="en-US"/>
              <a:pPr>
                <a:defRPr/>
              </a:pPr>
              <a:t>‹#›</a:t>
            </a:fld>
            <a:endParaRPr lang="zh-CN" altLang="en-US"/>
          </a:p>
        </p:txBody>
      </p:sp>
    </p:spTree>
    <p:extLst>
      <p:ext uri="{BB962C8B-B14F-4D97-AF65-F5344CB8AC3E}">
        <p14:creationId xmlns:p14="http://schemas.microsoft.com/office/powerpoint/2010/main" val="4962758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0173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0484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961B9B-05B2-4267-9F6E-859876D046D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2305A187-0616-4A6D-9E6C-DA68D7F7105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FE43AD04-2A44-4DB1-9E7E-99C7EA763FC5}"/>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15E51B8A-589B-44DA-9A74-6099D87588E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BED247B-40C2-4671-B92A-6E37CD2F1C35}"/>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3316883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2591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917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07709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3022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20688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05737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53306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88664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97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5F3605E-7E64-498B-91A4-C6EC7FD07D0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827152FC-DD7B-4C89-93A5-84A2AB3A39A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6AE2591E-CE49-4B34-9117-1761563AB4F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77C76A5C-F173-4B82-A753-513776F1D91B}"/>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6" name="页脚占位符 5">
            <a:extLst>
              <a:ext uri="{FF2B5EF4-FFF2-40B4-BE49-F238E27FC236}">
                <a16:creationId xmlns:a16="http://schemas.microsoft.com/office/drawing/2014/main" xmlns="" id="{310414DC-DC4A-4978-9D54-39AB19E54F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560B767-413E-4CA3-8475-CE72BBFB5A56}"/>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311915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F75876-6EC0-492C-881C-DADB3BFDF432}"/>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88E124EC-5D7F-4285-9BE0-72B7BD14A5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DA49AE7C-0B8A-4999-8772-60A54D8EC0B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6A00E6B1-5F2A-4392-83C2-BD20BA587C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CCB4BED-1DA2-42CC-97F0-F3EE1270B88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EE84A8C6-AEEA-4861-BDFD-C83F2E0E1300}"/>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8" name="页脚占位符 7">
            <a:extLst>
              <a:ext uri="{FF2B5EF4-FFF2-40B4-BE49-F238E27FC236}">
                <a16:creationId xmlns:a16="http://schemas.microsoft.com/office/drawing/2014/main" xmlns="" id="{2364AFB4-3E78-473D-8502-1E2CADEB279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95DEC903-FD3C-40E9-BDA1-1297EA31B639}"/>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1945302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5EE5CB-DEB0-45A8-A0FB-87B0E830A9F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88CB040-6BBA-42DC-A69C-28B98CEBA307}"/>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4" name="页脚占位符 3">
            <a:extLst>
              <a:ext uri="{FF2B5EF4-FFF2-40B4-BE49-F238E27FC236}">
                <a16:creationId xmlns:a16="http://schemas.microsoft.com/office/drawing/2014/main" xmlns="" id="{B56B89DF-7EAC-4078-A959-72C89D839B7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FED55F6F-22DD-453F-9C67-8C9BA00467A9}"/>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1431591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A7CA9F6E-574D-4A5E-909D-86ECFB7F77DF}"/>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3" name="页脚占位符 2">
            <a:extLst>
              <a:ext uri="{FF2B5EF4-FFF2-40B4-BE49-F238E27FC236}">
                <a16:creationId xmlns:a16="http://schemas.microsoft.com/office/drawing/2014/main" xmlns="" id="{1A248FF0-71BD-43DA-B31A-8330F9C0BC9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90A1A41E-88E7-4409-AF4F-7218BE5C75CD}"/>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37772335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6C7F231-633C-439B-8A83-4FEAC830742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E38B3508-6433-4DC8-960B-8A73E2E686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402DBB7A-FB8F-43EC-B652-F210F13A5E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37EFF03F-309A-4239-8888-3BF7F1522DD0}"/>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6" name="页脚占位符 5">
            <a:extLst>
              <a:ext uri="{FF2B5EF4-FFF2-40B4-BE49-F238E27FC236}">
                <a16:creationId xmlns:a16="http://schemas.microsoft.com/office/drawing/2014/main" xmlns="" id="{581242B6-DED8-4625-B53C-D4F4E9E6A07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64595DD-4D37-4135-979E-50666A0B1D3E}"/>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41470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31C75EC-2F15-4A34-A46E-93E90F2AFF3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4CFAD36F-EB6C-422F-A7E4-066017C2C91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9349B763-BF25-45CF-B247-C4C8AF066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E362F2AE-ED7E-46A7-B705-A3DE7535C72A}"/>
              </a:ext>
            </a:extLst>
          </p:cNvPr>
          <p:cNvSpPr>
            <a:spLocks noGrp="1"/>
          </p:cNvSpPr>
          <p:nvPr>
            <p:ph type="dt" sz="half" idx="10"/>
          </p:nvPr>
        </p:nvSpPr>
        <p:spPr/>
        <p:txBody>
          <a:bodyPr/>
          <a:lstStyle/>
          <a:p>
            <a:fld id="{D4FD57B9-2EE4-4F3B-AB41-7092E8F1CFA1}" type="datetimeFigureOut">
              <a:rPr lang="zh-CN" altLang="en-US" smtClean="0"/>
              <a:t>2021/10/22</a:t>
            </a:fld>
            <a:endParaRPr lang="zh-CN" altLang="en-US"/>
          </a:p>
        </p:txBody>
      </p:sp>
      <p:sp>
        <p:nvSpPr>
          <p:cNvPr id="6" name="页脚占位符 5">
            <a:extLst>
              <a:ext uri="{FF2B5EF4-FFF2-40B4-BE49-F238E27FC236}">
                <a16:creationId xmlns:a16="http://schemas.microsoft.com/office/drawing/2014/main" xmlns="" id="{79ECF406-265C-491A-93C6-77BD3275D4D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33AB945-B4D2-422D-B534-5571CC0D0431}"/>
              </a:ext>
            </a:extLst>
          </p:cNvPr>
          <p:cNvSpPr>
            <a:spLocks noGrp="1"/>
          </p:cNvSpPr>
          <p:nvPr>
            <p:ph type="sldNum" sz="quarter" idx="12"/>
          </p:nvPr>
        </p:nvSpPr>
        <p:spPr/>
        <p:txBody>
          <a:bodyPr/>
          <a:lstStyle/>
          <a:p>
            <a:fld id="{97B7B534-70C8-4494-ADDC-10264E41F080}" type="slidenum">
              <a:rPr lang="zh-CN" altLang="en-US" smtClean="0"/>
              <a:t>‹#›</a:t>
            </a:fld>
            <a:endParaRPr lang="zh-CN" altLang="en-US"/>
          </a:p>
        </p:txBody>
      </p:sp>
    </p:spTree>
    <p:extLst>
      <p:ext uri="{BB962C8B-B14F-4D97-AF65-F5344CB8AC3E}">
        <p14:creationId xmlns:p14="http://schemas.microsoft.com/office/powerpoint/2010/main" val="1188638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A70C173-84C1-41C6-892F-EC91975119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0FA70E2-2914-4AB5-BEDA-829AEF6878D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6E27D55-659F-43FE-AD8A-7162FE2142F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FD57B9-2EE4-4F3B-AB41-7092E8F1CFA1}" type="datetimeFigureOut">
              <a:rPr lang="zh-CN" altLang="en-US" smtClean="0"/>
              <a:t>2021/10/22</a:t>
            </a:fld>
            <a:endParaRPr lang="zh-CN" altLang="en-US"/>
          </a:p>
        </p:txBody>
      </p:sp>
      <p:sp>
        <p:nvSpPr>
          <p:cNvPr id="5" name="页脚占位符 4">
            <a:extLst>
              <a:ext uri="{FF2B5EF4-FFF2-40B4-BE49-F238E27FC236}">
                <a16:creationId xmlns:a16="http://schemas.microsoft.com/office/drawing/2014/main" xmlns="" id="{0B3ACDB8-DEB3-4AC7-A6B9-4BCFD5B38B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EBAC46FA-600C-4EDB-A147-B6F6819EAF7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B7B534-70C8-4494-ADDC-10264E41F080}" type="slidenum">
              <a:rPr lang="zh-CN" altLang="en-US" smtClean="0"/>
              <a:t>‹#›</a:t>
            </a:fld>
            <a:endParaRPr lang="zh-CN" altLang="en-US"/>
          </a:p>
        </p:txBody>
      </p:sp>
      <p:grpSp>
        <p:nvGrpSpPr>
          <p:cNvPr id="7" name="组合 6">
            <a:extLst>
              <a:ext uri="{FF2B5EF4-FFF2-40B4-BE49-F238E27FC236}">
                <a16:creationId xmlns:a16="http://schemas.microsoft.com/office/drawing/2014/main" xmlns="" id="{B238C7E5-E9B1-45C1-90B6-6C078CED1DAF}"/>
              </a:ext>
            </a:extLst>
          </p:cNvPr>
          <p:cNvGrpSpPr/>
          <p:nvPr userDrawn="1"/>
        </p:nvGrpSpPr>
        <p:grpSpPr>
          <a:xfrm>
            <a:off x="0" y="0"/>
            <a:ext cx="12192000" cy="6858000"/>
            <a:chOff x="0" y="0"/>
            <a:chExt cx="12192000" cy="6858000"/>
          </a:xfrm>
        </p:grpSpPr>
        <p:grpSp>
          <p:nvGrpSpPr>
            <p:cNvPr id="8" name="组合 7">
              <a:extLst>
                <a:ext uri="{FF2B5EF4-FFF2-40B4-BE49-F238E27FC236}">
                  <a16:creationId xmlns:a16="http://schemas.microsoft.com/office/drawing/2014/main" xmlns="" id="{0499F1D0-4142-41A3-88C7-A6A538D718BA}"/>
                </a:ext>
              </a:extLst>
            </p:cNvPr>
            <p:cNvGrpSpPr/>
            <p:nvPr/>
          </p:nvGrpSpPr>
          <p:grpSpPr>
            <a:xfrm>
              <a:off x="0" y="0"/>
              <a:ext cx="12192000" cy="6858000"/>
              <a:chOff x="0" y="0"/>
              <a:chExt cx="12192000" cy="6858000"/>
            </a:xfrm>
          </p:grpSpPr>
          <p:sp>
            <p:nvSpPr>
              <p:cNvPr id="14" name="矩形 13">
                <a:extLst>
                  <a:ext uri="{FF2B5EF4-FFF2-40B4-BE49-F238E27FC236}">
                    <a16:creationId xmlns:a16="http://schemas.microsoft.com/office/drawing/2014/main" xmlns="" id="{EC08BB45-236B-4B34-80CA-E21A9CB234EB}"/>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a:extLst>
                  <a:ext uri="{FF2B5EF4-FFF2-40B4-BE49-F238E27FC236}">
                    <a16:creationId xmlns:a16="http://schemas.microsoft.com/office/drawing/2014/main" xmlns="" id="{4747D1C1-781F-4C5D-B29C-2FD693E2BEFC}"/>
                  </a:ext>
                </a:extLst>
              </p:cNvPr>
              <p:cNvCxnSpPr/>
              <p:nvPr/>
            </p:nvCxnSpPr>
            <p:spPr>
              <a:xfrm>
                <a:off x="683394" y="0"/>
                <a:ext cx="0" cy="68580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07D69E86-EB23-4714-B481-3C75E9B595AA}"/>
                  </a:ext>
                </a:extLst>
              </p:cNvPr>
              <p:cNvCxnSpPr/>
              <p:nvPr/>
            </p:nvCxnSpPr>
            <p:spPr>
              <a:xfrm>
                <a:off x="68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BAA8DC61-0EF7-4AD4-8EF0-73786706691F}"/>
                  </a:ext>
                </a:extLst>
              </p:cNvPr>
              <p:cNvCxnSpPr/>
              <p:nvPr/>
            </p:nvCxnSpPr>
            <p:spPr>
              <a:xfrm>
                <a:off x="140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8BC219BC-1233-49E1-90CA-E627B62F06F7}"/>
                  </a:ext>
                </a:extLst>
              </p:cNvPr>
              <p:cNvCxnSpPr/>
              <p:nvPr/>
            </p:nvCxnSpPr>
            <p:spPr>
              <a:xfrm>
                <a:off x="212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170B7010-0096-4D1E-82AC-A8D8F50CEB4A}"/>
                  </a:ext>
                </a:extLst>
              </p:cNvPr>
              <p:cNvCxnSpPr/>
              <p:nvPr/>
            </p:nvCxnSpPr>
            <p:spPr>
              <a:xfrm>
                <a:off x="284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2CA4E87F-20F4-4147-8120-4A855605B97D}"/>
                  </a:ext>
                </a:extLst>
              </p:cNvPr>
              <p:cNvCxnSpPr/>
              <p:nvPr/>
            </p:nvCxnSpPr>
            <p:spPr>
              <a:xfrm>
                <a:off x="356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54286502-9179-4D85-A9C6-3F498F3E8AA6}"/>
                  </a:ext>
                </a:extLst>
              </p:cNvPr>
              <p:cNvCxnSpPr/>
              <p:nvPr/>
            </p:nvCxnSpPr>
            <p:spPr>
              <a:xfrm>
                <a:off x="428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E938544B-F89C-4DE4-8687-DF38EDD5CF36}"/>
                  </a:ext>
                </a:extLst>
              </p:cNvPr>
              <p:cNvCxnSpPr/>
              <p:nvPr/>
            </p:nvCxnSpPr>
            <p:spPr>
              <a:xfrm>
                <a:off x="500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1E720C90-C5EA-45E4-ADD3-397504C52F4C}"/>
                  </a:ext>
                </a:extLst>
              </p:cNvPr>
              <p:cNvCxnSpPr/>
              <p:nvPr/>
            </p:nvCxnSpPr>
            <p:spPr>
              <a:xfrm>
                <a:off x="572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FD149255-0507-44D4-A93B-5FBA6FA0B964}"/>
                  </a:ext>
                </a:extLst>
              </p:cNvPr>
              <p:cNvCxnSpPr/>
              <p:nvPr/>
            </p:nvCxnSpPr>
            <p:spPr>
              <a:xfrm>
                <a:off x="644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15B2D4C1-E000-442E-8E78-D063A0284C68}"/>
                  </a:ext>
                </a:extLst>
              </p:cNvPr>
              <p:cNvCxnSpPr/>
              <p:nvPr/>
            </p:nvCxnSpPr>
            <p:spPr>
              <a:xfrm>
                <a:off x="716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2B74DC4E-8531-431A-9599-5EA8BB1DF533}"/>
                  </a:ext>
                </a:extLst>
              </p:cNvPr>
              <p:cNvCxnSpPr/>
              <p:nvPr/>
            </p:nvCxnSpPr>
            <p:spPr>
              <a:xfrm>
                <a:off x="788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8BD834E4-2460-4654-BEB4-E4ED159E1320}"/>
                  </a:ext>
                </a:extLst>
              </p:cNvPr>
              <p:cNvCxnSpPr/>
              <p:nvPr/>
            </p:nvCxnSpPr>
            <p:spPr>
              <a:xfrm>
                <a:off x="860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0A619EFC-A493-45D8-BFB9-6AA5218334C1}"/>
                  </a:ext>
                </a:extLst>
              </p:cNvPr>
              <p:cNvCxnSpPr/>
              <p:nvPr/>
            </p:nvCxnSpPr>
            <p:spPr>
              <a:xfrm>
                <a:off x="932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44437E1A-28C0-4B1B-B4FF-96D916F9CC1A}"/>
                  </a:ext>
                </a:extLst>
              </p:cNvPr>
              <p:cNvCxnSpPr/>
              <p:nvPr/>
            </p:nvCxnSpPr>
            <p:spPr>
              <a:xfrm>
                <a:off x="1004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231C8F2F-3B6D-4A18-9369-6BA9C12212FB}"/>
                  </a:ext>
                </a:extLst>
              </p:cNvPr>
              <p:cNvCxnSpPr/>
              <p:nvPr/>
            </p:nvCxnSpPr>
            <p:spPr>
              <a:xfrm>
                <a:off x="1076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791379E7-5AAA-405A-8D1D-4BC3E3E1074A}"/>
                  </a:ext>
                </a:extLst>
              </p:cNvPr>
              <p:cNvCxnSpPr/>
              <p:nvPr/>
            </p:nvCxnSpPr>
            <p:spPr>
              <a:xfrm>
                <a:off x="11483394" y="0"/>
                <a:ext cx="0" cy="68580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2" name="文本框 11">
              <a:extLst>
                <a:ext uri="{FF2B5EF4-FFF2-40B4-BE49-F238E27FC236}">
                  <a16:creationId xmlns:a16="http://schemas.microsoft.com/office/drawing/2014/main" xmlns="" id="{4DF42F8D-0E33-4A63-8D67-65B7A9747BCC}"/>
                </a:ext>
              </a:extLst>
            </p:cNvPr>
            <p:cNvSpPr txBox="1"/>
            <p:nvPr/>
          </p:nvSpPr>
          <p:spPr>
            <a:xfrm>
              <a:off x="1056942" y="297536"/>
              <a:ext cx="1768446" cy="400110"/>
            </a:xfrm>
            <a:prstGeom prst="rect">
              <a:avLst/>
            </a:prstGeom>
            <a:noFill/>
          </p:spPr>
          <p:txBody>
            <a:bodyPr wrap="square" rtlCol="0">
              <a:spAutoFit/>
            </a:bodyPr>
            <a:lstStyle/>
            <a:p>
              <a:pPr algn="dist"/>
              <a:r>
                <a:rPr lang="zh-CN" altLang="en-US" sz="2000" dirty="0">
                  <a:latin typeface="三极刻本雅宋简体" panose="00000500000000000000" pitchFamily="2" charset="-122"/>
                  <a:ea typeface="三极刻本雅宋简体" panose="00000500000000000000" pitchFamily="2" charset="-122"/>
                </a:rPr>
                <a:t>快乐读书吧</a:t>
              </a:r>
            </a:p>
          </p:txBody>
        </p:sp>
      </p:grpSp>
      <p:pic>
        <p:nvPicPr>
          <p:cNvPr id="33" name="图片 32">
            <a:extLst>
              <a:ext uri="{FF2B5EF4-FFF2-40B4-BE49-F238E27FC236}">
                <a16:creationId xmlns:a16="http://schemas.microsoft.com/office/drawing/2014/main" xmlns="" id="{C48DF628-A5D3-4E94-B353-FFEC80D07085}"/>
              </a:ext>
            </a:extLst>
          </p:cNvPr>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20986" y="38540"/>
            <a:ext cx="1385336" cy="989366"/>
          </a:xfrm>
          <a:prstGeom prst="rect">
            <a:avLst/>
          </a:prstGeom>
        </p:spPr>
      </p:pic>
    </p:spTree>
    <p:extLst>
      <p:ext uri="{BB962C8B-B14F-4D97-AF65-F5344CB8AC3E}">
        <p14:creationId xmlns:p14="http://schemas.microsoft.com/office/powerpoint/2010/main" val="2834148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2021/10/22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608493"/>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3438A60-E923-42AE-9DF0-4827BEDBA0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556" r="5556"/>
          <a:stretch/>
        </p:blipFill>
        <p:spPr>
          <a:xfrm>
            <a:off x="-1" y="0"/>
            <a:ext cx="12192000" cy="6858000"/>
          </a:xfrm>
          <a:prstGeom prst="rect">
            <a:avLst/>
          </a:prstGeom>
        </p:spPr>
      </p:pic>
      <p:cxnSp>
        <p:nvCxnSpPr>
          <p:cNvPr id="8" name="直接连接符 7"/>
          <p:cNvCxnSpPr>
            <a:cxnSpLocks/>
          </p:cNvCxnSpPr>
          <p:nvPr/>
        </p:nvCxnSpPr>
        <p:spPr>
          <a:xfrm>
            <a:off x="2097314" y="2772352"/>
            <a:ext cx="8164286" cy="0"/>
          </a:xfrm>
          <a:prstGeom prst="line">
            <a:avLst/>
          </a:prstGeom>
          <a:ln w="5715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101" name="TextBox 10"/>
          <p:cNvSpPr txBox="1">
            <a:spLocks noChangeArrowheads="1"/>
          </p:cNvSpPr>
          <p:nvPr/>
        </p:nvSpPr>
        <p:spPr bwMode="auto">
          <a:xfrm>
            <a:off x="1814892" y="1672730"/>
            <a:ext cx="861301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6000" b="1" dirty="0">
                <a:latin typeface="三极刻本雅宋简体" panose="00000500000000000000" pitchFamily="2" charset="-122"/>
                <a:ea typeface="三极刻本雅宋简体" panose="00000500000000000000" pitchFamily="2" charset="-122"/>
              </a:rPr>
              <a:t>读古典名著，品百味人生</a:t>
            </a:r>
          </a:p>
        </p:txBody>
      </p:sp>
      <p:sp>
        <p:nvSpPr>
          <p:cNvPr id="4102" name="TextBox 11"/>
          <p:cNvSpPr txBox="1">
            <a:spLocks noChangeArrowheads="1"/>
          </p:cNvSpPr>
          <p:nvPr/>
        </p:nvSpPr>
        <p:spPr bwMode="auto">
          <a:xfrm>
            <a:off x="4379080" y="713387"/>
            <a:ext cx="3361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r>
              <a:rPr lang="zh-CN" altLang="en-US" sz="2000" b="1" dirty="0">
                <a:latin typeface="思源黑体 CN Normal" panose="020B0400000000000000" pitchFamily="34" charset="-122"/>
                <a:ea typeface="思源黑体 CN Normal" panose="020B0400000000000000" pitchFamily="34" charset="-122"/>
              </a:rPr>
              <a:t>人教版五年级语文下册</a:t>
            </a:r>
          </a:p>
        </p:txBody>
      </p:sp>
      <p:grpSp>
        <p:nvGrpSpPr>
          <p:cNvPr id="9" name="组合 8">
            <a:extLst>
              <a:ext uri="{FF2B5EF4-FFF2-40B4-BE49-F238E27FC236}">
                <a16:creationId xmlns:a16="http://schemas.microsoft.com/office/drawing/2014/main" xmlns="" id="{2D696F48-3AC6-4C26-A8B6-CBF76096BC7F}"/>
              </a:ext>
            </a:extLst>
          </p:cNvPr>
          <p:cNvGrpSpPr/>
          <p:nvPr/>
        </p:nvGrpSpPr>
        <p:grpSpPr>
          <a:xfrm>
            <a:off x="3657600" y="3115733"/>
            <a:ext cx="4851400" cy="438393"/>
            <a:chOff x="3657600" y="3115733"/>
            <a:chExt cx="4851400" cy="438393"/>
          </a:xfrm>
        </p:grpSpPr>
        <p:sp>
          <p:nvSpPr>
            <p:cNvPr id="7" name="矩形 6">
              <a:extLst>
                <a:ext uri="{FF2B5EF4-FFF2-40B4-BE49-F238E27FC236}">
                  <a16:creationId xmlns:a16="http://schemas.microsoft.com/office/drawing/2014/main" xmlns="" id="{BD6AE09B-C4D5-457F-B4B2-097132A545D2}"/>
                </a:ext>
              </a:extLst>
            </p:cNvPr>
            <p:cNvSpPr/>
            <p:nvPr/>
          </p:nvSpPr>
          <p:spPr>
            <a:xfrm>
              <a:off x="3657600" y="3115733"/>
              <a:ext cx="4851400" cy="438387"/>
            </a:xfrm>
            <a:prstGeom prst="rect">
              <a:avLst/>
            </a:prstGeom>
            <a:solidFill>
              <a:srgbClr val="C9B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660879A-02D1-4D22-AB19-A02EC8117C2B}"/>
                </a:ext>
              </a:extLst>
            </p:cNvPr>
            <p:cNvSpPr txBox="1"/>
            <p:nvPr/>
          </p:nvSpPr>
          <p:spPr>
            <a:xfrm>
              <a:off x="3853544" y="3184794"/>
              <a:ext cx="4535713" cy="369332"/>
            </a:xfrm>
            <a:prstGeom prst="rect">
              <a:avLst/>
            </a:prstGeom>
            <a:noFill/>
          </p:spPr>
          <p:txBody>
            <a:bodyPr wrap="square" rtlCol="0">
              <a:spAutoFit/>
            </a:bodyPr>
            <a:lstStyle/>
            <a:p>
              <a:pPr algn="dist"/>
              <a:r>
                <a:rPr lang="zh-CN" altLang="en-US" dirty="0">
                  <a:latin typeface="思源黑体 CN Normal" panose="020B0400000000000000" pitchFamily="34" charset="-122"/>
                  <a:ea typeface="思源黑体 CN Normal" panose="020B0400000000000000" pitchFamily="34" charset="-122"/>
                </a:rPr>
                <a:t>老师</a:t>
              </a:r>
              <a:r>
                <a:rPr lang="zh-CN" altLang="en-US" dirty="0" smtClean="0">
                  <a:latin typeface="思源黑体 CN Normal" panose="020B0400000000000000" pitchFamily="34" charset="-122"/>
                  <a:ea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rPr>
                <a:t>优</a:t>
              </a:r>
              <a:r>
                <a:rPr lang="zh-CN" altLang="en-US" dirty="0" smtClean="0">
                  <a:latin typeface="思源黑体 CN Normal" panose="020B0400000000000000" pitchFamily="34" charset="-122"/>
                  <a:ea typeface="思源黑体 CN Normal" panose="020B0400000000000000" pitchFamily="34" charset="-122"/>
                </a:rPr>
                <a:t>品</a:t>
              </a:r>
              <a:r>
                <a:rPr lang="en-US" altLang="zh-CN" dirty="0" smtClean="0">
                  <a:latin typeface="思源黑体 CN Normal" panose="020B0400000000000000" pitchFamily="34" charset="-122"/>
                  <a:ea typeface="思源黑体 CN Normal" panose="020B0400000000000000" pitchFamily="34" charset="-122"/>
                </a:rPr>
                <a:t>PPT</a:t>
              </a:r>
              <a:r>
                <a:rPr lang="zh-CN" altLang="en-US" dirty="0" smtClean="0">
                  <a:latin typeface="思源黑体 CN Normal" panose="020B0400000000000000" pitchFamily="34" charset="-122"/>
                  <a:ea typeface="思源黑体 CN Normal" panose="020B0400000000000000" pitchFamily="34" charset="-122"/>
                </a:rPr>
                <a:t>    </a:t>
              </a:r>
              <a:r>
                <a:rPr lang="zh-CN" altLang="en-US" dirty="0">
                  <a:latin typeface="思源黑体 CN Normal" panose="020B0400000000000000" pitchFamily="34" charset="-122"/>
                  <a:ea typeface="思源黑体 CN Normal" panose="020B0400000000000000" pitchFamily="34" charset="-122"/>
                </a:rPr>
                <a:t>时间：</a:t>
              </a:r>
              <a:r>
                <a:rPr lang="en-US" altLang="zh-CN" dirty="0">
                  <a:latin typeface="思源黑体 CN Normal" panose="020B0400000000000000" pitchFamily="34" charset="-122"/>
                  <a:ea typeface="思源黑体 CN Normal" panose="020B0400000000000000" pitchFamily="34" charset="-122"/>
                </a:rPr>
                <a:t>20XX</a:t>
              </a:r>
              <a:r>
                <a:rPr lang="zh-CN" altLang="en-US" dirty="0">
                  <a:latin typeface="思源黑体 CN Normal" panose="020B0400000000000000" pitchFamily="34" charset="-122"/>
                  <a:ea typeface="思源黑体 CN Normal" panose="020B0400000000000000" pitchFamily="34" charset="-122"/>
                </a:rPr>
                <a:t>年</a:t>
              </a:r>
              <a:r>
                <a:rPr lang="en-US" altLang="zh-CN" dirty="0">
                  <a:latin typeface="思源黑体 CN Normal" panose="020B0400000000000000" pitchFamily="34" charset="-122"/>
                  <a:ea typeface="思源黑体 CN Normal" panose="020B0400000000000000" pitchFamily="34" charset="-122"/>
                </a:rPr>
                <a:t>X</a:t>
              </a:r>
              <a:r>
                <a:rPr lang="zh-CN" altLang="en-US" dirty="0">
                  <a:latin typeface="思源黑体 CN Normal" panose="020B0400000000000000" pitchFamily="34" charset="-122"/>
                  <a:ea typeface="思源黑体 CN Normal" panose="020B0400000000000000" pitchFamily="34" charset="-122"/>
                </a:rPr>
                <a:t>月</a:t>
              </a:r>
            </a:p>
          </p:txBody>
        </p:sp>
      </p:grpSp>
    </p:spTree>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arn(inVertical)">
                                      <p:cBhvr>
                                        <p:cTn id="7" dur="500"/>
                                        <p:tgtEl>
                                          <p:spTgt spid="410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102"/>
                                        </p:tgtEl>
                                        <p:attrNameLst>
                                          <p:attrName>style.visibility</p:attrName>
                                        </p:attrNameLst>
                                      </p:cBhvr>
                                      <p:to>
                                        <p:strVal val="visible"/>
                                      </p:to>
                                    </p:set>
                                    <p:animEffect transition="in" filter="barn(inVertical)">
                                      <p:cBhvr>
                                        <p:cTn id="15" dur="500"/>
                                        <p:tgtEl>
                                          <p:spTgt spid="410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10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descr="http://pic2.ooopic.com/11/43/96/01b1OOOPIC04.jpg"/>
          <p:cNvSpPr>
            <a:spLocks noChangeAspect="1" noChangeArrowheads="1"/>
          </p:cNvSpPr>
          <p:nvPr/>
        </p:nvSpPr>
        <p:spPr bwMode="auto">
          <a:xfrm>
            <a:off x="207433" y="-192617"/>
            <a:ext cx="406400" cy="406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sz="2400"/>
          </a:p>
        </p:txBody>
      </p:sp>
      <p:sp>
        <p:nvSpPr>
          <p:cNvPr id="14341" name="矩形 4"/>
          <p:cNvSpPr>
            <a:spLocks noChangeArrowheads="1"/>
          </p:cNvSpPr>
          <p:nvPr/>
        </p:nvSpPr>
        <p:spPr bwMode="auto">
          <a:xfrm>
            <a:off x="6753972" y="2313085"/>
            <a:ext cx="4709761" cy="2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3200" dirty="0">
                <a:latin typeface="+mn-ea"/>
              </a:rPr>
              <a:t>你知道这个片段描写的是什么情景吗？在这个故事中，你体会到了什么？</a:t>
            </a:r>
          </a:p>
        </p:txBody>
      </p:sp>
      <p:pic>
        <p:nvPicPr>
          <p:cNvPr id="3" name="图片 2">
            <a:extLst>
              <a:ext uri="{FF2B5EF4-FFF2-40B4-BE49-F238E27FC236}">
                <a16:creationId xmlns:a16="http://schemas.microsoft.com/office/drawing/2014/main" xmlns="" id="{CF8466BD-1B78-4A0B-A4BE-8225F2DC0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8267" y="1289784"/>
            <a:ext cx="5753248" cy="408451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4341"/>
                                        </p:tgtEl>
                                        <p:attrNameLst>
                                          <p:attrName>style.visibility</p:attrName>
                                        </p:attrNameLst>
                                      </p:cBhvr>
                                      <p:to>
                                        <p:strVal val="visible"/>
                                      </p:to>
                                    </p:set>
                                    <p:animEffect transition="in" filter="wipe(up)">
                                      <p:cBhvr>
                                        <p:cTn id="12" dur="500"/>
                                        <p:tgtEl>
                                          <p:spTgt spid="143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7AE0468C-28EF-41A4-9715-8F74D09D8AE4}"/>
              </a:ext>
            </a:extLst>
          </p:cNvPr>
          <p:cNvGrpSpPr/>
          <p:nvPr/>
        </p:nvGrpSpPr>
        <p:grpSpPr>
          <a:xfrm>
            <a:off x="981776" y="535404"/>
            <a:ext cx="8941870" cy="6018197"/>
            <a:chOff x="981776" y="535404"/>
            <a:chExt cx="8941870" cy="6018197"/>
          </a:xfrm>
        </p:grpSpPr>
        <p:sp>
          <p:nvSpPr>
            <p:cNvPr id="5" name="卷形: 水平 4">
              <a:extLst>
                <a:ext uri="{FF2B5EF4-FFF2-40B4-BE49-F238E27FC236}">
                  <a16:creationId xmlns:a16="http://schemas.microsoft.com/office/drawing/2014/main" xmlns="" id="{08F4F972-8615-43CE-9A43-89B6247AC046}"/>
                </a:ext>
              </a:extLst>
            </p:cNvPr>
            <p:cNvSpPr/>
            <p:nvPr/>
          </p:nvSpPr>
          <p:spPr>
            <a:xfrm>
              <a:off x="981776" y="535404"/>
              <a:ext cx="8941870" cy="6018197"/>
            </a:xfrm>
            <a:prstGeom prst="horizontalScroll">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64" name="矩形 3"/>
            <p:cNvSpPr>
              <a:spLocks noChangeArrowheads="1"/>
            </p:cNvSpPr>
            <p:nvPr/>
          </p:nvSpPr>
          <p:spPr bwMode="auto">
            <a:xfrm>
              <a:off x="2085964" y="1781915"/>
              <a:ext cx="6733493" cy="363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600" dirty="0">
                  <a:latin typeface="+mn-ea"/>
                </a:rPr>
                <a:t>这一段落写的是神通广大的孙悟空和同样变幻多端的牛魔王斗法的精彩情形。在这个片段中，我感受到了他们的变幻多端，也体会到了孙悟空保唐僧取经是多么的不容易。我明白了：要想干成一件事，必须有不怕困难的决心。</a:t>
              </a:r>
            </a:p>
          </p:txBody>
        </p:sp>
      </p:grpSp>
      <p:pic>
        <p:nvPicPr>
          <p:cNvPr id="4" name="图片 3">
            <a:extLst>
              <a:ext uri="{FF2B5EF4-FFF2-40B4-BE49-F238E27FC236}">
                <a16:creationId xmlns:a16="http://schemas.microsoft.com/office/drawing/2014/main" xmlns="" id="{1410AE5D-0E87-40A1-8CB4-5E7E40EF10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5292" y="1340534"/>
            <a:ext cx="5191226" cy="551746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845688" y="1833101"/>
            <a:ext cx="4852469" cy="3912931"/>
          </a:xfrm>
          <a:prstGeom prst="rect">
            <a:avLst/>
          </a:prstGeom>
          <a:noFill/>
          <a:ln w="9525">
            <a:noFill/>
            <a:miter lim="800000"/>
          </a:ln>
        </p:spPr>
        <p:txBody>
          <a:bodyPr wrap="square">
            <a:spAutoFit/>
          </a:bodyPr>
          <a:lstStyle/>
          <a:p>
            <a:pPr indent="836486" algn="just">
              <a:lnSpc>
                <a:spcPct val="150000"/>
              </a:lnSpc>
              <a:defRPr/>
            </a:pPr>
            <a:r>
              <a:rPr lang="zh-CN" altLang="en-US" sz="2400" dirty="0">
                <a:latin typeface="+mn-ea"/>
              </a:rPr>
              <a:t>全名</a:t>
            </a:r>
            <a:r>
              <a:rPr lang="en-US" altLang="zh-CN" sz="2400" dirty="0">
                <a:latin typeface="+mn-ea"/>
              </a:rPr>
              <a:t>《</a:t>
            </a:r>
            <a:r>
              <a:rPr lang="zh-CN" altLang="en-US" sz="2400" dirty="0">
                <a:latin typeface="+mn-ea"/>
              </a:rPr>
              <a:t>三国志通俗演义</a:t>
            </a:r>
            <a:r>
              <a:rPr lang="en-US" altLang="zh-CN" sz="2400" dirty="0">
                <a:latin typeface="+mn-ea"/>
              </a:rPr>
              <a:t>》</a:t>
            </a:r>
            <a:r>
              <a:rPr lang="zh-CN" altLang="en-US" sz="2400" dirty="0">
                <a:latin typeface="+mn-ea"/>
              </a:rPr>
              <a:t>，作者罗贯中。为四大名著之一，是历史演义小说的经典之作。小说描写了东汉末年和整个三国时代以曹操、刘备、孙权为首的魏、蜀、吴三个政治、军事集团之间的矛盾和斗争，对后世产生了深远的影响。</a:t>
            </a:r>
          </a:p>
        </p:txBody>
      </p:sp>
      <p:sp>
        <p:nvSpPr>
          <p:cNvPr id="9" name="文本框 8">
            <a:extLst>
              <a:ext uri="{FF2B5EF4-FFF2-40B4-BE49-F238E27FC236}">
                <a16:creationId xmlns:a16="http://schemas.microsoft.com/office/drawing/2014/main" xmlns="" id="{15F5AF5F-CB3C-4E22-9DF9-AF74C67E5A22}"/>
              </a:ext>
            </a:extLst>
          </p:cNvPr>
          <p:cNvSpPr txBox="1"/>
          <p:nvPr/>
        </p:nvSpPr>
        <p:spPr>
          <a:xfrm>
            <a:off x="1835918" y="1111968"/>
            <a:ext cx="3631131" cy="707886"/>
          </a:xfrm>
          <a:prstGeom prst="rect">
            <a:avLst/>
          </a:prstGeom>
          <a:noFill/>
        </p:spPr>
        <p:txBody>
          <a:bodyPr wrap="square">
            <a:spAutoFit/>
          </a:bodyPr>
          <a:lstStyle/>
          <a:p>
            <a:r>
              <a:rPr lang="en-US" altLang="zh-CN" sz="4000" dirty="0">
                <a:latin typeface="+mj-ea"/>
                <a:ea typeface="+mj-ea"/>
              </a:rPr>
              <a:t>《</a:t>
            </a:r>
            <a:r>
              <a:rPr lang="zh-CN" altLang="en-US" sz="4000" dirty="0">
                <a:latin typeface="+mj-ea"/>
                <a:ea typeface="+mj-ea"/>
              </a:rPr>
              <a:t>三国演义</a:t>
            </a:r>
            <a:r>
              <a:rPr lang="en-US" altLang="zh-CN" sz="4000" dirty="0">
                <a:latin typeface="+mj-ea"/>
                <a:ea typeface="+mj-ea"/>
              </a:rPr>
              <a:t>》</a:t>
            </a:r>
          </a:p>
        </p:txBody>
      </p:sp>
      <p:pic>
        <p:nvPicPr>
          <p:cNvPr id="10" name="图片 9">
            <a:extLst>
              <a:ext uri="{FF2B5EF4-FFF2-40B4-BE49-F238E27FC236}">
                <a16:creationId xmlns:a16="http://schemas.microsoft.com/office/drawing/2014/main" xmlns="" id="{148DE389-453B-43EE-BEAE-43645A5E0BE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7049" y="1111968"/>
            <a:ext cx="6724951" cy="489165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6487718" y="1552795"/>
            <a:ext cx="5052972" cy="4466928"/>
          </a:xfrm>
          <a:prstGeom prst="rect">
            <a:avLst/>
          </a:prstGeom>
          <a:noFill/>
          <a:ln w="9525">
            <a:noFill/>
            <a:miter lim="800000"/>
          </a:ln>
        </p:spPr>
        <p:txBody>
          <a:bodyPr wrap="square">
            <a:spAutoFit/>
          </a:bodyPr>
          <a:lstStyle/>
          <a:p>
            <a:pPr algn="just">
              <a:lnSpc>
                <a:spcPct val="150000"/>
              </a:lnSpc>
              <a:defRPr/>
            </a:pPr>
            <a:r>
              <a:rPr lang="zh-CN" altLang="en-US" sz="2400" dirty="0">
                <a:latin typeface="+mn-ea"/>
              </a:rPr>
              <a:t>作者施耐庵，是中国历史上第一部用白话文写成的章回小说，全书叙述北宋末年官逼民反，梁山英雄聚众起义的故事，再现了封建时代农民起义从发生、发展到失败的全过程。塑造了宋江、李逵、武松、林冲、张顺、吴用等英雄形象。是中国古代优秀长篇小说之一。</a:t>
            </a:r>
          </a:p>
        </p:txBody>
      </p:sp>
      <p:sp>
        <p:nvSpPr>
          <p:cNvPr id="6" name="文本框 5">
            <a:extLst>
              <a:ext uri="{FF2B5EF4-FFF2-40B4-BE49-F238E27FC236}">
                <a16:creationId xmlns:a16="http://schemas.microsoft.com/office/drawing/2014/main" xmlns="" id="{7AD7BF16-E68E-4B58-BF1F-E9758E2DE57D}"/>
              </a:ext>
            </a:extLst>
          </p:cNvPr>
          <p:cNvSpPr txBox="1"/>
          <p:nvPr/>
        </p:nvSpPr>
        <p:spPr>
          <a:xfrm>
            <a:off x="7790771" y="719780"/>
            <a:ext cx="2446867" cy="707886"/>
          </a:xfrm>
          <a:prstGeom prst="rect">
            <a:avLst/>
          </a:prstGeom>
          <a:noFill/>
        </p:spPr>
        <p:txBody>
          <a:bodyPr wrap="square">
            <a:spAutoFit/>
          </a:bodyPr>
          <a:lstStyle/>
          <a:p>
            <a:r>
              <a:rPr lang="en-US" altLang="zh-CN" sz="4000" dirty="0">
                <a:latin typeface="+mj-ea"/>
                <a:ea typeface="+mj-ea"/>
              </a:rPr>
              <a:t>《</a:t>
            </a:r>
            <a:r>
              <a:rPr lang="zh-CN" altLang="en-US" sz="4000" dirty="0">
                <a:latin typeface="+mj-ea"/>
                <a:ea typeface="+mj-ea"/>
              </a:rPr>
              <a:t>水浒传</a:t>
            </a:r>
            <a:r>
              <a:rPr lang="en-US" altLang="zh-CN" sz="4000" dirty="0">
                <a:latin typeface="+mj-ea"/>
                <a:ea typeface="+mj-ea"/>
              </a:rPr>
              <a:t>》</a:t>
            </a:r>
          </a:p>
        </p:txBody>
      </p:sp>
      <p:pic>
        <p:nvPicPr>
          <p:cNvPr id="7" name="图片 6">
            <a:extLst>
              <a:ext uri="{FF2B5EF4-FFF2-40B4-BE49-F238E27FC236}">
                <a16:creationId xmlns:a16="http://schemas.microsoft.com/office/drawing/2014/main" xmlns="" id="{36E99894-0AF8-4C3C-B1D9-682BC0B2C2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438" y="798897"/>
            <a:ext cx="5837722" cy="583772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2"/>
          <p:cNvSpPr>
            <a:spLocks noChangeArrowheads="1"/>
          </p:cNvSpPr>
          <p:nvPr/>
        </p:nvSpPr>
        <p:spPr bwMode="auto">
          <a:xfrm>
            <a:off x="6352674" y="1974281"/>
            <a:ext cx="5011561" cy="3912931"/>
          </a:xfrm>
          <a:prstGeom prst="rect">
            <a:avLst/>
          </a:prstGeom>
          <a:noFill/>
          <a:ln w="9525">
            <a:noFill/>
            <a:miter lim="800000"/>
          </a:ln>
        </p:spPr>
        <p:txBody>
          <a:bodyPr wrap="square">
            <a:spAutoFit/>
          </a:bodyPr>
          <a:lstStyle/>
          <a:p>
            <a:pPr algn="just">
              <a:lnSpc>
                <a:spcPct val="150000"/>
              </a:lnSpc>
              <a:defRPr/>
            </a:pPr>
            <a:r>
              <a:rPr lang="zh-CN" altLang="en-US" sz="2400" dirty="0">
                <a:latin typeface="+mn-ea"/>
              </a:rPr>
              <a:t>中国文学艺术的巅峰之作，属章回体长篇小说。作者曹雪芹，书中以贾、史、王、薛四大家族为背景，以贾宝玉、林黛玉爱情悲剧为主线，着重描写荣、宁两府由盛到衰的过程。全面地描写封建社会末世的人性世态及种种无法调和的矛盾。</a:t>
            </a:r>
          </a:p>
        </p:txBody>
      </p:sp>
      <p:sp>
        <p:nvSpPr>
          <p:cNvPr id="5" name="文本框 4">
            <a:extLst>
              <a:ext uri="{FF2B5EF4-FFF2-40B4-BE49-F238E27FC236}">
                <a16:creationId xmlns:a16="http://schemas.microsoft.com/office/drawing/2014/main" xmlns="" id="{C639EDE9-64BD-461A-8C79-457F73973EFC}"/>
              </a:ext>
            </a:extLst>
          </p:cNvPr>
          <p:cNvSpPr txBox="1"/>
          <p:nvPr/>
        </p:nvSpPr>
        <p:spPr>
          <a:xfrm>
            <a:off x="7610780" y="975057"/>
            <a:ext cx="2495349" cy="707886"/>
          </a:xfrm>
          <a:prstGeom prst="rect">
            <a:avLst/>
          </a:prstGeom>
          <a:noFill/>
        </p:spPr>
        <p:txBody>
          <a:bodyPr wrap="square">
            <a:spAutoFit/>
          </a:bodyPr>
          <a:lstStyle/>
          <a:p>
            <a:pPr algn="ctr"/>
            <a:r>
              <a:rPr lang="en-US" altLang="zh-CN" sz="4000" dirty="0">
                <a:latin typeface="+mj-ea"/>
                <a:ea typeface="+mj-ea"/>
              </a:rPr>
              <a:t>《</a:t>
            </a:r>
            <a:r>
              <a:rPr lang="zh-CN" altLang="en-US" sz="4000" dirty="0">
                <a:latin typeface="+mj-ea"/>
                <a:ea typeface="+mj-ea"/>
              </a:rPr>
              <a:t>红楼梦</a:t>
            </a:r>
            <a:r>
              <a:rPr lang="en-US" altLang="zh-CN" sz="4000" dirty="0">
                <a:latin typeface="+mj-ea"/>
                <a:ea typeface="+mj-ea"/>
              </a:rPr>
              <a:t>》</a:t>
            </a:r>
          </a:p>
        </p:txBody>
      </p:sp>
      <p:pic>
        <p:nvPicPr>
          <p:cNvPr id="6" name="图片 5">
            <a:extLst>
              <a:ext uri="{FF2B5EF4-FFF2-40B4-BE49-F238E27FC236}">
                <a16:creationId xmlns:a16="http://schemas.microsoft.com/office/drawing/2014/main" xmlns="" id="{71BA252B-F610-4F88-A636-E18EBB24AC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637" y="975057"/>
            <a:ext cx="5466152" cy="546615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50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500"/>
                            </p:stCondLst>
                            <p:childTnLst>
                              <p:par>
                                <p:cTn id="14" presetID="22" presetClass="entr" presetSubtype="1"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D5952768-46A7-46ED-A97F-CD9F7D53FE1A}"/>
              </a:ext>
            </a:extLst>
          </p:cNvPr>
          <p:cNvGrpSpPr/>
          <p:nvPr/>
        </p:nvGrpSpPr>
        <p:grpSpPr>
          <a:xfrm>
            <a:off x="5304711" y="1322137"/>
            <a:ext cx="6275895" cy="2585719"/>
            <a:chOff x="5506842" y="1514642"/>
            <a:chExt cx="6275895" cy="2585719"/>
          </a:xfrm>
        </p:grpSpPr>
        <p:sp>
          <p:nvSpPr>
            <p:cNvPr id="8" name="矩形 7">
              <a:extLst>
                <a:ext uri="{FF2B5EF4-FFF2-40B4-BE49-F238E27FC236}">
                  <a16:creationId xmlns:a16="http://schemas.microsoft.com/office/drawing/2014/main" xmlns="" id="{6F103930-E5E5-4602-BBCE-EC24C53D5200}"/>
                </a:ext>
              </a:extLst>
            </p:cNvPr>
            <p:cNvSpPr/>
            <p:nvPr/>
          </p:nvSpPr>
          <p:spPr>
            <a:xfrm>
              <a:off x="5506842" y="1514642"/>
              <a:ext cx="6275895" cy="2585719"/>
            </a:xfrm>
            <a:prstGeom prst="rect">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60" name="矩形 3"/>
            <p:cNvSpPr>
              <a:spLocks noChangeArrowheads="1"/>
            </p:cNvSpPr>
            <p:nvPr/>
          </p:nvSpPr>
          <p:spPr bwMode="auto">
            <a:xfrm>
              <a:off x="5882641" y="1664814"/>
              <a:ext cx="5524298" cy="223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3200" dirty="0">
                  <a:latin typeface="+mn-ea"/>
                </a:rPr>
                <a:t>读经典故事，我们能体会不一样的人生。喜欢读书的你，快来打开古典名著的大门吧！</a:t>
              </a:r>
            </a:p>
          </p:txBody>
        </p:sp>
      </p:grpSp>
      <p:pic>
        <p:nvPicPr>
          <p:cNvPr id="3" name="图片 2">
            <a:extLst>
              <a:ext uri="{FF2B5EF4-FFF2-40B4-BE49-F238E27FC236}">
                <a16:creationId xmlns:a16="http://schemas.microsoft.com/office/drawing/2014/main" xmlns="" id="{910365FD-F66A-4261-875C-F89EC7BDC1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5061" y="875899"/>
            <a:ext cx="5630779" cy="563077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up)">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806185" y="1719686"/>
            <a:ext cx="5421362" cy="3418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en-US" altLang="zh-CN" sz="2800" dirty="0">
                <a:latin typeface="+mn-ea"/>
              </a:rPr>
              <a:t>1.</a:t>
            </a:r>
            <a:r>
              <a:rPr lang="zh-CN" altLang="en-US" sz="2800" dirty="0">
                <a:latin typeface="+mn-ea"/>
              </a:rPr>
              <a:t>注意读名著的方法。</a:t>
            </a:r>
          </a:p>
          <a:p>
            <a:pPr>
              <a:lnSpc>
                <a:spcPct val="200000"/>
              </a:lnSpc>
            </a:pPr>
            <a:r>
              <a:rPr lang="en-US" altLang="zh-CN" sz="2800" dirty="0">
                <a:latin typeface="+mn-ea"/>
              </a:rPr>
              <a:t>2.</a:t>
            </a:r>
            <a:r>
              <a:rPr lang="zh-CN" altLang="en-US" sz="2800" dirty="0">
                <a:latin typeface="+mn-ea"/>
              </a:rPr>
              <a:t>不动笔墨不读书，一边读书，一边勾画优美的句子，一边写上自己的读书体会。</a:t>
            </a:r>
          </a:p>
        </p:txBody>
      </p:sp>
      <p:pic>
        <p:nvPicPr>
          <p:cNvPr id="3" name="图片 2">
            <a:extLst>
              <a:ext uri="{FF2B5EF4-FFF2-40B4-BE49-F238E27FC236}">
                <a16:creationId xmlns:a16="http://schemas.microsoft.com/office/drawing/2014/main" xmlns="" id="{B7F45F77-139A-4670-8EC1-912D1AFD7C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8319" y="275122"/>
            <a:ext cx="6846772" cy="684677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wipe(up)">
                                      <p:cBhvr>
                                        <p:cTn id="7" dur="500"/>
                                        <p:tgtEl>
                                          <p:spTgt spid="2150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3438A60-E923-42AE-9DF0-4827BEDBA04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556" r="5556"/>
          <a:stretch/>
        </p:blipFill>
        <p:spPr>
          <a:xfrm>
            <a:off x="-1" y="0"/>
            <a:ext cx="12192000" cy="6858000"/>
          </a:xfrm>
          <a:prstGeom prst="rect">
            <a:avLst/>
          </a:prstGeom>
        </p:spPr>
      </p:pic>
      <p:cxnSp>
        <p:nvCxnSpPr>
          <p:cNvPr id="8" name="直接连接符 7"/>
          <p:cNvCxnSpPr>
            <a:cxnSpLocks/>
          </p:cNvCxnSpPr>
          <p:nvPr/>
        </p:nvCxnSpPr>
        <p:spPr>
          <a:xfrm>
            <a:off x="2097314" y="2772352"/>
            <a:ext cx="8164286" cy="0"/>
          </a:xfrm>
          <a:prstGeom prst="line">
            <a:avLst/>
          </a:prstGeom>
          <a:ln w="5715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4101" name="TextBox 10"/>
          <p:cNvSpPr txBox="1">
            <a:spLocks noChangeArrowheads="1"/>
          </p:cNvSpPr>
          <p:nvPr/>
        </p:nvSpPr>
        <p:spPr bwMode="auto">
          <a:xfrm>
            <a:off x="1814892" y="1672730"/>
            <a:ext cx="861301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6000" b="1" dirty="0">
                <a:latin typeface="三极刻本雅宋简体" panose="00000500000000000000" pitchFamily="2" charset="-122"/>
                <a:ea typeface="三极刻本雅宋简体" panose="00000500000000000000" pitchFamily="2" charset="-122"/>
              </a:rPr>
              <a:t>读古典名著，品百味人生</a:t>
            </a:r>
          </a:p>
        </p:txBody>
      </p:sp>
      <p:sp>
        <p:nvSpPr>
          <p:cNvPr id="4102" name="TextBox 11"/>
          <p:cNvSpPr txBox="1">
            <a:spLocks noChangeArrowheads="1"/>
          </p:cNvSpPr>
          <p:nvPr/>
        </p:nvSpPr>
        <p:spPr bwMode="auto">
          <a:xfrm>
            <a:off x="4379080" y="713387"/>
            <a:ext cx="3361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dist" eaLnBrk="1" hangingPunct="1"/>
            <a:r>
              <a:rPr lang="zh-CN" altLang="en-US" sz="2000" b="1" dirty="0">
                <a:latin typeface="思源黑体 CN Normal" panose="020B0400000000000000" pitchFamily="34" charset="-122"/>
                <a:ea typeface="思源黑体 CN Normal" panose="020B0400000000000000" pitchFamily="34" charset="-122"/>
              </a:rPr>
              <a:t>人教版五年级语文下册</a:t>
            </a:r>
          </a:p>
        </p:txBody>
      </p:sp>
      <p:grpSp>
        <p:nvGrpSpPr>
          <p:cNvPr id="9" name="组合 8">
            <a:extLst>
              <a:ext uri="{FF2B5EF4-FFF2-40B4-BE49-F238E27FC236}">
                <a16:creationId xmlns:a16="http://schemas.microsoft.com/office/drawing/2014/main" xmlns="" id="{2D696F48-3AC6-4C26-A8B6-CBF76096BC7F}"/>
              </a:ext>
            </a:extLst>
          </p:cNvPr>
          <p:cNvGrpSpPr/>
          <p:nvPr/>
        </p:nvGrpSpPr>
        <p:grpSpPr>
          <a:xfrm>
            <a:off x="3657600" y="3115733"/>
            <a:ext cx="4851400" cy="438393"/>
            <a:chOff x="3657600" y="3115733"/>
            <a:chExt cx="4851400" cy="438393"/>
          </a:xfrm>
        </p:grpSpPr>
        <p:sp>
          <p:nvSpPr>
            <p:cNvPr id="7" name="矩形 6">
              <a:extLst>
                <a:ext uri="{FF2B5EF4-FFF2-40B4-BE49-F238E27FC236}">
                  <a16:creationId xmlns:a16="http://schemas.microsoft.com/office/drawing/2014/main" xmlns="" id="{BD6AE09B-C4D5-457F-B4B2-097132A545D2}"/>
                </a:ext>
              </a:extLst>
            </p:cNvPr>
            <p:cNvSpPr/>
            <p:nvPr/>
          </p:nvSpPr>
          <p:spPr>
            <a:xfrm>
              <a:off x="3657600" y="3115733"/>
              <a:ext cx="4851400" cy="438387"/>
            </a:xfrm>
            <a:prstGeom prst="rect">
              <a:avLst/>
            </a:prstGeom>
            <a:solidFill>
              <a:srgbClr val="C9B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0660879A-02D1-4D22-AB19-A02EC8117C2B}"/>
                </a:ext>
              </a:extLst>
            </p:cNvPr>
            <p:cNvSpPr txBox="1"/>
            <p:nvPr/>
          </p:nvSpPr>
          <p:spPr>
            <a:xfrm>
              <a:off x="3853544" y="3184794"/>
              <a:ext cx="4535713" cy="369332"/>
            </a:xfrm>
            <a:prstGeom prst="rect">
              <a:avLst/>
            </a:prstGeom>
            <a:noFill/>
          </p:spPr>
          <p:txBody>
            <a:bodyPr wrap="square" rtlCol="0">
              <a:spAutoFit/>
            </a:bodyPr>
            <a:lstStyle/>
            <a:p>
              <a:pPr algn="dist"/>
              <a:r>
                <a:rPr lang="zh-CN" altLang="en-US" dirty="0">
                  <a:latin typeface="思源黑体 CN Normal" panose="020B0400000000000000" pitchFamily="34" charset="-122"/>
                  <a:ea typeface="思源黑体 CN Normal" panose="020B0400000000000000" pitchFamily="34" charset="-122"/>
                </a:rPr>
                <a:t>老师</a:t>
              </a:r>
              <a:r>
                <a:rPr lang="zh-CN" altLang="en-US" dirty="0" smtClean="0">
                  <a:latin typeface="思源黑体 CN Normal" panose="020B0400000000000000" pitchFamily="34" charset="-122"/>
                  <a:ea typeface="思源黑体 CN Normal" panose="020B0400000000000000" pitchFamily="34" charset="-122"/>
                </a:rPr>
                <a:t>：</a:t>
              </a:r>
              <a:r>
                <a:rPr lang="zh-CN" altLang="en-US" dirty="0">
                  <a:latin typeface="思源黑体 CN Normal" panose="020B0400000000000000" pitchFamily="34" charset="-122"/>
                  <a:ea typeface="思源黑体 CN Normal" panose="020B0400000000000000" pitchFamily="34" charset="-122"/>
                </a:rPr>
                <a:t>优</a:t>
              </a:r>
              <a:r>
                <a:rPr lang="zh-CN" altLang="en-US" dirty="0" smtClean="0">
                  <a:latin typeface="思源黑体 CN Normal" panose="020B0400000000000000" pitchFamily="34" charset="-122"/>
                  <a:ea typeface="思源黑体 CN Normal" panose="020B0400000000000000" pitchFamily="34" charset="-122"/>
                </a:rPr>
                <a:t>品</a:t>
              </a:r>
              <a:r>
                <a:rPr lang="en-US" altLang="zh-CN" dirty="0" smtClean="0">
                  <a:latin typeface="思源黑体 CN Normal" panose="020B0400000000000000" pitchFamily="34" charset="-122"/>
                  <a:ea typeface="思源黑体 CN Normal" panose="020B0400000000000000" pitchFamily="34" charset="-122"/>
                </a:rPr>
                <a:t>PPT</a:t>
              </a:r>
              <a:r>
                <a:rPr lang="zh-CN" altLang="en-US" dirty="0" smtClean="0">
                  <a:latin typeface="思源黑体 CN Normal" panose="020B0400000000000000" pitchFamily="34" charset="-122"/>
                  <a:ea typeface="思源黑体 CN Normal" panose="020B0400000000000000" pitchFamily="34" charset="-122"/>
                </a:rPr>
                <a:t>    </a:t>
              </a:r>
              <a:r>
                <a:rPr lang="zh-CN" altLang="en-US" dirty="0">
                  <a:latin typeface="思源黑体 CN Normal" panose="020B0400000000000000" pitchFamily="34" charset="-122"/>
                  <a:ea typeface="思源黑体 CN Normal" panose="020B0400000000000000" pitchFamily="34" charset="-122"/>
                </a:rPr>
                <a:t>时间：</a:t>
              </a:r>
              <a:r>
                <a:rPr lang="en-US" altLang="zh-CN" dirty="0">
                  <a:latin typeface="思源黑体 CN Normal" panose="020B0400000000000000" pitchFamily="34" charset="-122"/>
                  <a:ea typeface="思源黑体 CN Normal" panose="020B0400000000000000" pitchFamily="34" charset="-122"/>
                </a:rPr>
                <a:t>20XX</a:t>
              </a:r>
              <a:r>
                <a:rPr lang="zh-CN" altLang="en-US" dirty="0">
                  <a:latin typeface="思源黑体 CN Normal" panose="020B0400000000000000" pitchFamily="34" charset="-122"/>
                  <a:ea typeface="思源黑体 CN Normal" panose="020B0400000000000000" pitchFamily="34" charset="-122"/>
                </a:rPr>
                <a:t>年</a:t>
              </a:r>
              <a:r>
                <a:rPr lang="en-US" altLang="zh-CN" dirty="0">
                  <a:latin typeface="思源黑体 CN Normal" panose="020B0400000000000000" pitchFamily="34" charset="-122"/>
                  <a:ea typeface="思源黑体 CN Normal" panose="020B0400000000000000" pitchFamily="34" charset="-122"/>
                </a:rPr>
                <a:t>X</a:t>
              </a:r>
              <a:r>
                <a:rPr lang="zh-CN" altLang="en-US" dirty="0">
                  <a:latin typeface="思源黑体 CN Normal" panose="020B0400000000000000" pitchFamily="34" charset="-122"/>
                  <a:ea typeface="思源黑体 CN Normal" panose="020B0400000000000000" pitchFamily="34" charset="-122"/>
                </a:rPr>
                <a:t>月</a:t>
              </a:r>
            </a:p>
          </p:txBody>
        </p:sp>
      </p:grpSp>
    </p:spTree>
    <p:extLst>
      <p:ext uri="{BB962C8B-B14F-4D97-AF65-F5344CB8AC3E}">
        <p14:creationId xmlns:p14="http://schemas.microsoft.com/office/powerpoint/2010/main" val="28610847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00">
        <p15:prstTrans prst="pageCurlSingle"/>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barn(inVertical)">
                                      <p:cBhvr>
                                        <p:cTn id="7" dur="500"/>
                                        <p:tgtEl>
                                          <p:spTgt spid="4101"/>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102"/>
                                        </p:tgtEl>
                                        <p:attrNameLst>
                                          <p:attrName>style.visibility</p:attrName>
                                        </p:attrNameLst>
                                      </p:cBhvr>
                                      <p:to>
                                        <p:strVal val="visible"/>
                                      </p:to>
                                    </p:set>
                                    <p:animEffect transition="in" filter="barn(inVertical)">
                                      <p:cBhvr>
                                        <p:cTn id="15" dur="500"/>
                                        <p:tgtEl>
                                          <p:spTgt spid="410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P spid="410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943936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5327651" y="1892302"/>
            <a:ext cx="6432549" cy="3257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609585">
              <a:lnSpc>
                <a:spcPct val="150000"/>
              </a:lnSpc>
            </a:pPr>
            <a:r>
              <a:rPr lang="zh-CN" altLang="en-US" sz="2800" dirty="0">
                <a:latin typeface="思源黑体 CN Normal" panose="020B0400000000000000" pitchFamily="34" charset="-122"/>
                <a:ea typeface="思源黑体 CN Normal" panose="020B0400000000000000" pitchFamily="34" charset="-122"/>
              </a:rPr>
              <a:t>诸葛孔明足智多谋，黑旋风李逵鲁莽刚猛，齐天大圣孙悟空神通广大，大观园里的林黛玉多愁善感</a:t>
            </a:r>
            <a:r>
              <a:rPr lang="en-US" altLang="zh-CN" sz="2800" dirty="0">
                <a:latin typeface="思源黑体 CN Normal" panose="020B0400000000000000" pitchFamily="34" charset="-122"/>
                <a:ea typeface="思源黑体 CN Normal" panose="020B0400000000000000" pitchFamily="34" charset="-122"/>
              </a:rPr>
              <a:t>…</a:t>
            </a:r>
            <a:r>
              <a:rPr lang="zh-CN" altLang="en-US" sz="2800" dirty="0">
                <a:latin typeface="思源黑体 CN Normal" panose="020B0400000000000000" pitchFamily="34" charset="-122"/>
                <a:ea typeface="思源黑体 CN Normal" panose="020B0400000000000000" pitchFamily="34" charset="-122"/>
              </a:rPr>
              <a:t>漫步中国古典名著长廊，走近这些人物，品读精彩故事。</a:t>
            </a:r>
          </a:p>
        </p:txBody>
      </p:sp>
      <p:pic>
        <p:nvPicPr>
          <p:cNvPr id="85" name="图片 84">
            <a:extLst>
              <a:ext uri="{FF2B5EF4-FFF2-40B4-BE49-F238E27FC236}">
                <a16:creationId xmlns:a16="http://schemas.microsoft.com/office/drawing/2014/main" xmlns="" id="{746CEA7E-F5A3-46EE-90AF-486FFE17A8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1800" y="1024468"/>
            <a:ext cx="5188228" cy="5188228"/>
          </a:xfrm>
          <a:prstGeom prst="rect">
            <a:avLst/>
          </a:prstGeom>
        </p:spPr>
      </p:pic>
      <p:sp>
        <p:nvSpPr>
          <p:cNvPr id="3" name="文本框 2"/>
          <p:cNvSpPr txBox="1"/>
          <p:nvPr/>
        </p:nvSpPr>
        <p:spPr>
          <a:xfrm>
            <a:off x="6096000" y="342900"/>
            <a:ext cx="2819400"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1000"/>
                                        <p:tgtEl>
                                          <p:spTgt spid="85"/>
                                        </p:tgtEl>
                                      </p:cBhvr>
                                    </p:animEffect>
                                    <p:anim calcmode="lin" valueType="num">
                                      <p:cBhvr>
                                        <p:cTn id="8" dur="1000" fill="hold"/>
                                        <p:tgtEl>
                                          <p:spTgt spid="85"/>
                                        </p:tgtEl>
                                        <p:attrNameLst>
                                          <p:attrName>ppt_x</p:attrName>
                                        </p:attrNameLst>
                                      </p:cBhvr>
                                      <p:tavLst>
                                        <p:tav tm="0">
                                          <p:val>
                                            <p:strVal val="#ppt_x"/>
                                          </p:val>
                                        </p:tav>
                                        <p:tav tm="100000">
                                          <p:val>
                                            <p:strVal val="#ppt_x"/>
                                          </p:val>
                                        </p:tav>
                                      </p:tavLst>
                                    </p:anim>
                                    <p:anim calcmode="lin" valueType="num">
                                      <p:cBhvr>
                                        <p:cTn id="9" dur="1000" fill="hold"/>
                                        <p:tgtEl>
                                          <p:spTgt spid="8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a16="http://schemas.microsoft.com/office/drawing/2014/main" xmlns="" id="{BDFDDD55-B608-478A-98C9-EBA4BC9E6CFC}"/>
              </a:ext>
            </a:extLst>
          </p:cNvPr>
          <p:cNvGrpSpPr/>
          <p:nvPr/>
        </p:nvGrpSpPr>
        <p:grpSpPr>
          <a:xfrm>
            <a:off x="6096000" y="1024602"/>
            <a:ext cx="5511800" cy="5039781"/>
            <a:chOff x="6137274" y="909109"/>
            <a:chExt cx="5511800" cy="5039781"/>
          </a:xfrm>
        </p:grpSpPr>
        <p:sp>
          <p:nvSpPr>
            <p:cNvPr id="6" name="矩形 5">
              <a:extLst>
                <a:ext uri="{FF2B5EF4-FFF2-40B4-BE49-F238E27FC236}">
                  <a16:creationId xmlns:a16="http://schemas.microsoft.com/office/drawing/2014/main" xmlns="" id="{F2508D3B-E721-413B-AE6C-455DF311F7CC}"/>
                </a:ext>
              </a:extLst>
            </p:cNvPr>
            <p:cNvSpPr/>
            <p:nvPr/>
          </p:nvSpPr>
          <p:spPr>
            <a:xfrm>
              <a:off x="6137274" y="909109"/>
              <a:ext cx="5511800" cy="5039781"/>
            </a:xfrm>
            <a:prstGeom prst="rect">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48" name="矩形 3"/>
            <p:cNvSpPr>
              <a:spLocks noChangeArrowheads="1"/>
            </p:cNvSpPr>
            <p:nvPr/>
          </p:nvSpPr>
          <p:spPr bwMode="auto">
            <a:xfrm>
              <a:off x="6426200" y="1140886"/>
              <a:ext cx="4933949" cy="44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nSpc>
                  <a:spcPct val="200000"/>
                </a:lnSpc>
              </a:pPr>
              <a:r>
                <a:rPr lang="zh-CN" altLang="en-US" sz="2400" dirty="0">
                  <a:latin typeface="思源黑体 CN Normal" panose="020B0400000000000000" pitchFamily="34" charset="-122"/>
                  <a:ea typeface="思源黑体 CN Normal" panose="020B0400000000000000" pitchFamily="34" charset="-122"/>
                </a:rPr>
                <a:t>古典名著是中国文学史上闪烁着灿烂光辉的经典性作品或优秀作品，它是世界文学宝库中令人瞩目的瑰宝。</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红楼梦</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西游记</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三国演义</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水浒传</a:t>
              </a:r>
              <a:r>
                <a:rPr lang="en-US" altLang="zh-CN" sz="2400" dirty="0">
                  <a:latin typeface="思源黑体 CN Normal" panose="020B0400000000000000" pitchFamily="34" charset="-122"/>
                  <a:ea typeface="思源黑体 CN Normal" panose="020B0400000000000000" pitchFamily="34" charset="-122"/>
                </a:rPr>
                <a:t>》</a:t>
              </a:r>
              <a:r>
                <a:rPr lang="zh-CN" altLang="en-US" sz="2400" dirty="0">
                  <a:latin typeface="思源黑体 CN Normal" panose="020B0400000000000000" pitchFamily="34" charset="-122"/>
                  <a:ea typeface="思源黑体 CN Normal" panose="020B0400000000000000" pitchFamily="34" charset="-122"/>
                </a:rPr>
                <a:t>是古典的四大名著。</a:t>
              </a:r>
            </a:p>
          </p:txBody>
        </p:sp>
      </p:grpSp>
      <p:pic>
        <p:nvPicPr>
          <p:cNvPr id="5" name="图片 4">
            <a:extLst>
              <a:ext uri="{FF2B5EF4-FFF2-40B4-BE49-F238E27FC236}">
                <a16:creationId xmlns:a16="http://schemas.microsoft.com/office/drawing/2014/main" xmlns="" id="{0A35E182-80E4-4F81-943A-0608CD9132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400838">
            <a:off x="279399" y="1405737"/>
            <a:ext cx="6041986" cy="427751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
          <p:cNvSpPr>
            <a:spLocks noChangeArrowheads="1"/>
          </p:cNvSpPr>
          <p:nvPr/>
        </p:nvSpPr>
        <p:spPr bwMode="auto">
          <a:xfrm>
            <a:off x="730250" y="1370226"/>
            <a:ext cx="5966883" cy="466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en-US" altLang="zh-CN" sz="2000" dirty="0">
                <a:latin typeface="思源黑体 CN Normal" panose="020B0400000000000000" pitchFamily="34" charset="-122"/>
                <a:ea typeface="思源黑体 CN Normal" panose="020B0400000000000000" pitchFamily="34" charset="-122"/>
              </a:rPr>
              <a:t>    《</a:t>
            </a:r>
            <a:r>
              <a:rPr lang="zh-CN" altLang="en-US" sz="2000" dirty="0">
                <a:latin typeface="思源黑体 CN Normal" panose="020B0400000000000000" pitchFamily="34" charset="-122"/>
                <a:ea typeface="思源黑体 CN Normal" panose="020B0400000000000000" pitchFamily="34" charset="-122"/>
              </a:rPr>
              <a:t>西游记</a:t>
            </a:r>
            <a:r>
              <a:rPr lang="en-US" altLang="zh-CN" sz="2000" dirty="0">
                <a:latin typeface="思源黑体 CN Normal" panose="020B0400000000000000" pitchFamily="34" charset="-122"/>
                <a:ea typeface="思源黑体 CN Normal" panose="020B0400000000000000" pitchFamily="34" charset="-122"/>
              </a:rPr>
              <a:t>》</a:t>
            </a:r>
            <a:r>
              <a:rPr lang="zh-CN" altLang="en-US" sz="2000" dirty="0">
                <a:latin typeface="思源黑体 CN Normal" panose="020B0400000000000000" pitchFamily="34" charset="-122"/>
                <a:ea typeface="思源黑体 CN Normal" panose="020B0400000000000000" pitchFamily="34" charset="-122"/>
              </a:rPr>
              <a:t>是吴承恩所著，是中国古典四大名著之一，是一部优秀的神魔小说。小说以整整七回的</a:t>
            </a:r>
            <a:r>
              <a:rPr lang="en-US" altLang="zh-CN" sz="2000" dirty="0">
                <a:latin typeface="思源黑体 CN Normal" panose="020B0400000000000000" pitchFamily="34" charset="-122"/>
                <a:ea typeface="思源黑体 CN Normal" panose="020B0400000000000000" pitchFamily="34" charset="-122"/>
              </a:rPr>
              <a:t>"</a:t>
            </a:r>
            <a:r>
              <a:rPr lang="zh-CN" altLang="en-US" sz="2000" dirty="0">
                <a:latin typeface="思源黑体 CN Normal" panose="020B0400000000000000" pitchFamily="34" charset="-122"/>
                <a:ea typeface="思源黑体 CN Normal" panose="020B0400000000000000" pitchFamily="34" charset="-122"/>
              </a:rPr>
              <a:t>大闹天宫</a:t>
            </a:r>
            <a:r>
              <a:rPr lang="en-US" altLang="zh-CN" sz="2000" dirty="0">
                <a:latin typeface="思源黑体 CN Normal" panose="020B0400000000000000" pitchFamily="34" charset="-122"/>
                <a:ea typeface="思源黑体 CN Normal" panose="020B0400000000000000" pitchFamily="34" charset="-122"/>
              </a:rPr>
              <a:t>"</a:t>
            </a:r>
            <a:r>
              <a:rPr lang="zh-CN" altLang="en-US" sz="2000" dirty="0">
                <a:latin typeface="思源黑体 CN Normal" panose="020B0400000000000000" pitchFamily="34" charset="-122"/>
                <a:ea typeface="思源黑体 CN Normal" panose="020B0400000000000000" pitchFamily="34" charset="-122"/>
              </a:rPr>
              <a:t>故事开始，把孙悟空的形象提到全书首要的地位。第八至十二回写如来说法，观音访僧，魏征斩龙，唐僧出世等故事，交待取经的缘起。从十三回到全书结束</a:t>
            </a:r>
            <a:r>
              <a:rPr lang="en-US" altLang="zh-CN" sz="2000" dirty="0">
                <a:latin typeface="思源黑体 CN Normal" panose="020B0400000000000000" pitchFamily="34" charset="-122"/>
                <a:ea typeface="思源黑体 CN Normal" panose="020B0400000000000000" pitchFamily="34" charset="-122"/>
              </a:rPr>
              <a:t>,</a:t>
            </a:r>
            <a:r>
              <a:rPr lang="zh-CN" altLang="en-US" sz="2000" dirty="0">
                <a:latin typeface="思源黑体 CN Normal" panose="020B0400000000000000" pitchFamily="34" charset="-122"/>
                <a:ea typeface="思源黑体 CN Normal" panose="020B0400000000000000" pitchFamily="34" charset="-122"/>
              </a:rPr>
              <a:t>讲述了五百年后，观音向孙悟空道出自救的方法</a:t>
            </a:r>
            <a:r>
              <a:rPr lang="en-US" altLang="zh-CN" sz="2000" dirty="0">
                <a:latin typeface="思源黑体 CN Normal" panose="020B0400000000000000" pitchFamily="34" charset="-122"/>
                <a:ea typeface="思源黑体 CN Normal" panose="020B0400000000000000" pitchFamily="34" charset="-122"/>
              </a:rPr>
              <a:t>:</a:t>
            </a:r>
            <a:r>
              <a:rPr lang="zh-CN" altLang="en-US" sz="2000" dirty="0">
                <a:latin typeface="思源黑体 CN Normal" panose="020B0400000000000000" pitchFamily="34" charset="-122"/>
                <a:ea typeface="思源黑体 CN Normal" panose="020B0400000000000000" pitchFamily="34" charset="-122"/>
              </a:rPr>
              <a:t>他须随唐三藏到西方取经，作其徒弟，修成正果之日便得救。孙悟空遂紧随唐三藏上路，途中屡遇妖魔鬼怪，二人与猪八戒、沙僧等合力对付，展开一段艰辛的取西经之旅。</a:t>
            </a:r>
          </a:p>
        </p:txBody>
      </p:sp>
      <p:pic>
        <p:nvPicPr>
          <p:cNvPr id="5" name="图片 4">
            <a:extLst>
              <a:ext uri="{FF2B5EF4-FFF2-40B4-BE49-F238E27FC236}">
                <a16:creationId xmlns:a16="http://schemas.microsoft.com/office/drawing/2014/main" xmlns="" id="{873D5FE6-FA27-4CF5-8AA0-EB311CB5FD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400" y="533400"/>
            <a:ext cx="5613400" cy="56134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up)">
                                      <p:cBhvr>
                                        <p:cTn id="7" dur="500"/>
                                        <p:tgtEl>
                                          <p:spTgt spid="717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951F469-0500-472A-B98F-FD4B659DE9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59594" y="380994"/>
            <a:ext cx="6096012" cy="6096012"/>
          </a:xfrm>
          <a:prstGeom prst="rect">
            <a:avLst/>
          </a:prstGeom>
        </p:spPr>
      </p:pic>
      <p:pic>
        <p:nvPicPr>
          <p:cNvPr id="9" name="图片 8">
            <a:extLst>
              <a:ext uri="{FF2B5EF4-FFF2-40B4-BE49-F238E27FC236}">
                <a16:creationId xmlns:a16="http://schemas.microsoft.com/office/drawing/2014/main" xmlns="" id="{1D0DFCE7-A512-4222-8D8D-FB1DF0DB87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2132" y="-380994"/>
            <a:ext cx="6858000" cy="68580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矩形 3"/>
          <p:cNvSpPr>
            <a:spLocks noChangeArrowheads="1"/>
          </p:cNvSpPr>
          <p:nvPr/>
        </p:nvSpPr>
        <p:spPr bwMode="auto">
          <a:xfrm>
            <a:off x="521760" y="1100374"/>
            <a:ext cx="59118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dirty="0">
                <a:latin typeface="+mj-ea"/>
                <a:ea typeface="+mj-ea"/>
              </a:rPr>
              <a:t>怎样读古典名著呢？我来说说。</a:t>
            </a:r>
          </a:p>
        </p:txBody>
      </p:sp>
      <p:grpSp>
        <p:nvGrpSpPr>
          <p:cNvPr id="2" name="组合 1">
            <a:extLst>
              <a:ext uri="{FF2B5EF4-FFF2-40B4-BE49-F238E27FC236}">
                <a16:creationId xmlns:a16="http://schemas.microsoft.com/office/drawing/2014/main" xmlns="" id="{98AD235A-DB8F-434B-871E-3FFCB20E7706}"/>
              </a:ext>
            </a:extLst>
          </p:cNvPr>
          <p:cNvGrpSpPr/>
          <p:nvPr/>
        </p:nvGrpSpPr>
        <p:grpSpPr>
          <a:xfrm>
            <a:off x="644526" y="1794297"/>
            <a:ext cx="5776383" cy="4537811"/>
            <a:chOff x="613833" y="1878964"/>
            <a:chExt cx="5776383" cy="4537811"/>
          </a:xfrm>
        </p:grpSpPr>
        <p:sp>
          <p:nvSpPr>
            <p:cNvPr id="11" name="矩形 10">
              <a:extLst>
                <a:ext uri="{FF2B5EF4-FFF2-40B4-BE49-F238E27FC236}">
                  <a16:creationId xmlns:a16="http://schemas.microsoft.com/office/drawing/2014/main" xmlns="" id="{7023BF28-B9A6-40EF-B288-9DC5919A41E7}"/>
                </a:ext>
              </a:extLst>
            </p:cNvPr>
            <p:cNvSpPr/>
            <p:nvPr/>
          </p:nvSpPr>
          <p:spPr>
            <a:xfrm>
              <a:off x="613833" y="4629429"/>
              <a:ext cx="5776383" cy="1787346"/>
            </a:xfrm>
            <a:prstGeom prst="rect">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xmlns="" id="{B5F1CE47-F592-4832-80CB-F55F519F1E08}"/>
                </a:ext>
              </a:extLst>
            </p:cNvPr>
            <p:cNvSpPr/>
            <p:nvPr/>
          </p:nvSpPr>
          <p:spPr>
            <a:xfrm>
              <a:off x="613833" y="1878964"/>
              <a:ext cx="5776383" cy="2532170"/>
            </a:xfrm>
            <a:prstGeom prst="rect">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22" name="矩形 3"/>
            <p:cNvSpPr>
              <a:spLocks noChangeArrowheads="1"/>
            </p:cNvSpPr>
            <p:nvPr/>
          </p:nvSpPr>
          <p:spPr bwMode="auto">
            <a:xfrm>
              <a:off x="908051" y="2051050"/>
              <a:ext cx="5187949" cy="22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en-US" altLang="zh-CN" sz="2400" dirty="0">
                  <a:latin typeface="+mn-ea"/>
                </a:rPr>
                <a:t>1.</a:t>
              </a:r>
              <a:r>
                <a:rPr lang="zh-CN" altLang="en-US" sz="2400" dirty="0">
                  <a:latin typeface="+mn-ea"/>
                </a:rPr>
                <a:t>古代长篇小说多是章回体小说。把一回或几回连起来组成 一个相对完整的故事，连起来就串成了一个长篇故事。</a:t>
              </a:r>
            </a:p>
          </p:txBody>
        </p:sp>
        <p:sp>
          <p:nvSpPr>
            <p:cNvPr id="9224" name="矩形 3"/>
            <p:cNvSpPr>
              <a:spLocks noChangeArrowheads="1"/>
            </p:cNvSpPr>
            <p:nvPr/>
          </p:nvSpPr>
          <p:spPr bwMode="auto">
            <a:xfrm>
              <a:off x="908051" y="4951631"/>
              <a:ext cx="5077882" cy="1142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en-US" altLang="zh-CN" sz="2400" dirty="0">
                  <a:latin typeface="+mn-ea"/>
                </a:rPr>
                <a:t>2.</a:t>
              </a:r>
              <a:r>
                <a:rPr lang="zh-CN" altLang="en-US" sz="2400" dirty="0">
                  <a:latin typeface="+mn-ea"/>
                </a:rPr>
                <a:t>认真读每一回的“回目”，通过这些题目就能猜出这一回讲的主要内容。</a:t>
              </a:r>
            </a:p>
          </p:txBody>
        </p:sp>
      </p:grpSp>
      <p:pic>
        <p:nvPicPr>
          <p:cNvPr id="6" name="图片 5">
            <a:extLst>
              <a:ext uri="{FF2B5EF4-FFF2-40B4-BE49-F238E27FC236}">
                <a16:creationId xmlns:a16="http://schemas.microsoft.com/office/drawing/2014/main" xmlns="" id="{03FCE3CD-6115-42B0-986C-156022DE1D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9040" y="1488706"/>
            <a:ext cx="4521200" cy="45212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wipe(left)">
                                      <p:cBhvr>
                                        <p:cTn id="7" dur="500"/>
                                        <p:tgtEl>
                                          <p:spTgt spid="92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D3E7E248-2EC3-4A78-99F7-98C50787BB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1" y="427848"/>
            <a:ext cx="6925732" cy="6925732"/>
          </a:xfrm>
          <a:prstGeom prst="rect">
            <a:avLst/>
          </a:prstGeom>
        </p:spPr>
      </p:pic>
      <p:grpSp>
        <p:nvGrpSpPr>
          <p:cNvPr id="6" name="组合 5">
            <a:extLst>
              <a:ext uri="{FF2B5EF4-FFF2-40B4-BE49-F238E27FC236}">
                <a16:creationId xmlns:a16="http://schemas.microsoft.com/office/drawing/2014/main" xmlns="" id="{99631029-CE57-440F-81D7-02BCD60F4278}"/>
              </a:ext>
            </a:extLst>
          </p:cNvPr>
          <p:cNvGrpSpPr/>
          <p:nvPr/>
        </p:nvGrpSpPr>
        <p:grpSpPr>
          <a:xfrm>
            <a:off x="6227234" y="1910528"/>
            <a:ext cx="5393270" cy="3299412"/>
            <a:chOff x="5888568" y="801394"/>
            <a:chExt cx="5393270" cy="3299412"/>
          </a:xfrm>
        </p:grpSpPr>
        <p:sp>
          <p:nvSpPr>
            <p:cNvPr id="5" name="对话气泡: 椭圆形 4">
              <a:extLst>
                <a:ext uri="{FF2B5EF4-FFF2-40B4-BE49-F238E27FC236}">
                  <a16:creationId xmlns:a16="http://schemas.microsoft.com/office/drawing/2014/main" xmlns="" id="{912FDC84-3D17-4FD9-AF7B-F782918D2D66}"/>
                </a:ext>
              </a:extLst>
            </p:cNvPr>
            <p:cNvSpPr/>
            <p:nvPr/>
          </p:nvSpPr>
          <p:spPr>
            <a:xfrm>
              <a:off x="5888568" y="801394"/>
              <a:ext cx="5393270" cy="3299412"/>
            </a:xfrm>
            <a:prstGeom prst="wedgeEllipseCallout">
              <a:avLst>
                <a:gd name="adj1" fmla="val -62157"/>
                <a:gd name="adj2" fmla="val -32487"/>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44" name="矩形 2"/>
            <p:cNvSpPr>
              <a:spLocks noChangeArrowheads="1"/>
            </p:cNvSpPr>
            <p:nvPr/>
          </p:nvSpPr>
          <p:spPr bwMode="auto">
            <a:xfrm>
              <a:off x="6485471" y="1792073"/>
              <a:ext cx="4796367" cy="1318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2800" dirty="0">
                  <a:latin typeface="+mn-ea"/>
                </a:rPr>
                <a:t>掌握了这些读名著的 方法，相信你一定有很大收获的！</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
          <p:cNvSpPr>
            <a:spLocks noChangeArrowheads="1"/>
          </p:cNvSpPr>
          <p:nvPr/>
        </p:nvSpPr>
        <p:spPr bwMode="auto">
          <a:xfrm>
            <a:off x="495704" y="1055995"/>
            <a:ext cx="306846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dirty="0">
                <a:latin typeface="+mj-ea"/>
                <a:ea typeface="+mj-ea"/>
              </a:rPr>
              <a:t>精彩片段我先读</a:t>
            </a:r>
          </a:p>
        </p:txBody>
      </p:sp>
      <p:sp>
        <p:nvSpPr>
          <p:cNvPr id="11267" name="矩形 2"/>
          <p:cNvSpPr>
            <a:spLocks noChangeArrowheads="1"/>
          </p:cNvSpPr>
          <p:nvPr/>
        </p:nvSpPr>
        <p:spPr bwMode="auto">
          <a:xfrm>
            <a:off x="495704" y="2024225"/>
            <a:ext cx="5664199" cy="3737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pPr>
            <a:r>
              <a:rPr lang="zh-CN" altLang="en-US" sz="2000" dirty="0">
                <a:latin typeface="+mn-ea"/>
              </a:rPr>
              <a:t>    这大圣收了金箍棒，捻诀念咒，摇身一变，变作一个海东青，飕的一翅，钻在云眼里，倒飞下来，落在天鹅身上，抱住颈项嗛眼。那牛王也知是孙行者变化，急忙抖抖翅，变作一只黄鹰，返来嗛海东青。行者又变作一个乌凤，专一赶黄莺。牛王识得，又变作一只白鹤，长唳一声，向南飞去。行者立定，抖抖翎毛，又变作一只丹凤，高鸣一声。</a:t>
            </a:r>
          </a:p>
        </p:txBody>
      </p:sp>
      <p:grpSp>
        <p:nvGrpSpPr>
          <p:cNvPr id="10" name="组合 9">
            <a:extLst>
              <a:ext uri="{FF2B5EF4-FFF2-40B4-BE49-F238E27FC236}">
                <a16:creationId xmlns:a16="http://schemas.microsoft.com/office/drawing/2014/main" xmlns="" id="{A2312BB1-76A6-4DF6-92CD-8E41BEFECE00}"/>
              </a:ext>
            </a:extLst>
          </p:cNvPr>
          <p:cNvGrpSpPr/>
          <p:nvPr/>
        </p:nvGrpSpPr>
        <p:grpSpPr>
          <a:xfrm>
            <a:off x="6159903" y="540570"/>
            <a:ext cx="5600296" cy="5776860"/>
            <a:chOff x="6309997" y="340998"/>
            <a:chExt cx="5600296" cy="5776860"/>
          </a:xfrm>
        </p:grpSpPr>
        <p:pic>
          <p:nvPicPr>
            <p:cNvPr id="9" name="图片 8">
              <a:extLst>
                <a:ext uri="{FF2B5EF4-FFF2-40B4-BE49-F238E27FC236}">
                  <a16:creationId xmlns:a16="http://schemas.microsoft.com/office/drawing/2014/main" xmlns="" id="{43BC911F-6648-40DD-8089-12E6F1BB27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2107" y="2157459"/>
              <a:ext cx="4618186" cy="3694548"/>
            </a:xfrm>
            <a:prstGeom prst="rect">
              <a:avLst/>
            </a:prstGeom>
          </p:spPr>
        </p:pic>
        <p:pic>
          <p:nvPicPr>
            <p:cNvPr id="7" name="图片 6">
              <a:extLst>
                <a:ext uri="{FF2B5EF4-FFF2-40B4-BE49-F238E27FC236}">
                  <a16:creationId xmlns:a16="http://schemas.microsoft.com/office/drawing/2014/main" xmlns="" id="{0C9ED462-7436-4B79-BBDE-8CB5107F7CC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9997" y="340998"/>
              <a:ext cx="4127072" cy="4127072"/>
            </a:xfrm>
            <a:prstGeom prst="rect">
              <a:avLst/>
            </a:prstGeom>
          </p:spPr>
        </p:pic>
        <p:pic>
          <p:nvPicPr>
            <p:cNvPr id="5" name="图片 4">
              <a:extLst>
                <a:ext uri="{FF2B5EF4-FFF2-40B4-BE49-F238E27FC236}">
                  <a16:creationId xmlns:a16="http://schemas.microsoft.com/office/drawing/2014/main" xmlns="" id="{78ABE17A-57DA-4182-A62F-1DC7A1144B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0931" y="469208"/>
              <a:ext cx="4833070" cy="5648650"/>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left)">
                                      <p:cBhvr>
                                        <p:cTn id="7" dur="500"/>
                                        <p:tgtEl>
                                          <p:spTgt spid="1126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267"/>
                                        </p:tgtEl>
                                        <p:attrNameLst>
                                          <p:attrName>style.visibility</p:attrName>
                                        </p:attrNameLst>
                                      </p:cBhvr>
                                      <p:to>
                                        <p:strVal val="visible"/>
                                      </p:to>
                                    </p:set>
                                    <p:animEffect transition="in" filter="wipe(up)">
                                      <p:cBhvr>
                                        <p:cTn id="11" dur="500"/>
                                        <p:tgtEl>
                                          <p:spTgt spid="1126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B69961D-AE8A-47F6-8854-7D41C282E9DE}"/>
              </a:ext>
            </a:extLst>
          </p:cNvPr>
          <p:cNvGrpSpPr/>
          <p:nvPr/>
        </p:nvGrpSpPr>
        <p:grpSpPr>
          <a:xfrm>
            <a:off x="5900609" y="963774"/>
            <a:ext cx="5776383" cy="5061208"/>
            <a:chOff x="5900609" y="963774"/>
            <a:chExt cx="5776383" cy="5061208"/>
          </a:xfrm>
        </p:grpSpPr>
        <p:sp>
          <p:nvSpPr>
            <p:cNvPr id="8" name="矩形 7">
              <a:extLst>
                <a:ext uri="{FF2B5EF4-FFF2-40B4-BE49-F238E27FC236}">
                  <a16:creationId xmlns:a16="http://schemas.microsoft.com/office/drawing/2014/main" xmlns="" id="{88A74F37-2CE6-400D-AEEC-42CF6EA65156}"/>
                </a:ext>
              </a:extLst>
            </p:cNvPr>
            <p:cNvSpPr/>
            <p:nvPr/>
          </p:nvSpPr>
          <p:spPr>
            <a:xfrm>
              <a:off x="5900609" y="3492812"/>
              <a:ext cx="5776383" cy="2532170"/>
            </a:xfrm>
            <a:prstGeom prst="rect">
              <a:avLst/>
            </a:prstGeom>
            <a:solidFill>
              <a:srgbClr val="DDCF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90" name="矩形 1"/>
            <p:cNvSpPr>
              <a:spLocks noChangeArrowheads="1"/>
            </p:cNvSpPr>
            <p:nvPr/>
          </p:nvSpPr>
          <p:spPr bwMode="auto">
            <a:xfrm>
              <a:off x="5956702" y="963774"/>
              <a:ext cx="5664199" cy="4930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indent="457200">
                <a:lnSpc>
                  <a:spcPct val="200000"/>
                </a:lnSpc>
              </a:pPr>
              <a:r>
                <a:rPr lang="zh-CN" altLang="en-US" sz="2000" dirty="0">
                  <a:latin typeface="+mn-ea"/>
                </a:rPr>
                <a:t>那白鹤见凤是鸟王，诸禽不敢妄动，刷的一翅，淬下山崖，将身一变，变作一只香獐，乜乜些些，在崖前吃草。行者认得，也就落下翅来，变作一只饿虎，剪尾跑蹄，要来赶獐作食。</a:t>
              </a:r>
            </a:p>
            <a:p>
              <a:pPr indent="457200">
                <a:lnSpc>
                  <a:spcPct val="200000"/>
                </a:lnSpc>
              </a:pPr>
              <a:r>
                <a:rPr lang="zh-CN" altLang="en-US" sz="2000" dirty="0">
                  <a:latin typeface="+mn-ea"/>
                </a:rPr>
                <a:t>魔王慌了手脚，又变作一只金钱花斑的大豹，要伤饿虎。行者见了，迎着风，把头一幌，又变作一只金眼狻猊，声如霹雳，铁额铜头，复转身要食大豹。</a:t>
              </a:r>
            </a:p>
          </p:txBody>
        </p:sp>
      </p:grpSp>
      <p:pic>
        <p:nvPicPr>
          <p:cNvPr id="3" name="图片 2">
            <a:extLst>
              <a:ext uri="{FF2B5EF4-FFF2-40B4-BE49-F238E27FC236}">
                <a16:creationId xmlns:a16="http://schemas.microsoft.com/office/drawing/2014/main" xmlns="" id="{3D0D3C48-A08E-4D3C-97B9-325A8AD44F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516" y="963774"/>
            <a:ext cx="5196363" cy="52024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PT">
      <a:majorFont>
        <a:latin typeface="思源黑体 CN Regular"/>
        <a:ea typeface="思源黑体 CN Bold"/>
        <a:cs typeface=""/>
      </a:majorFont>
      <a:minorFont>
        <a:latin typeface="思源黑体 CN ExtraLight"/>
        <a:ea typeface="思源黑体 CN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DCFC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TotalTime>
  <Words>1073</Words>
  <Application>Microsoft Office PowerPoint</Application>
  <PresentationFormat>宽屏</PresentationFormat>
  <Paragraphs>42</Paragraphs>
  <Slides>18</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18</vt:i4>
      </vt:variant>
    </vt:vector>
  </HeadingPairs>
  <TitlesOfParts>
    <vt:vector size="32" baseType="lpstr">
      <vt:lpstr>Meiryo</vt:lpstr>
      <vt:lpstr>等线</vt:lpstr>
      <vt:lpstr>三极刻本雅宋简体</vt:lpstr>
      <vt:lpstr>思源黑体 CN Bold</vt:lpstr>
      <vt:lpstr>思源黑体 CN ExtraLight</vt:lpstr>
      <vt:lpstr>思源黑体 CN Normal</vt:lpstr>
      <vt:lpstr>思源黑体 CN Regular</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19</cp:revision>
  <dcterms:created xsi:type="dcterms:W3CDTF">2021-04-25T11:52:58Z</dcterms:created>
  <dcterms:modified xsi:type="dcterms:W3CDTF">2021-10-22T04:55:09Z</dcterms:modified>
</cp:coreProperties>
</file>