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  <p:sldMasterId id="2147483663" r:id="rId2"/>
  </p:sldMasterIdLst>
  <p:notesMasterIdLst>
    <p:notesMasterId r:id="rId12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04547-AD2C-4E45-83AE-51110F7F5D46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968C9-32DA-47B2-BD5E-7CDF9B7AE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97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968C9-32DA-47B2-BD5E-7CDF9B7AEB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839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562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66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687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112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82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122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76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26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0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7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32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5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8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12495"/>
            <a:ext cx="9144000" cy="3350260"/>
          </a:xfrm>
        </p:spPr>
        <p:txBody>
          <a:bodyPr>
            <a:normAutofit/>
          </a:bodyPr>
          <a:lstStyle/>
          <a:p>
            <a:pPr algn="ctr">
              <a:lnSpc>
                <a:spcPct val="160000"/>
              </a:lnSpc>
            </a:pPr>
            <a:r>
              <a:rPr lang="zh-CN" altLang="en-US" sz="3600" dirty="0"/>
              <a:t>口语交际</a:t>
            </a:r>
            <a:r>
              <a:rPr lang="zh-CN" altLang="en-US" sz="2400" dirty="0"/>
              <a:t/>
            </a:r>
            <a:br>
              <a:rPr lang="zh-CN" altLang="en-US" sz="2400" dirty="0"/>
            </a:br>
            <a:r>
              <a:rPr lang="zh-CN" altLang="en-US" sz="5400" dirty="0"/>
              <a:t>我最喜欢的人物形象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524000" y="545907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2650" y="1403986"/>
            <a:ext cx="7886700" cy="447484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阅读文学书籍或观看影视作品时，我们常常会被其中的一些人物吸引和感动。这些人物个性鲜明、充满魅力，让人由衷地欣赏和喜爱。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zoom/>
      </p:transition>
    </mc:Choice>
    <mc:Fallback xmlns="">
      <p:transition>
        <p:zo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79810" y="1621157"/>
            <a:ext cx="7632383" cy="447484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举办一次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我最喜欢的人物形象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交流会，将自己喜欢的文学或影视作品中的人物介绍给大家。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55938" y="5930283"/>
            <a:ext cx="2565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d"/>
      </p:transition>
    </mc:Choice>
    <mc:Fallback xmlns="">
      <p:transition>
        <p:wipe dir="d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</a:rPr>
              <a:t>交流之前，搜集并整理你最喜欢的人物形象的相关信息，照样子填写在表格里。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mb dir="vert"/>
      </p:transition>
    </mc:Choice>
    <mc:Fallback xmlns="">
      <p:transition>
        <p:comb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152650" y="1304290"/>
          <a:ext cx="7886700" cy="4618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7778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dirty="0"/>
                        <a:t>姓名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/>
                        <a:t>出处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/>
                        <a:t>喜欢的理由</a:t>
                      </a:r>
                    </a:p>
                  </a:txBody>
                  <a:tcPr marL="68580" marR="68580"/>
                </a:tc>
              </a:tr>
              <a:tr h="20085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/>
                        <a:t>哪吒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/>
                        <a:t>动画片《哪吒闹海》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dirty="0"/>
                        <a:t>1.</a:t>
                      </a:r>
                      <a:r>
                        <a:rPr lang="zh-CN" altLang="en-US" sz="2000" dirty="0"/>
                        <a:t>年纪小但武功高强，有风火轮等宝物。</a:t>
                      </a: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dirty="0"/>
                        <a:t>2.</a:t>
                      </a:r>
                      <a:r>
                        <a:rPr lang="zh-CN" altLang="en-US" sz="2000" dirty="0"/>
                        <a:t>见义勇为，敢于担当，救了被龙王欺负的老百姓。</a:t>
                      </a:r>
                    </a:p>
                  </a:txBody>
                  <a:tcPr marL="68580" marR="68580"/>
                </a:tc>
              </a:tr>
              <a:tr h="7778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/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/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endParaRPr lang="zh-CN" altLang="en-US" sz="2000"/>
                    </a:p>
                  </a:txBody>
                  <a:tcPr marL="68580" marR="6858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newsflash/>
      </p:transition>
    </mc:Choice>
    <mc:Fallback xmlns="">
      <p:transition>
        <p:newsflash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05025" y="1229997"/>
            <a:ext cx="7886700" cy="447484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交流时要利用好表格里整理的信息，有条理地讲述。说清楚你喜欢的人物是谁，出自哪部文学或影视作品，这个人物有哪些鲜明的特点，你为什么喜欢这个人物。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</a:rPr>
              <a:t>先小组交流，再选出代表在全班交流，看看谁推荐的人物形象最吸引人。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2650" y="1254760"/>
            <a:ext cx="7886700" cy="492252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讲述要求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分条讲述，把推荐的理由说清楚。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听人说话能抓住重点。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u"/>
      </p:transition>
    </mc:Choice>
    <mc:Fallback xmlns="">
      <p:transition>
        <p:wipe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898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主题51</Template>
  <TotalTime>9</TotalTime>
  <Words>311</Words>
  <Application>Microsoft Office PowerPoint</Application>
  <PresentationFormat>宽屏</PresentationFormat>
  <Paragraphs>30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口语交际 我最喜欢的人物形象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148</cp:revision>
  <dcterms:created xsi:type="dcterms:W3CDTF">2017-08-03T09:01:00Z</dcterms:created>
  <dcterms:modified xsi:type="dcterms:W3CDTF">2021-10-16T09:55:05Z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