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51" r:id="rId1"/>
    <p:sldMasterId id="2147483663" r:id="rId2"/>
  </p:sldMasterIdLst>
  <p:notesMasterIdLst>
    <p:notesMasterId r:id="rId12"/>
  </p:notesMasterIdLst>
  <p:sldIdLst>
    <p:sldId id="256" r:id="rId3"/>
    <p:sldId id="257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7104063" cy="10234613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202020"/>
    <a:srgbClr val="323232"/>
    <a:srgbClr val="CC3300"/>
    <a:srgbClr val="CC0000"/>
    <a:srgbClr val="FF3300"/>
    <a:srgbClr val="990000"/>
    <a:srgbClr val="FF8D41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654" y="1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26" d="100"/>
        <a:sy n="12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theme" Target="theme/theme1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11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11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E904547-AD2C-4E45-83AE-51110F7F5D46}" type="datetimeFigureOut">
              <a:rPr lang="zh-CN" altLang="en-US" smtClean="0"/>
              <a:t>2021/10/16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42875" y="768350"/>
            <a:ext cx="6818313" cy="38369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1200" y="4860925"/>
            <a:ext cx="5683250" cy="4605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8163" cy="5111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4313" y="9721850"/>
            <a:ext cx="3078162" cy="5111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47968C9-32DA-47B2-BD5E-7CDF9B7AEB7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859722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dirty="0" smtClean="0"/>
              <a:t>https://www.ypppt.com/</a:t>
            </a:r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7968C9-32DA-47B2-BD5E-7CDF9B7AEB7C}" type="slidenum">
              <a:rPr lang="zh-CN" altLang="en-US" smtClean="0"/>
              <a:t>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9183979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9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55056211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35614077"/>
      </p:ext>
    </p:extLst>
  </p:cSld>
  <p:clrMapOvr>
    <a:masterClrMapping/>
  </p:clrMapOvr>
  <p:transition>
    <p:fad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59566248"/>
      </p:ext>
    </p:extLst>
  </p:cSld>
  <p:clrMapOvr>
    <a:masterClrMapping/>
  </p:clrMapOvr>
  <p:transition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2851" y="142876"/>
            <a:ext cx="2734733" cy="623887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24418" y="142876"/>
            <a:ext cx="8005233" cy="623887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50288573"/>
      </p:ext>
    </p:extLst>
  </p:cSld>
  <p:clrMapOvr>
    <a:masterClrMapping/>
  </p:clrMapOvr>
  <p:transition>
    <p:fade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916687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568701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511209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498232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112294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577609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4272651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7201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14181657"/>
      </p:ext>
    </p:extLst>
  </p:cSld>
  <p:clrMapOvr>
    <a:masterClrMapping/>
  </p:clrMapOvr>
  <p:transition>
    <p:fade/>
  </p:transition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36730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273275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608533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</p:spTree>
    <p:extLst>
      <p:ext uri="{BB962C8B-B14F-4D97-AF65-F5344CB8AC3E}">
        <p14:creationId xmlns:p14="http://schemas.microsoft.com/office/powerpoint/2010/main" val="2725112735"/>
      </p:ext>
    </p:extLst>
  </p:cSld>
  <p:clrMapOvr>
    <a:masterClrMapping/>
  </p:clrMapOvr>
  <p:transition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24418" y="1441450"/>
            <a:ext cx="5369983" cy="49403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441450"/>
            <a:ext cx="5369984" cy="49403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22802102"/>
      </p:ext>
    </p:extLst>
  </p:cSld>
  <p:clrMapOvr>
    <a:masterClrMapping/>
  </p:clrMapOvr>
  <p:transition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41367582"/>
      </p:ext>
    </p:extLst>
  </p:cSld>
  <p:clrMapOvr>
    <a:masterClrMapping/>
  </p:clrMapOvr>
  <p:transition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65764021"/>
      </p:ext>
    </p:extLst>
  </p:cSld>
  <p:clrMapOvr>
    <a:masterClrMapping/>
  </p:clrMapOvr>
  <p:transition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66796124"/>
      </p:ext>
    </p:extLst>
  </p:cSld>
  <p:clrMapOvr>
    <a:masterClrMapping/>
  </p:clrMapOvr>
  <p:transition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</p:spTree>
    <p:extLst>
      <p:ext uri="{BB962C8B-B14F-4D97-AF65-F5344CB8AC3E}">
        <p14:creationId xmlns:p14="http://schemas.microsoft.com/office/powerpoint/2010/main" val="1741708609"/>
      </p:ext>
    </p:extLst>
  </p:cSld>
  <p:clrMapOvr>
    <a:masterClrMapping/>
  </p:clrMapOvr>
  <p:transition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zh-CN" altLang="en-US" noProof="0" smtClean="0"/>
              <a:t>单击图标添加图片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</p:spTree>
    <p:extLst>
      <p:ext uri="{BB962C8B-B14F-4D97-AF65-F5344CB8AC3E}">
        <p14:creationId xmlns:p14="http://schemas.microsoft.com/office/powerpoint/2010/main" val="3454786470"/>
      </p:ext>
    </p:extLst>
  </p:cSld>
  <p:clrMapOvr>
    <a:masterClrMapping/>
  </p:clrMapOvr>
  <p:transition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矩形 1"/>
          <p:cNvSpPr>
            <a:spLocks noChangeArrowheads="1"/>
          </p:cNvSpPr>
          <p:nvPr/>
        </p:nvSpPr>
        <p:spPr bwMode="auto">
          <a:xfrm>
            <a:off x="0" y="0"/>
            <a:ext cx="12192000" cy="908050"/>
          </a:xfrm>
          <a:prstGeom prst="rect">
            <a:avLst/>
          </a:prstGeom>
          <a:gradFill rotWithShape="1">
            <a:gsLst>
              <a:gs pos="0">
                <a:srgbClr val="B7D9FF"/>
              </a:gs>
              <a:gs pos="35001">
                <a:srgbClr val="CBE3FF"/>
              </a:gs>
              <a:gs pos="100000">
                <a:srgbClr val="E8F3FF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>
            <a:outerShdw dist="20000" dir="5400000" algn="ctr" rotWithShape="0">
              <a:srgbClr val="000000">
                <a:alpha val="25000"/>
              </a:srgbClr>
            </a:outerShdw>
          </a:effectLst>
        </p:spPr>
        <p:txBody>
          <a:bodyPr lIns="92199" tIns="46099" rIns="92199" bIns="46099" anchor="ctr"/>
          <a:lstStyle/>
          <a:p>
            <a:pPr algn="ctr">
              <a:defRPr/>
            </a:pPr>
            <a:endParaRPr lang="zh-CN" altLang="en-US" sz="1800">
              <a:solidFill>
                <a:srgbClr val="000000"/>
              </a:solidFill>
            </a:endParaRP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624418" y="142875"/>
            <a:ext cx="10943167" cy="649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199" tIns="46099" rIns="92199" bIns="46099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smtClean="0"/>
              <a:t>标题文本样式：微软雅黑</a:t>
            </a:r>
            <a:r>
              <a:rPr lang="zh-CN" altLang="zh-CN" smtClean="0"/>
              <a:t>/26</a:t>
            </a:r>
            <a:r>
              <a:rPr lang="zh-CN" smtClean="0"/>
              <a:t>号  </a:t>
            </a:r>
            <a:r>
              <a:rPr lang="zh-CN" altLang="zh-CN" smtClean="0"/>
              <a:t>Arial/26pt</a:t>
            </a:r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624418" y="1441450"/>
            <a:ext cx="10943167" cy="4940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smtClean="0"/>
              <a:t>第一级内容文本样式：微软雅黑</a:t>
            </a:r>
            <a:r>
              <a:rPr lang="zh-CN" altLang="zh-CN" smtClean="0"/>
              <a:t>/20</a:t>
            </a:r>
            <a:r>
              <a:rPr lang="zh-CN" smtClean="0"/>
              <a:t>号  </a:t>
            </a:r>
            <a:r>
              <a:rPr lang="zh-CN" altLang="zh-CN" smtClean="0"/>
              <a:t>Arial/20pt</a:t>
            </a:r>
          </a:p>
          <a:p>
            <a:pPr lvl="1"/>
            <a:r>
              <a:rPr lang="zh-CN" smtClean="0"/>
              <a:t>第二级内容文本样式：微软雅黑</a:t>
            </a:r>
            <a:r>
              <a:rPr lang="zh-CN" altLang="zh-CN" smtClean="0"/>
              <a:t>/18</a:t>
            </a:r>
            <a:r>
              <a:rPr lang="zh-CN" smtClean="0"/>
              <a:t>号  </a:t>
            </a:r>
            <a:r>
              <a:rPr lang="zh-CN" altLang="zh-CN" smtClean="0"/>
              <a:t>Arial/18pt</a:t>
            </a:r>
          </a:p>
          <a:p>
            <a:pPr lvl="2"/>
            <a:r>
              <a:rPr lang="zh-CN" smtClean="0"/>
              <a:t>第三级内容文本样式：微软雅黑</a:t>
            </a:r>
            <a:r>
              <a:rPr lang="zh-CN" altLang="zh-CN" smtClean="0"/>
              <a:t>/16</a:t>
            </a:r>
            <a:r>
              <a:rPr lang="zh-CN" smtClean="0"/>
              <a:t>号  </a:t>
            </a:r>
            <a:r>
              <a:rPr lang="zh-CN" altLang="zh-CN" smtClean="0"/>
              <a:t>Arial/16pt</a:t>
            </a:r>
          </a:p>
          <a:p>
            <a:pPr lvl="3"/>
            <a:r>
              <a:rPr lang="zh-CN" smtClean="0"/>
              <a:t>第四级内容文本样式：微软雅黑</a:t>
            </a:r>
            <a:r>
              <a:rPr lang="zh-CN" altLang="zh-CN" smtClean="0"/>
              <a:t>/14</a:t>
            </a:r>
            <a:r>
              <a:rPr lang="zh-CN" smtClean="0"/>
              <a:t>号  </a:t>
            </a:r>
            <a:r>
              <a:rPr lang="zh-CN" altLang="zh-CN" smtClean="0"/>
              <a:t>Arial/14pt</a:t>
            </a:r>
          </a:p>
          <a:p>
            <a:pPr lvl="4"/>
            <a:r>
              <a:rPr lang="zh-CN" smtClean="0"/>
              <a:t>第五级内容文本样式：微软雅黑</a:t>
            </a:r>
            <a:r>
              <a:rPr lang="zh-CN" altLang="zh-CN" smtClean="0"/>
              <a:t>/12</a:t>
            </a:r>
            <a:r>
              <a:rPr lang="zh-CN" smtClean="0"/>
              <a:t>号  </a:t>
            </a:r>
            <a:r>
              <a:rPr lang="zh-CN" altLang="zh-CN" smtClean="0"/>
              <a:t>Arial/12pt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ransition>
    <p:fade/>
  </p:transition>
  <p:txStyles>
    <p:titleStyle>
      <a:lvl1pPr algn="l" defTabSz="922338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54FA9"/>
          </a:solidFill>
          <a:latin typeface="+mj-lt"/>
          <a:ea typeface="+mj-ea"/>
          <a:cs typeface="+mj-cs"/>
        </a:defRPr>
      </a:lvl1pPr>
      <a:lvl2pPr algn="l" defTabSz="922338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54FA9"/>
          </a:solidFill>
          <a:latin typeface="Arial" pitchFamily="34" charset="0"/>
          <a:ea typeface="微软雅黑" pitchFamily="34" charset="-122"/>
        </a:defRPr>
      </a:lvl2pPr>
      <a:lvl3pPr algn="l" defTabSz="922338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54FA9"/>
          </a:solidFill>
          <a:latin typeface="Arial" pitchFamily="34" charset="0"/>
          <a:ea typeface="微软雅黑" pitchFamily="34" charset="-122"/>
        </a:defRPr>
      </a:lvl3pPr>
      <a:lvl4pPr algn="l" defTabSz="922338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54FA9"/>
          </a:solidFill>
          <a:latin typeface="Arial" pitchFamily="34" charset="0"/>
          <a:ea typeface="微软雅黑" pitchFamily="34" charset="-122"/>
        </a:defRPr>
      </a:lvl4pPr>
      <a:lvl5pPr algn="l" defTabSz="922338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54FA9"/>
          </a:solidFill>
          <a:latin typeface="Arial" pitchFamily="34" charset="0"/>
          <a:ea typeface="微软雅黑" pitchFamily="34" charset="-122"/>
        </a:defRPr>
      </a:lvl5pPr>
      <a:lvl6pPr marL="457200" algn="l" defTabSz="922338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54FA9"/>
          </a:solidFill>
          <a:latin typeface="Arial" pitchFamily="34" charset="0"/>
          <a:ea typeface="微软雅黑" pitchFamily="34" charset="-122"/>
        </a:defRPr>
      </a:lvl6pPr>
      <a:lvl7pPr marL="914400" algn="l" defTabSz="922338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54FA9"/>
          </a:solidFill>
          <a:latin typeface="Arial" pitchFamily="34" charset="0"/>
          <a:ea typeface="微软雅黑" pitchFamily="34" charset="-122"/>
        </a:defRPr>
      </a:lvl7pPr>
      <a:lvl8pPr marL="1371600" algn="l" defTabSz="922338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54FA9"/>
          </a:solidFill>
          <a:latin typeface="Arial" pitchFamily="34" charset="0"/>
          <a:ea typeface="微软雅黑" pitchFamily="34" charset="-122"/>
        </a:defRPr>
      </a:lvl8pPr>
      <a:lvl9pPr marL="1828800" algn="l" defTabSz="922338" rtl="0" eaLnBrk="1" fontAlgn="base" hangingPunct="1">
        <a:spcBef>
          <a:spcPct val="0"/>
        </a:spcBef>
        <a:spcAft>
          <a:spcPct val="0"/>
        </a:spcAft>
        <a:defRPr sz="2800" b="1">
          <a:solidFill>
            <a:srgbClr val="054FA9"/>
          </a:solidFill>
          <a:latin typeface="Arial" pitchFamily="34" charset="0"/>
          <a:ea typeface="微软雅黑" pitchFamily="34" charset="-122"/>
        </a:defRPr>
      </a:lvl9pPr>
    </p:titleStyle>
    <p:bodyStyle>
      <a:lvl1pPr marL="182563" indent="-182563" algn="l" defTabSz="922338" rtl="0" eaLnBrk="1" fontAlgn="ctr" hangingPunct="1">
        <a:lnSpc>
          <a:spcPct val="120000"/>
        </a:lnSpc>
        <a:spcBef>
          <a:spcPct val="20000"/>
        </a:spcBef>
        <a:spcAft>
          <a:spcPct val="0"/>
        </a:spcAft>
        <a:buClr>
          <a:schemeClr val="accent1"/>
        </a:buClr>
        <a:buSzPct val="60000"/>
        <a:buFont typeface="Wingdings" pitchFamily="2" charset="2"/>
        <a:buChar char="l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546100" indent="-182563" algn="l" defTabSz="922338" rtl="0" eaLnBrk="1" fontAlgn="ctr" hangingPunct="1">
        <a:lnSpc>
          <a:spcPct val="120000"/>
        </a:lnSpc>
        <a:spcBef>
          <a:spcPct val="20000"/>
        </a:spcBef>
        <a:spcAft>
          <a:spcPct val="0"/>
        </a:spcAft>
        <a:buClr>
          <a:schemeClr val="accent1"/>
        </a:buClr>
        <a:buSzPct val="60000"/>
        <a:buFont typeface="Wingdings" pitchFamily="2" charset="2"/>
        <a:buChar char="l"/>
        <a:defRPr sz="2800">
          <a:solidFill>
            <a:schemeClr val="tx1"/>
          </a:solidFill>
          <a:latin typeface="+mn-lt"/>
          <a:ea typeface="+mn-ea"/>
        </a:defRPr>
      </a:lvl2pPr>
      <a:lvl3pPr marL="903288" indent="-176213" algn="l" defTabSz="922338" rtl="0" eaLnBrk="1" fontAlgn="ctr" hangingPunct="1">
        <a:lnSpc>
          <a:spcPct val="120000"/>
        </a:lnSpc>
        <a:spcBef>
          <a:spcPct val="20000"/>
        </a:spcBef>
        <a:spcAft>
          <a:spcPct val="0"/>
        </a:spcAft>
        <a:buClr>
          <a:schemeClr val="accent1"/>
        </a:buClr>
        <a:buSzPct val="60000"/>
        <a:buFont typeface="Wingdings" pitchFamily="2" charset="2"/>
        <a:buChar char="l"/>
        <a:defRPr sz="1600">
          <a:solidFill>
            <a:schemeClr val="tx1"/>
          </a:solidFill>
          <a:latin typeface="+mn-lt"/>
          <a:ea typeface="+mn-ea"/>
        </a:defRPr>
      </a:lvl3pPr>
      <a:lvl4pPr marL="1266825" indent="-184150" algn="l" defTabSz="922338" rtl="0" eaLnBrk="1" fontAlgn="ctr" hangingPunct="1">
        <a:lnSpc>
          <a:spcPct val="120000"/>
        </a:lnSpc>
        <a:spcBef>
          <a:spcPct val="20000"/>
        </a:spcBef>
        <a:spcAft>
          <a:spcPct val="0"/>
        </a:spcAft>
        <a:buClr>
          <a:schemeClr val="accent1"/>
        </a:buClr>
        <a:buSzPct val="60000"/>
        <a:buFont typeface="Wingdings" pitchFamily="2" charset="2"/>
        <a:buChar char="l"/>
        <a:defRPr sz="1400">
          <a:solidFill>
            <a:schemeClr val="tx1"/>
          </a:solidFill>
          <a:latin typeface="+mn-lt"/>
          <a:ea typeface="+mn-ea"/>
        </a:defRPr>
      </a:lvl4pPr>
      <a:lvl5pPr marL="1631950" indent="-185738" algn="l" defTabSz="922338" rtl="0" eaLnBrk="1" fontAlgn="ctr" hangingPunct="1">
        <a:lnSpc>
          <a:spcPct val="120000"/>
        </a:lnSpc>
        <a:spcBef>
          <a:spcPct val="20000"/>
        </a:spcBef>
        <a:spcAft>
          <a:spcPct val="0"/>
        </a:spcAft>
        <a:buClr>
          <a:schemeClr val="accent1"/>
        </a:buClr>
        <a:buSzPct val="60000"/>
        <a:buFont typeface="Wingdings" pitchFamily="2" charset="2"/>
        <a:buChar char="l"/>
        <a:defRPr sz="1200">
          <a:solidFill>
            <a:schemeClr val="tx1"/>
          </a:solidFill>
          <a:latin typeface="+mn-lt"/>
          <a:ea typeface="+mn-ea"/>
        </a:defRPr>
      </a:lvl5pPr>
      <a:lvl6pPr marL="2089150" indent="-185738" algn="l" defTabSz="922338" rtl="0" eaLnBrk="1" fontAlgn="ctr" hangingPunct="1">
        <a:lnSpc>
          <a:spcPct val="120000"/>
        </a:lnSpc>
        <a:spcBef>
          <a:spcPct val="20000"/>
        </a:spcBef>
        <a:spcAft>
          <a:spcPct val="0"/>
        </a:spcAft>
        <a:buClr>
          <a:schemeClr val="accent1"/>
        </a:buClr>
        <a:buSzPct val="60000"/>
        <a:buFont typeface="Wingdings" pitchFamily="2" charset="2"/>
        <a:buChar char="l"/>
        <a:defRPr sz="1200">
          <a:solidFill>
            <a:schemeClr val="tx1"/>
          </a:solidFill>
          <a:latin typeface="+mn-lt"/>
          <a:ea typeface="+mn-ea"/>
        </a:defRPr>
      </a:lvl6pPr>
      <a:lvl7pPr marL="2546350" indent="-185738" algn="l" defTabSz="922338" rtl="0" eaLnBrk="1" fontAlgn="ctr" hangingPunct="1">
        <a:lnSpc>
          <a:spcPct val="120000"/>
        </a:lnSpc>
        <a:spcBef>
          <a:spcPct val="20000"/>
        </a:spcBef>
        <a:spcAft>
          <a:spcPct val="0"/>
        </a:spcAft>
        <a:buClr>
          <a:schemeClr val="accent1"/>
        </a:buClr>
        <a:buSzPct val="60000"/>
        <a:buFont typeface="Wingdings" pitchFamily="2" charset="2"/>
        <a:buChar char="l"/>
        <a:defRPr sz="1200">
          <a:solidFill>
            <a:schemeClr val="tx1"/>
          </a:solidFill>
          <a:latin typeface="+mn-lt"/>
          <a:ea typeface="+mn-ea"/>
        </a:defRPr>
      </a:lvl7pPr>
      <a:lvl8pPr marL="3003550" indent="-185738" algn="l" defTabSz="922338" rtl="0" eaLnBrk="1" fontAlgn="ctr" hangingPunct="1">
        <a:lnSpc>
          <a:spcPct val="120000"/>
        </a:lnSpc>
        <a:spcBef>
          <a:spcPct val="20000"/>
        </a:spcBef>
        <a:spcAft>
          <a:spcPct val="0"/>
        </a:spcAft>
        <a:buClr>
          <a:schemeClr val="accent1"/>
        </a:buClr>
        <a:buSzPct val="60000"/>
        <a:buFont typeface="Wingdings" pitchFamily="2" charset="2"/>
        <a:buChar char="l"/>
        <a:defRPr sz="1200">
          <a:solidFill>
            <a:schemeClr val="tx1"/>
          </a:solidFill>
          <a:latin typeface="+mn-lt"/>
          <a:ea typeface="+mn-ea"/>
        </a:defRPr>
      </a:lvl8pPr>
      <a:lvl9pPr marL="3460750" indent="-185738" algn="l" defTabSz="922338" rtl="0" eaLnBrk="1" fontAlgn="ctr" hangingPunct="1">
        <a:lnSpc>
          <a:spcPct val="120000"/>
        </a:lnSpc>
        <a:spcBef>
          <a:spcPct val="20000"/>
        </a:spcBef>
        <a:spcAft>
          <a:spcPct val="0"/>
        </a:spcAft>
        <a:buClr>
          <a:schemeClr val="accent1"/>
        </a:buClr>
        <a:buSzPct val="60000"/>
        <a:buFont typeface="Wingdings" pitchFamily="2" charset="2"/>
        <a:buChar char="l"/>
        <a:defRPr sz="12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251875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912495"/>
            <a:ext cx="9144000" cy="3350260"/>
          </a:xfrm>
        </p:spPr>
        <p:txBody>
          <a:bodyPr>
            <a:normAutofit/>
          </a:bodyPr>
          <a:lstStyle/>
          <a:p>
            <a:pPr algn="ctr">
              <a:lnSpc>
                <a:spcPct val="160000"/>
              </a:lnSpc>
            </a:pPr>
            <a:r>
              <a:rPr lang="zh-CN" altLang="en-US" sz="3600" dirty="0"/>
              <a:t>口语交际</a:t>
            </a:r>
            <a:r>
              <a:rPr lang="zh-CN" altLang="en-US" sz="2400" dirty="0"/>
              <a:t/>
            </a:r>
            <a:br>
              <a:rPr lang="zh-CN" altLang="en-US" sz="2400" dirty="0"/>
            </a:br>
            <a:r>
              <a:rPr lang="zh-CN" altLang="en-US" sz="5400" dirty="0"/>
              <a:t>我最喜欢的人物形象</a:t>
            </a:r>
            <a:endParaRPr lang="zh-CN" altLang="en-US" sz="2400" dirty="0"/>
          </a:p>
        </p:txBody>
      </p:sp>
      <p:sp>
        <p:nvSpPr>
          <p:cNvPr id="4" name="矩形 3"/>
          <p:cNvSpPr/>
          <p:nvPr/>
        </p:nvSpPr>
        <p:spPr>
          <a:xfrm>
            <a:off x="1524000" y="5459071"/>
            <a:ext cx="9144000" cy="47025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 algn="ctr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2400" kern="0" dirty="0" smtClean="0">
                <a:solidFill>
                  <a:srgbClr val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400" kern="0" dirty="0" smtClean="0">
                <a:solidFill>
                  <a:srgbClr val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endParaRPr lang="en-US" altLang="zh-CN" sz="2400" kern="0" dirty="0">
              <a:solidFill>
                <a:srgbClr val="000000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custDataLst>
      <p:tags r:id="rId1"/>
    </p:custDataLst>
  </p:cSld>
  <p:clrMapOvr>
    <a:masterClrMapping/>
  </p:clrMapOvr>
  <p:transition>
    <p:fad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2152650" y="1403986"/>
            <a:ext cx="7886700" cy="4474845"/>
          </a:xfrm>
        </p:spPr>
        <p:txBody>
          <a:bodyPr>
            <a:no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en-US" altLang="zh-CN" sz="3600" dirty="0">
                <a:latin typeface="楷体" panose="02010609060101010101" charset="-122"/>
                <a:ea typeface="楷体" panose="02010609060101010101" charset="-122"/>
              </a:rPr>
              <a:t>    </a:t>
            </a:r>
            <a:r>
              <a:rPr lang="zh-CN" altLang="en-US" sz="3600" dirty="0">
                <a:latin typeface="楷体" panose="02010609060101010101" charset="-122"/>
                <a:ea typeface="楷体" panose="02010609060101010101" charset="-122"/>
              </a:rPr>
              <a:t>阅读文学书籍或观看影视作品时，我们常常会被其中的一些人物吸引和感动。这些人物个性鲜明、充满魅力，让人由衷地欣赏和喜爱。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zoom/>
      </p:transition>
    </mc:Choice>
    <mc:Fallback xmlns="">
      <p:transition>
        <p:zoom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2279810" y="1621157"/>
            <a:ext cx="7632383" cy="4474845"/>
          </a:xfrm>
        </p:spPr>
        <p:txBody>
          <a:bodyPr>
            <a:no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en-US" altLang="zh-CN" sz="4000" dirty="0">
                <a:latin typeface="楷体" panose="02010609060101010101" charset="-122"/>
                <a:ea typeface="楷体" panose="02010609060101010101" charset="-122"/>
              </a:rPr>
              <a:t>    </a:t>
            </a:r>
            <a:r>
              <a:rPr lang="zh-CN" altLang="en-US" sz="4000" dirty="0">
                <a:latin typeface="楷体" panose="02010609060101010101" charset="-122"/>
                <a:ea typeface="楷体" panose="02010609060101010101" charset="-122"/>
              </a:rPr>
              <a:t>举办一次</a:t>
            </a:r>
            <a:r>
              <a:rPr lang="en-US" altLang="zh-CN" sz="4000" dirty="0">
                <a:latin typeface="楷体" panose="02010609060101010101" charset="-122"/>
                <a:ea typeface="楷体" panose="02010609060101010101" charset="-122"/>
              </a:rPr>
              <a:t>“</a:t>
            </a:r>
            <a:r>
              <a:rPr lang="zh-CN" altLang="en-US" sz="4000" dirty="0">
                <a:latin typeface="楷体" panose="02010609060101010101" charset="-122"/>
                <a:ea typeface="楷体" panose="02010609060101010101" charset="-122"/>
              </a:rPr>
              <a:t>我最喜欢的人物形象</a:t>
            </a:r>
            <a:r>
              <a:rPr lang="en-US" altLang="zh-CN" sz="4000" dirty="0">
                <a:latin typeface="楷体" panose="02010609060101010101" charset="-122"/>
                <a:ea typeface="楷体" panose="02010609060101010101" charset="-122"/>
              </a:rPr>
              <a:t>”</a:t>
            </a:r>
            <a:r>
              <a:rPr lang="zh-CN" altLang="en-US" sz="4000" dirty="0">
                <a:latin typeface="楷体" panose="02010609060101010101" charset="-122"/>
                <a:ea typeface="楷体" panose="02010609060101010101" charset="-122"/>
              </a:rPr>
              <a:t>交流会，将自己喜欢的文学或影视作品中的人物介绍给大家。</a:t>
            </a:r>
          </a:p>
        </p:txBody>
      </p:sp>
      <p:sp>
        <p:nvSpPr>
          <p:cNvPr id="2" name="文本框 1"/>
          <p:cNvSpPr txBox="1"/>
          <p:nvPr/>
        </p:nvSpPr>
        <p:spPr>
          <a:xfrm>
            <a:off x="1455938" y="5930283"/>
            <a:ext cx="256564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>
                <a:solidFill>
                  <a:srgbClr val="FFFFFF"/>
                </a:solidFill>
              </a:rPr>
              <a:t>https://www.ypppt.com/</a:t>
            </a:r>
            <a:endParaRPr lang="zh-CN" altLang="en-US" dirty="0">
              <a:solidFill>
                <a:srgbClr val="FFFFFF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wipe dir="d"/>
      </p:transition>
    </mc:Choice>
    <mc:Fallback xmlns="">
      <p:transition>
        <p:wipe dir="d"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en-US" altLang="zh-CN" sz="4400" dirty="0">
                <a:latin typeface="楷体" panose="02010609060101010101" charset="-122"/>
                <a:ea typeface="楷体" panose="02010609060101010101" charset="-122"/>
              </a:rPr>
              <a:t>    </a:t>
            </a:r>
            <a:r>
              <a:rPr lang="zh-CN" altLang="en-US" sz="4400" dirty="0">
                <a:latin typeface="楷体" panose="02010609060101010101" charset="-122"/>
                <a:ea typeface="楷体" panose="02010609060101010101" charset="-122"/>
              </a:rPr>
              <a:t>交流之前，搜集并整理你最喜欢的人物形象的相关信息，照样子填写在表格里。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comb dir="vert"/>
      </p:transition>
    </mc:Choice>
    <mc:Fallback xmlns="">
      <p:transition>
        <p:comb dir="vert"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内容占位符 3"/>
          <p:cNvGraphicFramePr>
            <a:graphicFrameLocks noGrp="1"/>
          </p:cNvGraphicFramePr>
          <p:nvPr>
            <p:ph idx="1"/>
          </p:nvPr>
        </p:nvGraphicFramePr>
        <p:xfrm>
          <a:off x="2152650" y="1304290"/>
          <a:ext cx="7886700" cy="46183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28900"/>
                <a:gridCol w="2628900"/>
                <a:gridCol w="2628900"/>
              </a:tblGrid>
              <a:tr h="777875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buNone/>
                      </a:pPr>
                      <a:r>
                        <a:rPr lang="zh-CN" altLang="en-US" sz="2800" dirty="0"/>
                        <a:t>姓名</a:t>
                      </a:r>
                    </a:p>
                  </a:txBody>
                  <a:tcPr marL="68580" marR="6858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buNone/>
                      </a:pPr>
                      <a:r>
                        <a:rPr lang="zh-CN" altLang="en-US" sz="2800"/>
                        <a:t>出处</a:t>
                      </a:r>
                    </a:p>
                  </a:txBody>
                  <a:tcPr marL="68580" marR="6858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buNone/>
                      </a:pPr>
                      <a:r>
                        <a:rPr lang="zh-CN" altLang="en-US" sz="2800"/>
                        <a:t>喜欢的理由</a:t>
                      </a:r>
                    </a:p>
                  </a:txBody>
                  <a:tcPr marL="68580" marR="68580"/>
                </a:tc>
              </a:tr>
              <a:tr h="2008505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buNone/>
                      </a:pPr>
                      <a:r>
                        <a:rPr lang="zh-CN" altLang="en-US" sz="2000"/>
                        <a:t>哪吒</a:t>
                      </a:r>
                    </a:p>
                  </a:txBody>
                  <a:tcPr marL="68580" marR="6858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buNone/>
                      </a:pPr>
                      <a:r>
                        <a:rPr lang="zh-CN" altLang="en-US" sz="2000"/>
                        <a:t>动画片《哪吒闹海》</a:t>
                      </a:r>
                    </a:p>
                  </a:txBody>
                  <a:tcPr marL="68580" marR="6858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50000"/>
                        </a:lnSpc>
                        <a:buNone/>
                      </a:pPr>
                      <a:r>
                        <a:rPr lang="en-US" altLang="zh-CN" sz="2000" dirty="0"/>
                        <a:t>1.</a:t>
                      </a:r>
                      <a:r>
                        <a:rPr lang="zh-CN" altLang="en-US" sz="2000" dirty="0"/>
                        <a:t>年纪小但武功高强，有风火轮等宝物。</a:t>
                      </a:r>
                    </a:p>
                    <a:p>
                      <a:pPr algn="l">
                        <a:lnSpc>
                          <a:spcPct val="150000"/>
                        </a:lnSpc>
                        <a:buNone/>
                      </a:pPr>
                      <a:r>
                        <a:rPr lang="en-US" altLang="zh-CN" sz="2000" dirty="0"/>
                        <a:t>2.</a:t>
                      </a:r>
                      <a:r>
                        <a:rPr lang="zh-CN" altLang="en-US" sz="2000" dirty="0"/>
                        <a:t>见义勇为，敢于担当，救了被龙王欺负的老百姓。</a:t>
                      </a:r>
                    </a:p>
                  </a:txBody>
                  <a:tcPr marL="68580" marR="68580"/>
                </a:tc>
              </a:tr>
              <a:tr h="777875"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buNone/>
                      </a:pPr>
                      <a:endParaRPr lang="zh-CN" altLang="en-US" sz="2000"/>
                    </a:p>
                    <a:p>
                      <a:pPr algn="ctr">
                        <a:lnSpc>
                          <a:spcPct val="150000"/>
                        </a:lnSpc>
                        <a:buNone/>
                      </a:pPr>
                      <a:endParaRPr lang="zh-CN" altLang="en-US" sz="2000"/>
                    </a:p>
                    <a:p>
                      <a:pPr algn="ctr">
                        <a:lnSpc>
                          <a:spcPct val="150000"/>
                        </a:lnSpc>
                        <a:buNone/>
                      </a:pPr>
                      <a:endParaRPr lang="zh-CN" altLang="en-US" sz="2000"/>
                    </a:p>
                  </a:txBody>
                  <a:tcPr marL="68580" marR="6858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buNone/>
                      </a:pPr>
                      <a:endParaRPr lang="zh-CN" altLang="en-US" sz="2000" dirty="0"/>
                    </a:p>
                  </a:txBody>
                  <a:tcPr marL="68580" marR="6858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50000"/>
                        </a:lnSpc>
                        <a:buNone/>
                      </a:pPr>
                      <a:endParaRPr lang="zh-CN" altLang="en-US" sz="2000"/>
                    </a:p>
                  </a:txBody>
                  <a:tcPr marL="68580" marR="68580"/>
                </a:tc>
              </a:tr>
            </a:tbl>
          </a:graphicData>
        </a:graphic>
      </p:graphicFrame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newsflash/>
      </p:transition>
    </mc:Choice>
    <mc:Fallback xmlns="">
      <p:transition>
        <p:newsflash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2105025" y="1229997"/>
            <a:ext cx="7886700" cy="4474845"/>
          </a:xfrm>
        </p:spPr>
        <p:txBody>
          <a:bodyPr>
            <a:no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en-US" altLang="zh-CN" sz="3600" dirty="0">
                <a:latin typeface="楷体" panose="02010609060101010101" charset="-122"/>
                <a:ea typeface="楷体" panose="02010609060101010101" charset="-122"/>
              </a:rPr>
              <a:t>    </a:t>
            </a:r>
            <a:r>
              <a:rPr lang="zh-CN" altLang="en-US" sz="3600" dirty="0">
                <a:latin typeface="楷体" panose="02010609060101010101" charset="-122"/>
                <a:ea typeface="楷体" panose="02010609060101010101" charset="-122"/>
              </a:rPr>
              <a:t>交流时要利用好表格里整理的信息，有条理地讲述。说清楚你喜欢的人物是谁，出自哪部文学或影视作品，这个人物有哪些鲜明的特点，你为什么喜欢这个人物。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dissolve/>
      </p:transition>
    </mc:Choice>
    <mc:Fallback xmlns="">
      <p:transition>
        <p:dissolv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en-US" altLang="zh-CN" sz="4400" dirty="0">
                <a:latin typeface="楷体" panose="02010609060101010101" charset="-122"/>
                <a:ea typeface="楷体" panose="02010609060101010101" charset="-122"/>
              </a:rPr>
              <a:t>    </a:t>
            </a:r>
            <a:r>
              <a:rPr lang="zh-CN" altLang="en-US" sz="4400" dirty="0">
                <a:latin typeface="楷体" panose="02010609060101010101" charset="-122"/>
                <a:ea typeface="楷体" panose="02010609060101010101" charset="-122"/>
              </a:rPr>
              <a:t>先小组交流，再选出代表在全班交流，看看谁推荐的人物形象最吸引人。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wheel spokes="8"/>
      </p:transition>
    </mc:Choice>
    <mc:Fallback xmlns="">
      <p:transition>
        <p:wheel spokes="8"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2152650" y="1254760"/>
            <a:ext cx="7886700" cy="4922520"/>
          </a:xfrm>
        </p:spPr>
        <p:txBody>
          <a:bodyPr/>
          <a:lstStyle/>
          <a:p>
            <a:pPr marL="0" indent="0" algn="ctr">
              <a:lnSpc>
                <a:spcPct val="150000"/>
              </a:lnSpc>
              <a:buNone/>
            </a:pPr>
            <a:r>
              <a:rPr lang="zh-CN" altLang="en-US" sz="4000" dirty="0">
                <a:latin typeface="微软雅黑" panose="020B0503020204020204" charset="-122"/>
                <a:ea typeface="微软雅黑" panose="020B0503020204020204" charset="-122"/>
              </a:rPr>
              <a:t>讲述要求</a:t>
            </a:r>
            <a:endParaRPr lang="zh-CN" altLang="en-US" sz="4000" dirty="0">
              <a:latin typeface="楷体" panose="02010609060101010101" charset="-122"/>
              <a:ea typeface="楷体" panose="02010609060101010101" charset="-122"/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en-US" altLang="zh-CN" sz="4000" dirty="0">
                <a:latin typeface="楷体" panose="02010609060101010101" charset="-122"/>
                <a:ea typeface="楷体" panose="02010609060101010101" charset="-122"/>
              </a:rPr>
              <a:t>1.</a:t>
            </a:r>
            <a:r>
              <a:rPr lang="zh-CN" altLang="en-US" sz="4000" dirty="0">
                <a:latin typeface="楷体" panose="02010609060101010101" charset="-122"/>
                <a:ea typeface="楷体" panose="02010609060101010101" charset="-122"/>
              </a:rPr>
              <a:t>分条讲述，把推荐的理由说清楚。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altLang="zh-CN" sz="4000" dirty="0">
                <a:latin typeface="楷体" panose="02010609060101010101" charset="-122"/>
                <a:ea typeface="楷体" panose="02010609060101010101" charset="-122"/>
              </a:rPr>
              <a:t>2.</a:t>
            </a:r>
            <a:r>
              <a:rPr lang="zh-CN" altLang="en-US" sz="4000" dirty="0">
                <a:latin typeface="楷体" panose="02010609060101010101" charset="-122"/>
                <a:ea typeface="楷体" panose="02010609060101010101" charset="-122"/>
              </a:rPr>
              <a:t>听人说话能抓住重点。 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wipe dir="u"/>
      </p:transition>
    </mc:Choice>
    <mc:Fallback xmlns="">
      <p:transition>
        <p:wipe dir="u"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28986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MODEL_TYPE" val="cover"/>
</p:tagLst>
</file>

<file path=ppt/theme/theme1.xml><?xml version="1.0" encoding="utf-8"?>
<a:theme xmlns:a="http://schemas.openxmlformats.org/drawingml/2006/main" name="第一PPT模板网-WWW.1PPT.COM">
  <a:themeElements>
    <a:clrScheme name="让PPT飞起来丨pptshare.qzone.qq.com 4">
      <a:dk1>
        <a:srgbClr val="000000"/>
      </a:dk1>
      <a:lt1>
        <a:srgbClr val="FFFFFF"/>
      </a:lt1>
      <a:dk2>
        <a:srgbClr val="FFFFFF"/>
      </a:dk2>
      <a:lt2>
        <a:srgbClr val="B2B2B2"/>
      </a:lt2>
      <a:accent1>
        <a:srgbClr val="3399FF"/>
      </a:accent1>
      <a:accent2>
        <a:srgbClr val="0875F8"/>
      </a:accent2>
      <a:accent3>
        <a:srgbClr val="FFFFFF"/>
      </a:accent3>
      <a:accent4>
        <a:srgbClr val="000000"/>
      </a:accent4>
      <a:accent5>
        <a:srgbClr val="ADCAFF"/>
      </a:accent5>
      <a:accent6>
        <a:srgbClr val="0669E1"/>
      </a:accent6>
      <a:hlink>
        <a:srgbClr val="0E58C4"/>
      </a:hlink>
      <a:folHlink>
        <a:srgbClr val="B2B2B2"/>
      </a:folHlink>
    </a:clrScheme>
    <a:fontScheme name="让PPT飞起来丨pptshare.qzone.qq.com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>
          <a:outerShdw dist="17961" dir="13500000" algn="ctr" rotWithShape="0">
            <a:schemeClr val="tx1">
              <a:gamma/>
              <a:shade val="60000"/>
              <a:invGamma/>
            </a:schemeClr>
          </a:outerShdw>
        </a:effec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 typeface="Arial" pitchFamily="34" charset="0"/>
          <a:buNone/>
          <a:tabLst/>
          <a:defRPr kumimoji="0" lang="zh-CN" sz="20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  <a:ea typeface="微软雅黑" pitchFamily="34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>
          <a:outerShdw dist="17961" dir="13500000" algn="ctr" rotWithShape="0">
            <a:schemeClr val="tx1">
              <a:gamma/>
              <a:shade val="60000"/>
              <a:invGamma/>
            </a:schemeClr>
          </a:outerShdw>
        </a:effec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 typeface="Arial" pitchFamily="34" charset="0"/>
          <a:buNone/>
          <a:tabLst/>
          <a:defRPr kumimoji="0" lang="zh-CN" sz="20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  <a:ea typeface="微软雅黑" pitchFamily="34" charset="-122"/>
          </a:defRPr>
        </a:defPPr>
      </a:lstStyle>
    </a:lnDef>
  </a:objectDefaults>
  <a:extraClrSchemeLst>
    <a:extraClrScheme>
      <a:clrScheme name="让PPT飞起来丨pptshare.qzone.qq.com 1">
        <a:dk1>
          <a:srgbClr val="000000"/>
        </a:dk1>
        <a:lt1>
          <a:srgbClr val="FFFFFF"/>
        </a:lt1>
        <a:dk2>
          <a:srgbClr val="FFFFFF"/>
        </a:dk2>
        <a:lt2>
          <a:srgbClr val="B2B2B2"/>
        </a:lt2>
        <a:accent1>
          <a:srgbClr val="E20000"/>
        </a:accent1>
        <a:accent2>
          <a:srgbClr val="CC0000"/>
        </a:accent2>
        <a:accent3>
          <a:srgbClr val="FFFFFF"/>
        </a:accent3>
        <a:accent4>
          <a:srgbClr val="000000"/>
        </a:accent4>
        <a:accent5>
          <a:srgbClr val="EEAAAA"/>
        </a:accent5>
        <a:accent6>
          <a:srgbClr val="B90000"/>
        </a:accent6>
        <a:hlink>
          <a:srgbClr val="800000"/>
        </a:hlink>
        <a:folHlink>
          <a:srgbClr val="FF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让PPT飞起来丨pptshare.qzone.qq.com 2">
        <a:dk1>
          <a:srgbClr val="000000"/>
        </a:dk1>
        <a:lt1>
          <a:srgbClr val="FFFFFF"/>
        </a:lt1>
        <a:dk2>
          <a:srgbClr val="FFFFFF"/>
        </a:dk2>
        <a:lt2>
          <a:srgbClr val="B2B2B2"/>
        </a:lt2>
        <a:accent1>
          <a:srgbClr val="E20000"/>
        </a:accent1>
        <a:accent2>
          <a:srgbClr val="CC0000"/>
        </a:accent2>
        <a:accent3>
          <a:srgbClr val="FFFFFF"/>
        </a:accent3>
        <a:accent4>
          <a:srgbClr val="000000"/>
        </a:accent4>
        <a:accent5>
          <a:srgbClr val="EEAAAA"/>
        </a:accent5>
        <a:accent6>
          <a:srgbClr val="B90000"/>
        </a:accent6>
        <a:hlink>
          <a:srgbClr val="800000"/>
        </a:hlink>
        <a:folHlink>
          <a:srgbClr val="FF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让PPT飞起来丨pptshare.qzone.qq.com 3">
        <a:dk1>
          <a:srgbClr val="000000"/>
        </a:dk1>
        <a:lt1>
          <a:srgbClr val="FFFFFF"/>
        </a:lt1>
        <a:dk2>
          <a:srgbClr val="FFFFFF"/>
        </a:dk2>
        <a:lt2>
          <a:srgbClr val="B2B2B2"/>
        </a:lt2>
        <a:accent1>
          <a:srgbClr val="3399FF"/>
        </a:accent1>
        <a:accent2>
          <a:srgbClr val="0875F8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0669E1"/>
        </a:accent6>
        <a:hlink>
          <a:srgbClr val="B2B2B2"/>
        </a:hlink>
        <a:folHlink>
          <a:srgbClr val="5F5F5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让PPT飞起来丨pptshare.qzone.qq.com 4">
        <a:dk1>
          <a:srgbClr val="000000"/>
        </a:dk1>
        <a:lt1>
          <a:srgbClr val="FFFFFF"/>
        </a:lt1>
        <a:dk2>
          <a:srgbClr val="FFFFFF"/>
        </a:dk2>
        <a:lt2>
          <a:srgbClr val="B2B2B2"/>
        </a:lt2>
        <a:accent1>
          <a:srgbClr val="3399FF"/>
        </a:accent1>
        <a:accent2>
          <a:srgbClr val="0875F8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0669E1"/>
        </a:accent6>
        <a:hlink>
          <a:srgbClr val="0E58C4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主题51</Template>
  <TotalTime>9</TotalTime>
  <Words>311</Words>
  <Application>Microsoft Office PowerPoint</Application>
  <PresentationFormat>宽屏</PresentationFormat>
  <Paragraphs>30</Paragraphs>
  <Slides>9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9</vt:i4>
      </vt:variant>
    </vt:vector>
  </HeadingPairs>
  <TitlesOfParts>
    <vt:vector size="19" baseType="lpstr">
      <vt:lpstr>Meiryo</vt:lpstr>
      <vt:lpstr>楷体</vt:lpstr>
      <vt:lpstr>宋体</vt:lpstr>
      <vt:lpstr>微软雅黑</vt:lpstr>
      <vt:lpstr>Arial</vt:lpstr>
      <vt:lpstr>Calibri</vt:lpstr>
      <vt:lpstr>Calibri Light</vt:lpstr>
      <vt:lpstr>Wingdings</vt:lpstr>
      <vt:lpstr>第一PPT模板网-WWW.1PPT.COM</vt:lpstr>
      <vt:lpstr>Office Theme</vt:lpstr>
      <vt:lpstr>口语交际 我最喜欢的人物形象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cp:lastModifiedBy>kan</cp:lastModifiedBy>
  <cp:revision>148</cp:revision>
  <dcterms:created xsi:type="dcterms:W3CDTF">2017-08-03T09:01:00Z</dcterms:created>
  <dcterms:modified xsi:type="dcterms:W3CDTF">2021-10-16T09:55:05Z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2052-10.1.0.7698</vt:lpwstr>
  </property>
</Properties>
</file>

<file path=docProps/thumbnail.jpeg>
</file>