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2"/>
  </p:sldMasterIdLst>
  <p:notesMasterIdLst>
    <p:notesMasterId r:id="rId19"/>
  </p:notesMasterIdLst>
  <p:sldIdLst>
    <p:sldId id="256" r:id="rId3"/>
    <p:sldId id="280" r:id="rId4"/>
    <p:sldId id="258" r:id="rId5"/>
    <p:sldId id="263" r:id="rId6"/>
    <p:sldId id="257" r:id="rId7"/>
    <p:sldId id="296" r:id="rId8"/>
    <p:sldId id="281" r:id="rId9"/>
    <p:sldId id="283" r:id="rId10"/>
    <p:sldId id="265" r:id="rId11"/>
    <p:sldId id="284" r:id="rId12"/>
    <p:sldId id="264" r:id="rId13"/>
    <p:sldId id="260" r:id="rId14"/>
    <p:sldId id="261" r:id="rId15"/>
    <p:sldId id="262" r:id="rId16"/>
    <p:sldId id="279" r:id="rId17"/>
    <p:sldId id="297" r:id="rId18"/>
  </p:sldIdLst>
  <p:sldSz cx="9144000" cy="5143500" type="screen16x9"/>
  <p:notesSz cx="6858000" cy="9144000"/>
  <p:custDataLst>
    <p:tags r:id="rId2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7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未知用户1" initials="未知用户1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E6E1"/>
    <a:srgbClr val="EF5C4C"/>
    <a:srgbClr val="C28870"/>
    <a:srgbClr val="AB797A"/>
    <a:srgbClr val="DDA697"/>
    <a:srgbClr val="E6BFB4"/>
    <a:srgbClr val="F1DAD4"/>
    <a:srgbClr val="E1B0A3"/>
    <a:srgbClr val="E7C1B7"/>
    <a:srgbClr val="9F71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2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810" y="120"/>
      </p:cViewPr>
      <p:guideLst>
        <p:guide orient="horz" pos="157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8993F1-B1CA-4F1A-BFE7-05B0E9A306B6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FBA4EE-4CDE-4985-9B3D-47A6F19FD11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46072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FBA4EE-4CDE-4985-9B3D-47A6F19FD11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93886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623901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8051832" cy="5143500"/>
          </a:xfrm>
          <a:prstGeom prst="rect">
            <a:avLst/>
          </a:prstGeom>
        </p:spPr>
      </p:pic>
      <p:sp>
        <p:nvSpPr>
          <p:cNvPr id="8" name="矩形 7"/>
          <p:cNvSpPr/>
          <p:nvPr userDrawn="1"/>
        </p:nvSpPr>
        <p:spPr>
          <a:xfrm>
            <a:off x="3733800" y="0"/>
            <a:ext cx="5410200" cy="5143500"/>
          </a:xfrm>
          <a:prstGeom prst="rect">
            <a:avLst/>
          </a:prstGeom>
          <a:solidFill>
            <a:srgbClr val="EFE6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143000" y="2701926"/>
            <a:ext cx="6858000" cy="1241425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F15D0-D630-4D11-9B2B-D1085BC29F97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3137-B41D-4408-A8E0-790B8BB4560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F15D0-D630-4D11-9B2B-D1085BC29F97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3137-B41D-4408-A8E0-790B8BB4560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4639"/>
            <a:ext cx="1971675" cy="435768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2" y="274639"/>
            <a:ext cx="5762625" cy="4357687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F15D0-D630-4D11-9B2B-D1085BC29F97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3137-B41D-4408-A8E0-790B8BB4560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1D97-85D8-4D49-AFDD-78196376FE03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CD8AD-8F7C-42DF-B24E-A6748CF919C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01D97-85D8-4D49-AFDD-78196376FE03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CD8AD-8F7C-42DF-B24E-A6748CF919C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1931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551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1406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8939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3238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784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F15D0-D630-4D11-9B2B-D1085BC29F97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3137-B41D-4408-A8E0-790B8BB4560C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6236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3086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4293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9080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684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701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3888" y="3441701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F15D0-D630-4D11-9B2B-D1085BC29F97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3137-B41D-4408-A8E0-790B8BB4560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F15D0-D630-4D11-9B2B-D1085BC29F97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3137-B41D-4408-A8E0-790B8BB4560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274639"/>
            <a:ext cx="7886700" cy="99377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30240" y="1260475"/>
            <a:ext cx="3868737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30240" y="1879600"/>
            <a:ext cx="3868737" cy="2762250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260475"/>
            <a:ext cx="3887788" cy="6191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F15D0-D630-4D11-9B2B-D1085BC29F97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3137-B41D-4408-A8E0-790B8BB4560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F15D0-D630-4D11-9B2B-D1085BC29F97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3137-B41D-4408-A8E0-790B8BB4560C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6" name="组合 5"/>
          <p:cNvGrpSpPr/>
          <p:nvPr userDrawn="1"/>
        </p:nvGrpSpPr>
        <p:grpSpPr>
          <a:xfrm>
            <a:off x="4045029" y="816050"/>
            <a:ext cx="1053942" cy="174478"/>
            <a:chOff x="4892675" y="896938"/>
            <a:chExt cx="2838450" cy="469900"/>
          </a:xfrm>
          <a:solidFill>
            <a:schemeClr val="accent1"/>
          </a:solidFill>
        </p:grpSpPr>
        <p:sp>
          <p:nvSpPr>
            <p:cNvPr id="7" name="Freeform 162"/>
            <p:cNvSpPr>
              <a:spLocks noEditPoints="1"/>
            </p:cNvSpPr>
            <p:nvPr/>
          </p:nvSpPr>
          <p:spPr bwMode="auto">
            <a:xfrm>
              <a:off x="5368925" y="935038"/>
              <a:ext cx="925513" cy="320675"/>
            </a:xfrm>
            <a:custGeom>
              <a:avLst/>
              <a:gdLst>
                <a:gd name="T0" fmla="*/ 453 w 576"/>
                <a:gd name="T1" fmla="*/ 36 h 199"/>
                <a:gd name="T2" fmla="*/ 447 w 576"/>
                <a:gd name="T3" fmla="*/ 38 h 199"/>
                <a:gd name="T4" fmla="*/ 423 w 576"/>
                <a:gd name="T5" fmla="*/ 44 h 199"/>
                <a:gd name="T6" fmla="*/ 364 w 576"/>
                <a:gd name="T7" fmla="*/ 70 h 199"/>
                <a:gd name="T8" fmla="*/ 131 w 576"/>
                <a:gd name="T9" fmla="*/ 172 h 199"/>
                <a:gd name="T10" fmla="*/ 57 w 576"/>
                <a:gd name="T11" fmla="*/ 153 h 199"/>
                <a:gd name="T12" fmla="*/ 106 w 576"/>
                <a:gd name="T13" fmla="*/ 199 h 199"/>
                <a:gd name="T14" fmla="*/ 126 w 576"/>
                <a:gd name="T15" fmla="*/ 198 h 199"/>
                <a:gd name="T16" fmla="*/ 154 w 576"/>
                <a:gd name="T17" fmla="*/ 193 h 199"/>
                <a:gd name="T18" fmla="*/ 186 w 576"/>
                <a:gd name="T19" fmla="*/ 182 h 199"/>
                <a:gd name="T20" fmla="*/ 324 w 576"/>
                <a:gd name="T21" fmla="*/ 103 h 199"/>
                <a:gd name="T22" fmla="*/ 432 w 576"/>
                <a:gd name="T23" fmla="*/ 59 h 199"/>
                <a:gd name="T24" fmla="*/ 453 w 576"/>
                <a:gd name="T25" fmla="*/ 56 h 199"/>
                <a:gd name="T26" fmla="*/ 455 w 576"/>
                <a:gd name="T27" fmla="*/ 56 h 199"/>
                <a:gd name="T28" fmla="*/ 455 w 576"/>
                <a:gd name="T29" fmla="*/ 56 h 199"/>
                <a:gd name="T30" fmla="*/ 469 w 576"/>
                <a:gd name="T31" fmla="*/ 56 h 199"/>
                <a:gd name="T32" fmla="*/ 521 w 576"/>
                <a:gd name="T33" fmla="*/ 67 h 199"/>
                <a:gd name="T34" fmla="*/ 558 w 576"/>
                <a:gd name="T35" fmla="*/ 123 h 199"/>
                <a:gd name="T36" fmla="*/ 559 w 576"/>
                <a:gd name="T37" fmla="*/ 129 h 199"/>
                <a:gd name="T38" fmla="*/ 559 w 576"/>
                <a:gd name="T39" fmla="*/ 130 h 199"/>
                <a:gd name="T40" fmla="*/ 559 w 576"/>
                <a:gd name="T41" fmla="*/ 130 h 199"/>
                <a:gd name="T42" fmla="*/ 546 w 576"/>
                <a:gd name="T43" fmla="*/ 158 h 199"/>
                <a:gd name="T44" fmla="*/ 519 w 576"/>
                <a:gd name="T45" fmla="*/ 158 h 199"/>
                <a:gd name="T46" fmla="*/ 515 w 576"/>
                <a:gd name="T47" fmla="*/ 155 h 199"/>
                <a:gd name="T48" fmla="*/ 514 w 576"/>
                <a:gd name="T49" fmla="*/ 155 h 199"/>
                <a:gd name="T50" fmla="*/ 511 w 576"/>
                <a:gd name="T51" fmla="*/ 116 h 199"/>
                <a:gd name="T52" fmla="*/ 519 w 576"/>
                <a:gd name="T53" fmla="*/ 106 h 199"/>
                <a:gd name="T54" fmla="*/ 514 w 576"/>
                <a:gd name="T55" fmla="*/ 107 h 199"/>
                <a:gd name="T56" fmla="*/ 498 w 576"/>
                <a:gd name="T57" fmla="*/ 128 h 199"/>
                <a:gd name="T58" fmla="*/ 505 w 576"/>
                <a:gd name="T59" fmla="*/ 164 h 199"/>
                <a:gd name="T60" fmla="*/ 506 w 576"/>
                <a:gd name="T61" fmla="*/ 165 h 199"/>
                <a:gd name="T62" fmla="*/ 517 w 576"/>
                <a:gd name="T63" fmla="*/ 174 h 199"/>
                <a:gd name="T64" fmla="*/ 568 w 576"/>
                <a:gd name="T65" fmla="*/ 165 h 199"/>
                <a:gd name="T66" fmla="*/ 533 w 576"/>
                <a:gd name="T67" fmla="*/ 45 h 199"/>
                <a:gd name="T68" fmla="*/ 483 w 576"/>
                <a:gd name="T69" fmla="*/ 33 h 199"/>
                <a:gd name="T70" fmla="*/ 33 w 576"/>
                <a:gd name="T71" fmla="*/ 20 h 199"/>
                <a:gd name="T72" fmla="*/ 3 w 576"/>
                <a:gd name="T73" fmla="*/ 116 h 199"/>
                <a:gd name="T74" fmla="*/ 5 w 576"/>
                <a:gd name="T75" fmla="*/ 126 h 199"/>
                <a:gd name="T76" fmla="*/ 7 w 576"/>
                <a:gd name="T77" fmla="*/ 131 h 199"/>
                <a:gd name="T78" fmla="*/ 12 w 576"/>
                <a:gd name="T79" fmla="*/ 143 h 199"/>
                <a:gd name="T80" fmla="*/ 38 w 576"/>
                <a:gd name="T81" fmla="*/ 129 h 199"/>
                <a:gd name="T82" fmla="*/ 33 w 576"/>
                <a:gd name="T83" fmla="*/ 117 h 199"/>
                <a:gd name="T84" fmla="*/ 32 w 576"/>
                <a:gd name="T85" fmla="*/ 110 h 199"/>
                <a:gd name="T86" fmla="*/ 52 w 576"/>
                <a:gd name="T87" fmla="*/ 41 h 199"/>
                <a:gd name="T88" fmla="*/ 108 w 576"/>
                <a:gd name="T89" fmla="*/ 31 h 199"/>
                <a:gd name="T90" fmla="*/ 119 w 576"/>
                <a:gd name="T91" fmla="*/ 42 h 199"/>
                <a:gd name="T92" fmla="*/ 119 w 576"/>
                <a:gd name="T93" fmla="*/ 42 h 199"/>
                <a:gd name="T94" fmla="*/ 119 w 576"/>
                <a:gd name="T95" fmla="*/ 42 h 199"/>
                <a:gd name="T96" fmla="*/ 122 w 576"/>
                <a:gd name="T97" fmla="*/ 51 h 199"/>
                <a:gd name="T98" fmla="*/ 109 w 576"/>
                <a:gd name="T99" fmla="*/ 80 h 199"/>
                <a:gd name="T100" fmla="*/ 109 w 576"/>
                <a:gd name="T101" fmla="*/ 80 h 199"/>
                <a:gd name="T102" fmla="*/ 109 w 576"/>
                <a:gd name="T103" fmla="*/ 80 h 199"/>
                <a:gd name="T104" fmla="*/ 102 w 576"/>
                <a:gd name="T105" fmla="*/ 82 h 199"/>
                <a:gd name="T106" fmla="*/ 77 w 576"/>
                <a:gd name="T107" fmla="*/ 70 h 199"/>
                <a:gd name="T108" fmla="*/ 70 w 576"/>
                <a:gd name="T109" fmla="*/ 57 h 199"/>
                <a:gd name="T110" fmla="*/ 66 w 576"/>
                <a:gd name="T111" fmla="*/ 64 h 199"/>
                <a:gd name="T112" fmla="*/ 80 w 576"/>
                <a:gd name="T113" fmla="*/ 89 h 199"/>
                <a:gd name="T114" fmla="*/ 103 w 576"/>
                <a:gd name="T115" fmla="*/ 97 h 199"/>
                <a:gd name="T116" fmla="*/ 130 w 576"/>
                <a:gd name="T117" fmla="*/ 85 h 199"/>
                <a:gd name="T118" fmla="*/ 140 w 576"/>
                <a:gd name="T119" fmla="*/ 38 h 199"/>
                <a:gd name="T120" fmla="*/ 139 w 576"/>
                <a:gd name="T121" fmla="*/ 33 h 199"/>
                <a:gd name="T122" fmla="*/ 137 w 576"/>
                <a:gd name="T123" fmla="*/ 31 h 199"/>
                <a:gd name="T124" fmla="*/ 84 w 576"/>
                <a:gd name="T125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76" h="199">
                  <a:moveTo>
                    <a:pt x="483" y="33"/>
                  </a:moveTo>
                  <a:cubicBezTo>
                    <a:pt x="475" y="33"/>
                    <a:pt x="467" y="34"/>
                    <a:pt x="459" y="35"/>
                  </a:cubicBezTo>
                  <a:cubicBezTo>
                    <a:pt x="457" y="35"/>
                    <a:pt x="455" y="36"/>
                    <a:pt x="453" y="36"/>
                  </a:cubicBezTo>
                  <a:cubicBezTo>
                    <a:pt x="451" y="37"/>
                    <a:pt x="451" y="37"/>
                    <a:pt x="451" y="37"/>
                  </a:cubicBezTo>
                  <a:cubicBezTo>
                    <a:pt x="449" y="37"/>
                    <a:pt x="449" y="37"/>
                    <a:pt x="449" y="37"/>
                  </a:cubicBezTo>
                  <a:cubicBezTo>
                    <a:pt x="447" y="38"/>
                    <a:pt x="447" y="38"/>
                    <a:pt x="447" y="38"/>
                  </a:cubicBezTo>
                  <a:cubicBezTo>
                    <a:pt x="443" y="39"/>
                    <a:pt x="439" y="40"/>
                    <a:pt x="435" y="41"/>
                  </a:cubicBezTo>
                  <a:cubicBezTo>
                    <a:pt x="433" y="41"/>
                    <a:pt x="431" y="42"/>
                    <a:pt x="429" y="42"/>
                  </a:cubicBezTo>
                  <a:cubicBezTo>
                    <a:pt x="423" y="44"/>
                    <a:pt x="423" y="44"/>
                    <a:pt x="423" y="44"/>
                  </a:cubicBezTo>
                  <a:cubicBezTo>
                    <a:pt x="419" y="46"/>
                    <a:pt x="415" y="47"/>
                    <a:pt x="411" y="49"/>
                  </a:cubicBezTo>
                  <a:cubicBezTo>
                    <a:pt x="403" y="52"/>
                    <a:pt x="395" y="55"/>
                    <a:pt x="387" y="59"/>
                  </a:cubicBezTo>
                  <a:cubicBezTo>
                    <a:pt x="380" y="63"/>
                    <a:pt x="372" y="66"/>
                    <a:pt x="364" y="70"/>
                  </a:cubicBezTo>
                  <a:cubicBezTo>
                    <a:pt x="349" y="79"/>
                    <a:pt x="334" y="87"/>
                    <a:pt x="319" y="96"/>
                  </a:cubicBezTo>
                  <a:cubicBezTo>
                    <a:pt x="289" y="113"/>
                    <a:pt x="259" y="131"/>
                    <a:pt x="227" y="145"/>
                  </a:cubicBezTo>
                  <a:cubicBezTo>
                    <a:pt x="196" y="159"/>
                    <a:pt x="163" y="169"/>
                    <a:pt x="131" y="172"/>
                  </a:cubicBezTo>
                  <a:cubicBezTo>
                    <a:pt x="125" y="173"/>
                    <a:pt x="120" y="173"/>
                    <a:pt x="114" y="173"/>
                  </a:cubicBezTo>
                  <a:cubicBezTo>
                    <a:pt x="104" y="173"/>
                    <a:pt x="94" y="172"/>
                    <a:pt x="85" y="169"/>
                  </a:cubicBezTo>
                  <a:cubicBezTo>
                    <a:pt x="74" y="166"/>
                    <a:pt x="65" y="160"/>
                    <a:pt x="57" y="153"/>
                  </a:cubicBezTo>
                  <a:cubicBezTo>
                    <a:pt x="48" y="158"/>
                    <a:pt x="39" y="163"/>
                    <a:pt x="30" y="167"/>
                  </a:cubicBezTo>
                  <a:cubicBezTo>
                    <a:pt x="43" y="180"/>
                    <a:pt x="59" y="190"/>
                    <a:pt x="77" y="195"/>
                  </a:cubicBezTo>
                  <a:cubicBezTo>
                    <a:pt x="87" y="197"/>
                    <a:pt x="96" y="199"/>
                    <a:pt x="106" y="199"/>
                  </a:cubicBezTo>
                  <a:cubicBezTo>
                    <a:pt x="107" y="199"/>
                    <a:pt x="107" y="199"/>
                    <a:pt x="108" y="199"/>
                  </a:cubicBezTo>
                  <a:cubicBezTo>
                    <a:pt x="112" y="199"/>
                    <a:pt x="116" y="199"/>
                    <a:pt x="120" y="198"/>
                  </a:cubicBezTo>
                  <a:cubicBezTo>
                    <a:pt x="122" y="198"/>
                    <a:pt x="124" y="198"/>
                    <a:pt x="126" y="198"/>
                  </a:cubicBezTo>
                  <a:cubicBezTo>
                    <a:pt x="133" y="197"/>
                    <a:pt x="133" y="197"/>
                    <a:pt x="133" y="197"/>
                  </a:cubicBezTo>
                  <a:cubicBezTo>
                    <a:pt x="138" y="196"/>
                    <a:pt x="142" y="195"/>
                    <a:pt x="147" y="194"/>
                  </a:cubicBezTo>
                  <a:cubicBezTo>
                    <a:pt x="149" y="194"/>
                    <a:pt x="151" y="194"/>
                    <a:pt x="154" y="193"/>
                  </a:cubicBezTo>
                  <a:cubicBezTo>
                    <a:pt x="160" y="191"/>
                    <a:pt x="160" y="191"/>
                    <a:pt x="160" y="191"/>
                  </a:cubicBezTo>
                  <a:cubicBezTo>
                    <a:pt x="165" y="190"/>
                    <a:pt x="169" y="189"/>
                    <a:pt x="173" y="187"/>
                  </a:cubicBezTo>
                  <a:cubicBezTo>
                    <a:pt x="186" y="182"/>
                    <a:pt x="186" y="182"/>
                    <a:pt x="186" y="182"/>
                  </a:cubicBezTo>
                  <a:cubicBezTo>
                    <a:pt x="195" y="179"/>
                    <a:pt x="203" y="175"/>
                    <a:pt x="211" y="171"/>
                  </a:cubicBezTo>
                  <a:cubicBezTo>
                    <a:pt x="219" y="167"/>
                    <a:pt x="226" y="163"/>
                    <a:pt x="234" y="159"/>
                  </a:cubicBezTo>
                  <a:cubicBezTo>
                    <a:pt x="265" y="141"/>
                    <a:pt x="294" y="120"/>
                    <a:pt x="324" y="103"/>
                  </a:cubicBezTo>
                  <a:cubicBezTo>
                    <a:pt x="353" y="86"/>
                    <a:pt x="384" y="71"/>
                    <a:pt x="415" y="63"/>
                  </a:cubicBezTo>
                  <a:cubicBezTo>
                    <a:pt x="419" y="62"/>
                    <a:pt x="423" y="61"/>
                    <a:pt x="427" y="60"/>
                  </a:cubicBezTo>
                  <a:cubicBezTo>
                    <a:pt x="432" y="59"/>
                    <a:pt x="432" y="59"/>
                    <a:pt x="432" y="59"/>
                  </a:cubicBezTo>
                  <a:cubicBezTo>
                    <a:pt x="434" y="59"/>
                    <a:pt x="436" y="59"/>
                    <a:pt x="438" y="58"/>
                  </a:cubicBezTo>
                  <a:cubicBezTo>
                    <a:pt x="442" y="58"/>
                    <a:pt x="446" y="57"/>
                    <a:pt x="450" y="57"/>
                  </a:cubicBezTo>
                  <a:cubicBezTo>
                    <a:pt x="453" y="56"/>
                    <a:pt x="453" y="56"/>
                    <a:pt x="453" y="56"/>
                  </a:cubicBezTo>
                  <a:cubicBezTo>
                    <a:pt x="455" y="56"/>
                    <a:pt x="455" y="56"/>
                    <a:pt x="455" y="56"/>
                  </a:cubicBezTo>
                  <a:cubicBezTo>
                    <a:pt x="455" y="56"/>
                    <a:pt x="455" y="56"/>
                    <a:pt x="455" y="56"/>
                  </a:cubicBezTo>
                  <a:cubicBezTo>
                    <a:pt x="455" y="56"/>
                    <a:pt x="455" y="56"/>
                    <a:pt x="455" y="56"/>
                  </a:cubicBezTo>
                  <a:cubicBezTo>
                    <a:pt x="455" y="56"/>
                    <a:pt x="455" y="56"/>
                    <a:pt x="455" y="56"/>
                  </a:cubicBezTo>
                  <a:cubicBezTo>
                    <a:pt x="455" y="56"/>
                    <a:pt x="455" y="56"/>
                    <a:pt x="455" y="56"/>
                  </a:cubicBezTo>
                  <a:cubicBezTo>
                    <a:pt x="455" y="56"/>
                    <a:pt x="455" y="56"/>
                    <a:pt x="455" y="56"/>
                  </a:cubicBezTo>
                  <a:cubicBezTo>
                    <a:pt x="456" y="56"/>
                    <a:pt x="456" y="56"/>
                    <a:pt x="456" y="56"/>
                  </a:cubicBezTo>
                  <a:cubicBezTo>
                    <a:pt x="461" y="56"/>
                    <a:pt x="461" y="56"/>
                    <a:pt x="461" y="56"/>
                  </a:cubicBezTo>
                  <a:cubicBezTo>
                    <a:pt x="464" y="56"/>
                    <a:pt x="467" y="56"/>
                    <a:pt x="469" y="56"/>
                  </a:cubicBezTo>
                  <a:cubicBezTo>
                    <a:pt x="481" y="56"/>
                    <a:pt x="493" y="57"/>
                    <a:pt x="503" y="60"/>
                  </a:cubicBezTo>
                  <a:cubicBezTo>
                    <a:pt x="506" y="61"/>
                    <a:pt x="510" y="62"/>
                    <a:pt x="513" y="63"/>
                  </a:cubicBezTo>
                  <a:cubicBezTo>
                    <a:pt x="516" y="64"/>
                    <a:pt x="518" y="65"/>
                    <a:pt x="521" y="67"/>
                  </a:cubicBezTo>
                  <a:cubicBezTo>
                    <a:pt x="526" y="70"/>
                    <a:pt x="531" y="73"/>
                    <a:pt x="536" y="78"/>
                  </a:cubicBezTo>
                  <a:cubicBezTo>
                    <a:pt x="544" y="86"/>
                    <a:pt x="551" y="96"/>
                    <a:pt x="555" y="107"/>
                  </a:cubicBezTo>
                  <a:cubicBezTo>
                    <a:pt x="557" y="112"/>
                    <a:pt x="558" y="118"/>
                    <a:pt x="558" y="123"/>
                  </a:cubicBezTo>
                  <a:cubicBezTo>
                    <a:pt x="559" y="124"/>
                    <a:pt x="559" y="124"/>
                    <a:pt x="559" y="124"/>
                  </a:cubicBezTo>
                  <a:cubicBezTo>
                    <a:pt x="559" y="125"/>
                    <a:pt x="559" y="126"/>
                    <a:pt x="559" y="127"/>
                  </a:cubicBezTo>
                  <a:cubicBezTo>
                    <a:pt x="559" y="129"/>
                    <a:pt x="559" y="129"/>
                    <a:pt x="559" y="129"/>
                  </a:cubicBezTo>
                  <a:cubicBezTo>
                    <a:pt x="559" y="130"/>
                    <a:pt x="559" y="130"/>
                    <a:pt x="559" y="130"/>
                  </a:cubicBezTo>
                  <a:cubicBezTo>
                    <a:pt x="559" y="130"/>
                    <a:pt x="559" y="130"/>
                    <a:pt x="559" y="130"/>
                  </a:cubicBezTo>
                  <a:cubicBezTo>
                    <a:pt x="559" y="130"/>
                    <a:pt x="559" y="130"/>
                    <a:pt x="559" y="130"/>
                  </a:cubicBezTo>
                  <a:cubicBezTo>
                    <a:pt x="559" y="130"/>
                    <a:pt x="559" y="130"/>
                    <a:pt x="559" y="130"/>
                  </a:cubicBezTo>
                  <a:cubicBezTo>
                    <a:pt x="559" y="130"/>
                    <a:pt x="559" y="130"/>
                    <a:pt x="559" y="130"/>
                  </a:cubicBezTo>
                  <a:cubicBezTo>
                    <a:pt x="559" y="130"/>
                    <a:pt x="559" y="130"/>
                    <a:pt x="559" y="130"/>
                  </a:cubicBezTo>
                  <a:cubicBezTo>
                    <a:pt x="559" y="131"/>
                    <a:pt x="559" y="131"/>
                    <a:pt x="559" y="131"/>
                  </a:cubicBezTo>
                  <a:cubicBezTo>
                    <a:pt x="559" y="133"/>
                    <a:pt x="559" y="136"/>
                    <a:pt x="558" y="138"/>
                  </a:cubicBezTo>
                  <a:cubicBezTo>
                    <a:pt x="557" y="148"/>
                    <a:pt x="553" y="154"/>
                    <a:pt x="546" y="158"/>
                  </a:cubicBezTo>
                  <a:cubicBezTo>
                    <a:pt x="541" y="160"/>
                    <a:pt x="536" y="161"/>
                    <a:pt x="532" y="161"/>
                  </a:cubicBezTo>
                  <a:cubicBezTo>
                    <a:pt x="529" y="161"/>
                    <a:pt x="526" y="160"/>
                    <a:pt x="523" y="160"/>
                  </a:cubicBezTo>
                  <a:cubicBezTo>
                    <a:pt x="521" y="159"/>
                    <a:pt x="520" y="158"/>
                    <a:pt x="519" y="158"/>
                  </a:cubicBezTo>
                  <a:cubicBezTo>
                    <a:pt x="518" y="157"/>
                    <a:pt x="518" y="157"/>
                    <a:pt x="518" y="157"/>
                  </a:cubicBezTo>
                  <a:cubicBezTo>
                    <a:pt x="516" y="156"/>
                    <a:pt x="516" y="156"/>
                    <a:pt x="516" y="156"/>
                  </a:cubicBezTo>
                  <a:cubicBezTo>
                    <a:pt x="515" y="155"/>
                    <a:pt x="515" y="155"/>
                    <a:pt x="515" y="155"/>
                  </a:cubicBezTo>
                  <a:cubicBezTo>
                    <a:pt x="515" y="155"/>
                    <a:pt x="515" y="155"/>
                    <a:pt x="515" y="155"/>
                  </a:cubicBezTo>
                  <a:cubicBezTo>
                    <a:pt x="515" y="155"/>
                    <a:pt x="515" y="155"/>
                    <a:pt x="515" y="155"/>
                  </a:cubicBezTo>
                  <a:cubicBezTo>
                    <a:pt x="514" y="155"/>
                    <a:pt x="514" y="155"/>
                    <a:pt x="514" y="155"/>
                  </a:cubicBezTo>
                  <a:cubicBezTo>
                    <a:pt x="512" y="152"/>
                    <a:pt x="510" y="150"/>
                    <a:pt x="509" y="147"/>
                  </a:cubicBezTo>
                  <a:cubicBezTo>
                    <a:pt x="506" y="141"/>
                    <a:pt x="506" y="135"/>
                    <a:pt x="506" y="129"/>
                  </a:cubicBezTo>
                  <a:cubicBezTo>
                    <a:pt x="507" y="124"/>
                    <a:pt x="509" y="120"/>
                    <a:pt x="511" y="116"/>
                  </a:cubicBezTo>
                  <a:cubicBezTo>
                    <a:pt x="512" y="113"/>
                    <a:pt x="514" y="111"/>
                    <a:pt x="516" y="110"/>
                  </a:cubicBezTo>
                  <a:cubicBezTo>
                    <a:pt x="517" y="108"/>
                    <a:pt x="518" y="107"/>
                    <a:pt x="518" y="107"/>
                  </a:cubicBezTo>
                  <a:cubicBezTo>
                    <a:pt x="519" y="107"/>
                    <a:pt x="519" y="106"/>
                    <a:pt x="519" y="106"/>
                  </a:cubicBezTo>
                  <a:cubicBezTo>
                    <a:pt x="518" y="105"/>
                    <a:pt x="518" y="105"/>
                    <a:pt x="517" y="105"/>
                  </a:cubicBezTo>
                  <a:cubicBezTo>
                    <a:pt x="517" y="105"/>
                    <a:pt x="517" y="105"/>
                    <a:pt x="517" y="105"/>
                  </a:cubicBezTo>
                  <a:cubicBezTo>
                    <a:pt x="517" y="105"/>
                    <a:pt x="516" y="106"/>
                    <a:pt x="514" y="107"/>
                  </a:cubicBezTo>
                  <a:cubicBezTo>
                    <a:pt x="513" y="107"/>
                    <a:pt x="512" y="108"/>
                    <a:pt x="510" y="109"/>
                  </a:cubicBezTo>
                  <a:cubicBezTo>
                    <a:pt x="509" y="110"/>
                    <a:pt x="507" y="111"/>
                    <a:pt x="506" y="113"/>
                  </a:cubicBezTo>
                  <a:cubicBezTo>
                    <a:pt x="503" y="116"/>
                    <a:pt x="500" y="121"/>
                    <a:pt x="498" y="128"/>
                  </a:cubicBezTo>
                  <a:cubicBezTo>
                    <a:pt x="496" y="134"/>
                    <a:pt x="495" y="142"/>
                    <a:pt x="498" y="151"/>
                  </a:cubicBezTo>
                  <a:cubicBezTo>
                    <a:pt x="499" y="155"/>
                    <a:pt x="501" y="160"/>
                    <a:pt x="504" y="164"/>
                  </a:cubicBezTo>
                  <a:cubicBezTo>
                    <a:pt x="505" y="164"/>
                    <a:pt x="505" y="164"/>
                    <a:pt x="505" y="164"/>
                  </a:cubicBezTo>
                  <a:cubicBezTo>
                    <a:pt x="505" y="165"/>
                    <a:pt x="505" y="165"/>
                    <a:pt x="505" y="165"/>
                  </a:cubicBezTo>
                  <a:cubicBezTo>
                    <a:pt x="506" y="165"/>
                    <a:pt x="506" y="165"/>
                    <a:pt x="506" y="165"/>
                  </a:cubicBezTo>
                  <a:cubicBezTo>
                    <a:pt x="506" y="165"/>
                    <a:pt x="506" y="165"/>
                    <a:pt x="506" y="165"/>
                  </a:cubicBezTo>
                  <a:cubicBezTo>
                    <a:pt x="507" y="167"/>
                    <a:pt x="507" y="167"/>
                    <a:pt x="507" y="167"/>
                  </a:cubicBezTo>
                  <a:cubicBezTo>
                    <a:pt x="508" y="167"/>
                    <a:pt x="508" y="168"/>
                    <a:pt x="510" y="169"/>
                  </a:cubicBezTo>
                  <a:cubicBezTo>
                    <a:pt x="512" y="171"/>
                    <a:pt x="515" y="172"/>
                    <a:pt x="517" y="174"/>
                  </a:cubicBezTo>
                  <a:cubicBezTo>
                    <a:pt x="523" y="177"/>
                    <a:pt x="529" y="178"/>
                    <a:pt x="536" y="178"/>
                  </a:cubicBezTo>
                  <a:cubicBezTo>
                    <a:pt x="542" y="178"/>
                    <a:pt x="547" y="177"/>
                    <a:pt x="553" y="175"/>
                  </a:cubicBezTo>
                  <a:cubicBezTo>
                    <a:pt x="558" y="173"/>
                    <a:pt x="563" y="170"/>
                    <a:pt x="568" y="165"/>
                  </a:cubicBezTo>
                  <a:cubicBezTo>
                    <a:pt x="576" y="135"/>
                    <a:pt x="574" y="100"/>
                    <a:pt x="561" y="68"/>
                  </a:cubicBezTo>
                  <a:cubicBezTo>
                    <a:pt x="558" y="65"/>
                    <a:pt x="556" y="62"/>
                    <a:pt x="553" y="60"/>
                  </a:cubicBezTo>
                  <a:cubicBezTo>
                    <a:pt x="547" y="54"/>
                    <a:pt x="541" y="49"/>
                    <a:pt x="533" y="45"/>
                  </a:cubicBezTo>
                  <a:cubicBezTo>
                    <a:pt x="530" y="43"/>
                    <a:pt x="525" y="41"/>
                    <a:pt x="521" y="40"/>
                  </a:cubicBezTo>
                  <a:cubicBezTo>
                    <a:pt x="517" y="38"/>
                    <a:pt x="513" y="37"/>
                    <a:pt x="509" y="36"/>
                  </a:cubicBezTo>
                  <a:cubicBezTo>
                    <a:pt x="501" y="34"/>
                    <a:pt x="492" y="33"/>
                    <a:pt x="483" y="33"/>
                  </a:cubicBezTo>
                  <a:moveTo>
                    <a:pt x="84" y="0"/>
                  </a:moveTo>
                  <a:cubicBezTo>
                    <a:pt x="81" y="0"/>
                    <a:pt x="79" y="0"/>
                    <a:pt x="77" y="0"/>
                  </a:cubicBezTo>
                  <a:cubicBezTo>
                    <a:pt x="61" y="2"/>
                    <a:pt x="46" y="9"/>
                    <a:pt x="33" y="20"/>
                  </a:cubicBezTo>
                  <a:cubicBezTo>
                    <a:pt x="21" y="32"/>
                    <a:pt x="11" y="46"/>
                    <a:pt x="6" y="63"/>
                  </a:cubicBezTo>
                  <a:cubicBezTo>
                    <a:pt x="3" y="71"/>
                    <a:pt x="1" y="80"/>
                    <a:pt x="1" y="89"/>
                  </a:cubicBezTo>
                  <a:cubicBezTo>
                    <a:pt x="0" y="98"/>
                    <a:pt x="1" y="107"/>
                    <a:pt x="3" y="116"/>
                  </a:cubicBezTo>
                  <a:cubicBezTo>
                    <a:pt x="3" y="118"/>
                    <a:pt x="4" y="121"/>
                    <a:pt x="4" y="123"/>
                  </a:cubicBezTo>
                  <a:cubicBezTo>
                    <a:pt x="5" y="125"/>
                    <a:pt x="5" y="125"/>
                    <a:pt x="5" y="125"/>
                  </a:cubicBezTo>
                  <a:cubicBezTo>
                    <a:pt x="5" y="126"/>
                    <a:pt x="5" y="126"/>
                    <a:pt x="5" y="126"/>
                  </a:cubicBezTo>
                  <a:cubicBezTo>
                    <a:pt x="6" y="129"/>
                    <a:pt x="6" y="129"/>
                    <a:pt x="6" y="129"/>
                  </a:cubicBezTo>
                  <a:cubicBezTo>
                    <a:pt x="7" y="130"/>
                    <a:pt x="7" y="130"/>
                    <a:pt x="7" y="130"/>
                  </a:cubicBezTo>
                  <a:cubicBezTo>
                    <a:pt x="7" y="131"/>
                    <a:pt x="7" y="131"/>
                    <a:pt x="7" y="131"/>
                  </a:cubicBezTo>
                  <a:cubicBezTo>
                    <a:pt x="8" y="133"/>
                    <a:pt x="8" y="133"/>
                    <a:pt x="8" y="133"/>
                  </a:cubicBezTo>
                  <a:cubicBezTo>
                    <a:pt x="9" y="136"/>
                    <a:pt x="9" y="136"/>
                    <a:pt x="9" y="136"/>
                  </a:cubicBezTo>
                  <a:cubicBezTo>
                    <a:pt x="10" y="138"/>
                    <a:pt x="11" y="140"/>
                    <a:pt x="12" y="143"/>
                  </a:cubicBezTo>
                  <a:cubicBezTo>
                    <a:pt x="13" y="144"/>
                    <a:pt x="14" y="146"/>
                    <a:pt x="15" y="148"/>
                  </a:cubicBezTo>
                  <a:cubicBezTo>
                    <a:pt x="24" y="144"/>
                    <a:pt x="33" y="140"/>
                    <a:pt x="41" y="135"/>
                  </a:cubicBezTo>
                  <a:cubicBezTo>
                    <a:pt x="40" y="133"/>
                    <a:pt x="39" y="131"/>
                    <a:pt x="38" y="129"/>
                  </a:cubicBezTo>
                  <a:cubicBezTo>
                    <a:pt x="37" y="128"/>
                    <a:pt x="37" y="126"/>
                    <a:pt x="36" y="125"/>
                  </a:cubicBezTo>
                  <a:cubicBezTo>
                    <a:pt x="34" y="120"/>
                    <a:pt x="34" y="120"/>
                    <a:pt x="34" y="120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15"/>
                    <a:pt x="33" y="115"/>
                    <a:pt x="33" y="115"/>
                  </a:cubicBezTo>
                  <a:cubicBezTo>
                    <a:pt x="32" y="113"/>
                    <a:pt x="32" y="112"/>
                    <a:pt x="32" y="110"/>
                  </a:cubicBezTo>
                  <a:cubicBezTo>
                    <a:pt x="30" y="104"/>
                    <a:pt x="30" y="97"/>
                    <a:pt x="30" y="91"/>
                  </a:cubicBezTo>
                  <a:cubicBezTo>
                    <a:pt x="31" y="84"/>
                    <a:pt x="32" y="78"/>
                    <a:pt x="33" y="72"/>
                  </a:cubicBezTo>
                  <a:cubicBezTo>
                    <a:pt x="37" y="60"/>
                    <a:pt x="44" y="49"/>
                    <a:pt x="52" y="41"/>
                  </a:cubicBezTo>
                  <a:cubicBezTo>
                    <a:pt x="60" y="32"/>
                    <a:pt x="70" y="27"/>
                    <a:pt x="80" y="25"/>
                  </a:cubicBezTo>
                  <a:cubicBezTo>
                    <a:pt x="83" y="25"/>
                    <a:pt x="85" y="25"/>
                    <a:pt x="87" y="25"/>
                  </a:cubicBezTo>
                  <a:cubicBezTo>
                    <a:pt x="94" y="25"/>
                    <a:pt x="102" y="27"/>
                    <a:pt x="108" y="31"/>
                  </a:cubicBezTo>
                  <a:cubicBezTo>
                    <a:pt x="112" y="33"/>
                    <a:pt x="115" y="36"/>
                    <a:pt x="118" y="40"/>
                  </a:cubicBezTo>
                  <a:cubicBezTo>
                    <a:pt x="118" y="40"/>
                    <a:pt x="118" y="41"/>
                    <a:pt x="118" y="41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20" y="44"/>
                    <a:pt x="120" y="44"/>
                    <a:pt x="120" y="44"/>
                  </a:cubicBezTo>
                  <a:cubicBezTo>
                    <a:pt x="120" y="44"/>
                    <a:pt x="120" y="45"/>
                    <a:pt x="120" y="45"/>
                  </a:cubicBezTo>
                  <a:cubicBezTo>
                    <a:pt x="121" y="47"/>
                    <a:pt x="122" y="49"/>
                    <a:pt x="122" y="51"/>
                  </a:cubicBezTo>
                  <a:cubicBezTo>
                    <a:pt x="123" y="58"/>
                    <a:pt x="121" y="67"/>
                    <a:pt x="117" y="72"/>
                  </a:cubicBezTo>
                  <a:cubicBezTo>
                    <a:pt x="115" y="75"/>
                    <a:pt x="113" y="77"/>
                    <a:pt x="110" y="79"/>
                  </a:cubicBezTo>
                  <a:cubicBezTo>
                    <a:pt x="109" y="80"/>
                    <a:pt x="109" y="80"/>
                    <a:pt x="109" y="80"/>
                  </a:cubicBezTo>
                  <a:cubicBezTo>
                    <a:pt x="109" y="80"/>
                    <a:pt x="109" y="80"/>
                    <a:pt x="109" y="80"/>
                  </a:cubicBezTo>
                  <a:cubicBezTo>
                    <a:pt x="109" y="80"/>
                    <a:pt x="109" y="80"/>
                    <a:pt x="109" y="80"/>
                  </a:cubicBezTo>
                  <a:cubicBezTo>
                    <a:pt x="109" y="80"/>
                    <a:pt x="109" y="80"/>
                    <a:pt x="109" y="80"/>
                  </a:cubicBezTo>
                  <a:cubicBezTo>
                    <a:pt x="109" y="80"/>
                    <a:pt x="109" y="80"/>
                    <a:pt x="109" y="80"/>
                  </a:cubicBezTo>
                  <a:cubicBezTo>
                    <a:pt x="109" y="80"/>
                    <a:pt x="109" y="80"/>
                    <a:pt x="109" y="80"/>
                  </a:cubicBezTo>
                  <a:cubicBezTo>
                    <a:pt x="109" y="80"/>
                    <a:pt x="109" y="80"/>
                    <a:pt x="109" y="80"/>
                  </a:cubicBezTo>
                  <a:cubicBezTo>
                    <a:pt x="109" y="80"/>
                    <a:pt x="109" y="80"/>
                    <a:pt x="109" y="80"/>
                  </a:cubicBezTo>
                  <a:cubicBezTo>
                    <a:pt x="108" y="80"/>
                    <a:pt x="107" y="81"/>
                    <a:pt x="106" y="81"/>
                  </a:cubicBezTo>
                  <a:cubicBezTo>
                    <a:pt x="105" y="81"/>
                    <a:pt x="104" y="82"/>
                    <a:pt x="102" y="82"/>
                  </a:cubicBezTo>
                  <a:cubicBezTo>
                    <a:pt x="101" y="82"/>
                    <a:pt x="100" y="82"/>
                    <a:pt x="100" y="82"/>
                  </a:cubicBezTo>
                  <a:cubicBezTo>
                    <a:pt x="95" y="82"/>
                    <a:pt x="90" y="81"/>
                    <a:pt x="87" y="79"/>
                  </a:cubicBezTo>
                  <a:cubicBezTo>
                    <a:pt x="82" y="76"/>
                    <a:pt x="79" y="73"/>
                    <a:pt x="77" y="70"/>
                  </a:cubicBezTo>
                  <a:cubicBezTo>
                    <a:pt x="74" y="65"/>
                    <a:pt x="74" y="61"/>
                    <a:pt x="74" y="61"/>
                  </a:cubicBezTo>
                  <a:cubicBezTo>
                    <a:pt x="74" y="61"/>
                    <a:pt x="74" y="61"/>
                    <a:pt x="74" y="61"/>
                  </a:cubicBezTo>
                  <a:cubicBezTo>
                    <a:pt x="74" y="59"/>
                    <a:pt x="73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68" y="57"/>
                    <a:pt x="66" y="58"/>
                    <a:pt x="66" y="60"/>
                  </a:cubicBezTo>
                  <a:cubicBezTo>
                    <a:pt x="66" y="60"/>
                    <a:pt x="66" y="62"/>
                    <a:pt x="66" y="64"/>
                  </a:cubicBezTo>
                  <a:cubicBezTo>
                    <a:pt x="66" y="65"/>
                    <a:pt x="66" y="67"/>
                    <a:pt x="67" y="69"/>
                  </a:cubicBezTo>
                  <a:cubicBezTo>
                    <a:pt x="67" y="71"/>
                    <a:pt x="68" y="73"/>
                    <a:pt x="69" y="75"/>
                  </a:cubicBezTo>
                  <a:cubicBezTo>
                    <a:pt x="71" y="79"/>
                    <a:pt x="74" y="84"/>
                    <a:pt x="80" y="89"/>
                  </a:cubicBezTo>
                  <a:cubicBezTo>
                    <a:pt x="81" y="90"/>
                    <a:pt x="83" y="91"/>
                    <a:pt x="84" y="92"/>
                  </a:cubicBezTo>
                  <a:cubicBezTo>
                    <a:pt x="86" y="93"/>
                    <a:pt x="88" y="94"/>
                    <a:pt x="90" y="94"/>
                  </a:cubicBezTo>
                  <a:cubicBezTo>
                    <a:pt x="94" y="96"/>
                    <a:pt x="98" y="97"/>
                    <a:pt x="103" y="97"/>
                  </a:cubicBezTo>
                  <a:cubicBezTo>
                    <a:pt x="103" y="97"/>
                    <a:pt x="103" y="97"/>
                    <a:pt x="104" y="97"/>
                  </a:cubicBezTo>
                  <a:cubicBezTo>
                    <a:pt x="105" y="97"/>
                    <a:pt x="107" y="96"/>
                    <a:pt x="109" y="96"/>
                  </a:cubicBezTo>
                  <a:cubicBezTo>
                    <a:pt x="116" y="92"/>
                    <a:pt x="123" y="88"/>
                    <a:pt x="130" y="85"/>
                  </a:cubicBezTo>
                  <a:cubicBezTo>
                    <a:pt x="130" y="84"/>
                    <a:pt x="131" y="84"/>
                    <a:pt x="131" y="83"/>
                  </a:cubicBezTo>
                  <a:cubicBezTo>
                    <a:pt x="139" y="74"/>
                    <a:pt x="143" y="62"/>
                    <a:pt x="142" y="48"/>
                  </a:cubicBezTo>
                  <a:cubicBezTo>
                    <a:pt x="142" y="45"/>
                    <a:pt x="141" y="42"/>
                    <a:pt x="140" y="38"/>
                  </a:cubicBezTo>
                  <a:cubicBezTo>
                    <a:pt x="140" y="37"/>
                    <a:pt x="140" y="36"/>
                    <a:pt x="139" y="36"/>
                  </a:cubicBezTo>
                  <a:cubicBezTo>
                    <a:pt x="139" y="34"/>
                    <a:pt x="139" y="34"/>
                    <a:pt x="139" y="34"/>
                  </a:cubicBezTo>
                  <a:cubicBezTo>
                    <a:pt x="139" y="33"/>
                    <a:pt x="139" y="33"/>
                    <a:pt x="139" y="33"/>
                  </a:cubicBezTo>
                  <a:cubicBezTo>
                    <a:pt x="138" y="32"/>
                    <a:pt x="138" y="32"/>
                    <a:pt x="138" y="32"/>
                  </a:cubicBezTo>
                  <a:cubicBezTo>
                    <a:pt x="138" y="32"/>
                    <a:pt x="138" y="32"/>
                    <a:pt x="138" y="32"/>
                  </a:cubicBezTo>
                  <a:cubicBezTo>
                    <a:pt x="137" y="31"/>
                    <a:pt x="137" y="31"/>
                    <a:pt x="137" y="31"/>
                  </a:cubicBezTo>
                  <a:cubicBezTo>
                    <a:pt x="137" y="30"/>
                    <a:pt x="137" y="29"/>
                    <a:pt x="136" y="28"/>
                  </a:cubicBezTo>
                  <a:cubicBezTo>
                    <a:pt x="132" y="22"/>
                    <a:pt x="127" y="16"/>
                    <a:pt x="121" y="12"/>
                  </a:cubicBezTo>
                  <a:cubicBezTo>
                    <a:pt x="111" y="4"/>
                    <a:pt x="98" y="0"/>
                    <a:pt x="84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163"/>
            <p:cNvSpPr/>
            <p:nvPr/>
          </p:nvSpPr>
          <p:spPr bwMode="auto">
            <a:xfrm>
              <a:off x="4892675" y="896938"/>
              <a:ext cx="1419225" cy="469900"/>
            </a:xfrm>
            <a:custGeom>
              <a:avLst/>
              <a:gdLst>
                <a:gd name="T0" fmla="*/ 665 w 883"/>
                <a:gd name="T1" fmla="*/ 5 h 293"/>
                <a:gd name="T2" fmla="*/ 426 w 883"/>
                <a:gd name="T3" fmla="*/ 108 h 293"/>
                <a:gd name="T4" fmla="*/ 337 w 883"/>
                <a:gd name="T5" fmla="*/ 159 h 293"/>
                <a:gd name="T6" fmla="*/ 189 w 883"/>
                <a:gd name="T7" fmla="*/ 203 h 293"/>
                <a:gd name="T8" fmla="*/ 48 w 883"/>
                <a:gd name="T9" fmla="*/ 160 h 293"/>
                <a:gd name="T10" fmla="*/ 71 w 883"/>
                <a:gd name="T11" fmla="*/ 44 h 293"/>
                <a:gd name="T12" fmla="*/ 91 w 883"/>
                <a:gd name="T13" fmla="*/ 50 h 293"/>
                <a:gd name="T14" fmla="*/ 105 w 883"/>
                <a:gd name="T15" fmla="*/ 87 h 293"/>
                <a:gd name="T16" fmla="*/ 98 w 883"/>
                <a:gd name="T17" fmla="*/ 109 h 293"/>
                <a:gd name="T18" fmla="*/ 117 w 883"/>
                <a:gd name="T19" fmla="*/ 90 h 293"/>
                <a:gd name="T20" fmla="*/ 69 w 883"/>
                <a:gd name="T21" fmla="*/ 28 h 293"/>
                <a:gd name="T22" fmla="*/ 18 w 883"/>
                <a:gd name="T23" fmla="*/ 54 h 293"/>
                <a:gd name="T24" fmla="*/ 13 w 883"/>
                <a:gd name="T25" fmla="*/ 60 h 293"/>
                <a:gd name="T26" fmla="*/ 31 w 883"/>
                <a:gd name="T27" fmla="*/ 175 h 293"/>
                <a:gd name="T28" fmla="*/ 228 w 883"/>
                <a:gd name="T29" fmla="*/ 223 h 293"/>
                <a:gd name="T30" fmla="*/ 370 w 883"/>
                <a:gd name="T31" fmla="*/ 167 h 293"/>
                <a:gd name="T32" fmla="*/ 575 w 883"/>
                <a:gd name="T33" fmla="*/ 49 h 293"/>
                <a:gd name="T34" fmla="*/ 686 w 883"/>
                <a:gd name="T35" fmla="*/ 10 h 293"/>
                <a:gd name="T36" fmla="*/ 798 w 883"/>
                <a:gd name="T37" fmla="*/ 26 h 293"/>
                <a:gd name="T38" fmla="*/ 811 w 883"/>
                <a:gd name="T39" fmla="*/ 34 h 293"/>
                <a:gd name="T40" fmla="*/ 827 w 883"/>
                <a:gd name="T41" fmla="*/ 48 h 293"/>
                <a:gd name="T42" fmla="*/ 845 w 883"/>
                <a:gd name="T43" fmla="*/ 69 h 293"/>
                <a:gd name="T44" fmla="*/ 864 w 883"/>
                <a:gd name="T45" fmla="*/ 189 h 293"/>
                <a:gd name="T46" fmla="*/ 852 w 883"/>
                <a:gd name="T47" fmla="*/ 219 h 293"/>
                <a:gd name="T48" fmla="*/ 850 w 883"/>
                <a:gd name="T49" fmla="*/ 221 h 293"/>
                <a:gd name="T50" fmla="*/ 772 w 883"/>
                <a:gd name="T51" fmla="*/ 272 h 293"/>
                <a:gd name="T52" fmla="*/ 714 w 883"/>
                <a:gd name="T53" fmla="*/ 233 h 293"/>
                <a:gd name="T54" fmla="*/ 711 w 883"/>
                <a:gd name="T55" fmla="*/ 212 h 293"/>
                <a:gd name="T56" fmla="*/ 713 w 883"/>
                <a:gd name="T57" fmla="*/ 205 h 293"/>
                <a:gd name="T58" fmla="*/ 747 w 883"/>
                <a:gd name="T59" fmla="*/ 174 h 293"/>
                <a:gd name="T60" fmla="*/ 756 w 883"/>
                <a:gd name="T61" fmla="*/ 173 h 293"/>
                <a:gd name="T62" fmla="*/ 774 w 883"/>
                <a:gd name="T63" fmla="*/ 180 h 293"/>
                <a:gd name="T64" fmla="*/ 788 w 883"/>
                <a:gd name="T65" fmla="*/ 225 h 293"/>
                <a:gd name="T66" fmla="*/ 794 w 883"/>
                <a:gd name="T67" fmla="*/ 228 h 293"/>
                <a:gd name="T68" fmla="*/ 782 w 883"/>
                <a:gd name="T69" fmla="*/ 171 h 293"/>
                <a:gd name="T70" fmla="*/ 764 w 883"/>
                <a:gd name="T71" fmla="*/ 161 h 293"/>
                <a:gd name="T72" fmla="*/ 756 w 883"/>
                <a:gd name="T73" fmla="*/ 160 h 293"/>
                <a:gd name="T74" fmla="*/ 750 w 883"/>
                <a:gd name="T75" fmla="*/ 159 h 293"/>
                <a:gd name="T76" fmla="*/ 700 w 883"/>
                <a:gd name="T77" fmla="*/ 190 h 293"/>
                <a:gd name="T78" fmla="*/ 695 w 883"/>
                <a:gd name="T79" fmla="*/ 202 h 293"/>
                <a:gd name="T80" fmla="*/ 694 w 883"/>
                <a:gd name="T81" fmla="*/ 207 h 293"/>
                <a:gd name="T82" fmla="*/ 693 w 883"/>
                <a:gd name="T83" fmla="*/ 224 h 293"/>
                <a:gd name="T84" fmla="*/ 725 w 883"/>
                <a:gd name="T85" fmla="*/ 279 h 293"/>
                <a:gd name="T86" fmla="*/ 728 w 883"/>
                <a:gd name="T87" fmla="*/ 281 h 293"/>
                <a:gd name="T88" fmla="*/ 801 w 883"/>
                <a:gd name="T89" fmla="*/ 289 h 293"/>
                <a:gd name="T90" fmla="*/ 833 w 883"/>
                <a:gd name="T91" fmla="*/ 273 h 293"/>
                <a:gd name="T92" fmla="*/ 869 w 883"/>
                <a:gd name="T93" fmla="*/ 230 h 293"/>
                <a:gd name="T94" fmla="*/ 874 w 883"/>
                <a:gd name="T95" fmla="*/ 220 h 293"/>
                <a:gd name="T96" fmla="*/ 882 w 883"/>
                <a:gd name="T97" fmla="*/ 189 h 293"/>
                <a:gd name="T98" fmla="*/ 879 w 883"/>
                <a:gd name="T99" fmla="*/ 161 h 293"/>
                <a:gd name="T100" fmla="*/ 883 w 883"/>
                <a:gd name="T101" fmla="*/ 125 h 293"/>
                <a:gd name="T102" fmla="*/ 857 w 883"/>
                <a:gd name="T103" fmla="*/ 66 h 293"/>
                <a:gd name="T104" fmla="*/ 838 w 883"/>
                <a:gd name="T105" fmla="*/ 44 h 293"/>
                <a:gd name="T106" fmla="*/ 817 w 883"/>
                <a:gd name="T107" fmla="*/ 27 h 293"/>
                <a:gd name="T108" fmla="*/ 810 w 883"/>
                <a:gd name="T109" fmla="*/ 23 h 293"/>
                <a:gd name="T110" fmla="*/ 716 w 883"/>
                <a:gd name="T11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83" h="293">
                  <a:moveTo>
                    <a:pt x="716" y="0"/>
                  </a:moveTo>
                  <a:cubicBezTo>
                    <a:pt x="714" y="0"/>
                    <a:pt x="714" y="0"/>
                    <a:pt x="714" y="0"/>
                  </a:cubicBezTo>
                  <a:cubicBezTo>
                    <a:pt x="704" y="0"/>
                    <a:pt x="694" y="1"/>
                    <a:pt x="685" y="2"/>
                  </a:cubicBezTo>
                  <a:cubicBezTo>
                    <a:pt x="678" y="3"/>
                    <a:pt x="671" y="4"/>
                    <a:pt x="665" y="5"/>
                  </a:cubicBezTo>
                  <a:cubicBezTo>
                    <a:pt x="655" y="7"/>
                    <a:pt x="655" y="7"/>
                    <a:pt x="655" y="7"/>
                  </a:cubicBezTo>
                  <a:cubicBezTo>
                    <a:pt x="645" y="10"/>
                    <a:pt x="645" y="10"/>
                    <a:pt x="645" y="10"/>
                  </a:cubicBezTo>
                  <a:cubicBezTo>
                    <a:pt x="619" y="16"/>
                    <a:pt x="594" y="26"/>
                    <a:pt x="569" y="37"/>
                  </a:cubicBezTo>
                  <a:cubicBezTo>
                    <a:pt x="520" y="59"/>
                    <a:pt x="472" y="83"/>
                    <a:pt x="426" y="108"/>
                  </a:cubicBezTo>
                  <a:cubicBezTo>
                    <a:pt x="426" y="108"/>
                    <a:pt x="426" y="109"/>
                    <a:pt x="426" y="109"/>
                  </a:cubicBezTo>
                  <a:cubicBezTo>
                    <a:pt x="419" y="112"/>
                    <a:pt x="412" y="116"/>
                    <a:pt x="405" y="120"/>
                  </a:cubicBezTo>
                  <a:cubicBezTo>
                    <a:pt x="390" y="129"/>
                    <a:pt x="374" y="139"/>
                    <a:pt x="359" y="147"/>
                  </a:cubicBezTo>
                  <a:cubicBezTo>
                    <a:pt x="352" y="151"/>
                    <a:pt x="344" y="155"/>
                    <a:pt x="337" y="159"/>
                  </a:cubicBezTo>
                  <a:cubicBezTo>
                    <a:pt x="329" y="164"/>
                    <a:pt x="320" y="168"/>
                    <a:pt x="311" y="172"/>
                  </a:cubicBezTo>
                  <a:cubicBezTo>
                    <a:pt x="304" y="174"/>
                    <a:pt x="298" y="177"/>
                    <a:pt x="292" y="179"/>
                  </a:cubicBezTo>
                  <a:cubicBezTo>
                    <a:pt x="269" y="188"/>
                    <a:pt x="246" y="194"/>
                    <a:pt x="223" y="198"/>
                  </a:cubicBezTo>
                  <a:cubicBezTo>
                    <a:pt x="212" y="200"/>
                    <a:pt x="200" y="202"/>
                    <a:pt x="189" y="203"/>
                  </a:cubicBezTo>
                  <a:cubicBezTo>
                    <a:pt x="181" y="204"/>
                    <a:pt x="172" y="204"/>
                    <a:pt x="164" y="204"/>
                  </a:cubicBezTo>
                  <a:cubicBezTo>
                    <a:pt x="161" y="204"/>
                    <a:pt x="159" y="204"/>
                    <a:pt x="156" y="204"/>
                  </a:cubicBezTo>
                  <a:cubicBezTo>
                    <a:pt x="134" y="203"/>
                    <a:pt x="113" y="199"/>
                    <a:pt x="95" y="192"/>
                  </a:cubicBezTo>
                  <a:cubicBezTo>
                    <a:pt x="76" y="184"/>
                    <a:pt x="60" y="173"/>
                    <a:pt x="48" y="160"/>
                  </a:cubicBezTo>
                  <a:cubicBezTo>
                    <a:pt x="36" y="146"/>
                    <a:pt x="27" y="131"/>
                    <a:pt x="24" y="115"/>
                  </a:cubicBezTo>
                  <a:cubicBezTo>
                    <a:pt x="21" y="99"/>
                    <a:pt x="22" y="83"/>
                    <a:pt x="29" y="71"/>
                  </a:cubicBezTo>
                  <a:cubicBezTo>
                    <a:pt x="35" y="59"/>
                    <a:pt x="46" y="51"/>
                    <a:pt x="57" y="47"/>
                  </a:cubicBezTo>
                  <a:cubicBezTo>
                    <a:pt x="62" y="45"/>
                    <a:pt x="67" y="44"/>
                    <a:pt x="71" y="44"/>
                  </a:cubicBezTo>
                  <a:cubicBezTo>
                    <a:pt x="77" y="44"/>
                    <a:pt x="83" y="46"/>
                    <a:pt x="88" y="49"/>
                  </a:cubicBezTo>
                  <a:cubicBezTo>
                    <a:pt x="89" y="49"/>
                    <a:pt x="89" y="49"/>
                    <a:pt x="89" y="49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1" y="50"/>
                    <a:pt x="91" y="50"/>
                    <a:pt x="91" y="50"/>
                  </a:cubicBezTo>
                  <a:cubicBezTo>
                    <a:pt x="92" y="51"/>
                    <a:pt x="93" y="52"/>
                    <a:pt x="94" y="52"/>
                  </a:cubicBezTo>
                  <a:cubicBezTo>
                    <a:pt x="95" y="54"/>
                    <a:pt x="97" y="56"/>
                    <a:pt x="98" y="57"/>
                  </a:cubicBezTo>
                  <a:cubicBezTo>
                    <a:pt x="101" y="61"/>
                    <a:pt x="102" y="64"/>
                    <a:pt x="104" y="68"/>
                  </a:cubicBezTo>
                  <a:cubicBezTo>
                    <a:pt x="106" y="75"/>
                    <a:pt x="106" y="82"/>
                    <a:pt x="105" y="87"/>
                  </a:cubicBezTo>
                  <a:cubicBezTo>
                    <a:pt x="104" y="92"/>
                    <a:pt x="102" y="96"/>
                    <a:pt x="101" y="98"/>
                  </a:cubicBezTo>
                  <a:cubicBezTo>
                    <a:pt x="99" y="100"/>
                    <a:pt x="98" y="101"/>
                    <a:pt x="98" y="101"/>
                  </a:cubicBezTo>
                  <a:cubicBezTo>
                    <a:pt x="98" y="102"/>
                    <a:pt x="98" y="102"/>
                    <a:pt x="98" y="102"/>
                  </a:cubicBezTo>
                  <a:cubicBezTo>
                    <a:pt x="96" y="104"/>
                    <a:pt x="96" y="107"/>
                    <a:pt x="98" y="109"/>
                  </a:cubicBezTo>
                  <a:cubicBezTo>
                    <a:pt x="99" y="110"/>
                    <a:pt x="100" y="111"/>
                    <a:pt x="102" y="111"/>
                  </a:cubicBezTo>
                  <a:cubicBezTo>
                    <a:pt x="103" y="111"/>
                    <a:pt x="105" y="110"/>
                    <a:pt x="106" y="109"/>
                  </a:cubicBezTo>
                  <a:cubicBezTo>
                    <a:pt x="106" y="109"/>
                    <a:pt x="107" y="108"/>
                    <a:pt x="110" y="105"/>
                  </a:cubicBezTo>
                  <a:cubicBezTo>
                    <a:pt x="112" y="102"/>
                    <a:pt x="116" y="97"/>
                    <a:pt x="117" y="90"/>
                  </a:cubicBezTo>
                  <a:cubicBezTo>
                    <a:pt x="119" y="83"/>
                    <a:pt x="120" y="74"/>
                    <a:pt x="117" y="64"/>
                  </a:cubicBezTo>
                  <a:cubicBezTo>
                    <a:pt x="114" y="54"/>
                    <a:pt x="108" y="43"/>
                    <a:pt x="96" y="35"/>
                  </a:cubicBezTo>
                  <a:cubicBezTo>
                    <a:pt x="90" y="32"/>
                    <a:pt x="83" y="29"/>
                    <a:pt x="75" y="28"/>
                  </a:cubicBezTo>
                  <a:cubicBezTo>
                    <a:pt x="73" y="28"/>
                    <a:pt x="71" y="28"/>
                    <a:pt x="69" y="28"/>
                  </a:cubicBezTo>
                  <a:cubicBezTo>
                    <a:pt x="64" y="28"/>
                    <a:pt x="58" y="29"/>
                    <a:pt x="52" y="30"/>
                  </a:cubicBezTo>
                  <a:cubicBezTo>
                    <a:pt x="44" y="33"/>
                    <a:pt x="37" y="36"/>
                    <a:pt x="30" y="42"/>
                  </a:cubicBezTo>
                  <a:cubicBezTo>
                    <a:pt x="26" y="44"/>
                    <a:pt x="23" y="47"/>
                    <a:pt x="20" y="51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17" y="54"/>
                    <a:pt x="16" y="55"/>
                    <a:pt x="15" y="56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3" y="78"/>
                    <a:pt x="0" y="99"/>
                    <a:pt x="3" y="119"/>
                  </a:cubicBezTo>
                  <a:cubicBezTo>
                    <a:pt x="7" y="139"/>
                    <a:pt x="17" y="158"/>
                    <a:pt x="31" y="175"/>
                  </a:cubicBezTo>
                  <a:cubicBezTo>
                    <a:pt x="46" y="191"/>
                    <a:pt x="64" y="204"/>
                    <a:pt x="86" y="214"/>
                  </a:cubicBezTo>
                  <a:cubicBezTo>
                    <a:pt x="107" y="223"/>
                    <a:pt x="131" y="227"/>
                    <a:pt x="155" y="228"/>
                  </a:cubicBezTo>
                  <a:cubicBezTo>
                    <a:pt x="159" y="229"/>
                    <a:pt x="163" y="229"/>
                    <a:pt x="167" y="229"/>
                  </a:cubicBezTo>
                  <a:cubicBezTo>
                    <a:pt x="187" y="229"/>
                    <a:pt x="208" y="226"/>
                    <a:pt x="228" y="223"/>
                  </a:cubicBezTo>
                  <a:cubicBezTo>
                    <a:pt x="252" y="218"/>
                    <a:pt x="277" y="211"/>
                    <a:pt x="300" y="202"/>
                  </a:cubicBezTo>
                  <a:cubicBezTo>
                    <a:pt x="309" y="199"/>
                    <a:pt x="318" y="195"/>
                    <a:pt x="326" y="191"/>
                  </a:cubicBezTo>
                  <a:cubicBezTo>
                    <a:pt x="335" y="187"/>
                    <a:pt x="344" y="182"/>
                    <a:pt x="353" y="177"/>
                  </a:cubicBezTo>
                  <a:cubicBezTo>
                    <a:pt x="359" y="174"/>
                    <a:pt x="365" y="171"/>
                    <a:pt x="370" y="167"/>
                  </a:cubicBezTo>
                  <a:cubicBezTo>
                    <a:pt x="381" y="161"/>
                    <a:pt x="392" y="154"/>
                    <a:pt x="403" y="147"/>
                  </a:cubicBezTo>
                  <a:cubicBezTo>
                    <a:pt x="415" y="140"/>
                    <a:pt x="426" y="134"/>
                    <a:pt x="437" y="127"/>
                  </a:cubicBezTo>
                  <a:cubicBezTo>
                    <a:pt x="459" y="113"/>
                    <a:pt x="482" y="100"/>
                    <a:pt x="505" y="87"/>
                  </a:cubicBezTo>
                  <a:cubicBezTo>
                    <a:pt x="528" y="74"/>
                    <a:pt x="551" y="61"/>
                    <a:pt x="575" y="49"/>
                  </a:cubicBezTo>
                  <a:cubicBezTo>
                    <a:pt x="598" y="37"/>
                    <a:pt x="622" y="26"/>
                    <a:pt x="647" y="18"/>
                  </a:cubicBezTo>
                  <a:cubicBezTo>
                    <a:pt x="657" y="16"/>
                    <a:pt x="657" y="16"/>
                    <a:pt x="657" y="16"/>
                  </a:cubicBezTo>
                  <a:cubicBezTo>
                    <a:pt x="666" y="13"/>
                    <a:pt x="666" y="13"/>
                    <a:pt x="666" y="13"/>
                  </a:cubicBezTo>
                  <a:cubicBezTo>
                    <a:pt x="673" y="12"/>
                    <a:pt x="679" y="11"/>
                    <a:pt x="686" y="10"/>
                  </a:cubicBezTo>
                  <a:cubicBezTo>
                    <a:pt x="696" y="8"/>
                    <a:pt x="707" y="7"/>
                    <a:pt x="717" y="7"/>
                  </a:cubicBezTo>
                  <a:cubicBezTo>
                    <a:pt x="720" y="7"/>
                    <a:pt x="722" y="7"/>
                    <a:pt x="724" y="8"/>
                  </a:cubicBezTo>
                  <a:cubicBezTo>
                    <a:pt x="737" y="8"/>
                    <a:pt x="750" y="10"/>
                    <a:pt x="762" y="13"/>
                  </a:cubicBezTo>
                  <a:cubicBezTo>
                    <a:pt x="775" y="16"/>
                    <a:pt x="787" y="20"/>
                    <a:pt x="798" y="26"/>
                  </a:cubicBezTo>
                  <a:cubicBezTo>
                    <a:pt x="800" y="28"/>
                    <a:pt x="803" y="29"/>
                    <a:pt x="806" y="31"/>
                  </a:cubicBezTo>
                  <a:cubicBezTo>
                    <a:pt x="810" y="33"/>
                    <a:pt x="810" y="33"/>
                    <a:pt x="810" y="33"/>
                  </a:cubicBezTo>
                  <a:cubicBezTo>
                    <a:pt x="811" y="34"/>
                    <a:pt x="811" y="34"/>
                    <a:pt x="811" y="34"/>
                  </a:cubicBezTo>
                  <a:cubicBezTo>
                    <a:pt x="811" y="34"/>
                    <a:pt x="811" y="34"/>
                    <a:pt x="811" y="34"/>
                  </a:cubicBezTo>
                  <a:cubicBezTo>
                    <a:pt x="812" y="35"/>
                    <a:pt x="812" y="35"/>
                    <a:pt x="812" y="35"/>
                  </a:cubicBezTo>
                  <a:cubicBezTo>
                    <a:pt x="813" y="36"/>
                    <a:pt x="813" y="36"/>
                    <a:pt x="813" y="36"/>
                  </a:cubicBezTo>
                  <a:cubicBezTo>
                    <a:pt x="821" y="42"/>
                    <a:pt x="821" y="42"/>
                    <a:pt x="821" y="42"/>
                  </a:cubicBezTo>
                  <a:cubicBezTo>
                    <a:pt x="823" y="44"/>
                    <a:pt x="825" y="46"/>
                    <a:pt x="827" y="48"/>
                  </a:cubicBezTo>
                  <a:cubicBezTo>
                    <a:pt x="831" y="51"/>
                    <a:pt x="831" y="51"/>
                    <a:pt x="831" y="51"/>
                  </a:cubicBezTo>
                  <a:cubicBezTo>
                    <a:pt x="832" y="52"/>
                    <a:pt x="833" y="54"/>
                    <a:pt x="834" y="55"/>
                  </a:cubicBezTo>
                  <a:cubicBezTo>
                    <a:pt x="839" y="62"/>
                    <a:pt x="839" y="62"/>
                    <a:pt x="839" y="62"/>
                  </a:cubicBezTo>
                  <a:cubicBezTo>
                    <a:pt x="845" y="69"/>
                    <a:pt x="845" y="69"/>
                    <a:pt x="845" y="69"/>
                  </a:cubicBezTo>
                  <a:cubicBezTo>
                    <a:pt x="845" y="70"/>
                    <a:pt x="846" y="72"/>
                    <a:pt x="847" y="73"/>
                  </a:cubicBezTo>
                  <a:cubicBezTo>
                    <a:pt x="849" y="77"/>
                    <a:pt x="849" y="77"/>
                    <a:pt x="849" y="77"/>
                  </a:cubicBezTo>
                  <a:cubicBezTo>
                    <a:pt x="852" y="82"/>
                    <a:pt x="855" y="87"/>
                    <a:pt x="857" y="92"/>
                  </a:cubicBezTo>
                  <a:cubicBezTo>
                    <a:pt x="870" y="124"/>
                    <a:pt x="872" y="159"/>
                    <a:pt x="864" y="189"/>
                  </a:cubicBezTo>
                  <a:cubicBezTo>
                    <a:pt x="862" y="196"/>
                    <a:pt x="860" y="202"/>
                    <a:pt x="857" y="207"/>
                  </a:cubicBezTo>
                  <a:cubicBezTo>
                    <a:pt x="857" y="208"/>
                    <a:pt x="856" y="210"/>
                    <a:pt x="856" y="211"/>
                  </a:cubicBezTo>
                  <a:cubicBezTo>
                    <a:pt x="854" y="215"/>
                    <a:pt x="854" y="215"/>
                    <a:pt x="854" y="215"/>
                  </a:cubicBezTo>
                  <a:cubicBezTo>
                    <a:pt x="852" y="219"/>
                    <a:pt x="852" y="219"/>
                    <a:pt x="852" y="219"/>
                  </a:cubicBezTo>
                  <a:cubicBezTo>
                    <a:pt x="851" y="220"/>
                    <a:pt x="851" y="220"/>
                    <a:pt x="851" y="220"/>
                  </a:cubicBezTo>
                  <a:cubicBezTo>
                    <a:pt x="851" y="221"/>
                    <a:pt x="851" y="221"/>
                    <a:pt x="851" y="221"/>
                  </a:cubicBezTo>
                  <a:cubicBezTo>
                    <a:pt x="851" y="221"/>
                    <a:pt x="851" y="221"/>
                    <a:pt x="851" y="221"/>
                  </a:cubicBezTo>
                  <a:cubicBezTo>
                    <a:pt x="851" y="221"/>
                    <a:pt x="850" y="221"/>
                    <a:pt x="850" y="221"/>
                  </a:cubicBezTo>
                  <a:cubicBezTo>
                    <a:pt x="850" y="222"/>
                    <a:pt x="850" y="222"/>
                    <a:pt x="850" y="222"/>
                  </a:cubicBezTo>
                  <a:cubicBezTo>
                    <a:pt x="847" y="226"/>
                    <a:pt x="844" y="230"/>
                    <a:pt x="841" y="234"/>
                  </a:cubicBezTo>
                  <a:cubicBezTo>
                    <a:pt x="835" y="242"/>
                    <a:pt x="828" y="249"/>
                    <a:pt x="820" y="255"/>
                  </a:cubicBezTo>
                  <a:cubicBezTo>
                    <a:pt x="805" y="266"/>
                    <a:pt x="788" y="272"/>
                    <a:pt x="772" y="272"/>
                  </a:cubicBezTo>
                  <a:cubicBezTo>
                    <a:pt x="771" y="272"/>
                    <a:pt x="770" y="272"/>
                    <a:pt x="768" y="272"/>
                  </a:cubicBezTo>
                  <a:cubicBezTo>
                    <a:pt x="751" y="271"/>
                    <a:pt x="735" y="264"/>
                    <a:pt x="725" y="252"/>
                  </a:cubicBezTo>
                  <a:cubicBezTo>
                    <a:pt x="722" y="249"/>
                    <a:pt x="720" y="246"/>
                    <a:pt x="718" y="243"/>
                  </a:cubicBezTo>
                  <a:cubicBezTo>
                    <a:pt x="716" y="240"/>
                    <a:pt x="715" y="236"/>
                    <a:pt x="714" y="233"/>
                  </a:cubicBezTo>
                  <a:cubicBezTo>
                    <a:pt x="712" y="229"/>
                    <a:pt x="712" y="226"/>
                    <a:pt x="711" y="222"/>
                  </a:cubicBezTo>
                  <a:cubicBezTo>
                    <a:pt x="711" y="220"/>
                    <a:pt x="711" y="219"/>
                    <a:pt x="711" y="217"/>
                  </a:cubicBezTo>
                  <a:cubicBezTo>
                    <a:pt x="711" y="214"/>
                    <a:pt x="711" y="214"/>
                    <a:pt x="711" y="214"/>
                  </a:cubicBezTo>
                  <a:cubicBezTo>
                    <a:pt x="711" y="212"/>
                    <a:pt x="711" y="212"/>
                    <a:pt x="711" y="212"/>
                  </a:cubicBezTo>
                  <a:cubicBezTo>
                    <a:pt x="711" y="211"/>
                    <a:pt x="711" y="211"/>
                    <a:pt x="711" y="211"/>
                  </a:cubicBezTo>
                  <a:cubicBezTo>
                    <a:pt x="712" y="210"/>
                    <a:pt x="712" y="210"/>
                    <a:pt x="712" y="210"/>
                  </a:cubicBezTo>
                  <a:cubicBezTo>
                    <a:pt x="712" y="207"/>
                    <a:pt x="712" y="207"/>
                    <a:pt x="712" y="207"/>
                  </a:cubicBezTo>
                  <a:cubicBezTo>
                    <a:pt x="713" y="205"/>
                    <a:pt x="713" y="205"/>
                    <a:pt x="713" y="205"/>
                  </a:cubicBezTo>
                  <a:cubicBezTo>
                    <a:pt x="713" y="204"/>
                    <a:pt x="713" y="203"/>
                    <a:pt x="714" y="202"/>
                  </a:cubicBezTo>
                  <a:cubicBezTo>
                    <a:pt x="715" y="199"/>
                    <a:pt x="716" y="196"/>
                    <a:pt x="718" y="194"/>
                  </a:cubicBezTo>
                  <a:cubicBezTo>
                    <a:pt x="721" y="188"/>
                    <a:pt x="726" y="184"/>
                    <a:pt x="731" y="181"/>
                  </a:cubicBezTo>
                  <a:cubicBezTo>
                    <a:pt x="736" y="177"/>
                    <a:pt x="741" y="175"/>
                    <a:pt x="747" y="174"/>
                  </a:cubicBezTo>
                  <a:cubicBezTo>
                    <a:pt x="748" y="174"/>
                    <a:pt x="749" y="174"/>
                    <a:pt x="751" y="174"/>
                  </a:cubicBezTo>
                  <a:cubicBezTo>
                    <a:pt x="753" y="173"/>
                    <a:pt x="753" y="173"/>
                    <a:pt x="753" y="173"/>
                  </a:cubicBezTo>
                  <a:cubicBezTo>
                    <a:pt x="754" y="173"/>
                    <a:pt x="754" y="173"/>
                    <a:pt x="754" y="173"/>
                  </a:cubicBezTo>
                  <a:cubicBezTo>
                    <a:pt x="756" y="173"/>
                    <a:pt x="756" y="173"/>
                    <a:pt x="756" y="173"/>
                  </a:cubicBezTo>
                  <a:cubicBezTo>
                    <a:pt x="758" y="174"/>
                    <a:pt x="758" y="174"/>
                    <a:pt x="758" y="174"/>
                  </a:cubicBezTo>
                  <a:cubicBezTo>
                    <a:pt x="761" y="174"/>
                    <a:pt x="761" y="174"/>
                    <a:pt x="761" y="174"/>
                  </a:cubicBezTo>
                  <a:cubicBezTo>
                    <a:pt x="762" y="174"/>
                    <a:pt x="762" y="174"/>
                    <a:pt x="762" y="174"/>
                  </a:cubicBezTo>
                  <a:cubicBezTo>
                    <a:pt x="767" y="176"/>
                    <a:pt x="771" y="178"/>
                    <a:pt x="774" y="180"/>
                  </a:cubicBezTo>
                  <a:cubicBezTo>
                    <a:pt x="778" y="183"/>
                    <a:pt x="781" y="186"/>
                    <a:pt x="783" y="190"/>
                  </a:cubicBezTo>
                  <a:cubicBezTo>
                    <a:pt x="788" y="196"/>
                    <a:pt x="790" y="203"/>
                    <a:pt x="790" y="209"/>
                  </a:cubicBezTo>
                  <a:cubicBezTo>
                    <a:pt x="791" y="214"/>
                    <a:pt x="790" y="218"/>
                    <a:pt x="789" y="221"/>
                  </a:cubicBezTo>
                  <a:cubicBezTo>
                    <a:pt x="788" y="224"/>
                    <a:pt x="788" y="225"/>
                    <a:pt x="788" y="225"/>
                  </a:cubicBezTo>
                  <a:cubicBezTo>
                    <a:pt x="788" y="226"/>
                    <a:pt x="788" y="226"/>
                    <a:pt x="788" y="226"/>
                  </a:cubicBezTo>
                  <a:cubicBezTo>
                    <a:pt x="787" y="227"/>
                    <a:pt x="788" y="229"/>
                    <a:pt x="789" y="230"/>
                  </a:cubicBezTo>
                  <a:cubicBezTo>
                    <a:pt x="790" y="230"/>
                    <a:pt x="790" y="230"/>
                    <a:pt x="791" y="230"/>
                  </a:cubicBezTo>
                  <a:cubicBezTo>
                    <a:pt x="792" y="230"/>
                    <a:pt x="793" y="230"/>
                    <a:pt x="794" y="228"/>
                  </a:cubicBezTo>
                  <a:cubicBezTo>
                    <a:pt x="794" y="228"/>
                    <a:pt x="795" y="227"/>
                    <a:pt x="796" y="224"/>
                  </a:cubicBezTo>
                  <a:cubicBezTo>
                    <a:pt x="798" y="220"/>
                    <a:pt x="799" y="215"/>
                    <a:pt x="799" y="208"/>
                  </a:cubicBezTo>
                  <a:cubicBezTo>
                    <a:pt x="799" y="201"/>
                    <a:pt x="797" y="193"/>
                    <a:pt x="793" y="184"/>
                  </a:cubicBezTo>
                  <a:cubicBezTo>
                    <a:pt x="790" y="179"/>
                    <a:pt x="787" y="175"/>
                    <a:pt x="782" y="171"/>
                  </a:cubicBezTo>
                  <a:cubicBezTo>
                    <a:pt x="778" y="167"/>
                    <a:pt x="772" y="164"/>
                    <a:pt x="766" y="162"/>
                  </a:cubicBezTo>
                  <a:cubicBezTo>
                    <a:pt x="764" y="161"/>
                    <a:pt x="764" y="161"/>
                    <a:pt x="764" y="161"/>
                  </a:cubicBezTo>
                  <a:cubicBezTo>
                    <a:pt x="764" y="161"/>
                    <a:pt x="764" y="161"/>
                    <a:pt x="764" y="161"/>
                  </a:cubicBezTo>
                  <a:cubicBezTo>
                    <a:pt x="764" y="161"/>
                    <a:pt x="764" y="161"/>
                    <a:pt x="764" y="161"/>
                  </a:cubicBezTo>
                  <a:cubicBezTo>
                    <a:pt x="763" y="161"/>
                    <a:pt x="763" y="161"/>
                    <a:pt x="763" y="161"/>
                  </a:cubicBezTo>
                  <a:cubicBezTo>
                    <a:pt x="761" y="160"/>
                    <a:pt x="761" y="160"/>
                    <a:pt x="761" y="160"/>
                  </a:cubicBezTo>
                  <a:cubicBezTo>
                    <a:pt x="759" y="160"/>
                    <a:pt x="759" y="160"/>
                    <a:pt x="759" y="160"/>
                  </a:cubicBezTo>
                  <a:cubicBezTo>
                    <a:pt x="756" y="160"/>
                    <a:pt x="756" y="160"/>
                    <a:pt x="756" y="160"/>
                  </a:cubicBezTo>
                  <a:cubicBezTo>
                    <a:pt x="753" y="159"/>
                    <a:pt x="753" y="159"/>
                    <a:pt x="753" y="159"/>
                  </a:cubicBezTo>
                  <a:cubicBezTo>
                    <a:pt x="753" y="159"/>
                    <a:pt x="752" y="159"/>
                    <a:pt x="752" y="159"/>
                  </a:cubicBezTo>
                  <a:cubicBezTo>
                    <a:pt x="751" y="159"/>
                    <a:pt x="751" y="159"/>
                    <a:pt x="750" y="159"/>
                  </a:cubicBezTo>
                  <a:cubicBezTo>
                    <a:pt x="750" y="159"/>
                    <a:pt x="750" y="159"/>
                    <a:pt x="750" y="159"/>
                  </a:cubicBezTo>
                  <a:cubicBezTo>
                    <a:pt x="748" y="159"/>
                    <a:pt x="746" y="159"/>
                    <a:pt x="745" y="160"/>
                  </a:cubicBezTo>
                  <a:cubicBezTo>
                    <a:pt x="737" y="161"/>
                    <a:pt x="730" y="163"/>
                    <a:pt x="723" y="167"/>
                  </a:cubicBezTo>
                  <a:cubicBezTo>
                    <a:pt x="716" y="171"/>
                    <a:pt x="709" y="177"/>
                    <a:pt x="704" y="184"/>
                  </a:cubicBezTo>
                  <a:cubicBezTo>
                    <a:pt x="703" y="186"/>
                    <a:pt x="702" y="188"/>
                    <a:pt x="700" y="190"/>
                  </a:cubicBezTo>
                  <a:cubicBezTo>
                    <a:pt x="699" y="192"/>
                    <a:pt x="698" y="194"/>
                    <a:pt x="697" y="196"/>
                  </a:cubicBezTo>
                  <a:cubicBezTo>
                    <a:pt x="697" y="197"/>
                    <a:pt x="697" y="198"/>
                    <a:pt x="696" y="199"/>
                  </a:cubicBezTo>
                  <a:cubicBezTo>
                    <a:pt x="696" y="201"/>
                    <a:pt x="696" y="201"/>
                    <a:pt x="696" y="201"/>
                  </a:cubicBezTo>
                  <a:cubicBezTo>
                    <a:pt x="695" y="202"/>
                    <a:pt x="695" y="202"/>
                    <a:pt x="695" y="202"/>
                  </a:cubicBezTo>
                  <a:cubicBezTo>
                    <a:pt x="695" y="202"/>
                    <a:pt x="695" y="202"/>
                    <a:pt x="695" y="202"/>
                  </a:cubicBezTo>
                  <a:cubicBezTo>
                    <a:pt x="695" y="203"/>
                    <a:pt x="695" y="203"/>
                    <a:pt x="695" y="203"/>
                  </a:cubicBezTo>
                  <a:cubicBezTo>
                    <a:pt x="694" y="206"/>
                    <a:pt x="694" y="206"/>
                    <a:pt x="694" y="206"/>
                  </a:cubicBezTo>
                  <a:cubicBezTo>
                    <a:pt x="694" y="207"/>
                    <a:pt x="694" y="207"/>
                    <a:pt x="694" y="207"/>
                  </a:cubicBezTo>
                  <a:cubicBezTo>
                    <a:pt x="694" y="209"/>
                    <a:pt x="694" y="209"/>
                    <a:pt x="694" y="209"/>
                  </a:cubicBezTo>
                  <a:cubicBezTo>
                    <a:pt x="693" y="213"/>
                    <a:pt x="693" y="213"/>
                    <a:pt x="693" y="213"/>
                  </a:cubicBezTo>
                  <a:cubicBezTo>
                    <a:pt x="693" y="217"/>
                    <a:pt x="693" y="217"/>
                    <a:pt x="693" y="217"/>
                  </a:cubicBezTo>
                  <a:cubicBezTo>
                    <a:pt x="693" y="219"/>
                    <a:pt x="693" y="221"/>
                    <a:pt x="693" y="224"/>
                  </a:cubicBezTo>
                  <a:cubicBezTo>
                    <a:pt x="693" y="229"/>
                    <a:pt x="694" y="234"/>
                    <a:pt x="696" y="238"/>
                  </a:cubicBezTo>
                  <a:cubicBezTo>
                    <a:pt x="698" y="248"/>
                    <a:pt x="703" y="257"/>
                    <a:pt x="710" y="265"/>
                  </a:cubicBezTo>
                  <a:cubicBezTo>
                    <a:pt x="713" y="269"/>
                    <a:pt x="717" y="273"/>
                    <a:pt x="721" y="276"/>
                  </a:cubicBezTo>
                  <a:cubicBezTo>
                    <a:pt x="725" y="279"/>
                    <a:pt x="725" y="279"/>
                    <a:pt x="725" y="279"/>
                  </a:cubicBezTo>
                  <a:cubicBezTo>
                    <a:pt x="725" y="279"/>
                    <a:pt x="725" y="279"/>
                    <a:pt x="725" y="279"/>
                  </a:cubicBezTo>
                  <a:cubicBezTo>
                    <a:pt x="726" y="279"/>
                    <a:pt x="726" y="279"/>
                    <a:pt x="726" y="279"/>
                  </a:cubicBezTo>
                  <a:cubicBezTo>
                    <a:pt x="727" y="280"/>
                    <a:pt x="727" y="280"/>
                    <a:pt x="727" y="280"/>
                  </a:cubicBezTo>
                  <a:cubicBezTo>
                    <a:pt x="728" y="281"/>
                    <a:pt x="728" y="281"/>
                    <a:pt x="728" y="281"/>
                  </a:cubicBezTo>
                  <a:cubicBezTo>
                    <a:pt x="730" y="282"/>
                    <a:pt x="733" y="283"/>
                    <a:pt x="735" y="285"/>
                  </a:cubicBezTo>
                  <a:cubicBezTo>
                    <a:pt x="745" y="289"/>
                    <a:pt x="756" y="292"/>
                    <a:pt x="767" y="293"/>
                  </a:cubicBezTo>
                  <a:cubicBezTo>
                    <a:pt x="769" y="293"/>
                    <a:pt x="771" y="293"/>
                    <a:pt x="772" y="293"/>
                  </a:cubicBezTo>
                  <a:cubicBezTo>
                    <a:pt x="782" y="293"/>
                    <a:pt x="792" y="291"/>
                    <a:pt x="801" y="289"/>
                  </a:cubicBezTo>
                  <a:cubicBezTo>
                    <a:pt x="804" y="288"/>
                    <a:pt x="807" y="287"/>
                    <a:pt x="810" y="285"/>
                  </a:cubicBezTo>
                  <a:cubicBezTo>
                    <a:pt x="811" y="285"/>
                    <a:pt x="812" y="285"/>
                    <a:pt x="813" y="284"/>
                  </a:cubicBezTo>
                  <a:cubicBezTo>
                    <a:pt x="818" y="282"/>
                    <a:pt x="818" y="282"/>
                    <a:pt x="818" y="282"/>
                  </a:cubicBezTo>
                  <a:cubicBezTo>
                    <a:pt x="823" y="279"/>
                    <a:pt x="828" y="276"/>
                    <a:pt x="833" y="273"/>
                  </a:cubicBezTo>
                  <a:cubicBezTo>
                    <a:pt x="842" y="266"/>
                    <a:pt x="851" y="257"/>
                    <a:pt x="858" y="247"/>
                  </a:cubicBezTo>
                  <a:cubicBezTo>
                    <a:pt x="862" y="243"/>
                    <a:pt x="865" y="238"/>
                    <a:pt x="868" y="232"/>
                  </a:cubicBezTo>
                  <a:cubicBezTo>
                    <a:pt x="869" y="231"/>
                    <a:pt x="869" y="231"/>
                    <a:pt x="869" y="231"/>
                  </a:cubicBezTo>
                  <a:cubicBezTo>
                    <a:pt x="869" y="230"/>
                    <a:pt x="869" y="230"/>
                    <a:pt x="869" y="230"/>
                  </a:cubicBezTo>
                  <a:cubicBezTo>
                    <a:pt x="869" y="230"/>
                    <a:pt x="869" y="230"/>
                    <a:pt x="869" y="230"/>
                  </a:cubicBezTo>
                  <a:cubicBezTo>
                    <a:pt x="870" y="228"/>
                    <a:pt x="870" y="228"/>
                    <a:pt x="870" y="228"/>
                  </a:cubicBezTo>
                  <a:cubicBezTo>
                    <a:pt x="872" y="224"/>
                    <a:pt x="872" y="224"/>
                    <a:pt x="872" y="224"/>
                  </a:cubicBezTo>
                  <a:cubicBezTo>
                    <a:pt x="874" y="220"/>
                    <a:pt x="874" y="220"/>
                    <a:pt x="874" y="220"/>
                  </a:cubicBezTo>
                  <a:cubicBezTo>
                    <a:pt x="875" y="219"/>
                    <a:pt x="875" y="218"/>
                    <a:pt x="876" y="216"/>
                  </a:cubicBezTo>
                  <a:cubicBezTo>
                    <a:pt x="878" y="210"/>
                    <a:pt x="881" y="204"/>
                    <a:pt x="882" y="198"/>
                  </a:cubicBezTo>
                  <a:cubicBezTo>
                    <a:pt x="882" y="197"/>
                    <a:pt x="883" y="195"/>
                    <a:pt x="883" y="194"/>
                  </a:cubicBezTo>
                  <a:cubicBezTo>
                    <a:pt x="883" y="192"/>
                    <a:pt x="882" y="191"/>
                    <a:pt x="882" y="189"/>
                  </a:cubicBezTo>
                  <a:cubicBezTo>
                    <a:pt x="881" y="186"/>
                    <a:pt x="881" y="183"/>
                    <a:pt x="880" y="180"/>
                  </a:cubicBezTo>
                  <a:cubicBezTo>
                    <a:pt x="880" y="175"/>
                    <a:pt x="880" y="175"/>
                    <a:pt x="880" y="175"/>
                  </a:cubicBezTo>
                  <a:cubicBezTo>
                    <a:pt x="879" y="170"/>
                    <a:pt x="879" y="170"/>
                    <a:pt x="879" y="170"/>
                  </a:cubicBezTo>
                  <a:cubicBezTo>
                    <a:pt x="879" y="167"/>
                    <a:pt x="879" y="164"/>
                    <a:pt x="879" y="161"/>
                  </a:cubicBezTo>
                  <a:cubicBezTo>
                    <a:pt x="879" y="158"/>
                    <a:pt x="879" y="155"/>
                    <a:pt x="879" y="152"/>
                  </a:cubicBezTo>
                  <a:cubicBezTo>
                    <a:pt x="879" y="148"/>
                    <a:pt x="880" y="145"/>
                    <a:pt x="880" y="142"/>
                  </a:cubicBezTo>
                  <a:cubicBezTo>
                    <a:pt x="881" y="139"/>
                    <a:pt x="881" y="136"/>
                    <a:pt x="881" y="133"/>
                  </a:cubicBezTo>
                  <a:cubicBezTo>
                    <a:pt x="882" y="130"/>
                    <a:pt x="882" y="128"/>
                    <a:pt x="883" y="125"/>
                  </a:cubicBezTo>
                  <a:cubicBezTo>
                    <a:pt x="883" y="125"/>
                    <a:pt x="883" y="124"/>
                    <a:pt x="883" y="123"/>
                  </a:cubicBezTo>
                  <a:cubicBezTo>
                    <a:pt x="881" y="117"/>
                    <a:pt x="879" y="111"/>
                    <a:pt x="877" y="105"/>
                  </a:cubicBezTo>
                  <a:cubicBezTo>
                    <a:pt x="873" y="93"/>
                    <a:pt x="867" y="81"/>
                    <a:pt x="860" y="70"/>
                  </a:cubicBezTo>
                  <a:cubicBezTo>
                    <a:pt x="857" y="66"/>
                    <a:pt x="857" y="66"/>
                    <a:pt x="857" y="66"/>
                  </a:cubicBezTo>
                  <a:cubicBezTo>
                    <a:pt x="856" y="65"/>
                    <a:pt x="855" y="64"/>
                    <a:pt x="854" y="62"/>
                  </a:cubicBezTo>
                  <a:cubicBezTo>
                    <a:pt x="848" y="55"/>
                    <a:pt x="848" y="55"/>
                    <a:pt x="848" y="55"/>
                  </a:cubicBezTo>
                  <a:cubicBezTo>
                    <a:pt x="841" y="47"/>
                    <a:pt x="841" y="47"/>
                    <a:pt x="841" y="47"/>
                  </a:cubicBezTo>
                  <a:cubicBezTo>
                    <a:pt x="840" y="46"/>
                    <a:pt x="839" y="45"/>
                    <a:pt x="838" y="44"/>
                  </a:cubicBezTo>
                  <a:cubicBezTo>
                    <a:pt x="834" y="41"/>
                    <a:pt x="834" y="41"/>
                    <a:pt x="834" y="41"/>
                  </a:cubicBezTo>
                  <a:cubicBezTo>
                    <a:pt x="832" y="39"/>
                    <a:pt x="829" y="36"/>
                    <a:pt x="827" y="34"/>
                  </a:cubicBezTo>
                  <a:cubicBezTo>
                    <a:pt x="819" y="29"/>
                    <a:pt x="819" y="29"/>
                    <a:pt x="819" y="29"/>
                  </a:cubicBezTo>
                  <a:cubicBezTo>
                    <a:pt x="817" y="27"/>
                    <a:pt x="817" y="27"/>
                    <a:pt x="817" y="27"/>
                  </a:cubicBezTo>
                  <a:cubicBezTo>
                    <a:pt x="816" y="27"/>
                    <a:pt x="816" y="27"/>
                    <a:pt x="816" y="27"/>
                  </a:cubicBezTo>
                  <a:cubicBezTo>
                    <a:pt x="815" y="26"/>
                    <a:pt x="815" y="26"/>
                    <a:pt x="815" y="26"/>
                  </a:cubicBezTo>
                  <a:cubicBezTo>
                    <a:pt x="814" y="26"/>
                    <a:pt x="814" y="26"/>
                    <a:pt x="814" y="26"/>
                  </a:cubicBezTo>
                  <a:cubicBezTo>
                    <a:pt x="810" y="23"/>
                    <a:pt x="810" y="23"/>
                    <a:pt x="810" y="23"/>
                  </a:cubicBezTo>
                  <a:cubicBezTo>
                    <a:pt x="808" y="22"/>
                    <a:pt x="804" y="20"/>
                    <a:pt x="801" y="19"/>
                  </a:cubicBezTo>
                  <a:cubicBezTo>
                    <a:pt x="790" y="13"/>
                    <a:pt x="777" y="8"/>
                    <a:pt x="764" y="5"/>
                  </a:cubicBezTo>
                  <a:cubicBezTo>
                    <a:pt x="751" y="2"/>
                    <a:pt x="738" y="1"/>
                    <a:pt x="725" y="0"/>
                  </a:cubicBezTo>
                  <a:cubicBezTo>
                    <a:pt x="722" y="0"/>
                    <a:pt x="719" y="0"/>
                    <a:pt x="71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64"/>
            <p:cNvSpPr>
              <a:spLocks noEditPoints="1"/>
            </p:cNvSpPr>
            <p:nvPr/>
          </p:nvSpPr>
          <p:spPr bwMode="auto">
            <a:xfrm>
              <a:off x="6329363" y="935038"/>
              <a:ext cx="925513" cy="320675"/>
            </a:xfrm>
            <a:custGeom>
              <a:avLst/>
              <a:gdLst>
                <a:gd name="T0" fmla="*/ 467 w 576"/>
                <a:gd name="T1" fmla="*/ 80 h 199"/>
                <a:gd name="T2" fmla="*/ 467 w 576"/>
                <a:gd name="T3" fmla="*/ 80 h 199"/>
                <a:gd name="T4" fmla="*/ 467 w 576"/>
                <a:gd name="T5" fmla="*/ 80 h 199"/>
                <a:gd name="T6" fmla="*/ 467 w 576"/>
                <a:gd name="T7" fmla="*/ 80 h 199"/>
                <a:gd name="T8" fmla="*/ 467 w 576"/>
                <a:gd name="T9" fmla="*/ 80 h 199"/>
                <a:gd name="T10" fmla="*/ 467 w 576"/>
                <a:gd name="T11" fmla="*/ 80 h 199"/>
                <a:gd name="T12" fmla="*/ 467 w 576"/>
                <a:gd name="T13" fmla="*/ 80 h 199"/>
                <a:gd name="T14" fmla="*/ 467 w 576"/>
                <a:gd name="T15" fmla="*/ 80 h 199"/>
                <a:gd name="T16" fmla="*/ 467 w 576"/>
                <a:gd name="T17" fmla="*/ 80 h 199"/>
                <a:gd name="T18" fmla="*/ 467 w 576"/>
                <a:gd name="T19" fmla="*/ 80 h 199"/>
                <a:gd name="T20" fmla="*/ 61 w 576"/>
                <a:gd name="T21" fmla="*/ 155 h 199"/>
                <a:gd name="T22" fmla="*/ 55 w 576"/>
                <a:gd name="T23" fmla="*/ 40 h 199"/>
                <a:gd name="T24" fmla="*/ 8 w 576"/>
                <a:gd name="T25" fmla="*/ 165 h 199"/>
                <a:gd name="T26" fmla="*/ 66 w 576"/>
                <a:gd name="T27" fmla="*/ 169 h 199"/>
                <a:gd name="T28" fmla="*/ 71 w 576"/>
                <a:gd name="T29" fmla="*/ 165 h 199"/>
                <a:gd name="T30" fmla="*/ 78 w 576"/>
                <a:gd name="T31" fmla="*/ 128 h 199"/>
                <a:gd name="T32" fmla="*/ 59 w 576"/>
                <a:gd name="T33" fmla="*/ 105 h 199"/>
                <a:gd name="T34" fmla="*/ 60 w 576"/>
                <a:gd name="T35" fmla="*/ 110 h 199"/>
                <a:gd name="T36" fmla="*/ 62 w 576"/>
                <a:gd name="T37" fmla="*/ 155 h 199"/>
                <a:gd name="T38" fmla="*/ 60 w 576"/>
                <a:gd name="T39" fmla="*/ 156 h 199"/>
                <a:gd name="T40" fmla="*/ 44 w 576"/>
                <a:gd name="T41" fmla="*/ 161 h 199"/>
                <a:gd name="T42" fmla="*/ 17 w 576"/>
                <a:gd name="T43" fmla="*/ 130 h 199"/>
                <a:gd name="T44" fmla="*/ 17 w 576"/>
                <a:gd name="T45" fmla="*/ 130 h 199"/>
                <a:gd name="T46" fmla="*/ 17 w 576"/>
                <a:gd name="T47" fmla="*/ 124 h 199"/>
                <a:gd name="T48" fmla="*/ 55 w 576"/>
                <a:gd name="T49" fmla="*/ 67 h 199"/>
                <a:gd name="T50" fmla="*/ 115 w 576"/>
                <a:gd name="T51" fmla="*/ 56 h 199"/>
                <a:gd name="T52" fmla="*/ 121 w 576"/>
                <a:gd name="T53" fmla="*/ 56 h 199"/>
                <a:gd name="T54" fmla="*/ 123 w 576"/>
                <a:gd name="T55" fmla="*/ 56 h 199"/>
                <a:gd name="T56" fmla="*/ 149 w 576"/>
                <a:gd name="T57" fmla="*/ 60 h 199"/>
                <a:gd name="T58" fmla="*/ 365 w 576"/>
                <a:gd name="T59" fmla="*/ 171 h 199"/>
                <a:gd name="T60" fmla="*/ 422 w 576"/>
                <a:gd name="T61" fmla="*/ 193 h 199"/>
                <a:gd name="T62" fmla="*/ 456 w 576"/>
                <a:gd name="T63" fmla="*/ 198 h 199"/>
                <a:gd name="T64" fmla="*/ 546 w 576"/>
                <a:gd name="T65" fmla="*/ 167 h 199"/>
                <a:gd name="T66" fmla="*/ 446 w 576"/>
                <a:gd name="T67" fmla="*/ 172 h 199"/>
                <a:gd name="T68" fmla="*/ 189 w 576"/>
                <a:gd name="T69" fmla="*/ 59 h 199"/>
                <a:gd name="T70" fmla="*/ 141 w 576"/>
                <a:gd name="T71" fmla="*/ 41 h 199"/>
                <a:gd name="T72" fmla="*/ 123 w 576"/>
                <a:gd name="T73" fmla="*/ 36 h 199"/>
                <a:gd name="T74" fmla="*/ 455 w 576"/>
                <a:gd name="T75" fmla="*/ 12 h 199"/>
                <a:gd name="T76" fmla="*/ 438 w 576"/>
                <a:gd name="T77" fmla="*/ 32 h 199"/>
                <a:gd name="T78" fmla="*/ 436 w 576"/>
                <a:gd name="T79" fmla="*/ 38 h 199"/>
                <a:gd name="T80" fmla="*/ 467 w 576"/>
                <a:gd name="T81" fmla="*/ 96 h 199"/>
                <a:gd name="T82" fmla="*/ 492 w 576"/>
                <a:gd name="T83" fmla="*/ 92 h 199"/>
                <a:gd name="T84" fmla="*/ 510 w 576"/>
                <a:gd name="T85" fmla="*/ 64 h 199"/>
                <a:gd name="T86" fmla="*/ 502 w 576"/>
                <a:gd name="T87" fmla="*/ 61 h 199"/>
                <a:gd name="T88" fmla="*/ 476 w 576"/>
                <a:gd name="T89" fmla="*/ 82 h 199"/>
                <a:gd name="T90" fmla="*/ 467 w 576"/>
                <a:gd name="T91" fmla="*/ 80 h 199"/>
                <a:gd name="T92" fmla="*/ 467 w 576"/>
                <a:gd name="T93" fmla="*/ 80 h 199"/>
                <a:gd name="T94" fmla="*/ 454 w 576"/>
                <a:gd name="T95" fmla="*/ 51 h 199"/>
                <a:gd name="T96" fmla="*/ 457 w 576"/>
                <a:gd name="T97" fmla="*/ 42 h 199"/>
                <a:gd name="T98" fmla="*/ 457 w 576"/>
                <a:gd name="T99" fmla="*/ 42 h 199"/>
                <a:gd name="T100" fmla="*/ 468 w 576"/>
                <a:gd name="T101" fmla="*/ 31 h 199"/>
                <a:gd name="T102" fmla="*/ 543 w 576"/>
                <a:gd name="T103" fmla="*/ 72 h 199"/>
                <a:gd name="T104" fmla="*/ 543 w 576"/>
                <a:gd name="T105" fmla="*/ 116 h 199"/>
                <a:gd name="T106" fmla="*/ 538 w 576"/>
                <a:gd name="T107" fmla="*/ 129 h 199"/>
                <a:gd name="T108" fmla="*/ 567 w 576"/>
                <a:gd name="T109" fmla="*/ 136 h 199"/>
                <a:gd name="T110" fmla="*/ 570 w 576"/>
                <a:gd name="T111" fmla="*/ 129 h 199"/>
                <a:gd name="T112" fmla="*/ 573 w 576"/>
                <a:gd name="T113" fmla="*/ 116 h 199"/>
                <a:gd name="T114" fmla="*/ 499 w 576"/>
                <a:gd name="T115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76" h="199"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61" y="155"/>
                  </a:moveTo>
                  <a:cubicBezTo>
                    <a:pt x="61" y="155"/>
                    <a:pt x="61" y="155"/>
                    <a:pt x="61" y="155"/>
                  </a:cubicBezTo>
                  <a:moveTo>
                    <a:pt x="93" y="33"/>
                  </a:moveTo>
                  <a:cubicBezTo>
                    <a:pt x="84" y="33"/>
                    <a:pt x="75" y="34"/>
                    <a:pt x="67" y="36"/>
                  </a:cubicBezTo>
                  <a:cubicBezTo>
                    <a:pt x="63" y="37"/>
                    <a:pt x="59" y="38"/>
                    <a:pt x="55" y="40"/>
                  </a:cubicBezTo>
                  <a:cubicBezTo>
                    <a:pt x="51" y="41"/>
                    <a:pt x="46" y="43"/>
                    <a:pt x="43" y="45"/>
                  </a:cubicBezTo>
                  <a:cubicBezTo>
                    <a:pt x="35" y="49"/>
                    <a:pt x="29" y="54"/>
                    <a:pt x="23" y="60"/>
                  </a:cubicBezTo>
                  <a:cubicBezTo>
                    <a:pt x="20" y="62"/>
                    <a:pt x="18" y="65"/>
                    <a:pt x="15" y="68"/>
                  </a:cubicBezTo>
                  <a:cubicBezTo>
                    <a:pt x="2" y="100"/>
                    <a:pt x="0" y="135"/>
                    <a:pt x="8" y="165"/>
                  </a:cubicBezTo>
                  <a:cubicBezTo>
                    <a:pt x="13" y="170"/>
                    <a:pt x="18" y="173"/>
                    <a:pt x="23" y="175"/>
                  </a:cubicBezTo>
                  <a:cubicBezTo>
                    <a:pt x="29" y="177"/>
                    <a:pt x="34" y="178"/>
                    <a:pt x="40" y="178"/>
                  </a:cubicBezTo>
                  <a:cubicBezTo>
                    <a:pt x="47" y="178"/>
                    <a:pt x="53" y="177"/>
                    <a:pt x="59" y="174"/>
                  </a:cubicBezTo>
                  <a:cubicBezTo>
                    <a:pt x="61" y="172"/>
                    <a:pt x="64" y="171"/>
                    <a:pt x="66" y="169"/>
                  </a:cubicBezTo>
                  <a:cubicBezTo>
                    <a:pt x="68" y="168"/>
                    <a:pt x="68" y="167"/>
                    <a:pt x="69" y="167"/>
                  </a:cubicBezTo>
                  <a:cubicBezTo>
                    <a:pt x="70" y="165"/>
                    <a:pt x="70" y="165"/>
                    <a:pt x="70" y="165"/>
                  </a:cubicBezTo>
                  <a:cubicBezTo>
                    <a:pt x="70" y="165"/>
                    <a:pt x="70" y="165"/>
                    <a:pt x="70" y="165"/>
                  </a:cubicBezTo>
                  <a:cubicBezTo>
                    <a:pt x="71" y="165"/>
                    <a:pt x="71" y="165"/>
                    <a:pt x="71" y="165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2" y="164"/>
                    <a:pt x="72" y="164"/>
                    <a:pt x="72" y="164"/>
                  </a:cubicBezTo>
                  <a:cubicBezTo>
                    <a:pt x="75" y="160"/>
                    <a:pt x="77" y="155"/>
                    <a:pt x="78" y="151"/>
                  </a:cubicBezTo>
                  <a:cubicBezTo>
                    <a:pt x="81" y="142"/>
                    <a:pt x="80" y="134"/>
                    <a:pt x="78" y="128"/>
                  </a:cubicBezTo>
                  <a:cubicBezTo>
                    <a:pt x="76" y="121"/>
                    <a:pt x="73" y="116"/>
                    <a:pt x="70" y="113"/>
                  </a:cubicBezTo>
                  <a:cubicBezTo>
                    <a:pt x="69" y="111"/>
                    <a:pt x="67" y="110"/>
                    <a:pt x="66" y="109"/>
                  </a:cubicBezTo>
                  <a:cubicBezTo>
                    <a:pt x="64" y="108"/>
                    <a:pt x="63" y="107"/>
                    <a:pt x="62" y="107"/>
                  </a:cubicBezTo>
                  <a:cubicBezTo>
                    <a:pt x="60" y="106"/>
                    <a:pt x="59" y="105"/>
                    <a:pt x="59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8" y="105"/>
                    <a:pt x="58" y="105"/>
                    <a:pt x="58" y="106"/>
                  </a:cubicBezTo>
                  <a:cubicBezTo>
                    <a:pt x="57" y="106"/>
                    <a:pt x="57" y="107"/>
                    <a:pt x="58" y="107"/>
                  </a:cubicBezTo>
                  <a:cubicBezTo>
                    <a:pt x="58" y="107"/>
                    <a:pt x="59" y="108"/>
                    <a:pt x="60" y="110"/>
                  </a:cubicBezTo>
                  <a:cubicBezTo>
                    <a:pt x="62" y="111"/>
                    <a:pt x="64" y="113"/>
                    <a:pt x="65" y="116"/>
                  </a:cubicBezTo>
                  <a:cubicBezTo>
                    <a:pt x="67" y="120"/>
                    <a:pt x="69" y="124"/>
                    <a:pt x="70" y="129"/>
                  </a:cubicBezTo>
                  <a:cubicBezTo>
                    <a:pt x="70" y="135"/>
                    <a:pt x="70" y="141"/>
                    <a:pt x="67" y="147"/>
                  </a:cubicBezTo>
                  <a:cubicBezTo>
                    <a:pt x="66" y="150"/>
                    <a:pt x="64" y="152"/>
                    <a:pt x="62" y="155"/>
                  </a:cubicBezTo>
                  <a:cubicBezTo>
                    <a:pt x="61" y="155"/>
                    <a:pt x="61" y="155"/>
                    <a:pt x="61" y="155"/>
                  </a:cubicBezTo>
                  <a:cubicBezTo>
                    <a:pt x="61" y="155"/>
                    <a:pt x="61" y="155"/>
                    <a:pt x="61" y="155"/>
                  </a:cubicBezTo>
                  <a:cubicBezTo>
                    <a:pt x="61" y="155"/>
                    <a:pt x="61" y="155"/>
                    <a:pt x="61" y="155"/>
                  </a:cubicBezTo>
                  <a:cubicBezTo>
                    <a:pt x="60" y="156"/>
                    <a:pt x="60" y="156"/>
                    <a:pt x="60" y="156"/>
                  </a:cubicBezTo>
                  <a:cubicBezTo>
                    <a:pt x="58" y="157"/>
                    <a:pt x="58" y="157"/>
                    <a:pt x="58" y="157"/>
                  </a:cubicBezTo>
                  <a:cubicBezTo>
                    <a:pt x="58" y="157"/>
                    <a:pt x="58" y="157"/>
                    <a:pt x="57" y="158"/>
                  </a:cubicBezTo>
                  <a:cubicBezTo>
                    <a:pt x="56" y="158"/>
                    <a:pt x="55" y="159"/>
                    <a:pt x="53" y="160"/>
                  </a:cubicBezTo>
                  <a:cubicBezTo>
                    <a:pt x="50" y="160"/>
                    <a:pt x="47" y="161"/>
                    <a:pt x="44" y="161"/>
                  </a:cubicBezTo>
                  <a:cubicBezTo>
                    <a:pt x="40" y="161"/>
                    <a:pt x="35" y="160"/>
                    <a:pt x="30" y="158"/>
                  </a:cubicBezTo>
                  <a:cubicBezTo>
                    <a:pt x="23" y="154"/>
                    <a:pt x="19" y="148"/>
                    <a:pt x="18" y="138"/>
                  </a:cubicBezTo>
                  <a:cubicBezTo>
                    <a:pt x="17" y="136"/>
                    <a:pt x="17" y="133"/>
                    <a:pt x="17" y="131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7" y="129"/>
                    <a:pt x="17" y="129"/>
                    <a:pt x="17" y="129"/>
                  </a:cubicBezTo>
                  <a:cubicBezTo>
                    <a:pt x="17" y="127"/>
                    <a:pt x="17" y="127"/>
                    <a:pt x="17" y="127"/>
                  </a:cubicBezTo>
                  <a:cubicBezTo>
                    <a:pt x="17" y="126"/>
                    <a:pt x="17" y="125"/>
                    <a:pt x="17" y="124"/>
                  </a:cubicBezTo>
                  <a:cubicBezTo>
                    <a:pt x="18" y="123"/>
                    <a:pt x="18" y="123"/>
                    <a:pt x="18" y="123"/>
                  </a:cubicBezTo>
                  <a:cubicBezTo>
                    <a:pt x="18" y="118"/>
                    <a:pt x="19" y="112"/>
                    <a:pt x="21" y="107"/>
                  </a:cubicBezTo>
                  <a:cubicBezTo>
                    <a:pt x="25" y="96"/>
                    <a:pt x="32" y="86"/>
                    <a:pt x="40" y="78"/>
                  </a:cubicBezTo>
                  <a:cubicBezTo>
                    <a:pt x="45" y="73"/>
                    <a:pt x="50" y="70"/>
                    <a:pt x="55" y="67"/>
                  </a:cubicBezTo>
                  <a:cubicBezTo>
                    <a:pt x="58" y="65"/>
                    <a:pt x="60" y="64"/>
                    <a:pt x="63" y="63"/>
                  </a:cubicBezTo>
                  <a:cubicBezTo>
                    <a:pt x="66" y="62"/>
                    <a:pt x="70" y="61"/>
                    <a:pt x="73" y="60"/>
                  </a:cubicBezTo>
                  <a:cubicBezTo>
                    <a:pt x="83" y="57"/>
                    <a:pt x="95" y="56"/>
                    <a:pt x="107" y="56"/>
                  </a:cubicBezTo>
                  <a:cubicBezTo>
                    <a:pt x="109" y="56"/>
                    <a:pt x="112" y="56"/>
                    <a:pt x="115" y="56"/>
                  </a:cubicBezTo>
                  <a:cubicBezTo>
                    <a:pt x="120" y="56"/>
                    <a:pt x="120" y="56"/>
                    <a:pt x="120" y="56"/>
                  </a:cubicBezTo>
                  <a:cubicBezTo>
                    <a:pt x="121" y="56"/>
                    <a:pt x="121" y="56"/>
                    <a:pt x="121" y="56"/>
                  </a:cubicBezTo>
                  <a:cubicBezTo>
                    <a:pt x="121" y="56"/>
                    <a:pt x="121" y="56"/>
                    <a:pt x="121" y="56"/>
                  </a:cubicBezTo>
                  <a:cubicBezTo>
                    <a:pt x="121" y="56"/>
                    <a:pt x="121" y="56"/>
                    <a:pt x="121" y="56"/>
                  </a:cubicBezTo>
                  <a:cubicBezTo>
                    <a:pt x="121" y="56"/>
                    <a:pt x="121" y="56"/>
                    <a:pt x="121" y="56"/>
                  </a:cubicBezTo>
                  <a:cubicBezTo>
                    <a:pt x="121" y="56"/>
                    <a:pt x="121" y="56"/>
                    <a:pt x="121" y="56"/>
                  </a:cubicBezTo>
                  <a:cubicBezTo>
                    <a:pt x="121" y="56"/>
                    <a:pt x="121" y="56"/>
                    <a:pt x="121" y="56"/>
                  </a:cubicBezTo>
                  <a:cubicBezTo>
                    <a:pt x="123" y="56"/>
                    <a:pt x="123" y="56"/>
                    <a:pt x="123" y="56"/>
                  </a:cubicBezTo>
                  <a:cubicBezTo>
                    <a:pt x="126" y="57"/>
                    <a:pt x="126" y="57"/>
                    <a:pt x="126" y="57"/>
                  </a:cubicBezTo>
                  <a:cubicBezTo>
                    <a:pt x="130" y="57"/>
                    <a:pt x="134" y="58"/>
                    <a:pt x="138" y="58"/>
                  </a:cubicBezTo>
                  <a:cubicBezTo>
                    <a:pt x="140" y="59"/>
                    <a:pt x="142" y="59"/>
                    <a:pt x="144" y="59"/>
                  </a:cubicBezTo>
                  <a:cubicBezTo>
                    <a:pt x="149" y="60"/>
                    <a:pt x="149" y="60"/>
                    <a:pt x="149" y="60"/>
                  </a:cubicBezTo>
                  <a:cubicBezTo>
                    <a:pt x="153" y="61"/>
                    <a:pt x="157" y="62"/>
                    <a:pt x="161" y="63"/>
                  </a:cubicBezTo>
                  <a:cubicBezTo>
                    <a:pt x="192" y="71"/>
                    <a:pt x="223" y="85"/>
                    <a:pt x="252" y="103"/>
                  </a:cubicBezTo>
                  <a:cubicBezTo>
                    <a:pt x="282" y="120"/>
                    <a:pt x="311" y="141"/>
                    <a:pt x="342" y="159"/>
                  </a:cubicBezTo>
                  <a:cubicBezTo>
                    <a:pt x="350" y="163"/>
                    <a:pt x="357" y="167"/>
                    <a:pt x="365" y="171"/>
                  </a:cubicBezTo>
                  <a:cubicBezTo>
                    <a:pt x="373" y="175"/>
                    <a:pt x="381" y="179"/>
                    <a:pt x="390" y="182"/>
                  </a:cubicBezTo>
                  <a:cubicBezTo>
                    <a:pt x="403" y="187"/>
                    <a:pt x="403" y="187"/>
                    <a:pt x="403" y="187"/>
                  </a:cubicBezTo>
                  <a:cubicBezTo>
                    <a:pt x="407" y="189"/>
                    <a:pt x="411" y="190"/>
                    <a:pt x="416" y="191"/>
                  </a:cubicBezTo>
                  <a:cubicBezTo>
                    <a:pt x="422" y="193"/>
                    <a:pt x="422" y="193"/>
                    <a:pt x="422" y="193"/>
                  </a:cubicBezTo>
                  <a:cubicBezTo>
                    <a:pt x="425" y="194"/>
                    <a:pt x="427" y="194"/>
                    <a:pt x="429" y="194"/>
                  </a:cubicBezTo>
                  <a:cubicBezTo>
                    <a:pt x="434" y="195"/>
                    <a:pt x="438" y="196"/>
                    <a:pt x="443" y="197"/>
                  </a:cubicBezTo>
                  <a:cubicBezTo>
                    <a:pt x="450" y="198"/>
                    <a:pt x="450" y="198"/>
                    <a:pt x="450" y="198"/>
                  </a:cubicBezTo>
                  <a:cubicBezTo>
                    <a:pt x="452" y="198"/>
                    <a:pt x="454" y="198"/>
                    <a:pt x="456" y="198"/>
                  </a:cubicBezTo>
                  <a:cubicBezTo>
                    <a:pt x="460" y="199"/>
                    <a:pt x="464" y="199"/>
                    <a:pt x="468" y="199"/>
                  </a:cubicBezTo>
                  <a:cubicBezTo>
                    <a:pt x="469" y="199"/>
                    <a:pt x="469" y="199"/>
                    <a:pt x="470" y="199"/>
                  </a:cubicBezTo>
                  <a:cubicBezTo>
                    <a:pt x="480" y="199"/>
                    <a:pt x="489" y="197"/>
                    <a:pt x="499" y="195"/>
                  </a:cubicBezTo>
                  <a:cubicBezTo>
                    <a:pt x="517" y="190"/>
                    <a:pt x="533" y="180"/>
                    <a:pt x="546" y="167"/>
                  </a:cubicBezTo>
                  <a:cubicBezTo>
                    <a:pt x="537" y="163"/>
                    <a:pt x="528" y="158"/>
                    <a:pt x="519" y="153"/>
                  </a:cubicBezTo>
                  <a:cubicBezTo>
                    <a:pt x="511" y="160"/>
                    <a:pt x="502" y="166"/>
                    <a:pt x="491" y="169"/>
                  </a:cubicBezTo>
                  <a:cubicBezTo>
                    <a:pt x="482" y="172"/>
                    <a:pt x="472" y="173"/>
                    <a:pt x="462" y="173"/>
                  </a:cubicBezTo>
                  <a:cubicBezTo>
                    <a:pt x="456" y="173"/>
                    <a:pt x="451" y="173"/>
                    <a:pt x="446" y="172"/>
                  </a:cubicBezTo>
                  <a:cubicBezTo>
                    <a:pt x="413" y="169"/>
                    <a:pt x="380" y="159"/>
                    <a:pt x="349" y="145"/>
                  </a:cubicBezTo>
                  <a:cubicBezTo>
                    <a:pt x="317" y="131"/>
                    <a:pt x="287" y="113"/>
                    <a:pt x="257" y="96"/>
                  </a:cubicBezTo>
                  <a:cubicBezTo>
                    <a:pt x="242" y="87"/>
                    <a:pt x="227" y="79"/>
                    <a:pt x="212" y="70"/>
                  </a:cubicBezTo>
                  <a:cubicBezTo>
                    <a:pt x="204" y="66"/>
                    <a:pt x="196" y="63"/>
                    <a:pt x="189" y="59"/>
                  </a:cubicBezTo>
                  <a:cubicBezTo>
                    <a:pt x="181" y="55"/>
                    <a:pt x="173" y="52"/>
                    <a:pt x="165" y="49"/>
                  </a:cubicBezTo>
                  <a:cubicBezTo>
                    <a:pt x="161" y="47"/>
                    <a:pt x="157" y="46"/>
                    <a:pt x="153" y="44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5" y="42"/>
                    <a:pt x="143" y="41"/>
                    <a:pt x="141" y="41"/>
                  </a:cubicBezTo>
                  <a:cubicBezTo>
                    <a:pt x="137" y="40"/>
                    <a:pt x="133" y="39"/>
                    <a:pt x="129" y="38"/>
                  </a:cubicBezTo>
                  <a:cubicBezTo>
                    <a:pt x="127" y="37"/>
                    <a:pt x="127" y="37"/>
                    <a:pt x="127" y="37"/>
                  </a:cubicBezTo>
                  <a:cubicBezTo>
                    <a:pt x="125" y="37"/>
                    <a:pt x="125" y="37"/>
                    <a:pt x="125" y="37"/>
                  </a:cubicBezTo>
                  <a:cubicBezTo>
                    <a:pt x="123" y="36"/>
                    <a:pt x="123" y="36"/>
                    <a:pt x="123" y="36"/>
                  </a:cubicBezTo>
                  <a:cubicBezTo>
                    <a:pt x="121" y="36"/>
                    <a:pt x="119" y="35"/>
                    <a:pt x="117" y="35"/>
                  </a:cubicBezTo>
                  <a:cubicBezTo>
                    <a:pt x="109" y="34"/>
                    <a:pt x="101" y="33"/>
                    <a:pt x="93" y="33"/>
                  </a:cubicBezTo>
                  <a:moveTo>
                    <a:pt x="492" y="0"/>
                  </a:moveTo>
                  <a:cubicBezTo>
                    <a:pt x="478" y="0"/>
                    <a:pt x="465" y="4"/>
                    <a:pt x="455" y="12"/>
                  </a:cubicBezTo>
                  <a:cubicBezTo>
                    <a:pt x="449" y="16"/>
                    <a:pt x="444" y="22"/>
                    <a:pt x="440" y="28"/>
                  </a:cubicBezTo>
                  <a:cubicBezTo>
                    <a:pt x="439" y="29"/>
                    <a:pt x="439" y="30"/>
                    <a:pt x="439" y="31"/>
                  </a:cubicBezTo>
                  <a:cubicBezTo>
                    <a:pt x="438" y="32"/>
                    <a:pt x="438" y="32"/>
                    <a:pt x="438" y="32"/>
                  </a:cubicBezTo>
                  <a:cubicBezTo>
                    <a:pt x="438" y="32"/>
                    <a:pt x="438" y="32"/>
                    <a:pt x="438" y="32"/>
                  </a:cubicBezTo>
                  <a:cubicBezTo>
                    <a:pt x="437" y="33"/>
                    <a:pt x="437" y="33"/>
                    <a:pt x="437" y="33"/>
                  </a:cubicBezTo>
                  <a:cubicBezTo>
                    <a:pt x="437" y="34"/>
                    <a:pt x="437" y="34"/>
                    <a:pt x="437" y="34"/>
                  </a:cubicBezTo>
                  <a:cubicBezTo>
                    <a:pt x="437" y="36"/>
                    <a:pt x="437" y="36"/>
                    <a:pt x="437" y="36"/>
                  </a:cubicBezTo>
                  <a:cubicBezTo>
                    <a:pt x="436" y="36"/>
                    <a:pt x="436" y="37"/>
                    <a:pt x="436" y="38"/>
                  </a:cubicBezTo>
                  <a:cubicBezTo>
                    <a:pt x="435" y="42"/>
                    <a:pt x="434" y="45"/>
                    <a:pt x="434" y="48"/>
                  </a:cubicBezTo>
                  <a:cubicBezTo>
                    <a:pt x="433" y="62"/>
                    <a:pt x="437" y="74"/>
                    <a:pt x="445" y="83"/>
                  </a:cubicBezTo>
                  <a:cubicBezTo>
                    <a:pt x="445" y="84"/>
                    <a:pt x="446" y="84"/>
                    <a:pt x="446" y="85"/>
                  </a:cubicBezTo>
                  <a:cubicBezTo>
                    <a:pt x="453" y="88"/>
                    <a:pt x="460" y="92"/>
                    <a:pt x="467" y="96"/>
                  </a:cubicBezTo>
                  <a:cubicBezTo>
                    <a:pt x="469" y="96"/>
                    <a:pt x="471" y="97"/>
                    <a:pt x="472" y="97"/>
                  </a:cubicBezTo>
                  <a:cubicBezTo>
                    <a:pt x="473" y="97"/>
                    <a:pt x="473" y="97"/>
                    <a:pt x="473" y="97"/>
                  </a:cubicBezTo>
                  <a:cubicBezTo>
                    <a:pt x="478" y="97"/>
                    <a:pt x="482" y="96"/>
                    <a:pt x="486" y="94"/>
                  </a:cubicBezTo>
                  <a:cubicBezTo>
                    <a:pt x="488" y="94"/>
                    <a:pt x="490" y="93"/>
                    <a:pt x="492" y="92"/>
                  </a:cubicBezTo>
                  <a:cubicBezTo>
                    <a:pt x="493" y="91"/>
                    <a:pt x="495" y="90"/>
                    <a:pt x="496" y="89"/>
                  </a:cubicBezTo>
                  <a:cubicBezTo>
                    <a:pt x="502" y="84"/>
                    <a:pt x="505" y="79"/>
                    <a:pt x="507" y="75"/>
                  </a:cubicBezTo>
                  <a:cubicBezTo>
                    <a:pt x="508" y="73"/>
                    <a:pt x="509" y="71"/>
                    <a:pt x="509" y="69"/>
                  </a:cubicBezTo>
                  <a:cubicBezTo>
                    <a:pt x="510" y="67"/>
                    <a:pt x="510" y="65"/>
                    <a:pt x="510" y="64"/>
                  </a:cubicBezTo>
                  <a:cubicBezTo>
                    <a:pt x="510" y="62"/>
                    <a:pt x="510" y="60"/>
                    <a:pt x="510" y="60"/>
                  </a:cubicBezTo>
                  <a:cubicBezTo>
                    <a:pt x="510" y="58"/>
                    <a:pt x="508" y="57"/>
                    <a:pt x="506" y="57"/>
                  </a:cubicBezTo>
                  <a:cubicBezTo>
                    <a:pt x="506" y="57"/>
                    <a:pt x="506" y="57"/>
                    <a:pt x="506" y="57"/>
                  </a:cubicBezTo>
                  <a:cubicBezTo>
                    <a:pt x="503" y="57"/>
                    <a:pt x="502" y="59"/>
                    <a:pt x="502" y="61"/>
                  </a:cubicBezTo>
                  <a:cubicBezTo>
                    <a:pt x="502" y="61"/>
                    <a:pt x="502" y="61"/>
                    <a:pt x="502" y="61"/>
                  </a:cubicBezTo>
                  <a:cubicBezTo>
                    <a:pt x="502" y="61"/>
                    <a:pt x="502" y="65"/>
                    <a:pt x="499" y="70"/>
                  </a:cubicBezTo>
                  <a:cubicBezTo>
                    <a:pt x="497" y="73"/>
                    <a:pt x="494" y="76"/>
                    <a:pt x="489" y="79"/>
                  </a:cubicBezTo>
                  <a:cubicBezTo>
                    <a:pt x="486" y="81"/>
                    <a:pt x="481" y="82"/>
                    <a:pt x="476" y="82"/>
                  </a:cubicBezTo>
                  <a:cubicBezTo>
                    <a:pt x="476" y="82"/>
                    <a:pt x="475" y="82"/>
                    <a:pt x="474" y="82"/>
                  </a:cubicBezTo>
                  <a:cubicBezTo>
                    <a:pt x="472" y="82"/>
                    <a:pt x="471" y="81"/>
                    <a:pt x="470" y="81"/>
                  </a:cubicBezTo>
                  <a:cubicBezTo>
                    <a:pt x="469" y="81"/>
                    <a:pt x="468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cubicBezTo>
                    <a:pt x="466" y="79"/>
                    <a:pt x="466" y="79"/>
                    <a:pt x="466" y="79"/>
                  </a:cubicBezTo>
                  <a:cubicBezTo>
                    <a:pt x="463" y="77"/>
                    <a:pt x="461" y="75"/>
                    <a:pt x="459" y="72"/>
                  </a:cubicBezTo>
                  <a:cubicBezTo>
                    <a:pt x="455" y="67"/>
                    <a:pt x="453" y="58"/>
                    <a:pt x="454" y="51"/>
                  </a:cubicBezTo>
                  <a:cubicBezTo>
                    <a:pt x="454" y="49"/>
                    <a:pt x="455" y="47"/>
                    <a:pt x="456" y="45"/>
                  </a:cubicBezTo>
                  <a:cubicBezTo>
                    <a:pt x="456" y="45"/>
                    <a:pt x="456" y="44"/>
                    <a:pt x="456" y="44"/>
                  </a:cubicBezTo>
                  <a:cubicBezTo>
                    <a:pt x="457" y="42"/>
                    <a:pt x="457" y="42"/>
                    <a:pt x="457" y="42"/>
                  </a:cubicBezTo>
                  <a:cubicBezTo>
                    <a:pt x="457" y="42"/>
                    <a:pt x="457" y="42"/>
                    <a:pt x="457" y="42"/>
                  </a:cubicBezTo>
                  <a:cubicBezTo>
                    <a:pt x="457" y="42"/>
                    <a:pt x="457" y="42"/>
                    <a:pt x="457" y="42"/>
                  </a:cubicBezTo>
                  <a:cubicBezTo>
                    <a:pt x="457" y="42"/>
                    <a:pt x="457" y="42"/>
                    <a:pt x="457" y="42"/>
                  </a:cubicBezTo>
                  <a:cubicBezTo>
                    <a:pt x="457" y="42"/>
                    <a:pt x="457" y="42"/>
                    <a:pt x="457" y="42"/>
                  </a:cubicBezTo>
                  <a:cubicBezTo>
                    <a:pt x="457" y="42"/>
                    <a:pt x="457" y="42"/>
                    <a:pt x="457" y="42"/>
                  </a:cubicBezTo>
                  <a:cubicBezTo>
                    <a:pt x="457" y="42"/>
                    <a:pt x="457" y="42"/>
                    <a:pt x="457" y="42"/>
                  </a:cubicBezTo>
                  <a:cubicBezTo>
                    <a:pt x="458" y="41"/>
                    <a:pt x="458" y="41"/>
                    <a:pt x="458" y="41"/>
                  </a:cubicBezTo>
                  <a:cubicBezTo>
                    <a:pt x="458" y="41"/>
                    <a:pt x="458" y="40"/>
                    <a:pt x="459" y="40"/>
                  </a:cubicBezTo>
                  <a:cubicBezTo>
                    <a:pt x="461" y="36"/>
                    <a:pt x="464" y="33"/>
                    <a:pt x="468" y="31"/>
                  </a:cubicBezTo>
                  <a:cubicBezTo>
                    <a:pt x="474" y="27"/>
                    <a:pt x="482" y="25"/>
                    <a:pt x="489" y="25"/>
                  </a:cubicBezTo>
                  <a:cubicBezTo>
                    <a:pt x="491" y="25"/>
                    <a:pt x="493" y="25"/>
                    <a:pt x="496" y="25"/>
                  </a:cubicBezTo>
                  <a:cubicBezTo>
                    <a:pt x="506" y="27"/>
                    <a:pt x="516" y="32"/>
                    <a:pt x="524" y="41"/>
                  </a:cubicBezTo>
                  <a:cubicBezTo>
                    <a:pt x="532" y="49"/>
                    <a:pt x="539" y="60"/>
                    <a:pt x="543" y="72"/>
                  </a:cubicBezTo>
                  <a:cubicBezTo>
                    <a:pt x="544" y="78"/>
                    <a:pt x="545" y="84"/>
                    <a:pt x="546" y="91"/>
                  </a:cubicBezTo>
                  <a:cubicBezTo>
                    <a:pt x="546" y="97"/>
                    <a:pt x="546" y="104"/>
                    <a:pt x="544" y="110"/>
                  </a:cubicBezTo>
                  <a:cubicBezTo>
                    <a:pt x="544" y="112"/>
                    <a:pt x="544" y="113"/>
                    <a:pt x="543" y="115"/>
                  </a:cubicBezTo>
                  <a:cubicBezTo>
                    <a:pt x="543" y="116"/>
                    <a:pt x="543" y="116"/>
                    <a:pt x="543" y="116"/>
                  </a:cubicBezTo>
                  <a:cubicBezTo>
                    <a:pt x="543" y="117"/>
                    <a:pt x="543" y="117"/>
                    <a:pt x="543" y="117"/>
                  </a:cubicBezTo>
                  <a:cubicBezTo>
                    <a:pt x="542" y="120"/>
                    <a:pt x="542" y="120"/>
                    <a:pt x="542" y="120"/>
                  </a:cubicBezTo>
                  <a:cubicBezTo>
                    <a:pt x="540" y="125"/>
                    <a:pt x="540" y="125"/>
                    <a:pt x="540" y="125"/>
                  </a:cubicBezTo>
                  <a:cubicBezTo>
                    <a:pt x="539" y="126"/>
                    <a:pt x="539" y="128"/>
                    <a:pt x="538" y="129"/>
                  </a:cubicBezTo>
                  <a:cubicBezTo>
                    <a:pt x="537" y="131"/>
                    <a:pt x="536" y="133"/>
                    <a:pt x="535" y="135"/>
                  </a:cubicBezTo>
                  <a:cubicBezTo>
                    <a:pt x="543" y="140"/>
                    <a:pt x="552" y="144"/>
                    <a:pt x="561" y="148"/>
                  </a:cubicBezTo>
                  <a:cubicBezTo>
                    <a:pt x="562" y="146"/>
                    <a:pt x="563" y="144"/>
                    <a:pt x="564" y="143"/>
                  </a:cubicBezTo>
                  <a:cubicBezTo>
                    <a:pt x="565" y="140"/>
                    <a:pt x="566" y="138"/>
                    <a:pt x="567" y="136"/>
                  </a:cubicBezTo>
                  <a:cubicBezTo>
                    <a:pt x="568" y="133"/>
                    <a:pt x="568" y="133"/>
                    <a:pt x="568" y="133"/>
                  </a:cubicBezTo>
                  <a:cubicBezTo>
                    <a:pt x="569" y="131"/>
                    <a:pt x="569" y="131"/>
                    <a:pt x="569" y="131"/>
                  </a:cubicBezTo>
                  <a:cubicBezTo>
                    <a:pt x="569" y="130"/>
                    <a:pt x="569" y="130"/>
                    <a:pt x="569" y="130"/>
                  </a:cubicBezTo>
                  <a:cubicBezTo>
                    <a:pt x="570" y="129"/>
                    <a:pt x="570" y="129"/>
                    <a:pt x="570" y="129"/>
                  </a:cubicBezTo>
                  <a:cubicBezTo>
                    <a:pt x="571" y="126"/>
                    <a:pt x="571" y="126"/>
                    <a:pt x="571" y="126"/>
                  </a:cubicBezTo>
                  <a:cubicBezTo>
                    <a:pt x="571" y="125"/>
                    <a:pt x="571" y="125"/>
                    <a:pt x="571" y="125"/>
                  </a:cubicBezTo>
                  <a:cubicBezTo>
                    <a:pt x="572" y="123"/>
                    <a:pt x="572" y="123"/>
                    <a:pt x="572" y="123"/>
                  </a:cubicBezTo>
                  <a:cubicBezTo>
                    <a:pt x="572" y="121"/>
                    <a:pt x="573" y="118"/>
                    <a:pt x="573" y="116"/>
                  </a:cubicBezTo>
                  <a:cubicBezTo>
                    <a:pt x="575" y="107"/>
                    <a:pt x="576" y="98"/>
                    <a:pt x="575" y="89"/>
                  </a:cubicBezTo>
                  <a:cubicBezTo>
                    <a:pt x="575" y="80"/>
                    <a:pt x="573" y="71"/>
                    <a:pt x="570" y="63"/>
                  </a:cubicBezTo>
                  <a:cubicBezTo>
                    <a:pt x="565" y="46"/>
                    <a:pt x="555" y="32"/>
                    <a:pt x="543" y="20"/>
                  </a:cubicBezTo>
                  <a:cubicBezTo>
                    <a:pt x="530" y="9"/>
                    <a:pt x="515" y="2"/>
                    <a:pt x="499" y="0"/>
                  </a:cubicBezTo>
                  <a:cubicBezTo>
                    <a:pt x="497" y="0"/>
                    <a:pt x="495" y="0"/>
                    <a:pt x="49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65"/>
            <p:cNvSpPr/>
            <p:nvPr/>
          </p:nvSpPr>
          <p:spPr bwMode="auto">
            <a:xfrm>
              <a:off x="6305550" y="896938"/>
              <a:ext cx="1425575" cy="469900"/>
            </a:xfrm>
            <a:custGeom>
              <a:avLst/>
              <a:gdLst>
                <a:gd name="T0" fmla="*/ 123 w 887"/>
                <a:gd name="T1" fmla="*/ 5 h 293"/>
                <a:gd name="T2" fmla="*/ 72 w 887"/>
                <a:gd name="T3" fmla="*/ 26 h 293"/>
                <a:gd name="T4" fmla="*/ 60 w 887"/>
                <a:gd name="T5" fmla="*/ 34 h 293"/>
                <a:gd name="T6" fmla="*/ 39 w 887"/>
                <a:gd name="T7" fmla="*/ 55 h 293"/>
                <a:gd name="T8" fmla="*/ 10 w 887"/>
                <a:gd name="T9" fmla="*/ 105 h 293"/>
                <a:gd name="T10" fmla="*/ 1 w 887"/>
                <a:gd name="T11" fmla="*/ 142 h 293"/>
                <a:gd name="T12" fmla="*/ 1 w 887"/>
                <a:gd name="T13" fmla="*/ 175 h 293"/>
                <a:gd name="T14" fmla="*/ 5 w 887"/>
                <a:gd name="T15" fmla="*/ 198 h 293"/>
                <a:gd name="T16" fmla="*/ 17 w 887"/>
                <a:gd name="T17" fmla="*/ 228 h 293"/>
                <a:gd name="T18" fmla="*/ 19 w 887"/>
                <a:gd name="T19" fmla="*/ 232 h 293"/>
                <a:gd name="T20" fmla="*/ 74 w 887"/>
                <a:gd name="T21" fmla="*/ 284 h 293"/>
                <a:gd name="T22" fmla="*/ 120 w 887"/>
                <a:gd name="T23" fmla="*/ 293 h 293"/>
                <a:gd name="T24" fmla="*/ 161 w 887"/>
                <a:gd name="T25" fmla="*/ 279 h 293"/>
                <a:gd name="T26" fmla="*/ 177 w 887"/>
                <a:gd name="T27" fmla="*/ 265 h 293"/>
                <a:gd name="T28" fmla="*/ 194 w 887"/>
                <a:gd name="T29" fmla="*/ 213 h 293"/>
                <a:gd name="T30" fmla="*/ 192 w 887"/>
                <a:gd name="T31" fmla="*/ 203 h 293"/>
                <a:gd name="T32" fmla="*/ 191 w 887"/>
                <a:gd name="T33" fmla="*/ 199 h 293"/>
                <a:gd name="T34" fmla="*/ 164 w 887"/>
                <a:gd name="T35" fmla="*/ 167 h 293"/>
                <a:gd name="T36" fmla="*/ 135 w 887"/>
                <a:gd name="T37" fmla="*/ 159 h 293"/>
                <a:gd name="T38" fmla="*/ 126 w 887"/>
                <a:gd name="T39" fmla="*/ 160 h 293"/>
                <a:gd name="T40" fmla="*/ 123 w 887"/>
                <a:gd name="T41" fmla="*/ 161 h 293"/>
                <a:gd name="T42" fmla="*/ 88 w 887"/>
                <a:gd name="T43" fmla="*/ 208 h 293"/>
                <a:gd name="T44" fmla="*/ 97 w 887"/>
                <a:gd name="T45" fmla="*/ 230 h 293"/>
                <a:gd name="T46" fmla="*/ 97 w 887"/>
                <a:gd name="T47" fmla="*/ 209 h 293"/>
                <a:gd name="T48" fmla="*/ 126 w 887"/>
                <a:gd name="T49" fmla="*/ 174 h 293"/>
                <a:gd name="T50" fmla="*/ 134 w 887"/>
                <a:gd name="T51" fmla="*/ 173 h 293"/>
                <a:gd name="T52" fmla="*/ 169 w 887"/>
                <a:gd name="T53" fmla="*/ 194 h 293"/>
                <a:gd name="T54" fmla="*/ 175 w 887"/>
                <a:gd name="T55" fmla="*/ 210 h 293"/>
                <a:gd name="T56" fmla="*/ 176 w 887"/>
                <a:gd name="T57" fmla="*/ 217 h 293"/>
                <a:gd name="T58" fmla="*/ 162 w 887"/>
                <a:gd name="T59" fmla="*/ 252 h 293"/>
                <a:gd name="T60" fmla="*/ 46 w 887"/>
                <a:gd name="T61" fmla="*/ 234 h 293"/>
                <a:gd name="T62" fmla="*/ 36 w 887"/>
                <a:gd name="T63" fmla="*/ 220 h 293"/>
                <a:gd name="T64" fmla="*/ 30 w 887"/>
                <a:gd name="T65" fmla="*/ 207 h 293"/>
                <a:gd name="T66" fmla="*/ 40 w 887"/>
                <a:gd name="T67" fmla="*/ 73 h 293"/>
                <a:gd name="T68" fmla="*/ 56 w 887"/>
                <a:gd name="T69" fmla="*/ 51 h 293"/>
                <a:gd name="T70" fmla="*/ 75 w 887"/>
                <a:gd name="T71" fmla="*/ 35 h 293"/>
                <a:gd name="T72" fmla="*/ 81 w 887"/>
                <a:gd name="T73" fmla="*/ 31 h 293"/>
                <a:gd name="T74" fmla="*/ 170 w 887"/>
                <a:gd name="T75" fmla="*/ 7 h 293"/>
                <a:gd name="T76" fmla="*/ 240 w 887"/>
                <a:gd name="T77" fmla="*/ 18 h 293"/>
                <a:gd name="T78" fmla="*/ 484 w 887"/>
                <a:gd name="T79" fmla="*/ 147 h 293"/>
                <a:gd name="T80" fmla="*/ 587 w 887"/>
                <a:gd name="T81" fmla="*/ 202 h 293"/>
                <a:gd name="T82" fmla="*/ 801 w 887"/>
                <a:gd name="T83" fmla="*/ 214 h 293"/>
                <a:gd name="T84" fmla="*/ 874 w 887"/>
                <a:gd name="T85" fmla="*/ 61 h 293"/>
                <a:gd name="T86" fmla="*/ 872 w 887"/>
                <a:gd name="T87" fmla="*/ 56 h 293"/>
                <a:gd name="T88" fmla="*/ 835 w 887"/>
                <a:gd name="T89" fmla="*/ 30 h 293"/>
                <a:gd name="T90" fmla="*/ 770 w 887"/>
                <a:gd name="T91" fmla="*/ 64 h 293"/>
                <a:gd name="T92" fmla="*/ 785 w 887"/>
                <a:gd name="T93" fmla="*/ 111 h 293"/>
                <a:gd name="T94" fmla="*/ 786 w 887"/>
                <a:gd name="T95" fmla="*/ 98 h 293"/>
                <a:gd name="T96" fmla="*/ 793 w 887"/>
                <a:gd name="T97" fmla="*/ 52 h 293"/>
                <a:gd name="T98" fmla="*/ 799 w 887"/>
                <a:gd name="T99" fmla="*/ 49 h 293"/>
                <a:gd name="T100" fmla="*/ 863 w 887"/>
                <a:gd name="T101" fmla="*/ 115 h 293"/>
                <a:gd name="T102" fmla="*/ 723 w 887"/>
                <a:gd name="T103" fmla="*/ 204 h 293"/>
                <a:gd name="T104" fmla="*/ 576 w 887"/>
                <a:gd name="T105" fmla="*/ 172 h 293"/>
                <a:gd name="T106" fmla="*/ 461 w 887"/>
                <a:gd name="T107" fmla="*/ 109 h 293"/>
                <a:gd name="T108" fmla="*/ 232 w 887"/>
                <a:gd name="T109" fmla="*/ 7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86" h="293">
                  <a:moveTo>
                    <a:pt x="173" y="0"/>
                  </a:moveTo>
                  <a:cubicBezTo>
                    <a:pt x="171" y="0"/>
                    <a:pt x="171" y="0"/>
                    <a:pt x="171" y="0"/>
                  </a:cubicBezTo>
                  <a:cubicBezTo>
                    <a:pt x="168" y="0"/>
                    <a:pt x="165" y="0"/>
                    <a:pt x="162" y="0"/>
                  </a:cubicBezTo>
                  <a:cubicBezTo>
                    <a:pt x="149" y="1"/>
                    <a:pt x="136" y="2"/>
                    <a:pt x="123" y="5"/>
                  </a:cubicBezTo>
                  <a:cubicBezTo>
                    <a:pt x="110" y="8"/>
                    <a:pt x="97" y="13"/>
                    <a:pt x="86" y="19"/>
                  </a:cubicBezTo>
                  <a:cubicBezTo>
                    <a:pt x="83" y="20"/>
                    <a:pt x="79" y="22"/>
                    <a:pt x="77" y="23"/>
                  </a:cubicBezTo>
                  <a:cubicBezTo>
                    <a:pt x="73" y="26"/>
                    <a:pt x="73" y="26"/>
                    <a:pt x="73" y="26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1" y="27"/>
                    <a:pt x="71" y="27"/>
                    <a:pt x="71" y="27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68" y="29"/>
                    <a:pt x="68" y="29"/>
                    <a:pt x="68" y="29"/>
                  </a:cubicBezTo>
                  <a:cubicBezTo>
                    <a:pt x="60" y="34"/>
                    <a:pt x="60" y="34"/>
                    <a:pt x="60" y="34"/>
                  </a:cubicBezTo>
                  <a:cubicBezTo>
                    <a:pt x="58" y="36"/>
                    <a:pt x="55" y="39"/>
                    <a:pt x="53" y="41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8" y="45"/>
                    <a:pt x="47" y="46"/>
                    <a:pt x="46" y="47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3" y="62"/>
                    <a:pt x="33" y="62"/>
                    <a:pt x="33" y="62"/>
                  </a:cubicBezTo>
                  <a:cubicBezTo>
                    <a:pt x="32" y="64"/>
                    <a:pt x="31" y="65"/>
                    <a:pt x="30" y="66"/>
                  </a:cubicBezTo>
                  <a:cubicBezTo>
                    <a:pt x="27" y="70"/>
                    <a:pt x="27" y="70"/>
                    <a:pt x="27" y="70"/>
                  </a:cubicBezTo>
                  <a:cubicBezTo>
                    <a:pt x="20" y="81"/>
                    <a:pt x="14" y="93"/>
                    <a:pt x="10" y="105"/>
                  </a:cubicBezTo>
                  <a:cubicBezTo>
                    <a:pt x="8" y="111"/>
                    <a:pt x="6" y="117"/>
                    <a:pt x="4" y="123"/>
                  </a:cubicBezTo>
                  <a:cubicBezTo>
                    <a:pt x="4" y="124"/>
                    <a:pt x="4" y="125"/>
                    <a:pt x="4" y="125"/>
                  </a:cubicBezTo>
                  <a:cubicBezTo>
                    <a:pt x="3" y="128"/>
                    <a:pt x="3" y="130"/>
                    <a:pt x="2" y="133"/>
                  </a:cubicBezTo>
                  <a:cubicBezTo>
                    <a:pt x="2" y="136"/>
                    <a:pt x="2" y="139"/>
                    <a:pt x="1" y="142"/>
                  </a:cubicBezTo>
                  <a:cubicBezTo>
                    <a:pt x="1" y="145"/>
                    <a:pt x="0" y="148"/>
                    <a:pt x="0" y="152"/>
                  </a:cubicBezTo>
                  <a:cubicBezTo>
                    <a:pt x="0" y="155"/>
                    <a:pt x="0" y="158"/>
                    <a:pt x="0" y="161"/>
                  </a:cubicBezTo>
                  <a:cubicBezTo>
                    <a:pt x="0" y="164"/>
                    <a:pt x="0" y="167"/>
                    <a:pt x="0" y="170"/>
                  </a:cubicBezTo>
                  <a:cubicBezTo>
                    <a:pt x="1" y="175"/>
                    <a:pt x="1" y="175"/>
                    <a:pt x="1" y="175"/>
                  </a:cubicBezTo>
                  <a:cubicBezTo>
                    <a:pt x="1" y="180"/>
                    <a:pt x="1" y="180"/>
                    <a:pt x="1" y="180"/>
                  </a:cubicBezTo>
                  <a:cubicBezTo>
                    <a:pt x="2" y="183"/>
                    <a:pt x="2" y="186"/>
                    <a:pt x="3" y="189"/>
                  </a:cubicBezTo>
                  <a:cubicBezTo>
                    <a:pt x="3" y="191"/>
                    <a:pt x="4" y="192"/>
                    <a:pt x="4" y="194"/>
                  </a:cubicBezTo>
                  <a:cubicBezTo>
                    <a:pt x="4" y="195"/>
                    <a:pt x="5" y="197"/>
                    <a:pt x="5" y="198"/>
                  </a:cubicBezTo>
                  <a:cubicBezTo>
                    <a:pt x="6" y="204"/>
                    <a:pt x="9" y="210"/>
                    <a:pt x="11" y="216"/>
                  </a:cubicBezTo>
                  <a:cubicBezTo>
                    <a:pt x="12" y="218"/>
                    <a:pt x="12" y="219"/>
                    <a:pt x="13" y="220"/>
                  </a:cubicBezTo>
                  <a:cubicBezTo>
                    <a:pt x="15" y="224"/>
                    <a:pt x="15" y="224"/>
                    <a:pt x="15" y="224"/>
                  </a:cubicBezTo>
                  <a:cubicBezTo>
                    <a:pt x="17" y="228"/>
                    <a:pt x="17" y="228"/>
                    <a:pt x="17" y="228"/>
                  </a:cubicBezTo>
                  <a:cubicBezTo>
                    <a:pt x="18" y="230"/>
                    <a:pt x="18" y="230"/>
                    <a:pt x="18" y="230"/>
                  </a:cubicBezTo>
                  <a:cubicBezTo>
                    <a:pt x="18" y="230"/>
                    <a:pt x="18" y="230"/>
                    <a:pt x="18" y="230"/>
                  </a:cubicBezTo>
                  <a:cubicBezTo>
                    <a:pt x="18" y="231"/>
                    <a:pt x="18" y="231"/>
                    <a:pt x="18" y="231"/>
                  </a:cubicBezTo>
                  <a:cubicBezTo>
                    <a:pt x="19" y="232"/>
                    <a:pt x="19" y="232"/>
                    <a:pt x="19" y="232"/>
                  </a:cubicBezTo>
                  <a:cubicBezTo>
                    <a:pt x="22" y="238"/>
                    <a:pt x="25" y="243"/>
                    <a:pt x="29" y="247"/>
                  </a:cubicBezTo>
                  <a:cubicBezTo>
                    <a:pt x="36" y="257"/>
                    <a:pt x="45" y="266"/>
                    <a:pt x="54" y="273"/>
                  </a:cubicBezTo>
                  <a:cubicBezTo>
                    <a:pt x="59" y="276"/>
                    <a:pt x="64" y="279"/>
                    <a:pt x="69" y="282"/>
                  </a:cubicBezTo>
                  <a:cubicBezTo>
                    <a:pt x="74" y="284"/>
                    <a:pt x="74" y="284"/>
                    <a:pt x="74" y="284"/>
                  </a:cubicBezTo>
                  <a:cubicBezTo>
                    <a:pt x="75" y="285"/>
                    <a:pt x="76" y="285"/>
                    <a:pt x="77" y="285"/>
                  </a:cubicBezTo>
                  <a:cubicBezTo>
                    <a:pt x="80" y="287"/>
                    <a:pt x="83" y="288"/>
                    <a:pt x="86" y="289"/>
                  </a:cubicBezTo>
                  <a:cubicBezTo>
                    <a:pt x="95" y="291"/>
                    <a:pt x="105" y="293"/>
                    <a:pt x="115" y="293"/>
                  </a:cubicBezTo>
                  <a:cubicBezTo>
                    <a:pt x="116" y="293"/>
                    <a:pt x="118" y="293"/>
                    <a:pt x="120" y="293"/>
                  </a:cubicBezTo>
                  <a:cubicBezTo>
                    <a:pt x="131" y="292"/>
                    <a:pt x="142" y="289"/>
                    <a:pt x="152" y="285"/>
                  </a:cubicBezTo>
                  <a:cubicBezTo>
                    <a:pt x="154" y="283"/>
                    <a:pt x="157" y="282"/>
                    <a:pt x="159" y="281"/>
                  </a:cubicBezTo>
                  <a:cubicBezTo>
                    <a:pt x="160" y="280"/>
                    <a:pt x="160" y="280"/>
                    <a:pt x="160" y="280"/>
                  </a:cubicBezTo>
                  <a:cubicBezTo>
                    <a:pt x="161" y="279"/>
                    <a:pt x="161" y="279"/>
                    <a:pt x="161" y="279"/>
                  </a:cubicBezTo>
                  <a:cubicBezTo>
                    <a:pt x="162" y="279"/>
                    <a:pt x="162" y="279"/>
                    <a:pt x="162" y="279"/>
                  </a:cubicBezTo>
                  <a:cubicBezTo>
                    <a:pt x="162" y="279"/>
                    <a:pt x="162" y="279"/>
                    <a:pt x="162" y="279"/>
                  </a:cubicBezTo>
                  <a:cubicBezTo>
                    <a:pt x="166" y="276"/>
                    <a:pt x="166" y="276"/>
                    <a:pt x="166" y="276"/>
                  </a:cubicBezTo>
                  <a:cubicBezTo>
                    <a:pt x="170" y="273"/>
                    <a:pt x="174" y="269"/>
                    <a:pt x="177" y="265"/>
                  </a:cubicBezTo>
                  <a:cubicBezTo>
                    <a:pt x="184" y="257"/>
                    <a:pt x="189" y="248"/>
                    <a:pt x="191" y="238"/>
                  </a:cubicBezTo>
                  <a:cubicBezTo>
                    <a:pt x="193" y="234"/>
                    <a:pt x="194" y="229"/>
                    <a:pt x="194" y="224"/>
                  </a:cubicBezTo>
                  <a:cubicBezTo>
                    <a:pt x="194" y="221"/>
                    <a:pt x="194" y="219"/>
                    <a:pt x="194" y="217"/>
                  </a:cubicBezTo>
                  <a:cubicBezTo>
                    <a:pt x="194" y="213"/>
                    <a:pt x="194" y="213"/>
                    <a:pt x="194" y="213"/>
                  </a:cubicBezTo>
                  <a:cubicBezTo>
                    <a:pt x="193" y="209"/>
                    <a:pt x="193" y="209"/>
                    <a:pt x="193" y="209"/>
                  </a:cubicBezTo>
                  <a:cubicBezTo>
                    <a:pt x="193" y="207"/>
                    <a:pt x="193" y="207"/>
                    <a:pt x="193" y="207"/>
                  </a:cubicBezTo>
                  <a:cubicBezTo>
                    <a:pt x="193" y="206"/>
                    <a:pt x="193" y="206"/>
                    <a:pt x="193" y="206"/>
                  </a:cubicBezTo>
                  <a:cubicBezTo>
                    <a:pt x="192" y="203"/>
                    <a:pt x="192" y="203"/>
                    <a:pt x="192" y="203"/>
                  </a:cubicBezTo>
                  <a:cubicBezTo>
                    <a:pt x="192" y="202"/>
                    <a:pt x="192" y="202"/>
                    <a:pt x="192" y="202"/>
                  </a:cubicBezTo>
                  <a:cubicBezTo>
                    <a:pt x="192" y="202"/>
                    <a:pt x="192" y="202"/>
                    <a:pt x="192" y="202"/>
                  </a:cubicBezTo>
                  <a:cubicBezTo>
                    <a:pt x="191" y="201"/>
                    <a:pt x="191" y="201"/>
                    <a:pt x="191" y="201"/>
                  </a:cubicBezTo>
                  <a:cubicBezTo>
                    <a:pt x="191" y="199"/>
                    <a:pt x="191" y="199"/>
                    <a:pt x="191" y="199"/>
                  </a:cubicBezTo>
                  <a:cubicBezTo>
                    <a:pt x="190" y="198"/>
                    <a:pt x="190" y="197"/>
                    <a:pt x="190" y="196"/>
                  </a:cubicBezTo>
                  <a:cubicBezTo>
                    <a:pt x="189" y="194"/>
                    <a:pt x="188" y="192"/>
                    <a:pt x="187" y="190"/>
                  </a:cubicBezTo>
                  <a:cubicBezTo>
                    <a:pt x="185" y="188"/>
                    <a:pt x="184" y="186"/>
                    <a:pt x="183" y="184"/>
                  </a:cubicBezTo>
                  <a:cubicBezTo>
                    <a:pt x="178" y="177"/>
                    <a:pt x="171" y="171"/>
                    <a:pt x="164" y="167"/>
                  </a:cubicBezTo>
                  <a:cubicBezTo>
                    <a:pt x="157" y="163"/>
                    <a:pt x="150" y="161"/>
                    <a:pt x="142" y="160"/>
                  </a:cubicBezTo>
                  <a:cubicBezTo>
                    <a:pt x="141" y="159"/>
                    <a:pt x="139" y="159"/>
                    <a:pt x="137" y="159"/>
                  </a:cubicBezTo>
                  <a:cubicBezTo>
                    <a:pt x="137" y="159"/>
                    <a:pt x="137" y="159"/>
                    <a:pt x="137" y="159"/>
                  </a:cubicBezTo>
                  <a:cubicBezTo>
                    <a:pt x="136" y="159"/>
                    <a:pt x="135" y="159"/>
                    <a:pt x="135" y="159"/>
                  </a:cubicBezTo>
                  <a:cubicBezTo>
                    <a:pt x="135" y="159"/>
                    <a:pt x="134" y="159"/>
                    <a:pt x="134" y="159"/>
                  </a:cubicBezTo>
                  <a:cubicBezTo>
                    <a:pt x="131" y="160"/>
                    <a:pt x="131" y="160"/>
                    <a:pt x="131" y="160"/>
                  </a:cubicBezTo>
                  <a:cubicBezTo>
                    <a:pt x="128" y="160"/>
                    <a:pt x="128" y="160"/>
                    <a:pt x="128" y="160"/>
                  </a:cubicBezTo>
                  <a:cubicBezTo>
                    <a:pt x="126" y="160"/>
                    <a:pt x="126" y="160"/>
                    <a:pt x="126" y="160"/>
                  </a:cubicBezTo>
                  <a:cubicBezTo>
                    <a:pt x="124" y="161"/>
                    <a:pt x="124" y="161"/>
                    <a:pt x="124" y="161"/>
                  </a:cubicBezTo>
                  <a:cubicBezTo>
                    <a:pt x="123" y="161"/>
                    <a:pt x="123" y="161"/>
                    <a:pt x="123" y="161"/>
                  </a:cubicBezTo>
                  <a:cubicBezTo>
                    <a:pt x="123" y="161"/>
                    <a:pt x="123" y="161"/>
                    <a:pt x="123" y="161"/>
                  </a:cubicBezTo>
                  <a:cubicBezTo>
                    <a:pt x="123" y="161"/>
                    <a:pt x="123" y="161"/>
                    <a:pt x="123" y="161"/>
                  </a:cubicBezTo>
                  <a:cubicBezTo>
                    <a:pt x="121" y="162"/>
                    <a:pt x="121" y="162"/>
                    <a:pt x="121" y="162"/>
                  </a:cubicBezTo>
                  <a:cubicBezTo>
                    <a:pt x="115" y="164"/>
                    <a:pt x="109" y="167"/>
                    <a:pt x="105" y="171"/>
                  </a:cubicBezTo>
                  <a:cubicBezTo>
                    <a:pt x="100" y="175"/>
                    <a:pt x="97" y="179"/>
                    <a:pt x="94" y="184"/>
                  </a:cubicBezTo>
                  <a:cubicBezTo>
                    <a:pt x="90" y="193"/>
                    <a:pt x="88" y="201"/>
                    <a:pt x="88" y="208"/>
                  </a:cubicBezTo>
                  <a:cubicBezTo>
                    <a:pt x="88" y="215"/>
                    <a:pt x="89" y="220"/>
                    <a:pt x="91" y="224"/>
                  </a:cubicBezTo>
                  <a:cubicBezTo>
                    <a:pt x="92" y="227"/>
                    <a:pt x="93" y="228"/>
                    <a:pt x="93" y="228"/>
                  </a:cubicBezTo>
                  <a:cubicBezTo>
                    <a:pt x="94" y="230"/>
                    <a:pt x="95" y="230"/>
                    <a:pt x="96" y="230"/>
                  </a:cubicBezTo>
                  <a:cubicBezTo>
                    <a:pt x="97" y="230"/>
                    <a:pt x="97" y="230"/>
                    <a:pt x="97" y="230"/>
                  </a:cubicBezTo>
                  <a:cubicBezTo>
                    <a:pt x="99" y="229"/>
                    <a:pt x="100" y="227"/>
                    <a:pt x="99" y="226"/>
                  </a:cubicBezTo>
                  <a:cubicBezTo>
                    <a:pt x="99" y="225"/>
                    <a:pt x="99" y="225"/>
                    <a:pt x="99" y="225"/>
                  </a:cubicBezTo>
                  <a:cubicBezTo>
                    <a:pt x="99" y="225"/>
                    <a:pt x="99" y="224"/>
                    <a:pt x="98" y="221"/>
                  </a:cubicBezTo>
                  <a:cubicBezTo>
                    <a:pt x="97" y="218"/>
                    <a:pt x="96" y="214"/>
                    <a:pt x="97" y="209"/>
                  </a:cubicBezTo>
                  <a:cubicBezTo>
                    <a:pt x="97" y="203"/>
                    <a:pt x="99" y="196"/>
                    <a:pt x="104" y="190"/>
                  </a:cubicBezTo>
                  <a:cubicBezTo>
                    <a:pt x="106" y="186"/>
                    <a:pt x="109" y="183"/>
                    <a:pt x="113" y="180"/>
                  </a:cubicBezTo>
                  <a:cubicBezTo>
                    <a:pt x="116" y="178"/>
                    <a:pt x="120" y="176"/>
                    <a:pt x="125" y="174"/>
                  </a:cubicBezTo>
                  <a:cubicBezTo>
                    <a:pt x="126" y="174"/>
                    <a:pt x="126" y="174"/>
                    <a:pt x="126" y="174"/>
                  </a:cubicBezTo>
                  <a:cubicBezTo>
                    <a:pt x="129" y="174"/>
                    <a:pt x="129" y="174"/>
                    <a:pt x="129" y="174"/>
                  </a:cubicBezTo>
                  <a:cubicBezTo>
                    <a:pt x="131" y="173"/>
                    <a:pt x="131" y="173"/>
                    <a:pt x="131" y="173"/>
                  </a:cubicBezTo>
                  <a:cubicBezTo>
                    <a:pt x="133" y="173"/>
                    <a:pt x="133" y="173"/>
                    <a:pt x="133" y="173"/>
                  </a:cubicBezTo>
                  <a:cubicBezTo>
                    <a:pt x="134" y="173"/>
                    <a:pt x="134" y="173"/>
                    <a:pt x="134" y="173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38" y="174"/>
                    <a:pt x="139" y="174"/>
                    <a:pt x="140" y="174"/>
                  </a:cubicBezTo>
                  <a:cubicBezTo>
                    <a:pt x="146" y="175"/>
                    <a:pt x="151" y="177"/>
                    <a:pt x="156" y="181"/>
                  </a:cubicBezTo>
                  <a:cubicBezTo>
                    <a:pt x="161" y="184"/>
                    <a:pt x="166" y="188"/>
                    <a:pt x="169" y="194"/>
                  </a:cubicBezTo>
                  <a:cubicBezTo>
                    <a:pt x="171" y="196"/>
                    <a:pt x="172" y="199"/>
                    <a:pt x="173" y="202"/>
                  </a:cubicBezTo>
                  <a:cubicBezTo>
                    <a:pt x="174" y="203"/>
                    <a:pt x="174" y="204"/>
                    <a:pt x="174" y="205"/>
                  </a:cubicBezTo>
                  <a:cubicBezTo>
                    <a:pt x="175" y="207"/>
                    <a:pt x="175" y="207"/>
                    <a:pt x="175" y="207"/>
                  </a:cubicBezTo>
                  <a:cubicBezTo>
                    <a:pt x="175" y="210"/>
                    <a:pt x="175" y="210"/>
                    <a:pt x="175" y="210"/>
                  </a:cubicBezTo>
                  <a:cubicBezTo>
                    <a:pt x="176" y="211"/>
                    <a:pt x="176" y="211"/>
                    <a:pt x="176" y="211"/>
                  </a:cubicBezTo>
                  <a:cubicBezTo>
                    <a:pt x="176" y="212"/>
                    <a:pt x="176" y="212"/>
                    <a:pt x="176" y="212"/>
                  </a:cubicBezTo>
                  <a:cubicBezTo>
                    <a:pt x="176" y="214"/>
                    <a:pt x="176" y="214"/>
                    <a:pt x="176" y="214"/>
                  </a:cubicBezTo>
                  <a:cubicBezTo>
                    <a:pt x="176" y="217"/>
                    <a:pt x="176" y="217"/>
                    <a:pt x="176" y="217"/>
                  </a:cubicBezTo>
                  <a:cubicBezTo>
                    <a:pt x="176" y="219"/>
                    <a:pt x="176" y="220"/>
                    <a:pt x="176" y="222"/>
                  </a:cubicBezTo>
                  <a:cubicBezTo>
                    <a:pt x="175" y="226"/>
                    <a:pt x="175" y="229"/>
                    <a:pt x="173" y="233"/>
                  </a:cubicBezTo>
                  <a:cubicBezTo>
                    <a:pt x="172" y="236"/>
                    <a:pt x="171" y="240"/>
                    <a:pt x="169" y="243"/>
                  </a:cubicBezTo>
                  <a:cubicBezTo>
                    <a:pt x="167" y="246"/>
                    <a:pt x="165" y="249"/>
                    <a:pt x="162" y="252"/>
                  </a:cubicBezTo>
                  <a:cubicBezTo>
                    <a:pt x="152" y="264"/>
                    <a:pt x="136" y="271"/>
                    <a:pt x="119" y="272"/>
                  </a:cubicBezTo>
                  <a:cubicBezTo>
                    <a:pt x="117" y="272"/>
                    <a:pt x="116" y="272"/>
                    <a:pt x="115" y="272"/>
                  </a:cubicBezTo>
                  <a:cubicBezTo>
                    <a:pt x="99" y="272"/>
                    <a:pt x="82" y="266"/>
                    <a:pt x="67" y="255"/>
                  </a:cubicBezTo>
                  <a:cubicBezTo>
                    <a:pt x="59" y="249"/>
                    <a:pt x="52" y="242"/>
                    <a:pt x="46" y="234"/>
                  </a:cubicBezTo>
                  <a:cubicBezTo>
                    <a:pt x="43" y="230"/>
                    <a:pt x="40" y="226"/>
                    <a:pt x="37" y="222"/>
                  </a:cubicBezTo>
                  <a:cubicBezTo>
                    <a:pt x="37" y="221"/>
                    <a:pt x="37" y="221"/>
                    <a:pt x="37" y="221"/>
                  </a:cubicBezTo>
                  <a:cubicBezTo>
                    <a:pt x="37" y="221"/>
                    <a:pt x="36" y="221"/>
                    <a:pt x="36" y="221"/>
                  </a:cubicBezTo>
                  <a:cubicBezTo>
                    <a:pt x="36" y="220"/>
                    <a:pt x="36" y="220"/>
                    <a:pt x="36" y="220"/>
                  </a:cubicBezTo>
                  <a:cubicBezTo>
                    <a:pt x="35" y="219"/>
                    <a:pt x="35" y="219"/>
                    <a:pt x="35" y="219"/>
                  </a:cubicBezTo>
                  <a:cubicBezTo>
                    <a:pt x="33" y="215"/>
                    <a:pt x="33" y="215"/>
                    <a:pt x="33" y="215"/>
                  </a:cubicBezTo>
                  <a:cubicBezTo>
                    <a:pt x="31" y="211"/>
                    <a:pt x="31" y="211"/>
                    <a:pt x="31" y="211"/>
                  </a:cubicBezTo>
                  <a:cubicBezTo>
                    <a:pt x="31" y="210"/>
                    <a:pt x="30" y="208"/>
                    <a:pt x="30" y="207"/>
                  </a:cubicBezTo>
                  <a:cubicBezTo>
                    <a:pt x="27" y="202"/>
                    <a:pt x="25" y="196"/>
                    <a:pt x="23" y="189"/>
                  </a:cubicBezTo>
                  <a:cubicBezTo>
                    <a:pt x="15" y="159"/>
                    <a:pt x="17" y="124"/>
                    <a:pt x="30" y="92"/>
                  </a:cubicBezTo>
                  <a:cubicBezTo>
                    <a:pt x="32" y="87"/>
                    <a:pt x="35" y="82"/>
                    <a:pt x="38" y="77"/>
                  </a:cubicBezTo>
                  <a:cubicBezTo>
                    <a:pt x="40" y="73"/>
                    <a:pt x="40" y="73"/>
                    <a:pt x="40" y="73"/>
                  </a:cubicBezTo>
                  <a:cubicBezTo>
                    <a:pt x="41" y="72"/>
                    <a:pt x="42" y="70"/>
                    <a:pt x="42" y="69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54" y="54"/>
                    <a:pt x="55" y="52"/>
                    <a:pt x="56" y="51"/>
                  </a:cubicBezTo>
                  <a:cubicBezTo>
                    <a:pt x="60" y="48"/>
                    <a:pt x="60" y="48"/>
                    <a:pt x="60" y="48"/>
                  </a:cubicBezTo>
                  <a:cubicBezTo>
                    <a:pt x="62" y="46"/>
                    <a:pt x="64" y="44"/>
                    <a:pt x="66" y="42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6" y="34"/>
                    <a:pt x="76" y="34"/>
                    <a:pt x="76" y="34"/>
                  </a:cubicBezTo>
                  <a:cubicBezTo>
                    <a:pt x="76" y="34"/>
                    <a:pt x="76" y="34"/>
                    <a:pt x="76" y="34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81" y="31"/>
                    <a:pt x="81" y="31"/>
                    <a:pt x="81" y="31"/>
                  </a:cubicBezTo>
                  <a:cubicBezTo>
                    <a:pt x="84" y="29"/>
                    <a:pt x="87" y="28"/>
                    <a:pt x="89" y="26"/>
                  </a:cubicBezTo>
                  <a:cubicBezTo>
                    <a:pt x="100" y="20"/>
                    <a:pt x="112" y="16"/>
                    <a:pt x="125" y="13"/>
                  </a:cubicBezTo>
                  <a:cubicBezTo>
                    <a:pt x="137" y="10"/>
                    <a:pt x="150" y="8"/>
                    <a:pt x="163" y="8"/>
                  </a:cubicBezTo>
                  <a:cubicBezTo>
                    <a:pt x="165" y="8"/>
                    <a:pt x="167" y="7"/>
                    <a:pt x="170" y="7"/>
                  </a:cubicBezTo>
                  <a:cubicBezTo>
                    <a:pt x="180" y="7"/>
                    <a:pt x="191" y="8"/>
                    <a:pt x="201" y="10"/>
                  </a:cubicBezTo>
                  <a:cubicBezTo>
                    <a:pt x="208" y="11"/>
                    <a:pt x="214" y="12"/>
                    <a:pt x="221" y="13"/>
                  </a:cubicBezTo>
                  <a:cubicBezTo>
                    <a:pt x="230" y="16"/>
                    <a:pt x="230" y="16"/>
                    <a:pt x="230" y="16"/>
                  </a:cubicBezTo>
                  <a:cubicBezTo>
                    <a:pt x="240" y="18"/>
                    <a:pt x="240" y="18"/>
                    <a:pt x="240" y="18"/>
                  </a:cubicBezTo>
                  <a:cubicBezTo>
                    <a:pt x="265" y="26"/>
                    <a:pt x="289" y="37"/>
                    <a:pt x="312" y="49"/>
                  </a:cubicBezTo>
                  <a:cubicBezTo>
                    <a:pt x="336" y="61"/>
                    <a:pt x="359" y="74"/>
                    <a:pt x="382" y="87"/>
                  </a:cubicBezTo>
                  <a:cubicBezTo>
                    <a:pt x="405" y="100"/>
                    <a:pt x="428" y="113"/>
                    <a:pt x="450" y="127"/>
                  </a:cubicBezTo>
                  <a:cubicBezTo>
                    <a:pt x="461" y="134"/>
                    <a:pt x="472" y="140"/>
                    <a:pt x="484" y="147"/>
                  </a:cubicBezTo>
                  <a:cubicBezTo>
                    <a:pt x="495" y="154"/>
                    <a:pt x="506" y="161"/>
                    <a:pt x="517" y="167"/>
                  </a:cubicBezTo>
                  <a:cubicBezTo>
                    <a:pt x="522" y="171"/>
                    <a:pt x="528" y="174"/>
                    <a:pt x="534" y="177"/>
                  </a:cubicBezTo>
                  <a:cubicBezTo>
                    <a:pt x="543" y="182"/>
                    <a:pt x="552" y="187"/>
                    <a:pt x="561" y="191"/>
                  </a:cubicBezTo>
                  <a:cubicBezTo>
                    <a:pt x="569" y="195"/>
                    <a:pt x="578" y="199"/>
                    <a:pt x="587" y="202"/>
                  </a:cubicBezTo>
                  <a:cubicBezTo>
                    <a:pt x="610" y="211"/>
                    <a:pt x="635" y="218"/>
                    <a:pt x="659" y="223"/>
                  </a:cubicBezTo>
                  <a:cubicBezTo>
                    <a:pt x="679" y="226"/>
                    <a:pt x="700" y="229"/>
                    <a:pt x="720" y="229"/>
                  </a:cubicBezTo>
                  <a:cubicBezTo>
                    <a:pt x="724" y="229"/>
                    <a:pt x="728" y="229"/>
                    <a:pt x="732" y="228"/>
                  </a:cubicBezTo>
                  <a:cubicBezTo>
                    <a:pt x="756" y="227"/>
                    <a:pt x="780" y="223"/>
                    <a:pt x="801" y="214"/>
                  </a:cubicBezTo>
                  <a:cubicBezTo>
                    <a:pt x="823" y="204"/>
                    <a:pt x="841" y="191"/>
                    <a:pt x="856" y="175"/>
                  </a:cubicBezTo>
                  <a:cubicBezTo>
                    <a:pt x="870" y="158"/>
                    <a:pt x="880" y="139"/>
                    <a:pt x="884" y="119"/>
                  </a:cubicBezTo>
                  <a:cubicBezTo>
                    <a:pt x="887" y="99"/>
                    <a:pt x="884" y="78"/>
                    <a:pt x="875" y="62"/>
                  </a:cubicBezTo>
                  <a:cubicBezTo>
                    <a:pt x="874" y="61"/>
                    <a:pt x="874" y="61"/>
                    <a:pt x="874" y="61"/>
                  </a:cubicBezTo>
                  <a:cubicBezTo>
                    <a:pt x="874" y="60"/>
                    <a:pt x="874" y="60"/>
                    <a:pt x="874" y="60"/>
                  </a:cubicBezTo>
                  <a:cubicBezTo>
                    <a:pt x="873" y="59"/>
                    <a:pt x="873" y="59"/>
                    <a:pt x="873" y="59"/>
                  </a:cubicBezTo>
                  <a:cubicBezTo>
                    <a:pt x="873" y="59"/>
                    <a:pt x="873" y="59"/>
                    <a:pt x="873" y="59"/>
                  </a:cubicBezTo>
                  <a:cubicBezTo>
                    <a:pt x="872" y="56"/>
                    <a:pt x="872" y="56"/>
                    <a:pt x="872" y="56"/>
                  </a:cubicBezTo>
                  <a:cubicBezTo>
                    <a:pt x="871" y="55"/>
                    <a:pt x="870" y="54"/>
                    <a:pt x="869" y="54"/>
                  </a:cubicBezTo>
                  <a:cubicBezTo>
                    <a:pt x="867" y="51"/>
                    <a:pt x="867" y="51"/>
                    <a:pt x="867" y="51"/>
                  </a:cubicBezTo>
                  <a:cubicBezTo>
                    <a:pt x="864" y="47"/>
                    <a:pt x="861" y="44"/>
                    <a:pt x="857" y="42"/>
                  </a:cubicBezTo>
                  <a:cubicBezTo>
                    <a:pt x="850" y="36"/>
                    <a:pt x="843" y="33"/>
                    <a:pt x="835" y="30"/>
                  </a:cubicBezTo>
                  <a:cubicBezTo>
                    <a:pt x="829" y="29"/>
                    <a:pt x="823" y="28"/>
                    <a:pt x="818" y="28"/>
                  </a:cubicBezTo>
                  <a:cubicBezTo>
                    <a:pt x="816" y="28"/>
                    <a:pt x="814" y="28"/>
                    <a:pt x="812" y="28"/>
                  </a:cubicBezTo>
                  <a:cubicBezTo>
                    <a:pt x="804" y="29"/>
                    <a:pt x="797" y="32"/>
                    <a:pt x="791" y="35"/>
                  </a:cubicBezTo>
                  <a:cubicBezTo>
                    <a:pt x="779" y="43"/>
                    <a:pt x="773" y="54"/>
                    <a:pt x="770" y="64"/>
                  </a:cubicBezTo>
                  <a:cubicBezTo>
                    <a:pt x="767" y="74"/>
                    <a:pt x="768" y="83"/>
                    <a:pt x="770" y="90"/>
                  </a:cubicBezTo>
                  <a:cubicBezTo>
                    <a:pt x="771" y="97"/>
                    <a:pt x="775" y="102"/>
                    <a:pt x="777" y="105"/>
                  </a:cubicBezTo>
                  <a:cubicBezTo>
                    <a:pt x="780" y="108"/>
                    <a:pt x="781" y="109"/>
                    <a:pt x="781" y="109"/>
                  </a:cubicBezTo>
                  <a:cubicBezTo>
                    <a:pt x="782" y="110"/>
                    <a:pt x="784" y="111"/>
                    <a:pt x="785" y="111"/>
                  </a:cubicBezTo>
                  <a:cubicBezTo>
                    <a:pt x="786" y="111"/>
                    <a:pt x="788" y="110"/>
                    <a:pt x="789" y="110"/>
                  </a:cubicBezTo>
                  <a:cubicBezTo>
                    <a:pt x="791" y="108"/>
                    <a:pt x="791" y="104"/>
                    <a:pt x="789" y="102"/>
                  </a:cubicBezTo>
                  <a:cubicBezTo>
                    <a:pt x="789" y="101"/>
                    <a:pt x="789" y="101"/>
                    <a:pt x="789" y="101"/>
                  </a:cubicBezTo>
                  <a:cubicBezTo>
                    <a:pt x="789" y="101"/>
                    <a:pt x="788" y="100"/>
                    <a:pt x="786" y="98"/>
                  </a:cubicBezTo>
                  <a:cubicBezTo>
                    <a:pt x="785" y="96"/>
                    <a:pt x="783" y="92"/>
                    <a:pt x="782" y="87"/>
                  </a:cubicBezTo>
                  <a:cubicBezTo>
                    <a:pt x="781" y="82"/>
                    <a:pt x="781" y="75"/>
                    <a:pt x="783" y="68"/>
                  </a:cubicBezTo>
                  <a:cubicBezTo>
                    <a:pt x="785" y="64"/>
                    <a:pt x="786" y="61"/>
                    <a:pt x="789" y="57"/>
                  </a:cubicBezTo>
                  <a:cubicBezTo>
                    <a:pt x="790" y="56"/>
                    <a:pt x="792" y="54"/>
                    <a:pt x="793" y="52"/>
                  </a:cubicBezTo>
                  <a:cubicBezTo>
                    <a:pt x="794" y="52"/>
                    <a:pt x="795" y="51"/>
                    <a:pt x="796" y="50"/>
                  </a:cubicBezTo>
                  <a:cubicBezTo>
                    <a:pt x="797" y="50"/>
                    <a:pt x="797" y="50"/>
                    <a:pt x="797" y="50"/>
                  </a:cubicBezTo>
                  <a:cubicBezTo>
                    <a:pt x="798" y="49"/>
                    <a:pt x="798" y="49"/>
                    <a:pt x="798" y="49"/>
                  </a:cubicBezTo>
                  <a:cubicBezTo>
                    <a:pt x="799" y="49"/>
                    <a:pt x="799" y="49"/>
                    <a:pt x="799" y="49"/>
                  </a:cubicBezTo>
                  <a:cubicBezTo>
                    <a:pt x="804" y="46"/>
                    <a:pt x="810" y="44"/>
                    <a:pt x="816" y="44"/>
                  </a:cubicBezTo>
                  <a:cubicBezTo>
                    <a:pt x="820" y="44"/>
                    <a:pt x="825" y="45"/>
                    <a:pt x="830" y="47"/>
                  </a:cubicBezTo>
                  <a:cubicBezTo>
                    <a:pt x="841" y="51"/>
                    <a:pt x="852" y="59"/>
                    <a:pt x="858" y="71"/>
                  </a:cubicBezTo>
                  <a:cubicBezTo>
                    <a:pt x="865" y="83"/>
                    <a:pt x="866" y="99"/>
                    <a:pt x="863" y="115"/>
                  </a:cubicBezTo>
                  <a:cubicBezTo>
                    <a:pt x="860" y="131"/>
                    <a:pt x="851" y="146"/>
                    <a:pt x="839" y="160"/>
                  </a:cubicBezTo>
                  <a:cubicBezTo>
                    <a:pt x="827" y="173"/>
                    <a:pt x="811" y="184"/>
                    <a:pt x="792" y="192"/>
                  </a:cubicBezTo>
                  <a:cubicBezTo>
                    <a:pt x="774" y="199"/>
                    <a:pt x="753" y="203"/>
                    <a:pt x="731" y="204"/>
                  </a:cubicBezTo>
                  <a:cubicBezTo>
                    <a:pt x="728" y="204"/>
                    <a:pt x="726" y="204"/>
                    <a:pt x="723" y="204"/>
                  </a:cubicBezTo>
                  <a:cubicBezTo>
                    <a:pt x="715" y="204"/>
                    <a:pt x="706" y="204"/>
                    <a:pt x="698" y="203"/>
                  </a:cubicBezTo>
                  <a:cubicBezTo>
                    <a:pt x="687" y="202"/>
                    <a:pt x="675" y="200"/>
                    <a:pt x="664" y="198"/>
                  </a:cubicBezTo>
                  <a:cubicBezTo>
                    <a:pt x="641" y="194"/>
                    <a:pt x="618" y="188"/>
                    <a:pt x="595" y="179"/>
                  </a:cubicBezTo>
                  <a:cubicBezTo>
                    <a:pt x="589" y="177"/>
                    <a:pt x="583" y="174"/>
                    <a:pt x="576" y="172"/>
                  </a:cubicBezTo>
                  <a:cubicBezTo>
                    <a:pt x="567" y="168"/>
                    <a:pt x="558" y="164"/>
                    <a:pt x="550" y="159"/>
                  </a:cubicBezTo>
                  <a:cubicBezTo>
                    <a:pt x="543" y="155"/>
                    <a:pt x="535" y="151"/>
                    <a:pt x="528" y="147"/>
                  </a:cubicBezTo>
                  <a:cubicBezTo>
                    <a:pt x="513" y="139"/>
                    <a:pt x="497" y="129"/>
                    <a:pt x="482" y="120"/>
                  </a:cubicBezTo>
                  <a:cubicBezTo>
                    <a:pt x="475" y="116"/>
                    <a:pt x="468" y="112"/>
                    <a:pt x="461" y="109"/>
                  </a:cubicBezTo>
                  <a:cubicBezTo>
                    <a:pt x="461" y="109"/>
                    <a:pt x="461" y="108"/>
                    <a:pt x="461" y="108"/>
                  </a:cubicBezTo>
                  <a:cubicBezTo>
                    <a:pt x="415" y="83"/>
                    <a:pt x="367" y="59"/>
                    <a:pt x="318" y="37"/>
                  </a:cubicBezTo>
                  <a:cubicBezTo>
                    <a:pt x="293" y="26"/>
                    <a:pt x="268" y="16"/>
                    <a:pt x="242" y="10"/>
                  </a:cubicBezTo>
                  <a:cubicBezTo>
                    <a:pt x="232" y="7"/>
                    <a:pt x="232" y="7"/>
                    <a:pt x="232" y="7"/>
                  </a:cubicBezTo>
                  <a:cubicBezTo>
                    <a:pt x="222" y="5"/>
                    <a:pt x="222" y="5"/>
                    <a:pt x="222" y="5"/>
                  </a:cubicBezTo>
                  <a:cubicBezTo>
                    <a:pt x="216" y="4"/>
                    <a:pt x="209" y="3"/>
                    <a:pt x="202" y="2"/>
                  </a:cubicBezTo>
                  <a:cubicBezTo>
                    <a:pt x="193" y="1"/>
                    <a:pt x="183" y="0"/>
                    <a:pt x="173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1" name="组合 10"/>
          <p:cNvGrpSpPr/>
          <p:nvPr userDrawn="1"/>
        </p:nvGrpSpPr>
        <p:grpSpPr>
          <a:xfrm>
            <a:off x="4056221" y="235143"/>
            <a:ext cx="1053942" cy="174478"/>
            <a:chOff x="4892675" y="3778250"/>
            <a:chExt cx="2838450" cy="469900"/>
          </a:xfrm>
          <a:solidFill>
            <a:schemeClr val="accent1"/>
          </a:solidFill>
        </p:grpSpPr>
        <p:sp>
          <p:nvSpPr>
            <p:cNvPr id="12" name="Freeform 166"/>
            <p:cNvSpPr>
              <a:spLocks noEditPoints="1"/>
            </p:cNvSpPr>
            <p:nvPr/>
          </p:nvSpPr>
          <p:spPr bwMode="auto">
            <a:xfrm>
              <a:off x="6329363" y="3890963"/>
              <a:ext cx="925513" cy="319088"/>
            </a:xfrm>
            <a:custGeom>
              <a:avLst/>
              <a:gdLst>
                <a:gd name="T0" fmla="*/ 467 w 576"/>
                <a:gd name="T1" fmla="*/ 119 h 199"/>
                <a:gd name="T2" fmla="*/ 540 w 576"/>
                <a:gd name="T3" fmla="*/ 74 h 199"/>
                <a:gd name="T4" fmla="*/ 543 w 576"/>
                <a:gd name="T5" fmla="*/ 84 h 199"/>
                <a:gd name="T6" fmla="*/ 524 w 576"/>
                <a:gd name="T7" fmla="*/ 158 h 199"/>
                <a:gd name="T8" fmla="*/ 459 w 576"/>
                <a:gd name="T9" fmla="*/ 159 h 199"/>
                <a:gd name="T10" fmla="*/ 457 w 576"/>
                <a:gd name="T11" fmla="*/ 157 h 199"/>
                <a:gd name="T12" fmla="*/ 457 w 576"/>
                <a:gd name="T13" fmla="*/ 157 h 199"/>
                <a:gd name="T14" fmla="*/ 459 w 576"/>
                <a:gd name="T15" fmla="*/ 127 h 199"/>
                <a:gd name="T16" fmla="*/ 467 w 576"/>
                <a:gd name="T17" fmla="*/ 119 h 199"/>
                <a:gd name="T18" fmla="*/ 467 w 576"/>
                <a:gd name="T19" fmla="*/ 119 h 199"/>
                <a:gd name="T20" fmla="*/ 489 w 576"/>
                <a:gd name="T21" fmla="*/ 120 h 199"/>
                <a:gd name="T22" fmla="*/ 506 w 576"/>
                <a:gd name="T23" fmla="*/ 142 h 199"/>
                <a:gd name="T24" fmla="*/ 509 w 576"/>
                <a:gd name="T25" fmla="*/ 130 h 199"/>
                <a:gd name="T26" fmla="*/ 486 w 576"/>
                <a:gd name="T27" fmla="*/ 105 h 199"/>
                <a:gd name="T28" fmla="*/ 446 w 576"/>
                <a:gd name="T29" fmla="*/ 114 h 199"/>
                <a:gd name="T30" fmla="*/ 437 w 576"/>
                <a:gd name="T31" fmla="*/ 163 h 199"/>
                <a:gd name="T32" fmla="*/ 438 w 576"/>
                <a:gd name="T33" fmla="*/ 167 h 199"/>
                <a:gd name="T34" fmla="*/ 492 w 576"/>
                <a:gd name="T35" fmla="*/ 199 h 199"/>
                <a:gd name="T36" fmla="*/ 575 w 576"/>
                <a:gd name="T37" fmla="*/ 110 h 199"/>
                <a:gd name="T38" fmla="*/ 571 w 576"/>
                <a:gd name="T39" fmla="*/ 73 h 199"/>
                <a:gd name="T40" fmla="*/ 568 w 576"/>
                <a:gd name="T41" fmla="*/ 66 h 199"/>
                <a:gd name="T42" fmla="*/ 468 w 576"/>
                <a:gd name="T43" fmla="*/ 0 h 199"/>
                <a:gd name="T44" fmla="*/ 429 w 576"/>
                <a:gd name="T45" fmla="*/ 5 h 199"/>
                <a:gd name="T46" fmla="*/ 390 w 576"/>
                <a:gd name="T47" fmla="*/ 17 h 199"/>
                <a:gd name="T48" fmla="*/ 161 w 576"/>
                <a:gd name="T49" fmla="*/ 136 h 199"/>
                <a:gd name="T50" fmla="*/ 126 w 576"/>
                <a:gd name="T51" fmla="*/ 142 h 199"/>
                <a:gd name="T52" fmla="*/ 121 w 576"/>
                <a:gd name="T53" fmla="*/ 143 h 199"/>
                <a:gd name="T54" fmla="*/ 120 w 576"/>
                <a:gd name="T55" fmla="*/ 143 h 199"/>
                <a:gd name="T56" fmla="*/ 63 w 576"/>
                <a:gd name="T57" fmla="*/ 136 h 199"/>
                <a:gd name="T58" fmla="*/ 18 w 576"/>
                <a:gd name="T59" fmla="*/ 76 h 199"/>
                <a:gd name="T60" fmla="*/ 17 w 576"/>
                <a:gd name="T61" fmla="*/ 69 h 199"/>
                <a:gd name="T62" fmla="*/ 17 w 576"/>
                <a:gd name="T63" fmla="*/ 69 h 199"/>
                <a:gd name="T64" fmla="*/ 30 w 576"/>
                <a:gd name="T65" fmla="*/ 41 h 199"/>
                <a:gd name="T66" fmla="*/ 58 w 576"/>
                <a:gd name="T67" fmla="*/ 42 h 199"/>
                <a:gd name="T68" fmla="*/ 61 w 576"/>
                <a:gd name="T69" fmla="*/ 44 h 199"/>
                <a:gd name="T70" fmla="*/ 65 w 576"/>
                <a:gd name="T71" fmla="*/ 83 h 199"/>
                <a:gd name="T72" fmla="*/ 59 w 576"/>
                <a:gd name="T73" fmla="*/ 94 h 199"/>
                <a:gd name="T74" fmla="*/ 70 w 576"/>
                <a:gd name="T75" fmla="*/ 86 h 199"/>
                <a:gd name="T76" fmla="*/ 71 w 576"/>
                <a:gd name="T77" fmla="*/ 35 h 199"/>
                <a:gd name="T78" fmla="*/ 69 w 576"/>
                <a:gd name="T79" fmla="*/ 32 h 199"/>
                <a:gd name="T80" fmla="*/ 23 w 576"/>
                <a:gd name="T81" fmla="*/ 24 h 199"/>
                <a:gd name="T82" fmla="*/ 43 w 576"/>
                <a:gd name="T83" fmla="*/ 154 h 199"/>
                <a:gd name="T84" fmla="*/ 117 w 576"/>
                <a:gd name="T85" fmla="*/ 164 h 199"/>
                <a:gd name="T86" fmla="*/ 129 w 576"/>
                <a:gd name="T87" fmla="*/ 161 h 199"/>
                <a:gd name="T88" fmla="*/ 165 w 576"/>
                <a:gd name="T89" fmla="*/ 150 h 199"/>
                <a:gd name="T90" fmla="*/ 349 w 576"/>
                <a:gd name="T91" fmla="*/ 54 h 199"/>
                <a:gd name="T92" fmla="*/ 519 w 576"/>
                <a:gd name="T93" fmla="*/ 46 h 199"/>
                <a:gd name="T94" fmla="*/ 468 w 576"/>
                <a:gd name="T95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76" h="199">
                  <a:moveTo>
                    <a:pt x="467" y="119"/>
                  </a:moveTo>
                  <a:cubicBezTo>
                    <a:pt x="467" y="119"/>
                    <a:pt x="467" y="119"/>
                    <a:pt x="467" y="119"/>
                  </a:cubicBezTo>
                  <a:cubicBezTo>
                    <a:pt x="467" y="119"/>
                    <a:pt x="467" y="119"/>
                    <a:pt x="467" y="119"/>
                  </a:cubicBezTo>
                  <a:cubicBezTo>
                    <a:pt x="467" y="119"/>
                    <a:pt x="467" y="119"/>
                    <a:pt x="467" y="119"/>
                  </a:cubicBezTo>
                  <a:moveTo>
                    <a:pt x="561" y="51"/>
                  </a:moveTo>
                  <a:cubicBezTo>
                    <a:pt x="552" y="55"/>
                    <a:pt x="543" y="59"/>
                    <a:pt x="535" y="64"/>
                  </a:cubicBezTo>
                  <a:cubicBezTo>
                    <a:pt x="536" y="66"/>
                    <a:pt x="537" y="68"/>
                    <a:pt x="538" y="70"/>
                  </a:cubicBezTo>
                  <a:cubicBezTo>
                    <a:pt x="539" y="71"/>
                    <a:pt x="539" y="73"/>
                    <a:pt x="540" y="74"/>
                  </a:cubicBezTo>
                  <a:cubicBezTo>
                    <a:pt x="542" y="79"/>
                    <a:pt x="542" y="79"/>
                    <a:pt x="542" y="79"/>
                  </a:cubicBezTo>
                  <a:cubicBezTo>
                    <a:pt x="543" y="82"/>
                    <a:pt x="543" y="82"/>
                    <a:pt x="543" y="82"/>
                  </a:cubicBezTo>
                  <a:cubicBezTo>
                    <a:pt x="543" y="83"/>
                    <a:pt x="543" y="83"/>
                    <a:pt x="543" y="83"/>
                  </a:cubicBezTo>
                  <a:cubicBezTo>
                    <a:pt x="543" y="84"/>
                    <a:pt x="543" y="84"/>
                    <a:pt x="543" y="84"/>
                  </a:cubicBezTo>
                  <a:cubicBezTo>
                    <a:pt x="544" y="86"/>
                    <a:pt x="544" y="87"/>
                    <a:pt x="544" y="89"/>
                  </a:cubicBezTo>
                  <a:cubicBezTo>
                    <a:pt x="546" y="95"/>
                    <a:pt x="546" y="102"/>
                    <a:pt x="546" y="108"/>
                  </a:cubicBezTo>
                  <a:cubicBezTo>
                    <a:pt x="545" y="115"/>
                    <a:pt x="544" y="121"/>
                    <a:pt x="543" y="127"/>
                  </a:cubicBezTo>
                  <a:cubicBezTo>
                    <a:pt x="539" y="139"/>
                    <a:pt x="532" y="150"/>
                    <a:pt x="524" y="158"/>
                  </a:cubicBezTo>
                  <a:cubicBezTo>
                    <a:pt x="516" y="167"/>
                    <a:pt x="506" y="172"/>
                    <a:pt x="496" y="174"/>
                  </a:cubicBezTo>
                  <a:cubicBezTo>
                    <a:pt x="493" y="174"/>
                    <a:pt x="491" y="174"/>
                    <a:pt x="489" y="174"/>
                  </a:cubicBezTo>
                  <a:cubicBezTo>
                    <a:pt x="482" y="174"/>
                    <a:pt x="474" y="172"/>
                    <a:pt x="468" y="168"/>
                  </a:cubicBezTo>
                  <a:cubicBezTo>
                    <a:pt x="464" y="166"/>
                    <a:pt x="461" y="163"/>
                    <a:pt x="459" y="159"/>
                  </a:cubicBezTo>
                  <a:cubicBezTo>
                    <a:pt x="458" y="159"/>
                    <a:pt x="458" y="158"/>
                    <a:pt x="458" y="158"/>
                  </a:cubicBezTo>
                  <a:cubicBezTo>
                    <a:pt x="457" y="157"/>
                    <a:pt x="457" y="157"/>
                    <a:pt x="457" y="157"/>
                  </a:cubicBezTo>
                  <a:cubicBezTo>
                    <a:pt x="457" y="157"/>
                    <a:pt x="457" y="157"/>
                    <a:pt x="457" y="157"/>
                  </a:cubicBezTo>
                  <a:cubicBezTo>
                    <a:pt x="457" y="157"/>
                    <a:pt x="457" y="157"/>
                    <a:pt x="457" y="157"/>
                  </a:cubicBezTo>
                  <a:cubicBezTo>
                    <a:pt x="457" y="157"/>
                    <a:pt x="457" y="157"/>
                    <a:pt x="457" y="157"/>
                  </a:cubicBezTo>
                  <a:cubicBezTo>
                    <a:pt x="457" y="157"/>
                    <a:pt x="457" y="157"/>
                    <a:pt x="457" y="157"/>
                  </a:cubicBezTo>
                  <a:cubicBezTo>
                    <a:pt x="457" y="157"/>
                    <a:pt x="457" y="157"/>
                    <a:pt x="457" y="157"/>
                  </a:cubicBezTo>
                  <a:cubicBezTo>
                    <a:pt x="457" y="157"/>
                    <a:pt x="457" y="157"/>
                    <a:pt x="457" y="157"/>
                  </a:cubicBezTo>
                  <a:cubicBezTo>
                    <a:pt x="456" y="155"/>
                    <a:pt x="456" y="155"/>
                    <a:pt x="456" y="155"/>
                  </a:cubicBezTo>
                  <a:cubicBezTo>
                    <a:pt x="456" y="155"/>
                    <a:pt x="456" y="154"/>
                    <a:pt x="456" y="154"/>
                  </a:cubicBezTo>
                  <a:cubicBezTo>
                    <a:pt x="455" y="152"/>
                    <a:pt x="454" y="150"/>
                    <a:pt x="454" y="148"/>
                  </a:cubicBezTo>
                  <a:cubicBezTo>
                    <a:pt x="453" y="141"/>
                    <a:pt x="455" y="132"/>
                    <a:pt x="459" y="127"/>
                  </a:cubicBezTo>
                  <a:cubicBezTo>
                    <a:pt x="461" y="124"/>
                    <a:pt x="463" y="122"/>
                    <a:pt x="466" y="120"/>
                  </a:cubicBezTo>
                  <a:cubicBezTo>
                    <a:pt x="467" y="119"/>
                    <a:pt x="467" y="119"/>
                    <a:pt x="467" y="119"/>
                  </a:cubicBezTo>
                  <a:cubicBezTo>
                    <a:pt x="467" y="119"/>
                    <a:pt x="467" y="119"/>
                    <a:pt x="467" y="119"/>
                  </a:cubicBezTo>
                  <a:cubicBezTo>
                    <a:pt x="467" y="119"/>
                    <a:pt x="467" y="119"/>
                    <a:pt x="467" y="119"/>
                  </a:cubicBezTo>
                  <a:cubicBezTo>
                    <a:pt x="467" y="119"/>
                    <a:pt x="467" y="119"/>
                    <a:pt x="467" y="119"/>
                  </a:cubicBezTo>
                  <a:cubicBezTo>
                    <a:pt x="467" y="119"/>
                    <a:pt x="467" y="119"/>
                    <a:pt x="467" y="119"/>
                  </a:cubicBezTo>
                  <a:cubicBezTo>
                    <a:pt x="467" y="119"/>
                    <a:pt x="467" y="119"/>
                    <a:pt x="467" y="119"/>
                  </a:cubicBezTo>
                  <a:cubicBezTo>
                    <a:pt x="467" y="119"/>
                    <a:pt x="467" y="119"/>
                    <a:pt x="467" y="119"/>
                  </a:cubicBezTo>
                  <a:cubicBezTo>
                    <a:pt x="468" y="119"/>
                    <a:pt x="469" y="118"/>
                    <a:pt x="470" y="118"/>
                  </a:cubicBezTo>
                  <a:cubicBezTo>
                    <a:pt x="471" y="118"/>
                    <a:pt x="472" y="117"/>
                    <a:pt x="474" y="117"/>
                  </a:cubicBezTo>
                  <a:cubicBezTo>
                    <a:pt x="475" y="117"/>
                    <a:pt x="476" y="117"/>
                    <a:pt x="476" y="117"/>
                  </a:cubicBezTo>
                  <a:cubicBezTo>
                    <a:pt x="481" y="117"/>
                    <a:pt x="486" y="118"/>
                    <a:pt x="489" y="120"/>
                  </a:cubicBezTo>
                  <a:cubicBezTo>
                    <a:pt x="494" y="123"/>
                    <a:pt x="497" y="126"/>
                    <a:pt x="499" y="129"/>
                  </a:cubicBezTo>
                  <a:cubicBezTo>
                    <a:pt x="502" y="134"/>
                    <a:pt x="502" y="138"/>
                    <a:pt x="502" y="138"/>
                  </a:cubicBezTo>
                  <a:cubicBezTo>
                    <a:pt x="502" y="138"/>
                    <a:pt x="502" y="138"/>
                    <a:pt x="502" y="138"/>
                  </a:cubicBezTo>
                  <a:cubicBezTo>
                    <a:pt x="502" y="140"/>
                    <a:pt x="503" y="142"/>
                    <a:pt x="506" y="142"/>
                  </a:cubicBezTo>
                  <a:cubicBezTo>
                    <a:pt x="506" y="142"/>
                    <a:pt x="506" y="142"/>
                    <a:pt x="506" y="142"/>
                  </a:cubicBezTo>
                  <a:cubicBezTo>
                    <a:pt x="508" y="142"/>
                    <a:pt x="510" y="141"/>
                    <a:pt x="510" y="139"/>
                  </a:cubicBezTo>
                  <a:cubicBezTo>
                    <a:pt x="510" y="139"/>
                    <a:pt x="510" y="137"/>
                    <a:pt x="510" y="135"/>
                  </a:cubicBezTo>
                  <a:cubicBezTo>
                    <a:pt x="510" y="134"/>
                    <a:pt x="510" y="132"/>
                    <a:pt x="509" y="130"/>
                  </a:cubicBezTo>
                  <a:cubicBezTo>
                    <a:pt x="509" y="128"/>
                    <a:pt x="508" y="126"/>
                    <a:pt x="507" y="124"/>
                  </a:cubicBezTo>
                  <a:cubicBezTo>
                    <a:pt x="505" y="120"/>
                    <a:pt x="502" y="115"/>
                    <a:pt x="496" y="110"/>
                  </a:cubicBezTo>
                  <a:cubicBezTo>
                    <a:pt x="495" y="109"/>
                    <a:pt x="493" y="108"/>
                    <a:pt x="492" y="107"/>
                  </a:cubicBezTo>
                  <a:cubicBezTo>
                    <a:pt x="490" y="106"/>
                    <a:pt x="488" y="105"/>
                    <a:pt x="486" y="105"/>
                  </a:cubicBezTo>
                  <a:cubicBezTo>
                    <a:pt x="482" y="103"/>
                    <a:pt x="478" y="102"/>
                    <a:pt x="473" y="102"/>
                  </a:cubicBezTo>
                  <a:cubicBezTo>
                    <a:pt x="473" y="102"/>
                    <a:pt x="473" y="102"/>
                    <a:pt x="472" y="102"/>
                  </a:cubicBezTo>
                  <a:cubicBezTo>
                    <a:pt x="471" y="102"/>
                    <a:pt x="469" y="103"/>
                    <a:pt x="467" y="103"/>
                  </a:cubicBezTo>
                  <a:cubicBezTo>
                    <a:pt x="460" y="107"/>
                    <a:pt x="453" y="111"/>
                    <a:pt x="446" y="114"/>
                  </a:cubicBezTo>
                  <a:cubicBezTo>
                    <a:pt x="446" y="115"/>
                    <a:pt x="445" y="115"/>
                    <a:pt x="445" y="116"/>
                  </a:cubicBezTo>
                  <a:cubicBezTo>
                    <a:pt x="437" y="125"/>
                    <a:pt x="433" y="137"/>
                    <a:pt x="434" y="151"/>
                  </a:cubicBezTo>
                  <a:cubicBezTo>
                    <a:pt x="434" y="154"/>
                    <a:pt x="435" y="157"/>
                    <a:pt x="436" y="161"/>
                  </a:cubicBezTo>
                  <a:cubicBezTo>
                    <a:pt x="436" y="162"/>
                    <a:pt x="436" y="163"/>
                    <a:pt x="437" y="163"/>
                  </a:cubicBezTo>
                  <a:cubicBezTo>
                    <a:pt x="437" y="165"/>
                    <a:pt x="437" y="165"/>
                    <a:pt x="437" y="165"/>
                  </a:cubicBezTo>
                  <a:cubicBezTo>
                    <a:pt x="437" y="166"/>
                    <a:pt x="437" y="166"/>
                    <a:pt x="437" y="166"/>
                  </a:cubicBezTo>
                  <a:cubicBezTo>
                    <a:pt x="438" y="167"/>
                    <a:pt x="438" y="167"/>
                    <a:pt x="438" y="167"/>
                  </a:cubicBezTo>
                  <a:cubicBezTo>
                    <a:pt x="438" y="167"/>
                    <a:pt x="438" y="167"/>
                    <a:pt x="438" y="167"/>
                  </a:cubicBezTo>
                  <a:cubicBezTo>
                    <a:pt x="439" y="168"/>
                    <a:pt x="439" y="168"/>
                    <a:pt x="439" y="168"/>
                  </a:cubicBezTo>
                  <a:cubicBezTo>
                    <a:pt x="439" y="169"/>
                    <a:pt x="439" y="170"/>
                    <a:pt x="440" y="171"/>
                  </a:cubicBezTo>
                  <a:cubicBezTo>
                    <a:pt x="444" y="177"/>
                    <a:pt x="449" y="183"/>
                    <a:pt x="455" y="187"/>
                  </a:cubicBezTo>
                  <a:cubicBezTo>
                    <a:pt x="465" y="195"/>
                    <a:pt x="478" y="199"/>
                    <a:pt x="492" y="199"/>
                  </a:cubicBezTo>
                  <a:cubicBezTo>
                    <a:pt x="495" y="199"/>
                    <a:pt x="497" y="199"/>
                    <a:pt x="499" y="199"/>
                  </a:cubicBezTo>
                  <a:cubicBezTo>
                    <a:pt x="515" y="197"/>
                    <a:pt x="530" y="190"/>
                    <a:pt x="543" y="179"/>
                  </a:cubicBezTo>
                  <a:cubicBezTo>
                    <a:pt x="555" y="167"/>
                    <a:pt x="565" y="153"/>
                    <a:pt x="570" y="136"/>
                  </a:cubicBezTo>
                  <a:cubicBezTo>
                    <a:pt x="573" y="128"/>
                    <a:pt x="575" y="119"/>
                    <a:pt x="575" y="110"/>
                  </a:cubicBezTo>
                  <a:cubicBezTo>
                    <a:pt x="576" y="101"/>
                    <a:pt x="575" y="92"/>
                    <a:pt x="573" y="83"/>
                  </a:cubicBezTo>
                  <a:cubicBezTo>
                    <a:pt x="573" y="81"/>
                    <a:pt x="572" y="78"/>
                    <a:pt x="572" y="76"/>
                  </a:cubicBezTo>
                  <a:cubicBezTo>
                    <a:pt x="571" y="74"/>
                    <a:pt x="571" y="74"/>
                    <a:pt x="571" y="74"/>
                  </a:cubicBezTo>
                  <a:cubicBezTo>
                    <a:pt x="571" y="73"/>
                    <a:pt x="571" y="73"/>
                    <a:pt x="571" y="73"/>
                  </a:cubicBezTo>
                  <a:cubicBezTo>
                    <a:pt x="570" y="70"/>
                    <a:pt x="570" y="70"/>
                    <a:pt x="570" y="70"/>
                  </a:cubicBezTo>
                  <a:cubicBezTo>
                    <a:pt x="569" y="69"/>
                    <a:pt x="569" y="69"/>
                    <a:pt x="569" y="69"/>
                  </a:cubicBezTo>
                  <a:cubicBezTo>
                    <a:pt x="569" y="68"/>
                    <a:pt x="569" y="68"/>
                    <a:pt x="569" y="68"/>
                  </a:cubicBezTo>
                  <a:cubicBezTo>
                    <a:pt x="568" y="66"/>
                    <a:pt x="568" y="66"/>
                    <a:pt x="568" y="66"/>
                  </a:cubicBezTo>
                  <a:cubicBezTo>
                    <a:pt x="567" y="63"/>
                    <a:pt x="567" y="63"/>
                    <a:pt x="567" y="63"/>
                  </a:cubicBezTo>
                  <a:cubicBezTo>
                    <a:pt x="566" y="61"/>
                    <a:pt x="565" y="59"/>
                    <a:pt x="564" y="56"/>
                  </a:cubicBezTo>
                  <a:cubicBezTo>
                    <a:pt x="563" y="55"/>
                    <a:pt x="562" y="53"/>
                    <a:pt x="561" y="51"/>
                  </a:cubicBezTo>
                  <a:moveTo>
                    <a:pt x="468" y="0"/>
                  </a:moveTo>
                  <a:cubicBezTo>
                    <a:pt x="464" y="0"/>
                    <a:pt x="460" y="0"/>
                    <a:pt x="456" y="1"/>
                  </a:cubicBezTo>
                  <a:cubicBezTo>
                    <a:pt x="454" y="1"/>
                    <a:pt x="452" y="1"/>
                    <a:pt x="450" y="1"/>
                  </a:cubicBezTo>
                  <a:cubicBezTo>
                    <a:pt x="443" y="2"/>
                    <a:pt x="443" y="2"/>
                    <a:pt x="443" y="2"/>
                  </a:cubicBezTo>
                  <a:cubicBezTo>
                    <a:pt x="438" y="3"/>
                    <a:pt x="434" y="4"/>
                    <a:pt x="429" y="5"/>
                  </a:cubicBezTo>
                  <a:cubicBezTo>
                    <a:pt x="427" y="5"/>
                    <a:pt x="425" y="5"/>
                    <a:pt x="422" y="6"/>
                  </a:cubicBezTo>
                  <a:cubicBezTo>
                    <a:pt x="416" y="8"/>
                    <a:pt x="416" y="8"/>
                    <a:pt x="416" y="8"/>
                  </a:cubicBezTo>
                  <a:cubicBezTo>
                    <a:pt x="411" y="9"/>
                    <a:pt x="407" y="10"/>
                    <a:pt x="403" y="12"/>
                  </a:cubicBezTo>
                  <a:cubicBezTo>
                    <a:pt x="390" y="17"/>
                    <a:pt x="390" y="17"/>
                    <a:pt x="390" y="17"/>
                  </a:cubicBezTo>
                  <a:cubicBezTo>
                    <a:pt x="381" y="20"/>
                    <a:pt x="373" y="24"/>
                    <a:pt x="365" y="28"/>
                  </a:cubicBezTo>
                  <a:cubicBezTo>
                    <a:pt x="357" y="32"/>
                    <a:pt x="350" y="36"/>
                    <a:pt x="342" y="40"/>
                  </a:cubicBezTo>
                  <a:cubicBezTo>
                    <a:pt x="311" y="58"/>
                    <a:pt x="282" y="79"/>
                    <a:pt x="252" y="96"/>
                  </a:cubicBezTo>
                  <a:cubicBezTo>
                    <a:pt x="223" y="113"/>
                    <a:pt x="192" y="128"/>
                    <a:pt x="161" y="136"/>
                  </a:cubicBezTo>
                  <a:cubicBezTo>
                    <a:pt x="157" y="137"/>
                    <a:pt x="153" y="138"/>
                    <a:pt x="149" y="139"/>
                  </a:cubicBezTo>
                  <a:cubicBezTo>
                    <a:pt x="144" y="140"/>
                    <a:pt x="144" y="140"/>
                    <a:pt x="144" y="140"/>
                  </a:cubicBezTo>
                  <a:cubicBezTo>
                    <a:pt x="142" y="140"/>
                    <a:pt x="140" y="140"/>
                    <a:pt x="138" y="141"/>
                  </a:cubicBezTo>
                  <a:cubicBezTo>
                    <a:pt x="134" y="141"/>
                    <a:pt x="130" y="142"/>
                    <a:pt x="126" y="142"/>
                  </a:cubicBezTo>
                  <a:cubicBezTo>
                    <a:pt x="123" y="143"/>
                    <a:pt x="123" y="143"/>
                    <a:pt x="123" y="143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0" y="143"/>
                    <a:pt x="120" y="143"/>
                    <a:pt x="120" y="143"/>
                  </a:cubicBezTo>
                  <a:cubicBezTo>
                    <a:pt x="115" y="143"/>
                    <a:pt x="115" y="143"/>
                    <a:pt x="115" y="143"/>
                  </a:cubicBezTo>
                  <a:cubicBezTo>
                    <a:pt x="112" y="143"/>
                    <a:pt x="109" y="143"/>
                    <a:pt x="107" y="143"/>
                  </a:cubicBezTo>
                  <a:cubicBezTo>
                    <a:pt x="95" y="143"/>
                    <a:pt x="83" y="142"/>
                    <a:pt x="73" y="139"/>
                  </a:cubicBezTo>
                  <a:cubicBezTo>
                    <a:pt x="70" y="138"/>
                    <a:pt x="66" y="137"/>
                    <a:pt x="63" y="136"/>
                  </a:cubicBezTo>
                  <a:cubicBezTo>
                    <a:pt x="60" y="135"/>
                    <a:pt x="58" y="134"/>
                    <a:pt x="55" y="132"/>
                  </a:cubicBezTo>
                  <a:cubicBezTo>
                    <a:pt x="50" y="129"/>
                    <a:pt x="45" y="126"/>
                    <a:pt x="40" y="121"/>
                  </a:cubicBezTo>
                  <a:cubicBezTo>
                    <a:pt x="32" y="113"/>
                    <a:pt x="25" y="103"/>
                    <a:pt x="21" y="92"/>
                  </a:cubicBezTo>
                  <a:cubicBezTo>
                    <a:pt x="19" y="87"/>
                    <a:pt x="18" y="81"/>
                    <a:pt x="18" y="76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17" y="74"/>
                    <a:pt x="17" y="73"/>
                    <a:pt x="17" y="72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7" y="66"/>
                    <a:pt x="17" y="63"/>
                    <a:pt x="18" y="61"/>
                  </a:cubicBezTo>
                  <a:cubicBezTo>
                    <a:pt x="19" y="51"/>
                    <a:pt x="23" y="45"/>
                    <a:pt x="30" y="41"/>
                  </a:cubicBezTo>
                  <a:cubicBezTo>
                    <a:pt x="35" y="39"/>
                    <a:pt x="40" y="38"/>
                    <a:pt x="44" y="38"/>
                  </a:cubicBezTo>
                  <a:cubicBezTo>
                    <a:pt x="47" y="38"/>
                    <a:pt x="50" y="39"/>
                    <a:pt x="53" y="39"/>
                  </a:cubicBezTo>
                  <a:cubicBezTo>
                    <a:pt x="55" y="40"/>
                    <a:pt x="56" y="41"/>
                    <a:pt x="57" y="41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60" y="43"/>
                    <a:pt x="60" y="43"/>
                    <a:pt x="60" y="43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62" y="44"/>
                    <a:pt x="62" y="44"/>
                    <a:pt x="62" y="44"/>
                  </a:cubicBezTo>
                  <a:cubicBezTo>
                    <a:pt x="64" y="47"/>
                    <a:pt x="66" y="49"/>
                    <a:pt x="67" y="52"/>
                  </a:cubicBezTo>
                  <a:cubicBezTo>
                    <a:pt x="70" y="58"/>
                    <a:pt x="70" y="64"/>
                    <a:pt x="70" y="70"/>
                  </a:cubicBezTo>
                  <a:cubicBezTo>
                    <a:pt x="69" y="75"/>
                    <a:pt x="67" y="79"/>
                    <a:pt x="65" y="83"/>
                  </a:cubicBezTo>
                  <a:cubicBezTo>
                    <a:pt x="64" y="86"/>
                    <a:pt x="62" y="88"/>
                    <a:pt x="60" y="89"/>
                  </a:cubicBezTo>
                  <a:cubicBezTo>
                    <a:pt x="59" y="91"/>
                    <a:pt x="58" y="91"/>
                    <a:pt x="58" y="91"/>
                  </a:cubicBezTo>
                  <a:cubicBezTo>
                    <a:pt x="57" y="92"/>
                    <a:pt x="57" y="93"/>
                    <a:pt x="57" y="93"/>
                  </a:cubicBezTo>
                  <a:cubicBezTo>
                    <a:pt x="58" y="94"/>
                    <a:pt x="58" y="94"/>
                    <a:pt x="59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59" y="94"/>
                    <a:pt x="60" y="93"/>
                    <a:pt x="62" y="92"/>
                  </a:cubicBezTo>
                  <a:cubicBezTo>
                    <a:pt x="63" y="92"/>
                    <a:pt x="64" y="91"/>
                    <a:pt x="66" y="90"/>
                  </a:cubicBezTo>
                  <a:cubicBezTo>
                    <a:pt x="67" y="89"/>
                    <a:pt x="69" y="88"/>
                    <a:pt x="70" y="86"/>
                  </a:cubicBezTo>
                  <a:cubicBezTo>
                    <a:pt x="73" y="83"/>
                    <a:pt x="76" y="78"/>
                    <a:pt x="78" y="71"/>
                  </a:cubicBezTo>
                  <a:cubicBezTo>
                    <a:pt x="80" y="65"/>
                    <a:pt x="81" y="57"/>
                    <a:pt x="78" y="48"/>
                  </a:cubicBezTo>
                  <a:cubicBezTo>
                    <a:pt x="77" y="44"/>
                    <a:pt x="75" y="39"/>
                    <a:pt x="72" y="35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69" y="32"/>
                    <a:pt x="69" y="32"/>
                    <a:pt x="69" y="32"/>
                  </a:cubicBezTo>
                  <a:cubicBezTo>
                    <a:pt x="68" y="32"/>
                    <a:pt x="68" y="31"/>
                    <a:pt x="66" y="30"/>
                  </a:cubicBezTo>
                  <a:cubicBezTo>
                    <a:pt x="64" y="28"/>
                    <a:pt x="61" y="27"/>
                    <a:pt x="59" y="25"/>
                  </a:cubicBezTo>
                  <a:cubicBezTo>
                    <a:pt x="53" y="22"/>
                    <a:pt x="47" y="21"/>
                    <a:pt x="40" y="21"/>
                  </a:cubicBezTo>
                  <a:cubicBezTo>
                    <a:pt x="34" y="21"/>
                    <a:pt x="29" y="22"/>
                    <a:pt x="23" y="24"/>
                  </a:cubicBezTo>
                  <a:cubicBezTo>
                    <a:pt x="18" y="26"/>
                    <a:pt x="13" y="29"/>
                    <a:pt x="8" y="34"/>
                  </a:cubicBezTo>
                  <a:cubicBezTo>
                    <a:pt x="0" y="64"/>
                    <a:pt x="2" y="99"/>
                    <a:pt x="15" y="131"/>
                  </a:cubicBezTo>
                  <a:cubicBezTo>
                    <a:pt x="18" y="134"/>
                    <a:pt x="20" y="137"/>
                    <a:pt x="23" y="139"/>
                  </a:cubicBezTo>
                  <a:cubicBezTo>
                    <a:pt x="29" y="145"/>
                    <a:pt x="35" y="150"/>
                    <a:pt x="43" y="154"/>
                  </a:cubicBezTo>
                  <a:cubicBezTo>
                    <a:pt x="46" y="156"/>
                    <a:pt x="51" y="158"/>
                    <a:pt x="55" y="159"/>
                  </a:cubicBezTo>
                  <a:cubicBezTo>
                    <a:pt x="59" y="161"/>
                    <a:pt x="63" y="162"/>
                    <a:pt x="67" y="163"/>
                  </a:cubicBezTo>
                  <a:cubicBezTo>
                    <a:pt x="75" y="165"/>
                    <a:pt x="84" y="166"/>
                    <a:pt x="93" y="166"/>
                  </a:cubicBezTo>
                  <a:cubicBezTo>
                    <a:pt x="101" y="166"/>
                    <a:pt x="109" y="165"/>
                    <a:pt x="117" y="164"/>
                  </a:cubicBezTo>
                  <a:cubicBezTo>
                    <a:pt x="119" y="164"/>
                    <a:pt x="121" y="163"/>
                    <a:pt x="123" y="163"/>
                  </a:cubicBezTo>
                  <a:cubicBezTo>
                    <a:pt x="125" y="162"/>
                    <a:pt x="125" y="162"/>
                    <a:pt x="125" y="162"/>
                  </a:cubicBezTo>
                  <a:cubicBezTo>
                    <a:pt x="127" y="162"/>
                    <a:pt x="127" y="162"/>
                    <a:pt x="127" y="162"/>
                  </a:cubicBezTo>
                  <a:cubicBezTo>
                    <a:pt x="129" y="161"/>
                    <a:pt x="129" y="161"/>
                    <a:pt x="129" y="161"/>
                  </a:cubicBezTo>
                  <a:cubicBezTo>
                    <a:pt x="133" y="160"/>
                    <a:pt x="137" y="159"/>
                    <a:pt x="141" y="158"/>
                  </a:cubicBezTo>
                  <a:cubicBezTo>
                    <a:pt x="143" y="158"/>
                    <a:pt x="145" y="157"/>
                    <a:pt x="147" y="157"/>
                  </a:cubicBezTo>
                  <a:cubicBezTo>
                    <a:pt x="153" y="155"/>
                    <a:pt x="153" y="155"/>
                    <a:pt x="153" y="155"/>
                  </a:cubicBezTo>
                  <a:cubicBezTo>
                    <a:pt x="157" y="153"/>
                    <a:pt x="161" y="152"/>
                    <a:pt x="165" y="150"/>
                  </a:cubicBezTo>
                  <a:cubicBezTo>
                    <a:pt x="173" y="147"/>
                    <a:pt x="181" y="144"/>
                    <a:pt x="189" y="140"/>
                  </a:cubicBezTo>
                  <a:cubicBezTo>
                    <a:pt x="196" y="136"/>
                    <a:pt x="204" y="133"/>
                    <a:pt x="212" y="129"/>
                  </a:cubicBezTo>
                  <a:cubicBezTo>
                    <a:pt x="227" y="120"/>
                    <a:pt x="242" y="112"/>
                    <a:pt x="257" y="103"/>
                  </a:cubicBezTo>
                  <a:cubicBezTo>
                    <a:pt x="287" y="86"/>
                    <a:pt x="317" y="68"/>
                    <a:pt x="349" y="54"/>
                  </a:cubicBezTo>
                  <a:cubicBezTo>
                    <a:pt x="380" y="40"/>
                    <a:pt x="413" y="30"/>
                    <a:pt x="446" y="27"/>
                  </a:cubicBezTo>
                  <a:cubicBezTo>
                    <a:pt x="451" y="26"/>
                    <a:pt x="456" y="26"/>
                    <a:pt x="462" y="26"/>
                  </a:cubicBezTo>
                  <a:cubicBezTo>
                    <a:pt x="472" y="26"/>
                    <a:pt x="482" y="27"/>
                    <a:pt x="491" y="30"/>
                  </a:cubicBezTo>
                  <a:cubicBezTo>
                    <a:pt x="502" y="33"/>
                    <a:pt x="511" y="39"/>
                    <a:pt x="519" y="46"/>
                  </a:cubicBezTo>
                  <a:cubicBezTo>
                    <a:pt x="528" y="41"/>
                    <a:pt x="537" y="36"/>
                    <a:pt x="546" y="32"/>
                  </a:cubicBezTo>
                  <a:cubicBezTo>
                    <a:pt x="533" y="19"/>
                    <a:pt x="517" y="9"/>
                    <a:pt x="499" y="4"/>
                  </a:cubicBezTo>
                  <a:cubicBezTo>
                    <a:pt x="489" y="2"/>
                    <a:pt x="480" y="0"/>
                    <a:pt x="470" y="0"/>
                  </a:cubicBezTo>
                  <a:cubicBezTo>
                    <a:pt x="469" y="0"/>
                    <a:pt x="469" y="0"/>
                    <a:pt x="468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67"/>
            <p:cNvSpPr>
              <a:spLocks noEditPoints="1"/>
            </p:cNvSpPr>
            <p:nvPr/>
          </p:nvSpPr>
          <p:spPr bwMode="auto">
            <a:xfrm>
              <a:off x="6311900" y="3778250"/>
              <a:ext cx="1419225" cy="469900"/>
            </a:xfrm>
            <a:custGeom>
              <a:avLst/>
              <a:gdLst>
                <a:gd name="T0" fmla="*/ 111 w 883"/>
                <a:gd name="T1" fmla="*/ 0 h 293"/>
                <a:gd name="T2" fmla="*/ 65 w 883"/>
                <a:gd name="T3" fmla="*/ 11 h 293"/>
                <a:gd name="T4" fmla="*/ 14 w 883"/>
                <a:gd name="T5" fmla="*/ 62 h 293"/>
                <a:gd name="T6" fmla="*/ 11 w 883"/>
                <a:gd name="T7" fmla="*/ 69 h 293"/>
                <a:gd name="T8" fmla="*/ 0 w 883"/>
                <a:gd name="T9" fmla="*/ 99 h 293"/>
                <a:gd name="T10" fmla="*/ 4 w 883"/>
                <a:gd name="T11" fmla="*/ 122 h 293"/>
                <a:gd name="T12" fmla="*/ 2 w 883"/>
                <a:gd name="T13" fmla="*/ 160 h 293"/>
                <a:gd name="T14" fmla="*/ 23 w 883"/>
                <a:gd name="T15" fmla="*/ 223 h 293"/>
                <a:gd name="T16" fmla="*/ 42 w 883"/>
                <a:gd name="T17" fmla="*/ 246 h 293"/>
                <a:gd name="T18" fmla="*/ 64 w 883"/>
                <a:gd name="T19" fmla="*/ 264 h 293"/>
                <a:gd name="T20" fmla="*/ 69 w 883"/>
                <a:gd name="T21" fmla="*/ 267 h 293"/>
                <a:gd name="T22" fmla="*/ 158 w 883"/>
                <a:gd name="T23" fmla="*/ 293 h 293"/>
                <a:gd name="T24" fmla="*/ 228 w 883"/>
                <a:gd name="T25" fmla="*/ 286 h 293"/>
                <a:gd name="T26" fmla="*/ 457 w 883"/>
                <a:gd name="T27" fmla="*/ 184 h 293"/>
                <a:gd name="T28" fmla="*/ 572 w 883"/>
                <a:gd name="T29" fmla="*/ 121 h 293"/>
                <a:gd name="T30" fmla="*/ 719 w 883"/>
                <a:gd name="T31" fmla="*/ 89 h 293"/>
                <a:gd name="T32" fmla="*/ 859 w 883"/>
                <a:gd name="T33" fmla="*/ 178 h 293"/>
                <a:gd name="T34" fmla="*/ 795 w 883"/>
                <a:gd name="T35" fmla="*/ 244 h 293"/>
                <a:gd name="T36" fmla="*/ 789 w 883"/>
                <a:gd name="T37" fmla="*/ 241 h 293"/>
                <a:gd name="T38" fmla="*/ 782 w 883"/>
                <a:gd name="T39" fmla="*/ 195 h 293"/>
                <a:gd name="T40" fmla="*/ 781 w 883"/>
                <a:gd name="T41" fmla="*/ 182 h 293"/>
                <a:gd name="T42" fmla="*/ 766 w 883"/>
                <a:gd name="T43" fmla="*/ 229 h 293"/>
                <a:gd name="T44" fmla="*/ 831 w 883"/>
                <a:gd name="T45" fmla="*/ 263 h 293"/>
                <a:gd name="T46" fmla="*/ 868 w 883"/>
                <a:gd name="T47" fmla="*/ 237 h 293"/>
                <a:gd name="T48" fmla="*/ 870 w 883"/>
                <a:gd name="T49" fmla="*/ 232 h 293"/>
                <a:gd name="T50" fmla="*/ 797 w 883"/>
                <a:gd name="T51" fmla="*/ 79 h 293"/>
                <a:gd name="T52" fmla="*/ 583 w 883"/>
                <a:gd name="T53" fmla="*/ 91 h 293"/>
                <a:gd name="T54" fmla="*/ 480 w 883"/>
                <a:gd name="T55" fmla="*/ 146 h 293"/>
                <a:gd name="T56" fmla="*/ 236 w 883"/>
                <a:gd name="T57" fmla="*/ 275 h 293"/>
                <a:gd name="T58" fmla="*/ 166 w 883"/>
                <a:gd name="T59" fmla="*/ 286 h 293"/>
                <a:gd name="T60" fmla="*/ 77 w 883"/>
                <a:gd name="T61" fmla="*/ 262 h 293"/>
                <a:gd name="T62" fmla="*/ 71 w 883"/>
                <a:gd name="T63" fmla="*/ 258 h 293"/>
                <a:gd name="T64" fmla="*/ 52 w 883"/>
                <a:gd name="T65" fmla="*/ 242 h 293"/>
                <a:gd name="T66" fmla="*/ 36 w 883"/>
                <a:gd name="T67" fmla="*/ 220 h 293"/>
                <a:gd name="T68" fmla="*/ 26 w 883"/>
                <a:gd name="T69" fmla="*/ 86 h 293"/>
                <a:gd name="T70" fmla="*/ 32 w 883"/>
                <a:gd name="T71" fmla="*/ 73 h 293"/>
                <a:gd name="T72" fmla="*/ 42 w 883"/>
                <a:gd name="T73" fmla="*/ 59 h 293"/>
                <a:gd name="T74" fmla="*/ 158 w 883"/>
                <a:gd name="T75" fmla="*/ 41 h 293"/>
                <a:gd name="T76" fmla="*/ 172 w 883"/>
                <a:gd name="T77" fmla="*/ 76 h 293"/>
                <a:gd name="T78" fmla="*/ 171 w 883"/>
                <a:gd name="T79" fmla="*/ 83 h 293"/>
                <a:gd name="T80" fmla="*/ 165 w 883"/>
                <a:gd name="T81" fmla="*/ 99 h 293"/>
                <a:gd name="T82" fmla="*/ 130 w 883"/>
                <a:gd name="T83" fmla="*/ 120 h 293"/>
                <a:gd name="T84" fmla="*/ 122 w 883"/>
                <a:gd name="T85" fmla="*/ 119 h 293"/>
                <a:gd name="T86" fmla="*/ 93 w 883"/>
                <a:gd name="T87" fmla="*/ 84 h 293"/>
                <a:gd name="T88" fmla="*/ 94 w 883"/>
                <a:gd name="T89" fmla="*/ 63 h 293"/>
                <a:gd name="T90" fmla="*/ 84 w 883"/>
                <a:gd name="T91" fmla="*/ 85 h 293"/>
                <a:gd name="T92" fmla="*/ 119 w 883"/>
                <a:gd name="T93" fmla="*/ 132 h 293"/>
                <a:gd name="T94" fmla="*/ 122 w 883"/>
                <a:gd name="T95" fmla="*/ 133 h 293"/>
                <a:gd name="T96" fmla="*/ 131 w 883"/>
                <a:gd name="T97" fmla="*/ 134 h 293"/>
                <a:gd name="T98" fmla="*/ 160 w 883"/>
                <a:gd name="T99" fmla="*/ 126 h 293"/>
                <a:gd name="T100" fmla="*/ 187 w 883"/>
                <a:gd name="T101" fmla="*/ 94 h 293"/>
                <a:gd name="T102" fmla="*/ 188 w 883"/>
                <a:gd name="T103" fmla="*/ 90 h 293"/>
                <a:gd name="T104" fmla="*/ 190 w 883"/>
                <a:gd name="T105" fmla="*/ 80 h 293"/>
                <a:gd name="T106" fmla="*/ 173 w 883"/>
                <a:gd name="T107" fmla="*/ 28 h 293"/>
                <a:gd name="T108" fmla="*/ 157 w 883"/>
                <a:gd name="T109" fmla="*/ 14 h 293"/>
                <a:gd name="T110" fmla="*/ 116 w 883"/>
                <a:gd name="T11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83" h="293">
                  <a:moveTo>
                    <a:pt x="33" y="72"/>
                  </a:moveTo>
                  <a:cubicBezTo>
                    <a:pt x="33" y="72"/>
                    <a:pt x="33" y="72"/>
                    <a:pt x="33" y="72"/>
                  </a:cubicBezTo>
                  <a:cubicBezTo>
                    <a:pt x="33" y="72"/>
                    <a:pt x="33" y="72"/>
                    <a:pt x="33" y="72"/>
                  </a:cubicBezTo>
                  <a:moveTo>
                    <a:pt x="111" y="0"/>
                  </a:moveTo>
                  <a:cubicBezTo>
                    <a:pt x="101" y="0"/>
                    <a:pt x="91" y="2"/>
                    <a:pt x="82" y="4"/>
                  </a:cubicBezTo>
                  <a:cubicBezTo>
                    <a:pt x="79" y="5"/>
                    <a:pt x="76" y="6"/>
                    <a:pt x="73" y="8"/>
                  </a:cubicBezTo>
                  <a:cubicBezTo>
                    <a:pt x="72" y="8"/>
                    <a:pt x="71" y="8"/>
                    <a:pt x="70" y="9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0" y="14"/>
                    <a:pt x="55" y="17"/>
                    <a:pt x="50" y="20"/>
                  </a:cubicBezTo>
                  <a:cubicBezTo>
                    <a:pt x="41" y="27"/>
                    <a:pt x="32" y="36"/>
                    <a:pt x="25" y="46"/>
                  </a:cubicBezTo>
                  <a:cubicBezTo>
                    <a:pt x="21" y="50"/>
                    <a:pt x="18" y="55"/>
                    <a:pt x="15" y="61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8" y="74"/>
                    <a:pt x="8" y="75"/>
                    <a:pt x="7" y="77"/>
                  </a:cubicBezTo>
                  <a:cubicBezTo>
                    <a:pt x="5" y="83"/>
                    <a:pt x="2" y="89"/>
                    <a:pt x="1" y="95"/>
                  </a:cubicBezTo>
                  <a:cubicBezTo>
                    <a:pt x="1" y="96"/>
                    <a:pt x="0" y="98"/>
                    <a:pt x="0" y="99"/>
                  </a:cubicBezTo>
                  <a:cubicBezTo>
                    <a:pt x="0" y="101"/>
                    <a:pt x="1" y="102"/>
                    <a:pt x="1" y="104"/>
                  </a:cubicBezTo>
                  <a:cubicBezTo>
                    <a:pt x="2" y="107"/>
                    <a:pt x="2" y="110"/>
                    <a:pt x="3" y="113"/>
                  </a:cubicBezTo>
                  <a:cubicBezTo>
                    <a:pt x="3" y="118"/>
                    <a:pt x="3" y="118"/>
                    <a:pt x="3" y="118"/>
                  </a:cubicBezTo>
                  <a:cubicBezTo>
                    <a:pt x="4" y="122"/>
                    <a:pt x="4" y="122"/>
                    <a:pt x="4" y="122"/>
                  </a:cubicBezTo>
                  <a:cubicBezTo>
                    <a:pt x="4" y="126"/>
                    <a:pt x="4" y="129"/>
                    <a:pt x="4" y="132"/>
                  </a:cubicBezTo>
                  <a:cubicBezTo>
                    <a:pt x="4" y="135"/>
                    <a:pt x="4" y="138"/>
                    <a:pt x="4" y="141"/>
                  </a:cubicBezTo>
                  <a:cubicBezTo>
                    <a:pt x="4" y="145"/>
                    <a:pt x="3" y="148"/>
                    <a:pt x="3" y="151"/>
                  </a:cubicBezTo>
                  <a:cubicBezTo>
                    <a:pt x="2" y="154"/>
                    <a:pt x="2" y="157"/>
                    <a:pt x="2" y="160"/>
                  </a:cubicBezTo>
                  <a:cubicBezTo>
                    <a:pt x="1" y="163"/>
                    <a:pt x="1" y="165"/>
                    <a:pt x="0" y="168"/>
                  </a:cubicBezTo>
                  <a:cubicBezTo>
                    <a:pt x="0" y="168"/>
                    <a:pt x="0" y="169"/>
                    <a:pt x="0" y="170"/>
                  </a:cubicBezTo>
                  <a:cubicBezTo>
                    <a:pt x="2" y="176"/>
                    <a:pt x="4" y="182"/>
                    <a:pt x="6" y="188"/>
                  </a:cubicBezTo>
                  <a:cubicBezTo>
                    <a:pt x="10" y="200"/>
                    <a:pt x="16" y="212"/>
                    <a:pt x="23" y="223"/>
                  </a:cubicBezTo>
                  <a:cubicBezTo>
                    <a:pt x="26" y="227"/>
                    <a:pt x="26" y="227"/>
                    <a:pt x="26" y="227"/>
                  </a:cubicBezTo>
                  <a:cubicBezTo>
                    <a:pt x="27" y="228"/>
                    <a:pt x="28" y="229"/>
                    <a:pt x="29" y="231"/>
                  </a:cubicBezTo>
                  <a:cubicBezTo>
                    <a:pt x="35" y="238"/>
                    <a:pt x="35" y="238"/>
                    <a:pt x="35" y="238"/>
                  </a:cubicBezTo>
                  <a:cubicBezTo>
                    <a:pt x="42" y="246"/>
                    <a:pt x="42" y="246"/>
                    <a:pt x="42" y="246"/>
                  </a:cubicBezTo>
                  <a:cubicBezTo>
                    <a:pt x="43" y="247"/>
                    <a:pt x="44" y="248"/>
                    <a:pt x="45" y="249"/>
                  </a:cubicBezTo>
                  <a:cubicBezTo>
                    <a:pt x="49" y="252"/>
                    <a:pt x="49" y="252"/>
                    <a:pt x="49" y="252"/>
                  </a:cubicBezTo>
                  <a:cubicBezTo>
                    <a:pt x="51" y="254"/>
                    <a:pt x="54" y="257"/>
                    <a:pt x="56" y="259"/>
                  </a:cubicBezTo>
                  <a:cubicBezTo>
                    <a:pt x="64" y="264"/>
                    <a:pt x="64" y="264"/>
                    <a:pt x="64" y="264"/>
                  </a:cubicBezTo>
                  <a:cubicBezTo>
                    <a:pt x="66" y="266"/>
                    <a:pt x="66" y="266"/>
                    <a:pt x="66" y="266"/>
                  </a:cubicBezTo>
                  <a:cubicBezTo>
                    <a:pt x="67" y="266"/>
                    <a:pt x="67" y="266"/>
                    <a:pt x="67" y="266"/>
                  </a:cubicBezTo>
                  <a:cubicBezTo>
                    <a:pt x="68" y="267"/>
                    <a:pt x="68" y="267"/>
                    <a:pt x="68" y="267"/>
                  </a:cubicBezTo>
                  <a:cubicBezTo>
                    <a:pt x="69" y="267"/>
                    <a:pt x="69" y="267"/>
                    <a:pt x="69" y="267"/>
                  </a:cubicBezTo>
                  <a:cubicBezTo>
                    <a:pt x="73" y="270"/>
                    <a:pt x="73" y="270"/>
                    <a:pt x="73" y="270"/>
                  </a:cubicBezTo>
                  <a:cubicBezTo>
                    <a:pt x="75" y="271"/>
                    <a:pt x="79" y="273"/>
                    <a:pt x="82" y="274"/>
                  </a:cubicBezTo>
                  <a:cubicBezTo>
                    <a:pt x="93" y="280"/>
                    <a:pt x="106" y="285"/>
                    <a:pt x="119" y="288"/>
                  </a:cubicBezTo>
                  <a:cubicBezTo>
                    <a:pt x="132" y="291"/>
                    <a:pt x="145" y="292"/>
                    <a:pt x="158" y="293"/>
                  </a:cubicBezTo>
                  <a:cubicBezTo>
                    <a:pt x="162" y="293"/>
                    <a:pt x="165" y="293"/>
                    <a:pt x="168" y="293"/>
                  </a:cubicBezTo>
                  <a:cubicBezTo>
                    <a:pt x="178" y="293"/>
                    <a:pt x="188" y="292"/>
                    <a:pt x="198" y="291"/>
                  </a:cubicBezTo>
                  <a:cubicBezTo>
                    <a:pt x="205" y="290"/>
                    <a:pt x="212" y="289"/>
                    <a:pt x="218" y="288"/>
                  </a:cubicBezTo>
                  <a:cubicBezTo>
                    <a:pt x="228" y="286"/>
                    <a:pt x="228" y="286"/>
                    <a:pt x="228" y="286"/>
                  </a:cubicBezTo>
                  <a:cubicBezTo>
                    <a:pt x="238" y="283"/>
                    <a:pt x="238" y="283"/>
                    <a:pt x="238" y="283"/>
                  </a:cubicBezTo>
                  <a:cubicBezTo>
                    <a:pt x="264" y="277"/>
                    <a:pt x="289" y="267"/>
                    <a:pt x="314" y="256"/>
                  </a:cubicBezTo>
                  <a:cubicBezTo>
                    <a:pt x="363" y="234"/>
                    <a:pt x="411" y="210"/>
                    <a:pt x="457" y="185"/>
                  </a:cubicBezTo>
                  <a:cubicBezTo>
                    <a:pt x="457" y="185"/>
                    <a:pt x="457" y="184"/>
                    <a:pt x="457" y="184"/>
                  </a:cubicBezTo>
                  <a:cubicBezTo>
                    <a:pt x="464" y="181"/>
                    <a:pt x="471" y="177"/>
                    <a:pt x="478" y="173"/>
                  </a:cubicBezTo>
                  <a:cubicBezTo>
                    <a:pt x="493" y="164"/>
                    <a:pt x="509" y="154"/>
                    <a:pt x="524" y="146"/>
                  </a:cubicBezTo>
                  <a:cubicBezTo>
                    <a:pt x="531" y="142"/>
                    <a:pt x="539" y="138"/>
                    <a:pt x="546" y="134"/>
                  </a:cubicBezTo>
                  <a:cubicBezTo>
                    <a:pt x="554" y="129"/>
                    <a:pt x="563" y="125"/>
                    <a:pt x="572" y="121"/>
                  </a:cubicBezTo>
                  <a:cubicBezTo>
                    <a:pt x="579" y="119"/>
                    <a:pt x="585" y="116"/>
                    <a:pt x="591" y="114"/>
                  </a:cubicBezTo>
                  <a:cubicBezTo>
                    <a:pt x="614" y="105"/>
                    <a:pt x="637" y="99"/>
                    <a:pt x="660" y="95"/>
                  </a:cubicBezTo>
                  <a:cubicBezTo>
                    <a:pt x="671" y="93"/>
                    <a:pt x="683" y="91"/>
                    <a:pt x="694" y="90"/>
                  </a:cubicBezTo>
                  <a:cubicBezTo>
                    <a:pt x="702" y="89"/>
                    <a:pt x="711" y="89"/>
                    <a:pt x="719" y="89"/>
                  </a:cubicBezTo>
                  <a:cubicBezTo>
                    <a:pt x="722" y="89"/>
                    <a:pt x="724" y="89"/>
                    <a:pt x="727" y="89"/>
                  </a:cubicBezTo>
                  <a:cubicBezTo>
                    <a:pt x="749" y="90"/>
                    <a:pt x="770" y="94"/>
                    <a:pt x="788" y="101"/>
                  </a:cubicBezTo>
                  <a:cubicBezTo>
                    <a:pt x="807" y="109"/>
                    <a:pt x="823" y="120"/>
                    <a:pt x="835" y="133"/>
                  </a:cubicBezTo>
                  <a:cubicBezTo>
                    <a:pt x="847" y="147"/>
                    <a:pt x="856" y="162"/>
                    <a:pt x="859" y="178"/>
                  </a:cubicBezTo>
                  <a:cubicBezTo>
                    <a:pt x="862" y="194"/>
                    <a:pt x="861" y="210"/>
                    <a:pt x="854" y="222"/>
                  </a:cubicBezTo>
                  <a:cubicBezTo>
                    <a:pt x="848" y="234"/>
                    <a:pt x="837" y="242"/>
                    <a:pt x="826" y="246"/>
                  </a:cubicBezTo>
                  <a:cubicBezTo>
                    <a:pt x="821" y="248"/>
                    <a:pt x="816" y="249"/>
                    <a:pt x="812" y="249"/>
                  </a:cubicBezTo>
                  <a:cubicBezTo>
                    <a:pt x="806" y="249"/>
                    <a:pt x="800" y="247"/>
                    <a:pt x="795" y="244"/>
                  </a:cubicBezTo>
                  <a:cubicBezTo>
                    <a:pt x="794" y="244"/>
                    <a:pt x="794" y="244"/>
                    <a:pt x="794" y="244"/>
                  </a:cubicBezTo>
                  <a:cubicBezTo>
                    <a:pt x="793" y="243"/>
                    <a:pt x="793" y="243"/>
                    <a:pt x="793" y="243"/>
                  </a:cubicBezTo>
                  <a:cubicBezTo>
                    <a:pt x="792" y="243"/>
                    <a:pt x="792" y="243"/>
                    <a:pt x="792" y="243"/>
                  </a:cubicBezTo>
                  <a:cubicBezTo>
                    <a:pt x="791" y="242"/>
                    <a:pt x="790" y="241"/>
                    <a:pt x="789" y="241"/>
                  </a:cubicBezTo>
                  <a:cubicBezTo>
                    <a:pt x="788" y="239"/>
                    <a:pt x="786" y="237"/>
                    <a:pt x="785" y="236"/>
                  </a:cubicBezTo>
                  <a:cubicBezTo>
                    <a:pt x="782" y="232"/>
                    <a:pt x="781" y="229"/>
                    <a:pt x="779" y="225"/>
                  </a:cubicBezTo>
                  <a:cubicBezTo>
                    <a:pt x="777" y="218"/>
                    <a:pt x="777" y="211"/>
                    <a:pt x="778" y="206"/>
                  </a:cubicBezTo>
                  <a:cubicBezTo>
                    <a:pt x="779" y="201"/>
                    <a:pt x="781" y="197"/>
                    <a:pt x="782" y="195"/>
                  </a:cubicBezTo>
                  <a:cubicBezTo>
                    <a:pt x="784" y="193"/>
                    <a:pt x="785" y="192"/>
                    <a:pt x="785" y="192"/>
                  </a:cubicBezTo>
                  <a:cubicBezTo>
                    <a:pt x="785" y="191"/>
                    <a:pt x="785" y="191"/>
                    <a:pt x="785" y="191"/>
                  </a:cubicBezTo>
                  <a:cubicBezTo>
                    <a:pt x="787" y="189"/>
                    <a:pt x="787" y="186"/>
                    <a:pt x="785" y="184"/>
                  </a:cubicBezTo>
                  <a:cubicBezTo>
                    <a:pt x="784" y="183"/>
                    <a:pt x="783" y="182"/>
                    <a:pt x="781" y="182"/>
                  </a:cubicBezTo>
                  <a:cubicBezTo>
                    <a:pt x="780" y="182"/>
                    <a:pt x="778" y="183"/>
                    <a:pt x="777" y="184"/>
                  </a:cubicBezTo>
                  <a:cubicBezTo>
                    <a:pt x="777" y="184"/>
                    <a:pt x="776" y="185"/>
                    <a:pt x="773" y="188"/>
                  </a:cubicBezTo>
                  <a:cubicBezTo>
                    <a:pt x="771" y="191"/>
                    <a:pt x="767" y="196"/>
                    <a:pt x="766" y="203"/>
                  </a:cubicBezTo>
                  <a:cubicBezTo>
                    <a:pt x="764" y="210"/>
                    <a:pt x="763" y="219"/>
                    <a:pt x="766" y="229"/>
                  </a:cubicBezTo>
                  <a:cubicBezTo>
                    <a:pt x="769" y="239"/>
                    <a:pt x="775" y="250"/>
                    <a:pt x="787" y="258"/>
                  </a:cubicBezTo>
                  <a:cubicBezTo>
                    <a:pt x="793" y="261"/>
                    <a:pt x="800" y="264"/>
                    <a:pt x="808" y="265"/>
                  </a:cubicBezTo>
                  <a:cubicBezTo>
                    <a:pt x="810" y="265"/>
                    <a:pt x="812" y="265"/>
                    <a:pt x="814" y="265"/>
                  </a:cubicBezTo>
                  <a:cubicBezTo>
                    <a:pt x="819" y="265"/>
                    <a:pt x="825" y="264"/>
                    <a:pt x="831" y="263"/>
                  </a:cubicBezTo>
                  <a:cubicBezTo>
                    <a:pt x="839" y="260"/>
                    <a:pt x="846" y="257"/>
                    <a:pt x="853" y="251"/>
                  </a:cubicBezTo>
                  <a:cubicBezTo>
                    <a:pt x="857" y="249"/>
                    <a:pt x="860" y="246"/>
                    <a:pt x="863" y="242"/>
                  </a:cubicBezTo>
                  <a:cubicBezTo>
                    <a:pt x="865" y="239"/>
                    <a:pt x="865" y="239"/>
                    <a:pt x="865" y="239"/>
                  </a:cubicBezTo>
                  <a:cubicBezTo>
                    <a:pt x="866" y="238"/>
                    <a:pt x="867" y="238"/>
                    <a:pt x="868" y="237"/>
                  </a:cubicBezTo>
                  <a:cubicBezTo>
                    <a:pt x="869" y="234"/>
                    <a:pt x="869" y="234"/>
                    <a:pt x="869" y="234"/>
                  </a:cubicBezTo>
                  <a:cubicBezTo>
                    <a:pt x="869" y="234"/>
                    <a:pt x="869" y="234"/>
                    <a:pt x="869" y="234"/>
                  </a:cubicBezTo>
                  <a:cubicBezTo>
                    <a:pt x="870" y="233"/>
                    <a:pt x="870" y="233"/>
                    <a:pt x="870" y="233"/>
                  </a:cubicBezTo>
                  <a:cubicBezTo>
                    <a:pt x="870" y="232"/>
                    <a:pt x="870" y="232"/>
                    <a:pt x="870" y="232"/>
                  </a:cubicBezTo>
                  <a:cubicBezTo>
                    <a:pt x="871" y="231"/>
                    <a:pt x="871" y="231"/>
                    <a:pt x="871" y="231"/>
                  </a:cubicBezTo>
                  <a:cubicBezTo>
                    <a:pt x="880" y="215"/>
                    <a:pt x="883" y="194"/>
                    <a:pt x="880" y="174"/>
                  </a:cubicBezTo>
                  <a:cubicBezTo>
                    <a:pt x="876" y="154"/>
                    <a:pt x="866" y="135"/>
                    <a:pt x="852" y="118"/>
                  </a:cubicBezTo>
                  <a:cubicBezTo>
                    <a:pt x="837" y="102"/>
                    <a:pt x="819" y="89"/>
                    <a:pt x="797" y="79"/>
                  </a:cubicBezTo>
                  <a:cubicBezTo>
                    <a:pt x="776" y="70"/>
                    <a:pt x="752" y="66"/>
                    <a:pt x="728" y="65"/>
                  </a:cubicBezTo>
                  <a:cubicBezTo>
                    <a:pt x="724" y="64"/>
                    <a:pt x="720" y="64"/>
                    <a:pt x="716" y="64"/>
                  </a:cubicBezTo>
                  <a:cubicBezTo>
                    <a:pt x="696" y="64"/>
                    <a:pt x="675" y="67"/>
                    <a:pt x="655" y="70"/>
                  </a:cubicBezTo>
                  <a:cubicBezTo>
                    <a:pt x="631" y="75"/>
                    <a:pt x="606" y="82"/>
                    <a:pt x="583" y="91"/>
                  </a:cubicBezTo>
                  <a:cubicBezTo>
                    <a:pt x="574" y="94"/>
                    <a:pt x="565" y="98"/>
                    <a:pt x="557" y="102"/>
                  </a:cubicBezTo>
                  <a:cubicBezTo>
                    <a:pt x="548" y="106"/>
                    <a:pt x="539" y="111"/>
                    <a:pt x="530" y="116"/>
                  </a:cubicBezTo>
                  <a:cubicBezTo>
                    <a:pt x="524" y="119"/>
                    <a:pt x="518" y="122"/>
                    <a:pt x="513" y="126"/>
                  </a:cubicBezTo>
                  <a:cubicBezTo>
                    <a:pt x="502" y="132"/>
                    <a:pt x="491" y="139"/>
                    <a:pt x="480" y="146"/>
                  </a:cubicBezTo>
                  <a:cubicBezTo>
                    <a:pt x="468" y="153"/>
                    <a:pt x="457" y="159"/>
                    <a:pt x="446" y="166"/>
                  </a:cubicBezTo>
                  <a:cubicBezTo>
                    <a:pt x="424" y="180"/>
                    <a:pt x="401" y="193"/>
                    <a:pt x="378" y="206"/>
                  </a:cubicBezTo>
                  <a:cubicBezTo>
                    <a:pt x="355" y="219"/>
                    <a:pt x="332" y="232"/>
                    <a:pt x="308" y="244"/>
                  </a:cubicBezTo>
                  <a:cubicBezTo>
                    <a:pt x="285" y="256"/>
                    <a:pt x="261" y="267"/>
                    <a:pt x="236" y="275"/>
                  </a:cubicBezTo>
                  <a:cubicBezTo>
                    <a:pt x="226" y="277"/>
                    <a:pt x="226" y="277"/>
                    <a:pt x="226" y="277"/>
                  </a:cubicBezTo>
                  <a:cubicBezTo>
                    <a:pt x="217" y="280"/>
                    <a:pt x="217" y="280"/>
                    <a:pt x="217" y="280"/>
                  </a:cubicBezTo>
                  <a:cubicBezTo>
                    <a:pt x="210" y="281"/>
                    <a:pt x="204" y="282"/>
                    <a:pt x="197" y="283"/>
                  </a:cubicBezTo>
                  <a:cubicBezTo>
                    <a:pt x="187" y="285"/>
                    <a:pt x="176" y="286"/>
                    <a:pt x="166" y="286"/>
                  </a:cubicBezTo>
                  <a:cubicBezTo>
                    <a:pt x="163" y="286"/>
                    <a:pt x="161" y="285"/>
                    <a:pt x="159" y="285"/>
                  </a:cubicBezTo>
                  <a:cubicBezTo>
                    <a:pt x="146" y="285"/>
                    <a:pt x="133" y="283"/>
                    <a:pt x="121" y="280"/>
                  </a:cubicBezTo>
                  <a:cubicBezTo>
                    <a:pt x="108" y="277"/>
                    <a:pt x="96" y="273"/>
                    <a:pt x="85" y="267"/>
                  </a:cubicBezTo>
                  <a:cubicBezTo>
                    <a:pt x="83" y="265"/>
                    <a:pt x="80" y="264"/>
                    <a:pt x="77" y="262"/>
                  </a:cubicBezTo>
                  <a:cubicBezTo>
                    <a:pt x="73" y="260"/>
                    <a:pt x="73" y="260"/>
                    <a:pt x="73" y="260"/>
                  </a:cubicBezTo>
                  <a:cubicBezTo>
                    <a:pt x="72" y="259"/>
                    <a:pt x="72" y="259"/>
                    <a:pt x="72" y="259"/>
                  </a:cubicBezTo>
                  <a:cubicBezTo>
                    <a:pt x="72" y="259"/>
                    <a:pt x="72" y="259"/>
                    <a:pt x="72" y="259"/>
                  </a:cubicBezTo>
                  <a:cubicBezTo>
                    <a:pt x="71" y="258"/>
                    <a:pt x="71" y="258"/>
                    <a:pt x="71" y="258"/>
                  </a:cubicBezTo>
                  <a:cubicBezTo>
                    <a:pt x="70" y="257"/>
                    <a:pt x="70" y="257"/>
                    <a:pt x="70" y="257"/>
                  </a:cubicBezTo>
                  <a:cubicBezTo>
                    <a:pt x="62" y="251"/>
                    <a:pt x="62" y="251"/>
                    <a:pt x="62" y="251"/>
                  </a:cubicBezTo>
                  <a:cubicBezTo>
                    <a:pt x="60" y="249"/>
                    <a:pt x="58" y="247"/>
                    <a:pt x="56" y="245"/>
                  </a:cubicBezTo>
                  <a:cubicBezTo>
                    <a:pt x="52" y="242"/>
                    <a:pt x="52" y="242"/>
                    <a:pt x="52" y="242"/>
                  </a:cubicBezTo>
                  <a:cubicBezTo>
                    <a:pt x="51" y="241"/>
                    <a:pt x="50" y="239"/>
                    <a:pt x="49" y="238"/>
                  </a:cubicBezTo>
                  <a:cubicBezTo>
                    <a:pt x="44" y="231"/>
                    <a:pt x="44" y="231"/>
                    <a:pt x="44" y="231"/>
                  </a:cubicBezTo>
                  <a:cubicBezTo>
                    <a:pt x="38" y="224"/>
                    <a:pt x="38" y="224"/>
                    <a:pt x="38" y="224"/>
                  </a:cubicBezTo>
                  <a:cubicBezTo>
                    <a:pt x="38" y="223"/>
                    <a:pt x="37" y="221"/>
                    <a:pt x="36" y="220"/>
                  </a:cubicBezTo>
                  <a:cubicBezTo>
                    <a:pt x="34" y="216"/>
                    <a:pt x="34" y="216"/>
                    <a:pt x="34" y="216"/>
                  </a:cubicBezTo>
                  <a:cubicBezTo>
                    <a:pt x="31" y="211"/>
                    <a:pt x="28" y="206"/>
                    <a:pt x="26" y="201"/>
                  </a:cubicBezTo>
                  <a:cubicBezTo>
                    <a:pt x="13" y="169"/>
                    <a:pt x="11" y="134"/>
                    <a:pt x="19" y="104"/>
                  </a:cubicBezTo>
                  <a:cubicBezTo>
                    <a:pt x="21" y="97"/>
                    <a:pt x="23" y="91"/>
                    <a:pt x="26" y="86"/>
                  </a:cubicBezTo>
                  <a:cubicBezTo>
                    <a:pt x="26" y="85"/>
                    <a:pt x="27" y="83"/>
                    <a:pt x="27" y="82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31" y="74"/>
                    <a:pt x="31" y="74"/>
                    <a:pt x="31" y="7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3" y="72"/>
                    <a:pt x="33" y="72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6" y="67"/>
                    <a:pt x="39" y="63"/>
                    <a:pt x="42" y="59"/>
                  </a:cubicBezTo>
                  <a:cubicBezTo>
                    <a:pt x="48" y="51"/>
                    <a:pt x="55" y="44"/>
                    <a:pt x="63" y="38"/>
                  </a:cubicBezTo>
                  <a:cubicBezTo>
                    <a:pt x="78" y="27"/>
                    <a:pt x="95" y="21"/>
                    <a:pt x="111" y="21"/>
                  </a:cubicBezTo>
                  <a:cubicBezTo>
                    <a:pt x="112" y="21"/>
                    <a:pt x="113" y="21"/>
                    <a:pt x="115" y="21"/>
                  </a:cubicBezTo>
                  <a:cubicBezTo>
                    <a:pt x="132" y="22"/>
                    <a:pt x="148" y="29"/>
                    <a:pt x="158" y="41"/>
                  </a:cubicBezTo>
                  <a:cubicBezTo>
                    <a:pt x="161" y="44"/>
                    <a:pt x="163" y="47"/>
                    <a:pt x="165" y="50"/>
                  </a:cubicBezTo>
                  <a:cubicBezTo>
                    <a:pt x="167" y="53"/>
                    <a:pt x="168" y="57"/>
                    <a:pt x="169" y="60"/>
                  </a:cubicBezTo>
                  <a:cubicBezTo>
                    <a:pt x="171" y="64"/>
                    <a:pt x="171" y="67"/>
                    <a:pt x="172" y="71"/>
                  </a:cubicBezTo>
                  <a:cubicBezTo>
                    <a:pt x="172" y="73"/>
                    <a:pt x="172" y="74"/>
                    <a:pt x="172" y="76"/>
                  </a:cubicBezTo>
                  <a:cubicBezTo>
                    <a:pt x="172" y="79"/>
                    <a:pt x="172" y="79"/>
                    <a:pt x="172" y="79"/>
                  </a:cubicBezTo>
                  <a:cubicBezTo>
                    <a:pt x="172" y="81"/>
                    <a:pt x="172" y="81"/>
                    <a:pt x="172" y="81"/>
                  </a:cubicBezTo>
                  <a:cubicBezTo>
                    <a:pt x="172" y="82"/>
                    <a:pt x="172" y="82"/>
                    <a:pt x="172" y="82"/>
                  </a:cubicBezTo>
                  <a:cubicBezTo>
                    <a:pt x="171" y="83"/>
                    <a:pt x="171" y="83"/>
                    <a:pt x="171" y="83"/>
                  </a:cubicBezTo>
                  <a:cubicBezTo>
                    <a:pt x="171" y="86"/>
                    <a:pt x="171" y="86"/>
                    <a:pt x="171" y="86"/>
                  </a:cubicBezTo>
                  <a:cubicBezTo>
                    <a:pt x="170" y="88"/>
                    <a:pt x="170" y="88"/>
                    <a:pt x="170" y="88"/>
                  </a:cubicBezTo>
                  <a:cubicBezTo>
                    <a:pt x="170" y="89"/>
                    <a:pt x="170" y="90"/>
                    <a:pt x="169" y="91"/>
                  </a:cubicBezTo>
                  <a:cubicBezTo>
                    <a:pt x="168" y="94"/>
                    <a:pt x="167" y="97"/>
                    <a:pt x="165" y="99"/>
                  </a:cubicBezTo>
                  <a:cubicBezTo>
                    <a:pt x="162" y="105"/>
                    <a:pt x="157" y="109"/>
                    <a:pt x="152" y="112"/>
                  </a:cubicBezTo>
                  <a:cubicBezTo>
                    <a:pt x="147" y="116"/>
                    <a:pt x="142" y="118"/>
                    <a:pt x="136" y="119"/>
                  </a:cubicBezTo>
                  <a:cubicBezTo>
                    <a:pt x="135" y="119"/>
                    <a:pt x="134" y="119"/>
                    <a:pt x="132" y="119"/>
                  </a:cubicBezTo>
                  <a:cubicBezTo>
                    <a:pt x="130" y="120"/>
                    <a:pt x="130" y="120"/>
                    <a:pt x="130" y="120"/>
                  </a:cubicBezTo>
                  <a:cubicBezTo>
                    <a:pt x="129" y="120"/>
                    <a:pt x="129" y="120"/>
                    <a:pt x="129" y="120"/>
                  </a:cubicBezTo>
                  <a:cubicBezTo>
                    <a:pt x="127" y="120"/>
                    <a:pt x="127" y="120"/>
                    <a:pt x="127" y="120"/>
                  </a:cubicBezTo>
                  <a:cubicBezTo>
                    <a:pt x="125" y="119"/>
                    <a:pt x="125" y="119"/>
                    <a:pt x="125" y="119"/>
                  </a:cubicBezTo>
                  <a:cubicBezTo>
                    <a:pt x="122" y="119"/>
                    <a:pt x="122" y="119"/>
                    <a:pt x="122" y="119"/>
                  </a:cubicBezTo>
                  <a:cubicBezTo>
                    <a:pt x="121" y="119"/>
                    <a:pt x="121" y="119"/>
                    <a:pt x="121" y="119"/>
                  </a:cubicBezTo>
                  <a:cubicBezTo>
                    <a:pt x="116" y="117"/>
                    <a:pt x="112" y="115"/>
                    <a:pt x="109" y="113"/>
                  </a:cubicBezTo>
                  <a:cubicBezTo>
                    <a:pt x="105" y="110"/>
                    <a:pt x="102" y="107"/>
                    <a:pt x="100" y="103"/>
                  </a:cubicBezTo>
                  <a:cubicBezTo>
                    <a:pt x="95" y="97"/>
                    <a:pt x="93" y="90"/>
                    <a:pt x="93" y="84"/>
                  </a:cubicBezTo>
                  <a:cubicBezTo>
                    <a:pt x="92" y="79"/>
                    <a:pt x="93" y="75"/>
                    <a:pt x="94" y="72"/>
                  </a:cubicBezTo>
                  <a:cubicBezTo>
                    <a:pt x="95" y="69"/>
                    <a:pt x="95" y="68"/>
                    <a:pt x="95" y="68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6" y="66"/>
                    <a:pt x="95" y="64"/>
                    <a:pt x="94" y="63"/>
                  </a:cubicBezTo>
                  <a:cubicBezTo>
                    <a:pt x="93" y="63"/>
                    <a:pt x="93" y="63"/>
                    <a:pt x="92" y="63"/>
                  </a:cubicBezTo>
                  <a:cubicBezTo>
                    <a:pt x="91" y="63"/>
                    <a:pt x="90" y="63"/>
                    <a:pt x="89" y="65"/>
                  </a:cubicBezTo>
                  <a:cubicBezTo>
                    <a:pt x="89" y="65"/>
                    <a:pt x="88" y="66"/>
                    <a:pt x="87" y="69"/>
                  </a:cubicBezTo>
                  <a:cubicBezTo>
                    <a:pt x="85" y="73"/>
                    <a:pt x="84" y="78"/>
                    <a:pt x="84" y="85"/>
                  </a:cubicBezTo>
                  <a:cubicBezTo>
                    <a:pt x="84" y="92"/>
                    <a:pt x="86" y="100"/>
                    <a:pt x="90" y="109"/>
                  </a:cubicBezTo>
                  <a:cubicBezTo>
                    <a:pt x="93" y="114"/>
                    <a:pt x="96" y="118"/>
                    <a:pt x="101" y="122"/>
                  </a:cubicBezTo>
                  <a:cubicBezTo>
                    <a:pt x="105" y="126"/>
                    <a:pt x="111" y="129"/>
                    <a:pt x="117" y="131"/>
                  </a:cubicBezTo>
                  <a:cubicBezTo>
                    <a:pt x="119" y="132"/>
                    <a:pt x="119" y="132"/>
                    <a:pt x="119" y="132"/>
                  </a:cubicBezTo>
                  <a:cubicBezTo>
                    <a:pt x="119" y="132"/>
                    <a:pt x="119" y="132"/>
                    <a:pt x="119" y="132"/>
                  </a:cubicBezTo>
                  <a:cubicBezTo>
                    <a:pt x="119" y="132"/>
                    <a:pt x="119" y="132"/>
                    <a:pt x="119" y="132"/>
                  </a:cubicBezTo>
                  <a:cubicBezTo>
                    <a:pt x="120" y="132"/>
                    <a:pt x="120" y="132"/>
                    <a:pt x="120" y="132"/>
                  </a:cubicBezTo>
                  <a:cubicBezTo>
                    <a:pt x="122" y="133"/>
                    <a:pt x="122" y="133"/>
                    <a:pt x="122" y="133"/>
                  </a:cubicBezTo>
                  <a:cubicBezTo>
                    <a:pt x="124" y="133"/>
                    <a:pt x="124" y="133"/>
                    <a:pt x="124" y="133"/>
                  </a:cubicBezTo>
                  <a:cubicBezTo>
                    <a:pt x="127" y="133"/>
                    <a:pt x="127" y="133"/>
                    <a:pt x="127" y="133"/>
                  </a:cubicBezTo>
                  <a:cubicBezTo>
                    <a:pt x="130" y="134"/>
                    <a:pt x="130" y="134"/>
                    <a:pt x="130" y="134"/>
                  </a:cubicBezTo>
                  <a:cubicBezTo>
                    <a:pt x="130" y="134"/>
                    <a:pt x="131" y="134"/>
                    <a:pt x="131" y="134"/>
                  </a:cubicBezTo>
                  <a:cubicBezTo>
                    <a:pt x="131" y="134"/>
                    <a:pt x="132" y="134"/>
                    <a:pt x="133" y="134"/>
                  </a:cubicBezTo>
                  <a:cubicBezTo>
                    <a:pt x="133" y="134"/>
                    <a:pt x="133" y="134"/>
                    <a:pt x="133" y="134"/>
                  </a:cubicBezTo>
                  <a:cubicBezTo>
                    <a:pt x="135" y="134"/>
                    <a:pt x="137" y="134"/>
                    <a:pt x="138" y="133"/>
                  </a:cubicBezTo>
                  <a:cubicBezTo>
                    <a:pt x="146" y="132"/>
                    <a:pt x="153" y="130"/>
                    <a:pt x="160" y="126"/>
                  </a:cubicBezTo>
                  <a:cubicBezTo>
                    <a:pt x="167" y="122"/>
                    <a:pt x="174" y="116"/>
                    <a:pt x="179" y="109"/>
                  </a:cubicBezTo>
                  <a:cubicBezTo>
                    <a:pt x="180" y="107"/>
                    <a:pt x="181" y="105"/>
                    <a:pt x="183" y="103"/>
                  </a:cubicBezTo>
                  <a:cubicBezTo>
                    <a:pt x="184" y="101"/>
                    <a:pt x="185" y="99"/>
                    <a:pt x="186" y="97"/>
                  </a:cubicBezTo>
                  <a:cubicBezTo>
                    <a:pt x="186" y="96"/>
                    <a:pt x="186" y="95"/>
                    <a:pt x="187" y="94"/>
                  </a:cubicBezTo>
                  <a:cubicBezTo>
                    <a:pt x="187" y="92"/>
                    <a:pt x="187" y="92"/>
                    <a:pt x="187" y="92"/>
                  </a:cubicBezTo>
                  <a:cubicBezTo>
                    <a:pt x="188" y="91"/>
                    <a:pt x="188" y="91"/>
                    <a:pt x="188" y="91"/>
                  </a:cubicBezTo>
                  <a:cubicBezTo>
                    <a:pt x="188" y="91"/>
                    <a:pt x="188" y="91"/>
                    <a:pt x="188" y="91"/>
                  </a:cubicBezTo>
                  <a:cubicBezTo>
                    <a:pt x="188" y="90"/>
                    <a:pt x="188" y="90"/>
                    <a:pt x="188" y="90"/>
                  </a:cubicBezTo>
                  <a:cubicBezTo>
                    <a:pt x="189" y="87"/>
                    <a:pt x="189" y="87"/>
                    <a:pt x="189" y="87"/>
                  </a:cubicBezTo>
                  <a:cubicBezTo>
                    <a:pt x="189" y="86"/>
                    <a:pt x="189" y="86"/>
                    <a:pt x="189" y="86"/>
                  </a:cubicBezTo>
                  <a:cubicBezTo>
                    <a:pt x="189" y="84"/>
                    <a:pt x="189" y="84"/>
                    <a:pt x="189" y="84"/>
                  </a:cubicBezTo>
                  <a:cubicBezTo>
                    <a:pt x="190" y="80"/>
                    <a:pt x="190" y="80"/>
                    <a:pt x="190" y="80"/>
                  </a:cubicBezTo>
                  <a:cubicBezTo>
                    <a:pt x="190" y="76"/>
                    <a:pt x="190" y="76"/>
                    <a:pt x="190" y="76"/>
                  </a:cubicBezTo>
                  <a:cubicBezTo>
                    <a:pt x="190" y="74"/>
                    <a:pt x="190" y="72"/>
                    <a:pt x="190" y="69"/>
                  </a:cubicBezTo>
                  <a:cubicBezTo>
                    <a:pt x="190" y="64"/>
                    <a:pt x="189" y="59"/>
                    <a:pt x="187" y="55"/>
                  </a:cubicBezTo>
                  <a:cubicBezTo>
                    <a:pt x="185" y="45"/>
                    <a:pt x="180" y="36"/>
                    <a:pt x="173" y="28"/>
                  </a:cubicBezTo>
                  <a:cubicBezTo>
                    <a:pt x="170" y="24"/>
                    <a:pt x="166" y="20"/>
                    <a:pt x="162" y="17"/>
                  </a:cubicBezTo>
                  <a:cubicBezTo>
                    <a:pt x="158" y="14"/>
                    <a:pt x="158" y="14"/>
                    <a:pt x="158" y="14"/>
                  </a:cubicBezTo>
                  <a:cubicBezTo>
                    <a:pt x="158" y="14"/>
                    <a:pt x="158" y="14"/>
                    <a:pt x="158" y="14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6" y="13"/>
                    <a:pt x="156" y="13"/>
                    <a:pt x="156" y="13"/>
                  </a:cubicBezTo>
                  <a:cubicBezTo>
                    <a:pt x="155" y="12"/>
                    <a:pt x="155" y="12"/>
                    <a:pt x="155" y="12"/>
                  </a:cubicBezTo>
                  <a:cubicBezTo>
                    <a:pt x="153" y="11"/>
                    <a:pt x="150" y="10"/>
                    <a:pt x="148" y="8"/>
                  </a:cubicBezTo>
                  <a:cubicBezTo>
                    <a:pt x="138" y="4"/>
                    <a:pt x="127" y="1"/>
                    <a:pt x="116" y="0"/>
                  </a:cubicBezTo>
                  <a:cubicBezTo>
                    <a:pt x="114" y="0"/>
                    <a:pt x="112" y="0"/>
                    <a:pt x="111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68"/>
            <p:cNvSpPr>
              <a:spLocks noEditPoints="1"/>
            </p:cNvSpPr>
            <p:nvPr/>
          </p:nvSpPr>
          <p:spPr bwMode="auto">
            <a:xfrm>
              <a:off x="5368925" y="3890963"/>
              <a:ext cx="925513" cy="319088"/>
            </a:xfrm>
            <a:custGeom>
              <a:avLst/>
              <a:gdLst>
                <a:gd name="T0" fmla="*/ 109 w 576"/>
                <a:gd name="T1" fmla="*/ 119 h 199"/>
                <a:gd name="T2" fmla="*/ 8 w 576"/>
                <a:gd name="T3" fmla="*/ 66 h 199"/>
                <a:gd name="T4" fmla="*/ 5 w 576"/>
                <a:gd name="T5" fmla="*/ 73 h 199"/>
                <a:gd name="T6" fmla="*/ 1 w 576"/>
                <a:gd name="T7" fmla="*/ 110 h 199"/>
                <a:gd name="T8" fmla="*/ 84 w 576"/>
                <a:gd name="T9" fmla="*/ 199 h 199"/>
                <a:gd name="T10" fmla="*/ 138 w 576"/>
                <a:gd name="T11" fmla="*/ 167 h 199"/>
                <a:gd name="T12" fmla="*/ 139 w 576"/>
                <a:gd name="T13" fmla="*/ 163 h 199"/>
                <a:gd name="T14" fmla="*/ 130 w 576"/>
                <a:gd name="T15" fmla="*/ 114 h 199"/>
                <a:gd name="T16" fmla="*/ 90 w 576"/>
                <a:gd name="T17" fmla="*/ 105 h 199"/>
                <a:gd name="T18" fmla="*/ 67 w 576"/>
                <a:gd name="T19" fmla="*/ 130 h 199"/>
                <a:gd name="T20" fmla="*/ 70 w 576"/>
                <a:gd name="T21" fmla="*/ 142 h 199"/>
                <a:gd name="T22" fmla="*/ 87 w 576"/>
                <a:gd name="T23" fmla="*/ 120 h 199"/>
                <a:gd name="T24" fmla="*/ 109 w 576"/>
                <a:gd name="T25" fmla="*/ 119 h 199"/>
                <a:gd name="T26" fmla="*/ 109 w 576"/>
                <a:gd name="T27" fmla="*/ 119 h 199"/>
                <a:gd name="T28" fmla="*/ 117 w 576"/>
                <a:gd name="T29" fmla="*/ 127 h 199"/>
                <a:gd name="T30" fmla="*/ 119 w 576"/>
                <a:gd name="T31" fmla="*/ 157 h 199"/>
                <a:gd name="T32" fmla="*/ 119 w 576"/>
                <a:gd name="T33" fmla="*/ 157 h 199"/>
                <a:gd name="T34" fmla="*/ 118 w 576"/>
                <a:gd name="T35" fmla="*/ 159 h 199"/>
                <a:gd name="T36" fmla="*/ 52 w 576"/>
                <a:gd name="T37" fmla="*/ 158 h 199"/>
                <a:gd name="T38" fmla="*/ 33 w 576"/>
                <a:gd name="T39" fmla="*/ 84 h 199"/>
                <a:gd name="T40" fmla="*/ 36 w 576"/>
                <a:gd name="T41" fmla="*/ 74 h 199"/>
                <a:gd name="T42" fmla="*/ 108 w 576"/>
                <a:gd name="T43" fmla="*/ 0 h 199"/>
                <a:gd name="T44" fmla="*/ 57 w 576"/>
                <a:gd name="T45" fmla="*/ 46 h 199"/>
                <a:gd name="T46" fmla="*/ 227 w 576"/>
                <a:gd name="T47" fmla="*/ 54 h 199"/>
                <a:gd name="T48" fmla="*/ 411 w 576"/>
                <a:gd name="T49" fmla="*/ 150 h 199"/>
                <a:gd name="T50" fmla="*/ 447 w 576"/>
                <a:gd name="T51" fmla="*/ 161 h 199"/>
                <a:gd name="T52" fmla="*/ 459 w 576"/>
                <a:gd name="T53" fmla="*/ 164 h 199"/>
                <a:gd name="T54" fmla="*/ 533 w 576"/>
                <a:gd name="T55" fmla="*/ 154 h 199"/>
                <a:gd name="T56" fmla="*/ 553 w 576"/>
                <a:gd name="T57" fmla="*/ 24 h 199"/>
                <a:gd name="T58" fmla="*/ 507 w 576"/>
                <a:gd name="T59" fmla="*/ 32 h 199"/>
                <a:gd name="T60" fmla="*/ 505 w 576"/>
                <a:gd name="T61" fmla="*/ 35 h 199"/>
                <a:gd name="T62" fmla="*/ 506 w 576"/>
                <a:gd name="T63" fmla="*/ 86 h 199"/>
                <a:gd name="T64" fmla="*/ 517 w 576"/>
                <a:gd name="T65" fmla="*/ 94 h 199"/>
                <a:gd name="T66" fmla="*/ 511 w 576"/>
                <a:gd name="T67" fmla="*/ 83 h 199"/>
                <a:gd name="T68" fmla="*/ 515 w 576"/>
                <a:gd name="T69" fmla="*/ 44 h 199"/>
                <a:gd name="T70" fmla="*/ 518 w 576"/>
                <a:gd name="T71" fmla="*/ 42 h 199"/>
                <a:gd name="T72" fmla="*/ 546 w 576"/>
                <a:gd name="T73" fmla="*/ 41 h 199"/>
                <a:gd name="T74" fmla="*/ 559 w 576"/>
                <a:gd name="T75" fmla="*/ 69 h 199"/>
                <a:gd name="T76" fmla="*/ 559 w 576"/>
                <a:gd name="T77" fmla="*/ 69 h 199"/>
                <a:gd name="T78" fmla="*/ 558 w 576"/>
                <a:gd name="T79" fmla="*/ 76 h 199"/>
                <a:gd name="T80" fmla="*/ 513 w 576"/>
                <a:gd name="T81" fmla="*/ 136 h 199"/>
                <a:gd name="T82" fmla="*/ 456 w 576"/>
                <a:gd name="T83" fmla="*/ 143 h 199"/>
                <a:gd name="T84" fmla="*/ 455 w 576"/>
                <a:gd name="T85" fmla="*/ 143 h 199"/>
                <a:gd name="T86" fmla="*/ 450 w 576"/>
                <a:gd name="T87" fmla="*/ 142 h 199"/>
                <a:gd name="T88" fmla="*/ 415 w 576"/>
                <a:gd name="T89" fmla="*/ 136 h 199"/>
                <a:gd name="T90" fmla="*/ 186 w 576"/>
                <a:gd name="T91" fmla="*/ 17 h 199"/>
                <a:gd name="T92" fmla="*/ 147 w 576"/>
                <a:gd name="T93" fmla="*/ 5 h 199"/>
                <a:gd name="T94" fmla="*/ 108 w 576"/>
                <a:gd name="T95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76" h="199">
                  <a:moveTo>
                    <a:pt x="109" y="119"/>
                  </a:moveTo>
                  <a:cubicBezTo>
                    <a:pt x="109" y="119"/>
                    <a:pt x="109" y="119"/>
                    <a:pt x="109" y="119"/>
                  </a:cubicBezTo>
                  <a:cubicBezTo>
                    <a:pt x="109" y="119"/>
                    <a:pt x="109" y="119"/>
                    <a:pt x="109" y="119"/>
                  </a:cubicBezTo>
                  <a:cubicBezTo>
                    <a:pt x="109" y="119"/>
                    <a:pt x="109" y="119"/>
                    <a:pt x="109" y="119"/>
                  </a:cubicBezTo>
                  <a:moveTo>
                    <a:pt x="15" y="51"/>
                  </a:moveTo>
                  <a:cubicBezTo>
                    <a:pt x="14" y="53"/>
                    <a:pt x="13" y="55"/>
                    <a:pt x="12" y="56"/>
                  </a:cubicBezTo>
                  <a:cubicBezTo>
                    <a:pt x="11" y="59"/>
                    <a:pt x="10" y="61"/>
                    <a:pt x="9" y="63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4" y="78"/>
                    <a:pt x="3" y="81"/>
                    <a:pt x="3" y="83"/>
                  </a:cubicBezTo>
                  <a:cubicBezTo>
                    <a:pt x="1" y="92"/>
                    <a:pt x="0" y="101"/>
                    <a:pt x="1" y="110"/>
                  </a:cubicBezTo>
                  <a:cubicBezTo>
                    <a:pt x="1" y="119"/>
                    <a:pt x="3" y="128"/>
                    <a:pt x="6" y="136"/>
                  </a:cubicBezTo>
                  <a:cubicBezTo>
                    <a:pt x="11" y="153"/>
                    <a:pt x="21" y="167"/>
                    <a:pt x="33" y="179"/>
                  </a:cubicBezTo>
                  <a:cubicBezTo>
                    <a:pt x="46" y="190"/>
                    <a:pt x="61" y="197"/>
                    <a:pt x="77" y="199"/>
                  </a:cubicBezTo>
                  <a:cubicBezTo>
                    <a:pt x="79" y="199"/>
                    <a:pt x="81" y="199"/>
                    <a:pt x="84" y="199"/>
                  </a:cubicBezTo>
                  <a:cubicBezTo>
                    <a:pt x="98" y="199"/>
                    <a:pt x="111" y="195"/>
                    <a:pt x="121" y="187"/>
                  </a:cubicBezTo>
                  <a:cubicBezTo>
                    <a:pt x="127" y="183"/>
                    <a:pt x="132" y="177"/>
                    <a:pt x="136" y="171"/>
                  </a:cubicBezTo>
                  <a:cubicBezTo>
                    <a:pt x="137" y="170"/>
                    <a:pt x="137" y="169"/>
                    <a:pt x="137" y="168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39" y="166"/>
                    <a:pt x="139" y="166"/>
                    <a:pt x="139" y="166"/>
                  </a:cubicBezTo>
                  <a:cubicBezTo>
                    <a:pt x="139" y="165"/>
                    <a:pt x="139" y="165"/>
                    <a:pt x="139" y="165"/>
                  </a:cubicBezTo>
                  <a:cubicBezTo>
                    <a:pt x="139" y="163"/>
                    <a:pt x="139" y="163"/>
                    <a:pt x="139" y="163"/>
                  </a:cubicBezTo>
                  <a:cubicBezTo>
                    <a:pt x="140" y="163"/>
                    <a:pt x="140" y="162"/>
                    <a:pt x="140" y="161"/>
                  </a:cubicBezTo>
                  <a:cubicBezTo>
                    <a:pt x="141" y="157"/>
                    <a:pt x="142" y="154"/>
                    <a:pt x="142" y="151"/>
                  </a:cubicBezTo>
                  <a:cubicBezTo>
                    <a:pt x="143" y="137"/>
                    <a:pt x="139" y="125"/>
                    <a:pt x="131" y="116"/>
                  </a:cubicBezTo>
                  <a:cubicBezTo>
                    <a:pt x="131" y="115"/>
                    <a:pt x="130" y="115"/>
                    <a:pt x="130" y="114"/>
                  </a:cubicBezTo>
                  <a:cubicBezTo>
                    <a:pt x="123" y="111"/>
                    <a:pt x="116" y="107"/>
                    <a:pt x="109" y="103"/>
                  </a:cubicBezTo>
                  <a:cubicBezTo>
                    <a:pt x="107" y="103"/>
                    <a:pt x="105" y="102"/>
                    <a:pt x="104" y="102"/>
                  </a:cubicBezTo>
                  <a:cubicBezTo>
                    <a:pt x="103" y="102"/>
                    <a:pt x="103" y="102"/>
                    <a:pt x="103" y="102"/>
                  </a:cubicBezTo>
                  <a:cubicBezTo>
                    <a:pt x="98" y="102"/>
                    <a:pt x="94" y="103"/>
                    <a:pt x="90" y="105"/>
                  </a:cubicBezTo>
                  <a:cubicBezTo>
                    <a:pt x="88" y="105"/>
                    <a:pt x="86" y="106"/>
                    <a:pt x="84" y="107"/>
                  </a:cubicBezTo>
                  <a:cubicBezTo>
                    <a:pt x="83" y="108"/>
                    <a:pt x="81" y="109"/>
                    <a:pt x="80" y="110"/>
                  </a:cubicBezTo>
                  <a:cubicBezTo>
                    <a:pt x="74" y="115"/>
                    <a:pt x="71" y="120"/>
                    <a:pt x="69" y="124"/>
                  </a:cubicBezTo>
                  <a:cubicBezTo>
                    <a:pt x="68" y="126"/>
                    <a:pt x="67" y="128"/>
                    <a:pt x="67" y="130"/>
                  </a:cubicBezTo>
                  <a:cubicBezTo>
                    <a:pt x="66" y="132"/>
                    <a:pt x="66" y="134"/>
                    <a:pt x="66" y="135"/>
                  </a:cubicBezTo>
                  <a:cubicBezTo>
                    <a:pt x="66" y="137"/>
                    <a:pt x="66" y="139"/>
                    <a:pt x="66" y="139"/>
                  </a:cubicBezTo>
                  <a:cubicBezTo>
                    <a:pt x="66" y="141"/>
                    <a:pt x="68" y="142"/>
                    <a:pt x="70" y="142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73" y="142"/>
                    <a:pt x="74" y="140"/>
                    <a:pt x="74" y="138"/>
                  </a:cubicBezTo>
                  <a:cubicBezTo>
                    <a:pt x="74" y="138"/>
                    <a:pt x="74" y="138"/>
                    <a:pt x="74" y="138"/>
                  </a:cubicBezTo>
                  <a:cubicBezTo>
                    <a:pt x="74" y="138"/>
                    <a:pt x="74" y="134"/>
                    <a:pt x="77" y="129"/>
                  </a:cubicBezTo>
                  <a:cubicBezTo>
                    <a:pt x="79" y="126"/>
                    <a:pt x="82" y="123"/>
                    <a:pt x="87" y="120"/>
                  </a:cubicBezTo>
                  <a:cubicBezTo>
                    <a:pt x="90" y="118"/>
                    <a:pt x="95" y="117"/>
                    <a:pt x="100" y="117"/>
                  </a:cubicBezTo>
                  <a:cubicBezTo>
                    <a:pt x="100" y="117"/>
                    <a:pt x="101" y="117"/>
                    <a:pt x="102" y="117"/>
                  </a:cubicBezTo>
                  <a:cubicBezTo>
                    <a:pt x="104" y="117"/>
                    <a:pt x="105" y="118"/>
                    <a:pt x="106" y="118"/>
                  </a:cubicBezTo>
                  <a:cubicBezTo>
                    <a:pt x="107" y="118"/>
                    <a:pt x="108" y="119"/>
                    <a:pt x="109" y="119"/>
                  </a:cubicBezTo>
                  <a:cubicBezTo>
                    <a:pt x="109" y="119"/>
                    <a:pt x="109" y="119"/>
                    <a:pt x="109" y="119"/>
                  </a:cubicBezTo>
                  <a:cubicBezTo>
                    <a:pt x="109" y="119"/>
                    <a:pt x="109" y="119"/>
                    <a:pt x="109" y="119"/>
                  </a:cubicBezTo>
                  <a:cubicBezTo>
                    <a:pt x="109" y="119"/>
                    <a:pt x="109" y="119"/>
                    <a:pt x="109" y="119"/>
                  </a:cubicBezTo>
                  <a:cubicBezTo>
                    <a:pt x="109" y="119"/>
                    <a:pt x="109" y="119"/>
                    <a:pt x="109" y="119"/>
                  </a:cubicBezTo>
                  <a:cubicBezTo>
                    <a:pt x="109" y="119"/>
                    <a:pt x="109" y="119"/>
                    <a:pt x="109" y="119"/>
                  </a:cubicBezTo>
                  <a:cubicBezTo>
                    <a:pt x="109" y="119"/>
                    <a:pt x="109" y="119"/>
                    <a:pt x="109" y="119"/>
                  </a:cubicBezTo>
                  <a:cubicBezTo>
                    <a:pt x="110" y="120"/>
                    <a:pt x="110" y="120"/>
                    <a:pt x="110" y="120"/>
                  </a:cubicBezTo>
                  <a:cubicBezTo>
                    <a:pt x="113" y="122"/>
                    <a:pt x="115" y="124"/>
                    <a:pt x="117" y="127"/>
                  </a:cubicBezTo>
                  <a:cubicBezTo>
                    <a:pt x="121" y="132"/>
                    <a:pt x="123" y="141"/>
                    <a:pt x="122" y="148"/>
                  </a:cubicBezTo>
                  <a:cubicBezTo>
                    <a:pt x="122" y="150"/>
                    <a:pt x="121" y="152"/>
                    <a:pt x="120" y="154"/>
                  </a:cubicBezTo>
                  <a:cubicBezTo>
                    <a:pt x="120" y="154"/>
                    <a:pt x="120" y="155"/>
                    <a:pt x="120" y="155"/>
                  </a:cubicBezTo>
                  <a:cubicBezTo>
                    <a:pt x="119" y="157"/>
                    <a:pt x="119" y="157"/>
                    <a:pt x="119" y="157"/>
                  </a:cubicBezTo>
                  <a:cubicBezTo>
                    <a:pt x="119" y="157"/>
                    <a:pt x="119" y="157"/>
                    <a:pt x="119" y="157"/>
                  </a:cubicBezTo>
                  <a:cubicBezTo>
                    <a:pt x="119" y="157"/>
                    <a:pt x="119" y="157"/>
                    <a:pt x="119" y="157"/>
                  </a:cubicBezTo>
                  <a:cubicBezTo>
                    <a:pt x="119" y="157"/>
                    <a:pt x="119" y="157"/>
                    <a:pt x="119" y="157"/>
                  </a:cubicBezTo>
                  <a:cubicBezTo>
                    <a:pt x="119" y="157"/>
                    <a:pt x="119" y="157"/>
                    <a:pt x="119" y="157"/>
                  </a:cubicBezTo>
                  <a:cubicBezTo>
                    <a:pt x="119" y="157"/>
                    <a:pt x="119" y="157"/>
                    <a:pt x="119" y="157"/>
                  </a:cubicBezTo>
                  <a:cubicBezTo>
                    <a:pt x="119" y="157"/>
                    <a:pt x="119" y="157"/>
                    <a:pt x="119" y="157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8" y="158"/>
                    <a:pt x="118" y="159"/>
                    <a:pt x="118" y="159"/>
                  </a:cubicBezTo>
                  <a:cubicBezTo>
                    <a:pt x="115" y="163"/>
                    <a:pt x="112" y="166"/>
                    <a:pt x="108" y="168"/>
                  </a:cubicBezTo>
                  <a:cubicBezTo>
                    <a:pt x="102" y="172"/>
                    <a:pt x="94" y="174"/>
                    <a:pt x="87" y="174"/>
                  </a:cubicBezTo>
                  <a:cubicBezTo>
                    <a:pt x="85" y="174"/>
                    <a:pt x="83" y="174"/>
                    <a:pt x="80" y="174"/>
                  </a:cubicBezTo>
                  <a:cubicBezTo>
                    <a:pt x="70" y="172"/>
                    <a:pt x="60" y="167"/>
                    <a:pt x="52" y="158"/>
                  </a:cubicBezTo>
                  <a:cubicBezTo>
                    <a:pt x="44" y="150"/>
                    <a:pt x="37" y="139"/>
                    <a:pt x="33" y="127"/>
                  </a:cubicBezTo>
                  <a:cubicBezTo>
                    <a:pt x="32" y="121"/>
                    <a:pt x="31" y="115"/>
                    <a:pt x="30" y="108"/>
                  </a:cubicBezTo>
                  <a:cubicBezTo>
                    <a:pt x="30" y="102"/>
                    <a:pt x="30" y="95"/>
                    <a:pt x="32" y="89"/>
                  </a:cubicBezTo>
                  <a:cubicBezTo>
                    <a:pt x="32" y="87"/>
                    <a:pt x="32" y="86"/>
                    <a:pt x="33" y="84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33" y="82"/>
                    <a:pt x="33" y="82"/>
                    <a:pt x="33" y="82"/>
                  </a:cubicBezTo>
                  <a:cubicBezTo>
                    <a:pt x="34" y="79"/>
                    <a:pt x="34" y="79"/>
                    <a:pt x="34" y="79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7" y="73"/>
                    <a:pt x="37" y="71"/>
                    <a:pt x="38" y="70"/>
                  </a:cubicBezTo>
                  <a:cubicBezTo>
                    <a:pt x="39" y="68"/>
                    <a:pt x="40" y="66"/>
                    <a:pt x="41" y="64"/>
                  </a:cubicBezTo>
                  <a:cubicBezTo>
                    <a:pt x="33" y="59"/>
                    <a:pt x="24" y="55"/>
                    <a:pt x="15" y="51"/>
                  </a:cubicBezTo>
                  <a:moveTo>
                    <a:pt x="108" y="0"/>
                  </a:moveTo>
                  <a:cubicBezTo>
                    <a:pt x="107" y="0"/>
                    <a:pt x="107" y="0"/>
                    <a:pt x="106" y="0"/>
                  </a:cubicBezTo>
                  <a:cubicBezTo>
                    <a:pt x="96" y="0"/>
                    <a:pt x="87" y="2"/>
                    <a:pt x="77" y="4"/>
                  </a:cubicBezTo>
                  <a:cubicBezTo>
                    <a:pt x="59" y="9"/>
                    <a:pt x="43" y="19"/>
                    <a:pt x="30" y="32"/>
                  </a:cubicBezTo>
                  <a:cubicBezTo>
                    <a:pt x="39" y="36"/>
                    <a:pt x="48" y="41"/>
                    <a:pt x="57" y="46"/>
                  </a:cubicBezTo>
                  <a:cubicBezTo>
                    <a:pt x="65" y="39"/>
                    <a:pt x="74" y="33"/>
                    <a:pt x="85" y="30"/>
                  </a:cubicBezTo>
                  <a:cubicBezTo>
                    <a:pt x="94" y="27"/>
                    <a:pt x="104" y="26"/>
                    <a:pt x="114" y="26"/>
                  </a:cubicBezTo>
                  <a:cubicBezTo>
                    <a:pt x="120" y="26"/>
                    <a:pt x="125" y="26"/>
                    <a:pt x="131" y="27"/>
                  </a:cubicBezTo>
                  <a:cubicBezTo>
                    <a:pt x="163" y="30"/>
                    <a:pt x="196" y="40"/>
                    <a:pt x="227" y="54"/>
                  </a:cubicBezTo>
                  <a:cubicBezTo>
                    <a:pt x="259" y="68"/>
                    <a:pt x="289" y="86"/>
                    <a:pt x="319" y="103"/>
                  </a:cubicBezTo>
                  <a:cubicBezTo>
                    <a:pt x="334" y="112"/>
                    <a:pt x="349" y="120"/>
                    <a:pt x="364" y="129"/>
                  </a:cubicBezTo>
                  <a:cubicBezTo>
                    <a:pt x="372" y="133"/>
                    <a:pt x="380" y="136"/>
                    <a:pt x="387" y="140"/>
                  </a:cubicBezTo>
                  <a:cubicBezTo>
                    <a:pt x="395" y="144"/>
                    <a:pt x="403" y="147"/>
                    <a:pt x="411" y="150"/>
                  </a:cubicBezTo>
                  <a:cubicBezTo>
                    <a:pt x="415" y="152"/>
                    <a:pt x="419" y="153"/>
                    <a:pt x="423" y="155"/>
                  </a:cubicBezTo>
                  <a:cubicBezTo>
                    <a:pt x="429" y="157"/>
                    <a:pt x="429" y="157"/>
                    <a:pt x="429" y="157"/>
                  </a:cubicBezTo>
                  <a:cubicBezTo>
                    <a:pt x="431" y="157"/>
                    <a:pt x="433" y="158"/>
                    <a:pt x="435" y="158"/>
                  </a:cubicBezTo>
                  <a:cubicBezTo>
                    <a:pt x="439" y="159"/>
                    <a:pt x="443" y="160"/>
                    <a:pt x="447" y="161"/>
                  </a:cubicBezTo>
                  <a:cubicBezTo>
                    <a:pt x="449" y="162"/>
                    <a:pt x="449" y="162"/>
                    <a:pt x="449" y="162"/>
                  </a:cubicBezTo>
                  <a:cubicBezTo>
                    <a:pt x="451" y="162"/>
                    <a:pt x="451" y="162"/>
                    <a:pt x="451" y="162"/>
                  </a:cubicBezTo>
                  <a:cubicBezTo>
                    <a:pt x="453" y="163"/>
                    <a:pt x="453" y="163"/>
                    <a:pt x="453" y="163"/>
                  </a:cubicBezTo>
                  <a:cubicBezTo>
                    <a:pt x="455" y="163"/>
                    <a:pt x="457" y="164"/>
                    <a:pt x="459" y="164"/>
                  </a:cubicBezTo>
                  <a:cubicBezTo>
                    <a:pt x="467" y="165"/>
                    <a:pt x="475" y="166"/>
                    <a:pt x="483" y="166"/>
                  </a:cubicBezTo>
                  <a:cubicBezTo>
                    <a:pt x="492" y="166"/>
                    <a:pt x="501" y="165"/>
                    <a:pt x="509" y="163"/>
                  </a:cubicBezTo>
                  <a:cubicBezTo>
                    <a:pt x="513" y="162"/>
                    <a:pt x="517" y="161"/>
                    <a:pt x="521" y="159"/>
                  </a:cubicBezTo>
                  <a:cubicBezTo>
                    <a:pt x="525" y="158"/>
                    <a:pt x="530" y="156"/>
                    <a:pt x="533" y="154"/>
                  </a:cubicBezTo>
                  <a:cubicBezTo>
                    <a:pt x="541" y="150"/>
                    <a:pt x="547" y="145"/>
                    <a:pt x="553" y="139"/>
                  </a:cubicBezTo>
                  <a:cubicBezTo>
                    <a:pt x="556" y="137"/>
                    <a:pt x="558" y="134"/>
                    <a:pt x="561" y="131"/>
                  </a:cubicBezTo>
                  <a:cubicBezTo>
                    <a:pt x="574" y="99"/>
                    <a:pt x="576" y="64"/>
                    <a:pt x="568" y="34"/>
                  </a:cubicBezTo>
                  <a:cubicBezTo>
                    <a:pt x="563" y="29"/>
                    <a:pt x="558" y="26"/>
                    <a:pt x="553" y="24"/>
                  </a:cubicBezTo>
                  <a:cubicBezTo>
                    <a:pt x="547" y="22"/>
                    <a:pt x="542" y="21"/>
                    <a:pt x="536" y="21"/>
                  </a:cubicBezTo>
                  <a:cubicBezTo>
                    <a:pt x="529" y="21"/>
                    <a:pt x="523" y="22"/>
                    <a:pt x="517" y="25"/>
                  </a:cubicBezTo>
                  <a:cubicBezTo>
                    <a:pt x="515" y="27"/>
                    <a:pt x="512" y="28"/>
                    <a:pt x="510" y="30"/>
                  </a:cubicBezTo>
                  <a:cubicBezTo>
                    <a:pt x="508" y="31"/>
                    <a:pt x="508" y="32"/>
                    <a:pt x="507" y="32"/>
                  </a:cubicBezTo>
                  <a:cubicBezTo>
                    <a:pt x="506" y="34"/>
                    <a:pt x="506" y="34"/>
                    <a:pt x="506" y="34"/>
                  </a:cubicBezTo>
                  <a:cubicBezTo>
                    <a:pt x="506" y="34"/>
                    <a:pt x="506" y="34"/>
                    <a:pt x="506" y="34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5" y="35"/>
                    <a:pt x="505" y="35"/>
                    <a:pt x="505" y="35"/>
                  </a:cubicBezTo>
                  <a:cubicBezTo>
                    <a:pt x="504" y="35"/>
                    <a:pt x="504" y="35"/>
                    <a:pt x="504" y="35"/>
                  </a:cubicBezTo>
                  <a:cubicBezTo>
                    <a:pt x="501" y="39"/>
                    <a:pt x="499" y="44"/>
                    <a:pt x="498" y="48"/>
                  </a:cubicBezTo>
                  <a:cubicBezTo>
                    <a:pt x="495" y="57"/>
                    <a:pt x="496" y="65"/>
                    <a:pt x="498" y="71"/>
                  </a:cubicBezTo>
                  <a:cubicBezTo>
                    <a:pt x="500" y="78"/>
                    <a:pt x="503" y="83"/>
                    <a:pt x="506" y="86"/>
                  </a:cubicBezTo>
                  <a:cubicBezTo>
                    <a:pt x="507" y="88"/>
                    <a:pt x="509" y="89"/>
                    <a:pt x="510" y="90"/>
                  </a:cubicBezTo>
                  <a:cubicBezTo>
                    <a:pt x="512" y="91"/>
                    <a:pt x="513" y="92"/>
                    <a:pt x="514" y="92"/>
                  </a:cubicBezTo>
                  <a:cubicBezTo>
                    <a:pt x="516" y="93"/>
                    <a:pt x="517" y="94"/>
                    <a:pt x="517" y="94"/>
                  </a:cubicBezTo>
                  <a:cubicBezTo>
                    <a:pt x="517" y="94"/>
                    <a:pt x="517" y="94"/>
                    <a:pt x="517" y="94"/>
                  </a:cubicBezTo>
                  <a:cubicBezTo>
                    <a:pt x="518" y="94"/>
                    <a:pt x="518" y="94"/>
                    <a:pt x="518" y="93"/>
                  </a:cubicBezTo>
                  <a:cubicBezTo>
                    <a:pt x="519" y="93"/>
                    <a:pt x="519" y="92"/>
                    <a:pt x="518" y="91"/>
                  </a:cubicBezTo>
                  <a:cubicBezTo>
                    <a:pt x="518" y="91"/>
                    <a:pt x="517" y="91"/>
                    <a:pt x="516" y="89"/>
                  </a:cubicBezTo>
                  <a:cubicBezTo>
                    <a:pt x="514" y="88"/>
                    <a:pt x="512" y="86"/>
                    <a:pt x="511" y="83"/>
                  </a:cubicBezTo>
                  <a:cubicBezTo>
                    <a:pt x="509" y="79"/>
                    <a:pt x="507" y="75"/>
                    <a:pt x="506" y="70"/>
                  </a:cubicBezTo>
                  <a:cubicBezTo>
                    <a:pt x="506" y="64"/>
                    <a:pt x="506" y="58"/>
                    <a:pt x="509" y="52"/>
                  </a:cubicBezTo>
                  <a:cubicBezTo>
                    <a:pt x="510" y="49"/>
                    <a:pt x="512" y="47"/>
                    <a:pt x="514" y="44"/>
                  </a:cubicBezTo>
                  <a:cubicBezTo>
                    <a:pt x="515" y="44"/>
                    <a:pt x="515" y="44"/>
                    <a:pt x="515" y="44"/>
                  </a:cubicBezTo>
                  <a:cubicBezTo>
                    <a:pt x="515" y="44"/>
                    <a:pt x="515" y="44"/>
                    <a:pt x="515" y="44"/>
                  </a:cubicBezTo>
                  <a:cubicBezTo>
                    <a:pt x="515" y="44"/>
                    <a:pt x="515" y="44"/>
                    <a:pt x="515" y="44"/>
                  </a:cubicBezTo>
                  <a:cubicBezTo>
                    <a:pt x="516" y="43"/>
                    <a:pt x="516" y="43"/>
                    <a:pt x="516" y="43"/>
                  </a:cubicBezTo>
                  <a:cubicBezTo>
                    <a:pt x="518" y="42"/>
                    <a:pt x="518" y="42"/>
                    <a:pt x="518" y="42"/>
                  </a:cubicBezTo>
                  <a:cubicBezTo>
                    <a:pt x="518" y="42"/>
                    <a:pt x="518" y="42"/>
                    <a:pt x="519" y="41"/>
                  </a:cubicBezTo>
                  <a:cubicBezTo>
                    <a:pt x="520" y="41"/>
                    <a:pt x="521" y="40"/>
                    <a:pt x="523" y="39"/>
                  </a:cubicBezTo>
                  <a:cubicBezTo>
                    <a:pt x="526" y="39"/>
                    <a:pt x="529" y="38"/>
                    <a:pt x="532" y="38"/>
                  </a:cubicBezTo>
                  <a:cubicBezTo>
                    <a:pt x="536" y="38"/>
                    <a:pt x="541" y="39"/>
                    <a:pt x="546" y="41"/>
                  </a:cubicBezTo>
                  <a:cubicBezTo>
                    <a:pt x="553" y="45"/>
                    <a:pt x="557" y="51"/>
                    <a:pt x="558" y="61"/>
                  </a:cubicBezTo>
                  <a:cubicBezTo>
                    <a:pt x="559" y="63"/>
                    <a:pt x="559" y="66"/>
                    <a:pt x="559" y="68"/>
                  </a:cubicBezTo>
                  <a:cubicBezTo>
                    <a:pt x="559" y="69"/>
                    <a:pt x="559" y="69"/>
                    <a:pt x="559" y="69"/>
                  </a:cubicBezTo>
                  <a:cubicBezTo>
                    <a:pt x="559" y="69"/>
                    <a:pt x="559" y="69"/>
                    <a:pt x="559" y="69"/>
                  </a:cubicBezTo>
                  <a:cubicBezTo>
                    <a:pt x="559" y="69"/>
                    <a:pt x="559" y="69"/>
                    <a:pt x="559" y="69"/>
                  </a:cubicBezTo>
                  <a:cubicBezTo>
                    <a:pt x="559" y="69"/>
                    <a:pt x="559" y="69"/>
                    <a:pt x="559" y="69"/>
                  </a:cubicBezTo>
                  <a:cubicBezTo>
                    <a:pt x="559" y="69"/>
                    <a:pt x="559" y="69"/>
                    <a:pt x="559" y="69"/>
                  </a:cubicBezTo>
                  <a:cubicBezTo>
                    <a:pt x="559" y="69"/>
                    <a:pt x="559" y="69"/>
                    <a:pt x="559" y="69"/>
                  </a:cubicBezTo>
                  <a:cubicBezTo>
                    <a:pt x="559" y="70"/>
                    <a:pt x="559" y="70"/>
                    <a:pt x="559" y="70"/>
                  </a:cubicBezTo>
                  <a:cubicBezTo>
                    <a:pt x="559" y="72"/>
                    <a:pt x="559" y="72"/>
                    <a:pt x="559" y="72"/>
                  </a:cubicBezTo>
                  <a:cubicBezTo>
                    <a:pt x="559" y="73"/>
                    <a:pt x="559" y="74"/>
                    <a:pt x="559" y="75"/>
                  </a:cubicBezTo>
                  <a:cubicBezTo>
                    <a:pt x="558" y="76"/>
                    <a:pt x="558" y="76"/>
                    <a:pt x="558" y="76"/>
                  </a:cubicBezTo>
                  <a:cubicBezTo>
                    <a:pt x="558" y="81"/>
                    <a:pt x="557" y="87"/>
                    <a:pt x="555" y="92"/>
                  </a:cubicBezTo>
                  <a:cubicBezTo>
                    <a:pt x="551" y="103"/>
                    <a:pt x="544" y="113"/>
                    <a:pt x="536" y="121"/>
                  </a:cubicBezTo>
                  <a:cubicBezTo>
                    <a:pt x="531" y="126"/>
                    <a:pt x="526" y="129"/>
                    <a:pt x="521" y="132"/>
                  </a:cubicBezTo>
                  <a:cubicBezTo>
                    <a:pt x="518" y="134"/>
                    <a:pt x="516" y="135"/>
                    <a:pt x="513" y="136"/>
                  </a:cubicBezTo>
                  <a:cubicBezTo>
                    <a:pt x="510" y="137"/>
                    <a:pt x="506" y="138"/>
                    <a:pt x="503" y="139"/>
                  </a:cubicBezTo>
                  <a:cubicBezTo>
                    <a:pt x="493" y="142"/>
                    <a:pt x="481" y="143"/>
                    <a:pt x="469" y="143"/>
                  </a:cubicBezTo>
                  <a:cubicBezTo>
                    <a:pt x="467" y="143"/>
                    <a:pt x="464" y="143"/>
                    <a:pt x="461" y="143"/>
                  </a:cubicBezTo>
                  <a:cubicBezTo>
                    <a:pt x="456" y="143"/>
                    <a:pt x="456" y="143"/>
                    <a:pt x="456" y="143"/>
                  </a:cubicBezTo>
                  <a:cubicBezTo>
                    <a:pt x="455" y="143"/>
                    <a:pt x="455" y="143"/>
                    <a:pt x="455" y="143"/>
                  </a:cubicBezTo>
                  <a:cubicBezTo>
                    <a:pt x="455" y="143"/>
                    <a:pt x="455" y="143"/>
                    <a:pt x="455" y="143"/>
                  </a:cubicBezTo>
                  <a:cubicBezTo>
                    <a:pt x="455" y="143"/>
                    <a:pt x="455" y="143"/>
                    <a:pt x="455" y="143"/>
                  </a:cubicBezTo>
                  <a:cubicBezTo>
                    <a:pt x="455" y="143"/>
                    <a:pt x="455" y="143"/>
                    <a:pt x="455" y="143"/>
                  </a:cubicBezTo>
                  <a:cubicBezTo>
                    <a:pt x="455" y="143"/>
                    <a:pt x="455" y="143"/>
                    <a:pt x="455" y="143"/>
                  </a:cubicBezTo>
                  <a:cubicBezTo>
                    <a:pt x="455" y="143"/>
                    <a:pt x="455" y="143"/>
                    <a:pt x="455" y="143"/>
                  </a:cubicBezTo>
                  <a:cubicBezTo>
                    <a:pt x="453" y="143"/>
                    <a:pt x="453" y="143"/>
                    <a:pt x="453" y="143"/>
                  </a:cubicBezTo>
                  <a:cubicBezTo>
                    <a:pt x="450" y="142"/>
                    <a:pt x="450" y="142"/>
                    <a:pt x="450" y="142"/>
                  </a:cubicBezTo>
                  <a:cubicBezTo>
                    <a:pt x="446" y="142"/>
                    <a:pt x="442" y="141"/>
                    <a:pt x="438" y="141"/>
                  </a:cubicBezTo>
                  <a:cubicBezTo>
                    <a:pt x="436" y="140"/>
                    <a:pt x="434" y="140"/>
                    <a:pt x="432" y="140"/>
                  </a:cubicBezTo>
                  <a:cubicBezTo>
                    <a:pt x="427" y="139"/>
                    <a:pt x="427" y="139"/>
                    <a:pt x="427" y="139"/>
                  </a:cubicBezTo>
                  <a:cubicBezTo>
                    <a:pt x="423" y="138"/>
                    <a:pt x="419" y="137"/>
                    <a:pt x="415" y="136"/>
                  </a:cubicBezTo>
                  <a:cubicBezTo>
                    <a:pt x="384" y="128"/>
                    <a:pt x="353" y="113"/>
                    <a:pt x="324" y="96"/>
                  </a:cubicBezTo>
                  <a:cubicBezTo>
                    <a:pt x="294" y="79"/>
                    <a:pt x="265" y="58"/>
                    <a:pt x="234" y="40"/>
                  </a:cubicBezTo>
                  <a:cubicBezTo>
                    <a:pt x="226" y="36"/>
                    <a:pt x="219" y="32"/>
                    <a:pt x="211" y="28"/>
                  </a:cubicBezTo>
                  <a:cubicBezTo>
                    <a:pt x="203" y="24"/>
                    <a:pt x="195" y="20"/>
                    <a:pt x="186" y="17"/>
                  </a:cubicBezTo>
                  <a:cubicBezTo>
                    <a:pt x="173" y="12"/>
                    <a:pt x="173" y="12"/>
                    <a:pt x="173" y="12"/>
                  </a:cubicBezTo>
                  <a:cubicBezTo>
                    <a:pt x="169" y="10"/>
                    <a:pt x="165" y="9"/>
                    <a:pt x="160" y="8"/>
                  </a:cubicBezTo>
                  <a:cubicBezTo>
                    <a:pt x="154" y="6"/>
                    <a:pt x="154" y="6"/>
                    <a:pt x="154" y="6"/>
                  </a:cubicBezTo>
                  <a:cubicBezTo>
                    <a:pt x="151" y="5"/>
                    <a:pt x="149" y="5"/>
                    <a:pt x="147" y="5"/>
                  </a:cubicBezTo>
                  <a:cubicBezTo>
                    <a:pt x="142" y="4"/>
                    <a:pt x="138" y="3"/>
                    <a:pt x="133" y="2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4" y="1"/>
                    <a:pt x="122" y="1"/>
                    <a:pt x="120" y="1"/>
                  </a:cubicBezTo>
                  <a:cubicBezTo>
                    <a:pt x="116" y="0"/>
                    <a:pt x="112" y="0"/>
                    <a:pt x="108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69"/>
            <p:cNvSpPr/>
            <p:nvPr/>
          </p:nvSpPr>
          <p:spPr bwMode="auto">
            <a:xfrm>
              <a:off x="4892675" y="3778250"/>
              <a:ext cx="1425575" cy="469900"/>
            </a:xfrm>
            <a:custGeom>
              <a:avLst/>
              <a:gdLst>
                <a:gd name="T0" fmla="*/ 728 w 887"/>
                <a:gd name="T1" fmla="*/ 12 h 293"/>
                <a:gd name="T2" fmla="*/ 725 w 887"/>
                <a:gd name="T3" fmla="*/ 14 h 293"/>
                <a:gd name="T4" fmla="*/ 693 w 887"/>
                <a:gd name="T5" fmla="*/ 69 h 293"/>
                <a:gd name="T6" fmla="*/ 694 w 887"/>
                <a:gd name="T7" fmla="*/ 86 h 293"/>
                <a:gd name="T8" fmla="*/ 695 w 887"/>
                <a:gd name="T9" fmla="*/ 91 h 293"/>
                <a:gd name="T10" fmla="*/ 700 w 887"/>
                <a:gd name="T11" fmla="*/ 103 h 293"/>
                <a:gd name="T12" fmla="*/ 750 w 887"/>
                <a:gd name="T13" fmla="*/ 134 h 293"/>
                <a:gd name="T14" fmla="*/ 756 w 887"/>
                <a:gd name="T15" fmla="*/ 133 h 293"/>
                <a:gd name="T16" fmla="*/ 764 w 887"/>
                <a:gd name="T17" fmla="*/ 132 h 293"/>
                <a:gd name="T18" fmla="*/ 782 w 887"/>
                <a:gd name="T19" fmla="*/ 122 h 293"/>
                <a:gd name="T20" fmla="*/ 794 w 887"/>
                <a:gd name="T21" fmla="*/ 65 h 293"/>
                <a:gd name="T22" fmla="*/ 788 w 887"/>
                <a:gd name="T23" fmla="*/ 68 h 293"/>
                <a:gd name="T24" fmla="*/ 774 w 887"/>
                <a:gd name="T25" fmla="*/ 113 h 293"/>
                <a:gd name="T26" fmla="*/ 756 w 887"/>
                <a:gd name="T27" fmla="*/ 120 h 293"/>
                <a:gd name="T28" fmla="*/ 747 w 887"/>
                <a:gd name="T29" fmla="*/ 119 h 293"/>
                <a:gd name="T30" fmla="*/ 713 w 887"/>
                <a:gd name="T31" fmla="*/ 88 h 293"/>
                <a:gd name="T32" fmla="*/ 711 w 887"/>
                <a:gd name="T33" fmla="*/ 81 h 293"/>
                <a:gd name="T34" fmla="*/ 714 w 887"/>
                <a:gd name="T35" fmla="*/ 60 h 293"/>
                <a:gd name="T36" fmla="*/ 772 w 887"/>
                <a:gd name="T37" fmla="*/ 21 h 293"/>
                <a:gd name="T38" fmla="*/ 850 w 887"/>
                <a:gd name="T39" fmla="*/ 72 h 293"/>
                <a:gd name="T40" fmla="*/ 852 w 887"/>
                <a:gd name="T41" fmla="*/ 74 h 293"/>
                <a:gd name="T42" fmla="*/ 864 w 887"/>
                <a:gd name="T43" fmla="*/ 104 h 293"/>
                <a:gd name="T44" fmla="*/ 845 w 887"/>
                <a:gd name="T45" fmla="*/ 224 h 293"/>
                <a:gd name="T46" fmla="*/ 827 w 887"/>
                <a:gd name="T47" fmla="*/ 245 h 293"/>
                <a:gd name="T48" fmla="*/ 811 w 887"/>
                <a:gd name="T49" fmla="*/ 259 h 293"/>
                <a:gd name="T50" fmla="*/ 798 w 887"/>
                <a:gd name="T51" fmla="*/ 267 h 293"/>
                <a:gd name="T52" fmla="*/ 686 w 887"/>
                <a:gd name="T53" fmla="*/ 283 h 293"/>
                <a:gd name="T54" fmla="*/ 575 w 887"/>
                <a:gd name="T55" fmla="*/ 244 h 293"/>
                <a:gd name="T56" fmla="*/ 370 w 887"/>
                <a:gd name="T57" fmla="*/ 126 h 293"/>
                <a:gd name="T58" fmla="*/ 228 w 887"/>
                <a:gd name="T59" fmla="*/ 70 h 293"/>
                <a:gd name="T60" fmla="*/ 31 w 887"/>
                <a:gd name="T61" fmla="*/ 118 h 293"/>
                <a:gd name="T62" fmla="*/ 13 w 887"/>
                <a:gd name="T63" fmla="*/ 233 h 293"/>
                <a:gd name="T64" fmla="*/ 18 w 887"/>
                <a:gd name="T65" fmla="*/ 239 h 293"/>
                <a:gd name="T66" fmla="*/ 69 w 887"/>
                <a:gd name="T67" fmla="*/ 265 h 293"/>
                <a:gd name="T68" fmla="*/ 117 w 887"/>
                <a:gd name="T69" fmla="*/ 203 h 293"/>
                <a:gd name="T70" fmla="*/ 98 w 887"/>
                <a:gd name="T71" fmla="*/ 183 h 293"/>
                <a:gd name="T72" fmla="*/ 105 w 887"/>
                <a:gd name="T73" fmla="*/ 206 h 293"/>
                <a:gd name="T74" fmla="*/ 91 w 887"/>
                <a:gd name="T75" fmla="*/ 243 h 293"/>
                <a:gd name="T76" fmla="*/ 71 w 887"/>
                <a:gd name="T77" fmla="*/ 249 h 293"/>
                <a:gd name="T78" fmla="*/ 48 w 887"/>
                <a:gd name="T79" fmla="*/ 133 h 293"/>
                <a:gd name="T80" fmla="*/ 189 w 887"/>
                <a:gd name="T81" fmla="*/ 90 h 293"/>
                <a:gd name="T82" fmla="*/ 337 w 887"/>
                <a:gd name="T83" fmla="*/ 134 h 293"/>
                <a:gd name="T84" fmla="*/ 426 w 887"/>
                <a:gd name="T85" fmla="*/ 185 h 293"/>
                <a:gd name="T86" fmla="*/ 665 w 887"/>
                <a:gd name="T87" fmla="*/ 288 h 293"/>
                <a:gd name="T88" fmla="*/ 764 w 887"/>
                <a:gd name="T89" fmla="*/ 288 h 293"/>
                <a:gd name="T90" fmla="*/ 815 w 887"/>
                <a:gd name="T91" fmla="*/ 267 h 293"/>
                <a:gd name="T92" fmla="*/ 827 w 887"/>
                <a:gd name="T93" fmla="*/ 259 h 293"/>
                <a:gd name="T94" fmla="*/ 848 w 887"/>
                <a:gd name="T95" fmla="*/ 238 h 293"/>
                <a:gd name="T96" fmla="*/ 877 w 887"/>
                <a:gd name="T97" fmla="*/ 188 h 293"/>
                <a:gd name="T98" fmla="*/ 886 w 887"/>
                <a:gd name="T99" fmla="*/ 151 h 293"/>
                <a:gd name="T100" fmla="*/ 886 w 887"/>
                <a:gd name="T101" fmla="*/ 118 h 293"/>
                <a:gd name="T102" fmla="*/ 882 w 887"/>
                <a:gd name="T103" fmla="*/ 95 h 293"/>
                <a:gd name="T104" fmla="*/ 870 w 887"/>
                <a:gd name="T105" fmla="*/ 65 h 293"/>
                <a:gd name="T106" fmla="*/ 868 w 887"/>
                <a:gd name="T107" fmla="*/ 61 h 293"/>
                <a:gd name="T108" fmla="*/ 813 w 887"/>
                <a:gd name="T109" fmla="*/ 9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86" h="293">
                  <a:moveTo>
                    <a:pt x="772" y="0"/>
                  </a:moveTo>
                  <a:cubicBezTo>
                    <a:pt x="771" y="0"/>
                    <a:pt x="769" y="0"/>
                    <a:pt x="767" y="0"/>
                  </a:cubicBezTo>
                  <a:cubicBezTo>
                    <a:pt x="756" y="1"/>
                    <a:pt x="745" y="4"/>
                    <a:pt x="735" y="8"/>
                  </a:cubicBezTo>
                  <a:cubicBezTo>
                    <a:pt x="733" y="10"/>
                    <a:pt x="730" y="11"/>
                    <a:pt x="728" y="12"/>
                  </a:cubicBezTo>
                  <a:cubicBezTo>
                    <a:pt x="727" y="13"/>
                    <a:pt x="727" y="13"/>
                    <a:pt x="727" y="13"/>
                  </a:cubicBezTo>
                  <a:cubicBezTo>
                    <a:pt x="726" y="14"/>
                    <a:pt x="726" y="14"/>
                    <a:pt x="726" y="14"/>
                  </a:cubicBezTo>
                  <a:cubicBezTo>
                    <a:pt x="725" y="14"/>
                    <a:pt x="725" y="14"/>
                    <a:pt x="725" y="14"/>
                  </a:cubicBezTo>
                  <a:cubicBezTo>
                    <a:pt x="725" y="14"/>
                    <a:pt x="725" y="14"/>
                    <a:pt x="725" y="14"/>
                  </a:cubicBezTo>
                  <a:cubicBezTo>
                    <a:pt x="721" y="17"/>
                    <a:pt x="721" y="17"/>
                    <a:pt x="721" y="17"/>
                  </a:cubicBezTo>
                  <a:cubicBezTo>
                    <a:pt x="717" y="20"/>
                    <a:pt x="713" y="24"/>
                    <a:pt x="710" y="28"/>
                  </a:cubicBezTo>
                  <a:cubicBezTo>
                    <a:pt x="703" y="36"/>
                    <a:pt x="698" y="45"/>
                    <a:pt x="696" y="55"/>
                  </a:cubicBezTo>
                  <a:cubicBezTo>
                    <a:pt x="694" y="59"/>
                    <a:pt x="693" y="64"/>
                    <a:pt x="693" y="69"/>
                  </a:cubicBezTo>
                  <a:cubicBezTo>
                    <a:pt x="693" y="72"/>
                    <a:pt x="693" y="74"/>
                    <a:pt x="693" y="76"/>
                  </a:cubicBezTo>
                  <a:cubicBezTo>
                    <a:pt x="693" y="80"/>
                    <a:pt x="693" y="80"/>
                    <a:pt x="693" y="80"/>
                  </a:cubicBezTo>
                  <a:cubicBezTo>
                    <a:pt x="694" y="84"/>
                    <a:pt x="694" y="84"/>
                    <a:pt x="694" y="84"/>
                  </a:cubicBezTo>
                  <a:cubicBezTo>
                    <a:pt x="694" y="86"/>
                    <a:pt x="694" y="86"/>
                    <a:pt x="694" y="86"/>
                  </a:cubicBezTo>
                  <a:cubicBezTo>
                    <a:pt x="694" y="87"/>
                    <a:pt x="694" y="87"/>
                    <a:pt x="694" y="87"/>
                  </a:cubicBezTo>
                  <a:cubicBezTo>
                    <a:pt x="695" y="90"/>
                    <a:pt x="695" y="90"/>
                    <a:pt x="695" y="90"/>
                  </a:cubicBezTo>
                  <a:cubicBezTo>
                    <a:pt x="695" y="91"/>
                    <a:pt x="695" y="91"/>
                    <a:pt x="695" y="91"/>
                  </a:cubicBezTo>
                  <a:cubicBezTo>
                    <a:pt x="695" y="91"/>
                    <a:pt x="695" y="91"/>
                    <a:pt x="695" y="91"/>
                  </a:cubicBezTo>
                  <a:cubicBezTo>
                    <a:pt x="696" y="92"/>
                    <a:pt x="696" y="92"/>
                    <a:pt x="696" y="92"/>
                  </a:cubicBezTo>
                  <a:cubicBezTo>
                    <a:pt x="696" y="94"/>
                    <a:pt x="696" y="94"/>
                    <a:pt x="696" y="94"/>
                  </a:cubicBezTo>
                  <a:cubicBezTo>
                    <a:pt x="697" y="95"/>
                    <a:pt x="697" y="96"/>
                    <a:pt x="697" y="97"/>
                  </a:cubicBezTo>
                  <a:cubicBezTo>
                    <a:pt x="698" y="99"/>
                    <a:pt x="699" y="101"/>
                    <a:pt x="700" y="103"/>
                  </a:cubicBezTo>
                  <a:cubicBezTo>
                    <a:pt x="702" y="105"/>
                    <a:pt x="703" y="107"/>
                    <a:pt x="704" y="109"/>
                  </a:cubicBezTo>
                  <a:cubicBezTo>
                    <a:pt x="709" y="116"/>
                    <a:pt x="716" y="122"/>
                    <a:pt x="723" y="126"/>
                  </a:cubicBezTo>
                  <a:cubicBezTo>
                    <a:pt x="730" y="130"/>
                    <a:pt x="737" y="132"/>
                    <a:pt x="745" y="133"/>
                  </a:cubicBezTo>
                  <a:cubicBezTo>
                    <a:pt x="746" y="134"/>
                    <a:pt x="748" y="134"/>
                    <a:pt x="750" y="134"/>
                  </a:cubicBezTo>
                  <a:cubicBezTo>
                    <a:pt x="750" y="134"/>
                    <a:pt x="750" y="134"/>
                    <a:pt x="750" y="134"/>
                  </a:cubicBezTo>
                  <a:cubicBezTo>
                    <a:pt x="751" y="134"/>
                    <a:pt x="752" y="134"/>
                    <a:pt x="752" y="134"/>
                  </a:cubicBezTo>
                  <a:cubicBezTo>
                    <a:pt x="752" y="134"/>
                    <a:pt x="753" y="134"/>
                    <a:pt x="753" y="134"/>
                  </a:cubicBezTo>
                  <a:cubicBezTo>
                    <a:pt x="756" y="133"/>
                    <a:pt x="756" y="133"/>
                    <a:pt x="756" y="133"/>
                  </a:cubicBezTo>
                  <a:cubicBezTo>
                    <a:pt x="759" y="133"/>
                    <a:pt x="759" y="133"/>
                    <a:pt x="759" y="133"/>
                  </a:cubicBezTo>
                  <a:cubicBezTo>
                    <a:pt x="761" y="133"/>
                    <a:pt x="761" y="133"/>
                    <a:pt x="761" y="133"/>
                  </a:cubicBezTo>
                  <a:cubicBezTo>
                    <a:pt x="763" y="132"/>
                    <a:pt x="763" y="132"/>
                    <a:pt x="763" y="132"/>
                  </a:cubicBezTo>
                  <a:cubicBezTo>
                    <a:pt x="764" y="132"/>
                    <a:pt x="764" y="132"/>
                    <a:pt x="764" y="132"/>
                  </a:cubicBezTo>
                  <a:cubicBezTo>
                    <a:pt x="764" y="132"/>
                    <a:pt x="764" y="132"/>
                    <a:pt x="764" y="132"/>
                  </a:cubicBezTo>
                  <a:cubicBezTo>
                    <a:pt x="764" y="132"/>
                    <a:pt x="764" y="132"/>
                    <a:pt x="764" y="132"/>
                  </a:cubicBezTo>
                  <a:cubicBezTo>
                    <a:pt x="766" y="131"/>
                    <a:pt x="766" y="131"/>
                    <a:pt x="766" y="131"/>
                  </a:cubicBezTo>
                  <a:cubicBezTo>
                    <a:pt x="772" y="129"/>
                    <a:pt x="778" y="126"/>
                    <a:pt x="782" y="122"/>
                  </a:cubicBezTo>
                  <a:cubicBezTo>
                    <a:pt x="787" y="118"/>
                    <a:pt x="790" y="114"/>
                    <a:pt x="793" y="109"/>
                  </a:cubicBezTo>
                  <a:cubicBezTo>
                    <a:pt x="797" y="100"/>
                    <a:pt x="799" y="92"/>
                    <a:pt x="799" y="85"/>
                  </a:cubicBezTo>
                  <a:cubicBezTo>
                    <a:pt x="799" y="78"/>
                    <a:pt x="798" y="73"/>
                    <a:pt x="796" y="69"/>
                  </a:cubicBezTo>
                  <a:cubicBezTo>
                    <a:pt x="795" y="66"/>
                    <a:pt x="794" y="65"/>
                    <a:pt x="794" y="65"/>
                  </a:cubicBezTo>
                  <a:cubicBezTo>
                    <a:pt x="793" y="63"/>
                    <a:pt x="792" y="63"/>
                    <a:pt x="791" y="63"/>
                  </a:cubicBezTo>
                  <a:cubicBezTo>
                    <a:pt x="790" y="63"/>
                    <a:pt x="790" y="63"/>
                    <a:pt x="790" y="63"/>
                  </a:cubicBezTo>
                  <a:cubicBezTo>
                    <a:pt x="788" y="64"/>
                    <a:pt x="787" y="66"/>
                    <a:pt x="788" y="67"/>
                  </a:cubicBezTo>
                  <a:cubicBezTo>
                    <a:pt x="788" y="68"/>
                    <a:pt x="788" y="68"/>
                    <a:pt x="788" y="68"/>
                  </a:cubicBezTo>
                  <a:cubicBezTo>
                    <a:pt x="788" y="68"/>
                    <a:pt x="788" y="69"/>
                    <a:pt x="789" y="72"/>
                  </a:cubicBezTo>
                  <a:cubicBezTo>
                    <a:pt x="790" y="75"/>
                    <a:pt x="791" y="79"/>
                    <a:pt x="790" y="84"/>
                  </a:cubicBezTo>
                  <a:cubicBezTo>
                    <a:pt x="790" y="90"/>
                    <a:pt x="788" y="97"/>
                    <a:pt x="783" y="103"/>
                  </a:cubicBezTo>
                  <a:cubicBezTo>
                    <a:pt x="781" y="107"/>
                    <a:pt x="778" y="110"/>
                    <a:pt x="774" y="113"/>
                  </a:cubicBezTo>
                  <a:cubicBezTo>
                    <a:pt x="771" y="115"/>
                    <a:pt x="767" y="117"/>
                    <a:pt x="762" y="119"/>
                  </a:cubicBezTo>
                  <a:cubicBezTo>
                    <a:pt x="761" y="119"/>
                    <a:pt x="761" y="119"/>
                    <a:pt x="761" y="119"/>
                  </a:cubicBezTo>
                  <a:cubicBezTo>
                    <a:pt x="758" y="119"/>
                    <a:pt x="758" y="119"/>
                    <a:pt x="758" y="119"/>
                  </a:cubicBezTo>
                  <a:cubicBezTo>
                    <a:pt x="756" y="120"/>
                    <a:pt x="756" y="120"/>
                    <a:pt x="756" y="120"/>
                  </a:cubicBezTo>
                  <a:cubicBezTo>
                    <a:pt x="754" y="120"/>
                    <a:pt x="754" y="120"/>
                    <a:pt x="754" y="120"/>
                  </a:cubicBezTo>
                  <a:cubicBezTo>
                    <a:pt x="753" y="120"/>
                    <a:pt x="753" y="120"/>
                    <a:pt x="753" y="120"/>
                  </a:cubicBezTo>
                  <a:cubicBezTo>
                    <a:pt x="751" y="119"/>
                    <a:pt x="751" y="119"/>
                    <a:pt x="751" y="119"/>
                  </a:cubicBezTo>
                  <a:cubicBezTo>
                    <a:pt x="749" y="119"/>
                    <a:pt x="748" y="119"/>
                    <a:pt x="747" y="119"/>
                  </a:cubicBezTo>
                  <a:cubicBezTo>
                    <a:pt x="741" y="118"/>
                    <a:pt x="736" y="116"/>
                    <a:pt x="731" y="112"/>
                  </a:cubicBezTo>
                  <a:cubicBezTo>
                    <a:pt x="726" y="109"/>
                    <a:pt x="721" y="105"/>
                    <a:pt x="718" y="99"/>
                  </a:cubicBezTo>
                  <a:cubicBezTo>
                    <a:pt x="716" y="97"/>
                    <a:pt x="715" y="94"/>
                    <a:pt x="714" y="91"/>
                  </a:cubicBezTo>
                  <a:cubicBezTo>
                    <a:pt x="713" y="90"/>
                    <a:pt x="713" y="89"/>
                    <a:pt x="713" y="88"/>
                  </a:cubicBezTo>
                  <a:cubicBezTo>
                    <a:pt x="712" y="86"/>
                    <a:pt x="712" y="86"/>
                    <a:pt x="712" y="86"/>
                  </a:cubicBezTo>
                  <a:cubicBezTo>
                    <a:pt x="712" y="83"/>
                    <a:pt x="712" y="83"/>
                    <a:pt x="712" y="83"/>
                  </a:cubicBezTo>
                  <a:cubicBezTo>
                    <a:pt x="711" y="82"/>
                    <a:pt x="711" y="82"/>
                    <a:pt x="711" y="82"/>
                  </a:cubicBezTo>
                  <a:cubicBezTo>
                    <a:pt x="711" y="81"/>
                    <a:pt x="711" y="81"/>
                    <a:pt x="711" y="81"/>
                  </a:cubicBezTo>
                  <a:cubicBezTo>
                    <a:pt x="711" y="79"/>
                    <a:pt x="711" y="79"/>
                    <a:pt x="711" y="79"/>
                  </a:cubicBezTo>
                  <a:cubicBezTo>
                    <a:pt x="711" y="76"/>
                    <a:pt x="711" y="76"/>
                    <a:pt x="711" y="76"/>
                  </a:cubicBezTo>
                  <a:cubicBezTo>
                    <a:pt x="711" y="74"/>
                    <a:pt x="711" y="73"/>
                    <a:pt x="711" y="71"/>
                  </a:cubicBezTo>
                  <a:cubicBezTo>
                    <a:pt x="712" y="67"/>
                    <a:pt x="712" y="64"/>
                    <a:pt x="714" y="60"/>
                  </a:cubicBezTo>
                  <a:cubicBezTo>
                    <a:pt x="715" y="57"/>
                    <a:pt x="716" y="53"/>
                    <a:pt x="718" y="50"/>
                  </a:cubicBezTo>
                  <a:cubicBezTo>
                    <a:pt x="720" y="47"/>
                    <a:pt x="722" y="44"/>
                    <a:pt x="725" y="41"/>
                  </a:cubicBezTo>
                  <a:cubicBezTo>
                    <a:pt x="735" y="29"/>
                    <a:pt x="751" y="22"/>
                    <a:pt x="768" y="21"/>
                  </a:cubicBezTo>
                  <a:cubicBezTo>
                    <a:pt x="770" y="21"/>
                    <a:pt x="771" y="21"/>
                    <a:pt x="772" y="21"/>
                  </a:cubicBezTo>
                  <a:cubicBezTo>
                    <a:pt x="788" y="21"/>
                    <a:pt x="805" y="27"/>
                    <a:pt x="820" y="38"/>
                  </a:cubicBezTo>
                  <a:cubicBezTo>
                    <a:pt x="828" y="44"/>
                    <a:pt x="835" y="51"/>
                    <a:pt x="841" y="59"/>
                  </a:cubicBezTo>
                  <a:cubicBezTo>
                    <a:pt x="844" y="63"/>
                    <a:pt x="847" y="67"/>
                    <a:pt x="850" y="71"/>
                  </a:cubicBezTo>
                  <a:cubicBezTo>
                    <a:pt x="850" y="72"/>
                    <a:pt x="850" y="72"/>
                    <a:pt x="850" y="72"/>
                  </a:cubicBezTo>
                  <a:cubicBezTo>
                    <a:pt x="850" y="72"/>
                    <a:pt x="851" y="72"/>
                    <a:pt x="851" y="72"/>
                  </a:cubicBezTo>
                  <a:cubicBezTo>
                    <a:pt x="851" y="72"/>
                    <a:pt x="851" y="72"/>
                    <a:pt x="851" y="72"/>
                  </a:cubicBezTo>
                  <a:cubicBezTo>
                    <a:pt x="851" y="73"/>
                    <a:pt x="851" y="73"/>
                    <a:pt x="851" y="73"/>
                  </a:cubicBezTo>
                  <a:cubicBezTo>
                    <a:pt x="852" y="74"/>
                    <a:pt x="852" y="74"/>
                    <a:pt x="852" y="74"/>
                  </a:cubicBezTo>
                  <a:cubicBezTo>
                    <a:pt x="854" y="78"/>
                    <a:pt x="854" y="78"/>
                    <a:pt x="854" y="78"/>
                  </a:cubicBezTo>
                  <a:cubicBezTo>
                    <a:pt x="856" y="82"/>
                    <a:pt x="856" y="82"/>
                    <a:pt x="856" y="82"/>
                  </a:cubicBezTo>
                  <a:cubicBezTo>
                    <a:pt x="856" y="83"/>
                    <a:pt x="857" y="85"/>
                    <a:pt x="857" y="86"/>
                  </a:cubicBezTo>
                  <a:cubicBezTo>
                    <a:pt x="860" y="91"/>
                    <a:pt x="862" y="97"/>
                    <a:pt x="864" y="104"/>
                  </a:cubicBezTo>
                  <a:cubicBezTo>
                    <a:pt x="872" y="134"/>
                    <a:pt x="870" y="169"/>
                    <a:pt x="857" y="201"/>
                  </a:cubicBezTo>
                  <a:cubicBezTo>
                    <a:pt x="855" y="206"/>
                    <a:pt x="852" y="211"/>
                    <a:pt x="849" y="216"/>
                  </a:cubicBezTo>
                  <a:cubicBezTo>
                    <a:pt x="847" y="220"/>
                    <a:pt x="847" y="220"/>
                    <a:pt x="847" y="220"/>
                  </a:cubicBezTo>
                  <a:cubicBezTo>
                    <a:pt x="846" y="221"/>
                    <a:pt x="845" y="223"/>
                    <a:pt x="845" y="224"/>
                  </a:cubicBezTo>
                  <a:cubicBezTo>
                    <a:pt x="839" y="231"/>
                    <a:pt x="839" y="231"/>
                    <a:pt x="839" y="231"/>
                  </a:cubicBezTo>
                  <a:cubicBezTo>
                    <a:pt x="834" y="238"/>
                    <a:pt x="834" y="238"/>
                    <a:pt x="834" y="238"/>
                  </a:cubicBezTo>
                  <a:cubicBezTo>
                    <a:pt x="833" y="239"/>
                    <a:pt x="832" y="241"/>
                    <a:pt x="831" y="242"/>
                  </a:cubicBezTo>
                  <a:cubicBezTo>
                    <a:pt x="827" y="245"/>
                    <a:pt x="827" y="245"/>
                    <a:pt x="827" y="245"/>
                  </a:cubicBezTo>
                  <a:cubicBezTo>
                    <a:pt x="825" y="247"/>
                    <a:pt x="823" y="249"/>
                    <a:pt x="821" y="251"/>
                  </a:cubicBezTo>
                  <a:cubicBezTo>
                    <a:pt x="813" y="257"/>
                    <a:pt x="813" y="257"/>
                    <a:pt x="813" y="257"/>
                  </a:cubicBezTo>
                  <a:cubicBezTo>
                    <a:pt x="812" y="258"/>
                    <a:pt x="812" y="258"/>
                    <a:pt x="812" y="258"/>
                  </a:cubicBezTo>
                  <a:cubicBezTo>
                    <a:pt x="811" y="259"/>
                    <a:pt x="811" y="259"/>
                    <a:pt x="811" y="259"/>
                  </a:cubicBezTo>
                  <a:cubicBezTo>
                    <a:pt x="811" y="259"/>
                    <a:pt x="811" y="259"/>
                    <a:pt x="811" y="259"/>
                  </a:cubicBezTo>
                  <a:cubicBezTo>
                    <a:pt x="810" y="260"/>
                    <a:pt x="810" y="260"/>
                    <a:pt x="810" y="260"/>
                  </a:cubicBezTo>
                  <a:cubicBezTo>
                    <a:pt x="806" y="262"/>
                    <a:pt x="806" y="262"/>
                    <a:pt x="806" y="262"/>
                  </a:cubicBezTo>
                  <a:cubicBezTo>
                    <a:pt x="803" y="264"/>
                    <a:pt x="800" y="265"/>
                    <a:pt x="798" y="267"/>
                  </a:cubicBezTo>
                  <a:cubicBezTo>
                    <a:pt x="787" y="273"/>
                    <a:pt x="775" y="277"/>
                    <a:pt x="762" y="280"/>
                  </a:cubicBezTo>
                  <a:cubicBezTo>
                    <a:pt x="750" y="283"/>
                    <a:pt x="737" y="285"/>
                    <a:pt x="724" y="285"/>
                  </a:cubicBezTo>
                  <a:cubicBezTo>
                    <a:pt x="722" y="285"/>
                    <a:pt x="720" y="286"/>
                    <a:pt x="717" y="286"/>
                  </a:cubicBezTo>
                  <a:cubicBezTo>
                    <a:pt x="707" y="286"/>
                    <a:pt x="696" y="285"/>
                    <a:pt x="686" y="283"/>
                  </a:cubicBezTo>
                  <a:cubicBezTo>
                    <a:pt x="679" y="282"/>
                    <a:pt x="673" y="281"/>
                    <a:pt x="666" y="280"/>
                  </a:cubicBezTo>
                  <a:cubicBezTo>
                    <a:pt x="657" y="277"/>
                    <a:pt x="657" y="277"/>
                    <a:pt x="657" y="277"/>
                  </a:cubicBezTo>
                  <a:cubicBezTo>
                    <a:pt x="647" y="275"/>
                    <a:pt x="647" y="275"/>
                    <a:pt x="647" y="275"/>
                  </a:cubicBezTo>
                  <a:cubicBezTo>
                    <a:pt x="622" y="267"/>
                    <a:pt x="598" y="256"/>
                    <a:pt x="575" y="244"/>
                  </a:cubicBezTo>
                  <a:cubicBezTo>
                    <a:pt x="551" y="232"/>
                    <a:pt x="528" y="219"/>
                    <a:pt x="505" y="206"/>
                  </a:cubicBezTo>
                  <a:cubicBezTo>
                    <a:pt x="482" y="193"/>
                    <a:pt x="459" y="180"/>
                    <a:pt x="437" y="166"/>
                  </a:cubicBezTo>
                  <a:cubicBezTo>
                    <a:pt x="426" y="159"/>
                    <a:pt x="415" y="153"/>
                    <a:pt x="403" y="146"/>
                  </a:cubicBezTo>
                  <a:cubicBezTo>
                    <a:pt x="392" y="139"/>
                    <a:pt x="381" y="132"/>
                    <a:pt x="370" y="126"/>
                  </a:cubicBezTo>
                  <a:cubicBezTo>
                    <a:pt x="365" y="122"/>
                    <a:pt x="359" y="119"/>
                    <a:pt x="353" y="116"/>
                  </a:cubicBezTo>
                  <a:cubicBezTo>
                    <a:pt x="344" y="111"/>
                    <a:pt x="335" y="106"/>
                    <a:pt x="326" y="102"/>
                  </a:cubicBezTo>
                  <a:cubicBezTo>
                    <a:pt x="318" y="98"/>
                    <a:pt x="309" y="94"/>
                    <a:pt x="300" y="91"/>
                  </a:cubicBezTo>
                  <a:cubicBezTo>
                    <a:pt x="277" y="82"/>
                    <a:pt x="252" y="75"/>
                    <a:pt x="228" y="70"/>
                  </a:cubicBezTo>
                  <a:cubicBezTo>
                    <a:pt x="208" y="67"/>
                    <a:pt x="187" y="64"/>
                    <a:pt x="167" y="64"/>
                  </a:cubicBezTo>
                  <a:cubicBezTo>
                    <a:pt x="163" y="64"/>
                    <a:pt x="159" y="64"/>
                    <a:pt x="155" y="65"/>
                  </a:cubicBezTo>
                  <a:cubicBezTo>
                    <a:pt x="131" y="66"/>
                    <a:pt x="107" y="70"/>
                    <a:pt x="86" y="79"/>
                  </a:cubicBezTo>
                  <a:cubicBezTo>
                    <a:pt x="64" y="89"/>
                    <a:pt x="46" y="102"/>
                    <a:pt x="31" y="118"/>
                  </a:cubicBezTo>
                  <a:cubicBezTo>
                    <a:pt x="17" y="135"/>
                    <a:pt x="7" y="154"/>
                    <a:pt x="3" y="174"/>
                  </a:cubicBezTo>
                  <a:cubicBezTo>
                    <a:pt x="0" y="194"/>
                    <a:pt x="3" y="215"/>
                    <a:pt x="12" y="231"/>
                  </a:cubicBezTo>
                  <a:cubicBezTo>
                    <a:pt x="13" y="232"/>
                    <a:pt x="13" y="232"/>
                    <a:pt x="13" y="232"/>
                  </a:cubicBezTo>
                  <a:cubicBezTo>
                    <a:pt x="13" y="233"/>
                    <a:pt x="13" y="233"/>
                    <a:pt x="13" y="233"/>
                  </a:cubicBezTo>
                  <a:cubicBezTo>
                    <a:pt x="14" y="234"/>
                    <a:pt x="14" y="234"/>
                    <a:pt x="14" y="234"/>
                  </a:cubicBezTo>
                  <a:cubicBezTo>
                    <a:pt x="14" y="234"/>
                    <a:pt x="14" y="234"/>
                    <a:pt x="14" y="234"/>
                  </a:cubicBezTo>
                  <a:cubicBezTo>
                    <a:pt x="15" y="237"/>
                    <a:pt x="15" y="237"/>
                    <a:pt x="15" y="237"/>
                  </a:cubicBezTo>
                  <a:cubicBezTo>
                    <a:pt x="16" y="238"/>
                    <a:pt x="17" y="238"/>
                    <a:pt x="18" y="239"/>
                  </a:cubicBezTo>
                  <a:cubicBezTo>
                    <a:pt x="20" y="242"/>
                    <a:pt x="20" y="242"/>
                    <a:pt x="20" y="242"/>
                  </a:cubicBezTo>
                  <a:cubicBezTo>
                    <a:pt x="23" y="246"/>
                    <a:pt x="26" y="249"/>
                    <a:pt x="30" y="251"/>
                  </a:cubicBezTo>
                  <a:cubicBezTo>
                    <a:pt x="37" y="257"/>
                    <a:pt x="44" y="260"/>
                    <a:pt x="52" y="263"/>
                  </a:cubicBezTo>
                  <a:cubicBezTo>
                    <a:pt x="58" y="264"/>
                    <a:pt x="64" y="265"/>
                    <a:pt x="69" y="265"/>
                  </a:cubicBezTo>
                  <a:cubicBezTo>
                    <a:pt x="71" y="265"/>
                    <a:pt x="73" y="265"/>
                    <a:pt x="75" y="265"/>
                  </a:cubicBezTo>
                  <a:cubicBezTo>
                    <a:pt x="83" y="264"/>
                    <a:pt x="90" y="261"/>
                    <a:pt x="96" y="258"/>
                  </a:cubicBezTo>
                  <a:cubicBezTo>
                    <a:pt x="108" y="250"/>
                    <a:pt x="114" y="239"/>
                    <a:pt x="117" y="229"/>
                  </a:cubicBezTo>
                  <a:cubicBezTo>
                    <a:pt x="120" y="219"/>
                    <a:pt x="119" y="210"/>
                    <a:pt x="117" y="203"/>
                  </a:cubicBezTo>
                  <a:cubicBezTo>
                    <a:pt x="116" y="196"/>
                    <a:pt x="112" y="191"/>
                    <a:pt x="110" y="188"/>
                  </a:cubicBezTo>
                  <a:cubicBezTo>
                    <a:pt x="107" y="185"/>
                    <a:pt x="106" y="184"/>
                    <a:pt x="106" y="184"/>
                  </a:cubicBezTo>
                  <a:cubicBezTo>
                    <a:pt x="105" y="183"/>
                    <a:pt x="103" y="182"/>
                    <a:pt x="102" y="182"/>
                  </a:cubicBezTo>
                  <a:cubicBezTo>
                    <a:pt x="101" y="182"/>
                    <a:pt x="99" y="183"/>
                    <a:pt x="98" y="183"/>
                  </a:cubicBezTo>
                  <a:cubicBezTo>
                    <a:pt x="96" y="185"/>
                    <a:pt x="96" y="189"/>
                    <a:pt x="98" y="191"/>
                  </a:cubicBezTo>
                  <a:cubicBezTo>
                    <a:pt x="98" y="192"/>
                    <a:pt x="98" y="192"/>
                    <a:pt x="98" y="192"/>
                  </a:cubicBezTo>
                  <a:cubicBezTo>
                    <a:pt x="98" y="192"/>
                    <a:pt x="99" y="193"/>
                    <a:pt x="101" y="195"/>
                  </a:cubicBezTo>
                  <a:cubicBezTo>
                    <a:pt x="102" y="197"/>
                    <a:pt x="104" y="201"/>
                    <a:pt x="105" y="206"/>
                  </a:cubicBezTo>
                  <a:cubicBezTo>
                    <a:pt x="106" y="211"/>
                    <a:pt x="106" y="218"/>
                    <a:pt x="104" y="225"/>
                  </a:cubicBezTo>
                  <a:cubicBezTo>
                    <a:pt x="102" y="229"/>
                    <a:pt x="101" y="232"/>
                    <a:pt x="98" y="236"/>
                  </a:cubicBezTo>
                  <a:cubicBezTo>
                    <a:pt x="97" y="237"/>
                    <a:pt x="95" y="239"/>
                    <a:pt x="94" y="241"/>
                  </a:cubicBezTo>
                  <a:cubicBezTo>
                    <a:pt x="93" y="241"/>
                    <a:pt x="92" y="242"/>
                    <a:pt x="91" y="243"/>
                  </a:cubicBezTo>
                  <a:cubicBezTo>
                    <a:pt x="90" y="243"/>
                    <a:pt x="90" y="243"/>
                    <a:pt x="90" y="243"/>
                  </a:cubicBezTo>
                  <a:cubicBezTo>
                    <a:pt x="89" y="244"/>
                    <a:pt x="89" y="244"/>
                    <a:pt x="89" y="244"/>
                  </a:cubicBezTo>
                  <a:cubicBezTo>
                    <a:pt x="88" y="244"/>
                    <a:pt x="88" y="244"/>
                    <a:pt x="88" y="244"/>
                  </a:cubicBezTo>
                  <a:cubicBezTo>
                    <a:pt x="83" y="247"/>
                    <a:pt x="77" y="249"/>
                    <a:pt x="71" y="249"/>
                  </a:cubicBezTo>
                  <a:cubicBezTo>
                    <a:pt x="67" y="249"/>
                    <a:pt x="62" y="248"/>
                    <a:pt x="57" y="246"/>
                  </a:cubicBezTo>
                  <a:cubicBezTo>
                    <a:pt x="46" y="242"/>
                    <a:pt x="35" y="234"/>
                    <a:pt x="29" y="222"/>
                  </a:cubicBezTo>
                  <a:cubicBezTo>
                    <a:pt x="22" y="210"/>
                    <a:pt x="21" y="194"/>
                    <a:pt x="24" y="178"/>
                  </a:cubicBezTo>
                  <a:cubicBezTo>
                    <a:pt x="27" y="162"/>
                    <a:pt x="36" y="147"/>
                    <a:pt x="48" y="133"/>
                  </a:cubicBezTo>
                  <a:cubicBezTo>
                    <a:pt x="60" y="120"/>
                    <a:pt x="76" y="109"/>
                    <a:pt x="95" y="101"/>
                  </a:cubicBezTo>
                  <a:cubicBezTo>
                    <a:pt x="113" y="94"/>
                    <a:pt x="134" y="90"/>
                    <a:pt x="156" y="89"/>
                  </a:cubicBezTo>
                  <a:cubicBezTo>
                    <a:pt x="159" y="89"/>
                    <a:pt x="161" y="89"/>
                    <a:pt x="164" y="89"/>
                  </a:cubicBezTo>
                  <a:cubicBezTo>
                    <a:pt x="172" y="89"/>
                    <a:pt x="181" y="89"/>
                    <a:pt x="189" y="90"/>
                  </a:cubicBezTo>
                  <a:cubicBezTo>
                    <a:pt x="200" y="91"/>
                    <a:pt x="212" y="93"/>
                    <a:pt x="223" y="95"/>
                  </a:cubicBezTo>
                  <a:cubicBezTo>
                    <a:pt x="246" y="99"/>
                    <a:pt x="269" y="105"/>
                    <a:pt x="292" y="114"/>
                  </a:cubicBezTo>
                  <a:cubicBezTo>
                    <a:pt x="298" y="116"/>
                    <a:pt x="304" y="119"/>
                    <a:pt x="311" y="121"/>
                  </a:cubicBezTo>
                  <a:cubicBezTo>
                    <a:pt x="320" y="125"/>
                    <a:pt x="329" y="129"/>
                    <a:pt x="337" y="134"/>
                  </a:cubicBezTo>
                  <a:cubicBezTo>
                    <a:pt x="344" y="138"/>
                    <a:pt x="352" y="142"/>
                    <a:pt x="359" y="146"/>
                  </a:cubicBezTo>
                  <a:cubicBezTo>
                    <a:pt x="374" y="154"/>
                    <a:pt x="390" y="164"/>
                    <a:pt x="405" y="173"/>
                  </a:cubicBezTo>
                  <a:cubicBezTo>
                    <a:pt x="412" y="177"/>
                    <a:pt x="419" y="181"/>
                    <a:pt x="426" y="184"/>
                  </a:cubicBezTo>
                  <a:cubicBezTo>
                    <a:pt x="426" y="184"/>
                    <a:pt x="426" y="185"/>
                    <a:pt x="426" y="185"/>
                  </a:cubicBezTo>
                  <a:cubicBezTo>
                    <a:pt x="472" y="210"/>
                    <a:pt x="520" y="234"/>
                    <a:pt x="569" y="256"/>
                  </a:cubicBezTo>
                  <a:cubicBezTo>
                    <a:pt x="594" y="267"/>
                    <a:pt x="619" y="277"/>
                    <a:pt x="645" y="283"/>
                  </a:cubicBezTo>
                  <a:cubicBezTo>
                    <a:pt x="655" y="286"/>
                    <a:pt x="655" y="286"/>
                    <a:pt x="655" y="286"/>
                  </a:cubicBezTo>
                  <a:cubicBezTo>
                    <a:pt x="665" y="288"/>
                    <a:pt x="665" y="288"/>
                    <a:pt x="665" y="288"/>
                  </a:cubicBezTo>
                  <a:cubicBezTo>
                    <a:pt x="671" y="289"/>
                    <a:pt x="678" y="290"/>
                    <a:pt x="685" y="291"/>
                  </a:cubicBezTo>
                  <a:cubicBezTo>
                    <a:pt x="695" y="292"/>
                    <a:pt x="705" y="293"/>
                    <a:pt x="715" y="293"/>
                  </a:cubicBezTo>
                  <a:cubicBezTo>
                    <a:pt x="718" y="293"/>
                    <a:pt x="721" y="293"/>
                    <a:pt x="725" y="293"/>
                  </a:cubicBezTo>
                  <a:cubicBezTo>
                    <a:pt x="738" y="292"/>
                    <a:pt x="751" y="291"/>
                    <a:pt x="764" y="288"/>
                  </a:cubicBezTo>
                  <a:cubicBezTo>
                    <a:pt x="777" y="285"/>
                    <a:pt x="790" y="280"/>
                    <a:pt x="801" y="274"/>
                  </a:cubicBezTo>
                  <a:cubicBezTo>
                    <a:pt x="804" y="273"/>
                    <a:pt x="808" y="271"/>
                    <a:pt x="810" y="270"/>
                  </a:cubicBezTo>
                  <a:cubicBezTo>
                    <a:pt x="814" y="267"/>
                    <a:pt x="814" y="267"/>
                    <a:pt x="814" y="267"/>
                  </a:cubicBezTo>
                  <a:cubicBezTo>
                    <a:pt x="815" y="267"/>
                    <a:pt x="815" y="267"/>
                    <a:pt x="815" y="267"/>
                  </a:cubicBezTo>
                  <a:cubicBezTo>
                    <a:pt x="816" y="266"/>
                    <a:pt x="816" y="266"/>
                    <a:pt x="816" y="266"/>
                  </a:cubicBezTo>
                  <a:cubicBezTo>
                    <a:pt x="817" y="266"/>
                    <a:pt x="817" y="266"/>
                    <a:pt x="817" y="266"/>
                  </a:cubicBezTo>
                  <a:cubicBezTo>
                    <a:pt x="819" y="264"/>
                    <a:pt x="819" y="264"/>
                    <a:pt x="819" y="264"/>
                  </a:cubicBezTo>
                  <a:cubicBezTo>
                    <a:pt x="827" y="259"/>
                    <a:pt x="827" y="259"/>
                    <a:pt x="827" y="259"/>
                  </a:cubicBezTo>
                  <a:cubicBezTo>
                    <a:pt x="829" y="257"/>
                    <a:pt x="832" y="254"/>
                    <a:pt x="834" y="252"/>
                  </a:cubicBezTo>
                  <a:cubicBezTo>
                    <a:pt x="838" y="249"/>
                    <a:pt x="838" y="249"/>
                    <a:pt x="838" y="249"/>
                  </a:cubicBezTo>
                  <a:cubicBezTo>
                    <a:pt x="839" y="248"/>
                    <a:pt x="840" y="247"/>
                    <a:pt x="841" y="246"/>
                  </a:cubicBezTo>
                  <a:cubicBezTo>
                    <a:pt x="848" y="238"/>
                    <a:pt x="848" y="238"/>
                    <a:pt x="848" y="238"/>
                  </a:cubicBezTo>
                  <a:cubicBezTo>
                    <a:pt x="854" y="231"/>
                    <a:pt x="854" y="231"/>
                    <a:pt x="854" y="231"/>
                  </a:cubicBezTo>
                  <a:cubicBezTo>
                    <a:pt x="855" y="229"/>
                    <a:pt x="856" y="228"/>
                    <a:pt x="857" y="227"/>
                  </a:cubicBezTo>
                  <a:cubicBezTo>
                    <a:pt x="860" y="223"/>
                    <a:pt x="860" y="223"/>
                    <a:pt x="860" y="223"/>
                  </a:cubicBezTo>
                  <a:cubicBezTo>
                    <a:pt x="867" y="212"/>
                    <a:pt x="873" y="200"/>
                    <a:pt x="877" y="188"/>
                  </a:cubicBezTo>
                  <a:cubicBezTo>
                    <a:pt x="879" y="182"/>
                    <a:pt x="881" y="176"/>
                    <a:pt x="883" y="170"/>
                  </a:cubicBezTo>
                  <a:cubicBezTo>
                    <a:pt x="883" y="169"/>
                    <a:pt x="883" y="168"/>
                    <a:pt x="883" y="168"/>
                  </a:cubicBezTo>
                  <a:cubicBezTo>
                    <a:pt x="884" y="165"/>
                    <a:pt x="884" y="163"/>
                    <a:pt x="885" y="160"/>
                  </a:cubicBezTo>
                  <a:cubicBezTo>
                    <a:pt x="885" y="157"/>
                    <a:pt x="885" y="154"/>
                    <a:pt x="886" y="151"/>
                  </a:cubicBezTo>
                  <a:cubicBezTo>
                    <a:pt x="886" y="148"/>
                    <a:pt x="887" y="145"/>
                    <a:pt x="887" y="141"/>
                  </a:cubicBezTo>
                  <a:cubicBezTo>
                    <a:pt x="887" y="138"/>
                    <a:pt x="887" y="135"/>
                    <a:pt x="887" y="132"/>
                  </a:cubicBezTo>
                  <a:cubicBezTo>
                    <a:pt x="887" y="129"/>
                    <a:pt x="887" y="126"/>
                    <a:pt x="887" y="122"/>
                  </a:cubicBezTo>
                  <a:cubicBezTo>
                    <a:pt x="886" y="118"/>
                    <a:pt x="886" y="118"/>
                    <a:pt x="886" y="118"/>
                  </a:cubicBezTo>
                  <a:cubicBezTo>
                    <a:pt x="886" y="113"/>
                    <a:pt x="886" y="113"/>
                    <a:pt x="886" y="113"/>
                  </a:cubicBezTo>
                  <a:cubicBezTo>
                    <a:pt x="885" y="110"/>
                    <a:pt x="885" y="107"/>
                    <a:pt x="884" y="104"/>
                  </a:cubicBezTo>
                  <a:cubicBezTo>
                    <a:pt x="884" y="102"/>
                    <a:pt x="883" y="101"/>
                    <a:pt x="883" y="99"/>
                  </a:cubicBezTo>
                  <a:cubicBezTo>
                    <a:pt x="883" y="98"/>
                    <a:pt x="882" y="96"/>
                    <a:pt x="882" y="95"/>
                  </a:cubicBezTo>
                  <a:cubicBezTo>
                    <a:pt x="881" y="89"/>
                    <a:pt x="878" y="83"/>
                    <a:pt x="876" y="77"/>
                  </a:cubicBezTo>
                  <a:cubicBezTo>
                    <a:pt x="875" y="75"/>
                    <a:pt x="875" y="74"/>
                    <a:pt x="874" y="73"/>
                  </a:cubicBezTo>
                  <a:cubicBezTo>
                    <a:pt x="872" y="69"/>
                    <a:pt x="872" y="69"/>
                    <a:pt x="872" y="69"/>
                  </a:cubicBezTo>
                  <a:cubicBezTo>
                    <a:pt x="870" y="65"/>
                    <a:pt x="870" y="65"/>
                    <a:pt x="870" y="65"/>
                  </a:cubicBezTo>
                  <a:cubicBezTo>
                    <a:pt x="869" y="63"/>
                    <a:pt x="869" y="63"/>
                    <a:pt x="869" y="63"/>
                  </a:cubicBezTo>
                  <a:cubicBezTo>
                    <a:pt x="869" y="63"/>
                    <a:pt x="869" y="63"/>
                    <a:pt x="869" y="63"/>
                  </a:cubicBezTo>
                  <a:cubicBezTo>
                    <a:pt x="869" y="62"/>
                    <a:pt x="869" y="62"/>
                    <a:pt x="869" y="62"/>
                  </a:cubicBezTo>
                  <a:cubicBezTo>
                    <a:pt x="868" y="61"/>
                    <a:pt x="868" y="61"/>
                    <a:pt x="868" y="61"/>
                  </a:cubicBezTo>
                  <a:cubicBezTo>
                    <a:pt x="865" y="55"/>
                    <a:pt x="862" y="50"/>
                    <a:pt x="858" y="46"/>
                  </a:cubicBezTo>
                  <a:cubicBezTo>
                    <a:pt x="851" y="36"/>
                    <a:pt x="842" y="27"/>
                    <a:pt x="833" y="20"/>
                  </a:cubicBezTo>
                  <a:cubicBezTo>
                    <a:pt x="828" y="17"/>
                    <a:pt x="823" y="14"/>
                    <a:pt x="818" y="11"/>
                  </a:cubicBezTo>
                  <a:cubicBezTo>
                    <a:pt x="813" y="9"/>
                    <a:pt x="813" y="9"/>
                    <a:pt x="813" y="9"/>
                  </a:cubicBezTo>
                  <a:cubicBezTo>
                    <a:pt x="812" y="8"/>
                    <a:pt x="811" y="8"/>
                    <a:pt x="810" y="8"/>
                  </a:cubicBezTo>
                  <a:cubicBezTo>
                    <a:pt x="807" y="6"/>
                    <a:pt x="804" y="5"/>
                    <a:pt x="801" y="4"/>
                  </a:cubicBezTo>
                  <a:cubicBezTo>
                    <a:pt x="792" y="2"/>
                    <a:pt x="782" y="0"/>
                    <a:pt x="77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F15D0-D630-4D11-9B2B-D1085BC29F97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3137-B41D-4408-A8E0-790B8BB4560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40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3887788" y="741364"/>
            <a:ext cx="4629150" cy="36544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30240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F15D0-D630-4D11-9B2B-D1085BC29F97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3137-B41D-4408-A8E0-790B8BB4560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40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741364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30240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F15D0-D630-4D11-9B2B-D1085BC29F97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B3137-B41D-4408-A8E0-790B8BB4560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EFE6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EFE6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2146300" y="430273"/>
            <a:ext cx="4851400" cy="3651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0F15D0-D630-4D11-9B2B-D1085BC29F97}" type="datetimeFigureOut">
              <a:rPr lang="zh-CN" altLang="en-US" smtClean="0"/>
              <a:t>2021/10/11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8B3137-B41D-4408-A8E0-790B8BB4560C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1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2021/10/11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6858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440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6" name="组合 185"/>
          <p:cNvGrpSpPr/>
          <p:nvPr/>
        </p:nvGrpSpPr>
        <p:grpSpPr>
          <a:xfrm>
            <a:off x="5436151" y="910088"/>
            <a:ext cx="1819182" cy="301162"/>
            <a:chOff x="4892675" y="896938"/>
            <a:chExt cx="2838450" cy="469900"/>
          </a:xfrm>
          <a:solidFill>
            <a:schemeClr val="accent1"/>
          </a:solidFill>
        </p:grpSpPr>
        <p:sp>
          <p:nvSpPr>
            <p:cNvPr id="172" name="Freeform 162"/>
            <p:cNvSpPr>
              <a:spLocks noEditPoints="1"/>
            </p:cNvSpPr>
            <p:nvPr/>
          </p:nvSpPr>
          <p:spPr bwMode="auto">
            <a:xfrm>
              <a:off x="5368925" y="935038"/>
              <a:ext cx="925513" cy="320675"/>
            </a:xfrm>
            <a:custGeom>
              <a:avLst/>
              <a:gdLst>
                <a:gd name="T0" fmla="*/ 453 w 576"/>
                <a:gd name="T1" fmla="*/ 36 h 199"/>
                <a:gd name="T2" fmla="*/ 447 w 576"/>
                <a:gd name="T3" fmla="*/ 38 h 199"/>
                <a:gd name="T4" fmla="*/ 423 w 576"/>
                <a:gd name="T5" fmla="*/ 44 h 199"/>
                <a:gd name="T6" fmla="*/ 364 w 576"/>
                <a:gd name="T7" fmla="*/ 70 h 199"/>
                <a:gd name="T8" fmla="*/ 131 w 576"/>
                <a:gd name="T9" fmla="*/ 172 h 199"/>
                <a:gd name="T10" fmla="*/ 57 w 576"/>
                <a:gd name="T11" fmla="*/ 153 h 199"/>
                <a:gd name="T12" fmla="*/ 106 w 576"/>
                <a:gd name="T13" fmla="*/ 199 h 199"/>
                <a:gd name="T14" fmla="*/ 126 w 576"/>
                <a:gd name="T15" fmla="*/ 198 h 199"/>
                <a:gd name="T16" fmla="*/ 154 w 576"/>
                <a:gd name="T17" fmla="*/ 193 h 199"/>
                <a:gd name="T18" fmla="*/ 186 w 576"/>
                <a:gd name="T19" fmla="*/ 182 h 199"/>
                <a:gd name="T20" fmla="*/ 324 w 576"/>
                <a:gd name="T21" fmla="*/ 103 h 199"/>
                <a:gd name="T22" fmla="*/ 432 w 576"/>
                <a:gd name="T23" fmla="*/ 59 h 199"/>
                <a:gd name="T24" fmla="*/ 453 w 576"/>
                <a:gd name="T25" fmla="*/ 56 h 199"/>
                <a:gd name="T26" fmla="*/ 455 w 576"/>
                <a:gd name="T27" fmla="*/ 56 h 199"/>
                <a:gd name="T28" fmla="*/ 455 w 576"/>
                <a:gd name="T29" fmla="*/ 56 h 199"/>
                <a:gd name="T30" fmla="*/ 469 w 576"/>
                <a:gd name="T31" fmla="*/ 56 h 199"/>
                <a:gd name="T32" fmla="*/ 521 w 576"/>
                <a:gd name="T33" fmla="*/ 67 h 199"/>
                <a:gd name="T34" fmla="*/ 558 w 576"/>
                <a:gd name="T35" fmla="*/ 123 h 199"/>
                <a:gd name="T36" fmla="*/ 559 w 576"/>
                <a:gd name="T37" fmla="*/ 129 h 199"/>
                <a:gd name="T38" fmla="*/ 559 w 576"/>
                <a:gd name="T39" fmla="*/ 130 h 199"/>
                <a:gd name="T40" fmla="*/ 559 w 576"/>
                <a:gd name="T41" fmla="*/ 130 h 199"/>
                <a:gd name="T42" fmla="*/ 546 w 576"/>
                <a:gd name="T43" fmla="*/ 158 h 199"/>
                <a:gd name="T44" fmla="*/ 519 w 576"/>
                <a:gd name="T45" fmla="*/ 158 h 199"/>
                <a:gd name="T46" fmla="*/ 515 w 576"/>
                <a:gd name="T47" fmla="*/ 155 h 199"/>
                <a:gd name="T48" fmla="*/ 514 w 576"/>
                <a:gd name="T49" fmla="*/ 155 h 199"/>
                <a:gd name="T50" fmla="*/ 511 w 576"/>
                <a:gd name="T51" fmla="*/ 116 h 199"/>
                <a:gd name="T52" fmla="*/ 519 w 576"/>
                <a:gd name="T53" fmla="*/ 106 h 199"/>
                <a:gd name="T54" fmla="*/ 514 w 576"/>
                <a:gd name="T55" fmla="*/ 107 h 199"/>
                <a:gd name="T56" fmla="*/ 498 w 576"/>
                <a:gd name="T57" fmla="*/ 128 h 199"/>
                <a:gd name="T58" fmla="*/ 505 w 576"/>
                <a:gd name="T59" fmla="*/ 164 h 199"/>
                <a:gd name="T60" fmla="*/ 506 w 576"/>
                <a:gd name="T61" fmla="*/ 165 h 199"/>
                <a:gd name="T62" fmla="*/ 517 w 576"/>
                <a:gd name="T63" fmla="*/ 174 h 199"/>
                <a:gd name="T64" fmla="*/ 568 w 576"/>
                <a:gd name="T65" fmla="*/ 165 h 199"/>
                <a:gd name="T66" fmla="*/ 533 w 576"/>
                <a:gd name="T67" fmla="*/ 45 h 199"/>
                <a:gd name="T68" fmla="*/ 483 w 576"/>
                <a:gd name="T69" fmla="*/ 33 h 199"/>
                <a:gd name="T70" fmla="*/ 33 w 576"/>
                <a:gd name="T71" fmla="*/ 20 h 199"/>
                <a:gd name="T72" fmla="*/ 3 w 576"/>
                <a:gd name="T73" fmla="*/ 116 h 199"/>
                <a:gd name="T74" fmla="*/ 5 w 576"/>
                <a:gd name="T75" fmla="*/ 126 h 199"/>
                <a:gd name="T76" fmla="*/ 7 w 576"/>
                <a:gd name="T77" fmla="*/ 131 h 199"/>
                <a:gd name="T78" fmla="*/ 12 w 576"/>
                <a:gd name="T79" fmla="*/ 143 h 199"/>
                <a:gd name="T80" fmla="*/ 38 w 576"/>
                <a:gd name="T81" fmla="*/ 129 h 199"/>
                <a:gd name="T82" fmla="*/ 33 w 576"/>
                <a:gd name="T83" fmla="*/ 117 h 199"/>
                <a:gd name="T84" fmla="*/ 32 w 576"/>
                <a:gd name="T85" fmla="*/ 110 h 199"/>
                <a:gd name="T86" fmla="*/ 52 w 576"/>
                <a:gd name="T87" fmla="*/ 41 h 199"/>
                <a:gd name="T88" fmla="*/ 108 w 576"/>
                <a:gd name="T89" fmla="*/ 31 h 199"/>
                <a:gd name="T90" fmla="*/ 119 w 576"/>
                <a:gd name="T91" fmla="*/ 42 h 199"/>
                <a:gd name="T92" fmla="*/ 119 w 576"/>
                <a:gd name="T93" fmla="*/ 42 h 199"/>
                <a:gd name="T94" fmla="*/ 119 w 576"/>
                <a:gd name="T95" fmla="*/ 42 h 199"/>
                <a:gd name="T96" fmla="*/ 122 w 576"/>
                <a:gd name="T97" fmla="*/ 51 h 199"/>
                <a:gd name="T98" fmla="*/ 109 w 576"/>
                <a:gd name="T99" fmla="*/ 80 h 199"/>
                <a:gd name="T100" fmla="*/ 109 w 576"/>
                <a:gd name="T101" fmla="*/ 80 h 199"/>
                <a:gd name="T102" fmla="*/ 109 w 576"/>
                <a:gd name="T103" fmla="*/ 80 h 199"/>
                <a:gd name="T104" fmla="*/ 102 w 576"/>
                <a:gd name="T105" fmla="*/ 82 h 199"/>
                <a:gd name="T106" fmla="*/ 77 w 576"/>
                <a:gd name="T107" fmla="*/ 70 h 199"/>
                <a:gd name="T108" fmla="*/ 70 w 576"/>
                <a:gd name="T109" fmla="*/ 57 h 199"/>
                <a:gd name="T110" fmla="*/ 66 w 576"/>
                <a:gd name="T111" fmla="*/ 64 h 199"/>
                <a:gd name="T112" fmla="*/ 80 w 576"/>
                <a:gd name="T113" fmla="*/ 89 h 199"/>
                <a:gd name="T114" fmla="*/ 103 w 576"/>
                <a:gd name="T115" fmla="*/ 97 h 199"/>
                <a:gd name="T116" fmla="*/ 130 w 576"/>
                <a:gd name="T117" fmla="*/ 85 h 199"/>
                <a:gd name="T118" fmla="*/ 140 w 576"/>
                <a:gd name="T119" fmla="*/ 38 h 199"/>
                <a:gd name="T120" fmla="*/ 139 w 576"/>
                <a:gd name="T121" fmla="*/ 33 h 199"/>
                <a:gd name="T122" fmla="*/ 137 w 576"/>
                <a:gd name="T123" fmla="*/ 31 h 199"/>
                <a:gd name="T124" fmla="*/ 84 w 576"/>
                <a:gd name="T125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76" h="199">
                  <a:moveTo>
                    <a:pt x="483" y="33"/>
                  </a:moveTo>
                  <a:cubicBezTo>
                    <a:pt x="475" y="33"/>
                    <a:pt x="467" y="34"/>
                    <a:pt x="459" y="35"/>
                  </a:cubicBezTo>
                  <a:cubicBezTo>
                    <a:pt x="457" y="35"/>
                    <a:pt x="455" y="36"/>
                    <a:pt x="453" y="36"/>
                  </a:cubicBezTo>
                  <a:cubicBezTo>
                    <a:pt x="451" y="37"/>
                    <a:pt x="451" y="37"/>
                    <a:pt x="451" y="37"/>
                  </a:cubicBezTo>
                  <a:cubicBezTo>
                    <a:pt x="449" y="37"/>
                    <a:pt x="449" y="37"/>
                    <a:pt x="449" y="37"/>
                  </a:cubicBezTo>
                  <a:cubicBezTo>
                    <a:pt x="447" y="38"/>
                    <a:pt x="447" y="38"/>
                    <a:pt x="447" y="38"/>
                  </a:cubicBezTo>
                  <a:cubicBezTo>
                    <a:pt x="443" y="39"/>
                    <a:pt x="439" y="40"/>
                    <a:pt x="435" y="41"/>
                  </a:cubicBezTo>
                  <a:cubicBezTo>
                    <a:pt x="433" y="41"/>
                    <a:pt x="431" y="42"/>
                    <a:pt x="429" y="42"/>
                  </a:cubicBezTo>
                  <a:cubicBezTo>
                    <a:pt x="423" y="44"/>
                    <a:pt x="423" y="44"/>
                    <a:pt x="423" y="44"/>
                  </a:cubicBezTo>
                  <a:cubicBezTo>
                    <a:pt x="419" y="46"/>
                    <a:pt x="415" y="47"/>
                    <a:pt x="411" y="49"/>
                  </a:cubicBezTo>
                  <a:cubicBezTo>
                    <a:pt x="403" y="52"/>
                    <a:pt x="395" y="55"/>
                    <a:pt x="387" y="59"/>
                  </a:cubicBezTo>
                  <a:cubicBezTo>
                    <a:pt x="380" y="63"/>
                    <a:pt x="372" y="66"/>
                    <a:pt x="364" y="70"/>
                  </a:cubicBezTo>
                  <a:cubicBezTo>
                    <a:pt x="349" y="79"/>
                    <a:pt x="334" y="87"/>
                    <a:pt x="319" y="96"/>
                  </a:cubicBezTo>
                  <a:cubicBezTo>
                    <a:pt x="289" y="113"/>
                    <a:pt x="259" y="131"/>
                    <a:pt x="227" y="145"/>
                  </a:cubicBezTo>
                  <a:cubicBezTo>
                    <a:pt x="196" y="159"/>
                    <a:pt x="163" y="169"/>
                    <a:pt x="131" y="172"/>
                  </a:cubicBezTo>
                  <a:cubicBezTo>
                    <a:pt x="125" y="173"/>
                    <a:pt x="120" y="173"/>
                    <a:pt x="114" y="173"/>
                  </a:cubicBezTo>
                  <a:cubicBezTo>
                    <a:pt x="104" y="173"/>
                    <a:pt x="94" y="172"/>
                    <a:pt x="85" y="169"/>
                  </a:cubicBezTo>
                  <a:cubicBezTo>
                    <a:pt x="74" y="166"/>
                    <a:pt x="65" y="160"/>
                    <a:pt x="57" y="153"/>
                  </a:cubicBezTo>
                  <a:cubicBezTo>
                    <a:pt x="48" y="158"/>
                    <a:pt x="39" y="163"/>
                    <a:pt x="30" y="167"/>
                  </a:cubicBezTo>
                  <a:cubicBezTo>
                    <a:pt x="43" y="180"/>
                    <a:pt x="59" y="190"/>
                    <a:pt x="77" y="195"/>
                  </a:cubicBezTo>
                  <a:cubicBezTo>
                    <a:pt x="87" y="197"/>
                    <a:pt x="96" y="199"/>
                    <a:pt x="106" y="199"/>
                  </a:cubicBezTo>
                  <a:cubicBezTo>
                    <a:pt x="107" y="199"/>
                    <a:pt x="107" y="199"/>
                    <a:pt x="108" y="199"/>
                  </a:cubicBezTo>
                  <a:cubicBezTo>
                    <a:pt x="112" y="199"/>
                    <a:pt x="116" y="199"/>
                    <a:pt x="120" y="198"/>
                  </a:cubicBezTo>
                  <a:cubicBezTo>
                    <a:pt x="122" y="198"/>
                    <a:pt x="124" y="198"/>
                    <a:pt x="126" y="198"/>
                  </a:cubicBezTo>
                  <a:cubicBezTo>
                    <a:pt x="133" y="197"/>
                    <a:pt x="133" y="197"/>
                    <a:pt x="133" y="197"/>
                  </a:cubicBezTo>
                  <a:cubicBezTo>
                    <a:pt x="138" y="196"/>
                    <a:pt x="142" y="195"/>
                    <a:pt x="147" y="194"/>
                  </a:cubicBezTo>
                  <a:cubicBezTo>
                    <a:pt x="149" y="194"/>
                    <a:pt x="151" y="194"/>
                    <a:pt x="154" y="193"/>
                  </a:cubicBezTo>
                  <a:cubicBezTo>
                    <a:pt x="160" y="191"/>
                    <a:pt x="160" y="191"/>
                    <a:pt x="160" y="191"/>
                  </a:cubicBezTo>
                  <a:cubicBezTo>
                    <a:pt x="165" y="190"/>
                    <a:pt x="169" y="189"/>
                    <a:pt x="173" y="187"/>
                  </a:cubicBezTo>
                  <a:cubicBezTo>
                    <a:pt x="186" y="182"/>
                    <a:pt x="186" y="182"/>
                    <a:pt x="186" y="182"/>
                  </a:cubicBezTo>
                  <a:cubicBezTo>
                    <a:pt x="195" y="179"/>
                    <a:pt x="203" y="175"/>
                    <a:pt x="211" y="171"/>
                  </a:cubicBezTo>
                  <a:cubicBezTo>
                    <a:pt x="219" y="167"/>
                    <a:pt x="226" y="163"/>
                    <a:pt x="234" y="159"/>
                  </a:cubicBezTo>
                  <a:cubicBezTo>
                    <a:pt x="265" y="141"/>
                    <a:pt x="294" y="120"/>
                    <a:pt x="324" y="103"/>
                  </a:cubicBezTo>
                  <a:cubicBezTo>
                    <a:pt x="353" y="86"/>
                    <a:pt x="384" y="71"/>
                    <a:pt x="415" y="63"/>
                  </a:cubicBezTo>
                  <a:cubicBezTo>
                    <a:pt x="419" y="62"/>
                    <a:pt x="423" y="61"/>
                    <a:pt x="427" y="60"/>
                  </a:cubicBezTo>
                  <a:cubicBezTo>
                    <a:pt x="432" y="59"/>
                    <a:pt x="432" y="59"/>
                    <a:pt x="432" y="59"/>
                  </a:cubicBezTo>
                  <a:cubicBezTo>
                    <a:pt x="434" y="59"/>
                    <a:pt x="436" y="59"/>
                    <a:pt x="438" y="58"/>
                  </a:cubicBezTo>
                  <a:cubicBezTo>
                    <a:pt x="442" y="58"/>
                    <a:pt x="446" y="57"/>
                    <a:pt x="450" y="57"/>
                  </a:cubicBezTo>
                  <a:cubicBezTo>
                    <a:pt x="453" y="56"/>
                    <a:pt x="453" y="56"/>
                    <a:pt x="453" y="56"/>
                  </a:cubicBezTo>
                  <a:cubicBezTo>
                    <a:pt x="455" y="56"/>
                    <a:pt x="455" y="56"/>
                    <a:pt x="455" y="56"/>
                  </a:cubicBezTo>
                  <a:cubicBezTo>
                    <a:pt x="455" y="56"/>
                    <a:pt x="455" y="56"/>
                    <a:pt x="455" y="56"/>
                  </a:cubicBezTo>
                  <a:cubicBezTo>
                    <a:pt x="455" y="56"/>
                    <a:pt x="455" y="56"/>
                    <a:pt x="455" y="56"/>
                  </a:cubicBezTo>
                  <a:cubicBezTo>
                    <a:pt x="455" y="56"/>
                    <a:pt x="455" y="56"/>
                    <a:pt x="455" y="56"/>
                  </a:cubicBezTo>
                  <a:cubicBezTo>
                    <a:pt x="455" y="56"/>
                    <a:pt x="455" y="56"/>
                    <a:pt x="455" y="56"/>
                  </a:cubicBezTo>
                  <a:cubicBezTo>
                    <a:pt x="455" y="56"/>
                    <a:pt x="455" y="56"/>
                    <a:pt x="455" y="56"/>
                  </a:cubicBezTo>
                  <a:cubicBezTo>
                    <a:pt x="456" y="56"/>
                    <a:pt x="456" y="56"/>
                    <a:pt x="456" y="56"/>
                  </a:cubicBezTo>
                  <a:cubicBezTo>
                    <a:pt x="461" y="56"/>
                    <a:pt x="461" y="56"/>
                    <a:pt x="461" y="56"/>
                  </a:cubicBezTo>
                  <a:cubicBezTo>
                    <a:pt x="464" y="56"/>
                    <a:pt x="467" y="56"/>
                    <a:pt x="469" y="56"/>
                  </a:cubicBezTo>
                  <a:cubicBezTo>
                    <a:pt x="481" y="56"/>
                    <a:pt x="493" y="57"/>
                    <a:pt x="503" y="60"/>
                  </a:cubicBezTo>
                  <a:cubicBezTo>
                    <a:pt x="506" y="61"/>
                    <a:pt x="510" y="62"/>
                    <a:pt x="513" y="63"/>
                  </a:cubicBezTo>
                  <a:cubicBezTo>
                    <a:pt x="516" y="64"/>
                    <a:pt x="518" y="65"/>
                    <a:pt x="521" y="67"/>
                  </a:cubicBezTo>
                  <a:cubicBezTo>
                    <a:pt x="526" y="70"/>
                    <a:pt x="531" y="73"/>
                    <a:pt x="536" y="78"/>
                  </a:cubicBezTo>
                  <a:cubicBezTo>
                    <a:pt x="544" y="86"/>
                    <a:pt x="551" y="96"/>
                    <a:pt x="555" y="107"/>
                  </a:cubicBezTo>
                  <a:cubicBezTo>
                    <a:pt x="557" y="112"/>
                    <a:pt x="558" y="118"/>
                    <a:pt x="558" y="123"/>
                  </a:cubicBezTo>
                  <a:cubicBezTo>
                    <a:pt x="559" y="124"/>
                    <a:pt x="559" y="124"/>
                    <a:pt x="559" y="124"/>
                  </a:cubicBezTo>
                  <a:cubicBezTo>
                    <a:pt x="559" y="125"/>
                    <a:pt x="559" y="126"/>
                    <a:pt x="559" y="127"/>
                  </a:cubicBezTo>
                  <a:cubicBezTo>
                    <a:pt x="559" y="129"/>
                    <a:pt x="559" y="129"/>
                    <a:pt x="559" y="129"/>
                  </a:cubicBezTo>
                  <a:cubicBezTo>
                    <a:pt x="559" y="130"/>
                    <a:pt x="559" y="130"/>
                    <a:pt x="559" y="130"/>
                  </a:cubicBezTo>
                  <a:cubicBezTo>
                    <a:pt x="559" y="130"/>
                    <a:pt x="559" y="130"/>
                    <a:pt x="559" y="130"/>
                  </a:cubicBezTo>
                  <a:cubicBezTo>
                    <a:pt x="559" y="130"/>
                    <a:pt x="559" y="130"/>
                    <a:pt x="559" y="130"/>
                  </a:cubicBezTo>
                  <a:cubicBezTo>
                    <a:pt x="559" y="130"/>
                    <a:pt x="559" y="130"/>
                    <a:pt x="559" y="130"/>
                  </a:cubicBezTo>
                  <a:cubicBezTo>
                    <a:pt x="559" y="130"/>
                    <a:pt x="559" y="130"/>
                    <a:pt x="559" y="130"/>
                  </a:cubicBezTo>
                  <a:cubicBezTo>
                    <a:pt x="559" y="130"/>
                    <a:pt x="559" y="130"/>
                    <a:pt x="559" y="130"/>
                  </a:cubicBezTo>
                  <a:cubicBezTo>
                    <a:pt x="559" y="131"/>
                    <a:pt x="559" y="131"/>
                    <a:pt x="559" y="131"/>
                  </a:cubicBezTo>
                  <a:cubicBezTo>
                    <a:pt x="559" y="133"/>
                    <a:pt x="559" y="136"/>
                    <a:pt x="558" y="138"/>
                  </a:cubicBezTo>
                  <a:cubicBezTo>
                    <a:pt x="557" y="148"/>
                    <a:pt x="553" y="154"/>
                    <a:pt x="546" y="158"/>
                  </a:cubicBezTo>
                  <a:cubicBezTo>
                    <a:pt x="541" y="160"/>
                    <a:pt x="536" y="161"/>
                    <a:pt x="532" y="161"/>
                  </a:cubicBezTo>
                  <a:cubicBezTo>
                    <a:pt x="529" y="161"/>
                    <a:pt x="526" y="160"/>
                    <a:pt x="523" y="160"/>
                  </a:cubicBezTo>
                  <a:cubicBezTo>
                    <a:pt x="521" y="159"/>
                    <a:pt x="520" y="158"/>
                    <a:pt x="519" y="158"/>
                  </a:cubicBezTo>
                  <a:cubicBezTo>
                    <a:pt x="518" y="157"/>
                    <a:pt x="518" y="157"/>
                    <a:pt x="518" y="157"/>
                  </a:cubicBezTo>
                  <a:cubicBezTo>
                    <a:pt x="516" y="156"/>
                    <a:pt x="516" y="156"/>
                    <a:pt x="516" y="156"/>
                  </a:cubicBezTo>
                  <a:cubicBezTo>
                    <a:pt x="515" y="155"/>
                    <a:pt x="515" y="155"/>
                    <a:pt x="515" y="155"/>
                  </a:cubicBezTo>
                  <a:cubicBezTo>
                    <a:pt x="515" y="155"/>
                    <a:pt x="515" y="155"/>
                    <a:pt x="515" y="155"/>
                  </a:cubicBezTo>
                  <a:cubicBezTo>
                    <a:pt x="515" y="155"/>
                    <a:pt x="515" y="155"/>
                    <a:pt x="515" y="155"/>
                  </a:cubicBezTo>
                  <a:cubicBezTo>
                    <a:pt x="514" y="155"/>
                    <a:pt x="514" y="155"/>
                    <a:pt x="514" y="155"/>
                  </a:cubicBezTo>
                  <a:cubicBezTo>
                    <a:pt x="512" y="152"/>
                    <a:pt x="510" y="150"/>
                    <a:pt x="509" y="147"/>
                  </a:cubicBezTo>
                  <a:cubicBezTo>
                    <a:pt x="506" y="141"/>
                    <a:pt x="506" y="135"/>
                    <a:pt x="506" y="129"/>
                  </a:cubicBezTo>
                  <a:cubicBezTo>
                    <a:pt x="507" y="124"/>
                    <a:pt x="509" y="120"/>
                    <a:pt x="511" y="116"/>
                  </a:cubicBezTo>
                  <a:cubicBezTo>
                    <a:pt x="512" y="113"/>
                    <a:pt x="514" y="111"/>
                    <a:pt x="516" y="110"/>
                  </a:cubicBezTo>
                  <a:cubicBezTo>
                    <a:pt x="517" y="108"/>
                    <a:pt x="518" y="107"/>
                    <a:pt x="518" y="107"/>
                  </a:cubicBezTo>
                  <a:cubicBezTo>
                    <a:pt x="519" y="107"/>
                    <a:pt x="519" y="106"/>
                    <a:pt x="519" y="106"/>
                  </a:cubicBezTo>
                  <a:cubicBezTo>
                    <a:pt x="518" y="105"/>
                    <a:pt x="518" y="105"/>
                    <a:pt x="517" y="105"/>
                  </a:cubicBezTo>
                  <a:cubicBezTo>
                    <a:pt x="517" y="105"/>
                    <a:pt x="517" y="105"/>
                    <a:pt x="517" y="105"/>
                  </a:cubicBezTo>
                  <a:cubicBezTo>
                    <a:pt x="517" y="105"/>
                    <a:pt x="516" y="106"/>
                    <a:pt x="514" y="107"/>
                  </a:cubicBezTo>
                  <a:cubicBezTo>
                    <a:pt x="513" y="107"/>
                    <a:pt x="512" y="108"/>
                    <a:pt x="510" y="109"/>
                  </a:cubicBezTo>
                  <a:cubicBezTo>
                    <a:pt x="509" y="110"/>
                    <a:pt x="507" y="111"/>
                    <a:pt x="506" y="113"/>
                  </a:cubicBezTo>
                  <a:cubicBezTo>
                    <a:pt x="503" y="116"/>
                    <a:pt x="500" y="121"/>
                    <a:pt x="498" y="128"/>
                  </a:cubicBezTo>
                  <a:cubicBezTo>
                    <a:pt x="496" y="134"/>
                    <a:pt x="495" y="142"/>
                    <a:pt x="498" y="151"/>
                  </a:cubicBezTo>
                  <a:cubicBezTo>
                    <a:pt x="499" y="155"/>
                    <a:pt x="501" y="160"/>
                    <a:pt x="504" y="164"/>
                  </a:cubicBezTo>
                  <a:cubicBezTo>
                    <a:pt x="505" y="164"/>
                    <a:pt x="505" y="164"/>
                    <a:pt x="505" y="164"/>
                  </a:cubicBezTo>
                  <a:cubicBezTo>
                    <a:pt x="505" y="165"/>
                    <a:pt x="505" y="165"/>
                    <a:pt x="505" y="165"/>
                  </a:cubicBezTo>
                  <a:cubicBezTo>
                    <a:pt x="506" y="165"/>
                    <a:pt x="506" y="165"/>
                    <a:pt x="506" y="165"/>
                  </a:cubicBezTo>
                  <a:cubicBezTo>
                    <a:pt x="506" y="165"/>
                    <a:pt x="506" y="165"/>
                    <a:pt x="506" y="165"/>
                  </a:cubicBezTo>
                  <a:cubicBezTo>
                    <a:pt x="507" y="167"/>
                    <a:pt x="507" y="167"/>
                    <a:pt x="507" y="167"/>
                  </a:cubicBezTo>
                  <a:cubicBezTo>
                    <a:pt x="508" y="167"/>
                    <a:pt x="508" y="168"/>
                    <a:pt x="510" y="169"/>
                  </a:cubicBezTo>
                  <a:cubicBezTo>
                    <a:pt x="512" y="171"/>
                    <a:pt x="515" y="172"/>
                    <a:pt x="517" y="174"/>
                  </a:cubicBezTo>
                  <a:cubicBezTo>
                    <a:pt x="523" y="177"/>
                    <a:pt x="529" y="178"/>
                    <a:pt x="536" y="178"/>
                  </a:cubicBezTo>
                  <a:cubicBezTo>
                    <a:pt x="542" y="178"/>
                    <a:pt x="547" y="177"/>
                    <a:pt x="553" y="175"/>
                  </a:cubicBezTo>
                  <a:cubicBezTo>
                    <a:pt x="558" y="173"/>
                    <a:pt x="563" y="170"/>
                    <a:pt x="568" y="165"/>
                  </a:cubicBezTo>
                  <a:cubicBezTo>
                    <a:pt x="576" y="135"/>
                    <a:pt x="574" y="100"/>
                    <a:pt x="561" y="68"/>
                  </a:cubicBezTo>
                  <a:cubicBezTo>
                    <a:pt x="558" y="65"/>
                    <a:pt x="556" y="62"/>
                    <a:pt x="553" y="60"/>
                  </a:cubicBezTo>
                  <a:cubicBezTo>
                    <a:pt x="547" y="54"/>
                    <a:pt x="541" y="49"/>
                    <a:pt x="533" y="45"/>
                  </a:cubicBezTo>
                  <a:cubicBezTo>
                    <a:pt x="530" y="43"/>
                    <a:pt x="525" y="41"/>
                    <a:pt x="521" y="40"/>
                  </a:cubicBezTo>
                  <a:cubicBezTo>
                    <a:pt x="517" y="38"/>
                    <a:pt x="513" y="37"/>
                    <a:pt x="509" y="36"/>
                  </a:cubicBezTo>
                  <a:cubicBezTo>
                    <a:pt x="501" y="34"/>
                    <a:pt x="492" y="33"/>
                    <a:pt x="483" y="33"/>
                  </a:cubicBezTo>
                  <a:moveTo>
                    <a:pt x="84" y="0"/>
                  </a:moveTo>
                  <a:cubicBezTo>
                    <a:pt x="81" y="0"/>
                    <a:pt x="79" y="0"/>
                    <a:pt x="77" y="0"/>
                  </a:cubicBezTo>
                  <a:cubicBezTo>
                    <a:pt x="61" y="2"/>
                    <a:pt x="46" y="9"/>
                    <a:pt x="33" y="20"/>
                  </a:cubicBezTo>
                  <a:cubicBezTo>
                    <a:pt x="21" y="32"/>
                    <a:pt x="11" y="46"/>
                    <a:pt x="6" y="63"/>
                  </a:cubicBezTo>
                  <a:cubicBezTo>
                    <a:pt x="3" y="71"/>
                    <a:pt x="1" y="80"/>
                    <a:pt x="1" y="89"/>
                  </a:cubicBezTo>
                  <a:cubicBezTo>
                    <a:pt x="0" y="98"/>
                    <a:pt x="1" y="107"/>
                    <a:pt x="3" y="116"/>
                  </a:cubicBezTo>
                  <a:cubicBezTo>
                    <a:pt x="3" y="118"/>
                    <a:pt x="4" y="121"/>
                    <a:pt x="4" y="123"/>
                  </a:cubicBezTo>
                  <a:cubicBezTo>
                    <a:pt x="5" y="125"/>
                    <a:pt x="5" y="125"/>
                    <a:pt x="5" y="125"/>
                  </a:cubicBezTo>
                  <a:cubicBezTo>
                    <a:pt x="5" y="126"/>
                    <a:pt x="5" y="126"/>
                    <a:pt x="5" y="126"/>
                  </a:cubicBezTo>
                  <a:cubicBezTo>
                    <a:pt x="6" y="129"/>
                    <a:pt x="6" y="129"/>
                    <a:pt x="6" y="129"/>
                  </a:cubicBezTo>
                  <a:cubicBezTo>
                    <a:pt x="7" y="130"/>
                    <a:pt x="7" y="130"/>
                    <a:pt x="7" y="130"/>
                  </a:cubicBezTo>
                  <a:cubicBezTo>
                    <a:pt x="7" y="131"/>
                    <a:pt x="7" y="131"/>
                    <a:pt x="7" y="131"/>
                  </a:cubicBezTo>
                  <a:cubicBezTo>
                    <a:pt x="8" y="133"/>
                    <a:pt x="8" y="133"/>
                    <a:pt x="8" y="133"/>
                  </a:cubicBezTo>
                  <a:cubicBezTo>
                    <a:pt x="9" y="136"/>
                    <a:pt x="9" y="136"/>
                    <a:pt x="9" y="136"/>
                  </a:cubicBezTo>
                  <a:cubicBezTo>
                    <a:pt x="10" y="138"/>
                    <a:pt x="11" y="140"/>
                    <a:pt x="12" y="143"/>
                  </a:cubicBezTo>
                  <a:cubicBezTo>
                    <a:pt x="13" y="144"/>
                    <a:pt x="14" y="146"/>
                    <a:pt x="15" y="148"/>
                  </a:cubicBezTo>
                  <a:cubicBezTo>
                    <a:pt x="24" y="144"/>
                    <a:pt x="33" y="140"/>
                    <a:pt x="41" y="135"/>
                  </a:cubicBezTo>
                  <a:cubicBezTo>
                    <a:pt x="40" y="133"/>
                    <a:pt x="39" y="131"/>
                    <a:pt x="38" y="129"/>
                  </a:cubicBezTo>
                  <a:cubicBezTo>
                    <a:pt x="37" y="128"/>
                    <a:pt x="37" y="126"/>
                    <a:pt x="36" y="125"/>
                  </a:cubicBezTo>
                  <a:cubicBezTo>
                    <a:pt x="34" y="120"/>
                    <a:pt x="34" y="120"/>
                    <a:pt x="34" y="120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33" y="116"/>
                    <a:pt x="33" y="116"/>
                    <a:pt x="33" y="116"/>
                  </a:cubicBezTo>
                  <a:cubicBezTo>
                    <a:pt x="33" y="115"/>
                    <a:pt x="33" y="115"/>
                    <a:pt x="33" y="115"/>
                  </a:cubicBezTo>
                  <a:cubicBezTo>
                    <a:pt x="32" y="113"/>
                    <a:pt x="32" y="112"/>
                    <a:pt x="32" y="110"/>
                  </a:cubicBezTo>
                  <a:cubicBezTo>
                    <a:pt x="30" y="104"/>
                    <a:pt x="30" y="97"/>
                    <a:pt x="30" y="91"/>
                  </a:cubicBezTo>
                  <a:cubicBezTo>
                    <a:pt x="31" y="84"/>
                    <a:pt x="32" y="78"/>
                    <a:pt x="33" y="72"/>
                  </a:cubicBezTo>
                  <a:cubicBezTo>
                    <a:pt x="37" y="60"/>
                    <a:pt x="44" y="49"/>
                    <a:pt x="52" y="41"/>
                  </a:cubicBezTo>
                  <a:cubicBezTo>
                    <a:pt x="60" y="32"/>
                    <a:pt x="70" y="27"/>
                    <a:pt x="80" y="25"/>
                  </a:cubicBezTo>
                  <a:cubicBezTo>
                    <a:pt x="83" y="25"/>
                    <a:pt x="85" y="25"/>
                    <a:pt x="87" y="25"/>
                  </a:cubicBezTo>
                  <a:cubicBezTo>
                    <a:pt x="94" y="25"/>
                    <a:pt x="102" y="27"/>
                    <a:pt x="108" y="31"/>
                  </a:cubicBezTo>
                  <a:cubicBezTo>
                    <a:pt x="112" y="33"/>
                    <a:pt x="115" y="36"/>
                    <a:pt x="118" y="40"/>
                  </a:cubicBezTo>
                  <a:cubicBezTo>
                    <a:pt x="118" y="40"/>
                    <a:pt x="118" y="41"/>
                    <a:pt x="118" y="41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20" y="44"/>
                    <a:pt x="120" y="44"/>
                    <a:pt x="120" y="44"/>
                  </a:cubicBezTo>
                  <a:cubicBezTo>
                    <a:pt x="120" y="44"/>
                    <a:pt x="120" y="45"/>
                    <a:pt x="120" y="45"/>
                  </a:cubicBezTo>
                  <a:cubicBezTo>
                    <a:pt x="121" y="47"/>
                    <a:pt x="122" y="49"/>
                    <a:pt x="122" y="51"/>
                  </a:cubicBezTo>
                  <a:cubicBezTo>
                    <a:pt x="123" y="58"/>
                    <a:pt x="121" y="67"/>
                    <a:pt x="117" y="72"/>
                  </a:cubicBezTo>
                  <a:cubicBezTo>
                    <a:pt x="115" y="75"/>
                    <a:pt x="113" y="77"/>
                    <a:pt x="110" y="79"/>
                  </a:cubicBezTo>
                  <a:cubicBezTo>
                    <a:pt x="109" y="80"/>
                    <a:pt x="109" y="80"/>
                    <a:pt x="109" y="80"/>
                  </a:cubicBezTo>
                  <a:cubicBezTo>
                    <a:pt x="109" y="80"/>
                    <a:pt x="109" y="80"/>
                    <a:pt x="109" y="80"/>
                  </a:cubicBezTo>
                  <a:cubicBezTo>
                    <a:pt x="109" y="80"/>
                    <a:pt x="109" y="80"/>
                    <a:pt x="109" y="80"/>
                  </a:cubicBezTo>
                  <a:cubicBezTo>
                    <a:pt x="109" y="80"/>
                    <a:pt x="109" y="80"/>
                    <a:pt x="109" y="80"/>
                  </a:cubicBezTo>
                  <a:cubicBezTo>
                    <a:pt x="109" y="80"/>
                    <a:pt x="109" y="80"/>
                    <a:pt x="109" y="80"/>
                  </a:cubicBezTo>
                  <a:cubicBezTo>
                    <a:pt x="109" y="80"/>
                    <a:pt x="109" y="80"/>
                    <a:pt x="109" y="80"/>
                  </a:cubicBezTo>
                  <a:cubicBezTo>
                    <a:pt x="109" y="80"/>
                    <a:pt x="109" y="80"/>
                    <a:pt x="109" y="80"/>
                  </a:cubicBezTo>
                  <a:cubicBezTo>
                    <a:pt x="109" y="80"/>
                    <a:pt x="109" y="80"/>
                    <a:pt x="109" y="80"/>
                  </a:cubicBezTo>
                  <a:cubicBezTo>
                    <a:pt x="108" y="80"/>
                    <a:pt x="107" y="81"/>
                    <a:pt x="106" y="81"/>
                  </a:cubicBezTo>
                  <a:cubicBezTo>
                    <a:pt x="105" y="81"/>
                    <a:pt x="104" y="82"/>
                    <a:pt x="102" y="82"/>
                  </a:cubicBezTo>
                  <a:cubicBezTo>
                    <a:pt x="101" y="82"/>
                    <a:pt x="100" y="82"/>
                    <a:pt x="100" y="82"/>
                  </a:cubicBezTo>
                  <a:cubicBezTo>
                    <a:pt x="95" y="82"/>
                    <a:pt x="90" y="81"/>
                    <a:pt x="87" y="79"/>
                  </a:cubicBezTo>
                  <a:cubicBezTo>
                    <a:pt x="82" y="76"/>
                    <a:pt x="79" y="73"/>
                    <a:pt x="77" y="70"/>
                  </a:cubicBezTo>
                  <a:cubicBezTo>
                    <a:pt x="74" y="65"/>
                    <a:pt x="74" y="61"/>
                    <a:pt x="74" y="61"/>
                  </a:cubicBezTo>
                  <a:cubicBezTo>
                    <a:pt x="74" y="61"/>
                    <a:pt x="74" y="61"/>
                    <a:pt x="74" y="61"/>
                  </a:cubicBezTo>
                  <a:cubicBezTo>
                    <a:pt x="74" y="59"/>
                    <a:pt x="73" y="57"/>
                    <a:pt x="70" y="57"/>
                  </a:cubicBezTo>
                  <a:cubicBezTo>
                    <a:pt x="70" y="57"/>
                    <a:pt x="70" y="57"/>
                    <a:pt x="70" y="57"/>
                  </a:cubicBezTo>
                  <a:cubicBezTo>
                    <a:pt x="68" y="57"/>
                    <a:pt x="66" y="58"/>
                    <a:pt x="66" y="60"/>
                  </a:cubicBezTo>
                  <a:cubicBezTo>
                    <a:pt x="66" y="60"/>
                    <a:pt x="66" y="62"/>
                    <a:pt x="66" y="64"/>
                  </a:cubicBezTo>
                  <a:cubicBezTo>
                    <a:pt x="66" y="65"/>
                    <a:pt x="66" y="67"/>
                    <a:pt x="67" y="69"/>
                  </a:cubicBezTo>
                  <a:cubicBezTo>
                    <a:pt x="67" y="71"/>
                    <a:pt x="68" y="73"/>
                    <a:pt x="69" y="75"/>
                  </a:cubicBezTo>
                  <a:cubicBezTo>
                    <a:pt x="71" y="79"/>
                    <a:pt x="74" y="84"/>
                    <a:pt x="80" y="89"/>
                  </a:cubicBezTo>
                  <a:cubicBezTo>
                    <a:pt x="81" y="90"/>
                    <a:pt x="83" y="91"/>
                    <a:pt x="84" y="92"/>
                  </a:cubicBezTo>
                  <a:cubicBezTo>
                    <a:pt x="86" y="93"/>
                    <a:pt x="88" y="94"/>
                    <a:pt x="90" y="94"/>
                  </a:cubicBezTo>
                  <a:cubicBezTo>
                    <a:pt x="94" y="96"/>
                    <a:pt x="98" y="97"/>
                    <a:pt x="103" y="97"/>
                  </a:cubicBezTo>
                  <a:cubicBezTo>
                    <a:pt x="103" y="97"/>
                    <a:pt x="103" y="97"/>
                    <a:pt x="104" y="97"/>
                  </a:cubicBezTo>
                  <a:cubicBezTo>
                    <a:pt x="105" y="97"/>
                    <a:pt x="107" y="96"/>
                    <a:pt x="109" y="96"/>
                  </a:cubicBezTo>
                  <a:cubicBezTo>
                    <a:pt x="116" y="92"/>
                    <a:pt x="123" y="88"/>
                    <a:pt x="130" y="85"/>
                  </a:cubicBezTo>
                  <a:cubicBezTo>
                    <a:pt x="130" y="84"/>
                    <a:pt x="131" y="84"/>
                    <a:pt x="131" y="83"/>
                  </a:cubicBezTo>
                  <a:cubicBezTo>
                    <a:pt x="139" y="74"/>
                    <a:pt x="143" y="62"/>
                    <a:pt x="142" y="48"/>
                  </a:cubicBezTo>
                  <a:cubicBezTo>
                    <a:pt x="142" y="45"/>
                    <a:pt x="141" y="42"/>
                    <a:pt x="140" y="38"/>
                  </a:cubicBezTo>
                  <a:cubicBezTo>
                    <a:pt x="140" y="37"/>
                    <a:pt x="140" y="36"/>
                    <a:pt x="139" y="36"/>
                  </a:cubicBezTo>
                  <a:cubicBezTo>
                    <a:pt x="139" y="34"/>
                    <a:pt x="139" y="34"/>
                    <a:pt x="139" y="34"/>
                  </a:cubicBezTo>
                  <a:cubicBezTo>
                    <a:pt x="139" y="33"/>
                    <a:pt x="139" y="33"/>
                    <a:pt x="139" y="33"/>
                  </a:cubicBezTo>
                  <a:cubicBezTo>
                    <a:pt x="138" y="32"/>
                    <a:pt x="138" y="32"/>
                    <a:pt x="138" y="32"/>
                  </a:cubicBezTo>
                  <a:cubicBezTo>
                    <a:pt x="138" y="32"/>
                    <a:pt x="138" y="32"/>
                    <a:pt x="138" y="32"/>
                  </a:cubicBezTo>
                  <a:cubicBezTo>
                    <a:pt x="137" y="31"/>
                    <a:pt x="137" y="31"/>
                    <a:pt x="137" y="31"/>
                  </a:cubicBezTo>
                  <a:cubicBezTo>
                    <a:pt x="137" y="30"/>
                    <a:pt x="137" y="29"/>
                    <a:pt x="136" y="28"/>
                  </a:cubicBezTo>
                  <a:cubicBezTo>
                    <a:pt x="132" y="22"/>
                    <a:pt x="127" y="16"/>
                    <a:pt x="121" y="12"/>
                  </a:cubicBezTo>
                  <a:cubicBezTo>
                    <a:pt x="111" y="4"/>
                    <a:pt x="98" y="0"/>
                    <a:pt x="84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163"/>
            <p:cNvSpPr/>
            <p:nvPr/>
          </p:nvSpPr>
          <p:spPr bwMode="auto">
            <a:xfrm>
              <a:off x="4892675" y="896938"/>
              <a:ext cx="1419225" cy="469900"/>
            </a:xfrm>
            <a:custGeom>
              <a:avLst/>
              <a:gdLst>
                <a:gd name="T0" fmla="*/ 665 w 883"/>
                <a:gd name="T1" fmla="*/ 5 h 293"/>
                <a:gd name="T2" fmla="*/ 426 w 883"/>
                <a:gd name="T3" fmla="*/ 108 h 293"/>
                <a:gd name="T4" fmla="*/ 337 w 883"/>
                <a:gd name="T5" fmla="*/ 159 h 293"/>
                <a:gd name="T6" fmla="*/ 189 w 883"/>
                <a:gd name="T7" fmla="*/ 203 h 293"/>
                <a:gd name="T8" fmla="*/ 48 w 883"/>
                <a:gd name="T9" fmla="*/ 160 h 293"/>
                <a:gd name="T10" fmla="*/ 71 w 883"/>
                <a:gd name="T11" fmla="*/ 44 h 293"/>
                <a:gd name="T12" fmla="*/ 91 w 883"/>
                <a:gd name="T13" fmla="*/ 50 h 293"/>
                <a:gd name="T14" fmla="*/ 105 w 883"/>
                <a:gd name="T15" fmla="*/ 87 h 293"/>
                <a:gd name="T16" fmla="*/ 98 w 883"/>
                <a:gd name="T17" fmla="*/ 109 h 293"/>
                <a:gd name="T18" fmla="*/ 117 w 883"/>
                <a:gd name="T19" fmla="*/ 90 h 293"/>
                <a:gd name="T20" fmla="*/ 69 w 883"/>
                <a:gd name="T21" fmla="*/ 28 h 293"/>
                <a:gd name="T22" fmla="*/ 18 w 883"/>
                <a:gd name="T23" fmla="*/ 54 h 293"/>
                <a:gd name="T24" fmla="*/ 13 w 883"/>
                <a:gd name="T25" fmla="*/ 60 h 293"/>
                <a:gd name="T26" fmla="*/ 31 w 883"/>
                <a:gd name="T27" fmla="*/ 175 h 293"/>
                <a:gd name="T28" fmla="*/ 228 w 883"/>
                <a:gd name="T29" fmla="*/ 223 h 293"/>
                <a:gd name="T30" fmla="*/ 370 w 883"/>
                <a:gd name="T31" fmla="*/ 167 h 293"/>
                <a:gd name="T32" fmla="*/ 575 w 883"/>
                <a:gd name="T33" fmla="*/ 49 h 293"/>
                <a:gd name="T34" fmla="*/ 686 w 883"/>
                <a:gd name="T35" fmla="*/ 10 h 293"/>
                <a:gd name="T36" fmla="*/ 798 w 883"/>
                <a:gd name="T37" fmla="*/ 26 h 293"/>
                <a:gd name="T38" fmla="*/ 811 w 883"/>
                <a:gd name="T39" fmla="*/ 34 h 293"/>
                <a:gd name="T40" fmla="*/ 827 w 883"/>
                <a:gd name="T41" fmla="*/ 48 h 293"/>
                <a:gd name="T42" fmla="*/ 845 w 883"/>
                <a:gd name="T43" fmla="*/ 69 h 293"/>
                <a:gd name="T44" fmla="*/ 864 w 883"/>
                <a:gd name="T45" fmla="*/ 189 h 293"/>
                <a:gd name="T46" fmla="*/ 852 w 883"/>
                <a:gd name="T47" fmla="*/ 219 h 293"/>
                <a:gd name="T48" fmla="*/ 850 w 883"/>
                <a:gd name="T49" fmla="*/ 221 h 293"/>
                <a:gd name="T50" fmla="*/ 772 w 883"/>
                <a:gd name="T51" fmla="*/ 272 h 293"/>
                <a:gd name="T52" fmla="*/ 714 w 883"/>
                <a:gd name="T53" fmla="*/ 233 h 293"/>
                <a:gd name="T54" fmla="*/ 711 w 883"/>
                <a:gd name="T55" fmla="*/ 212 h 293"/>
                <a:gd name="T56" fmla="*/ 713 w 883"/>
                <a:gd name="T57" fmla="*/ 205 h 293"/>
                <a:gd name="T58" fmla="*/ 747 w 883"/>
                <a:gd name="T59" fmla="*/ 174 h 293"/>
                <a:gd name="T60" fmla="*/ 756 w 883"/>
                <a:gd name="T61" fmla="*/ 173 h 293"/>
                <a:gd name="T62" fmla="*/ 774 w 883"/>
                <a:gd name="T63" fmla="*/ 180 h 293"/>
                <a:gd name="T64" fmla="*/ 788 w 883"/>
                <a:gd name="T65" fmla="*/ 225 h 293"/>
                <a:gd name="T66" fmla="*/ 794 w 883"/>
                <a:gd name="T67" fmla="*/ 228 h 293"/>
                <a:gd name="T68" fmla="*/ 782 w 883"/>
                <a:gd name="T69" fmla="*/ 171 h 293"/>
                <a:gd name="T70" fmla="*/ 764 w 883"/>
                <a:gd name="T71" fmla="*/ 161 h 293"/>
                <a:gd name="T72" fmla="*/ 756 w 883"/>
                <a:gd name="T73" fmla="*/ 160 h 293"/>
                <a:gd name="T74" fmla="*/ 750 w 883"/>
                <a:gd name="T75" fmla="*/ 159 h 293"/>
                <a:gd name="T76" fmla="*/ 700 w 883"/>
                <a:gd name="T77" fmla="*/ 190 h 293"/>
                <a:gd name="T78" fmla="*/ 695 w 883"/>
                <a:gd name="T79" fmla="*/ 202 h 293"/>
                <a:gd name="T80" fmla="*/ 694 w 883"/>
                <a:gd name="T81" fmla="*/ 207 h 293"/>
                <a:gd name="T82" fmla="*/ 693 w 883"/>
                <a:gd name="T83" fmla="*/ 224 h 293"/>
                <a:gd name="T84" fmla="*/ 725 w 883"/>
                <a:gd name="T85" fmla="*/ 279 h 293"/>
                <a:gd name="T86" fmla="*/ 728 w 883"/>
                <a:gd name="T87" fmla="*/ 281 h 293"/>
                <a:gd name="T88" fmla="*/ 801 w 883"/>
                <a:gd name="T89" fmla="*/ 289 h 293"/>
                <a:gd name="T90" fmla="*/ 833 w 883"/>
                <a:gd name="T91" fmla="*/ 273 h 293"/>
                <a:gd name="T92" fmla="*/ 869 w 883"/>
                <a:gd name="T93" fmla="*/ 230 h 293"/>
                <a:gd name="T94" fmla="*/ 874 w 883"/>
                <a:gd name="T95" fmla="*/ 220 h 293"/>
                <a:gd name="T96" fmla="*/ 882 w 883"/>
                <a:gd name="T97" fmla="*/ 189 h 293"/>
                <a:gd name="T98" fmla="*/ 879 w 883"/>
                <a:gd name="T99" fmla="*/ 161 h 293"/>
                <a:gd name="T100" fmla="*/ 883 w 883"/>
                <a:gd name="T101" fmla="*/ 125 h 293"/>
                <a:gd name="T102" fmla="*/ 857 w 883"/>
                <a:gd name="T103" fmla="*/ 66 h 293"/>
                <a:gd name="T104" fmla="*/ 838 w 883"/>
                <a:gd name="T105" fmla="*/ 44 h 293"/>
                <a:gd name="T106" fmla="*/ 817 w 883"/>
                <a:gd name="T107" fmla="*/ 27 h 293"/>
                <a:gd name="T108" fmla="*/ 810 w 883"/>
                <a:gd name="T109" fmla="*/ 23 h 293"/>
                <a:gd name="T110" fmla="*/ 716 w 883"/>
                <a:gd name="T11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83" h="293">
                  <a:moveTo>
                    <a:pt x="716" y="0"/>
                  </a:moveTo>
                  <a:cubicBezTo>
                    <a:pt x="714" y="0"/>
                    <a:pt x="714" y="0"/>
                    <a:pt x="714" y="0"/>
                  </a:cubicBezTo>
                  <a:cubicBezTo>
                    <a:pt x="704" y="0"/>
                    <a:pt x="694" y="1"/>
                    <a:pt x="685" y="2"/>
                  </a:cubicBezTo>
                  <a:cubicBezTo>
                    <a:pt x="678" y="3"/>
                    <a:pt x="671" y="4"/>
                    <a:pt x="665" y="5"/>
                  </a:cubicBezTo>
                  <a:cubicBezTo>
                    <a:pt x="655" y="7"/>
                    <a:pt x="655" y="7"/>
                    <a:pt x="655" y="7"/>
                  </a:cubicBezTo>
                  <a:cubicBezTo>
                    <a:pt x="645" y="10"/>
                    <a:pt x="645" y="10"/>
                    <a:pt x="645" y="10"/>
                  </a:cubicBezTo>
                  <a:cubicBezTo>
                    <a:pt x="619" y="16"/>
                    <a:pt x="594" y="26"/>
                    <a:pt x="569" y="37"/>
                  </a:cubicBezTo>
                  <a:cubicBezTo>
                    <a:pt x="520" y="59"/>
                    <a:pt x="472" y="83"/>
                    <a:pt x="426" y="108"/>
                  </a:cubicBezTo>
                  <a:cubicBezTo>
                    <a:pt x="426" y="108"/>
                    <a:pt x="426" y="109"/>
                    <a:pt x="426" y="109"/>
                  </a:cubicBezTo>
                  <a:cubicBezTo>
                    <a:pt x="419" y="112"/>
                    <a:pt x="412" y="116"/>
                    <a:pt x="405" y="120"/>
                  </a:cubicBezTo>
                  <a:cubicBezTo>
                    <a:pt x="390" y="129"/>
                    <a:pt x="374" y="139"/>
                    <a:pt x="359" y="147"/>
                  </a:cubicBezTo>
                  <a:cubicBezTo>
                    <a:pt x="352" y="151"/>
                    <a:pt x="344" y="155"/>
                    <a:pt x="337" y="159"/>
                  </a:cubicBezTo>
                  <a:cubicBezTo>
                    <a:pt x="329" y="164"/>
                    <a:pt x="320" y="168"/>
                    <a:pt x="311" y="172"/>
                  </a:cubicBezTo>
                  <a:cubicBezTo>
                    <a:pt x="304" y="174"/>
                    <a:pt x="298" y="177"/>
                    <a:pt x="292" y="179"/>
                  </a:cubicBezTo>
                  <a:cubicBezTo>
                    <a:pt x="269" y="188"/>
                    <a:pt x="246" y="194"/>
                    <a:pt x="223" y="198"/>
                  </a:cubicBezTo>
                  <a:cubicBezTo>
                    <a:pt x="212" y="200"/>
                    <a:pt x="200" y="202"/>
                    <a:pt x="189" y="203"/>
                  </a:cubicBezTo>
                  <a:cubicBezTo>
                    <a:pt x="181" y="204"/>
                    <a:pt x="172" y="204"/>
                    <a:pt x="164" y="204"/>
                  </a:cubicBezTo>
                  <a:cubicBezTo>
                    <a:pt x="161" y="204"/>
                    <a:pt x="159" y="204"/>
                    <a:pt x="156" y="204"/>
                  </a:cubicBezTo>
                  <a:cubicBezTo>
                    <a:pt x="134" y="203"/>
                    <a:pt x="113" y="199"/>
                    <a:pt x="95" y="192"/>
                  </a:cubicBezTo>
                  <a:cubicBezTo>
                    <a:pt x="76" y="184"/>
                    <a:pt x="60" y="173"/>
                    <a:pt x="48" y="160"/>
                  </a:cubicBezTo>
                  <a:cubicBezTo>
                    <a:pt x="36" y="146"/>
                    <a:pt x="27" y="131"/>
                    <a:pt x="24" y="115"/>
                  </a:cubicBezTo>
                  <a:cubicBezTo>
                    <a:pt x="21" y="99"/>
                    <a:pt x="22" y="83"/>
                    <a:pt x="29" y="71"/>
                  </a:cubicBezTo>
                  <a:cubicBezTo>
                    <a:pt x="35" y="59"/>
                    <a:pt x="46" y="51"/>
                    <a:pt x="57" y="47"/>
                  </a:cubicBezTo>
                  <a:cubicBezTo>
                    <a:pt x="62" y="45"/>
                    <a:pt x="67" y="44"/>
                    <a:pt x="71" y="44"/>
                  </a:cubicBezTo>
                  <a:cubicBezTo>
                    <a:pt x="77" y="44"/>
                    <a:pt x="83" y="46"/>
                    <a:pt x="88" y="49"/>
                  </a:cubicBezTo>
                  <a:cubicBezTo>
                    <a:pt x="89" y="49"/>
                    <a:pt x="89" y="49"/>
                    <a:pt x="89" y="49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1" y="50"/>
                    <a:pt x="91" y="50"/>
                    <a:pt x="91" y="50"/>
                  </a:cubicBezTo>
                  <a:cubicBezTo>
                    <a:pt x="92" y="51"/>
                    <a:pt x="93" y="52"/>
                    <a:pt x="94" y="52"/>
                  </a:cubicBezTo>
                  <a:cubicBezTo>
                    <a:pt x="95" y="54"/>
                    <a:pt x="97" y="56"/>
                    <a:pt x="98" y="57"/>
                  </a:cubicBezTo>
                  <a:cubicBezTo>
                    <a:pt x="101" y="61"/>
                    <a:pt x="102" y="64"/>
                    <a:pt x="104" y="68"/>
                  </a:cubicBezTo>
                  <a:cubicBezTo>
                    <a:pt x="106" y="75"/>
                    <a:pt x="106" y="82"/>
                    <a:pt x="105" y="87"/>
                  </a:cubicBezTo>
                  <a:cubicBezTo>
                    <a:pt x="104" y="92"/>
                    <a:pt x="102" y="96"/>
                    <a:pt x="101" y="98"/>
                  </a:cubicBezTo>
                  <a:cubicBezTo>
                    <a:pt x="99" y="100"/>
                    <a:pt x="98" y="101"/>
                    <a:pt x="98" y="101"/>
                  </a:cubicBezTo>
                  <a:cubicBezTo>
                    <a:pt x="98" y="102"/>
                    <a:pt x="98" y="102"/>
                    <a:pt x="98" y="102"/>
                  </a:cubicBezTo>
                  <a:cubicBezTo>
                    <a:pt x="96" y="104"/>
                    <a:pt x="96" y="107"/>
                    <a:pt x="98" y="109"/>
                  </a:cubicBezTo>
                  <a:cubicBezTo>
                    <a:pt x="99" y="110"/>
                    <a:pt x="100" y="111"/>
                    <a:pt x="102" y="111"/>
                  </a:cubicBezTo>
                  <a:cubicBezTo>
                    <a:pt x="103" y="111"/>
                    <a:pt x="105" y="110"/>
                    <a:pt x="106" y="109"/>
                  </a:cubicBezTo>
                  <a:cubicBezTo>
                    <a:pt x="106" y="109"/>
                    <a:pt x="107" y="108"/>
                    <a:pt x="110" y="105"/>
                  </a:cubicBezTo>
                  <a:cubicBezTo>
                    <a:pt x="112" y="102"/>
                    <a:pt x="116" y="97"/>
                    <a:pt x="117" y="90"/>
                  </a:cubicBezTo>
                  <a:cubicBezTo>
                    <a:pt x="119" y="83"/>
                    <a:pt x="120" y="74"/>
                    <a:pt x="117" y="64"/>
                  </a:cubicBezTo>
                  <a:cubicBezTo>
                    <a:pt x="114" y="54"/>
                    <a:pt x="108" y="43"/>
                    <a:pt x="96" y="35"/>
                  </a:cubicBezTo>
                  <a:cubicBezTo>
                    <a:pt x="90" y="32"/>
                    <a:pt x="83" y="29"/>
                    <a:pt x="75" y="28"/>
                  </a:cubicBezTo>
                  <a:cubicBezTo>
                    <a:pt x="73" y="28"/>
                    <a:pt x="71" y="28"/>
                    <a:pt x="69" y="28"/>
                  </a:cubicBezTo>
                  <a:cubicBezTo>
                    <a:pt x="64" y="28"/>
                    <a:pt x="58" y="29"/>
                    <a:pt x="52" y="30"/>
                  </a:cubicBezTo>
                  <a:cubicBezTo>
                    <a:pt x="44" y="33"/>
                    <a:pt x="37" y="36"/>
                    <a:pt x="30" y="42"/>
                  </a:cubicBezTo>
                  <a:cubicBezTo>
                    <a:pt x="26" y="44"/>
                    <a:pt x="23" y="47"/>
                    <a:pt x="20" y="51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17" y="54"/>
                    <a:pt x="16" y="55"/>
                    <a:pt x="15" y="56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4" y="59"/>
                    <a:pt x="14" y="59"/>
                    <a:pt x="14" y="59"/>
                  </a:cubicBezTo>
                  <a:cubicBezTo>
                    <a:pt x="13" y="60"/>
                    <a:pt x="13" y="60"/>
                    <a:pt x="13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2" y="62"/>
                    <a:pt x="12" y="62"/>
                    <a:pt x="12" y="62"/>
                  </a:cubicBezTo>
                  <a:cubicBezTo>
                    <a:pt x="3" y="78"/>
                    <a:pt x="0" y="99"/>
                    <a:pt x="3" y="119"/>
                  </a:cubicBezTo>
                  <a:cubicBezTo>
                    <a:pt x="7" y="139"/>
                    <a:pt x="17" y="158"/>
                    <a:pt x="31" y="175"/>
                  </a:cubicBezTo>
                  <a:cubicBezTo>
                    <a:pt x="46" y="191"/>
                    <a:pt x="64" y="204"/>
                    <a:pt x="86" y="214"/>
                  </a:cubicBezTo>
                  <a:cubicBezTo>
                    <a:pt x="107" y="223"/>
                    <a:pt x="131" y="227"/>
                    <a:pt x="155" y="228"/>
                  </a:cubicBezTo>
                  <a:cubicBezTo>
                    <a:pt x="159" y="229"/>
                    <a:pt x="163" y="229"/>
                    <a:pt x="167" y="229"/>
                  </a:cubicBezTo>
                  <a:cubicBezTo>
                    <a:pt x="187" y="229"/>
                    <a:pt x="208" y="226"/>
                    <a:pt x="228" y="223"/>
                  </a:cubicBezTo>
                  <a:cubicBezTo>
                    <a:pt x="252" y="218"/>
                    <a:pt x="277" y="211"/>
                    <a:pt x="300" y="202"/>
                  </a:cubicBezTo>
                  <a:cubicBezTo>
                    <a:pt x="309" y="199"/>
                    <a:pt x="318" y="195"/>
                    <a:pt x="326" y="191"/>
                  </a:cubicBezTo>
                  <a:cubicBezTo>
                    <a:pt x="335" y="187"/>
                    <a:pt x="344" y="182"/>
                    <a:pt x="353" y="177"/>
                  </a:cubicBezTo>
                  <a:cubicBezTo>
                    <a:pt x="359" y="174"/>
                    <a:pt x="365" y="171"/>
                    <a:pt x="370" y="167"/>
                  </a:cubicBezTo>
                  <a:cubicBezTo>
                    <a:pt x="381" y="161"/>
                    <a:pt x="392" y="154"/>
                    <a:pt x="403" y="147"/>
                  </a:cubicBezTo>
                  <a:cubicBezTo>
                    <a:pt x="415" y="140"/>
                    <a:pt x="426" y="134"/>
                    <a:pt x="437" y="127"/>
                  </a:cubicBezTo>
                  <a:cubicBezTo>
                    <a:pt x="459" y="113"/>
                    <a:pt x="482" y="100"/>
                    <a:pt x="505" y="87"/>
                  </a:cubicBezTo>
                  <a:cubicBezTo>
                    <a:pt x="528" y="74"/>
                    <a:pt x="551" y="61"/>
                    <a:pt x="575" y="49"/>
                  </a:cubicBezTo>
                  <a:cubicBezTo>
                    <a:pt x="598" y="37"/>
                    <a:pt x="622" y="26"/>
                    <a:pt x="647" y="18"/>
                  </a:cubicBezTo>
                  <a:cubicBezTo>
                    <a:pt x="657" y="16"/>
                    <a:pt x="657" y="16"/>
                    <a:pt x="657" y="16"/>
                  </a:cubicBezTo>
                  <a:cubicBezTo>
                    <a:pt x="666" y="13"/>
                    <a:pt x="666" y="13"/>
                    <a:pt x="666" y="13"/>
                  </a:cubicBezTo>
                  <a:cubicBezTo>
                    <a:pt x="673" y="12"/>
                    <a:pt x="679" y="11"/>
                    <a:pt x="686" y="10"/>
                  </a:cubicBezTo>
                  <a:cubicBezTo>
                    <a:pt x="696" y="8"/>
                    <a:pt x="707" y="7"/>
                    <a:pt x="717" y="7"/>
                  </a:cubicBezTo>
                  <a:cubicBezTo>
                    <a:pt x="720" y="7"/>
                    <a:pt x="722" y="7"/>
                    <a:pt x="724" y="8"/>
                  </a:cubicBezTo>
                  <a:cubicBezTo>
                    <a:pt x="737" y="8"/>
                    <a:pt x="750" y="10"/>
                    <a:pt x="762" y="13"/>
                  </a:cubicBezTo>
                  <a:cubicBezTo>
                    <a:pt x="775" y="16"/>
                    <a:pt x="787" y="20"/>
                    <a:pt x="798" y="26"/>
                  </a:cubicBezTo>
                  <a:cubicBezTo>
                    <a:pt x="800" y="28"/>
                    <a:pt x="803" y="29"/>
                    <a:pt x="806" y="31"/>
                  </a:cubicBezTo>
                  <a:cubicBezTo>
                    <a:pt x="810" y="33"/>
                    <a:pt x="810" y="33"/>
                    <a:pt x="810" y="33"/>
                  </a:cubicBezTo>
                  <a:cubicBezTo>
                    <a:pt x="811" y="34"/>
                    <a:pt x="811" y="34"/>
                    <a:pt x="811" y="34"/>
                  </a:cubicBezTo>
                  <a:cubicBezTo>
                    <a:pt x="811" y="34"/>
                    <a:pt x="811" y="34"/>
                    <a:pt x="811" y="34"/>
                  </a:cubicBezTo>
                  <a:cubicBezTo>
                    <a:pt x="812" y="35"/>
                    <a:pt x="812" y="35"/>
                    <a:pt x="812" y="35"/>
                  </a:cubicBezTo>
                  <a:cubicBezTo>
                    <a:pt x="813" y="36"/>
                    <a:pt x="813" y="36"/>
                    <a:pt x="813" y="36"/>
                  </a:cubicBezTo>
                  <a:cubicBezTo>
                    <a:pt x="821" y="42"/>
                    <a:pt x="821" y="42"/>
                    <a:pt x="821" y="42"/>
                  </a:cubicBezTo>
                  <a:cubicBezTo>
                    <a:pt x="823" y="44"/>
                    <a:pt x="825" y="46"/>
                    <a:pt x="827" y="48"/>
                  </a:cubicBezTo>
                  <a:cubicBezTo>
                    <a:pt x="831" y="51"/>
                    <a:pt x="831" y="51"/>
                    <a:pt x="831" y="51"/>
                  </a:cubicBezTo>
                  <a:cubicBezTo>
                    <a:pt x="832" y="52"/>
                    <a:pt x="833" y="54"/>
                    <a:pt x="834" y="55"/>
                  </a:cubicBezTo>
                  <a:cubicBezTo>
                    <a:pt x="839" y="62"/>
                    <a:pt x="839" y="62"/>
                    <a:pt x="839" y="62"/>
                  </a:cubicBezTo>
                  <a:cubicBezTo>
                    <a:pt x="845" y="69"/>
                    <a:pt x="845" y="69"/>
                    <a:pt x="845" y="69"/>
                  </a:cubicBezTo>
                  <a:cubicBezTo>
                    <a:pt x="845" y="70"/>
                    <a:pt x="846" y="72"/>
                    <a:pt x="847" y="73"/>
                  </a:cubicBezTo>
                  <a:cubicBezTo>
                    <a:pt x="849" y="77"/>
                    <a:pt x="849" y="77"/>
                    <a:pt x="849" y="77"/>
                  </a:cubicBezTo>
                  <a:cubicBezTo>
                    <a:pt x="852" y="82"/>
                    <a:pt x="855" y="87"/>
                    <a:pt x="857" y="92"/>
                  </a:cubicBezTo>
                  <a:cubicBezTo>
                    <a:pt x="870" y="124"/>
                    <a:pt x="872" y="159"/>
                    <a:pt x="864" y="189"/>
                  </a:cubicBezTo>
                  <a:cubicBezTo>
                    <a:pt x="862" y="196"/>
                    <a:pt x="860" y="202"/>
                    <a:pt x="857" y="207"/>
                  </a:cubicBezTo>
                  <a:cubicBezTo>
                    <a:pt x="857" y="208"/>
                    <a:pt x="856" y="210"/>
                    <a:pt x="856" y="211"/>
                  </a:cubicBezTo>
                  <a:cubicBezTo>
                    <a:pt x="854" y="215"/>
                    <a:pt x="854" y="215"/>
                    <a:pt x="854" y="215"/>
                  </a:cubicBezTo>
                  <a:cubicBezTo>
                    <a:pt x="852" y="219"/>
                    <a:pt x="852" y="219"/>
                    <a:pt x="852" y="219"/>
                  </a:cubicBezTo>
                  <a:cubicBezTo>
                    <a:pt x="851" y="220"/>
                    <a:pt x="851" y="220"/>
                    <a:pt x="851" y="220"/>
                  </a:cubicBezTo>
                  <a:cubicBezTo>
                    <a:pt x="851" y="221"/>
                    <a:pt x="851" y="221"/>
                    <a:pt x="851" y="221"/>
                  </a:cubicBezTo>
                  <a:cubicBezTo>
                    <a:pt x="851" y="221"/>
                    <a:pt x="851" y="221"/>
                    <a:pt x="851" y="221"/>
                  </a:cubicBezTo>
                  <a:cubicBezTo>
                    <a:pt x="851" y="221"/>
                    <a:pt x="850" y="221"/>
                    <a:pt x="850" y="221"/>
                  </a:cubicBezTo>
                  <a:cubicBezTo>
                    <a:pt x="850" y="222"/>
                    <a:pt x="850" y="222"/>
                    <a:pt x="850" y="222"/>
                  </a:cubicBezTo>
                  <a:cubicBezTo>
                    <a:pt x="847" y="226"/>
                    <a:pt x="844" y="230"/>
                    <a:pt x="841" y="234"/>
                  </a:cubicBezTo>
                  <a:cubicBezTo>
                    <a:pt x="835" y="242"/>
                    <a:pt x="828" y="249"/>
                    <a:pt x="820" y="255"/>
                  </a:cubicBezTo>
                  <a:cubicBezTo>
                    <a:pt x="805" y="266"/>
                    <a:pt x="788" y="272"/>
                    <a:pt x="772" y="272"/>
                  </a:cubicBezTo>
                  <a:cubicBezTo>
                    <a:pt x="771" y="272"/>
                    <a:pt x="770" y="272"/>
                    <a:pt x="768" y="272"/>
                  </a:cubicBezTo>
                  <a:cubicBezTo>
                    <a:pt x="751" y="271"/>
                    <a:pt x="735" y="264"/>
                    <a:pt x="725" y="252"/>
                  </a:cubicBezTo>
                  <a:cubicBezTo>
                    <a:pt x="722" y="249"/>
                    <a:pt x="720" y="246"/>
                    <a:pt x="718" y="243"/>
                  </a:cubicBezTo>
                  <a:cubicBezTo>
                    <a:pt x="716" y="240"/>
                    <a:pt x="715" y="236"/>
                    <a:pt x="714" y="233"/>
                  </a:cubicBezTo>
                  <a:cubicBezTo>
                    <a:pt x="712" y="229"/>
                    <a:pt x="712" y="226"/>
                    <a:pt x="711" y="222"/>
                  </a:cubicBezTo>
                  <a:cubicBezTo>
                    <a:pt x="711" y="220"/>
                    <a:pt x="711" y="219"/>
                    <a:pt x="711" y="217"/>
                  </a:cubicBezTo>
                  <a:cubicBezTo>
                    <a:pt x="711" y="214"/>
                    <a:pt x="711" y="214"/>
                    <a:pt x="711" y="214"/>
                  </a:cubicBezTo>
                  <a:cubicBezTo>
                    <a:pt x="711" y="212"/>
                    <a:pt x="711" y="212"/>
                    <a:pt x="711" y="212"/>
                  </a:cubicBezTo>
                  <a:cubicBezTo>
                    <a:pt x="711" y="211"/>
                    <a:pt x="711" y="211"/>
                    <a:pt x="711" y="211"/>
                  </a:cubicBezTo>
                  <a:cubicBezTo>
                    <a:pt x="712" y="210"/>
                    <a:pt x="712" y="210"/>
                    <a:pt x="712" y="210"/>
                  </a:cubicBezTo>
                  <a:cubicBezTo>
                    <a:pt x="712" y="207"/>
                    <a:pt x="712" y="207"/>
                    <a:pt x="712" y="207"/>
                  </a:cubicBezTo>
                  <a:cubicBezTo>
                    <a:pt x="713" y="205"/>
                    <a:pt x="713" y="205"/>
                    <a:pt x="713" y="205"/>
                  </a:cubicBezTo>
                  <a:cubicBezTo>
                    <a:pt x="713" y="204"/>
                    <a:pt x="713" y="203"/>
                    <a:pt x="714" y="202"/>
                  </a:cubicBezTo>
                  <a:cubicBezTo>
                    <a:pt x="715" y="199"/>
                    <a:pt x="716" y="196"/>
                    <a:pt x="718" y="194"/>
                  </a:cubicBezTo>
                  <a:cubicBezTo>
                    <a:pt x="721" y="188"/>
                    <a:pt x="726" y="184"/>
                    <a:pt x="731" y="181"/>
                  </a:cubicBezTo>
                  <a:cubicBezTo>
                    <a:pt x="736" y="177"/>
                    <a:pt x="741" y="175"/>
                    <a:pt x="747" y="174"/>
                  </a:cubicBezTo>
                  <a:cubicBezTo>
                    <a:pt x="748" y="174"/>
                    <a:pt x="749" y="174"/>
                    <a:pt x="751" y="174"/>
                  </a:cubicBezTo>
                  <a:cubicBezTo>
                    <a:pt x="753" y="173"/>
                    <a:pt x="753" y="173"/>
                    <a:pt x="753" y="173"/>
                  </a:cubicBezTo>
                  <a:cubicBezTo>
                    <a:pt x="754" y="173"/>
                    <a:pt x="754" y="173"/>
                    <a:pt x="754" y="173"/>
                  </a:cubicBezTo>
                  <a:cubicBezTo>
                    <a:pt x="756" y="173"/>
                    <a:pt x="756" y="173"/>
                    <a:pt x="756" y="173"/>
                  </a:cubicBezTo>
                  <a:cubicBezTo>
                    <a:pt x="758" y="174"/>
                    <a:pt x="758" y="174"/>
                    <a:pt x="758" y="174"/>
                  </a:cubicBezTo>
                  <a:cubicBezTo>
                    <a:pt x="761" y="174"/>
                    <a:pt x="761" y="174"/>
                    <a:pt x="761" y="174"/>
                  </a:cubicBezTo>
                  <a:cubicBezTo>
                    <a:pt x="762" y="174"/>
                    <a:pt x="762" y="174"/>
                    <a:pt x="762" y="174"/>
                  </a:cubicBezTo>
                  <a:cubicBezTo>
                    <a:pt x="767" y="176"/>
                    <a:pt x="771" y="178"/>
                    <a:pt x="774" y="180"/>
                  </a:cubicBezTo>
                  <a:cubicBezTo>
                    <a:pt x="778" y="183"/>
                    <a:pt x="781" y="186"/>
                    <a:pt x="783" y="190"/>
                  </a:cubicBezTo>
                  <a:cubicBezTo>
                    <a:pt x="788" y="196"/>
                    <a:pt x="790" y="203"/>
                    <a:pt x="790" y="209"/>
                  </a:cubicBezTo>
                  <a:cubicBezTo>
                    <a:pt x="791" y="214"/>
                    <a:pt x="790" y="218"/>
                    <a:pt x="789" y="221"/>
                  </a:cubicBezTo>
                  <a:cubicBezTo>
                    <a:pt x="788" y="224"/>
                    <a:pt x="788" y="225"/>
                    <a:pt x="788" y="225"/>
                  </a:cubicBezTo>
                  <a:cubicBezTo>
                    <a:pt x="788" y="226"/>
                    <a:pt x="788" y="226"/>
                    <a:pt x="788" y="226"/>
                  </a:cubicBezTo>
                  <a:cubicBezTo>
                    <a:pt x="787" y="227"/>
                    <a:pt x="788" y="229"/>
                    <a:pt x="789" y="230"/>
                  </a:cubicBezTo>
                  <a:cubicBezTo>
                    <a:pt x="790" y="230"/>
                    <a:pt x="790" y="230"/>
                    <a:pt x="791" y="230"/>
                  </a:cubicBezTo>
                  <a:cubicBezTo>
                    <a:pt x="792" y="230"/>
                    <a:pt x="793" y="230"/>
                    <a:pt x="794" y="228"/>
                  </a:cubicBezTo>
                  <a:cubicBezTo>
                    <a:pt x="794" y="228"/>
                    <a:pt x="795" y="227"/>
                    <a:pt x="796" y="224"/>
                  </a:cubicBezTo>
                  <a:cubicBezTo>
                    <a:pt x="798" y="220"/>
                    <a:pt x="799" y="215"/>
                    <a:pt x="799" y="208"/>
                  </a:cubicBezTo>
                  <a:cubicBezTo>
                    <a:pt x="799" y="201"/>
                    <a:pt x="797" y="193"/>
                    <a:pt x="793" y="184"/>
                  </a:cubicBezTo>
                  <a:cubicBezTo>
                    <a:pt x="790" y="179"/>
                    <a:pt x="787" y="175"/>
                    <a:pt x="782" y="171"/>
                  </a:cubicBezTo>
                  <a:cubicBezTo>
                    <a:pt x="778" y="167"/>
                    <a:pt x="772" y="164"/>
                    <a:pt x="766" y="162"/>
                  </a:cubicBezTo>
                  <a:cubicBezTo>
                    <a:pt x="764" y="161"/>
                    <a:pt x="764" y="161"/>
                    <a:pt x="764" y="161"/>
                  </a:cubicBezTo>
                  <a:cubicBezTo>
                    <a:pt x="764" y="161"/>
                    <a:pt x="764" y="161"/>
                    <a:pt x="764" y="161"/>
                  </a:cubicBezTo>
                  <a:cubicBezTo>
                    <a:pt x="764" y="161"/>
                    <a:pt x="764" y="161"/>
                    <a:pt x="764" y="161"/>
                  </a:cubicBezTo>
                  <a:cubicBezTo>
                    <a:pt x="763" y="161"/>
                    <a:pt x="763" y="161"/>
                    <a:pt x="763" y="161"/>
                  </a:cubicBezTo>
                  <a:cubicBezTo>
                    <a:pt x="761" y="160"/>
                    <a:pt x="761" y="160"/>
                    <a:pt x="761" y="160"/>
                  </a:cubicBezTo>
                  <a:cubicBezTo>
                    <a:pt x="759" y="160"/>
                    <a:pt x="759" y="160"/>
                    <a:pt x="759" y="160"/>
                  </a:cubicBezTo>
                  <a:cubicBezTo>
                    <a:pt x="756" y="160"/>
                    <a:pt x="756" y="160"/>
                    <a:pt x="756" y="160"/>
                  </a:cubicBezTo>
                  <a:cubicBezTo>
                    <a:pt x="753" y="159"/>
                    <a:pt x="753" y="159"/>
                    <a:pt x="753" y="159"/>
                  </a:cubicBezTo>
                  <a:cubicBezTo>
                    <a:pt x="753" y="159"/>
                    <a:pt x="752" y="159"/>
                    <a:pt x="752" y="159"/>
                  </a:cubicBezTo>
                  <a:cubicBezTo>
                    <a:pt x="751" y="159"/>
                    <a:pt x="751" y="159"/>
                    <a:pt x="750" y="159"/>
                  </a:cubicBezTo>
                  <a:cubicBezTo>
                    <a:pt x="750" y="159"/>
                    <a:pt x="750" y="159"/>
                    <a:pt x="750" y="159"/>
                  </a:cubicBezTo>
                  <a:cubicBezTo>
                    <a:pt x="748" y="159"/>
                    <a:pt x="746" y="159"/>
                    <a:pt x="745" y="160"/>
                  </a:cubicBezTo>
                  <a:cubicBezTo>
                    <a:pt x="737" y="161"/>
                    <a:pt x="730" y="163"/>
                    <a:pt x="723" y="167"/>
                  </a:cubicBezTo>
                  <a:cubicBezTo>
                    <a:pt x="716" y="171"/>
                    <a:pt x="709" y="177"/>
                    <a:pt x="704" y="184"/>
                  </a:cubicBezTo>
                  <a:cubicBezTo>
                    <a:pt x="703" y="186"/>
                    <a:pt x="702" y="188"/>
                    <a:pt x="700" y="190"/>
                  </a:cubicBezTo>
                  <a:cubicBezTo>
                    <a:pt x="699" y="192"/>
                    <a:pt x="698" y="194"/>
                    <a:pt x="697" y="196"/>
                  </a:cubicBezTo>
                  <a:cubicBezTo>
                    <a:pt x="697" y="197"/>
                    <a:pt x="697" y="198"/>
                    <a:pt x="696" y="199"/>
                  </a:cubicBezTo>
                  <a:cubicBezTo>
                    <a:pt x="696" y="201"/>
                    <a:pt x="696" y="201"/>
                    <a:pt x="696" y="201"/>
                  </a:cubicBezTo>
                  <a:cubicBezTo>
                    <a:pt x="695" y="202"/>
                    <a:pt x="695" y="202"/>
                    <a:pt x="695" y="202"/>
                  </a:cubicBezTo>
                  <a:cubicBezTo>
                    <a:pt x="695" y="202"/>
                    <a:pt x="695" y="202"/>
                    <a:pt x="695" y="202"/>
                  </a:cubicBezTo>
                  <a:cubicBezTo>
                    <a:pt x="695" y="203"/>
                    <a:pt x="695" y="203"/>
                    <a:pt x="695" y="203"/>
                  </a:cubicBezTo>
                  <a:cubicBezTo>
                    <a:pt x="694" y="206"/>
                    <a:pt x="694" y="206"/>
                    <a:pt x="694" y="206"/>
                  </a:cubicBezTo>
                  <a:cubicBezTo>
                    <a:pt x="694" y="207"/>
                    <a:pt x="694" y="207"/>
                    <a:pt x="694" y="207"/>
                  </a:cubicBezTo>
                  <a:cubicBezTo>
                    <a:pt x="694" y="209"/>
                    <a:pt x="694" y="209"/>
                    <a:pt x="694" y="209"/>
                  </a:cubicBezTo>
                  <a:cubicBezTo>
                    <a:pt x="693" y="213"/>
                    <a:pt x="693" y="213"/>
                    <a:pt x="693" y="213"/>
                  </a:cubicBezTo>
                  <a:cubicBezTo>
                    <a:pt x="693" y="217"/>
                    <a:pt x="693" y="217"/>
                    <a:pt x="693" y="217"/>
                  </a:cubicBezTo>
                  <a:cubicBezTo>
                    <a:pt x="693" y="219"/>
                    <a:pt x="693" y="221"/>
                    <a:pt x="693" y="224"/>
                  </a:cubicBezTo>
                  <a:cubicBezTo>
                    <a:pt x="693" y="229"/>
                    <a:pt x="694" y="234"/>
                    <a:pt x="696" y="238"/>
                  </a:cubicBezTo>
                  <a:cubicBezTo>
                    <a:pt x="698" y="248"/>
                    <a:pt x="703" y="257"/>
                    <a:pt x="710" y="265"/>
                  </a:cubicBezTo>
                  <a:cubicBezTo>
                    <a:pt x="713" y="269"/>
                    <a:pt x="717" y="273"/>
                    <a:pt x="721" y="276"/>
                  </a:cubicBezTo>
                  <a:cubicBezTo>
                    <a:pt x="725" y="279"/>
                    <a:pt x="725" y="279"/>
                    <a:pt x="725" y="279"/>
                  </a:cubicBezTo>
                  <a:cubicBezTo>
                    <a:pt x="725" y="279"/>
                    <a:pt x="725" y="279"/>
                    <a:pt x="725" y="279"/>
                  </a:cubicBezTo>
                  <a:cubicBezTo>
                    <a:pt x="726" y="279"/>
                    <a:pt x="726" y="279"/>
                    <a:pt x="726" y="279"/>
                  </a:cubicBezTo>
                  <a:cubicBezTo>
                    <a:pt x="727" y="280"/>
                    <a:pt x="727" y="280"/>
                    <a:pt x="727" y="280"/>
                  </a:cubicBezTo>
                  <a:cubicBezTo>
                    <a:pt x="728" y="281"/>
                    <a:pt x="728" y="281"/>
                    <a:pt x="728" y="281"/>
                  </a:cubicBezTo>
                  <a:cubicBezTo>
                    <a:pt x="730" y="282"/>
                    <a:pt x="733" y="283"/>
                    <a:pt x="735" y="285"/>
                  </a:cubicBezTo>
                  <a:cubicBezTo>
                    <a:pt x="745" y="289"/>
                    <a:pt x="756" y="292"/>
                    <a:pt x="767" y="293"/>
                  </a:cubicBezTo>
                  <a:cubicBezTo>
                    <a:pt x="769" y="293"/>
                    <a:pt x="771" y="293"/>
                    <a:pt x="772" y="293"/>
                  </a:cubicBezTo>
                  <a:cubicBezTo>
                    <a:pt x="782" y="293"/>
                    <a:pt x="792" y="291"/>
                    <a:pt x="801" y="289"/>
                  </a:cubicBezTo>
                  <a:cubicBezTo>
                    <a:pt x="804" y="288"/>
                    <a:pt x="807" y="287"/>
                    <a:pt x="810" y="285"/>
                  </a:cubicBezTo>
                  <a:cubicBezTo>
                    <a:pt x="811" y="285"/>
                    <a:pt x="812" y="285"/>
                    <a:pt x="813" y="284"/>
                  </a:cubicBezTo>
                  <a:cubicBezTo>
                    <a:pt x="818" y="282"/>
                    <a:pt x="818" y="282"/>
                    <a:pt x="818" y="282"/>
                  </a:cubicBezTo>
                  <a:cubicBezTo>
                    <a:pt x="823" y="279"/>
                    <a:pt x="828" y="276"/>
                    <a:pt x="833" y="273"/>
                  </a:cubicBezTo>
                  <a:cubicBezTo>
                    <a:pt x="842" y="266"/>
                    <a:pt x="851" y="257"/>
                    <a:pt x="858" y="247"/>
                  </a:cubicBezTo>
                  <a:cubicBezTo>
                    <a:pt x="862" y="243"/>
                    <a:pt x="865" y="238"/>
                    <a:pt x="868" y="232"/>
                  </a:cubicBezTo>
                  <a:cubicBezTo>
                    <a:pt x="869" y="231"/>
                    <a:pt x="869" y="231"/>
                    <a:pt x="869" y="231"/>
                  </a:cubicBezTo>
                  <a:cubicBezTo>
                    <a:pt x="869" y="230"/>
                    <a:pt x="869" y="230"/>
                    <a:pt x="869" y="230"/>
                  </a:cubicBezTo>
                  <a:cubicBezTo>
                    <a:pt x="869" y="230"/>
                    <a:pt x="869" y="230"/>
                    <a:pt x="869" y="230"/>
                  </a:cubicBezTo>
                  <a:cubicBezTo>
                    <a:pt x="870" y="228"/>
                    <a:pt x="870" y="228"/>
                    <a:pt x="870" y="228"/>
                  </a:cubicBezTo>
                  <a:cubicBezTo>
                    <a:pt x="872" y="224"/>
                    <a:pt x="872" y="224"/>
                    <a:pt x="872" y="224"/>
                  </a:cubicBezTo>
                  <a:cubicBezTo>
                    <a:pt x="874" y="220"/>
                    <a:pt x="874" y="220"/>
                    <a:pt x="874" y="220"/>
                  </a:cubicBezTo>
                  <a:cubicBezTo>
                    <a:pt x="875" y="219"/>
                    <a:pt x="875" y="218"/>
                    <a:pt x="876" y="216"/>
                  </a:cubicBezTo>
                  <a:cubicBezTo>
                    <a:pt x="878" y="210"/>
                    <a:pt x="881" y="204"/>
                    <a:pt x="882" y="198"/>
                  </a:cubicBezTo>
                  <a:cubicBezTo>
                    <a:pt x="882" y="197"/>
                    <a:pt x="883" y="195"/>
                    <a:pt x="883" y="194"/>
                  </a:cubicBezTo>
                  <a:cubicBezTo>
                    <a:pt x="883" y="192"/>
                    <a:pt x="882" y="191"/>
                    <a:pt x="882" y="189"/>
                  </a:cubicBezTo>
                  <a:cubicBezTo>
                    <a:pt x="881" y="186"/>
                    <a:pt x="881" y="183"/>
                    <a:pt x="880" y="180"/>
                  </a:cubicBezTo>
                  <a:cubicBezTo>
                    <a:pt x="880" y="175"/>
                    <a:pt x="880" y="175"/>
                    <a:pt x="880" y="175"/>
                  </a:cubicBezTo>
                  <a:cubicBezTo>
                    <a:pt x="879" y="170"/>
                    <a:pt x="879" y="170"/>
                    <a:pt x="879" y="170"/>
                  </a:cubicBezTo>
                  <a:cubicBezTo>
                    <a:pt x="879" y="167"/>
                    <a:pt x="879" y="164"/>
                    <a:pt x="879" y="161"/>
                  </a:cubicBezTo>
                  <a:cubicBezTo>
                    <a:pt x="879" y="158"/>
                    <a:pt x="879" y="155"/>
                    <a:pt x="879" y="152"/>
                  </a:cubicBezTo>
                  <a:cubicBezTo>
                    <a:pt x="879" y="148"/>
                    <a:pt x="880" y="145"/>
                    <a:pt x="880" y="142"/>
                  </a:cubicBezTo>
                  <a:cubicBezTo>
                    <a:pt x="881" y="139"/>
                    <a:pt x="881" y="136"/>
                    <a:pt x="881" y="133"/>
                  </a:cubicBezTo>
                  <a:cubicBezTo>
                    <a:pt x="882" y="130"/>
                    <a:pt x="882" y="128"/>
                    <a:pt x="883" y="125"/>
                  </a:cubicBezTo>
                  <a:cubicBezTo>
                    <a:pt x="883" y="125"/>
                    <a:pt x="883" y="124"/>
                    <a:pt x="883" y="123"/>
                  </a:cubicBezTo>
                  <a:cubicBezTo>
                    <a:pt x="881" y="117"/>
                    <a:pt x="879" y="111"/>
                    <a:pt x="877" y="105"/>
                  </a:cubicBezTo>
                  <a:cubicBezTo>
                    <a:pt x="873" y="93"/>
                    <a:pt x="867" y="81"/>
                    <a:pt x="860" y="70"/>
                  </a:cubicBezTo>
                  <a:cubicBezTo>
                    <a:pt x="857" y="66"/>
                    <a:pt x="857" y="66"/>
                    <a:pt x="857" y="66"/>
                  </a:cubicBezTo>
                  <a:cubicBezTo>
                    <a:pt x="856" y="65"/>
                    <a:pt x="855" y="64"/>
                    <a:pt x="854" y="62"/>
                  </a:cubicBezTo>
                  <a:cubicBezTo>
                    <a:pt x="848" y="55"/>
                    <a:pt x="848" y="55"/>
                    <a:pt x="848" y="55"/>
                  </a:cubicBezTo>
                  <a:cubicBezTo>
                    <a:pt x="841" y="47"/>
                    <a:pt x="841" y="47"/>
                    <a:pt x="841" y="47"/>
                  </a:cubicBezTo>
                  <a:cubicBezTo>
                    <a:pt x="840" y="46"/>
                    <a:pt x="839" y="45"/>
                    <a:pt x="838" y="44"/>
                  </a:cubicBezTo>
                  <a:cubicBezTo>
                    <a:pt x="834" y="41"/>
                    <a:pt x="834" y="41"/>
                    <a:pt x="834" y="41"/>
                  </a:cubicBezTo>
                  <a:cubicBezTo>
                    <a:pt x="832" y="39"/>
                    <a:pt x="829" y="36"/>
                    <a:pt x="827" y="34"/>
                  </a:cubicBezTo>
                  <a:cubicBezTo>
                    <a:pt x="819" y="29"/>
                    <a:pt x="819" y="29"/>
                    <a:pt x="819" y="29"/>
                  </a:cubicBezTo>
                  <a:cubicBezTo>
                    <a:pt x="817" y="27"/>
                    <a:pt x="817" y="27"/>
                    <a:pt x="817" y="27"/>
                  </a:cubicBezTo>
                  <a:cubicBezTo>
                    <a:pt x="816" y="27"/>
                    <a:pt x="816" y="27"/>
                    <a:pt x="816" y="27"/>
                  </a:cubicBezTo>
                  <a:cubicBezTo>
                    <a:pt x="815" y="26"/>
                    <a:pt x="815" y="26"/>
                    <a:pt x="815" y="26"/>
                  </a:cubicBezTo>
                  <a:cubicBezTo>
                    <a:pt x="814" y="26"/>
                    <a:pt x="814" y="26"/>
                    <a:pt x="814" y="26"/>
                  </a:cubicBezTo>
                  <a:cubicBezTo>
                    <a:pt x="810" y="23"/>
                    <a:pt x="810" y="23"/>
                    <a:pt x="810" y="23"/>
                  </a:cubicBezTo>
                  <a:cubicBezTo>
                    <a:pt x="808" y="22"/>
                    <a:pt x="804" y="20"/>
                    <a:pt x="801" y="19"/>
                  </a:cubicBezTo>
                  <a:cubicBezTo>
                    <a:pt x="790" y="13"/>
                    <a:pt x="777" y="8"/>
                    <a:pt x="764" y="5"/>
                  </a:cubicBezTo>
                  <a:cubicBezTo>
                    <a:pt x="751" y="2"/>
                    <a:pt x="738" y="1"/>
                    <a:pt x="725" y="0"/>
                  </a:cubicBezTo>
                  <a:cubicBezTo>
                    <a:pt x="722" y="0"/>
                    <a:pt x="719" y="0"/>
                    <a:pt x="71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164"/>
            <p:cNvSpPr>
              <a:spLocks noEditPoints="1"/>
            </p:cNvSpPr>
            <p:nvPr/>
          </p:nvSpPr>
          <p:spPr bwMode="auto">
            <a:xfrm>
              <a:off x="6329363" y="935038"/>
              <a:ext cx="925513" cy="320675"/>
            </a:xfrm>
            <a:custGeom>
              <a:avLst/>
              <a:gdLst>
                <a:gd name="T0" fmla="*/ 467 w 576"/>
                <a:gd name="T1" fmla="*/ 80 h 199"/>
                <a:gd name="T2" fmla="*/ 467 w 576"/>
                <a:gd name="T3" fmla="*/ 80 h 199"/>
                <a:gd name="T4" fmla="*/ 467 w 576"/>
                <a:gd name="T5" fmla="*/ 80 h 199"/>
                <a:gd name="T6" fmla="*/ 467 w 576"/>
                <a:gd name="T7" fmla="*/ 80 h 199"/>
                <a:gd name="T8" fmla="*/ 467 w 576"/>
                <a:gd name="T9" fmla="*/ 80 h 199"/>
                <a:gd name="T10" fmla="*/ 467 w 576"/>
                <a:gd name="T11" fmla="*/ 80 h 199"/>
                <a:gd name="T12" fmla="*/ 467 w 576"/>
                <a:gd name="T13" fmla="*/ 80 h 199"/>
                <a:gd name="T14" fmla="*/ 467 w 576"/>
                <a:gd name="T15" fmla="*/ 80 h 199"/>
                <a:gd name="T16" fmla="*/ 467 w 576"/>
                <a:gd name="T17" fmla="*/ 80 h 199"/>
                <a:gd name="T18" fmla="*/ 467 w 576"/>
                <a:gd name="T19" fmla="*/ 80 h 199"/>
                <a:gd name="T20" fmla="*/ 61 w 576"/>
                <a:gd name="T21" fmla="*/ 155 h 199"/>
                <a:gd name="T22" fmla="*/ 55 w 576"/>
                <a:gd name="T23" fmla="*/ 40 h 199"/>
                <a:gd name="T24" fmla="*/ 8 w 576"/>
                <a:gd name="T25" fmla="*/ 165 h 199"/>
                <a:gd name="T26" fmla="*/ 66 w 576"/>
                <a:gd name="T27" fmla="*/ 169 h 199"/>
                <a:gd name="T28" fmla="*/ 71 w 576"/>
                <a:gd name="T29" fmla="*/ 165 h 199"/>
                <a:gd name="T30" fmla="*/ 78 w 576"/>
                <a:gd name="T31" fmla="*/ 128 h 199"/>
                <a:gd name="T32" fmla="*/ 59 w 576"/>
                <a:gd name="T33" fmla="*/ 105 h 199"/>
                <a:gd name="T34" fmla="*/ 60 w 576"/>
                <a:gd name="T35" fmla="*/ 110 h 199"/>
                <a:gd name="T36" fmla="*/ 62 w 576"/>
                <a:gd name="T37" fmla="*/ 155 h 199"/>
                <a:gd name="T38" fmla="*/ 60 w 576"/>
                <a:gd name="T39" fmla="*/ 156 h 199"/>
                <a:gd name="T40" fmla="*/ 44 w 576"/>
                <a:gd name="T41" fmla="*/ 161 h 199"/>
                <a:gd name="T42" fmla="*/ 17 w 576"/>
                <a:gd name="T43" fmla="*/ 130 h 199"/>
                <a:gd name="T44" fmla="*/ 17 w 576"/>
                <a:gd name="T45" fmla="*/ 130 h 199"/>
                <a:gd name="T46" fmla="*/ 17 w 576"/>
                <a:gd name="T47" fmla="*/ 124 h 199"/>
                <a:gd name="T48" fmla="*/ 55 w 576"/>
                <a:gd name="T49" fmla="*/ 67 h 199"/>
                <a:gd name="T50" fmla="*/ 115 w 576"/>
                <a:gd name="T51" fmla="*/ 56 h 199"/>
                <a:gd name="T52" fmla="*/ 121 w 576"/>
                <a:gd name="T53" fmla="*/ 56 h 199"/>
                <a:gd name="T54" fmla="*/ 123 w 576"/>
                <a:gd name="T55" fmla="*/ 56 h 199"/>
                <a:gd name="T56" fmla="*/ 149 w 576"/>
                <a:gd name="T57" fmla="*/ 60 h 199"/>
                <a:gd name="T58" fmla="*/ 365 w 576"/>
                <a:gd name="T59" fmla="*/ 171 h 199"/>
                <a:gd name="T60" fmla="*/ 422 w 576"/>
                <a:gd name="T61" fmla="*/ 193 h 199"/>
                <a:gd name="T62" fmla="*/ 456 w 576"/>
                <a:gd name="T63" fmla="*/ 198 h 199"/>
                <a:gd name="T64" fmla="*/ 546 w 576"/>
                <a:gd name="T65" fmla="*/ 167 h 199"/>
                <a:gd name="T66" fmla="*/ 446 w 576"/>
                <a:gd name="T67" fmla="*/ 172 h 199"/>
                <a:gd name="T68" fmla="*/ 189 w 576"/>
                <a:gd name="T69" fmla="*/ 59 h 199"/>
                <a:gd name="T70" fmla="*/ 141 w 576"/>
                <a:gd name="T71" fmla="*/ 41 h 199"/>
                <a:gd name="T72" fmla="*/ 123 w 576"/>
                <a:gd name="T73" fmla="*/ 36 h 199"/>
                <a:gd name="T74" fmla="*/ 455 w 576"/>
                <a:gd name="T75" fmla="*/ 12 h 199"/>
                <a:gd name="T76" fmla="*/ 438 w 576"/>
                <a:gd name="T77" fmla="*/ 32 h 199"/>
                <a:gd name="T78" fmla="*/ 436 w 576"/>
                <a:gd name="T79" fmla="*/ 38 h 199"/>
                <a:gd name="T80" fmla="*/ 467 w 576"/>
                <a:gd name="T81" fmla="*/ 96 h 199"/>
                <a:gd name="T82" fmla="*/ 492 w 576"/>
                <a:gd name="T83" fmla="*/ 92 h 199"/>
                <a:gd name="T84" fmla="*/ 510 w 576"/>
                <a:gd name="T85" fmla="*/ 64 h 199"/>
                <a:gd name="T86" fmla="*/ 502 w 576"/>
                <a:gd name="T87" fmla="*/ 61 h 199"/>
                <a:gd name="T88" fmla="*/ 476 w 576"/>
                <a:gd name="T89" fmla="*/ 82 h 199"/>
                <a:gd name="T90" fmla="*/ 467 w 576"/>
                <a:gd name="T91" fmla="*/ 80 h 199"/>
                <a:gd name="T92" fmla="*/ 467 w 576"/>
                <a:gd name="T93" fmla="*/ 80 h 199"/>
                <a:gd name="T94" fmla="*/ 454 w 576"/>
                <a:gd name="T95" fmla="*/ 51 h 199"/>
                <a:gd name="T96" fmla="*/ 457 w 576"/>
                <a:gd name="T97" fmla="*/ 42 h 199"/>
                <a:gd name="T98" fmla="*/ 457 w 576"/>
                <a:gd name="T99" fmla="*/ 42 h 199"/>
                <a:gd name="T100" fmla="*/ 468 w 576"/>
                <a:gd name="T101" fmla="*/ 31 h 199"/>
                <a:gd name="T102" fmla="*/ 543 w 576"/>
                <a:gd name="T103" fmla="*/ 72 h 199"/>
                <a:gd name="T104" fmla="*/ 543 w 576"/>
                <a:gd name="T105" fmla="*/ 116 h 199"/>
                <a:gd name="T106" fmla="*/ 538 w 576"/>
                <a:gd name="T107" fmla="*/ 129 h 199"/>
                <a:gd name="T108" fmla="*/ 567 w 576"/>
                <a:gd name="T109" fmla="*/ 136 h 199"/>
                <a:gd name="T110" fmla="*/ 570 w 576"/>
                <a:gd name="T111" fmla="*/ 129 h 199"/>
                <a:gd name="T112" fmla="*/ 573 w 576"/>
                <a:gd name="T113" fmla="*/ 116 h 199"/>
                <a:gd name="T114" fmla="*/ 499 w 576"/>
                <a:gd name="T115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76" h="199"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467" y="80"/>
                  </a:move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moveTo>
                    <a:pt x="61" y="155"/>
                  </a:moveTo>
                  <a:cubicBezTo>
                    <a:pt x="61" y="155"/>
                    <a:pt x="61" y="155"/>
                    <a:pt x="61" y="155"/>
                  </a:cubicBezTo>
                  <a:moveTo>
                    <a:pt x="93" y="33"/>
                  </a:moveTo>
                  <a:cubicBezTo>
                    <a:pt x="84" y="33"/>
                    <a:pt x="75" y="34"/>
                    <a:pt x="67" y="36"/>
                  </a:cubicBezTo>
                  <a:cubicBezTo>
                    <a:pt x="63" y="37"/>
                    <a:pt x="59" y="38"/>
                    <a:pt x="55" y="40"/>
                  </a:cubicBezTo>
                  <a:cubicBezTo>
                    <a:pt x="51" y="41"/>
                    <a:pt x="46" y="43"/>
                    <a:pt x="43" y="45"/>
                  </a:cubicBezTo>
                  <a:cubicBezTo>
                    <a:pt x="35" y="49"/>
                    <a:pt x="29" y="54"/>
                    <a:pt x="23" y="60"/>
                  </a:cubicBezTo>
                  <a:cubicBezTo>
                    <a:pt x="20" y="62"/>
                    <a:pt x="18" y="65"/>
                    <a:pt x="15" y="68"/>
                  </a:cubicBezTo>
                  <a:cubicBezTo>
                    <a:pt x="2" y="100"/>
                    <a:pt x="0" y="135"/>
                    <a:pt x="8" y="165"/>
                  </a:cubicBezTo>
                  <a:cubicBezTo>
                    <a:pt x="13" y="170"/>
                    <a:pt x="18" y="173"/>
                    <a:pt x="23" y="175"/>
                  </a:cubicBezTo>
                  <a:cubicBezTo>
                    <a:pt x="29" y="177"/>
                    <a:pt x="34" y="178"/>
                    <a:pt x="40" y="178"/>
                  </a:cubicBezTo>
                  <a:cubicBezTo>
                    <a:pt x="47" y="178"/>
                    <a:pt x="53" y="177"/>
                    <a:pt x="59" y="174"/>
                  </a:cubicBezTo>
                  <a:cubicBezTo>
                    <a:pt x="61" y="172"/>
                    <a:pt x="64" y="171"/>
                    <a:pt x="66" y="169"/>
                  </a:cubicBezTo>
                  <a:cubicBezTo>
                    <a:pt x="68" y="168"/>
                    <a:pt x="68" y="167"/>
                    <a:pt x="69" y="167"/>
                  </a:cubicBezTo>
                  <a:cubicBezTo>
                    <a:pt x="70" y="165"/>
                    <a:pt x="70" y="165"/>
                    <a:pt x="70" y="165"/>
                  </a:cubicBezTo>
                  <a:cubicBezTo>
                    <a:pt x="70" y="165"/>
                    <a:pt x="70" y="165"/>
                    <a:pt x="70" y="165"/>
                  </a:cubicBezTo>
                  <a:cubicBezTo>
                    <a:pt x="71" y="165"/>
                    <a:pt x="71" y="165"/>
                    <a:pt x="71" y="165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2" y="164"/>
                    <a:pt x="72" y="164"/>
                    <a:pt x="72" y="164"/>
                  </a:cubicBezTo>
                  <a:cubicBezTo>
                    <a:pt x="75" y="160"/>
                    <a:pt x="77" y="155"/>
                    <a:pt x="78" y="151"/>
                  </a:cubicBezTo>
                  <a:cubicBezTo>
                    <a:pt x="81" y="142"/>
                    <a:pt x="80" y="134"/>
                    <a:pt x="78" y="128"/>
                  </a:cubicBezTo>
                  <a:cubicBezTo>
                    <a:pt x="76" y="121"/>
                    <a:pt x="73" y="116"/>
                    <a:pt x="70" y="113"/>
                  </a:cubicBezTo>
                  <a:cubicBezTo>
                    <a:pt x="69" y="111"/>
                    <a:pt x="67" y="110"/>
                    <a:pt x="66" y="109"/>
                  </a:cubicBezTo>
                  <a:cubicBezTo>
                    <a:pt x="64" y="108"/>
                    <a:pt x="63" y="107"/>
                    <a:pt x="62" y="107"/>
                  </a:cubicBezTo>
                  <a:cubicBezTo>
                    <a:pt x="60" y="106"/>
                    <a:pt x="59" y="105"/>
                    <a:pt x="59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8" y="105"/>
                    <a:pt x="58" y="105"/>
                    <a:pt x="58" y="106"/>
                  </a:cubicBezTo>
                  <a:cubicBezTo>
                    <a:pt x="57" y="106"/>
                    <a:pt x="57" y="107"/>
                    <a:pt x="58" y="107"/>
                  </a:cubicBezTo>
                  <a:cubicBezTo>
                    <a:pt x="58" y="107"/>
                    <a:pt x="59" y="108"/>
                    <a:pt x="60" y="110"/>
                  </a:cubicBezTo>
                  <a:cubicBezTo>
                    <a:pt x="62" y="111"/>
                    <a:pt x="64" y="113"/>
                    <a:pt x="65" y="116"/>
                  </a:cubicBezTo>
                  <a:cubicBezTo>
                    <a:pt x="67" y="120"/>
                    <a:pt x="69" y="124"/>
                    <a:pt x="70" y="129"/>
                  </a:cubicBezTo>
                  <a:cubicBezTo>
                    <a:pt x="70" y="135"/>
                    <a:pt x="70" y="141"/>
                    <a:pt x="67" y="147"/>
                  </a:cubicBezTo>
                  <a:cubicBezTo>
                    <a:pt x="66" y="150"/>
                    <a:pt x="64" y="152"/>
                    <a:pt x="62" y="155"/>
                  </a:cubicBezTo>
                  <a:cubicBezTo>
                    <a:pt x="61" y="155"/>
                    <a:pt x="61" y="155"/>
                    <a:pt x="61" y="155"/>
                  </a:cubicBezTo>
                  <a:cubicBezTo>
                    <a:pt x="61" y="155"/>
                    <a:pt x="61" y="155"/>
                    <a:pt x="61" y="155"/>
                  </a:cubicBezTo>
                  <a:cubicBezTo>
                    <a:pt x="61" y="155"/>
                    <a:pt x="61" y="155"/>
                    <a:pt x="61" y="155"/>
                  </a:cubicBezTo>
                  <a:cubicBezTo>
                    <a:pt x="60" y="156"/>
                    <a:pt x="60" y="156"/>
                    <a:pt x="60" y="156"/>
                  </a:cubicBezTo>
                  <a:cubicBezTo>
                    <a:pt x="58" y="157"/>
                    <a:pt x="58" y="157"/>
                    <a:pt x="58" y="157"/>
                  </a:cubicBezTo>
                  <a:cubicBezTo>
                    <a:pt x="58" y="157"/>
                    <a:pt x="58" y="157"/>
                    <a:pt x="57" y="158"/>
                  </a:cubicBezTo>
                  <a:cubicBezTo>
                    <a:pt x="56" y="158"/>
                    <a:pt x="55" y="159"/>
                    <a:pt x="53" y="160"/>
                  </a:cubicBezTo>
                  <a:cubicBezTo>
                    <a:pt x="50" y="160"/>
                    <a:pt x="47" y="161"/>
                    <a:pt x="44" y="161"/>
                  </a:cubicBezTo>
                  <a:cubicBezTo>
                    <a:pt x="40" y="161"/>
                    <a:pt x="35" y="160"/>
                    <a:pt x="30" y="158"/>
                  </a:cubicBezTo>
                  <a:cubicBezTo>
                    <a:pt x="23" y="154"/>
                    <a:pt x="19" y="148"/>
                    <a:pt x="18" y="138"/>
                  </a:cubicBezTo>
                  <a:cubicBezTo>
                    <a:pt x="17" y="136"/>
                    <a:pt x="17" y="133"/>
                    <a:pt x="17" y="131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7" y="129"/>
                    <a:pt x="17" y="129"/>
                    <a:pt x="17" y="129"/>
                  </a:cubicBezTo>
                  <a:cubicBezTo>
                    <a:pt x="17" y="127"/>
                    <a:pt x="17" y="127"/>
                    <a:pt x="17" y="127"/>
                  </a:cubicBezTo>
                  <a:cubicBezTo>
                    <a:pt x="17" y="126"/>
                    <a:pt x="17" y="125"/>
                    <a:pt x="17" y="124"/>
                  </a:cubicBezTo>
                  <a:cubicBezTo>
                    <a:pt x="18" y="123"/>
                    <a:pt x="18" y="123"/>
                    <a:pt x="18" y="123"/>
                  </a:cubicBezTo>
                  <a:cubicBezTo>
                    <a:pt x="18" y="118"/>
                    <a:pt x="19" y="112"/>
                    <a:pt x="21" y="107"/>
                  </a:cubicBezTo>
                  <a:cubicBezTo>
                    <a:pt x="25" y="96"/>
                    <a:pt x="32" y="86"/>
                    <a:pt x="40" y="78"/>
                  </a:cubicBezTo>
                  <a:cubicBezTo>
                    <a:pt x="45" y="73"/>
                    <a:pt x="50" y="70"/>
                    <a:pt x="55" y="67"/>
                  </a:cubicBezTo>
                  <a:cubicBezTo>
                    <a:pt x="58" y="65"/>
                    <a:pt x="60" y="64"/>
                    <a:pt x="63" y="63"/>
                  </a:cubicBezTo>
                  <a:cubicBezTo>
                    <a:pt x="66" y="62"/>
                    <a:pt x="70" y="61"/>
                    <a:pt x="73" y="60"/>
                  </a:cubicBezTo>
                  <a:cubicBezTo>
                    <a:pt x="83" y="57"/>
                    <a:pt x="95" y="56"/>
                    <a:pt x="107" y="56"/>
                  </a:cubicBezTo>
                  <a:cubicBezTo>
                    <a:pt x="109" y="56"/>
                    <a:pt x="112" y="56"/>
                    <a:pt x="115" y="56"/>
                  </a:cubicBezTo>
                  <a:cubicBezTo>
                    <a:pt x="120" y="56"/>
                    <a:pt x="120" y="56"/>
                    <a:pt x="120" y="56"/>
                  </a:cubicBezTo>
                  <a:cubicBezTo>
                    <a:pt x="121" y="56"/>
                    <a:pt x="121" y="56"/>
                    <a:pt x="121" y="56"/>
                  </a:cubicBezTo>
                  <a:cubicBezTo>
                    <a:pt x="121" y="56"/>
                    <a:pt x="121" y="56"/>
                    <a:pt x="121" y="56"/>
                  </a:cubicBezTo>
                  <a:cubicBezTo>
                    <a:pt x="121" y="56"/>
                    <a:pt x="121" y="56"/>
                    <a:pt x="121" y="56"/>
                  </a:cubicBezTo>
                  <a:cubicBezTo>
                    <a:pt x="121" y="56"/>
                    <a:pt x="121" y="56"/>
                    <a:pt x="121" y="56"/>
                  </a:cubicBezTo>
                  <a:cubicBezTo>
                    <a:pt x="121" y="56"/>
                    <a:pt x="121" y="56"/>
                    <a:pt x="121" y="56"/>
                  </a:cubicBezTo>
                  <a:cubicBezTo>
                    <a:pt x="121" y="56"/>
                    <a:pt x="121" y="56"/>
                    <a:pt x="121" y="56"/>
                  </a:cubicBezTo>
                  <a:cubicBezTo>
                    <a:pt x="123" y="56"/>
                    <a:pt x="123" y="56"/>
                    <a:pt x="123" y="56"/>
                  </a:cubicBezTo>
                  <a:cubicBezTo>
                    <a:pt x="126" y="57"/>
                    <a:pt x="126" y="57"/>
                    <a:pt x="126" y="57"/>
                  </a:cubicBezTo>
                  <a:cubicBezTo>
                    <a:pt x="130" y="57"/>
                    <a:pt x="134" y="58"/>
                    <a:pt x="138" y="58"/>
                  </a:cubicBezTo>
                  <a:cubicBezTo>
                    <a:pt x="140" y="59"/>
                    <a:pt x="142" y="59"/>
                    <a:pt x="144" y="59"/>
                  </a:cubicBezTo>
                  <a:cubicBezTo>
                    <a:pt x="149" y="60"/>
                    <a:pt x="149" y="60"/>
                    <a:pt x="149" y="60"/>
                  </a:cubicBezTo>
                  <a:cubicBezTo>
                    <a:pt x="153" y="61"/>
                    <a:pt x="157" y="62"/>
                    <a:pt x="161" y="63"/>
                  </a:cubicBezTo>
                  <a:cubicBezTo>
                    <a:pt x="192" y="71"/>
                    <a:pt x="223" y="85"/>
                    <a:pt x="252" y="103"/>
                  </a:cubicBezTo>
                  <a:cubicBezTo>
                    <a:pt x="282" y="120"/>
                    <a:pt x="311" y="141"/>
                    <a:pt x="342" y="159"/>
                  </a:cubicBezTo>
                  <a:cubicBezTo>
                    <a:pt x="350" y="163"/>
                    <a:pt x="357" y="167"/>
                    <a:pt x="365" y="171"/>
                  </a:cubicBezTo>
                  <a:cubicBezTo>
                    <a:pt x="373" y="175"/>
                    <a:pt x="381" y="179"/>
                    <a:pt x="390" y="182"/>
                  </a:cubicBezTo>
                  <a:cubicBezTo>
                    <a:pt x="403" y="187"/>
                    <a:pt x="403" y="187"/>
                    <a:pt x="403" y="187"/>
                  </a:cubicBezTo>
                  <a:cubicBezTo>
                    <a:pt x="407" y="189"/>
                    <a:pt x="411" y="190"/>
                    <a:pt x="416" y="191"/>
                  </a:cubicBezTo>
                  <a:cubicBezTo>
                    <a:pt x="422" y="193"/>
                    <a:pt x="422" y="193"/>
                    <a:pt x="422" y="193"/>
                  </a:cubicBezTo>
                  <a:cubicBezTo>
                    <a:pt x="425" y="194"/>
                    <a:pt x="427" y="194"/>
                    <a:pt x="429" y="194"/>
                  </a:cubicBezTo>
                  <a:cubicBezTo>
                    <a:pt x="434" y="195"/>
                    <a:pt x="438" y="196"/>
                    <a:pt x="443" y="197"/>
                  </a:cubicBezTo>
                  <a:cubicBezTo>
                    <a:pt x="450" y="198"/>
                    <a:pt x="450" y="198"/>
                    <a:pt x="450" y="198"/>
                  </a:cubicBezTo>
                  <a:cubicBezTo>
                    <a:pt x="452" y="198"/>
                    <a:pt x="454" y="198"/>
                    <a:pt x="456" y="198"/>
                  </a:cubicBezTo>
                  <a:cubicBezTo>
                    <a:pt x="460" y="199"/>
                    <a:pt x="464" y="199"/>
                    <a:pt x="468" y="199"/>
                  </a:cubicBezTo>
                  <a:cubicBezTo>
                    <a:pt x="469" y="199"/>
                    <a:pt x="469" y="199"/>
                    <a:pt x="470" y="199"/>
                  </a:cubicBezTo>
                  <a:cubicBezTo>
                    <a:pt x="480" y="199"/>
                    <a:pt x="489" y="197"/>
                    <a:pt x="499" y="195"/>
                  </a:cubicBezTo>
                  <a:cubicBezTo>
                    <a:pt x="517" y="190"/>
                    <a:pt x="533" y="180"/>
                    <a:pt x="546" y="167"/>
                  </a:cubicBezTo>
                  <a:cubicBezTo>
                    <a:pt x="537" y="163"/>
                    <a:pt x="528" y="158"/>
                    <a:pt x="519" y="153"/>
                  </a:cubicBezTo>
                  <a:cubicBezTo>
                    <a:pt x="511" y="160"/>
                    <a:pt x="502" y="166"/>
                    <a:pt x="491" y="169"/>
                  </a:cubicBezTo>
                  <a:cubicBezTo>
                    <a:pt x="482" y="172"/>
                    <a:pt x="472" y="173"/>
                    <a:pt x="462" y="173"/>
                  </a:cubicBezTo>
                  <a:cubicBezTo>
                    <a:pt x="456" y="173"/>
                    <a:pt x="451" y="173"/>
                    <a:pt x="446" y="172"/>
                  </a:cubicBezTo>
                  <a:cubicBezTo>
                    <a:pt x="413" y="169"/>
                    <a:pt x="380" y="159"/>
                    <a:pt x="349" y="145"/>
                  </a:cubicBezTo>
                  <a:cubicBezTo>
                    <a:pt x="317" y="131"/>
                    <a:pt x="287" y="113"/>
                    <a:pt x="257" y="96"/>
                  </a:cubicBezTo>
                  <a:cubicBezTo>
                    <a:pt x="242" y="87"/>
                    <a:pt x="227" y="79"/>
                    <a:pt x="212" y="70"/>
                  </a:cubicBezTo>
                  <a:cubicBezTo>
                    <a:pt x="204" y="66"/>
                    <a:pt x="196" y="63"/>
                    <a:pt x="189" y="59"/>
                  </a:cubicBezTo>
                  <a:cubicBezTo>
                    <a:pt x="181" y="55"/>
                    <a:pt x="173" y="52"/>
                    <a:pt x="165" y="49"/>
                  </a:cubicBezTo>
                  <a:cubicBezTo>
                    <a:pt x="161" y="47"/>
                    <a:pt x="157" y="46"/>
                    <a:pt x="153" y="44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5" y="42"/>
                    <a:pt x="143" y="41"/>
                    <a:pt x="141" y="41"/>
                  </a:cubicBezTo>
                  <a:cubicBezTo>
                    <a:pt x="137" y="40"/>
                    <a:pt x="133" y="39"/>
                    <a:pt x="129" y="38"/>
                  </a:cubicBezTo>
                  <a:cubicBezTo>
                    <a:pt x="127" y="37"/>
                    <a:pt x="127" y="37"/>
                    <a:pt x="127" y="37"/>
                  </a:cubicBezTo>
                  <a:cubicBezTo>
                    <a:pt x="125" y="37"/>
                    <a:pt x="125" y="37"/>
                    <a:pt x="125" y="37"/>
                  </a:cubicBezTo>
                  <a:cubicBezTo>
                    <a:pt x="123" y="36"/>
                    <a:pt x="123" y="36"/>
                    <a:pt x="123" y="36"/>
                  </a:cubicBezTo>
                  <a:cubicBezTo>
                    <a:pt x="121" y="36"/>
                    <a:pt x="119" y="35"/>
                    <a:pt x="117" y="35"/>
                  </a:cubicBezTo>
                  <a:cubicBezTo>
                    <a:pt x="109" y="34"/>
                    <a:pt x="101" y="33"/>
                    <a:pt x="93" y="33"/>
                  </a:cubicBezTo>
                  <a:moveTo>
                    <a:pt x="492" y="0"/>
                  </a:moveTo>
                  <a:cubicBezTo>
                    <a:pt x="478" y="0"/>
                    <a:pt x="465" y="4"/>
                    <a:pt x="455" y="12"/>
                  </a:cubicBezTo>
                  <a:cubicBezTo>
                    <a:pt x="449" y="16"/>
                    <a:pt x="444" y="22"/>
                    <a:pt x="440" y="28"/>
                  </a:cubicBezTo>
                  <a:cubicBezTo>
                    <a:pt x="439" y="29"/>
                    <a:pt x="439" y="30"/>
                    <a:pt x="439" y="31"/>
                  </a:cubicBezTo>
                  <a:cubicBezTo>
                    <a:pt x="438" y="32"/>
                    <a:pt x="438" y="32"/>
                    <a:pt x="438" y="32"/>
                  </a:cubicBezTo>
                  <a:cubicBezTo>
                    <a:pt x="438" y="32"/>
                    <a:pt x="438" y="32"/>
                    <a:pt x="438" y="32"/>
                  </a:cubicBezTo>
                  <a:cubicBezTo>
                    <a:pt x="437" y="33"/>
                    <a:pt x="437" y="33"/>
                    <a:pt x="437" y="33"/>
                  </a:cubicBezTo>
                  <a:cubicBezTo>
                    <a:pt x="437" y="34"/>
                    <a:pt x="437" y="34"/>
                    <a:pt x="437" y="34"/>
                  </a:cubicBezTo>
                  <a:cubicBezTo>
                    <a:pt x="437" y="36"/>
                    <a:pt x="437" y="36"/>
                    <a:pt x="437" y="36"/>
                  </a:cubicBezTo>
                  <a:cubicBezTo>
                    <a:pt x="436" y="36"/>
                    <a:pt x="436" y="37"/>
                    <a:pt x="436" y="38"/>
                  </a:cubicBezTo>
                  <a:cubicBezTo>
                    <a:pt x="435" y="42"/>
                    <a:pt x="434" y="45"/>
                    <a:pt x="434" y="48"/>
                  </a:cubicBezTo>
                  <a:cubicBezTo>
                    <a:pt x="433" y="62"/>
                    <a:pt x="437" y="74"/>
                    <a:pt x="445" y="83"/>
                  </a:cubicBezTo>
                  <a:cubicBezTo>
                    <a:pt x="445" y="84"/>
                    <a:pt x="446" y="84"/>
                    <a:pt x="446" y="85"/>
                  </a:cubicBezTo>
                  <a:cubicBezTo>
                    <a:pt x="453" y="88"/>
                    <a:pt x="460" y="92"/>
                    <a:pt x="467" y="96"/>
                  </a:cubicBezTo>
                  <a:cubicBezTo>
                    <a:pt x="469" y="96"/>
                    <a:pt x="471" y="97"/>
                    <a:pt x="472" y="97"/>
                  </a:cubicBezTo>
                  <a:cubicBezTo>
                    <a:pt x="473" y="97"/>
                    <a:pt x="473" y="97"/>
                    <a:pt x="473" y="97"/>
                  </a:cubicBezTo>
                  <a:cubicBezTo>
                    <a:pt x="478" y="97"/>
                    <a:pt x="482" y="96"/>
                    <a:pt x="486" y="94"/>
                  </a:cubicBezTo>
                  <a:cubicBezTo>
                    <a:pt x="488" y="94"/>
                    <a:pt x="490" y="93"/>
                    <a:pt x="492" y="92"/>
                  </a:cubicBezTo>
                  <a:cubicBezTo>
                    <a:pt x="493" y="91"/>
                    <a:pt x="495" y="90"/>
                    <a:pt x="496" y="89"/>
                  </a:cubicBezTo>
                  <a:cubicBezTo>
                    <a:pt x="502" y="84"/>
                    <a:pt x="505" y="79"/>
                    <a:pt x="507" y="75"/>
                  </a:cubicBezTo>
                  <a:cubicBezTo>
                    <a:pt x="508" y="73"/>
                    <a:pt x="509" y="71"/>
                    <a:pt x="509" y="69"/>
                  </a:cubicBezTo>
                  <a:cubicBezTo>
                    <a:pt x="510" y="67"/>
                    <a:pt x="510" y="65"/>
                    <a:pt x="510" y="64"/>
                  </a:cubicBezTo>
                  <a:cubicBezTo>
                    <a:pt x="510" y="62"/>
                    <a:pt x="510" y="60"/>
                    <a:pt x="510" y="60"/>
                  </a:cubicBezTo>
                  <a:cubicBezTo>
                    <a:pt x="510" y="58"/>
                    <a:pt x="508" y="57"/>
                    <a:pt x="506" y="57"/>
                  </a:cubicBezTo>
                  <a:cubicBezTo>
                    <a:pt x="506" y="57"/>
                    <a:pt x="506" y="57"/>
                    <a:pt x="506" y="57"/>
                  </a:cubicBezTo>
                  <a:cubicBezTo>
                    <a:pt x="503" y="57"/>
                    <a:pt x="502" y="59"/>
                    <a:pt x="502" y="61"/>
                  </a:cubicBezTo>
                  <a:cubicBezTo>
                    <a:pt x="502" y="61"/>
                    <a:pt x="502" y="61"/>
                    <a:pt x="502" y="61"/>
                  </a:cubicBezTo>
                  <a:cubicBezTo>
                    <a:pt x="502" y="61"/>
                    <a:pt x="502" y="65"/>
                    <a:pt x="499" y="70"/>
                  </a:cubicBezTo>
                  <a:cubicBezTo>
                    <a:pt x="497" y="73"/>
                    <a:pt x="494" y="76"/>
                    <a:pt x="489" y="79"/>
                  </a:cubicBezTo>
                  <a:cubicBezTo>
                    <a:pt x="486" y="81"/>
                    <a:pt x="481" y="82"/>
                    <a:pt x="476" y="82"/>
                  </a:cubicBezTo>
                  <a:cubicBezTo>
                    <a:pt x="476" y="82"/>
                    <a:pt x="475" y="82"/>
                    <a:pt x="474" y="82"/>
                  </a:cubicBezTo>
                  <a:cubicBezTo>
                    <a:pt x="472" y="82"/>
                    <a:pt x="471" y="81"/>
                    <a:pt x="470" y="81"/>
                  </a:cubicBezTo>
                  <a:cubicBezTo>
                    <a:pt x="469" y="81"/>
                    <a:pt x="468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cubicBezTo>
                    <a:pt x="467" y="80"/>
                    <a:pt x="467" y="80"/>
                    <a:pt x="467" y="80"/>
                  </a:cubicBezTo>
                  <a:cubicBezTo>
                    <a:pt x="466" y="79"/>
                    <a:pt x="466" y="79"/>
                    <a:pt x="466" y="79"/>
                  </a:cubicBezTo>
                  <a:cubicBezTo>
                    <a:pt x="463" y="77"/>
                    <a:pt x="461" y="75"/>
                    <a:pt x="459" y="72"/>
                  </a:cubicBezTo>
                  <a:cubicBezTo>
                    <a:pt x="455" y="67"/>
                    <a:pt x="453" y="58"/>
                    <a:pt x="454" y="51"/>
                  </a:cubicBezTo>
                  <a:cubicBezTo>
                    <a:pt x="454" y="49"/>
                    <a:pt x="455" y="47"/>
                    <a:pt x="456" y="45"/>
                  </a:cubicBezTo>
                  <a:cubicBezTo>
                    <a:pt x="456" y="45"/>
                    <a:pt x="456" y="44"/>
                    <a:pt x="456" y="44"/>
                  </a:cubicBezTo>
                  <a:cubicBezTo>
                    <a:pt x="457" y="42"/>
                    <a:pt x="457" y="42"/>
                    <a:pt x="457" y="42"/>
                  </a:cubicBezTo>
                  <a:cubicBezTo>
                    <a:pt x="457" y="42"/>
                    <a:pt x="457" y="42"/>
                    <a:pt x="457" y="42"/>
                  </a:cubicBezTo>
                  <a:cubicBezTo>
                    <a:pt x="457" y="42"/>
                    <a:pt x="457" y="42"/>
                    <a:pt x="457" y="42"/>
                  </a:cubicBezTo>
                  <a:cubicBezTo>
                    <a:pt x="457" y="42"/>
                    <a:pt x="457" y="42"/>
                    <a:pt x="457" y="42"/>
                  </a:cubicBezTo>
                  <a:cubicBezTo>
                    <a:pt x="457" y="42"/>
                    <a:pt x="457" y="42"/>
                    <a:pt x="457" y="42"/>
                  </a:cubicBezTo>
                  <a:cubicBezTo>
                    <a:pt x="457" y="42"/>
                    <a:pt x="457" y="42"/>
                    <a:pt x="457" y="42"/>
                  </a:cubicBezTo>
                  <a:cubicBezTo>
                    <a:pt x="457" y="42"/>
                    <a:pt x="457" y="42"/>
                    <a:pt x="457" y="42"/>
                  </a:cubicBezTo>
                  <a:cubicBezTo>
                    <a:pt x="458" y="41"/>
                    <a:pt x="458" y="41"/>
                    <a:pt x="458" y="41"/>
                  </a:cubicBezTo>
                  <a:cubicBezTo>
                    <a:pt x="458" y="41"/>
                    <a:pt x="458" y="40"/>
                    <a:pt x="459" y="40"/>
                  </a:cubicBezTo>
                  <a:cubicBezTo>
                    <a:pt x="461" y="36"/>
                    <a:pt x="464" y="33"/>
                    <a:pt x="468" y="31"/>
                  </a:cubicBezTo>
                  <a:cubicBezTo>
                    <a:pt x="474" y="27"/>
                    <a:pt x="482" y="25"/>
                    <a:pt x="489" y="25"/>
                  </a:cubicBezTo>
                  <a:cubicBezTo>
                    <a:pt x="491" y="25"/>
                    <a:pt x="493" y="25"/>
                    <a:pt x="496" y="25"/>
                  </a:cubicBezTo>
                  <a:cubicBezTo>
                    <a:pt x="506" y="27"/>
                    <a:pt x="516" y="32"/>
                    <a:pt x="524" y="41"/>
                  </a:cubicBezTo>
                  <a:cubicBezTo>
                    <a:pt x="532" y="49"/>
                    <a:pt x="539" y="60"/>
                    <a:pt x="543" y="72"/>
                  </a:cubicBezTo>
                  <a:cubicBezTo>
                    <a:pt x="544" y="78"/>
                    <a:pt x="545" y="84"/>
                    <a:pt x="546" y="91"/>
                  </a:cubicBezTo>
                  <a:cubicBezTo>
                    <a:pt x="546" y="97"/>
                    <a:pt x="546" y="104"/>
                    <a:pt x="544" y="110"/>
                  </a:cubicBezTo>
                  <a:cubicBezTo>
                    <a:pt x="544" y="112"/>
                    <a:pt x="544" y="113"/>
                    <a:pt x="543" y="115"/>
                  </a:cubicBezTo>
                  <a:cubicBezTo>
                    <a:pt x="543" y="116"/>
                    <a:pt x="543" y="116"/>
                    <a:pt x="543" y="116"/>
                  </a:cubicBezTo>
                  <a:cubicBezTo>
                    <a:pt x="543" y="117"/>
                    <a:pt x="543" y="117"/>
                    <a:pt x="543" y="117"/>
                  </a:cubicBezTo>
                  <a:cubicBezTo>
                    <a:pt x="542" y="120"/>
                    <a:pt x="542" y="120"/>
                    <a:pt x="542" y="120"/>
                  </a:cubicBezTo>
                  <a:cubicBezTo>
                    <a:pt x="540" y="125"/>
                    <a:pt x="540" y="125"/>
                    <a:pt x="540" y="125"/>
                  </a:cubicBezTo>
                  <a:cubicBezTo>
                    <a:pt x="539" y="126"/>
                    <a:pt x="539" y="128"/>
                    <a:pt x="538" y="129"/>
                  </a:cubicBezTo>
                  <a:cubicBezTo>
                    <a:pt x="537" y="131"/>
                    <a:pt x="536" y="133"/>
                    <a:pt x="535" y="135"/>
                  </a:cubicBezTo>
                  <a:cubicBezTo>
                    <a:pt x="543" y="140"/>
                    <a:pt x="552" y="144"/>
                    <a:pt x="561" y="148"/>
                  </a:cubicBezTo>
                  <a:cubicBezTo>
                    <a:pt x="562" y="146"/>
                    <a:pt x="563" y="144"/>
                    <a:pt x="564" y="143"/>
                  </a:cubicBezTo>
                  <a:cubicBezTo>
                    <a:pt x="565" y="140"/>
                    <a:pt x="566" y="138"/>
                    <a:pt x="567" y="136"/>
                  </a:cubicBezTo>
                  <a:cubicBezTo>
                    <a:pt x="568" y="133"/>
                    <a:pt x="568" y="133"/>
                    <a:pt x="568" y="133"/>
                  </a:cubicBezTo>
                  <a:cubicBezTo>
                    <a:pt x="569" y="131"/>
                    <a:pt x="569" y="131"/>
                    <a:pt x="569" y="131"/>
                  </a:cubicBezTo>
                  <a:cubicBezTo>
                    <a:pt x="569" y="130"/>
                    <a:pt x="569" y="130"/>
                    <a:pt x="569" y="130"/>
                  </a:cubicBezTo>
                  <a:cubicBezTo>
                    <a:pt x="570" y="129"/>
                    <a:pt x="570" y="129"/>
                    <a:pt x="570" y="129"/>
                  </a:cubicBezTo>
                  <a:cubicBezTo>
                    <a:pt x="571" y="126"/>
                    <a:pt x="571" y="126"/>
                    <a:pt x="571" y="126"/>
                  </a:cubicBezTo>
                  <a:cubicBezTo>
                    <a:pt x="571" y="125"/>
                    <a:pt x="571" y="125"/>
                    <a:pt x="571" y="125"/>
                  </a:cubicBezTo>
                  <a:cubicBezTo>
                    <a:pt x="572" y="123"/>
                    <a:pt x="572" y="123"/>
                    <a:pt x="572" y="123"/>
                  </a:cubicBezTo>
                  <a:cubicBezTo>
                    <a:pt x="572" y="121"/>
                    <a:pt x="573" y="118"/>
                    <a:pt x="573" y="116"/>
                  </a:cubicBezTo>
                  <a:cubicBezTo>
                    <a:pt x="575" y="107"/>
                    <a:pt x="576" y="98"/>
                    <a:pt x="575" y="89"/>
                  </a:cubicBezTo>
                  <a:cubicBezTo>
                    <a:pt x="575" y="80"/>
                    <a:pt x="573" y="71"/>
                    <a:pt x="570" y="63"/>
                  </a:cubicBezTo>
                  <a:cubicBezTo>
                    <a:pt x="565" y="46"/>
                    <a:pt x="555" y="32"/>
                    <a:pt x="543" y="20"/>
                  </a:cubicBezTo>
                  <a:cubicBezTo>
                    <a:pt x="530" y="9"/>
                    <a:pt x="515" y="2"/>
                    <a:pt x="499" y="0"/>
                  </a:cubicBezTo>
                  <a:cubicBezTo>
                    <a:pt x="497" y="0"/>
                    <a:pt x="495" y="0"/>
                    <a:pt x="49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165"/>
            <p:cNvSpPr/>
            <p:nvPr/>
          </p:nvSpPr>
          <p:spPr bwMode="auto">
            <a:xfrm>
              <a:off x="6305550" y="896938"/>
              <a:ext cx="1425575" cy="469900"/>
            </a:xfrm>
            <a:custGeom>
              <a:avLst/>
              <a:gdLst>
                <a:gd name="T0" fmla="*/ 123 w 887"/>
                <a:gd name="T1" fmla="*/ 5 h 293"/>
                <a:gd name="T2" fmla="*/ 72 w 887"/>
                <a:gd name="T3" fmla="*/ 26 h 293"/>
                <a:gd name="T4" fmla="*/ 60 w 887"/>
                <a:gd name="T5" fmla="*/ 34 h 293"/>
                <a:gd name="T6" fmla="*/ 39 w 887"/>
                <a:gd name="T7" fmla="*/ 55 h 293"/>
                <a:gd name="T8" fmla="*/ 10 w 887"/>
                <a:gd name="T9" fmla="*/ 105 h 293"/>
                <a:gd name="T10" fmla="*/ 1 w 887"/>
                <a:gd name="T11" fmla="*/ 142 h 293"/>
                <a:gd name="T12" fmla="*/ 1 w 887"/>
                <a:gd name="T13" fmla="*/ 175 h 293"/>
                <a:gd name="T14" fmla="*/ 5 w 887"/>
                <a:gd name="T15" fmla="*/ 198 h 293"/>
                <a:gd name="T16" fmla="*/ 17 w 887"/>
                <a:gd name="T17" fmla="*/ 228 h 293"/>
                <a:gd name="T18" fmla="*/ 19 w 887"/>
                <a:gd name="T19" fmla="*/ 232 h 293"/>
                <a:gd name="T20" fmla="*/ 74 w 887"/>
                <a:gd name="T21" fmla="*/ 284 h 293"/>
                <a:gd name="T22" fmla="*/ 120 w 887"/>
                <a:gd name="T23" fmla="*/ 293 h 293"/>
                <a:gd name="T24" fmla="*/ 161 w 887"/>
                <a:gd name="T25" fmla="*/ 279 h 293"/>
                <a:gd name="T26" fmla="*/ 177 w 887"/>
                <a:gd name="T27" fmla="*/ 265 h 293"/>
                <a:gd name="T28" fmla="*/ 194 w 887"/>
                <a:gd name="T29" fmla="*/ 213 h 293"/>
                <a:gd name="T30" fmla="*/ 192 w 887"/>
                <a:gd name="T31" fmla="*/ 203 h 293"/>
                <a:gd name="T32" fmla="*/ 191 w 887"/>
                <a:gd name="T33" fmla="*/ 199 h 293"/>
                <a:gd name="T34" fmla="*/ 164 w 887"/>
                <a:gd name="T35" fmla="*/ 167 h 293"/>
                <a:gd name="T36" fmla="*/ 135 w 887"/>
                <a:gd name="T37" fmla="*/ 159 h 293"/>
                <a:gd name="T38" fmla="*/ 126 w 887"/>
                <a:gd name="T39" fmla="*/ 160 h 293"/>
                <a:gd name="T40" fmla="*/ 123 w 887"/>
                <a:gd name="T41" fmla="*/ 161 h 293"/>
                <a:gd name="T42" fmla="*/ 88 w 887"/>
                <a:gd name="T43" fmla="*/ 208 h 293"/>
                <a:gd name="T44" fmla="*/ 97 w 887"/>
                <a:gd name="T45" fmla="*/ 230 h 293"/>
                <a:gd name="T46" fmla="*/ 97 w 887"/>
                <a:gd name="T47" fmla="*/ 209 h 293"/>
                <a:gd name="T48" fmla="*/ 126 w 887"/>
                <a:gd name="T49" fmla="*/ 174 h 293"/>
                <a:gd name="T50" fmla="*/ 134 w 887"/>
                <a:gd name="T51" fmla="*/ 173 h 293"/>
                <a:gd name="T52" fmla="*/ 169 w 887"/>
                <a:gd name="T53" fmla="*/ 194 h 293"/>
                <a:gd name="T54" fmla="*/ 175 w 887"/>
                <a:gd name="T55" fmla="*/ 210 h 293"/>
                <a:gd name="T56" fmla="*/ 176 w 887"/>
                <a:gd name="T57" fmla="*/ 217 h 293"/>
                <a:gd name="T58" fmla="*/ 162 w 887"/>
                <a:gd name="T59" fmla="*/ 252 h 293"/>
                <a:gd name="T60" fmla="*/ 46 w 887"/>
                <a:gd name="T61" fmla="*/ 234 h 293"/>
                <a:gd name="T62" fmla="*/ 36 w 887"/>
                <a:gd name="T63" fmla="*/ 220 h 293"/>
                <a:gd name="T64" fmla="*/ 30 w 887"/>
                <a:gd name="T65" fmla="*/ 207 h 293"/>
                <a:gd name="T66" fmla="*/ 40 w 887"/>
                <a:gd name="T67" fmla="*/ 73 h 293"/>
                <a:gd name="T68" fmla="*/ 56 w 887"/>
                <a:gd name="T69" fmla="*/ 51 h 293"/>
                <a:gd name="T70" fmla="*/ 75 w 887"/>
                <a:gd name="T71" fmla="*/ 35 h 293"/>
                <a:gd name="T72" fmla="*/ 81 w 887"/>
                <a:gd name="T73" fmla="*/ 31 h 293"/>
                <a:gd name="T74" fmla="*/ 170 w 887"/>
                <a:gd name="T75" fmla="*/ 7 h 293"/>
                <a:gd name="T76" fmla="*/ 240 w 887"/>
                <a:gd name="T77" fmla="*/ 18 h 293"/>
                <a:gd name="T78" fmla="*/ 484 w 887"/>
                <a:gd name="T79" fmla="*/ 147 h 293"/>
                <a:gd name="T80" fmla="*/ 587 w 887"/>
                <a:gd name="T81" fmla="*/ 202 h 293"/>
                <a:gd name="T82" fmla="*/ 801 w 887"/>
                <a:gd name="T83" fmla="*/ 214 h 293"/>
                <a:gd name="T84" fmla="*/ 874 w 887"/>
                <a:gd name="T85" fmla="*/ 61 h 293"/>
                <a:gd name="T86" fmla="*/ 872 w 887"/>
                <a:gd name="T87" fmla="*/ 56 h 293"/>
                <a:gd name="T88" fmla="*/ 835 w 887"/>
                <a:gd name="T89" fmla="*/ 30 h 293"/>
                <a:gd name="T90" fmla="*/ 770 w 887"/>
                <a:gd name="T91" fmla="*/ 64 h 293"/>
                <a:gd name="T92" fmla="*/ 785 w 887"/>
                <a:gd name="T93" fmla="*/ 111 h 293"/>
                <a:gd name="T94" fmla="*/ 786 w 887"/>
                <a:gd name="T95" fmla="*/ 98 h 293"/>
                <a:gd name="T96" fmla="*/ 793 w 887"/>
                <a:gd name="T97" fmla="*/ 52 h 293"/>
                <a:gd name="T98" fmla="*/ 799 w 887"/>
                <a:gd name="T99" fmla="*/ 49 h 293"/>
                <a:gd name="T100" fmla="*/ 863 w 887"/>
                <a:gd name="T101" fmla="*/ 115 h 293"/>
                <a:gd name="T102" fmla="*/ 723 w 887"/>
                <a:gd name="T103" fmla="*/ 204 h 293"/>
                <a:gd name="T104" fmla="*/ 576 w 887"/>
                <a:gd name="T105" fmla="*/ 172 h 293"/>
                <a:gd name="T106" fmla="*/ 461 w 887"/>
                <a:gd name="T107" fmla="*/ 109 h 293"/>
                <a:gd name="T108" fmla="*/ 232 w 887"/>
                <a:gd name="T109" fmla="*/ 7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86" h="293">
                  <a:moveTo>
                    <a:pt x="173" y="0"/>
                  </a:moveTo>
                  <a:cubicBezTo>
                    <a:pt x="171" y="0"/>
                    <a:pt x="171" y="0"/>
                    <a:pt x="171" y="0"/>
                  </a:cubicBezTo>
                  <a:cubicBezTo>
                    <a:pt x="168" y="0"/>
                    <a:pt x="165" y="0"/>
                    <a:pt x="162" y="0"/>
                  </a:cubicBezTo>
                  <a:cubicBezTo>
                    <a:pt x="149" y="1"/>
                    <a:pt x="136" y="2"/>
                    <a:pt x="123" y="5"/>
                  </a:cubicBezTo>
                  <a:cubicBezTo>
                    <a:pt x="110" y="8"/>
                    <a:pt x="97" y="13"/>
                    <a:pt x="86" y="19"/>
                  </a:cubicBezTo>
                  <a:cubicBezTo>
                    <a:pt x="83" y="20"/>
                    <a:pt x="79" y="22"/>
                    <a:pt x="77" y="23"/>
                  </a:cubicBezTo>
                  <a:cubicBezTo>
                    <a:pt x="73" y="26"/>
                    <a:pt x="73" y="26"/>
                    <a:pt x="73" y="26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1" y="27"/>
                    <a:pt x="71" y="27"/>
                    <a:pt x="71" y="27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68" y="29"/>
                    <a:pt x="68" y="29"/>
                    <a:pt x="68" y="29"/>
                  </a:cubicBezTo>
                  <a:cubicBezTo>
                    <a:pt x="60" y="34"/>
                    <a:pt x="60" y="34"/>
                    <a:pt x="60" y="34"/>
                  </a:cubicBezTo>
                  <a:cubicBezTo>
                    <a:pt x="58" y="36"/>
                    <a:pt x="55" y="39"/>
                    <a:pt x="53" y="41"/>
                  </a:cubicBezTo>
                  <a:cubicBezTo>
                    <a:pt x="49" y="44"/>
                    <a:pt x="49" y="44"/>
                    <a:pt x="49" y="44"/>
                  </a:cubicBezTo>
                  <a:cubicBezTo>
                    <a:pt x="48" y="45"/>
                    <a:pt x="47" y="46"/>
                    <a:pt x="46" y="47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3" y="62"/>
                    <a:pt x="33" y="62"/>
                    <a:pt x="33" y="62"/>
                  </a:cubicBezTo>
                  <a:cubicBezTo>
                    <a:pt x="32" y="64"/>
                    <a:pt x="31" y="65"/>
                    <a:pt x="30" y="66"/>
                  </a:cubicBezTo>
                  <a:cubicBezTo>
                    <a:pt x="27" y="70"/>
                    <a:pt x="27" y="70"/>
                    <a:pt x="27" y="70"/>
                  </a:cubicBezTo>
                  <a:cubicBezTo>
                    <a:pt x="20" y="81"/>
                    <a:pt x="14" y="93"/>
                    <a:pt x="10" y="105"/>
                  </a:cubicBezTo>
                  <a:cubicBezTo>
                    <a:pt x="8" y="111"/>
                    <a:pt x="6" y="117"/>
                    <a:pt x="4" y="123"/>
                  </a:cubicBezTo>
                  <a:cubicBezTo>
                    <a:pt x="4" y="124"/>
                    <a:pt x="4" y="125"/>
                    <a:pt x="4" y="125"/>
                  </a:cubicBezTo>
                  <a:cubicBezTo>
                    <a:pt x="3" y="128"/>
                    <a:pt x="3" y="130"/>
                    <a:pt x="2" y="133"/>
                  </a:cubicBezTo>
                  <a:cubicBezTo>
                    <a:pt x="2" y="136"/>
                    <a:pt x="2" y="139"/>
                    <a:pt x="1" y="142"/>
                  </a:cubicBezTo>
                  <a:cubicBezTo>
                    <a:pt x="1" y="145"/>
                    <a:pt x="0" y="148"/>
                    <a:pt x="0" y="152"/>
                  </a:cubicBezTo>
                  <a:cubicBezTo>
                    <a:pt x="0" y="155"/>
                    <a:pt x="0" y="158"/>
                    <a:pt x="0" y="161"/>
                  </a:cubicBezTo>
                  <a:cubicBezTo>
                    <a:pt x="0" y="164"/>
                    <a:pt x="0" y="167"/>
                    <a:pt x="0" y="170"/>
                  </a:cubicBezTo>
                  <a:cubicBezTo>
                    <a:pt x="1" y="175"/>
                    <a:pt x="1" y="175"/>
                    <a:pt x="1" y="175"/>
                  </a:cubicBezTo>
                  <a:cubicBezTo>
                    <a:pt x="1" y="180"/>
                    <a:pt x="1" y="180"/>
                    <a:pt x="1" y="180"/>
                  </a:cubicBezTo>
                  <a:cubicBezTo>
                    <a:pt x="2" y="183"/>
                    <a:pt x="2" y="186"/>
                    <a:pt x="3" y="189"/>
                  </a:cubicBezTo>
                  <a:cubicBezTo>
                    <a:pt x="3" y="191"/>
                    <a:pt x="4" y="192"/>
                    <a:pt x="4" y="194"/>
                  </a:cubicBezTo>
                  <a:cubicBezTo>
                    <a:pt x="4" y="195"/>
                    <a:pt x="5" y="197"/>
                    <a:pt x="5" y="198"/>
                  </a:cubicBezTo>
                  <a:cubicBezTo>
                    <a:pt x="6" y="204"/>
                    <a:pt x="9" y="210"/>
                    <a:pt x="11" y="216"/>
                  </a:cubicBezTo>
                  <a:cubicBezTo>
                    <a:pt x="12" y="218"/>
                    <a:pt x="12" y="219"/>
                    <a:pt x="13" y="220"/>
                  </a:cubicBezTo>
                  <a:cubicBezTo>
                    <a:pt x="15" y="224"/>
                    <a:pt x="15" y="224"/>
                    <a:pt x="15" y="224"/>
                  </a:cubicBezTo>
                  <a:cubicBezTo>
                    <a:pt x="17" y="228"/>
                    <a:pt x="17" y="228"/>
                    <a:pt x="17" y="228"/>
                  </a:cubicBezTo>
                  <a:cubicBezTo>
                    <a:pt x="18" y="230"/>
                    <a:pt x="18" y="230"/>
                    <a:pt x="18" y="230"/>
                  </a:cubicBezTo>
                  <a:cubicBezTo>
                    <a:pt x="18" y="230"/>
                    <a:pt x="18" y="230"/>
                    <a:pt x="18" y="230"/>
                  </a:cubicBezTo>
                  <a:cubicBezTo>
                    <a:pt x="18" y="231"/>
                    <a:pt x="18" y="231"/>
                    <a:pt x="18" y="231"/>
                  </a:cubicBezTo>
                  <a:cubicBezTo>
                    <a:pt x="19" y="232"/>
                    <a:pt x="19" y="232"/>
                    <a:pt x="19" y="232"/>
                  </a:cubicBezTo>
                  <a:cubicBezTo>
                    <a:pt x="22" y="238"/>
                    <a:pt x="25" y="243"/>
                    <a:pt x="29" y="247"/>
                  </a:cubicBezTo>
                  <a:cubicBezTo>
                    <a:pt x="36" y="257"/>
                    <a:pt x="45" y="266"/>
                    <a:pt x="54" y="273"/>
                  </a:cubicBezTo>
                  <a:cubicBezTo>
                    <a:pt x="59" y="276"/>
                    <a:pt x="64" y="279"/>
                    <a:pt x="69" y="282"/>
                  </a:cubicBezTo>
                  <a:cubicBezTo>
                    <a:pt x="74" y="284"/>
                    <a:pt x="74" y="284"/>
                    <a:pt x="74" y="284"/>
                  </a:cubicBezTo>
                  <a:cubicBezTo>
                    <a:pt x="75" y="285"/>
                    <a:pt x="76" y="285"/>
                    <a:pt x="77" y="285"/>
                  </a:cubicBezTo>
                  <a:cubicBezTo>
                    <a:pt x="80" y="287"/>
                    <a:pt x="83" y="288"/>
                    <a:pt x="86" y="289"/>
                  </a:cubicBezTo>
                  <a:cubicBezTo>
                    <a:pt x="95" y="291"/>
                    <a:pt x="105" y="293"/>
                    <a:pt x="115" y="293"/>
                  </a:cubicBezTo>
                  <a:cubicBezTo>
                    <a:pt x="116" y="293"/>
                    <a:pt x="118" y="293"/>
                    <a:pt x="120" y="293"/>
                  </a:cubicBezTo>
                  <a:cubicBezTo>
                    <a:pt x="131" y="292"/>
                    <a:pt x="142" y="289"/>
                    <a:pt x="152" y="285"/>
                  </a:cubicBezTo>
                  <a:cubicBezTo>
                    <a:pt x="154" y="283"/>
                    <a:pt x="157" y="282"/>
                    <a:pt x="159" y="281"/>
                  </a:cubicBezTo>
                  <a:cubicBezTo>
                    <a:pt x="160" y="280"/>
                    <a:pt x="160" y="280"/>
                    <a:pt x="160" y="280"/>
                  </a:cubicBezTo>
                  <a:cubicBezTo>
                    <a:pt x="161" y="279"/>
                    <a:pt x="161" y="279"/>
                    <a:pt x="161" y="279"/>
                  </a:cubicBezTo>
                  <a:cubicBezTo>
                    <a:pt x="162" y="279"/>
                    <a:pt x="162" y="279"/>
                    <a:pt x="162" y="279"/>
                  </a:cubicBezTo>
                  <a:cubicBezTo>
                    <a:pt x="162" y="279"/>
                    <a:pt x="162" y="279"/>
                    <a:pt x="162" y="279"/>
                  </a:cubicBezTo>
                  <a:cubicBezTo>
                    <a:pt x="166" y="276"/>
                    <a:pt x="166" y="276"/>
                    <a:pt x="166" y="276"/>
                  </a:cubicBezTo>
                  <a:cubicBezTo>
                    <a:pt x="170" y="273"/>
                    <a:pt x="174" y="269"/>
                    <a:pt x="177" y="265"/>
                  </a:cubicBezTo>
                  <a:cubicBezTo>
                    <a:pt x="184" y="257"/>
                    <a:pt x="189" y="248"/>
                    <a:pt x="191" y="238"/>
                  </a:cubicBezTo>
                  <a:cubicBezTo>
                    <a:pt x="193" y="234"/>
                    <a:pt x="194" y="229"/>
                    <a:pt x="194" y="224"/>
                  </a:cubicBezTo>
                  <a:cubicBezTo>
                    <a:pt x="194" y="221"/>
                    <a:pt x="194" y="219"/>
                    <a:pt x="194" y="217"/>
                  </a:cubicBezTo>
                  <a:cubicBezTo>
                    <a:pt x="194" y="213"/>
                    <a:pt x="194" y="213"/>
                    <a:pt x="194" y="213"/>
                  </a:cubicBezTo>
                  <a:cubicBezTo>
                    <a:pt x="193" y="209"/>
                    <a:pt x="193" y="209"/>
                    <a:pt x="193" y="209"/>
                  </a:cubicBezTo>
                  <a:cubicBezTo>
                    <a:pt x="193" y="207"/>
                    <a:pt x="193" y="207"/>
                    <a:pt x="193" y="207"/>
                  </a:cubicBezTo>
                  <a:cubicBezTo>
                    <a:pt x="193" y="206"/>
                    <a:pt x="193" y="206"/>
                    <a:pt x="193" y="206"/>
                  </a:cubicBezTo>
                  <a:cubicBezTo>
                    <a:pt x="192" y="203"/>
                    <a:pt x="192" y="203"/>
                    <a:pt x="192" y="203"/>
                  </a:cubicBezTo>
                  <a:cubicBezTo>
                    <a:pt x="192" y="202"/>
                    <a:pt x="192" y="202"/>
                    <a:pt x="192" y="202"/>
                  </a:cubicBezTo>
                  <a:cubicBezTo>
                    <a:pt x="192" y="202"/>
                    <a:pt x="192" y="202"/>
                    <a:pt x="192" y="202"/>
                  </a:cubicBezTo>
                  <a:cubicBezTo>
                    <a:pt x="191" y="201"/>
                    <a:pt x="191" y="201"/>
                    <a:pt x="191" y="201"/>
                  </a:cubicBezTo>
                  <a:cubicBezTo>
                    <a:pt x="191" y="199"/>
                    <a:pt x="191" y="199"/>
                    <a:pt x="191" y="199"/>
                  </a:cubicBezTo>
                  <a:cubicBezTo>
                    <a:pt x="190" y="198"/>
                    <a:pt x="190" y="197"/>
                    <a:pt x="190" y="196"/>
                  </a:cubicBezTo>
                  <a:cubicBezTo>
                    <a:pt x="189" y="194"/>
                    <a:pt x="188" y="192"/>
                    <a:pt x="187" y="190"/>
                  </a:cubicBezTo>
                  <a:cubicBezTo>
                    <a:pt x="185" y="188"/>
                    <a:pt x="184" y="186"/>
                    <a:pt x="183" y="184"/>
                  </a:cubicBezTo>
                  <a:cubicBezTo>
                    <a:pt x="178" y="177"/>
                    <a:pt x="171" y="171"/>
                    <a:pt x="164" y="167"/>
                  </a:cubicBezTo>
                  <a:cubicBezTo>
                    <a:pt x="157" y="163"/>
                    <a:pt x="150" y="161"/>
                    <a:pt x="142" y="160"/>
                  </a:cubicBezTo>
                  <a:cubicBezTo>
                    <a:pt x="141" y="159"/>
                    <a:pt x="139" y="159"/>
                    <a:pt x="137" y="159"/>
                  </a:cubicBezTo>
                  <a:cubicBezTo>
                    <a:pt x="137" y="159"/>
                    <a:pt x="137" y="159"/>
                    <a:pt x="137" y="159"/>
                  </a:cubicBezTo>
                  <a:cubicBezTo>
                    <a:pt x="136" y="159"/>
                    <a:pt x="135" y="159"/>
                    <a:pt x="135" y="159"/>
                  </a:cubicBezTo>
                  <a:cubicBezTo>
                    <a:pt x="135" y="159"/>
                    <a:pt x="134" y="159"/>
                    <a:pt x="134" y="159"/>
                  </a:cubicBezTo>
                  <a:cubicBezTo>
                    <a:pt x="131" y="160"/>
                    <a:pt x="131" y="160"/>
                    <a:pt x="131" y="160"/>
                  </a:cubicBezTo>
                  <a:cubicBezTo>
                    <a:pt x="128" y="160"/>
                    <a:pt x="128" y="160"/>
                    <a:pt x="128" y="160"/>
                  </a:cubicBezTo>
                  <a:cubicBezTo>
                    <a:pt x="126" y="160"/>
                    <a:pt x="126" y="160"/>
                    <a:pt x="126" y="160"/>
                  </a:cubicBezTo>
                  <a:cubicBezTo>
                    <a:pt x="124" y="161"/>
                    <a:pt x="124" y="161"/>
                    <a:pt x="124" y="161"/>
                  </a:cubicBezTo>
                  <a:cubicBezTo>
                    <a:pt x="123" y="161"/>
                    <a:pt x="123" y="161"/>
                    <a:pt x="123" y="161"/>
                  </a:cubicBezTo>
                  <a:cubicBezTo>
                    <a:pt x="123" y="161"/>
                    <a:pt x="123" y="161"/>
                    <a:pt x="123" y="161"/>
                  </a:cubicBezTo>
                  <a:cubicBezTo>
                    <a:pt x="123" y="161"/>
                    <a:pt x="123" y="161"/>
                    <a:pt x="123" y="161"/>
                  </a:cubicBezTo>
                  <a:cubicBezTo>
                    <a:pt x="121" y="162"/>
                    <a:pt x="121" y="162"/>
                    <a:pt x="121" y="162"/>
                  </a:cubicBezTo>
                  <a:cubicBezTo>
                    <a:pt x="115" y="164"/>
                    <a:pt x="109" y="167"/>
                    <a:pt x="105" y="171"/>
                  </a:cubicBezTo>
                  <a:cubicBezTo>
                    <a:pt x="100" y="175"/>
                    <a:pt x="97" y="179"/>
                    <a:pt x="94" y="184"/>
                  </a:cubicBezTo>
                  <a:cubicBezTo>
                    <a:pt x="90" y="193"/>
                    <a:pt x="88" y="201"/>
                    <a:pt x="88" y="208"/>
                  </a:cubicBezTo>
                  <a:cubicBezTo>
                    <a:pt x="88" y="215"/>
                    <a:pt x="89" y="220"/>
                    <a:pt x="91" y="224"/>
                  </a:cubicBezTo>
                  <a:cubicBezTo>
                    <a:pt x="92" y="227"/>
                    <a:pt x="93" y="228"/>
                    <a:pt x="93" y="228"/>
                  </a:cubicBezTo>
                  <a:cubicBezTo>
                    <a:pt x="94" y="230"/>
                    <a:pt x="95" y="230"/>
                    <a:pt x="96" y="230"/>
                  </a:cubicBezTo>
                  <a:cubicBezTo>
                    <a:pt x="97" y="230"/>
                    <a:pt x="97" y="230"/>
                    <a:pt x="97" y="230"/>
                  </a:cubicBezTo>
                  <a:cubicBezTo>
                    <a:pt x="99" y="229"/>
                    <a:pt x="100" y="227"/>
                    <a:pt x="99" y="226"/>
                  </a:cubicBezTo>
                  <a:cubicBezTo>
                    <a:pt x="99" y="225"/>
                    <a:pt x="99" y="225"/>
                    <a:pt x="99" y="225"/>
                  </a:cubicBezTo>
                  <a:cubicBezTo>
                    <a:pt x="99" y="225"/>
                    <a:pt x="99" y="224"/>
                    <a:pt x="98" y="221"/>
                  </a:cubicBezTo>
                  <a:cubicBezTo>
                    <a:pt x="97" y="218"/>
                    <a:pt x="96" y="214"/>
                    <a:pt x="97" y="209"/>
                  </a:cubicBezTo>
                  <a:cubicBezTo>
                    <a:pt x="97" y="203"/>
                    <a:pt x="99" y="196"/>
                    <a:pt x="104" y="190"/>
                  </a:cubicBezTo>
                  <a:cubicBezTo>
                    <a:pt x="106" y="186"/>
                    <a:pt x="109" y="183"/>
                    <a:pt x="113" y="180"/>
                  </a:cubicBezTo>
                  <a:cubicBezTo>
                    <a:pt x="116" y="178"/>
                    <a:pt x="120" y="176"/>
                    <a:pt x="125" y="174"/>
                  </a:cubicBezTo>
                  <a:cubicBezTo>
                    <a:pt x="126" y="174"/>
                    <a:pt x="126" y="174"/>
                    <a:pt x="126" y="174"/>
                  </a:cubicBezTo>
                  <a:cubicBezTo>
                    <a:pt x="129" y="174"/>
                    <a:pt x="129" y="174"/>
                    <a:pt x="129" y="174"/>
                  </a:cubicBezTo>
                  <a:cubicBezTo>
                    <a:pt x="131" y="173"/>
                    <a:pt x="131" y="173"/>
                    <a:pt x="131" y="173"/>
                  </a:cubicBezTo>
                  <a:cubicBezTo>
                    <a:pt x="133" y="173"/>
                    <a:pt x="133" y="173"/>
                    <a:pt x="133" y="173"/>
                  </a:cubicBezTo>
                  <a:cubicBezTo>
                    <a:pt x="134" y="173"/>
                    <a:pt x="134" y="173"/>
                    <a:pt x="134" y="173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38" y="174"/>
                    <a:pt x="139" y="174"/>
                    <a:pt x="140" y="174"/>
                  </a:cubicBezTo>
                  <a:cubicBezTo>
                    <a:pt x="146" y="175"/>
                    <a:pt x="151" y="177"/>
                    <a:pt x="156" y="181"/>
                  </a:cubicBezTo>
                  <a:cubicBezTo>
                    <a:pt x="161" y="184"/>
                    <a:pt x="166" y="188"/>
                    <a:pt x="169" y="194"/>
                  </a:cubicBezTo>
                  <a:cubicBezTo>
                    <a:pt x="171" y="196"/>
                    <a:pt x="172" y="199"/>
                    <a:pt x="173" y="202"/>
                  </a:cubicBezTo>
                  <a:cubicBezTo>
                    <a:pt x="174" y="203"/>
                    <a:pt x="174" y="204"/>
                    <a:pt x="174" y="205"/>
                  </a:cubicBezTo>
                  <a:cubicBezTo>
                    <a:pt x="175" y="207"/>
                    <a:pt x="175" y="207"/>
                    <a:pt x="175" y="207"/>
                  </a:cubicBezTo>
                  <a:cubicBezTo>
                    <a:pt x="175" y="210"/>
                    <a:pt x="175" y="210"/>
                    <a:pt x="175" y="210"/>
                  </a:cubicBezTo>
                  <a:cubicBezTo>
                    <a:pt x="176" y="211"/>
                    <a:pt x="176" y="211"/>
                    <a:pt x="176" y="211"/>
                  </a:cubicBezTo>
                  <a:cubicBezTo>
                    <a:pt x="176" y="212"/>
                    <a:pt x="176" y="212"/>
                    <a:pt x="176" y="212"/>
                  </a:cubicBezTo>
                  <a:cubicBezTo>
                    <a:pt x="176" y="214"/>
                    <a:pt x="176" y="214"/>
                    <a:pt x="176" y="214"/>
                  </a:cubicBezTo>
                  <a:cubicBezTo>
                    <a:pt x="176" y="217"/>
                    <a:pt x="176" y="217"/>
                    <a:pt x="176" y="217"/>
                  </a:cubicBezTo>
                  <a:cubicBezTo>
                    <a:pt x="176" y="219"/>
                    <a:pt x="176" y="220"/>
                    <a:pt x="176" y="222"/>
                  </a:cubicBezTo>
                  <a:cubicBezTo>
                    <a:pt x="175" y="226"/>
                    <a:pt x="175" y="229"/>
                    <a:pt x="173" y="233"/>
                  </a:cubicBezTo>
                  <a:cubicBezTo>
                    <a:pt x="172" y="236"/>
                    <a:pt x="171" y="240"/>
                    <a:pt x="169" y="243"/>
                  </a:cubicBezTo>
                  <a:cubicBezTo>
                    <a:pt x="167" y="246"/>
                    <a:pt x="165" y="249"/>
                    <a:pt x="162" y="252"/>
                  </a:cubicBezTo>
                  <a:cubicBezTo>
                    <a:pt x="152" y="264"/>
                    <a:pt x="136" y="271"/>
                    <a:pt x="119" y="272"/>
                  </a:cubicBezTo>
                  <a:cubicBezTo>
                    <a:pt x="117" y="272"/>
                    <a:pt x="116" y="272"/>
                    <a:pt x="115" y="272"/>
                  </a:cubicBezTo>
                  <a:cubicBezTo>
                    <a:pt x="99" y="272"/>
                    <a:pt x="82" y="266"/>
                    <a:pt x="67" y="255"/>
                  </a:cubicBezTo>
                  <a:cubicBezTo>
                    <a:pt x="59" y="249"/>
                    <a:pt x="52" y="242"/>
                    <a:pt x="46" y="234"/>
                  </a:cubicBezTo>
                  <a:cubicBezTo>
                    <a:pt x="43" y="230"/>
                    <a:pt x="40" y="226"/>
                    <a:pt x="37" y="222"/>
                  </a:cubicBezTo>
                  <a:cubicBezTo>
                    <a:pt x="37" y="221"/>
                    <a:pt x="37" y="221"/>
                    <a:pt x="37" y="221"/>
                  </a:cubicBezTo>
                  <a:cubicBezTo>
                    <a:pt x="37" y="221"/>
                    <a:pt x="36" y="221"/>
                    <a:pt x="36" y="221"/>
                  </a:cubicBezTo>
                  <a:cubicBezTo>
                    <a:pt x="36" y="220"/>
                    <a:pt x="36" y="220"/>
                    <a:pt x="36" y="220"/>
                  </a:cubicBezTo>
                  <a:cubicBezTo>
                    <a:pt x="35" y="219"/>
                    <a:pt x="35" y="219"/>
                    <a:pt x="35" y="219"/>
                  </a:cubicBezTo>
                  <a:cubicBezTo>
                    <a:pt x="33" y="215"/>
                    <a:pt x="33" y="215"/>
                    <a:pt x="33" y="215"/>
                  </a:cubicBezTo>
                  <a:cubicBezTo>
                    <a:pt x="31" y="211"/>
                    <a:pt x="31" y="211"/>
                    <a:pt x="31" y="211"/>
                  </a:cubicBezTo>
                  <a:cubicBezTo>
                    <a:pt x="31" y="210"/>
                    <a:pt x="30" y="208"/>
                    <a:pt x="30" y="207"/>
                  </a:cubicBezTo>
                  <a:cubicBezTo>
                    <a:pt x="27" y="202"/>
                    <a:pt x="25" y="196"/>
                    <a:pt x="23" y="189"/>
                  </a:cubicBezTo>
                  <a:cubicBezTo>
                    <a:pt x="15" y="159"/>
                    <a:pt x="17" y="124"/>
                    <a:pt x="30" y="92"/>
                  </a:cubicBezTo>
                  <a:cubicBezTo>
                    <a:pt x="32" y="87"/>
                    <a:pt x="35" y="82"/>
                    <a:pt x="38" y="77"/>
                  </a:cubicBezTo>
                  <a:cubicBezTo>
                    <a:pt x="40" y="73"/>
                    <a:pt x="40" y="73"/>
                    <a:pt x="40" y="73"/>
                  </a:cubicBezTo>
                  <a:cubicBezTo>
                    <a:pt x="41" y="72"/>
                    <a:pt x="42" y="70"/>
                    <a:pt x="42" y="69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54" y="54"/>
                    <a:pt x="55" y="52"/>
                    <a:pt x="56" y="51"/>
                  </a:cubicBezTo>
                  <a:cubicBezTo>
                    <a:pt x="60" y="48"/>
                    <a:pt x="60" y="48"/>
                    <a:pt x="60" y="48"/>
                  </a:cubicBezTo>
                  <a:cubicBezTo>
                    <a:pt x="62" y="46"/>
                    <a:pt x="64" y="44"/>
                    <a:pt x="66" y="42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6" y="34"/>
                    <a:pt x="76" y="34"/>
                    <a:pt x="76" y="34"/>
                  </a:cubicBezTo>
                  <a:cubicBezTo>
                    <a:pt x="76" y="34"/>
                    <a:pt x="76" y="34"/>
                    <a:pt x="76" y="34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81" y="31"/>
                    <a:pt x="81" y="31"/>
                    <a:pt x="81" y="31"/>
                  </a:cubicBezTo>
                  <a:cubicBezTo>
                    <a:pt x="84" y="29"/>
                    <a:pt x="87" y="28"/>
                    <a:pt x="89" y="26"/>
                  </a:cubicBezTo>
                  <a:cubicBezTo>
                    <a:pt x="100" y="20"/>
                    <a:pt x="112" y="16"/>
                    <a:pt x="125" y="13"/>
                  </a:cubicBezTo>
                  <a:cubicBezTo>
                    <a:pt x="137" y="10"/>
                    <a:pt x="150" y="8"/>
                    <a:pt x="163" y="8"/>
                  </a:cubicBezTo>
                  <a:cubicBezTo>
                    <a:pt x="165" y="8"/>
                    <a:pt x="167" y="7"/>
                    <a:pt x="170" y="7"/>
                  </a:cubicBezTo>
                  <a:cubicBezTo>
                    <a:pt x="180" y="7"/>
                    <a:pt x="191" y="8"/>
                    <a:pt x="201" y="10"/>
                  </a:cubicBezTo>
                  <a:cubicBezTo>
                    <a:pt x="208" y="11"/>
                    <a:pt x="214" y="12"/>
                    <a:pt x="221" y="13"/>
                  </a:cubicBezTo>
                  <a:cubicBezTo>
                    <a:pt x="230" y="16"/>
                    <a:pt x="230" y="16"/>
                    <a:pt x="230" y="16"/>
                  </a:cubicBezTo>
                  <a:cubicBezTo>
                    <a:pt x="240" y="18"/>
                    <a:pt x="240" y="18"/>
                    <a:pt x="240" y="18"/>
                  </a:cubicBezTo>
                  <a:cubicBezTo>
                    <a:pt x="265" y="26"/>
                    <a:pt x="289" y="37"/>
                    <a:pt x="312" y="49"/>
                  </a:cubicBezTo>
                  <a:cubicBezTo>
                    <a:pt x="336" y="61"/>
                    <a:pt x="359" y="74"/>
                    <a:pt x="382" y="87"/>
                  </a:cubicBezTo>
                  <a:cubicBezTo>
                    <a:pt x="405" y="100"/>
                    <a:pt x="428" y="113"/>
                    <a:pt x="450" y="127"/>
                  </a:cubicBezTo>
                  <a:cubicBezTo>
                    <a:pt x="461" y="134"/>
                    <a:pt x="472" y="140"/>
                    <a:pt x="484" y="147"/>
                  </a:cubicBezTo>
                  <a:cubicBezTo>
                    <a:pt x="495" y="154"/>
                    <a:pt x="506" y="161"/>
                    <a:pt x="517" y="167"/>
                  </a:cubicBezTo>
                  <a:cubicBezTo>
                    <a:pt x="522" y="171"/>
                    <a:pt x="528" y="174"/>
                    <a:pt x="534" y="177"/>
                  </a:cubicBezTo>
                  <a:cubicBezTo>
                    <a:pt x="543" y="182"/>
                    <a:pt x="552" y="187"/>
                    <a:pt x="561" y="191"/>
                  </a:cubicBezTo>
                  <a:cubicBezTo>
                    <a:pt x="569" y="195"/>
                    <a:pt x="578" y="199"/>
                    <a:pt x="587" y="202"/>
                  </a:cubicBezTo>
                  <a:cubicBezTo>
                    <a:pt x="610" y="211"/>
                    <a:pt x="635" y="218"/>
                    <a:pt x="659" y="223"/>
                  </a:cubicBezTo>
                  <a:cubicBezTo>
                    <a:pt x="679" y="226"/>
                    <a:pt x="700" y="229"/>
                    <a:pt x="720" y="229"/>
                  </a:cubicBezTo>
                  <a:cubicBezTo>
                    <a:pt x="724" y="229"/>
                    <a:pt x="728" y="229"/>
                    <a:pt x="732" y="228"/>
                  </a:cubicBezTo>
                  <a:cubicBezTo>
                    <a:pt x="756" y="227"/>
                    <a:pt x="780" y="223"/>
                    <a:pt x="801" y="214"/>
                  </a:cubicBezTo>
                  <a:cubicBezTo>
                    <a:pt x="823" y="204"/>
                    <a:pt x="841" y="191"/>
                    <a:pt x="856" y="175"/>
                  </a:cubicBezTo>
                  <a:cubicBezTo>
                    <a:pt x="870" y="158"/>
                    <a:pt x="880" y="139"/>
                    <a:pt x="884" y="119"/>
                  </a:cubicBezTo>
                  <a:cubicBezTo>
                    <a:pt x="887" y="99"/>
                    <a:pt x="884" y="78"/>
                    <a:pt x="875" y="62"/>
                  </a:cubicBezTo>
                  <a:cubicBezTo>
                    <a:pt x="874" y="61"/>
                    <a:pt x="874" y="61"/>
                    <a:pt x="874" y="61"/>
                  </a:cubicBezTo>
                  <a:cubicBezTo>
                    <a:pt x="874" y="60"/>
                    <a:pt x="874" y="60"/>
                    <a:pt x="874" y="60"/>
                  </a:cubicBezTo>
                  <a:cubicBezTo>
                    <a:pt x="873" y="59"/>
                    <a:pt x="873" y="59"/>
                    <a:pt x="873" y="59"/>
                  </a:cubicBezTo>
                  <a:cubicBezTo>
                    <a:pt x="873" y="59"/>
                    <a:pt x="873" y="59"/>
                    <a:pt x="873" y="59"/>
                  </a:cubicBezTo>
                  <a:cubicBezTo>
                    <a:pt x="872" y="56"/>
                    <a:pt x="872" y="56"/>
                    <a:pt x="872" y="56"/>
                  </a:cubicBezTo>
                  <a:cubicBezTo>
                    <a:pt x="871" y="55"/>
                    <a:pt x="870" y="54"/>
                    <a:pt x="869" y="54"/>
                  </a:cubicBezTo>
                  <a:cubicBezTo>
                    <a:pt x="867" y="51"/>
                    <a:pt x="867" y="51"/>
                    <a:pt x="867" y="51"/>
                  </a:cubicBezTo>
                  <a:cubicBezTo>
                    <a:pt x="864" y="47"/>
                    <a:pt x="861" y="44"/>
                    <a:pt x="857" y="42"/>
                  </a:cubicBezTo>
                  <a:cubicBezTo>
                    <a:pt x="850" y="36"/>
                    <a:pt x="843" y="33"/>
                    <a:pt x="835" y="30"/>
                  </a:cubicBezTo>
                  <a:cubicBezTo>
                    <a:pt x="829" y="29"/>
                    <a:pt x="823" y="28"/>
                    <a:pt x="818" y="28"/>
                  </a:cubicBezTo>
                  <a:cubicBezTo>
                    <a:pt x="816" y="28"/>
                    <a:pt x="814" y="28"/>
                    <a:pt x="812" y="28"/>
                  </a:cubicBezTo>
                  <a:cubicBezTo>
                    <a:pt x="804" y="29"/>
                    <a:pt x="797" y="32"/>
                    <a:pt x="791" y="35"/>
                  </a:cubicBezTo>
                  <a:cubicBezTo>
                    <a:pt x="779" y="43"/>
                    <a:pt x="773" y="54"/>
                    <a:pt x="770" y="64"/>
                  </a:cubicBezTo>
                  <a:cubicBezTo>
                    <a:pt x="767" y="74"/>
                    <a:pt x="768" y="83"/>
                    <a:pt x="770" y="90"/>
                  </a:cubicBezTo>
                  <a:cubicBezTo>
                    <a:pt x="771" y="97"/>
                    <a:pt x="775" y="102"/>
                    <a:pt x="777" y="105"/>
                  </a:cubicBezTo>
                  <a:cubicBezTo>
                    <a:pt x="780" y="108"/>
                    <a:pt x="781" y="109"/>
                    <a:pt x="781" y="109"/>
                  </a:cubicBezTo>
                  <a:cubicBezTo>
                    <a:pt x="782" y="110"/>
                    <a:pt x="784" y="111"/>
                    <a:pt x="785" y="111"/>
                  </a:cubicBezTo>
                  <a:cubicBezTo>
                    <a:pt x="786" y="111"/>
                    <a:pt x="788" y="110"/>
                    <a:pt x="789" y="110"/>
                  </a:cubicBezTo>
                  <a:cubicBezTo>
                    <a:pt x="791" y="108"/>
                    <a:pt x="791" y="104"/>
                    <a:pt x="789" y="102"/>
                  </a:cubicBezTo>
                  <a:cubicBezTo>
                    <a:pt x="789" y="101"/>
                    <a:pt x="789" y="101"/>
                    <a:pt x="789" y="101"/>
                  </a:cubicBezTo>
                  <a:cubicBezTo>
                    <a:pt x="789" y="101"/>
                    <a:pt x="788" y="100"/>
                    <a:pt x="786" y="98"/>
                  </a:cubicBezTo>
                  <a:cubicBezTo>
                    <a:pt x="785" y="96"/>
                    <a:pt x="783" y="92"/>
                    <a:pt x="782" y="87"/>
                  </a:cubicBezTo>
                  <a:cubicBezTo>
                    <a:pt x="781" y="82"/>
                    <a:pt x="781" y="75"/>
                    <a:pt x="783" y="68"/>
                  </a:cubicBezTo>
                  <a:cubicBezTo>
                    <a:pt x="785" y="64"/>
                    <a:pt x="786" y="61"/>
                    <a:pt x="789" y="57"/>
                  </a:cubicBezTo>
                  <a:cubicBezTo>
                    <a:pt x="790" y="56"/>
                    <a:pt x="792" y="54"/>
                    <a:pt x="793" y="52"/>
                  </a:cubicBezTo>
                  <a:cubicBezTo>
                    <a:pt x="794" y="52"/>
                    <a:pt x="795" y="51"/>
                    <a:pt x="796" y="50"/>
                  </a:cubicBezTo>
                  <a:cubicBezTo>
                    <a:pt x="797" y="50"/>
                    <a:pt x="797" y="50"/>
                    <a:pt x="797" y="50"/>
                  </a:cubicBezTo>
                  <a:cubicBezTo>
                    <a:pt x="798" y="49"/>
                    <a:pt x="798" y="49"/>
                    <a:pt x="798" y="49"/>
                  </a:cubicBezTo>
                  <a:cubicBezTo>
                    <a:pt x="799" y="49"/>
                    <a:pt x="799" y="49"/>
                    <a:pt x="799" y="49"/>
                  </a:cubicBezTo>
                  <a:cubicBezTo>
                    <a:pt x="804" y="46"/>
                    <a:pt x="810" y="44"/>
                    <a:pt x="816" y="44"/>
                  </a:cubicBezTo>
                  <a:cubicBezTo>
                    <a:pt x="820" y="44"/>
                    <a:pt x="825" y="45"/>
                    <a:pt x="830" y="47"/>
                  </a:cubicBezTo>
                  <a:cubicBezTo>
                    <a:pt x="841" y="51"/>
                    <a:pt x="852" y="59"/>
                    <a:pt x="858" y="71"/>
                  </a:cubicBezTo>
                  <a:cubicBezTo>
                    <a:pt x="865" y="83"/>
                    <a:pt x="866" y="99"/>
                    <a:pt x="863" y="115"/>
                  </a:cubicBezTo>
                  <a:cubicBezTo>
                    <a:pt x="860" y="131"/>
                    <a:pt x="851" y="146"/>
                    <a:pt x="839" y="160"/>
                  </a:cubicBezTo>
                  <a:cubicBezTo>
                    <a:pt x="827" y="173"/>
                    <a:pt x="811" y="184"/>
                    <a:pt x="792" y="192"/>
                  </a:cubicBezTo>
                  <a:cubicBezTo>
                    <a:pt x="774" y="199"/>
                    <a:pt x="753" y="203"/>
                    <a:pt x="731" y="204"/>
                  </a:cubicBezTo>
                  <a:cubicBezTo>
                    <a:pt x="728" y="204"/>
                    <a:pt x="726" y="204"/>
                    <a:pt x="723" y="204"/>
                  </a:cubicBezTo>
                  <a:cubicBezTo>
                    <a:pt x="715" y="204"/>
                    <a:pt x="706" y="204"/>
                    <a:pt x="698" y="203"/>
                  </a:cubicBezTo>
                  <a:cubicBezTo>
                    <a:pt x="687" y="202"/>
                    <a:pt x="675" y="200"/>
                    <a:pt x="664" y="198"/>
                  </a:cubicBezTo>
                  <a:cubicBezTo>
                    <a:pt x="641" y="194"/>
                    <a:pt x="618" y="188"/>
                    <a:pt x="595" y="179"/>
                  </a:cubicBezTo>
                  <a:cubicBezTo>
                    <a:pt x="589" y="177"/>
                    <a:pt x="583" y="174"/>
                    <a:pt x="576" y="172"/>
                  </a:cubicBezTo>
                  <a:cubicBezTo>
                    <a:pt x="567" y="168"/>
                    <a:pt x="558" y="164"/>
                    <a:pt x="550" y="159"/>
                  </a:cubicBezTo>
                  <a:cubicBezTo>
                    <a:pt x="543" y="155"/>
                    <a:pt x="535" y="151"/>
                    <a:pt x="528" y="147"/>
                  </a:cubicBezTo>
                  <a:cubicBezTo>
                    <a:pt x="513" y="139"/>
                    <a:pt x="497" y="129"/>
                    <a:pt x="482" y="120"/>
                  </a:cubicBezTo>
                  <a:cubicBezTo>
                    <a:pt x="475" y="116"/>
                    <a:pt x="468" y="112"/>
                    <a:pt x="461" y="109"/>
                  </a:cubicBezTo>
                  <a:cubicBezTo>
                    <a:pt x="461" y="109"/>
                    <a:pt x="461" y="108"/>
                    <a:pt x="461" y="108"/>
                  </a:cubicBezTo>
                  <a:cubicBezTo>
                    <a:pt x="415" y="83"/>
                    <a:pt x="367" y="59"/>
                    <a:pt x="318" y="37"/>
                  </a:cubicBezTo>
                  <a:cubicBezTo>
                    <a:pt x="293" y="26"/>
                    <a:pt x="268" y="16"/>
                    <a:pt x="242" y="10"/>
                  </a:cubicBezTo>
                  <a:cubicBezTo>
                    <a:pt x="232" y="7"/>
                    <a:pt x="232" y="7"/>
                    <a:pt x="232" y="7"/>
                  </a:cubicBezTo>
                  <a:cubicBezTo>
                    <a:pt x="222" y="5"/>
                    <a:pt x="222" y="5"/>
                    <a:pt x="222" y="5"/>
                  </a:cubicBezTo>
                  <a:cubicBezTo>
                    <a:pt x="216" y="4"/>
                    <a:pt x="209" y="3"/>
                    <a:pt x="202" y="2"/>
                  </a:cubicBezTo>
                  <a:cubicBezTo>
                    <a:pt x="193" y="1"/>
                    <a:pt x="183" y="0"/>
                    <a:pt x="173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87" name="组合 186"/>
          <p:cNvGrpSpPr/>
          <p:nvPr/>
        </p:nvGrpSpPr>
        <p:grpSpPr>
          <a:xfrm>
            <a:off x="5476509" y="3439377"/>
            <a:ext cx="1819182" cy="301162"/>
            <a:chOff x="4892675" y="3778250"/>
            <a:chExt cx="2838450" cy="469900"/>
          </a:xfrm>
          <a:solidFill>
            <a:schemeClr val="accent1"/>
          </a:solidFill>
        </p:grpSpPr>
        <p:sp>
          <p:nvSpPr>
            <p:cNvPr id="176" name="Freeform 166"/>
            <p:cNvSpPr>
              <a:spLocks noEditPoints="1"/>
            </p:cNvSpPr>
            <p:nvPr/>
          </p:nvSpPr>
          <p:spPr bwMode="auto">
            <a:xfrm>
              <a:off x="6329363" y="3890963"/>
              <a:ext cx="925513" cy="319088"/>
            </a:xfrm>
            <a:custGeom>
              <a:avLst/>
              <a:gdLst>
                <a:gd name="T0" fmla="*/ 467 w 576"/>
                <a:gd name="T1" fmla="*/ 119 h 199"/>
                <a:gd name="T2" fmla="*/ 540 w 576"/>
                <a:gd name="T3" fmla="*/ 74 h 199"/>
                <a:gd name="T4" fmla="*/ 543 w 576"/>
                <a:gd name="T5" fmla="*/ 84 h 199"/>
                <a:gd name="T6" fmla="*/ 524 w 576"/>
                <a:gd name="T7" fmla="*/ 158 h 199"/>
                <a:gd name="T8" fmla="*/ 459 w 576"/>
                <a:gd name="T9" fmla="*/ 159 h 199"/>
                <a:gd name="T10" fmla="*/ 457 w 576"/>
                <a:gd name="T11" fmla="*/ 157 h 199"/>
                <a:gd name="T12" fmla="*/ 457 w 576"/>
                <a:gd name="T13" fmla="*/ 157 h 199"/>
                <a:gd name="T14" fmla="*/ 459 w 576"/>
                <a:gd name="T15" fmla="*/ 127 h 199"/>
                <a:gd name="T16" fmla="*/ 467 w 576"/>
                <a:gd name="T17" fmla="*/ 119 h 199"/>
                <a:gd name="T18" fmla="*/ 467 w 576"/>
                <a:gd name="T19" fmla="*/ 119 h 199"/>
                <a:gd name="T20" fmla="*/ 489 w 576"/>
                <a:gd name="T21" fmla="*/ 120 h 199"/>
                <a:gd name="T22" fmla="*/ 506 w 576"/>
                <a:gd name="T23" fmla="*/ 142 h 199"/>
                <a:gd name="T24" fmla="*/ 509 w 576"/>
                <a:gd name="T25" fmla="*/ 130 h 199"/>
                <a:gd name="T26" fmla="*/ 486 w 576"/>
                <a:gd name="T27" fmla="*/ 105 h 199"/>
                <a:gd name="T28" fmla="*/ 446 w 576"/>
                <a:gd name="T29" fmla="*/ 114 h 199"/>
                <a:gd name="T30" fmla="*/ 437 w 576"/>
                <a:gd name="T31" fmla="*/ 163 h 199"/>
                <a:gd name="T32" fmla="*/ 438 w 576"/>
                <a:gd name="T33" fmla="*/ 167 h 199"/>
                <a:gd name="T34" fmla="*/ 492 w 576"/>
                <a:gd name="T35" fmla="*/ 199 h 199"/>
                <a:gd name="T36" fmla="*/ 575 w 576"/>
                <a:gd name="T37" fmla="*/ 110 h 199"/>
                <a:gd name="T38" fmla="*/ 571 w 576"/>
                <a:gd name="T39" fmla="*/ 73 h 199"/>
                <a:gd name="T40" fmla="*/ 568 w 576"/>
                <a:gd name="T41" fmla="*/ 66 h 199"/>
                <a:gd name="T42" fmla="*/ 468 w 576"/>
                <a:gd name="T43" fmla="*/ 0 h 199"/>
                <a:gd name="T44" fmla="*/ 429 w 576"/>
                <a:gd name="T45" fmla="*/ 5 h 199"/>
                <a:gd name="T46" fmla="*/ 390 w 576"/>
                <a:gd name="T47" fmla="*/ 17 h 199"/>
                <a:gd name="T48" fmla="*/ 161 w 576"/>
                <a:gd name="T49" fmla="*/ 136 h 199"/>
                <a:gd name="T50" fmla="*/ 126 w 576"/>
                <a:gd name="T51" fmla="*/ 142 h 199"/>
                <a:gd name="T52" fmla="*/ 121 w 576"/>
                <a:gd name="T53" fmla="*/ 143 h 199"/>
                <a:gd name="T54" fmla="*/ 120 w 576"/>
                <a:gd name="T55" fmla="*/ 143 h 199"/>
                <a:gd name="T56" fmla="*/ 63 w 576"/>
                <a:gd name="T57" fmla="*/ 136 h 199"/>
                <a:gd name="T58" fmla="*/ 18 w 576"/>
                <a:gd name="T59" fmla="*/ 76 h 199"/>
                <a:gd name="T60" fmla="*/ 17 w 576"/>
                <a:gd name="T61" fmla="*/ 69 h 199"/>
                <a:gd name="T62" fmla="*/ 17 w 576"/>
                <a:gd name="T63" fmla="*/ 69 h 199"/>
                <a:gd name="T64" fmla="*/ 30 w 576"/>
                <a:gd name="T65" fmla="*/ 41 h 199"/>
                <a:gd name="T66" fmla="*/ 58 w 576"/>
                <a:gd name="T67" fmla="*/ 42 h 199"/>
                <a:gd name="T68" fmla="*/ 61 w 576"/>
                <a:gd name="T69" fmla="*/ 44 h 199"/>
                <a:gd name="T70" fmla="*/ 65 w 576"/>
                <a:gd name="T71" fmla="*/ 83 h 199"/>
                <a:gd name="T72" fmla="*/ 59 w 576"/>
                <a:gd name="T73" fmla="*/ 94 h 199"/>
                <a:gd name="T74" fmla="*/ 70 w 576"/>
                <a:gd name="T75" fmla="*/ 86 h 199"/>
                <a:gd name="T76" fmla="*/ 71 w 576"/>
                <a:gd name="T77" fmla="*/ 35 h 199"/>
                <a:gd name="T78" fmla="*/ 69 w 576"/>
                <a:gd name="T79" fmla="*/ 32 h 199"/>
                <a:gd name="T80" fmla="*/ 23 w 576"/>
                <a:gd name="T81" fmla="*/ 24 h 199"/>
                <a:gd name="T82" fmla="*/ 43 w 576"/>
                <a:gd name="T83" fmla="*/ 154 h 199"/>
                <a:gd name="T84" fmla="*/ 117 w 576"/>
                <a:gd name="T85" fmla="*/ 164 h 199"/>
                <a:gd name="T86" fmla="*/ 129 w 576"/>
                <a:gd name="T87" fmla="*/ 161 h 199"/>
                <a:gd name="T88" fmla="*/ 165 w 576"/>
                <a:gd name="T89" fmla="*/ 150 h 199"/>
                <a:gd name="T90" fmla="*/ 349 w 576"/>
                <a:gd name="T91" fmla="*/ 54 h 199"/>
                <a:gd name="T92" fmla="*/ 519 w 576"/>
                <a:gd name="T93" fmla="*/ 46 h 199"/>
                <a:gd name="T94" fmla="*/ 468 w 576"/>
                <a:gd name="T95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76" h="199">
                  <a:moveTo>
                    <a:pt x="467" y="119"/>
                  </a:moveTo>
                  <a:cubicBezTo>
                    <a:pt x="467" y="119"/>
                    <a:pt x="467" y="119"/>
                    <a:pt x="467" y="119"/>
                  </a:cubicBezTo>
                  <a:cubicBezTo>
                    <a:pt x="467" y="119"/>
                    <a:pt x="467" y="119"/>
                    <a:pt x="467" y="119"/>
                  </a:cubicBezTo>
                  <a:cubicBezTo>
                    <a:pt x="467" y="119"/>
                    <a:pt x="467" y="119"/>
                    <a:pt x="467" y="119"/>
                  </a:cubicBezTo>
                  <a:moveTo>
                    <a:pt x="561" y="51"/>
                  </a:moveTo>
                  <a:cubicBezTo>
                    <a:pt x="552" y="55"/>
                    <a:pt x="543" y="59"/>
                    <a:pt x="535" y="64"/>
                  </a:cubicBezTo>
                  <a:cubicBezTo>
                    <a:pt x="536" y="66"/>
                    <a:pt x="537" y="68"/>
                    <a:pt x="538" y="70"/>
                  </a:cubicBezTo>
                  <a:cubicBezTo>
                    <a:pt x="539" y="71"/>
                    <a:pt x="539" y="73"/>
                    <a:pt x="540" y="74"/>
                  </a:cubicBezTo>
                  <a:cubicBezTo>
                    <a:pt x="542" y="79"/>
                    <a:pt x="542" y="79"/>
                    <a:pt x="542" y="79"/>
                  </a:cubicBezTo>
                  <a:cubicBezTo>
                    <a:pt x="543" y="82"/>
                    <a:pt x="543" y="82"/>
                    <a:pt x="543" y="82"/>
                  </a:cubicBezTo>
                  <a:cubicBezTo>
                    <a:pt x="543" y="83"/>
                    <a:pt x="543" y="83"/>
                    <a:pt x="543" y="83"/>
                  </a:cubicBezTo>
                  <a:cubicBezTo>
                    <a:pt x="543" y="84"/>
                    <a:pt x="543" y="84"/>
                    <a:pt x="543" y="84"/>
                  </a:cubicBezTo>
                  <a:cubicBezTo>
                    <a:pt x="544" y="86"/>
                    <a:pt x="544" y="87"/>
                    <a:pt x="544" y="89"/>
                  </a:cubicBezTo>
                  <a:cubicBezTo>
                    <a:pt x="546" y="95"/>
                    <a:pt x="546" y="102"/>
                    <a:pt x="546" y="108"/>
                  </a:cubicBezTo>
                  <a:cubicBezTo>
                    <a:pt x="545" y="115"/>
                    <a:pt x="544" y="121"/>
                    <a:pt x="543" y="127"/>
                  </a:cubicBezTo>
                  <a:cubicBezTo>
                    <a:pt x="539" y="139"/>
                    <a:pt x="532" y="150"/>
                    <a:pt x="524" y="158"/>
                  </a:cubicBezTo>
                  <a:cubicBezTo>
                    <a:pt x="516" y="167"/>
                    <a:pt x="506" y="172"/>
                    <a:pt x="496" y="174"/>
                  </a:cubicBezTo>
                  <a:cubicBezTo>
                    <a:pt x="493" y="174"/>
                    <a:pt x="491" y="174"/>
                    <a:pt x="489" y="174"/>
                  </a:cubicBezTo>
                  <a:cubicBezTo>
                    <a:pt x="482" y="174"/>
                    <a:pt x="474" y="172"/>
                    <a:pt x="468" y="168"/>
                  </a:cubicBezTo>
                  <a:cubicBezTo>
                    <a:pt x="464" y="166"/>
                    <a:pt x="461" y="163"/>
                    <a:pt x="459" y="159"/>
                  </a:cubicBezTo>
                  <a:cubicBezTo>
                    <a:pt x="458" y="159"/>
                    <a:pt x="458" y="158"/>
                    <a:pt x="458" y="158"/>
                  </a:cubicBezTo>
                  <a:cubicBezTo>
                    <a:pt x="457" y="157"/>
                    <a:pt x="457" y="157"/>
                    <a:pt x="457" y="157"/>
                  </a:cubicBezTo>
                  <a:cubicBezTo>
                    <a:pt x="457" y="157"/>
                    <a:pt x="457" y="157"/>
                    <a:pt x="457" y="157"/>
                  </a:cubicBezTo>
                  <a:cubicBezTo>
                    <a:pt x="457" y="157"/>
                    <a:pt x="457" y="157"/>
                    <a:pt x="457" y="157"/>
                  </a:cubicBezTo>
                  <a:cubicBezTo>
                    <a:pt x="457" y="157"/>
                    <a:pt x="457" y="157"/>
                    <a:pt x="457" y="157"/>
                  </a:cubicBezTo>
                  <a:cubicBezTo>
                    <a:pt x="457" y="157"/>
                    <a:pt x="457" y="157"/>
                    <a:pt x="457" y="157"/>
                  </a:cubicBezTo>
                  <a:cubicBezTo>
                    <a:pt x="457" y="157"/>
                    <a:pt x="457" y="157"/>
                    <a:pt x="457" y="157"/>
                  </a:cubicBezTo>
                  <a:cubicBezTo>
                    <a:pt x="457" y="157"/>
                    <a:pt x="457" y="157"/>
                    <a:pt x="457" y="157"/>
                  </a:cubicBezTo>
                  <a:cubicBezTo>
                    <a:pt x="456" y="155"/>
                    <a:pt x="456" y="155"/>
                    <a:pt x="456" y="155"/>
                  </a:cubicBezTo>
                  <a:cubicBezTo>
                    <a:pt x="456" y="155"/>
                    <a:pt x="456" y="154"/>
                    <a:pt x="456" y="154"/>
                  </a:cubicBezTo>
                  <a:cubicBezTo>
                    <a:pt x="455" y="152"/>
                    <a:pt x="454" y="150"/>
                    <a:pt x="454" y="148"/>
                  </a:cubicBezTo>
                  <a:cubicBezTo>
                    <a:pt x="453" y="141"/>
                    <a:pt x="455" y="132"/>
                    <a:pt x="459" y="127"/>
                  </a:cubicBezTo>
                  <a:cubicBezTo>
                    <a:pt x="461" y="124"/>
                    <a:pt x="463" y="122"/>
                    <a:pt x="466" y="120"/>
                  </a:cubicBezTo>
                  <a:cubicBezTo>
                    <a:pt x="467" y="119"/>
                    <a:pt x="467" y="119"/>
                    <a:pt x="467" y="119"/>
                  </a:cubicBezTo>
                  <a:cubicBezTo>
                    <a:pt x="467" y="119"/>
                    <a:pt x="467" y="119"/>
                    <a:pt x="467" y="119"/>
                  </a:cubicBezTo>
                  <a:cubicBezTo>
                    <a:pt x="467" y="119"/>
                    <a:pt x="467" y="119"/>
                    <a:pt x="467" y="119"/>
                  </a:cubicBezTo>
                  <a:cubicBezTo>
                    <a:pt x="467" y="119"/>
                    <a:pt x="467" y="119"/>
                    <a:pt x="467" y="119"/>
                  </a:cubicBezTo>
                  <a:cubicBezTo>
                    <a:pt x="467" y="119"/>
                    <a:pt x="467" y="119"/>
                    <a:pt x="467" y="119"/>
                  </a:cubicBezTo>
                  <a:cubicBezTo>
                    <a:pt x="467" y="119"/>
                    <a:pt x="467" y="119"/>
                    <a:pt x="467" y="119"/>
                  </a:cubicBezTo>
                  <a:cubicBezTo>
                    <a:pt x="467" y="119"/>
                    <a:pt x="467" y="119"/>
                    <a:pt x="467" y="119"/>
                  </a:cubicBezTo>
                  <a:cubicBezTo>
                    <a:pt x="468" y="119"/>
                    <a:pt x="469" y="118"/>
                    <a:pt x="470" y="118"/>
                  </a:cubicBezTo>
                  <a:cubicBezTo>
                    <a:pt x="471" y="118"/>
                    <a:pt x="472" y="117"/>
                    <a:pt x="474" y="117"/>
                  </a:cubicBezTo>
                  <a:cubicBezTo>
                    <a:pt x="475" y="117"/>
                    <a:pt x="476" y="117"/>
                    <a:pt x="476" y="117"/>
                  </a:cubicBezTo>
                  <a:cubicBezTo>
                    <a:pt x="481" y="117"/>
                    <a:pt x="486" y="118"/>
                    <a:pt x="489" y="120"/>
                  </a:cubicBezTo>
                  <a:cubicBezTo>
                    <a:pt x="494" y="123"/>
                    <a:pt x="497" y="126"/>
                    <a:pt x="499" y="129"/>
                  </a:cubicBezTo>
                  <a:cubicBezTo>
                    <a:pt x="502" y="134"/>
                    <a:pt x="502" y="138"/>
                    <a:pt x="502" y="138"/>
                  </a:cubicBezTo>
                  <a:cubicBezTo>
                    <a:pt x="502" y="138"/>
                    <a:pt x="502" y="138"/>
                    <a:pt x="502" y="138"/>
                  </a:cubicBezTo>
                  <a:cubicBezTo>
                    <a:pt x="502" y="140"/>
                    <a:pt x="503" y="142"/>
                    <a:pt x="506" y="142"/>
                  </a:cubicBezTo>
                  <a:cubicBezTo>
                    <a:pt x="506" y="142"/>
                    <a:pt x="506" y="142"/>
                    <a:pt x="506" y="142"/>
                  </a:cubicBezTo>
                  <a:cubicBezTo>
                    <a:pt x="508" y="142"/>
                    <a:pt x="510" y="141"/>
                    <a:pt x="510" y="139"/>
                  </a:cubicBezTo>
                  <a:cubicBezTo>
                    <a:pt x="510" y="139"/>
                    <a:pt x="510" y="137"/>
                    <a:pt x="510" y="135"/>
                  </a:cubicBezTo>
                  <a:cubicBezTo>
                    <a:pt x="510" y="134"/>
                    <a:pt x="510" y="132"/>
                    <a:pt x="509" y="130"/>
                  </a:cubicBezTo>
                  <a:cubicBezTo>
                    <a:pt x="509" y="128"/>
                    <a:pt x="508" y="126"/>
                    <a:pt x="507" y="124"/>
                  </a:cubicBezTo>
                  <a:cubicBezTo>
                    <a:pt x="505" y="120"/>
                    <a:pt x="502" y="115"/>
                    <a:pt x="496" y="110"/>
                  </a:cubicBezTo>
                  <a:cubicBezTo>
                    <a:pt x="495" y="109"/>
                    <a:pt x="493" y="108"/>
                    <a:pt x="492" y="107"/>
                  </a:cubicBezTo>
                  <a:cubicBezTo>
                    <a:pt x="490" y="106"/>
                    <a:pt x="488" y="105"/>
                    <a:pt x="486" y="105"/>
                  </a:cubicBezTo>
                  <a:cubicBezTo>
                    <a:pt x="482" y="103"/>
                    <a:pt x="478" y="102"/>
                    <a:pt x="473" y="102"/>
                  </a:cubicBezTo>
                  <a:cubicBezTo>
                    <a:pt x="473" y="102"/>
                    <a:pt x="473" y="102"/>
                    <a:pt x="472" y="102"/>
                  </a:cubicBezTo>
                  <a:cubicBezTo>
                    <a:pt x="471" y="102"/>
                    <a:pt x="469" y="103"/>
                    <a:pt x="467" y="103"/>
                  </a:cubicBezTo>
                  <a:cubicBezTo>
                    <a:pt x="460" y="107"/>
                    <a:pt x="453" y="111"/>
                    <a:pt x="446" y="114"/>
                  </a:cubicBezTo>
                  <a:cubicBezTo>
                    <a:pt x="446" y="115"/>
                    <a:pt x="445" y="115"/>
                    <a:pt x="445" y="116"/>
                  </a:cubicBezTo>
                  <a:cubicBezTo>
                    <a:pt x="437" y="125"/>
                    <a:pt x="433" y="137"/>
                    <a:pt x="434" y="151"/>
                  </a:cubicBezTo>
                  <a:cubicBezTo>
                    <a:pt x="434" y="154"/>
                    <a:pt x="435" y="157"/>
                    <a:pt x="436" y="161"/>
                  </a:cubicBezTo>
                  <a:cubicBezTo>
                    <a:pt x="436" y="162"/>
                    <a:pt x="436" y="163"/>
                    <a:pt x="437" y="163"/>
                  </a:cubicBezTo>
                  <a:cubicBezTo>
                    <a:pt x="437" y="165"/>
                    <a:pt x="437" y="165"/>
                    <a:pt x="437" y="165"/>
                  </a:cubicBezTo>
                  <a:cubicBezTo>
                    <a:pt x="437" y="166"/>
                    <a:pt x="437" y="166"/>
                    <a:pt x="437" y="166"/>
                  </a:cubicBezTo>
                  <a:cubicBezTo>
                    <a:pt x="438" y="167"/>
                    <a:pt x="438" y="167"/>
                    <a:pt x="438" y="167"/>
                  </a:cubicBezTo>
                  <a:cubicBezTo>
                    <a:pt x="438" y="167"/>
                    <a:pt x="438" y="167"/>
                    <a:pt x="438" y="167"/>
                  </a:cubicBezTo>
                  <a:cubicBezTo>
                    <a:pt x="439" y="168"/>
                    <a:pt x="439" y="168"/>
                    <a:pt x="439" y="168"/>
                  </a:cubicBezTo>
                  <a:cubicBezTo>
                    <a:pt x="439" y="169"/>
                    <a:pt x="439" y="170"/>
                    <a:pt x="440" y="171"/>
                  </a:cubicBezTo>
                  <a:cubicBezTo>
                    <a:pt x="444" y="177"/>
                    <a:pt x="449" y="183"/>
                    <a:pt x="455" y="187"/>
                  </a:cubicBezTo>
                  <a:cubicBezTo>
                    <a:pt x="465" y="195"/>
                    <a:pt x="478" y="199"/>
                    <a:pt x="492" y="199"/>
                  </a:cubicBezTo>
                  <a:cubicBezTo>
                    <a:pt x="495" y="199"/>
                    <a:pt x="497" y="199"/>
                    <a:pt x="499" y="199"/>
                  </a:cubicBezTo>
                  <a:cubicBezTo>
                    <a:pt x="515" y="197"/>
                    <a:pt x="530" y="190"/>
                    <a:pt x="543" y="179"/>
                  </a:cubicBezTo>
                  <a:cubicBezTo>
                    <a:pt x="555" y="167"/>
                    <a:pt x="565" y="153"/>
                    <a:pt x="570" y="136"/>
                  </a:cubicBezTo>
                  <a:cubicBezTo>
                    <a:pt x="573" y="128"/>
                    <a:pt x="575" y="119"/>
                    <a:pt x="575" y="110"/>
                  </a:cubicBezTo>
                  <a:cubicBezTo>
                    <a:pt x="576" y="101"/>
                    <a:pt x="575" y="92"/>
                    <a:pt x="573" y="83"/>
                  </a:cubicBezTo>
                  <a:cubicBezTo>
                    <a:pt x="573" y="81"/>
                    <a:pt x="572" y="78"/>
                    <a:pt x="572" y="76"/>
                  </a:cubicBezTo>
                  <a:cubicBezTo>
                    <a:pt x="571" y="74"/>
                    <a:pt x="571" y="74"/>
                    <a:pt x="571" y="74"/>
                  </a:cubicBezTo>
                  <a:cubicBezTo>
                    <a:pt x="571" y="73"/>
                    <a:pt x="571" y="73"/>
                    <a:pt x="571" y="73"/>
                  </a:cubicBezTo>
                  <a:cubicBezTo>
                    <a:pt x="570" y="70"/>
                    <a:pt x="570" y="70"/>
                    <a:pt x="570" y="70"/>
                  </a:cubicBezTo>
                  <a:cubicBezTo>
                    <a:pt x="569" y="69"/>
                    <a:pt x="569" y="69"/>
                    <a:pt x="569" y="69"/>
                  </a:cubicBezTo>
                  <a:cubicBezTo>
                    <a:pt x="569" y="68"/>
                    <a:pt x="569" y="68"/>
                    <a:pt x="569" y="68"/>
                  </a:cubicBezTo>
                  <a:cubicBezTo>
                    <a:pt x="568" y="66"/>
                    <a:pt x="568" y="66"/>
                    <a:pt x="568" y="66"/>
                  </a:cubicBezTo>
                  <a:cubicBezTo>
                    <a:pt x="567" y="63"/>
                    <a:pt x="567" y="63"/>
                    <a:pt x="567" y="63"/>
                  </a:cubicBezTo>
                  <a:cubicBezTo>
                    <a:pt x="566" y="61"/>
                    <a:pt x="565" y="59"/>
                    <a:pt x="564" y="56"/>
                  </a:cubicBezTo>
                  <a:cubicBezTo>
                    <a:pt x="563" y="55"/>
                    <a:pt x="562" y="53"/>
                    <a:pt x="561" y="51"/>
                  </a:cubicBezTo>
                  <a:moveTo>
                    <a:pt x="468" y="0"/>
                  </a:moveTo>
                  <a:cubicBezTo>
                    <a:pt x="464" y="0"/>
                    <a:pt x="460" y="0"/>
                    <a:pt x="456" y="1"/>
                  </a:cubicBezTo>
                  <a:cubicBezTo>
                    <a:pt x="454" y="1"/>
                    <a:pt x="452" y="1"/>
                    <a:pt x="450" y="1"/>
                  </a:cubicBezTo>
                  <a:cubicBezTo>
                    <a:pt x="443" y="2"/>
                    <a:pt x="443" y="2"/>
                    <a:pt x="443" y="2"/>
                  </a:cubicBezTo>
                  <a:cubicBezTo>
                    <a:pt x="438" y="3"/>
                    <a:pt x="434" y="4"/>
                    <a:pt x="429" y="5"/>
                  </a:cubicBezTo>
                  <a:cubicBezTo>
                    <a:pt x="427" y="5"/>
                    <a:pt x="425" y="5"/>
                    <a:pt x="422" y="6"/>
                  </a:cubicBezTo>
                  <a:cubicBezTo>
                    <a:pt x="416" y="8"/>
                    <a:pt x="416" y="8"/>
                    <a:pt x="416" y="8"/>
                  </a:cubicBezTo>
                  <a:cubicBezTo>
                    <a:pt x="411" y="9"/>
                    <a:pt x="407" y="10"/>
                    <a:pt x="403" y="12"/>
                  </a:cubicBezTo>
                  <a:cubicBezTo>
                    <a:pt x="390" y="17"/>
                    <a:pt x="390" y="17"/>
                    <a:pt x="390" y="17"/>
                  </a:cubicBezTo>
                  <a:cubicBezTo>
                    <a:pt x="381" y="20"/>
                    <a:pt x="373" y="24"/>
                    <a:pt x="365" y="28"/>
                  </a:cubicBezTo>
                  <a:cubicBezTo>
                    <a:pt x="357" y="32"/>
                    <a:pt x="350" y="36"/>
                    <a:pt x="342" y="40"/>
                  </a:cubicBezTo>
                  <a:cubicBezTo>
                    <a:pt x="311" y="58"/>
                    <a:pt x="282" y="79"/>
                    <a:pt x="252" y="96"/>
                  </a:cubicBezTo>
                  <a:cubicBezTo>
                    <a:pt x="223" y="113"/>
                    <a:pt x="192" y="128"/>
                    <a:pt x="161" y="136"/>
                  </a:cubicBezTo>
                  <a:cubicBezTo>
                    <a:pt x="157" y="137"/>
                    <a:pt x="153" y="138"/>
                    <a:pt x="149" y="139"/>
                  </a:cubicBezTo>
                  <a:cubicBezTo>
                    <a:pt x="144" y="140"/>
                    <a:pt x="144" y="140"/>
                    <a:pt x="144" y="140"/>
                  </a:cubicBezTo>
                  <a:cubicBezTo>
                    <a:pt x="142" y="140"/>
                    <a:pt x="140" y="140"/>
                    <a:pt x="138" y="141"/>
                  </a:cubicBezTo>
                  <a:cubicBezTo>
                    <a:pt x="134" y="141"/>
                    <a:pt x="130" y="142"/>
                    <a:pt x="126" y="142"/>
                  </a:cubicBezTo>
                  <a:cubicBezTo>
                    <a:pt x="123" y="143"/>
                    <a:pt x="123" y="143"/>
                    <a:pt x="123" y="143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0" y="143"/>
                    <a:pt x="120" y="143"/>
                    <a:pt x="120" y="143"/>
                  </a:cubicBezTo>
                  <a:cubicBezTo>
                    <a:pt x="115" y="143"/>
                    <a:pt x="115" y="143"/>
                    <a:pt x="115" y="143"/>
                  </a:cubicBezTo>
                  <a:cubicBezTo>
                    <a:pt x="112" y="143"/>
                    <a:pt x="109" y="143"/>
                    <a:pt x="107" y="143"/>
                  </a:cubicBezTo>
                  <a:cubicBezTo>
                    <a:pt x="95" y="143"/>
                    <a:pt x="83" y="142"/>
                    <a:pt x="73" y="139"/>
                  </a:cubicBezTo>
                  <a:cubicBezTo>
                    <a:pt x="70" y="138"/>
                    <a:pt x="66" y="137"/>
                    <a:pt x="63" y="136"/>
                  </a:cubicBezTo>
                  <a:cubicBezTo>
                    <a:pt x="60" y="135"/>
                    <a:pt x="58" y="134"/>
                    <a:pt x="55" y="132"/>
                  </a:cubicBezTo>
                  <a:cubicBezTo>
                    <a:pt x="50" y="129"/>
                    <a:pt x="45" y="126"/>
                    <a:pt x="40" y="121"/>
                  </a:cubicBezTo>
                  <a:cubicBezTo>
                    <a:pt x="32" y="113"/>
                    <a:pt x="25" y="103"/>
                    <a:pt x="21" y="92"/>
                  </a:cubicBezTo>
                  <a:cubicBezTo>
                    <a:pt x="19" y="87"/>
                    <a:pt x="18" y="81"/>
                    <a:pt x="18" y="76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17" y="74"/>
                    <a:pt x="17" y="73"/>
                    <a:pt x="17" y="72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7" y="66"/>
                    <a:pt x="17" y="63"/>
                    <a:pt x="18" y="61"/>
                  </a:cubicBezTo>
                  <a:cubicBezTo>
                    <a:pt x="19" y="51"/>
                    <a:pt x="23" y="45"/>
                    <a:pt x="30" y="41"/>
                  </a:cubicBezTo>
                  <a:cubicBezTo>
                    <a:pt x="35" y="39"/>
                    <a:pt x="40" y="38"/>
                    <a:pt x="44" y="38"/>
                  </a:cubicBezTo>
                  <a:cubicBezTo>
                    <a:pt x="47" y="38"/>
                    <a:pt x="50" y="39"/>
                    <a:pt x="53" y="39"/>
                  </a:cubicBezTo>
                  <a:cubicBezTo>
                    <a:pt x="55" y="40"/>
                    <a:pt x="56" y="41"/>
                    <a:pt x="57" y="41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60" y="43"/>
                    <a:pt x="60" y="43"/>
                    <a:pt x="60" y="43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61" y="44"/>
                    <a:pt x="61" y="44"/>
                    <a:pt x="61" y="44"/>
                  </a:cubicBezTo>
                  <a:cubicBezTo>
                    <a:pt x="62" y="44"/>
                    <a:pt x="62" y="44"/>
                    <a:pt x="62" y="44"/>
                  </a:cubicBezTo>
                  <a:cubicBezTo>
                    <a:pt x="64" y="47"/>
                    <a:pt x="66" y="49"/>
                    <a:pt x="67" y="52"/>
                  </a:cubicBezTo>
                  <a:cubicBezTo>
                    <a:pt x="70" y="58"/>
                    <a:pt x="70" y="64"/>
                    <a:pt x="70" y="70"/>
                  </a:cubicBezTo>
                  <a:cubicBezTo>
                    <a:pt x="69" y="75"/>
                    <a:pt x="67" y="79"/>
                    <a:pt x="65" y="83"/>
                  </a:cubicBezTo>
                  <a:cubicBezTo>
                    <a:pt x="64" y="86"/>
                    <a:pt x="62" y="88"/>
                    <a:pt x="60" y="89"/>
                  </a:cubicBezTo>
                  <a:cubicBezTo>
                    <a:pt x="59" y="91"/>
                    <a:pt x="58" y="91"/>
                    <a:pt x="58" y="91"/>
                  </a:cubicBezTo>
                  <a:cubicBezTo>
                    <a:pt x="57" y="92"/>
                    <a:pt x="57" y="93"/>
                    <a:pt x="57" y="93"/>
                  </a:cubicBezTo>
                  <a:cubicBezTo>
                    <a:pt x="58" y="94"/>
                    <a:pt x="58" y="94"/>
                    <a:pt x="59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59" y="94"/>
                    <a:pt x="60" y="93"/>
                    <a:pt x="62" y="92"/>
                  </a:cubicBezTo>
                  <a:cubicBezTo>
                    <a:pt x="63" y="92"/>
                    <a:pt x="64" y="91"/>
                    <a:pt x="66" y="90"/>
                  </a:cubicBezTo>
                  <a:cubicBezTo>
                    <a:pt x="67" y="89"/>
                    <a:pt x="69" y="88"/>
                    <a:pt x="70" y="86"/>
                  </a:cubicBezTo>
                  <a:cubicBezTo>
                    <a:pt x="73" y="83"/>
                    <a:pt x="76" y="78"/>
                    <a:pt x="78" y="71"/>
                  </a:cubicBezTo>
                  <a:cubicBezTo>
                    <a:pt x="80" y="65"/>
                    <a:pt x="81" y="57"/>
                    <a:pt x="78" y="48"/>
                  </a:cubicBezTo>
                  <a:cubicBezTo>
                    <a:pt x="77" y="44"/>
                    <a:pt x="75" y="39"/>
                    <a:pt x="72" y="35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71" y="34"/>
                    <a:pt x="71" y="34"/>
                    <a:pt x="71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69" y="32"/>
                    <a:pt x="69" y="32"/>
                    <a:pt x="69" y="32"/>
                  </a:cubicBezTo>
                  <a:cubicBezTo>
                    <a:pt x="68" y="32"/>
                    <a:pt x="68" y="31"/>
                    <a:pt x="66" y="30"/>
                  </a:cubicBezTo>
                  <a:cubicBezTo>
                    <a:pt x="64" y="28"/>
                    <a:pt x="61" y="27"/>
                    <a:pt x="59" y="25"/>
                  </a:cubicBezTo>
                  <a:cubicBezTo>
                    <a:pt x="53" y="22"/>
                    <a:pt x="47" y="21"/>
                    <a:pt x="40" y="21"/>
                  </a:cubicBezTo>
                  <a:cubicBezTo>
                    <a:pt x="34" y="21"/>
                    <a:pt x="29" y="22"/>
                    <a:pt x="23" y="24"/>
                  </a:cubicBezTo>
                  <a:cubicBezTo>
                    <a:pt x="18" y="26"/>
                    <a:pt x="13" y="29"/>
                    <a:pt x="8" y="34"/>
                  </a:cubicBezTo>
                  <a:cubicBezTo>
                    <a:pt x="0" y="64"/>
                    <a:pt x="2" y="99"/>
                    <a:pt x="15" y="131"/>
                  </a:cubicBezTo>
                  <a:cubicBezTo>
                    <a:pt x="18" y="134"/>
                    <a:pt x="20" y="137"/>
                    <a:pt x="23" y="139"/>
                  </a:cubicBezTo>
                  <a:cubicBezTo>
                    <a:pt x="29" y="145"/>
                    <a:pt x="35" y="150"/>
                    <a:pt x="43" y="154"/>
                  </a:cubicBezTo>
                  <a:cubicBezTo>
                    <a:pt x="46" y="156"/>
                    <a:pt x="51" y="158"/>
                    <a:pt x="55" y="159"/>
                  </a:cubicBezTo>
                  <a:cubicBezTo>
                    <a:pt x="59" y="161"/>
                    <a:pt x="63" y="162"/>
                    <a:pt x="67" y="163"/>
                  </a:cubicBezTo>
                  <a:cubicBezTo>
                    <a:pt x="75" y="165"/>
                    <a:pt x="84" y="166"/>
                    <a:pt x="93" y="166"/>
                  </a:cubicBezTo>
                  <a:cubicBezTo>
                    <a:pt x="101" y="166"/>
                    <a:pt x="109" y="165"/>
                    <a:pt x="117" y="164"/>
                  </a:cubicBezTo>
                  <a:cubicBezTo>
                    <a:pt x="119" y="164"/>
                    <a:pt x="121" y="163"/>
                    <a:pt x="123" y="163"/>
                  </a:cubicBezTo>
                  <a:cubicBezTo>
                    <a:pt x="125" y="162"/>
                    <a:pt x="125" y="162"/>
                    <a:pt x="125" y="162"/>
                  </a:cubicBezTo>
                  <a:cubicBezTo>
                    <a:pt x="127" y="162"/>
                    <a:pt x="127" y="162"/>
                    <a:pt x="127" y="162"/>
                  </a:cubicBezTo>
                  <a:cubicBezTo>
                    <a:pt x="129" y="161"/>
                    <a:pt x="129" y="161"/>
                    <a:pt x="129" y="161"/>
                  </a:cubicBezTo>
                  <a:cubicBezTo>
                    <a:pt x="133" y="160"/>
                    <a:pt x="137" y="159"/>
                    <a:pt x="141" y="158"/>
                  </a:cubicBezTo>
                  <a:cubicBezTo>
                    <a:pt x="143" y="158"/>
                    <a:pt x="145" y="157"/>
                    <a:pt x="147" y="157"/>
                  </a:cubicBezTo>
                  <a:cubicBezTo>
                    <a:pt x="153" y="155"/>
                    <a:pt x="153" y="155"/>
                    <a:pt x="153" y="155"/>
                  </a:cubicBezTo>
                  <a:cubicBezTo>
                    <a:pt x="157" y="153"/>
                    <a:pt x="161" y="152"/>
                    <a:pt x="165" y="150"/>
                  </a:cubicBezTo>
                  <a:cubicBezTo>
                    <a:pt x="173" y="147"/>
                    <a:pt x="181" y="144"/>
                    <a:pt x="189" y="140"/>
                  </a:cubicBezTo>
                  <a:cubicBezTo>
                    <a:pt x="196" y="136"/>
                    <a:pt x="204" y="133"/>
                    <a:pt x="212" y="129"/>
                  </a:cubicBezTo>
                  <a:cubicBezTo>
                    <a:pt x="227" y="120"/>
                    <a:pt x="242" y="112"/>
                    <a:pt x="257" y="103"/>
                  </a:cubicBezTo>
                  <a:cubicBezTo>
                    <a:pt x="287" y="86"/>
                    <a:pt x="317" y="68"/>
                    <a:pt x="349" y="54"/>
                  </a:cubicBezTo>
                  <a:cubicBezTo>
                    <a:pt x="380" y="40"/>
                    <a:pt x="413" y="30"/>
                    <a:pt x="446" y="27"/>
                  </a:cubicBezTo>
                  <a:cubicBezTo>
                    <a:pt x="451" y="26"/>
                    <a:pt x="456" y="26"/>
                    <a:pt x="462" y="26"/>
                  </a:cubicBezTo>
                  <a:cubicBezTo>
                    <a:pt x="472" y="26"/>
                    <a:pt x="482" y="27"/>
                    <a:pt x="491" y="30"/>
                  </a:cubicBezTo>
                  <a:cubicBezTo>
                    <a:pt x="502" y="33"/>
                    <a:pt x="511" y="39"/>
                    <a:pt x="519" y="46"/>
                  </a:cubicBezTo>
                  <a:cubicBezTo>
                    <a:pt x="528" y="41"/>
                    <a:pt x="537" y="36"/>
                    <a:pt x="546" y="32"/>
                  </a:cubicBezTo>
                  <a:cubicBezTo>
                    <a:pt x="533" y="19"/>
                    <a:pt x="517" y="9"/>
                    <a:pt x="499" y="4"/>
                  </a:cubicBezTo>
                  <a:cubicBezTo>
                    <a:pt x="489" y="2"/>
                    <a:pt x="480" y="0"/>
                    <a:pt x="470" y="0"/>
                  </a:cubicBezTo>
                  <a:cubicBezTo>
                    <a:pt x="469" y="0"/>
                    <a:pt x="469" y="0"/>
                    <a:pt x="468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167"/>
            <p:cNvSpPr>
              <a:spLocks noEditPoints="1"/>
            </p:cNvSpPr>
            <p:nvPr/>
          </p:nvSpPr>
          <p:spPr bwMode="auto">
            <a:xfrm>
              <a:off x="6311900" y="3778250"/>
              <a:ext cx="1419225" cy="469900"/>
            </a:xfrm>
            <a:custGeom>
              <a:avLst/>
              <a:gdLst>
                <a:gd name="T0" fmla="*/ 111 w 883"/>
                <a:gd name="T1" fmla="*/ 0 h 293"/>
                <a:gd name="T2" fmla="*/ 65 w 883"/>
                <a:gd name="T3" fmla="*/ 11 h 293"/>
                <a:gd name="T4" fmla="*/ 14 w 883"/>
                <a:gd name="T5" fmla="*/ 62 h 293"/>
                <a:gd name="T6" fmla="*/ 11 w 883"/>
                <a:gd name="T7" fmla="*/ 69 h 293"/>
                <a:gd name="T8" fmla="*/ 0 w 883"/>
                <a:gd name="T9" fmla="*/ 99 h 293"/>
                <a:gd name="T10" fmla="*/ 4 w 883"/>
                <a:gd name="T11" fmla="*/ 122 h 293"/>
                <a:gd name="T12" fmla="*/ 2 w 883"/>
                <a:gd name="T13" fmla="*/ 160 h 293"/>
                <a:gd name="T14" fmla="*/ 23 w 883"/>
                <a:gd name="T15" fmla="*/ 223 h 293"/>
                <a:gd name="T16" fmla="*/ 42 w 883"/>
                <a:gd name="T17" fmla="*/ 246 h 293"/>
                <a:gd name="T18" fmla="*/ 64 w 883"/>
                <a:gd name="T19" fmla="*/ 264 h 293"/>
                <a:gd name="T20" fmla="*/ 69 w 883"/>
                <a:gd name="T21" fmla="*/ 267 h 293"/>
                <a:gd name="T22" fmla="*/ 158 w 883"/>
                <a:gd name="T23" fmla="*/ 293 h 293"/>
                <a:gd name="T24" fmla="*/ 228 w 883"/>
                <a:gd name="T25" fmla="*/ 286 h 293"/>
                <a:gd name="T26" fmla="*/ 457 w 883"/>
                <a:gd name="T27" fmla="*/ 184 h 293"/>
                <a:gd name="T28" fmla="*/ 572 w 883"/>
                <a:gd name="T29" fmla="*/ 121 h 293"/>
                <a:gd name="T30" fmla="*/ 719 w 883"/>
                <a:gd name="T31" fmla="*/ 89 h 293"/>
                <a:gd name="T32" fmla="*/ 859 w 883"/>
                <a:gd name="T33" fmla="*/ 178 h 293"/>
                <a:gd name="T34" fmla="*/ 795 w 883"/>
                <a:gd name="T35" fmla="*/ 244 h 293"/>
                <a:gd name="T36" fmla="*/ 789 w 883"/>
                <a:gd name="T37" fmla="*/ 241 h 293"/>
                <a:gd name="T38" fmla="*/ 782 w 883"/>
                <a:gd name="T39" fmla="*/ 195 h 293"/>
                <a:gd name="T40" fmla="*/ 781 w 883"/>
                <a:gd name="T41" fmla="*/ 182 h 293"/>
                <a:gd name="T42" fmla="*/ 766 w 883"/>
                <a:gd name="T43" fmla="*/ 229 h 293"/>
                <a:gd name="T44" fmla="*/ 831 w 883"/>
                <a:gd name="T45" fmla="*/ 263 h 293"/>
                <a:gd name="T46" fmla="*/ 868 w 883"/>
                <a:gd name="T47" fmla="*/ 237 h 293"/>
                <a:gd name="T48" fmla="*/ 870 w 883"/>
                <a:gd name="T49" fmla="*/ 232 h 293"/>
                <a:gd name="T50" fmla="*/ 797 w 883"/>
                <a:gd name="T51" fmla="*/ 79 h 293"/>
                <a:gd name="T52" fmla="*/ 583 w 883"/>
                <a:gd name="T53" fmla="*/ 91 h 293"/>
                <a:gd name="T54" fmla="*/ 480 w 883"/>
                <a:gd name="T55" fmla="*/ 146 h 293"/>
                <a:gd name="T56" fmla="*/ 236 w 883"/>
                <a:gd name="T57" fmla="*/ 275 h 293"/>
                <a:gd name="T58" fmla="*/ 166 w 883"/>
                <a:gd name="T59" fmla="*/ 286 h 293"/>
                <a:gd name="T60" fmla="*/ 77 w 883"/>
                <a:gd name="T61" fmla="*/ 262 h 293"/>
                <a:gd name="T62" fmla="*/ 71 w 883"/>
                <a:gd name="T63" fmla="*/ 258 h 293"/>
                <a:gd name="T64" fmla="*/ 52 w 883"/>
                <a:gd name="T65" fmla="*/ 242 h 293"/>
                <a:gd name="T66" fmla="*/ 36 w 883"/>
                <a:gd name="T67" fmla="*/ 220 h 293"/>
                <a:gd name="T68" fmla="*/ 26 w 883"/>
                <a:gd name="T69" fmla="*/ 86 h 293"/>
                <a:gd name="T70" fmla="*/ 32 w 883"/>
                <a:gd name="T71" fmla="*/ 73 h 293"/>
                <a:gd name="T72" fmla="*/ 42 w 883"/>
                <a:gd name="T73" fmla="*/ 59 h 293"/>
                <a:gd name="T74" fmla="*/ 158 w 883"/>
                <a:gd name="T75" fmla="*/ 41 h 293"/>
                <a:gd name="T76" fmla="*/ 172 w 883"/>
                <a:gd name="T77" fmla="*/ 76 h 293"/>
                <a:gd name="T78" fmla="*/ 171 w 883"/>
                <a:gd name="T79" fmla="*/ 83 h 293"/>
                <a:gd name="T80" fmla="*/ 165 w 883"/>
                <a:gd name="T81" fmla="*/ 99 h 293"/>
                <a:gd name="T82" fmla="*/ 130 w 883"/>
                <a:gd name="T83" fmla="*/ 120 h 293"/>
                <a:gd name="T84" fmla="*/ 122 w 883"/>
                <a:gd name="T85" fmla="*/ 119 h 293"/>
                <a:gd name="T86" fmla="*/ 93 w 883"/>
                <a:gd name="T87" fmla="*/ 84 h 293"/>
                <a:gd name="T88" fmla="*/ 94 w 883"/>
                <a:gd name="T89" fmla="*/ 63 h 293"/>
                <a:gd name="T90" fmla="*/ 84 w 883"/>
                <a:gd name="T91" fmla="*/ 85 h 293"/>
                <a:gd name="T92" fmla="*/ 119 w 883"/>
                <a:gd name="T93" fmla="*/ 132 h 293"/>
                <a:gd name="T94" fmla="*/ 122 w 883"/>
                <a:gd name="T95" fmla="*/ 133 h 293"/>
                <a:gd name="T96" fmla="*/ 131 w 883"/>
                <a:gd name="T97" fmla="*/ 134 h 293"/>
                <a:gd name="T98" fmla="*/ 160 w 883"/>
                <a:gd name="T99" fmla="*/ 126 h 293"/>
                <a:gd name="T100" fmla="*/ 187 w 883"/>
                <a:gd name="T101" fmla="*/ 94 h 293"/>
                <a:gd name="T102" fmla="*/ 188 w 883"/>
                <a:gd name="T103" fmla="*/ 90 h 293"/>
                <a:gd name="T104" fmla="*/ 190 w 883"/>
                <a:gd name="T105" fmla="*/ 80 h 293"/>
                <a:gd name="T106" fmla="*/ 173 w 883"/>
                <a:gd name="T107" fmla="*/ 28 h 293"/>
                <a:gd name="T108" fmla="*/ 157 w 883"/>
                <a:gd name="T109" fmla="*/ 14 h 293"/>
                <a:gd name="T110" fmla="*/ 116 w 883"/>
                <a:gd name="T11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883" h="293">
                  <a:moveTo>
                    <a:pt x="33" y="72"/>
                  </a:moveTo>
                  <a:cubicBezTo>
                    <a:pt x="33" y="72"/>
                    <a:pt x="33" y="72"/>
                    <a:pt x="33" y="72"/>
                  </a:cubicBezTo>
                  <a:cubicBezTo>
                    <a:pt x="33" y="72"/>
                    <a:pt x="33" y="72"/>
                    <a:pt x="33" y="72"/>
                  </a:cubicBezTo>
                  <a:moveTo>
                    <a:pt x="111" y="0"/>
                  </a:moveTo>
                  <a:cubicBezTo>
                    <a:pt x="101" y="0"/>
                    <a:pt x="91" y="2"/>
                    <a:pt x="82" y="4"/>
                  </a:cubicBezTo>
                  <a:cubicBezTo>
                    <a:pt x="79" y="5"/>
                    <a:pt x="76" y="6"/>
                    <a:pt x="73" y="8"/>
                  </a:cubicBezTo>
                  <a:cubicBezTo>
                    <a:pt x="72" y="8"/>
                    <a:pt x="71" y="8"/>
                    <a:pt x="70" y="9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0" y="14"/>
                    <a:pt x="55" y="17"/>
                    <a:pt x="50" y="20"/>
                  </a:cubicBezTo>
                  <a:cubicBezTo>
                    <a:pt x="41" y="27"/>
                    <a:pt x="32" y="36"/>
                    <a:pt x="25" y="46"/>
                  </a:cubicBezTo>
                  <a:cubicBezTo>
                    <a:pt x="21" y="50"/>
                    <a:pt x="18" y="55"/>
                    <a:pt x="15" y="61"/>
                  </a:cubicBezTo>
                  <a:cubicBezTo>
                    <a:pt x="14" y="62"/>
                    <a:pt x="14" y="62"/>
                    <a:pt x="14" y="62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4" y="63"/>
                    <a:pt x="14" y="63"/>
                    <a:pt x="14" y="6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8" y="74"/>
                    <a:pt x="8" y="75"/>
                    <a:pt x="7" y="77"/>
                  </a:cubicBezTo>
                  <a:cubicBezTo>
                    <a:pt x="5" y="83"/>
                    <a:pt x="2" y="89"/>
                    <a:pt x="1" y="95"/>
                  </a:cubicBezTo>
                  <a:cubicBezTo>
                    <a:pt x="1" y="96"/>
                    <a:pt x="0" y="98"/>
                    <a:pt x="0" y="99"/>
                  </a:cubicBezTo>
                  <a:cubicBezTo>
                    <a:pt x="0" y="101"/>
                    <a:pt x="1" y="102"/>
                    <a:pt x="1" y="104"/>
                  </a:cubicBezTo>
                  <a:cubicBezTo>
                    <a:pt x="2" y="107"/>
                    <a:pt x="2" y="110"/>
                    <a:pt x="3" y="113"/>
                  </a:cubicBezTo>
                  <a:cubicBezTo>
                    <a:pt x="3" y="118"/>
                    <a:pt x="3" y="118"/>
                    <a:pt x="3" y="118"/>
                  </a:cubicBezTo>
                  <a:cubicBezTo>
                    <a:pt x="4" y="122"/>
                    <a:pt x="4" y="122"/>
                    <a:pt x="4" y="122"/>
                  </a:cubicBezTo>
                  <a:cubicBezTo>
                    <a:pt x="4" y="126"/>
                    <a:pt x="4" y="129"/>
                    <a:pt x="4" y="132"/>
                  </a:cubicBezTo>
                  <a:cubicBezTo>
                    <a:pt x="4" y="135"/>
                    <a:pt x="4" y="138"/>
                    <a:pt x="4" y="141"/>
                  </a:cubicBezTo>
                  <a:cubicBezTo>
                    <a:pt x="4" y="145"/>
                    <a:pt x="3" y="148"/>
                    <a:pt x="3" y="151"/>
                  </a:cubicBezTo>
                  <a:cubicBezTo>
                    <a:pt x="2" y="154"/>
                    <a:pt x="2" y="157"/>
                    <a:pt x="2" y="160"/>
                  </a:cubicBezTo>
                  <a:cubicBezTo>
                    <a:pt x="1" y="163"/>
                    <a:pt x="1" y="165"/>
                    <a:pt x="0" y="168"/>
                  </a:cubicBezTo>
                  <a:cubicBezTo>
                    <a:pt x="0" y="168"/>
                    <a:pt x="0" y="169"/>
                    <a:pt x="0" y="170"/>
                  </a:cubicBezTo>
                  <a:cubicBezTo>
                    <a:pt x="2" y="176"/>
                    <a:pt x="4" y="182"/>
                    <a:pt x="6" y="188"/>
                  </a:cubicBezTo>
                  <a:cubicBezTo>
                    <a:pt x="10" y="200"/>
                    <a:pt x="16" y="212"/>
                    <a:pt x="23" y="223"/>
                  </a:cubicBezTo>
                  <a:cubicBezTo>
                    <a:pt x="26" y="227"/>
                    <a:pt x="26" y="227"/>
                    <a:pt x="26" y="227"/>
                  </a:cubicBezTo>
                  <a:cubicBezTo>
                    <a:pt x="27" y="228"/>
                    <a:pt x="28" y="229"/>
                    <a:pt x="29" y="231"/>
                  </a:cubicBezTo>
                  <a:cubicBezTo>
                    <a:pt x="35" y="238"/>
                    <a:pt x="35" y="238"/>
                    <a:pt x="35" y="238"/>
                  </a:cubicBezTo>
                  <a:cubicBezTo>
                    <a:pt x="42" y="246"/>
                    <a:pt x="42" y="246"/>
                    <a:pt x="42" y="246"/>
                  </a:cubicBezTo>
                  <a:cubicBezTo>
                    <a:pt x="43" y="247"/>
                    <a:pt x="44" y="248"/>
                    <a:pt x="45" y="249"/>
                  </a:cubicBezTo>
                  <a:cubicBezTo>
                    <a:pt x="49" y="252"/>
                    <a:pt x="49" y="252"/>
                    <a:pt x="49" y="252"/>
                  </a:cubicBezTo>
                  <a:cubicBezTo>
                    <a:pt x="51" y="254"/>
                    <a:pt x="54" y="257"/>
                    <a:pt x="56" y="259"/>
                  </a:cubicBezTo>
                  <a:cubicBezTo>
                    <a:pt x="64" y="264"/>
                    <a:pt x="64" y="264"/>
                    <a:pt x="64" y="264"/>
                  </a:cubicBezTo>
                  <a:cubicBezTo>
                    <a:pt x="66" y="266"/>
                    <a:pt x="66" y="266"/>
                    <a:pt x="66" y="266"/>
                  </a:cubicBezTo>
                  <a:cubicBezTo>
                    <a:pt x="67" y="266"/>
                    <a:pt x="67" y="266"/>
                    <a:pt x="67" y="266"/>
                  </a:cubicBezTo>
                  <a:cubicBezTo>
                    <a:pt x="68" y="267"/>
                    <a:pt x="68" y="267"/>
                    <a:pt x="68" y="267"/>
                  </a:cubicBezTo>
                  <a:cubicBezTo>
                    <a:pt x="69" y="267"/>
                    <a:pt x="69" y="267"/>
                    <a:pt x="69" y="267"/>
                  </a:cubicBezTo>
                  <a:cubicBezTo>
                    <a:pt x="73" y="270"/>
                    <a:pt x="73" y="270"/>
                    <a:pt x="73" y="270"/>
                  </a:cubicBezTo>
                  <a:cubicBezTo>
                    <a:pt x="75" y="271"/>
                    <a:pt x="79" y="273"/>
                    <a:pt x="82" y="274"/>
                  </a:cubicBezTo>
                  <a:cubicBezTo>
                    <a:pt x="93" y="280"/>
                    <a:pt x="106" y="285"/>
                    <a:pt x="119" y="288"/>
                  </a:cubicBezTo>
                  <a:cubicBezTo>
                    <a:pt x="132" y="291"/>
                    <a:pt x="145" y="292"/>
                    <a:pt x="158" y="293"/>
                  </a:cubicBezTo>
                  <a:cubicBezTo>
                    <a:pt x="162" y="293"/>
                    <a:pt x="165" y="293"/>
                    <a:pt x="168" y="293"/>
                  </a:cubicBezTo>
                  <a:cubicBezTo>
                    <a:pt x="178" y="293"/>
                    <a:pt x="188" y="292"/>
                    <a:pt x="198" y="291"/>
                  </a:cubicBezTo>
                  <a:cubicBezTo>
                    <a:pt x="205" y="290"/>
                    <a:pt x="212" y="289"/>
                    <a:pt x="218" y="288"/>
                  </a:cubicBezTo>
                  <a:cubicBezTo>
                    <a:pt x="228" y="286"/>
                    <a:pt x="228" y="286"/>
                    <a:pt x="228" y="286"/>
                  </a:cubicBezTo>
                  <a:cubicBezTo>
                    <a:pt x="238" y="283"/>
                    <a:pt x="238" y="283"/>
                    <a:pt x="238" y="283"/>
                  </a:cubicBezTo>
                  <a:cubicBezTo>
                    <a:pt x="264" y="277"/>
                    <a:pt x="289" y="267"/>
                    <a:pt x="314" y="256"/>
                  </a:cubicBezTo>
                  <a:cubicBezTo>
                    <a:pt x="363" y="234"/>
                    <a:pt x="411" y="210"/>
                    <a:pt x="457" y="185"/>
                  </a:cubicBezTo>
                  <a:cubicBezTo>
                    <a:pt x="457" y="185"/>
                    <a:pt x="457" y="184"/>
                    <a:pt x="457" y="184"/>
                  </a:cubicBezTo>
                  <a:cubicBezTo>
                    <a:pt x="464" y="181"/>
                    <a:pt x="471" y="177"/>
                    <a:pt x="478" y="173"/>
                  </a:cubicBezTo>
                  <a:cubicBezTo>
                    <a:pt x="493" y="164"/>
                    <a:pt x="509" y="154"/>
                    <a:pt x="524" y="146"/>
                  </a:cubicBezTo>
                  <a:cubicBezTo>
                    <a:pt x="531" y="142"/>
                    <a:pt x="539" y="138"/>
                    <a:pt x="546" y="134"/>
                  </a:cubicBezTo>
                  <a:cubicBezTo>
                    <a:pt x="554" y="129"/>
                    <a:pt x="563" y="125"/>
                    <a:pt x="572" y="121"/>
                  </a:cubicBezTo>
                  <a:cubicBezTo>
                    <a:pt x="579" y="119"/>
                    <a:pt x="585" y="116"/>
                    <a:pt x="591" y="114"/>
                  </a:cubicBezTo>
                  <a:cubicBezTo>
                    <a:pt x="614" y="105"/>
                    <a:pt x="637" y="99"/>
                    <a:pt x="660" y="95"/>
                  </a:cubicBezTo>
                  <a:cubicBezTo>
                    <a:pt x="671" y="93"/>
                    <a:pt x="683" y="91"/>
                    <a:pt x="694" y="90"/>
                  </a:cubicBezTo>
                  <a:cubicBezTo>
                    <a:pt x="702" y="89"/>
                    <a:pt x="711" y="89"/>
                    <a:pt x="719" y="89"/>
                  </a:cubicBezTo>
                  <a:cubicBezTo>
                    <a:pt x="722" y="89"/>
                    <a:pt x="724" y="89"/>
                    <a:pt x="727" y="89"/>
                  </a:cubicBezTo>
                  <a:cubicBezTo>
                    <a:pt x="749" y="90"/>
                    <a:pt x="770" y="94"/>
                    <a:pt x="788" y="101"/>
                  </a:cubicBezTo>
                  <a:cubicBezTo>
                    <a:pt x="807" y="109"/>
                    <a:pt x="823" y="120"/>
                    <a:pt x="835" y="133"/>
                  </a:cubicBezTo>
                  <a:cubicBezTo>
                    <a:pt x="847" y="147"/>
                    <a:pt x="856" y="162"/>
                    <a:pt x="859" y="178"/>
                  </a:cubicBezTo>
                  <a:cubicBezTo>
                    <a:pt x="862" y="194"/>
                    <a:pt x="861" y="210"/>
                    <a:pt x="854" y="222"/>
                  </a:cubicBezTo>
                  <a:cubicBezTo>
                    <a:pt x="848" y="234"/>
                    <a:pt x="837" y="242"/>
                    <a:pt x="826" y="246"/>
                  </a:cubicBezTo>
                  <a:cubicBezTo>
                    <a:pt x="821" y="248"/>
                    <a:pt x="816" y="249"/>
                    <a:pt x="812" y="249"/>
                  </a:cubicBezTo>
                  <a:cubicBezTo>
                    <a:pt x="806" y="249"/>
                    <a:pt x="800" y="247"/>
                    <a:pt x="795" y="244"/>
                  </a:cubicBezTo>
                  <a:cubicBezTo>
                    <a:pt x="794" y="244"/>
                    <a:pt x="794" y="244"/>
                    <a:pt x="794" y="244"/>
                  </a:cubicBezTo>
                  <a:cubicBezTo>
                    <a:pt x="793" y="243"/>
                    <a:pt x="793" y="243"/>
                    <a:pt x="793" y="243"/>
                  </a:cubicBezTo>
                  <a:cubicBezTo>
                    <a:pt x="792" y="243"/>
                    <a:pt x="792" y="243"/>
                    <a:pt x="792" y="243"/>
                  </a:cubicBezTo>
                  <a:cubicBezTo>
                    <a:pt x="791" y="242"/>
                    <a:pt x="790" y="241"/>
                    <a:pt x="789" y="241"/>
                  </a:cubicBezTo>
                  <a:cubicBezTo>
                    <a:pt x="788" y="239"/>
                    <a:pt x="786" y="237"/>
                    <a:pt x="785" y="236"/>
                  </a:cubicBezTo>
                  <a:cubicBezTo>
                    <a:pt x="782" y="232"/>
                    <a:pt x="781" y="229"/>
                    <a:pt x="779" y="225"/>
                  </a:cubicBezTo>
                  <a:cubicBezTo>
                    <a:pt x="777" y="218"/>
                    <a:pt x="777" y="211"/>
                    <a:pt x="778" y="206"/>
                  </a:cubicBezTo>
                  <a:cubicBezTo>
                    <a:pt x="779" y="201"/>
                    <a:pt x="781" y="197"/>
                    <a:pt x="782" y="195"/>
                  </a:cubicBezTo>
                  <a:cubicBezTo>
                    <a:pt x="784" y="193"/>
                    <a:pt x="785" y="192"/>
                    <a:pt x="785" y="192"/>
                  </a:cubicBezTo>
                  <a:cubicBezTo>
                    <a:pt x="785" y="191"/>
                    <a:pt x="785" y="191"/>
                    <a:pt x="785" y="191"/>
                  </a:cubicBezTo>
                  <a:cubicBezTo>
                    <a:pt x="787" y="189"/>
                    <a:pt x="787" y="186"/>
                    <a:pt x="785" y="184"/>
                  </a:cubicBezTo>
                  <a:cubicBezTo>
                    <a:pt x="784" y="183"/>
                    <a:pt x="783" y="182"/>
                    <a:pt x="781" y="182"/>
                  </a:cubicBezTo>
                  <a:cubicBezTo>
                    <a:pt x="780" y="182"/>
                    <a:pt x="778" y="183"/>
                    <a:pt x="777" y="184"/>
                  </a:cubicBezTo>
                  <a:cubicBezTo>
                    <a:pt x="777" y="184"/>
                    <a:pt x="776" y="185"/>
                    <a:pt x="773" y="188"/>
                  </a:cubicBezTo>
                  <a:cubicBezTo>
                    <a:pt x="771" y="191"/>
                    <a:pt x="767" y="196"/>
                    <a:pt x="766" y="203"/>
                  </a:cubicBezTo>
                  <a:cubicBezTo>
                    <a:pt x="764" y="210"/>
                    <a:pt x="763" y="219"/>
                    <a:pt x="766" y="229"/>
                  </a:cubicBezTo>
                  <a:cubicBezTo>
                    <a:pt x="769" y="239"/>
                    <a:pt x="775" y="250"/>
                    <a:pt x="787" y="258"/>
                  </a:cubicBezTo>
                  <a:cubicBezTo>
                    <a:pt x="793" y="261"/>
                    <a:pt x="800" y="264"/>
                    <a:pt x="808" y="265"/>
                  </a:cubicBezTo>
                  <a:cubicBezTo>
                    <a:pt x="810" y="265"/>
                    <a:pt x="812" y="265"/>
                    <a:pt x="814" y="265"/>
                  </a:cubicBezTo>
                  <a:cubicBezTo>
                    <a:pt x="819" y="265"/>
                    <a:pt x="825" y="264"/>
                    <a:pt x="831" y="263"/>
                  </a:cubicBezTo>
                  <a:cubicBezTo>
                    <a:pt x="839" y="260"/>
                    <a:pt x="846" y="257"/>
                    <a:pt x="853" y="251"/>
                  </a:cubicBezTo>
                  <a:cubicBezTo>
                    <a:pt x="857" y="249"/>
                    <a:pt x="860" y="246"/>
                    <a:pt x="863" y="242"/>
                  </a:cubicBezTo>
                  <a:cubicBezTo>
                    <a:pt x="865" y="239"/>
                    <a:pt x="865" y="239"/>
                    <a:pt x="865" y="239"/>
                  </a:cubicBezTo>
                  <a:cubicBezTo>
                    <a:pt x="866" y="238"/>
                    <a:pt x="867" y="238"/>
                    <a:pt x="868" y="237"/>
                  </a:cubicBezTo>
                  <a:cubicBezTo>
                    <a:pt x="869" y="234"/>
                    <a:pt x="869" y="234"/>
                    <a:pt x="869" y="234"/>
                  </a:cubicBezTo>
                  <a:cubicBezTo>
                    <a:pt x="869" y="234"/>
                    <a:pt x="869" y="234"/>
                    <a:pt x="869" y="234"/>
                  </a:cubicBezTo>
                  <a:cubicBezTo>
                    <a:pt x="870" y="233"/>
                    <a:pt x="870" y="233"/>
                    <a:pt x="870" y="233"/>
                  </a:cubicBezTo>
                  <a:cubicBezTo>
                    <a:pt x="870" y="232"/>
                    <a:pt x="870" y="232"/>
                    <a:pt x="870" y="232"/>
                  </a:cubicBezTo>
                  <a:cubicBezTo>
                    <a:pt x="871" y="231"/>
                    <a:pt x="871" y="231"/>
                    <a:pt x="871" y="231"/>
                  </a:cubicBezTo>
                  <a:cubicBezTo>
                    <a:pt x="880" y="215"/>
                    <a:pt x="883" y="194"/>
                    <a:pt x="880" y="174"/>
                  </a:cubicBezTo>
                  <a:cubicBezTo>
                    <a:pt x="876" y="154"/>
                    <a:pt x="866" y="135"/>
                    <a:pt x="852" y="118"/>
                  </a:cubicBezTo>
                  <a:cubicBezTo>
                    <a:pt x="837" y="102"/>
                    <a:pt x="819" y="89"/>
                    <a:pt x="797" y="79"/>
                  </a:cubicBezTo>
                  <a:cubicBezTo>
                    <a:pt x="776" y="70"/>
                    <a:pt x="752" y="66"/>
                    <a:pt x="728" y="65"/>
                  </a:cubicBezTo>
                  <a:cubicBezTo>
                    <a:pt x="724" y="64"/>
                    <a:pt x="720" y="64"/>
                    <a:pt x="716" y="64"/>
                  </a:cubicBezTo>
                  <a:cubicBezTo>
                    <a:pt x="696" y="64"/>
                    <a:pt x="675" y="67"/>
                    <a:pt x="655" y="70"/>
                  </a:cubicBezTo>
                  <a:cubicBezTo>
                    <a:pt x="631" y="75"/>
                    <a:pt x="606" y="82"/>
                    <a:pt x="583" y="91"/>
                  </a:cubicBezTo>
                  <a:cubicBezTo>
                    <a:pt x="574" y="94"/>
                    <a:pt x="565" y="98"/>
                    <a:pt x="557" y="102"/>
                  </a:cubicBezTo>
                  <a:cubicBezTo>
                    <a:pt x="548" y="106"/>
                    <a:pt x="539" y="111"/>
                    <a:pt x="530" y="116"/>
                  </a:cubicBezTo>
                  <a:cubicBezTo>
                    <a:pt x="524" y="119"/>
                    <a:pt x="518" y="122"/>
                    <a:pt x="513" y="126"/>
                  </a:cubicBezTo>
                  <a:cubicBezTo>
                    <a:pt x="502" y="132"/>
                    <a:pt x="491" y="139"/>
                    <a:pt x="480" y="146"/>
                  </a:cubicBezTo>
                  <a:cubicBezTo>
                    <a:pt x="468" y="153"/>
                    <a:pt x="457" y="159"/>
                    <a:pt x="446" y="166"/>
                  </a:cubicBezTo>
                  <a:cubicBezTo>
                    <a:pt x="424" y="180"/>
                    <a:pt x="401" y="193"/>
                    <a:pt x="378" y="206"/>
                  </a:cubicBezTo>
                  <a:cubicBezTo>
                    <a:pt x="355" y="219"/>
                    <a:pt x="332" y="232"/>
                    <a:pt x="308" y="244"/>
                  </a:cubicBezTo>
                  <a:cubicBezTo>
                    <a:pt x="285" y="256"/>
                    <a:pt x="261" y="267"/>
                    <a:pt x="236" y="275"/>
                  </a:cubicBezTo>
                  <a:cubicBezTo>
                    <a:pt x="226" y="277"/>
                    <a:pt x="226" y="277"/>
                    <a:pt x="226" y="277"/>
                  </a:cubicBezTo>
                  <a:cubicBezTo>
                    <a:pt x="217" y="280"/>
                    <a:pt x="217" y="280"/>
                    <a:pt x="217" y="280"/>
                  </a:cubicBezTo>
                  <a:cubicBezTo>
                    <a:pt x="210" y="281"/>
                    <a:pt x="204" y="282"/>
                    <a:pt x="197" y="283"/>
                  </a:cubicBezTo>
                  <a:cubicBezTo>
                    <a:pt x="187" y="285"/>
                    <a:pt x="176" y="286"/>
                    <a:pt x="166" y="286"/>
                  </a:cubicBezTo>
                  <a:cubicBezTo>
                    <a:pt x="163" y="286"/>
                    <a:pt x="161" y="285"/>
                    <a:pt x="159" y="285"/>
                  </a:cubicBezTo>
                  <a:cubicBezTo>
                    <a:pt x="146" y="285"/>
                    <a:pt x="133" y="283"/>
                    <a:pt x="121" y="280"/>
                  </a:cubicBezTo>
                  <a:cubicBezTo>
                    <a:pt x="108" y="277"/>
                    <a:pt x="96" y="273"/>
                    <a:pt x="85" y="267"/>
                  </a:cubicBezTo>
                  <a:cubicBezTo>
                    <a:pt x="83" y="265"/>
                    <a:pt x="80" y="264"/>
                    <a:pt x="77" y="262"/>
                  </a:cubicBezTo>
                  <a:cubicBezTo>
                    <a:pt x="73" y="260"/>
                    <a:pt x="73" y="260"/>
                    <a:pt x="73" y="260"/>
                  </a:cubicBezTo>
                  <a:cubicBezTo>
                    <a:pt x="72" y="259"/>
                    <a:pt x="72" y="259"/>
                    <a:pt x="72" y="259"/>
                  </a:cubicBezTo>
                  <a:cubicBezTo>
                    <a:pt x="72" y="259"/>
                    <a:pt x="72" y="259"/>
                    <a:pt x="72" y="259"/>
                  </a:cubicBezTo>
                  <a:cubicBezTo>
                    <a:pt x="71" y="258"/>
                    <a:pt x="71" y="258"/>
                    <a:pt x="71" y="258"/>
                  </a:cubicBezTo>
                  <a:cubicBezTo>
                    <a:pt x="70" y="257"/>
                    <a:pt x="70" y="257"/>
                    <a:pt x="70" y="257"/>
                  </a:cubicBezTo>
                  <a:cubicBezTo>
                    <a:pt x="62" y="251"/>
                    <a:pt x="62" y="251"/>
                    <a:pt x="62" y="251"/>
                  </a:cubicBezTo>
                  <a:cubicBezTo>
                    <a:pt x="60" y="249"/>
                    <a:pt x="58" y="247"/>
                    <a:pt x="56" y="245"/>
                  </a:cubicBezTo>
                  <a:cubicBezTo>
                    <a:pt x="52" y="242"/>
                    <a:pt x="52" y="242"/>
                    <a:pt x="52" y="242"/>
                  </a:cubicBezTo>
                  <a:cubicBezTo>
                    <a:pt x="51" y="241"/>
                    <a:pt x="50" y="239"/>
                    <a:pt x="49" y="238"/>
                  </a:cubicBezTo>
                  <a:cubicBezTo>
                    <a:pt x="44" y="231"/>
                    <a:pt x="44" y="231"/>
                    <a:pt x="44" y="231"/>
                  </a:cubicBezTo>
                  <a:cubicBezTo>
                    <a:pt x="38" y="224"/>
                    <a:pt x="38" y="224"/>
                    <a:pt x="38" y="224"/>
                  </a:cubicBezTo>
                  <a:cubicBezTo>
                    <a:pt x="38" y="223"/>
                    <a:pt x="37" y="221"/>
                    <a:pt x="36" y="220"/>
                  </a:cubicBezTo>
                  <a:cubicBezTo>
                    <a:pt x="34" y="216"/>
                    <a:pt x="34" y="216"/>
                    <a:pt x="34" y="216"/>
                  </a:cubicBezTo>
                  <a:cubicBezTo>
                    <a:pt x="31" y="211"/>
                    <a:pt x="28" y="206"/>
                    <a:pt x="26" y="201"/>
                  </a:cubicBezTo>
                  <a:cubicBezTo>
                    <a:pt x="13" y="169"/>
                    <a:pt x="11" y="134"/>
                    <a:pt x="19" y="104"/>
                  </a:cubicBezTo>
                  <a:cubicBezTo>
                    <a:pt x="21" y="97"/>
                    <a:pt x="23" y="91"/>
                    <a:pt x="26" y="86"/>
                  </a:cubicBezTo>
                  <a:cubicBezTo>
                    <a:pt x="26" y="85"/>
                    <a:pt x="27" y="83"/>
                    <a:pt x="27" y="82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31" y="74"/>
                    <a:pt x="31" y="74"/>
                    <a:pt x="31" y="74"/>
                  </a:cubicBezTo>
                  <a:cubicBezTo>
                    <a:pt x="32" y="73"/>
                    <a:pt x="32" y="73"/>
                    <a:pt x="32" y="73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3" y="72"/>
                    <a:pt x="33" y="72"/>
                  </a:cubicBezTo>
                  <a:cubicBezTo>
                    <a:pt x="33" y="71"/>
                    <a:pt x="33" y="71"/>
                    <a:pt x="33" y="71"/>
                  </a:cubicBezTo>
                  <a:cubicBezTo>
                    <a:pt x="36" y="67"/>
                    <a:pt x="39" y="63"/>
                    <a:pt x="42" y="59"/>
                  </a:cubicBezTo>
                  <a:cubicBezTo>
                    <a:pt x="48" y="51"/>
                    <a:pt x="55" y="44"/>
                    <a:pt x="63" y="38"/>
                  </a:cubicBezTo>
                  <a:cubicBezTo>
                    <a:pt x="78" y="27"/>
                    <a:pt x="95" y="21"/>
                    <a:pt x="111" y="21"/>
                  </a:cubicBezTo>
                  <a:cubicBezTo>
                    <a:pt x="112" y="21"/>
                    <a:pt x="113" y="21"/>
                    <a:pt x="115" y="21"/>
                  </a:cubicBezTo>
                  <a:cubicBezTo>
                    <a:pt x="132" y="22"/>
                    <a:pt x="148" y="29"/>
                    <a:pt x="158" y="41"/>
                  </a:cubicBezTo>
                  <a:cubicBezTo>
                    <a:pt x="161" y="44"/>
                    <a:pt x="163" y="47"/>
                    <a:pt x="165" y="50"/>
                  </a:cubicBezTo>
                  <a:cubicBezTo>
                    <a:pt x="167" y="53"/>
                    <a:pt x="168" y="57"/>
                    <a:pt x="169" y="60"/>
                  </a:cubicBezTo>
                  <a:cubicBezTo>
                    <a:pt x="171" y="64"/>
                    <a:pt x="171" y="67"/>
                    <a:pt x="172" y="71"/>
                  </a:cubicBezTo>
                  <a:cubicBezTo>
                    <a:pt x="172" y="73"/>
                    <a:pt x="172" y="74"/>
                    <a:pt x="172" y="76"/>
                  </a:cubicBezTo>
                  <a:cubicBezTo>
                    <a:pt x="172" y="79"/>
                    <a:pt x="172" y="79"/>
                    <a:pt x="172" y="79"/>
                  </a:cubicBezTo>
                  <a:cubicBezTo>
                    <a:pt x="172" y="81"/>
                    <a:pt x="172" y="81"/>
                    <a:pt x="172" y="81"/>
                  </a:cubicBezTo>
                  <a:cubicBezTo>
                    <a:pt x="172" y="82"/>
                    <a:pt x="172" y="82"/>
                    <a:pt x="172" y="82"/>
                  </a:cubicBezTo>
                  <a:cubicBezTo>
                    <a:pt x="171" y="83"/>
                    <a:pt x="171" y="83"/>
                    <a:pt x="171" y="83"/>
                  </a:cubicBezTo>
                  <a:cubicBezTo>
                    <a:pt x="171" y="86"/>
                    <a:pt x="171" y="86"/>
                    <a:pt x="171" y="86"/>
                  </a:cubicBezTo>
                  <a:cubicBezTo>
                    <a:pt x="170" y="88"/>
                    <a:pt x="170" y="88"/>
                    <a:pt x="170" y="88"/>
                  </a:cubicBezTo>
                  <a:cubicBezTo>
                    <a:pt x="170" y="89"/>
                    <a:pt x="170" y="90"/>
                    <a:pt x="169" y="91"/>
                  </a:cubicBezTo>
                  <a:cubicBezTo>
                    <a:pt x="168" y="94"/>
                    <a:pt x="167" y="97"/>
                    <a:pt x="165" y="99"/>
                  </a:cubicBezTo>
                  <a:cubicBezTo>
                    <a:pt x="162" y="105"/>
                    <a:pt x="157" y="109"/>
                    <a:pt x="152" y="112"/>
                  </a:cubicBezTo>
                  <a:cubicBezTo>
                    <a:pt x="147" y="116"/>
                    <a:pt x="142" y="118"/>
                    <a:pt x="136" y="119"/>
                  </a:cubicBezTo>
                  <a:cubicBezTo>
                    <a:pt x="135" y="119"/>
                    <a:pt x="134" y="119"/>
                    <a:pt x="132" y="119"/>
                  </a:cubicBezTo>
                  <a:cubicBezTo>
                    <a:pt x="130" y="120"/>
                    <a:pt x="130" y="120"/>
                    <a:pt x="130" y="120"/>
                  </a:cubicBezTo>
                  <a:cubicBezTo>
                    <a:pt x="129" y="120"/>
                    <a:pt x="129" y="120"/>
                    <a:pt x="129" y="120"/>
                  </a:cubicBezTo>
                  <a:cubicBezTo>
                    <a:pt x="127" y="120"/>
                    <a:pt x="127" y="120"/>
                    <a:pt x="127" y="120"/>
                  </a:cubicBezTo>
                  <a:cubicBezTo>
                    <a:pt x="125" y="119"/>
                    <a:pt x="125" y="119"/>
                    <a:pt x="125" y="119"/>
                  </a:cubicBezTo>
                  <a:cubicBezTo>
                    <a:pt x="122" y="119"/>
                    <a:pt x="122" y="119"/>
                    <a:pt x="122" y="119"/>
                  </a:cubicBezTo>
                  <a:cubicBezTo>
                    <a:pt x="121" y="119"/>
                    <a:pt x="121" y="119"/>
                    <a:pt x="121" y="119"/>
                  </a:cubicBezTo>
                  <a:cubicBezTo>
                    <a:pt x="116" y="117"/>
                    <a:pt x="112" y="115"/>
                    <a:pt x="109" y="113"/>
                  </a:cubicBezTo>
                  <a:cubicBezTo>
                    <a:pt x="105" y="110"/>
                    <a:pt x="102" y="107"/>
                    <a:pt x="100" y="103"/>
                  </a:cubicBezTo>
                  <a:cubicBezTo>
                    <a:pt x="95" y="97"/>
                    <a:pt x="93" y="90"/>
                    <a:pt x="93" y="84"/>
                  </a:cubicBezTo>
                  <a:cubicBezTo>
                    <a:pt x="92" y="79"/>
                    <a:pt x="93" y="75"/>
                    <a:pt x="94" y="72"/>
                  </a:cubicBezTo>
                  <a:cubicBezTo>
                    <a:pt x="95" y="69"/>
                    <a:pt x="95" y="68"/>
                    <a:pt x="95" y="68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6" y="66"/>
                    <a:pt x="95" y="64"/>
                    <a:pt x="94" y="63"/>
                  </a:cubicBezTo>
                  <a:cubicBezTo>
                    <a:pt x="93" y="63"/>
                    <a:pt x="93" y="63"/>
                    <a:pt x="92" y="63"/>
                  </a:cubicBezTo>
                  <a:cubicBezTo>
                    <a:pt x="91" y="63"/>
                    <a:pt x="90" y="63"/>
                    <a:pt x="89" y="65"/>
                  </a:cubicBezTo>
                  <a:cubicBezTo>
                    <a:pt x="89" y="65"/>
                    <a:pt x="88" y="66"/>
                    <a:pt x="87" y="69"/>
                  </a:cubicBezTo>
                  <a:cubicBezTo>
                    <a:pt x="85" y="73"/>
                    <a:pt x="84" y="78"/>
                    <a:pt x="84" y="85"/>
                  </a:cubicBezTo>
                  <a:cubicBezTo>
                    <a:pt x="84" y="92"/>
                    <a:pt x="86" y="100"/>
                    <a:pt x="90" y="109"/>
                  </a:cubicBezTo>
                  <a:cubicBezTo>
                    <a:pt x="93" y="114"/>
                    <a:pt x="96" y="118"/>
                    <a:pt x="101" y="122"/>
                  </a:cubicBezTo>
                  <a:cubicBezTo>
                    <a:pt x="105" y="126"/>
                    <a:pt x="111" y="129"/>
                    <a:pt x="117" y="131"/>
                  </a:cubicBezTo>
                  <a:cubicBezTo>
                    <a:pt x="119" y="132"/>
                    <a:pt x="119" y="132"/>
                    <a:pt x="119" y="132"/>
                  </a:cubicBezTo>
                  <a:cubicBezTo>
                    <a:pt x="119" y="132"/>
                    <a:pt x="119" y="132"/>
                    <a:pt x="119" y="132"/>
                  </a:cubicBezTo>
                  <a:cubicBezTo>
                    <a:pt x="119" y="132"/>
                    <a:pt x="119" y="132"/>
                    <a:pt x="119" y="132"/>
                  </a:cubicBezTo>
                  <a:cubicBezTo>
                    <a:pt x="120" y="132"/>
                    <a:pt x="120" y="132"/>
                    <a:pt x="120" y="132"/>
                  </a:cubicBezTo>
                  <a:cubicBezTo>
                    <a:pt x="122" y="133"/>
                    <a:pt x="122" y="133"/>
                    <a:pt x="122" y="133"/>
                  </a:cubicBezTo>
                  <a:cubicBezTo>
                    <a:pt x="124" y="133"/>
                    <a:pt x="124" y="133"/>
                    <a:pt x="124" y="133"/>
                  </a:cubicBezTo>
                  <a:cubicBezTo>
                    <a:pt x="127" y="133"/>
                    <a:pt x="127" y="133"/>
                    <a:pt x="127" y="133"/>
                  </a:cubicBezTo>
                  <a:cubicBezTo>
                    <a:pt x="130" y="134"/>
                    <a:pt x="130" y="134"/>
                    <a:pt x="130" y="134"/>
                  </a:cubicBezTo>
                  <a:cubicBezTo>
                    <a:pt x="130" y="134"/>
                    <a:pt x="131" y="134"/>
                    <a:pt x="131" y="134"/>
                  </a:cubicBezTo>
                  <a:cubicBezTo>
                    <a:pt x="131" y="134"/>
                    <a:pt x="132" y="134"/>
                    <a:pt x="133" y="134"/>
                  </a:cubicBezTo>
                  <a:cubicBezTo>
                    <a:pt x="133" y="134"/>
                    <a:pt x="133" y="134"/>
                    <a:pt x="133" y="134"/>
                  </a:cubicBezTo>
                  <a:cubicBezTo>
                    <a:pt x="135" y="134"/>
                    <a:pt x="137" y="134"/>
                    <a:pt x="138" y="133"/>
                  </a:cubicBezTo>
                  <a:cubicBezTo>
                    <a:pt x="146" y="132"/>
                    <a:pt x="153" y="130"/>
                    <a:pt x="160" y="126"/>
                  </a:cubicBezTo>
                  <a:cubicBezTo>
                    <a:pt x="167" y="122"/>
                    <a:pt x="174" y="116"/>
                    <a:pt x="179" y="109"/>
                  </a:cubicBezTo>
                  <a:cubicBezTo>
                    <a:pt x="180" y="107"/>
                    <a:pt x="181" y="105"/>
                    <a:pt x="183" y="103"/>
                  </a:cubicBezTo>
                  <a:cubicBezTo>
                    <a:pt x="184" y="101"/>
                    <a:pt x="185" y="99"/>
                    <a:pt x="186" y="97"/>
                  </a:cubicBezTo>
                  <a:cubicBezTo>
                    <a:pt x="186" y="96"/>
                    <a:pt x="186" y="95"/>
                    <a:pt x="187" y="94"/>
                  </a:cubicBezTo>
                  <a:cubicBezTo>
                    <a:pt x="187" y="92"/>
                    <a:pt x="187" y="92"/>
                    <a:pt x="187" y="92"/>
                  </a:cubicBezTo>
                  <a:cubicBezTo>
                    <a:pt x="188" y="91"/>
                    <a:pt x="188" y="91"/>
                    <a:pt x="188" y="91"/>
                  </a:cubicBezTo>
                  <a:cubicBezTo>
                    <a:pt x="188" y="91"/>
                    <a:pt x="188" y="91"/>
                    <a:pt x="188" y="91"/>
                  </a:cubicBezTo>
                  <a:cubicBezTo>
                    <a:pt x="188" y="90"/>
                    <a:pt x="188" y="90"/>
                    <a:pt x="188" y="90"/>
                  </a:cubicBezTo>
                  <a:cubicBezTo>
                    <a:pt x="189" y="87"/>
                    <a:pt x="189" y="87"/>
                    <a:pt x="189" y="87"/>
                  </a:cubicBezTo>
                  <a:cubicBezTo>
                    <a:pt x="189" y="86"/>
                    <a:pt x="189" y="86"/>
                    <a:pt x="189" y="86"/>
                  </a:cubicBezTo>
                  <a:cubicBezTo>
                    <a:pt x="189" y="84"/>
                    <a:pt x="189" y="84"/>
                    <a:pt x="189" y="84"/>
                  </a:cubicBezTo>
                  <a:cubicBezTo>
                    <a:pt x="190" y="80"/>
                    <a:pt x="190" y="80"/>
                    <a:pt x="190" y="80"/>
                  </a:cubicBezTo>
                  <a:cubicBezTo>
                    <a:pt x="190" y="76"/>
                    <a:pt x="190" y="76"/>
                    <a:pt x="190" y="76"/>
                  </a:cubicBezTo>
                  <a:cubicBezTo>
                    <a:pt x="190" y="74"/>
                    <a:pt x="190" y="72"/>
                    <a:pt x="190" y="69"/>
                  </a:cubicBezTo>
                  <a:cubicBezTo>
                    <a:pt x="190" y="64"/>
                    <a:pt x="189" y="59"/>
                    <a:pt x="187" y="55"/>
                  </a:cubicBezTo>
                  <a:cubicBezTo>
                    <a:pt x="185" y="45"/>
                    <a:pt x="180" y="36"/>
                    <a:pt x="173" y="28"/>
                  </a:cubicBezTo>
                  <a:cubicBezTo>
                    <a:pt x="170" y="24"/>
                    <a:pt x="166" y="20"/>
                    <a:pt x="162" y="17"/>
                  </a:cubicBezTo>
                  <a:cubicBezTo>
                    <a:pt x="158" y="14"/>
                    <a:pt x="158" y="14"/>
                    <a:pt x="158" y="14"/>
                  </a:cubicBezTo>
                  <a:cubicBezTo>
                    <a:pt x="158" y="14"/>
                    <a:pt x="158" y="14"/>
                    <a:pt x="158" y="14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6" y="13"/>
                    <a:pt x="156" y="13"/>
                    <a:pt x="156" y="13"/>
                  </a:cubicBezTo>
                  <a:cubicBezTo>
                    <a:pt x="155" y="12"/>
                    <a:pt x="155" y="12"/>
                    <a:pt x="155" y="12"/>
                  </a:cubicBezTo>
                  <a:cubicBezTo>
                    <a:pt x="153" y="11"/>
                    <a:pt x="150" y="10"/>
                    <a:pt x="148" y="8"/>
                  </a:cubicBezTo>
                  <a:cubicBezTo>
                    <a:pt x="138" y="4"/>
                    <a:pt x="127" y="1"/>
                    <a:pt x="116" y="0"/>
                  </a:cubicBezTo>
                  <a:cubicBezTo>
                    <a:pt x="114" y="0"/>
                    <a:pt x="112" y="0"/>
                    <a:pt x="111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168"/>
            <p:cNvSpPr>
              <a:spLocks noEditPoints="1"/>
            </p:cNvSpPr>
            <p:nvPr/>
          </p:nvSpPr>
          <p:spPr bwMode="auto">
            <a:xfrm>
              <a:off x="5368925" y="3890963"/>
              <a:ext cx="925513" cy="319088"/>
            </a:xfrm>
            <a:custGeom>
              <a:avLst/>
              <a:gdLst>
                <a:gd name="T0" fmla="*/ 109 w 576"/>
                <a:gd name="T1" fmla="*/ 119 h 199"/>
                <a:gd name="T2" fmla="*/ 8 w 576"/>
                <a:gd name="T3" fmla="*/ 66 h 199"/>
                <a:gd name="T4" fmla="*/ 5 w 576"/>
                <a:gd name="T5" fmla="*/ 73 h 199"/>
                <a:gd name="T6" fmla="*/ 1 w 576"/>
                <a:gd name="T7" fmla="*/ 110 h 199"/>
                <a:gd name="T8" fmla="*/ 84 w 576"/>
                <a:gd name="T9" fmla="*/ 199 h 199"/>
                <a:gd name="T10" fmla="*/ 138 w 576"/>
                <a:gd name="T11" fmla="*/ 167 h 199"/>
                <a:gd name="T12" fmla="*/ 139 w 576"/>
                <a:gd name="T13" fmla="*/ 163 h 199"/>
                <a:gd name="T14" fmla="*/ 130 w 576"/>
                <a:gd name="T15" fmla="*/ 114 h 199"/>
                <a:gd name="T16" fmla="*/ 90 w 576"/>
                <a:gd name="T17" fmla="*/ 105 h 199"/>
                <a:gd name="T18" fmla="*/ 67 w 576"/>
                <a:gd name="T19" fmla="*/ 130 h 199"/>
                <a:gd name="T20" fmla="*/ 70 w 576"/>
                <a:gd name="T21" fmla="*/ 142 h 199"/>
                <a:gd name="T22" fmla="*/ 87 w 576"/>
                <a:gd name="T23" fmla="*/ 120 h 199"/>
                <a:gd name="T24" fmla="*/ 109 w 576"/>
                <a:gd name="T25" fmla="*/ 119 h 199"/>
                <a:gd name="T26" fmla="*/ 109 w 576"/>
                <a:gd name="T27" fmla="*/ 119 h 199"/>
                <a:gd name="T28" fmla="*/ 117 w 576"/>
                <a:gd name="T29" fmla="*/ 127 h 199"/>
                <a:gd name="T30" fmla="*/ 119 w 576"/>
                <a:gd name="T31" fmla="*/ 157 h 199"/>
                <a:gd name="T32" fmla="*/ 119 w 576"/>
                <a:gd name="T33" fmla="*/ 157 h 199"/>
                <a:gd name="T34" fmla="*/ 118 w 576"/>
                <a:gd name="T35" fmla="*/ 159 h 199"/>
                <a:gd name="T36" fmla="*/ 52 w 576"/>
                <a:gd name="T37" fmla="*/ 158 h 199"/>
                <a:gd name="T38" fmla="*/ 33 w 576"/>
                <a:gd name="T39" fmla="*/ 84 h 199"/>
                <a:gd name="T40" fmla="*/ 36 w 576"/>
                <a:gd name="T41" fmla="*/ 74 h 199"/>
                <a:gd name="T42" fmla="*/ 108 w 576"/>
                <a:gd name="T43" fmla="*/ 0 h 199"/>
                <a:gd name="T44" fmla="*/ 57 w 576"/>
                <a:gd name="T45" fmla="*/ 46 h 199"/>
                <a:gd name="T46" fmla="*/ 227 w 576"/>
                <a:gd name="T47" fmla="*/ 54 h 199"/>
                <a:gd name="T48" fmla="*/ 411 w 576"/>
                <a:gd name="T49" fmla="*/ 150 h 199"/>
                <a:gd name="T50" fmla="*/ 447 w 576"/>
                <a:gd name="T51" fmla="*/ 161 h 199"/>
                <a:gd name="T52" fmla="*/ 459 w 576"/>
                <a:gd name="T53" fmla="*/ 164 h 199"/>
                <a:gd name="T54" fmla="*/ 533 w 576"/>
                <a:gd name="T55" fmla="*/ 154 h 199"/>
                <a:gd name="T56" fmla="*/ 553 w 576"/>
                <a:gd name="T57" fmla="*/ 24 h 199"/>
                <a:gd name="T58" fmla="*/ 507 w 576"/>
                <a:gd name="T59" fmla="*/ 32 h 199"/>
                <a:gd name="T60" fmla="*/ 505 w 576"/>
                <a:gd name="T61" fmla="*/ 35 h 199"/>
                <a:gd name="T62" fmla="*/ 506 w 576"/>
                <a:gd name="T63" fmla="*/ 86 h 199"/>
                <a:gd name="T64" fmla="*/ 517 w 576"/>
                <a:gd name="T65" fmla="*/ 94 h 199"/>
                <a:gd name="T66" fmla="*/ 511 w 576"/>
                <a:gd name="T67" fmla="*/ 83 h 199"/>
                <a:gd name="T68" fmla="*/ 515 w 576"/>
                <a:gd name="T69" fmla="*/ 44 h 199"/>
                <a:gd name="T70" fmla="*/ 518 w 576"/>
                <a:gd name="T71" fmla="*/ 42 h 199"/>
                <a:gd name="T72" fmla="*/ 546 w 576"/>
                <a:gd name="T73" fmla="*/ 41 h 199"/>
                <a:gd name="T74" fmla="*/ 559 w 576"/>
                <a:gd name="T75" fmla="*/ 69 h 199"/>
                <a:gd name="T76" fmla="*/ 559 w 576"/>
                <a:gd name="T77" fmla="*/ 69 h 199"/>
                <a:gd name="T78" fmla="*/ 558 w 576"/>
                <a:gd name="T79" fmla="*/ 76 h 199"/>
                <a:gd name="T80" fmla="*/ 513 w 576"/>
                <a:gd name="T81" fmla="*/ 136 h 199"/>
                <a:gd name="T82" fmla="*/ 456 w 576"/>
                <a:gd name="T83" fmla="*/ 143 h 199"/>
                <a:gd name="T84" fmla="*/ 455 w 576"/>
                <a:gd name="T85" fmla="*/ 143 h 199"/>
                <a:gd name="T86" fmla="*/ 450 w 576"/>
                <a:gd name="T87" fmla="*/ 142 h 199"/>
                <a:gd name="T88" fmla="*/ 415 w 576"/>
                <a:gd name="T89" fmla="*/ 136 h 199"/>
                <a:gd name="T90" fmla="*/ 186 w 576"/>
                <a:gd name="T91" fmla="*/ 17 h 199"/>
                <a:gd name="T92" fmla="*/ 147 w 576"/>
                <a:gd name="T93" fmla="*/ 5 h 199"/>
                <a:gd name="T94" fmla="*/ 108 w 576"/>
                <a:gd name="T95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76" h="199">
                  <a:moveTo>
                    <a:pt x="109" y="119"/>
                  </a:moveTo>
                  <a:cubicBezTo>
                    <a:pt x="109" y="119"/>
                    <a:pt x="109" y="119"/>
                    <a:pt x="109" y="119"/>
                  </a:cubicBezTo>
                  <a:cubicBezTo>
                    <a:pt x="109" y="119"/>
                    <a:pt x="109" y="119"/>
                    <a:pt x="109" y="119"/>
                  </a:cubicBezTo>
                  <a:cubicBezTo>
                    <a:pt x="109" y="119"/>
                    <a:pt x="109" y="119"/>
                    <a:pt x="109" y="119"/>
                  </a:cubicBezTo>
                  <a:moveTo>
                    <a:pt x="15" y="51"/>
                  </a:moveTo>
                  <a:cubicBezTo>
                    <a:pt x="14" y="53"/>
                    <a:pt x="13" y="55"/>
                    <a:pt x="12" y="56"/>
                  </a:cubicBezTo>
                  <a:cubicBezTo>
                    <a:pt x="11" y="59"/>
                    <a:pt x="10" y="61"/>
                    <a:pt x="9" y="63"/>
                  </a:cubicBezTo>
                  <a:cubicBezTo>
                    <a:pt x="8" y="66"/>
                    <a:pt x="8" y="66"/>
                    <a:pt x="8" y="66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5" y="73"/>
                    <a:pt x="5" y="73"/>
                    <a:pt x="5" y="73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4" y="78"/>
                    <a:pt x="3" y="81"/>
                    <a:pt x="3" y="83"/>
                  </a:cubicBezTo>
                  <a:cubicBezTo>
                    <a:pt x="1" y="92"/>
                    <a:pt x="0" y="101"/>
                    <a:pt x="1" y="110"/>
                  </a:cubicBezTo>
                  <a:cubicBezTo>
                    <a:pt x="1" y="119"/>
                    <a:pt x="3" y="128"/>
                    <a:pt x="6" y="136"/>
                  </a:cubicBezTo>
                  <a:cubicBezTo>
                    <a:pt x="11" y="153"/>
                    <a:pt x="21" y="167"/>
                    <a:pt x="33" y="179"/>
                  </a:cubicBezTo>
                  <a:cubicBezTo>
                    <a:pt x="46" y="190"/>
                    <a:pt x="61" y="197"/>
                    <a:pt x="77" y="199"/>
                  </a:cubicBezTo>
                  <a:cubicBezTo>
                    <a:pt x="79" y="199"/>
                    <a:pt x="81" y="199"/>
                    <a:pt x="84" y="199"/>
                  </a:cubicBezTo>
                  <a:cubicBezTo>
                    <a:pt x="98" y="199"/>
                    <a:pt x="111" y="195"/>
                    <a:pt x="121" y="187"/>
                  </a:cubicBezTo>
                  <a:cubicBezTo>
                    <a:pt x="127" y="183"/>
                    <a:pt x="132" y="177"/>
                    <a:pt x="136" y="171"/>
                  </a:cubicBezTo>
                  <a:cubicBezTo>
                    <a:pt x="137" y="170"/>
                    <a:pt x="137" y="169"/>
                    <a:pt x="137" y="168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39" y="166"/>
                    <a:pt x="139" y="166"/>
                    <a:pt x="139" y="166"/>
                  </a:cubicBezTo>
                  <a:cubicBezTo>
                    <a:pt x="139" y="165"/>
                    <a:pt x="139" y="165"/>
                    <a:pt x="139" y="165"/>
                  </a:cubicBezTo>
                  <a:cubicBezTo>
                    <a:pt x="139" y="163"/>
                    <a:pt x="139" y="163"/>
                    <a:pt x="139" y="163"/>
                  </a:cubicBezTo>
                  <a:cubicBezTo>
                    <a:pt x="140" y="163"/>
                    <a:pt x="140" y="162"/>
                    <a:pt x="140" y="161"/>
                  </a:cubicBezTo>
                  <a:cubicBezTo>
                    <a:pt x="141" y="157"/>
                    <a:pt x="142" y="154"/>
                    <a:pt x="142" y="151"/>
                  </a:cubicBezTo>
                  <a:cubicBezTo>
                    <a:pt x="143" y="137"/>
                    <a:pt x="139" y="125"/>
                    <a:pt x="131" y="116"/>
                  </a:cubicBezTo>
                  <a:cubicBezTo>
                    <a:pt x="131" y="115"/>
                    <a:pt x="130" y="115"/>
                    <a:pt x="130" y="114"/>
                  </a:cubicBezTo>
                  <a:cubicBezTo>
                    <a:pt x="123" y="111"/>
                    <a:pt x="116" y="107"/>
                    <a:pt x="109" y="103"/>
                  </a:cubicBezTo>
                  <a:cubicBezTo>
                    <a:pt x="107" y="103"/>
                    <a:pt x="105" y="102"/>
                    <a:pt x="104" y="102"/>
                  </a:cubicBezTo>
                  <a:cubicBezTo>
                    <a:pt x="103" y="102"/>
                    <a:pt x="103" y="102"/>
                    <a:pt x="103" y="102"/>
                  </a:cubicBezTo>
                  <a:cubicBezTo>
                    <a:pt x="98" y="102"/>
                    <a:pt x="94" y="103"/>
                    <a:pt x="90" y="105"/>
                  </a:cubicBezTo>
                  <a:cubicBezTo>
                    <a:pt x="88" y="105"/>
                    <a:pt x="86" y="106"/>
                    <a:pt x="84" y="107"/>
                  </a:cubicBezTo>
                  <a:cubicBezTo>
                    <a:pt x="83" y="108"/>
                    <a:pt x="81" y="109"/>
                    <a:pt x="80" y="110"/>
                  </a:cubicBezTo>
                  <a:cubicBezTo>
                    <a:pt x="74" y="115"/>
                    <a:pt x="71" y="120"/>
                    <a:pt x="69" y="124"/>
                  </a:cubicBezTo>
                  <a:cubicBezTo>
                    <a:pt x="68" y="126"/>
                    <a:pt x="67" y="128"/>
                    <a:pt x="67" y="130"/>
                  </a:cubicBezTo>
                  <a:cubicBezTo>
                    <a:pt x="66" y="132"/>
                    <a:pt x="66" y="134"/>
                    <a:pt x="66" y="135"/>
                  </a:cubicBezTo>
                  <a:cubicBezTo>
                    <a:pt x="66" y="137"/>
                    <a:pt x="66" y="139"/>
                    <a:pt x="66" y="139"/>
                  </a:cubicBezTo>
                  <a:cubicBezTo>
                    <a:pt x="66" y="141"/>
                    <a:pt x="68" y="142"/>
                    <a:pt x="70" y="142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73" y="142"/>
                    <a:pt x="74" y="140"/>
                    <a:pt x="74" y="138"/>
                  </a:cubicBezTo>
                  <a:cubicBezTo>
                    <a:pt x="74" y="138"/>
                    <a:pt x="74" y="138"/>
                    <a:pt x="74" y="138"/>
                  </a:cubicBezTo>
                  <a:cubicBezTo>
                    <a:pt x="74" y="138"/>
                    <a:pt x="74" y="134"/>
                    <a:pt x="77" y="129"/>
                  </a:cubicBezTo>
                  <a:cubicBezTo>
                    <a:pt x="79" y="126"/>
                    <a:pt x="82" y="123"/>
                    <a:pt x="87" y="120"/>
                  </a:cubicBezTo>
                  <a:cubicBezTo>
                    <a:pt x="90" y="118"/>
                    <a:pt x="95" y="117"/>
                    <a:pt x="100" y="117"/>
                  </a:cubicBezTo>
                  <a:cubicBezTo>
                    <a:pt x="100" y="117"/>
                    <a:pt x="101" y="117"/>
                    <a:pt x="102" y="117"/>
                  </a:cubicBezTo>
                  <a:cubicBezTo>
                    <a:pt x="104" y="117"/>
                    <a:pt x="105" y="118"/>
                    <a:pt x="106" y="118"/>
                  </a:cubicBezTo>
                  <a:cubicBezTo>
                    <a:pt x="107" y="118"/>
                    <a:pt x="108" y="119"/>
                    <a:pt x="109" y="119"/>
                  </a:cubicBezTo>
                  <a:cubicBezTo>
                    <a:pt x="109" y="119"/>
                    <a:pt x="109" y="119"/>
                    <a:pt x="109" y="119"/>
                  </a:cubicBezTo>
                  <a:cubicBezTo>
                    <a:pt x="109" y="119"/>
                    <a:pt x="109" y="119"/>
                    <a:pt x="109" y="119"/>
                  </a:cubicBezTo>
                  <a:cubicBezTo>
                    <a:pt x="109" y="119"/>
                    <a:pt x="109" y="119"/>
                    <a:pt x="109" y="119"/>
                  </a:cubicBezTo>
                  <a:cubicBezTo>
                    <a:pt x="109" y="119"/>
                    <a:pt x="109" y="119"/>
                    <a:pt x="109" y="119"/>
                  </a:cubicBezTo>
                  <a:cubicBezTo>
                    <a:pt x="109" y="119"/>
                    <a:pt x="109" y="119"/>
                    <a:pt x="109" y="119"/>
                  </a:cubicBezTo>
                  <a:cubicBezTo>
                    <a:pt x="109" y="119"/>
                    <a:pt x="109" y="119"/>
                    <a:pt x="109" y="119"/>
                  </a:cubicBezTo>
                  <a:cubicBezTo>
                    <a:pt x="110" y="120"/>
                    <a:pt x="110" y="120"/>
                    <a:pt x="110" y="120"/>
                  </a:cubicBezTo>
                  <a:cubicBezTo>
                    <a:pt x="113" y="122"/>
                    <a:pt x="115" y="124"/>
                    <a:pt x="117" y="127"/>
                  </a:cubicBezTo>
                  <a:cubicBezTo>
                    <a:pt x="121" y="132"/>
                    <a:pt x="123" y="141"/>
                    <a:pt x="122" y="148"/>
                  </a:cubicBezTo>
                  <a:cubicBezTo>
                    <a:pt x="122" y="150"/>
                    <a:pt x="121" y="152"/>
                    <a:pt x="120" y="154"/>
                  </a:cubicBezTo>
                  <a:cubicBezTo>
                    <a:pt x="120" y="154"/>
                    <a:pt x="120" y="155"/>
                    <a:pt x="120" y="155"/>
                  </a:cubicBezTo>
                  <a:cubicBezTo>
                    <a:pt x="119" y="157"/>
                    <a:pt x="119" y="157"/>
                    <a:pt x="119" y="157"/>
                  </a:cubicBezTo>
                  <a:cubicBezTo>
                    <a:pt x="119" y="157"/>
                    <a:pt x="119" y="157"/>
                    <a:pt x="119" y="157"/>
                  </a:cubicBezTo>
                  <a:cubicBezTo>
                    <a:pt x="119" y="157"/>
                    <a:pt x="119" y="157"/>
                    <a:pt x="119" y="157"/>
                  </a:cubicBezTo>
                  <a:cubicBezTo>
                    <a:pt x="119" y="157"/>
                    <a:pt x="119" y="157"/>
                    <a:pt x="119" y="157"/>
                  </a:cubicBezTo>
                  <a:cubicBezTo>
                    <a:pt x="119" y="157"/>
                    <a:pt x="119" y="157"/>
                    <a:pt x="119" y="157"/>
                  </a:cubicBezTo>
                  <a:cubicBezTo>
                    <a:pt x="119" y="157"/>
                    <a:pt x="119" y="157"/>
                    <a:pt x="119" y="157"/>
                  </a:cubicBezTo>
                  <a:cubicBezTo>
                    <a:pt x="119" y="157"/>
                    <a:pt x="119" y="157"/>
                    <a:pt x="119" y="157"/>
                  </a:cubicBezTo>
                  <a:cubicBezTo>
                    <a:pt x="118" y="158"/>
                    <a:pt x="118" y="158"/>
                    <a:pt x="118" y="158"/>
                  </a:cubicBezTo>
                  <a:cubicBezTo>
                    <a:pt x="118" y="158"/>
                    <a:pt x="118" y="159"/>
                    <a:pt x="118" y="159"/>
                  </a:cubicBezTo>
                  <a:cubicBezTo>
                    <a:pt x="115" y="163"/>
                    <a:pt x="112" y="166"/>
                    <a:pt x="108" y="168"/>
                  </a:cubicBezTo>
                  <a:cubicBezTo>
                    <a:pt x="102" y="172"/>
                    <a:pt x="94" y="174"/>
                    <a:pt x="87" y="174"/>
                  </a:cubicBezTo>
                  <a:cubicBezTo>
                    <a:pt x="85" y="174"/>
                    <a:pt x="83" y="174"/>
                    <a:pt x="80" y="174"/>
                  </a:cubicBezTo>
                  <a:cubicBezTo>
                    <a:pt x="70" y="172"/>
                    <a:pt x="60" y="167"/>
                    <a:pt x="52" y="158"/>
                  </a:cubicBezTo>
                  <a:cubicBezTo>
                    <a:pt x="44" y="150"/>
                    <a:pt x="37" y="139"/>
                    <a:pt x="33" y="127"/>
                  </a:cubicBezTo>
                  <a:cubicBezTo>
                    <a:pt x="32" y="121"/>
                    <a:pt x="31" y="115"/>
                    <a:pt x="30" y="108"/>
                  </a:cubicBezTo>
                  <a:cubicBezTo>
                    <a:pt x="30" y="102"/>
                    <a:pt x="30" y="95"/>
                    <a:pt x="32" y="89"/>
                  </a:cubicBezTo>
                  <a:cubicBezTo>
                    <a:pt x="32" y="87"/>
                    <a:pt x="32" y="86"/>
                    <a:pt x="33" y="84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33" y="82"/>
                    <a:pt x="33" y="82"/>
                    <a:pt x="33" y="82"/>
                  </a:cubicBezTo>
                  <a:cubicBezTo>
                    <a:pt x="34" y="79"/>
                    <a:pt x="34" y="79"/>
                    <a:pt x="34" y="79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7" y="73"/>
                    <a:pt x="37" y="71"/>
                    <a:pt x="38" y="70"/>
                  </a:cubicBezTo>
                  <a:cubicBezTo>
                    <a:pt x="39" y="68"/>
                    <a:pt x="40" y="66"/>
                    <a:pt x="41" y="64"/>
                  </a:cubicBezTo>
                  <a:cubicBezTo>
                    <a:pt x="33" y="59"/>
                    <a:pt x="24" y="55"/>
                    <a:pt x="15" y="51"/>
                  </a:cubicBezTo>
                  <a:moveTo>
                    <a:pt x="108" y="0"/>
                  </a:moveTo>
                  <a:cubicBezTo>
                    <a:pt x="107" y="0"/>
                    <a:pt x="107" y="0"/>
                    <a:pt x="106" y="0"/>
                  </a:cubicBezTo>
                  <a:cubicBezTo>
                    <a:pt x="96" y="0"/>
                    <a:pt x="87" y="2"/>
                    <a:pt x="77" y="4"/>
                  </a:cubicBezTo>
                  <a:cubicBezTo>
                    <a:pt x="59" y="9"/>
                    <a:pt x="43" y="19"/>
                    <a:pt x="30" y="32"/>
                  </a:cubicBezTo>
                  <a:cubicBezTo>
                    <a:pt x="39" y="36"/>
                    <a:pt x="48" y="41"/>
                    <a:pt x="57" y="46"/>
                  </a:cubicBezTo>
                  <a:cubicBezTo>
                    <a:pt x="65" y="39"/>
                    <a:pt x="74" y="33"/>
                    <a:pt x="85" y="30"/>
                  </a:cubicBezTo>
                  <a:cubicBezTo>
                    <a:pt x="94" y="27"/>
                    <a:pt x="104" y="26"/>
                    <a:pt x="114" y="26"/>
                  </a:cubicBezTo>
                  <a:cubicBezTo>
                    <a:pt x="120" y="26"/>
                    <a:pt x="125" y="26"/>
                    <a:pt x="131" y="27"/>
                  </a:cubicBezTo>
                  <a:cubicBezTo>
                    <a:pt x="163" y="30"/>
                    <a:pt x="196" y="40"/>
                    <a:pt x="227" y="54"/>
                  </a:cubicBezTo>
                  <a:cubicBezTo>
                    <a:pt x="259" y="68"/>
                    <a:pt x="289" y="86"/>
                    <a:pt x="319" y="103"/>
                  </a:cubicBezTo>
                  <a:cubicBezTo>
                    <a:pt x="334" y="112"/>
                    <a:pt x="349" y="120"/>
                    <a:pt x="364" y="129"/>
                  </a:cubicBezTo>
                  <a:cubicBezTo>
                    <a:pt x="372" y="133"/>
                    <a:pt x="380" y="136"/>
                    <a:pt x="387" y="140"/>
                  </a:cubicBezTo>
                  <a:cubicBezTo>
                    <a:pt x="395" y="144"/>
                    <a:pt x="403" y="147"/>
                    <a:pt x="411" y="150"/>
                  </a:cubicBezTo>
                  <a:cubicBezTo>
                    <a:pt x="415" y="152"/>
                    <a:pt x="419" y="153"/>
                    <a:pt x="423" y="155"/>
                  </a:cubicBezTo>
                  <a:cubicBezTo>
                    <a:pt x="429" y="157"/>
                    <a:pt x="429" y="157"/>
                    <a:pt x="429" y="157"/>
                  </a:cubicBezTo>
                  <a:cubicBezTo>
                    <a:pt x="431" y="157"/>
                    <a:pt x="433" y="158"/>
                    <a:pt x="435" y="158"/>
                  </a:cubicBezTo>
                  <a:cubicBezTo>
                    <a:pt x="439" y="159"/>
                    <a:pt x="443" y="160"/>
                    <a:pt x="447" y="161"/>
                  </a:cubicBezTo>
                  <a:cubicBezTo>
                    <a:pt x="449" y="162"/>
                    <a:pt x="449" y="162"/>
                    <a:pt x="449" y="162"/>
                  </a:cubicBezTo>
                  <a:cubicBezTo>
                    <a:pt x="451" y="162"/>
                    <a:pt x="451" y="162"/>
                    <a:pt x="451" y="162"/>
                  </a:cubicBezTo>
                  <a:cubicBezTo>
                    <a:pt x="453" y="163"/>
                    <a:pt x="453" y="163"/>
                    <a:pt x="453" y="163"/>
                  </a:cubicBezTo>
                  <a:cubicBezTo>
                    <a:pt x="455" y="163"/>
                    <a:pt x="457" y="164"/>
                    <a:pt x="459" y="164"/>
                  </a:cubicBezTo>
                  <a:cubicBezTo>
                    <a:pt x="467" y="165"/>
                    <a:pt x="475" y="166"/>
                    <a:pt x="483" y="166"/>
                  </a:cubicBezTo>
                  <a:cubicBezTo>
                    <a:pt x="492" y="166"/>
                    <a:pt x="501" y="165"/>
                    <a:pt x="509" y="163"/>
                  </a:cubicBezTo>
                  <a:cubicBezTo>
                    <a:pt x="513" y="162"/>
                    <a:pt x="517" y="161"/>
                    <a:pt x="521" y="159"/>
                  </a:cubicBezTo>
                  <a:cubicBezTo>
                    <a:pt x="525" y="158"/>
                    <a:pt x="530" y="156"/>
                    <a:pt x="533" y="154"/>
                  </a:cubicBezTo>
                  <a:cubicBezTo>
                    <a:pt x="541" y="150"/>
                    <a:pt x="547" y="145"/>
                    <a:pt x="553" y="139"/>
                  </a:cubicBezTo>
                  <a:cubicBezTo>
                    <a:pt x="556" y="137"/>
                    <a:pt x="558" y="134"/>
                    <a:pt x="561" y="131"/>
                  </a:cubicBezTo>
                  <a:cubicBezTo>
                    <a:pt x="574" y="99"/>
                    <a:pt x="576" y="64"/>
                    <a:pt x="568" y="34"/>
                  </a:cubicBezTo>
                  <a:cubicBezTo>
                    <a:pt x="563" y="29"/>
                    <a:pt x="558" y="26"/>
                    <a:pt x="553" y="24"/>
                  </a:cubicBezTo>
                  <a:cubicBezTo>
                    <a:pt x="547" y="22"/>
                    <a:pt x="542" y="21"/>
                    <a:pt x="536" y="21"/>
                  </a:cubicBezTo>
                  <a:cubicBezTo>
                    <a:pt x="529" y="21"/>
                    <a:pt x="523" y="22"/>
                    <a:pt x="517" y="25"/>
                  </a:cubicBezTo>
                  <a:cubicBezTo>
                    <a:pt x="515" y="27"/>
                    <a:pt x="512" y="28"/>
                    <a:pt x="510" y="30"/>
                  </a:cubicBezTo>
                  <a:cubicBezTo>
                    <a:pt x="508" y="31"/>
                    <a:pt x="508" y="32"/>
                    <a:pt x="507" y="32"/>
                  </a:cubicBezTo>
                  <a:cubicBezTo>
                    <a:pt x="506" y="34"/>
                    <a:pt x="506" y="34"/>
                    <a:pt x="506" y="34"/>
                  </a:cubicBezTo>
                  <a:cubicBezTo>
                    <a:pt x="506" y="34"/>
                    <a:pt x="506" y="34"/>
                    <a:pt x="506" y="34"/>
                  </a:cubicBezTo>
                  <a:cubicBezTo>
                    <a:pt x="505" y="34"/>
                    <a:pt x="505" y="34"/>
                    <a:pt x="505" y="34"/>
                  </a:cubicBezTo>
                  <a:cubicBezTo>
                    <a:pt x="505" y="35"/>
                    <a:pt x="505" y="35"/>
                    <a:pt x="505" y="35"/>
                  </a:cubicBezTo>
                  <a:cubicBezTo>
                    <a:pt x="504" y="35"/>
                    <a:pt x="504" y="35"/>
                    <a:pt x="504" y="35"/>
                  </a:cubicBezTo>
                  <a:cubicBezTo>
                    <a:pt x="501" y="39"/>
                    <a:pt x="499" y="44"/>
                    <a:pt x="498" y="48"/>
                  </a:cubicBezTo>
                  <a:cubicBezTo>
                    <a:pt x="495" y="57"/>
                    <a:pt x="496" y="65"/>
                    <a:pt x="498" y="71"/>
                  </a:cubicBezTo>
                  <a:cubicBezTo>
                    <a:pt x="500" y="78"/>
                    <a:pt x="503" y="83"/>
                    <a:pt x="506" y="86"/>
                  </a:cubicBezTo>
                  <a:cubicBezTo>
                    <a:pt x="507" y="88"/>
                    <a:pt x="509" y="89"/>
                    <a:pt x="510" y="90"/>
                  </a:cubicBezTo>
                  <a:cubicBezTo>
                    <a:pt x="512" y="91"/>
                    <a:pt x="513" y="92"/>
                    <a:pt x="514" y="92"/>
                  </a:cubicBezTo>
                  <a:cubicBezTo>
                    <a:pt x="516" y="93"/>
                    <a:pt x="517" y="94"/>
                    <a:pt x="517" y="94"/>
                  </a:cubicBezTo>
                  <a:cubicBezTo>
                    <a:pt x="517" y="94"/>
                    <a:pt x="517" y="94"/>
                    <a:pt x="517" y="94"/>
                  </a:cubicBezTo>
                  <a:cubicBezTo>
                    <a:pt x="518" y="94"/>
                    <a:pt x="518" y="94"/>
                    <a:pt x="518" y="93"/>
                  </a:cubicBezTo>
                  <a:cubicBezTo>
                    <a:pt x="519" y="93"/>
                    <a:pt x="519" y="92"/>
                    <a:pt x="518" y="91"/>
                  </a:cubicBezTo>
                  <a:cubicBezTo>
                    <a:pt x="518" y="91"/>
                    <a:pt x="517" y="91"/>
                    <a:pt x="516" y="89"/>
                  </a:cubicBezTo>
                  <a:cubicBezTo>
                    <a:pt x="514" y="88"/>
                    <a:pt x="512" y="86"/>
                    <a:pt x="511" y="83"/>
                  </a:cubicBezTo>
                  <a:cubicBezTo>
                    <a:pt x="509" y="79"/>
                    <a:pt x="507" y="75"/>
                    <a:pt x="506" y="70"/>
                  </a:cubicBezTo>
                  <a:cubicBezTo>
                    <a:pt x="506" y="64"/>
                    <a:pt x="506" y="58"/>
                    <a:pt x="509" y="52"/>
                  </a:cubicBezTo>
                  <a:cubicBezTo>
                    <a:pt x="510" y="49"/>
                    <a:pt x="512" y="47"/>
                    <a:pt x="514" y="44"/>
                  </a:cubicBezTo>
                  <a:cubicBezTo>
                    <a:pt x="515" y="44"/>
                    <a:pt x="515" y="44"/>
                    <a:pt x="515" y="44"/>
                  </a:cubicBezTo>
                  <a:cubicBezTo>
                    <a:pt x="515" y="44"/>
                    <a:pt x="515" y="44"/>
                    <a:pt x="515" y="44"/>
                  </a:cubicBezTo>
                  <a:cubicBezTo>
                    <a:pt x="515" y="44"/>
                    <a:pt x="515" y="44"/>
                    <a:pt x="515" y="44"/>
                  </a:cubicBezTo>
                  <a:cubicBezTo>
                    <a:pt x="516" y="43"/>
                    <a:pt x="516" y="43"/>
                    <a:pt x="516" y="43"/>
                  </a:cubicBezTo>
                  <a:cubicBezTo>
                    <a:pt x="518" y="42"/>
                    <a:pt x="518" y="42"/>
                    <a:pt x="518" y="42"/>
                  </a:cubicBezTo>
                  <a:cubicBezTo>
                    <a:pt x="518" y="42"/>
                    <a:pt x="518" y="42"/>
                    <a:pt x="519" y="41"/>
                  </a:cubicBezTo>
                  <a:cubicBezTo>
                    <a:pt x="520" y="41"/>
                    <a:pt x="521" y="40"/>
                    <a:pt x="523" y="39"/>
                  </a:cubicBezTo>
                  <a:cubicBezTo>
                    <a:pt x="526" y="39"/>
                    <a:pt x="529" y="38"/>
                    <a:pt x="532" y="38"/>
                  </a:cubicBezTo>
                  <a:cubicBezTo>
                    <a:pt x="536" y="38"/>
                    <a:pt x="541" y="39"/>
                    <a:pt x="546" y="41"/>
                  </a:cubicBezTo>
                  <a:cubicBezTo>
                    <a:pt x="553" y="45"/>
                    <a:pt x="557" y="51"/>
                    <a:pt x="558" y="61"/>
                  </a:cubicBezTo>
                  <a:cubicBezTo>
                    <a:pt x="559" y="63"/>
                    <a:pt x="559" y="66"/>
                    <a:pt x="559" y="68"/>
                  </a:cubicBezTo>
                  <a:cubicBezTo>
                    <a:pt x="559" y="69"/>
                    <a:pt x="559" y="69"/>
                    <a:pt x="559" y="69"/>
                  </a:cubicBezTo>
                  <a:cubicBezTo>
                    <a:pt x="559" y="69"/>
                    <a:pt x="559" y="69"/>
                    <a:pt x="559" y="69"/>
                  </a:cubicBezTo>
                  <a:cubicBezTo>
                    <a:pt x="559" y="69"/>
                    <a:pt x="559" y="69"/>
                    <a:pt x="559" y="69"/>
                  </a:cubicBezTo>
                  <a:cubicBezTo>
                    <a:pt x="559" y="69"/>
                    <a:pt x="559" y="69"/>
                    <a:pt x="559" y="69"/>
                  </a:cubicBezTo>
                  <a:cubicBezTo>
                    <a:pt x="559" y="69"/>
                    <a:pt x="559" y="69"/>
                    <a:pt x="559" y="69"/>
                  </a:cubicBezTo>
                  <a:cubicBezTo>
                    <a:pt x="559" y="69"/>
                    <a:pt x="559" y="69"/>
                    <a:pt x="559" y="69"/>
                  </a:cubicBezTo>
                  <a:cubicBezTo>
                    <a:pt x="559" y="70"/>
                    <a:pt x="559" y="70"/>
                    <a:pt x="559" y="70"/>
                  </a:cubicBezTo>
                  <a:cubicBezTo>
                    <a:pt x="559" y="72"/>
                    <a:pt x="559" y="72"/>
                    <a:pt x="559" y="72"/>
                  </a:cubicBezTo>
                  <a:cubicBezTo>
                    <a:pt x="559" y="73"/>
                    <a:pt x="559" y="74"/>
                    <a:pt x="559" y="75"/>
                  </a:cubicBezTo>
                  <a:cubicBezTo>
                    <a:pt x="558" y="76"/>
                    <a:pt x="558" y="76"/>
                    <a:pt x="558" y="76"/>
                  </a:cubicBezTo>
                  <a:cubicBezTo>
                    <a:pt x="558" y="81"/>
                    <a:pt x="557" y="87"/>
                    <a:pt x="555" y="92"/>
                  </a:cubicBezTo>
                  <a:cubicBezTo>
                    <a:pt x="551" y="103"/>
                    <a:pt x="544" y="113"/>
                    <a:pt x="536" y="121"/>
                  </a:cubicBezTo>
                  <a:cubicBezTo>
                    <a:pt x="531" y="126"/>
                    <a:pt x="526" y="129"/>
                    <a:pt x="521" y="132"/>
                  </a:cubicBezTo>
                  <a:cubicBezTo>
                    <a:pt x="518" y="134"/>
                    <a:pt x="516" y="135"/>
                    <a:pt x="513" y="136"/>
                  </a:cubicBezTo>
                  <a:cubicBezTo>
                    <a:pt x="510" y="137"/>
                    <a:pt x="506" y="138"/>
                    <a:pt x="503" y="139"/>
                  </a:cubicBezTo>
                  <a:cubicBezTo>
                    <a:pt x="493" y="142"/>
                    <a:pt x="481" y="143"/>
                    <a:pt x="469" y="143"/>
                  </a:cubicBezTo>
                  <a:cubicBezTo>
                    <a:pt x="467" y="143"/>
                    <a:pt x="464" y="143"/>
                    <a:pt x="461" y="143"/>
                  </a:cubicBezTo>
                  <a:cubicBezTo>
                    <a:pt x="456" y="143"/>
                    <a:pt x="456" y="143"/>
                    <a:pt x="456" y="143"/>
                  </a:cubicBezTo>
                  <a:cubicBezTo>
                    <a:pt x="455" y="143"/>
                    <a:pt x="455" y="143"/>
                    <a:pt x="455" y="143"/>
                  </a:cubicBezTo>
                  <a:cubicBezTo>
                    <a:pt x="455" y="143"/>
                    <a:pt x="455" y="143"/>
                    <a:pt x="455" y="143"/>
                  </a:cubicBezTo>
                  <a:cubicBezTo>
                    <a:pt x="455" y="143"/>
                    <a:pt x="455" y="143"/>
                    <a:pt x="455" y="143"/>
                  </a:cubicBezTo>
                  <a:cubicBezTo>
                    <a:pt x="455" y="143"/>
                    <a:pt x="455" y="143"/>
                    <a:pt x="455" y="143"/>
                  </a:cubicBezTo>
                  <a:cubicBezTo>
                    <a:pt x="455" y="143"/>
                    <a:pt x="455" y="143"/>
                    <a:pt x="455" y="143"/>
                  </a:cubicBezTo>
                  <a:cubicBezTo>
                    <a:pt x="455" y="143"/>
                    <a:pt x="455" y="143"/>
                    <a:pt x="455" y="143"/>
                  </a:cubicBezTo>
                  <a:cubicBezTo>
                    <a:pt x="453" y="143"/>
                    <a:pt x="453" y="143"/>
                    <a:pt x="453" y="143"/>
                  </a:cubicBezTo>
                  <a:cubicBezTo>
                    <a:pt x="450" y="142"/>
                    <a:pt x="450" y="142"/>
                    <a:pt x="450" y="142"/>
                  </a:cubicBezTo>
                  <a:cubicBezTo>
                    <a:pt x="446" y="142"/>
                    <a:pt x="442" y="141"/>
                    <a:pt x="438" y="141"/>
                  </a:cubicBezTo>
                  <a:cubicBezTo>
                    <a:pt x="436" y="140"/>
                    <a:pt x="434" y="140"/>
                    <a:pt x="432" y="140"/>
                  </a:cubicBezTo>
                  <a:cubicBezTo>
                    <a:pt x="427" y="139"/>
                    <a:pt x="427" y="139"/>
                    <a:pt x="427" y="139"/>
                  </a:cubicBezTo>
                  <a:cubicBezTo>
                    <a:pt x="423" y="138"/>
                    <a:pt x="419" y="137"/>
                    <a:pt x="415" y="136"/>
                  </a:cubicBezTo>
                  <a:cubicBezTo>
                    <a:pt x="384" y="128"/>
                    <a:pt x="353" y="113"/>
                    <a:pt x="324" y="96"/>
                  </a:cubicBezTo>
                  <a:cubicBezTo>
                    <a:pt x="294" y="79"/>
                    <a:pt x="265" y="58"/>
                    <a:pt x="234" y="40"/>
                  </a:cubicBezTo>
                  <a:cubicBezTo>
                    <a:pt x="226" y="36"/>
                    <a:pt x="219" y="32"/>
                    <a:pt x="211" y="28"/>
                  </a:cubicBezTo>
                  <a:cubicBezTo>
                    <a:pt x="203" y="24"/>
                    <a:pt x="195" y="20"/>
                    <a:pt x="186" y="17"/>
                  </a:cubicBezTo>
                  <a:cubicBezTo>
                    <a:pt x="173" y="12"/>
                    <a:pt x="173" y="12"/>
                    <a:pt x="173" y="12"/>
                  </a:cubicBezTo>
                  <a:cubicBezTo>
                    <a:pt x="169" y="10"/>
                    <a:pt x="165" y="9"/>
                    <a:pt x="160" y="8"/>
                  </a:cubicBezTo>
                  <a:cubicBezTo>
                    <a:pt x="154" y="6"/>
                    <a:pt x="154" y="6"/>
                    <a:pt x="154" y="6"/>
                  </a:cubicBezTo>
                  <a:cubicBezTo>
                    <a:pt x="151" y="5"/>
                    <a:pt x="149" y="5"/>
                    <a:pt x="147" y="5"/>
                  </a:cubicBezTo>
                  <a:cubicBezTo>
                    <a:pt x="142" y="4"/>
                    <a:pt x="138" y="3"/>
                    <a:pt x="133" y="2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4" y="1"/>
                    <a:pt x="122" y="1"/>
                    <a:pt x="120" y="1"/>
                  </a:cubicBezTo>
                  <a:cubicBezTo>
                    <a:pt x="116" y="0"/>
                    <a:pt x="112" y="0"/>
                    <a:pt x="108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169"/>
            <p:cNvSpPr/>
            <p:nvPr/>
          </p:nvSpPr>
          <p:spPr bwMode="auto">
            <a:xfrm>
              <a:off x="4892675" y="3778250"/>
              <a:ext cx="1425575" cy="469900"/>
            </a:xfrm>
            <a:custGeom>
              <a:avLst/>
              <a:gdLst>
                <a:gd name="T0" fmla="*/ 728 w 887"/>
                <a:gd name="T1" fmla="*/ 12 h 293"/>
                <a:gd name="T2" fmla="*/ 725 w 887"/>
                <a:gd name="T3" fmla="*/ 14 h 293"/>
                <a:gd name="T4" fmla="*/ 693 w 887"/>
                <a:gd name="T5" fmla="*/ 69 h 293"/>
                <a:gd name="T6" fmla="*/ 694 w 887"/>
                <a:gd name="T7" fmla="*/ 86 h 293"/>
                <a:gd name="T8" fmla="*/ 695 w 887"/>
                <a:gd name="T9" fmla="*/ 91 h 293"/>
                <a:gd name="T10" fmla="*/ 700 w 887"/>
                <a:gd name="T11" fmla="*/ 103 h 293"/>
                <a:gd name="T12" fmla="*/ 750 w 887"/>
                <a:gd name="T13" fmla="*/ 134 h 293"/>
                <a:gd name="T14" fmla="*/ 756 w 887"/>
                <a:gd name="T15" fmla="*/ 133 h 293"/>
                <a:gd name="T16" fmla="*/ 764 w 887"/>
                <a:gd name="T17" fmla="*/ 132 h 293"/>
                <a:gd name="T18" fmla="*/ 782 w 887"/>
                <a:gd name="T19" fmla="*/ 122 h 293"/>
                <a:gd name="T20" fmla="*/ 794 w 887"/>
                <a:gd name="T21" fmla="*/ 65 h 293"/>
                <a:gd name="T22" fmla="*/ 788 w 887"/>
                <a:gd name="T23" fmla="*/ 68 h 293"/>
                <a:gd name="T24" fmla="*/ 774 w 887"/>
                <a:gd name="T25" fmla="*/ 113 h 293"/>
                <a:gd name="T26" fmla="*/ 756 w 887"/>
                <a:gd name="T27" fmla="*/ 120 h 293"/>
                <a:gd name="T28" fmla="*/ 747 w 887"/>
                <a:gd name="T29" fmla="*/ 119 h 293"/>
                <a:gd name="T30" fmla="*/ 713 w 887"/>
                <a:gd name="T31" fmla="*/ 88 h 293"/>
                <a:gd name="T32" fmla="*/ 711 w 887"/>
                <a:gd name="T33" fmla="*/ 81 h 293"/>
                <a:gd name="T34" fmla="*/ 714 w 887"/>
                <a:gd name="T35" fmla="*/ 60 h 293"/>
                <a:gd name="T36" fmla="*/ 772 w 887"/>
                <a:gd name="T37" fmla="*/ 21 h 293"/>
                <a:gd name="T38" fmla="*/ 850 w 887"/>
                <a:gd name="T39" fmla="*/ 72 h 293"/>
                <a:gd name="T40" fmla="*/ 852 w 887"/>
                <a:gd name="T41" fmla="*/ 74 h 293"/>
                <a:gd name="T42" fmla="*/ 864 w 887"/>
                <a:gd name="T43" fmla="*/ 104 h 293"/>
                <a:gd name="T44" fmla="*/ 845 w 887"/>
                <a:gd name="T45" fmla="*/ 224 h 293"/>
                <a:gd name="T46" fmla="*/ 827 w 887"/>
                <a:gd name="T47" fmla="*/ 245 h 293"/>
                <a:gd name="T48" fmla="*/ 811 w 887"/>
                <a:gd name="T49" fmla="*/ 259 h 293"/>
                <a:gd name="T50" fmla="*/ 798 w 887"/>
                <a:gd name="T51" fmla="*/ 267 h 293"/>
                <a:gd name="T52" fmla="*/ 686 w 887"/>
                <a:gd name="T53" fmla="*/ 283 h 293"/>
                <a:gd name="T54" fmla="*/ 575 w 887"/>
                <a:gd name="T55" fmla="*/ 244 h 293"/>
                <a:gd name="T56" fmla="*/ 370 w 887"/>
                <a:gd name="T57" fmla="*/ 126 h 293"/>
                <a:gd name="T58" fmla="*/ 228 w 887"/>
                <a:gd name="T59" fmla="*/ 70 h 293"/>
                <a:gd name="T60" fmla="*/ 31 w 887"/>
                <a:gd name="T61" fmla="*/ 118 h 293"/>
                <a:gd name="T62" fmla="*/ 13 w 887"/>
                <a:gd name="T63" fmla="*/ 233 h 293"/>
                <a:gd name="T64" fmla="*/ 18 w 887"/>
                <a:gd name="T65" fmla="*/ 239 h 293"/>
                <a:gd name="T66" fmla="*/ 69 w 887"/>
                <a:gd name="T67" fmla="*/ 265 h 293"/>
                <a:gd name="T68" fmla="*/ 117 w 887"/>
                <a:gd name="T69" fmla="*/ 203 h 293"/>
                <a:gd name="T70" fmla="*/ 98 w 887"/>
                <a:gd name="T71" fmla="*/ 183 h 293"/>
                <a:gd name="T72" fmla="*/ 105 w 887"/>
                <a:gd name="T73" fmla="*/ 206 h 293"/>
                <a:gd name="T74" fmla="*/ 91 w 887"/>
                <a:gd name="T75" fmla="*/ 243 h 293"/>
                <a:gd name="T76" fmla="*/ 71 w 887"/>
                <a:gd name="T77" fmla="*/ 249 h 293"/>
                <a:gd name="T78" fmla="*/ 48 w 887"/>
                <a:gd name="T79" fmla="*/ 133 h 293"/>
                <a:gd name="T80" fmla="*/ 189 w 887"/>
                <a:gd name="T81" fmla="*/ 90 h 293"/>
                <a:gd name="T82" fmla="*/ 337 w 887"/>
                <a:gd name="T83" fmla="*/ 134 h 293"/>
                <a:gd name="T84" fmla="*/ 426 w 887"/>
                <a:gd name="T85" fmla="*/ 185 h 293"/>
                <a:gd name="T86" fmla="*/ 665 w 887"/>
                <a:gd name="T87" fmla="*/ 288 h 293"/>
                <a:gd name="T88" fmla="*/ 764 w 887"/>
                <a:gd name="T89" fmla="*/ 288 h 293"/>
                <a:gd name="T90" fmla="*/ 815 w 887"/>
                <a:gd name="T91" fmla="*/ 267 h 293"/>
                <a:gd name="T92" fmla="*/ 827 w 887"/>
                <a:gd name="T93" fmla="*/ 259 h 293"/>
                <a:gd name="T94" fmla="*/ 848 w 887"/>
                <a:gd name="T95" fmla="*/ 238 h 293"/>
                <a:gd name="T96" fmla="*/ 877 w 887"/>
                <a:gd name="T97" fmla="*/ 188 h 293"/>
                <a:gd name="T98" fmla="*/ 886 w 887"/>
                <a:gd name="T99" fmla="*/ 151 h 293"/>
                <a:gd name="T100" fmla="*/ 886 w 887"/>
                <a:gd name="T101" fmla="*/ 118 h 293"/>
                <a:gd name="T102" fmla="*/ 882 w 887"/>
                <a:gd name="T103" fmla="*/ 95 h 293"/>
                <a:gd name="T104" fmla="*/ 870 w 887"/>
                <a:gd name="T105" fmla="*/ 65 h 293"/>
                <a:gd name="T106" fmla="*/ 868 w 887"/>
                <a:gd name="T107" fmla="*/ 61 h 293"/>
                <a:gd name="T108" fmla="*/ 813 w 887"/>
                <a:gd name="T109" fmla="*/ 9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86" h="293">
                  <a:moveTo>
                    <a:pt x="772" y="0"/>
                  </a:moveTo>
                  <a:cubicBezTo>
                    <a:pt x="771" y="0"/>
                    <a:pt x="769" y="0"/>
                    <a:pt x="767" y="0"/>
                  </a:cubicBezTo>
                  <a:cubicBezTo>
                    <a:pt x="756" y="1"/>
                    <a:pt x="745" y="4"/>
                    <a:pt x="735" y="8"/>
                  </a:cubicBezTo>
                  <a:cubicBezTo>
                    <a:pt x="733" y="10"/>
                    <a:pt x="730" y="11"/>
                    <a:pt x="728" y="12"/>
                  </a:cubicBezTo>
                  <a:cubicBezTo>
                    <a:pt x="727" y="13"/>
                    <a:pt x="727" y="13"/>
                    <a:pt x="727" y="13"/>
                  </a:cubicBezTo>
                  <a:cubicBezTo>
                    <a:pt x="726" y="14"/>
                    <a:pt x="726" y="14"/>
                    <a:pt x="726" y="14"/>
                  </a:cubicBezTo>
                  <a:cubicBezTo>
                    <a:pt x="725" y="14"/>
                    <a:pt x="725" y="14"/>
                    <a:pt x="725" y="14"/>
                  </a:cubicBezTo>
                  <a:cubicBezTo>
                    <a:pt x="725" y="14"/>
                    <a:pt x="725" y="14"/>
                    <a:pt x="725" y="14"/>
                  </a:cubicBezTo>
                  <a:cubicBezTo>
                    <a:pt x="721" y="17"/>
                    <a:pt x="721" y="17"/>
                    <a:pt x="721" y="17"/>
                  </a:cubicBezTo>
                  <a:cubicBezTo>
                    <a:pt x="717" y="20"/>
                    <a:pt x="713" y="24"/>
                    <a:pt x="710" y="28"/>
                  </a:cubicBezTo>
                  <a:cubicBezTo>
                    <a:pt x="703" y="36"/>
                    <a:pt x="698" y="45"/>
                    <a:pt x="696" y="55"/>
                  </a:cubicBezTo>
                  <a:cubicBezTo>
                    <a:pt x="694" y="59"/>
                    <a:pt x="693" y="64"/>
                    <a:pt x="693" y="69"/>
                  </a:cubicBezTo>
                  <a:cubicBezTo>
                    <a:pt x="693" y="72"/>
                    <a:pt x="693" y="74"/>
                    <a:pt x="693" y="76"/>
                  </a:cubicBezTo>
                  <a:cubicBezTo>
                    <a:pt x="693" y="80"/>
                    <a:pt x="693" y="80"/>
                    <a:pt x="693" y="80"/>
                  </a:cubicBezTo>
                  <a:cubicBezTo>
                    <a:pt x="694" y="84"/>
                    <a:pt x="694" y="84"/>
                    <a:pt x="694" y="84"/>
                  </a:cubicBezTo>
                  <a:cubicBezTo>
                    <a:pt x="694" y="86"/>
                    <a:pt x="694" y="86"/>
                    <a:pt x="694" y="86"/>
                  </a:cubicBezTo>
                  <a:cubicBezTo>
                    <a:pt x="694" y="87"/>
                    <a:pt x="694" y="87"/>
                    <a:pt x="694" y="87"/>
                  </a:cubicBezTo>
                  <a:cubicBezTo>
                    <a:pt x="695" y="90"/>
                    <a:pt x="695" y="90"/>
                    <a:pt x="695" y="90"/>
                  </a:cubicBezTo>
                  <a:cubicBezTo>
                    <a:pt x="695" y="91"/>
                    <a:pt x="695" y="91"/>
                    <a:pt x="695" y="91"/>
                  </a:cubicBezTo>
                  <a:cubicBezTo>
                    <a:pt x="695" y="91"/>
                    <a:pt x="695" y="91"/>
                    <a:pt x="695" y="91"/>
                  </a:cubicBezTo>
                  <a:cubicBezTo>
                    <a:pt x="696" y="92"/>
                    <a:pt x="696" y="92"/>
                    <a:pt x="696" y="92"/>
                  </a:cubicBezTo>
                  <a:cubicBezTo>
                    <a:pt x="696" y="94"/>
                    <a:pt x="696" y="94"/>
                    <a:pt x="696" y="94"/>
                  </a:cubicBezTo>
                  <a:cubicBezTo>
                    <a:pt x="697" y="95"/>
                    <a:pt x="697" y="96"/>
                    <a:pt x="697" y="97"/>
                  </a:cubicBezTo>
                  <a:cubicBezTo>
                    <a:pt x="698" y="99"/>
                    <a:pt x="699" y="101"/>
                    <a:pt x="700" y="103"/>
                  </a:cubicBezTo>
                  <a:cubicBezTo>
                    <a:pt x="702" y="105"/>
                    <a:pt x="703" y="107"/>
                    <a:pt x="704" y="109"/>
                  </a:cubicBezTo>
                  <a:cubicBezTo>
                    <a:pt x="709" y="116"/>
                    <a:pt x="716" y="122"/>
                    <a:pt x="723" y="126"/>
                  </a:cubicBezTo>
                  <a:cubicBezTo>
                    <a:pt x="730" y="130"/>
                    <a:pt x="737" y="132"/>
                    <a:pt x="745" y="133"/>
                  </a:cubicBezTo>
                  <a:cubicBezTo>
                    <a:pt x="746" y="134"/>
                    <a:pt x="748" y="134"/>
                    <a:pt x="750" y="134"/>
                  </a:cubicBezTo>
                  <a:cubicBezTo>
                    <a:pt x="750" y="134"/>
                    <a:pt x="750" y="134"/>
                    <a:pt x="750" y="134"/>
                  </a:cubicBezTo>
                  <a:cubicBezTo>
                    <a:pt x="751" y="134"/>
                    <a:pt x="752" y="134"/>
                    <a:pt x="752" y="134"/>
                  </a:cubicBezTo>
                  <a:cubicBezTo>
                    <a:pt x="752" y="134"/>
                    <a:pt x="753" y="134"/>
                    <a:pt x="753" y="134"/>
                  </a:cubicBezTo>
                  <a:cubicBezTo>
                    <a:pt x="756" y="133"/>
                    <a:pt x="756" y="133"/>
                    <a:pt x="756" y="133"/>
                  </a:cubicBezTo>
                  <a:cubicBezTo>
                    <a:pt x="759" y="133"/>
                    <a:pt x="759" y="133"/>
                    <a:pt x="759" y="133"/>
                  </a:cubicBezTo>
                  <a:cubicBezTo>
                    <a:pt x="761" y="133"/>
                    <a:pt x="761" y="133"/>
                    <a:pt x="761" y="133"/>
                  </a:cubicBezTo>
                  <a:cubicBezTo>
                    <a:pt x="763" y="132"/>
                    <a:pt x="763" y="132"/>
                    <a:pt x="763" y="132"/>
                  </a:cubicBezTo>
                  <a:cubicBezTo>
                    <a:pt x="764" y="132"/>
                    <a:pt x="764" y="132"/>
                    <a:pt x="764" y="132"/>
                  </a:cubicBezTo>
                  <a:cubicBezTo>
                    <a:pt x="764" y="132"/>
                    <a:pt x="764" y="132"/>
                    <a:pt x="764" y="132"/>
                  </a:cubicBezTo>
                  <a:cubicBezTo>
                    <a:pt x="764" y="132"/>
                    <a:pt x="764" y="132"/>
                    <a:pt x="764" y="132"/>
                  </a:cubicBezTo>
                  <a:cubicBezTo>
                    <a:pt x="766" y="131"/>
                    <a:pt x="766" y="131"/>
                    <a:pt x="766" y="131"/>
                  </a:cubicBezTo>
                  <a:cubicBezTo>
                    <a:pt x="772" y="129"/>
                    <a:pt x="778" y="126"/>
                    <a:pt x="782" y="122"/>
                  </a:cubicBezTo>
                  <a:cubicBezTo>
                    <a:pt x="787" y="118"/>
                    <a:pt x="790" y="114"/>
                    <a:pt x="793" y="109"/>
                  </a:cubicBezTo>
                  <a:cubicBezTo>
                    <a:pt x="797" y="100"/>
                    <a:pt x="799" y="92"/>
                    <a:pt x="799" y="85"/>
                  </a:cubicBezTo>
                  <a:cubicBezTo>
                    <a:pt x="799" y="78"/>
                    <a:pt x="798" y="73"/>
                    <a:pt x="796" y="69"/>
                  </a:cubicBezTo>
                  <a:cubicBezTo>
                    <a:pt x="795" y="66"/>
                    <a:pt x="794" y="65"/>
                    <a:pt x="794" y="65"/>
                  </a:cubicBezTo>
                  <a:cubicBezTo>
                    <a:pt x="793" y="63"/>
                    <a:pt x="792" y="63"/>
                    <a:pt x="791" y="63"/>
                  </a:cubicBezTo>
                  <a:cubicBezTo>
                    <a:pt x="790" y="63"/>
                    <a:pt x="790" y="63"/>
                    <a:pt x="790" y="63"/>
                  </a:cubicBezTo>
                  <a:cubicBezTo>
                    <a:pt x="788" y="64"/>
                    <a:pt x="787" y="66"/>
                    <a:pt x="788" y="67"/>
                  </a:cubicBezTo>
                  <a:cubicBezTo>
                    <a:pt x="788" y="68"/>
                    <a:pt x="788" y="68"/>
                    <a:pt x="788" y="68"/>
                  </a:cubicBezTo>
                  <a:cubicBezTo>
                    <a:pt x="788" y="68"/>
                    <a:pt x="788" y="69"/>
                    <a:pt x="789" y="72"/>
                  </a:cubicBezTo>
                  <a:cubicBezTo>
                    <a:pt x="790" y="75"/>
                    <a:pt x="791" y="79"/>
                    <a:pt x="790" y="84"/>
                  </a:cubicBezTo>
                  <a:cubicBezTo>
                    <a:pt x="790" y="90"/>
                    <a:pt x="788" y="97"/>
                    <a:pt x="783" y="103"/>
                  </a:cubicBezTo>
                  <a:cubicBezTo>
                    <a:pt x="781" y="107"/>
                    <a:pt x="778" y="110"/>
                    <a:pt x="774" y="113"/>
                  </a:cubicBezTo>
                  <a:cubicBezTo>
                    <a:pt x="771" y="115"/>
                    <a:pt x="767" y="117"/>
                    <a:pt x="762" y="119"/>
                  </a:cubicBezTo>
                  <a:cubicBezTo>
                    <a:pt x="761" y="119"/>
                    <a:pt x="761" y="119"/>
                    <a:pt x="761" y="119"/>
                  </a:cubicBezTo>
                  <a:cubicBezTo>
                    <a:pt x="758" y="119"/>
                    <a:pt x="758" y="119"/>
                    <a:pt x="758" y="119"/>
                  </a:cubicBezTo>
                  <a:cubicBezTo>
                    <a:pt x="756" y="120"/>
                    <a:pt x="756" y="120"/>
                    <a:pt x="756" y="120"/>
                  </a:cubicBezTo>
                  <a:cubicBezTo>
                    <a:pt x="754" y="120"/>
                    <a:pt x="754" y="120"/>
                    <a:pt x="754" y="120"/>
                  </a:cubicBezTo>
                  <a:cubicBezTo>
                    <a:pt x="753" y="120"/>
                    <a:pt x="753" y="120"/>
                    <a:pt x="753" y="120"/>
                  </a:cubicBezTo>
                  <a:cubicBezTo>
                    <a:pt x="751" y="119"/>
                    <a:pt x="751" y="119"/>
                    <a:pt x="751" y="119"/>
                  </a:cubicBezTo>
                  <a:cubicBezTo>
                    <a:pt x="749" y="119"/>
                    <a:pt x="748" y="119"/>
                    <a:pt x="747" y="119"/>
                  </a:cubicBezTo>
                  <a:cubicBezTo>
                    <a:pt x="741" y="118"/>
                    <a:pt x="736" y="116"/>
                    <a:pt x="731" y="112"/>
                  </a:cubicBezTo>
                  <a:cubicBezTo>
                    <a:pt x="726" y="109"/>
                    <a:pt x="721" y="105"/>
                    <a:pt x="718" y="99"/>
                  </a:cubicBezTo>
                  <a:cubicBezTo>
                    <a:pt x="716" y="97"/>
                    <a:pt x="715" y="94"/>
                    <a:pt x="714" y="91"/>
                  </a:cubicBezTo>
                  <a:cubicBezTo>
                    <a:pt x="713" y="90"/>
                    <a:pt x="713" y="89"/>
                    <a:pt x="713" y="88"/>
                  </a:cubicBezTo>
                  <a:cubicBezTo>
                    <a:pt x="712" y="86"/>
                    <a:pt x="712" y="86"/>
                    <a:pt x="712" y="86"/>
                  </a:cubicBezTo>
                  <a:cubicBezTo>
                    <a:pt x="712" y="83"/>
                    <a:pt x="712" y="83"/>
                    <a:pt x="712" y="83"/>
                  </a:cubicBezTo>
                  <a:cubicBezTo>
                    <a:pt x="711" y="82"/>
                    <a:pt x="711" y="82"/>
                    <a:pt x="711" y="82"/>
                  </a:cubicBezTo>
                  <a:cubicBezTo>
                    <a:pt x="711" y="81"/>
                    <a:pt x="711" y="81"/>
                    <a:pt x="711" y="81"/>
                  </a:cubicBezTo>
                  <a:cubicBezTo>
                    <a:pt x="711" y="79"/>
                    <a:pt x="711" y="79"/>
                    <a:pt x="711" y="79"/>
                  </a:cubicBezTo>
                  <a:cubicBezTo>
                    <a:pt x="711" y="76"/>
                    <a:pt x="711" y="76"/>
                    <a:pt x="711" y="76"/>
                  </a:cubicBezTo>
                  <a:cubicBezTo>
                    <a:pt x="711" y="74"/>
                    <a:pt x="711" y="73"/>
                    <a:pt x="711" y="71"/>
                  </a:cubicBezTo>
                  <a:cubicBezTo>
                    <a:pt x="712" y="67"/>
                    <a:pt x="712" y="64"/>
                    <a:pt x="714" y="60"/>
                  </a:cubicBezTo>
                  <a:cubicBezTo>
                    <a:pt x="715" y="57"/>
                    <a:pt x="716" y="53"/>
                    <a:pt x="718" y="50"/>
                  </a:cubicBezTo>
                  <a:cubicBezTo>
                    <a:pt x="720" y="47"/>
                    <a:pt x="722" y="44"/>
                    <a:pt x="725" y="41"/>
                  </a:cubicBezTo>
                  <a:cubicBezTo>
                    <a:pt x="735" y="29"/>
                    <a:pt x="751" y="22"/>
                    <a:pt x="768" y="21"/>
                  </a:cubicBezTo>
                  <a:cubicBezTo>
                    <a:pt x="770" y="21"/>
                    <a:pt x="771" y="21"/>
                    <a:pt x="772" y="21"/>
                  </a:cubicBezTo>
                  <a:cubicBezTo>
                    <a:pt x="788" y="21"/>
                    <a:pt x="805" y="27"/>
                    <a:pt x="820" y="38"/>
                  </a:cubicBezTo>
                  <a:cubicBezTo>
                    <a:pt x="828" y="44"/>
                    <a:pt x="835" y="51"/>
                    <a:pt x="841" y="59"/>
                  </a:cubicBezTo>
                  <a:cubicBezTo>
                    <a:pt x="844" y="63"/>
                    <a:pt x="847" y="67"/>
                    <a:pt x="850" y="71"/>
                  </a:cubicBezTo>
                  <a:cubicBezTo>
                    <a:pt x="850" y="72"/>
                    <a:pt x="850" y="72"/>
                    <a:pt x="850" y="72"/>
                  </a:cubicBezTo>
                  <a:cubicBezTo>
                    <a:pt x="850" y="72"/>
                    <a:pt x="851" y="72"/>
                    <a:pt x="851" y="72"/>
                  </a:cubicBezTo>
                  <a:cubicBezTo>
                    <a:pt x="851" y="72"/>
                    <a:pt x="851" y="72"/>
                    <a:pt x="851" y="72"/>
                  </a:cubicBezTo>
                  <a:cubicBezTo>
                    <a:pt x="851" y="73"/>
                    <a:pt x="851" y="73"/>
                    <a:pt x="851" y="73"/>
                  </a:cubicBezTo>
                  <a:cubicBezTo>
                    <a:pt x="852" y="74"/>
                    <a:pt x="852" y="74"/>
                    <a:pt x="852" y="74"/>
                  </a:cubicBezTo>
                  <a:cubicBezTo>
                    <a:pt x="854" y="78"/>
                    <a:pt x="854" y="78"/>
                    <a:pt x="854" y="78"/>
                  </a:cubicBezTo>
                  <a:cubicBezTo>
                    <a:pt x="856" y="82"/>
                    <a:pt x="856" y="82"/>
                    <a:pt x="856" y="82"/>
                  </a:cubicBezTo>
                  <a:cubicBezTo>
                    <a:pt x="856" y="83"/>
                    <a:pt x="857" y="85"/>
                    <a:pt x="857" y="86"/>
                  </a:cubicBezTo>
                  <a:cubicBezTo>
                    <a:pt x="860" y="91"/>
                    <a:pt x="862" y="97"/>
                    <a:pt x="864" y="104"/>
                  </a:cubicBezTo>
                  <a:cubicBezTo>
                    <a:pt x="872" y="134"/>
                    <a:pt x="870" y="169"/>
                    <a:pt x="857" y="201"/>
                  </a:cubicBezTo>
                  <a:cubicBezTo>
                    <a:pt x="855" y="206"/>
                    <a:pt x="852" y="211"/>
                    <a:pt x="849" y="216"/>
                  </a:cubicBezTo>
                  <a:cubicBezTo>
                    <a:pt x="847" y="220"/>
                    <a:pt x="847" y="220"/>
                    <a:pt x="847" y="220"/>
                  </a:cubicBezTo>
                  <a:cubicBezTo>
                    <a:pt x="846" y="221"/>
                    <a:pt x="845" y="223"/>
                    <a:pt x="845" y="224"/>
                  </a:cubicBezTo>
                  <a:cubicBezTo>
                    <a:pt x="839" y="231"/>
                    <a:pt x="839" y="231"/>
                    <a:pt x="839" y="231"/>
                  </a:cubicBezTo>
                  <a:cubicBezTo>
                    <a:pt x="834" y="238"/>
                    <a:pt x="834" y="238"/>
                    <a:pt x="834" y="238"/>
                  </a:cubicBezTo>
                  <a:cubicBezTo>
                    <a:pt x="833" y="239"/>
                    <a:pt x="832" y="241"/>
                    <a:pt x="831" y="242"/>
                  </a:cubicBezTo>
                  <a:cubicBezTo>
                    <a:pt x="827" y="245"/>
                    <a:pt x="827" y="245"/>
                    <a:pt x="827" y="245"/>
                  </a:cubicBezTo>
                  <a:cubicBezTo>
                    <a:pt x="825" y="247"/>
                    <a:pt x="823" y="249"/>
                    <a:pt x="821" y="251"/>
                  </a:cubicBezTo>
                  <a:cubicBezTo>
                    <a:pt x="813" y="257"/>
                    <a:pt x="813" y="257"/>
                    <a:pt x="813" y="257"/>
                  </a:cubicBezTo>
                  <a:cubicBezTo>
                    <a:pt x="812" y="258"/>
                    <a:pt x="812" y="258"/>
                    <a:pt x="812" y="258"/>
                  </a:cubicBezTo>
                  <a:cubicBezTo>
                    <a:pt x="811" y="259"/>
                    <a:pt x="811" y="259"/>
                    <a:pt x="811" y="259"/>
                  </a:cubicBezTo>
                  <a:cubicBezTo>
                    <a:pt x="811" y="259"/>
                    <a:pt x="811" y="259"/>
                    <a:pt x="811" y="259"/>
                  </a:cubicBezTo>
                  <a:cubicBezTo>
                    <a:pt x="810" y="260"/>
                    <a:pt x="810" y="260"/>
                    <a:pt x="810" y="260"/>
                  </a:cubicBezTo>
                  <a:cubicBezTo>
                    <a:pt x="806" y="262"/>
                    <a:pt x="806" y="262"/>
                    <a:pt x="806" y="262"/>
                  </a:cubicBezTo>
                  <a:cubicBezTo>
                    <a:pt x="803" y="264"/>
                    <a:pt x="800" y="265"/>
                    <a:pt x="798" y="267"/>
                  </a:cubicBezTo>
                  <a:cubicBezTo>
                    <a:pt x="787" y="273"/>
                    <a:pt x="775" y="277"/>
                    <a:pt x="762" y="280"/>
                  </a:cubicBezTo>
                  <a:cubicBezTo>
                    <a:pt x="750" y="283"/>
                    <a:pt x="737" y="285"/>
                    <a:pt x="724" y="285"/>
                  </a:cubicBezTo>
                  <a:cubicBezTo>
                    <a:pt x="722" y="285"/>
                    <a:pt x="720" y="286"/>
                    <a:pt x="717" y="286"/>
                  </a:cubicBezTo>
                  <a:cubicBezTo>
                    <a:pt x="707" y="286"/>
                    <a:pt x="696" y="285"/>
                    <a:pt x="686" y="283"/>
                  </a:cubicBezTo>
                  <a:cubicBezTo>
                    <a:pt x="679" y="282"/>
                    <a:pt x="673" y="281"/>
                    <a:pt x="666" y="280"/>
                  </a:cubicBezTo>
                  <a:cubicBezTo>
                    <a:pt x="657" y="277"/>
                    <a:pt x="657" y="277"/>
                    <a:pt x="657" y="277"/>
                  </a:cubicBezTo>
                  <a:cubicBezTo>
                    <a:pt x="647" y="275"/>
                    <a:pt x="647" y="275"/>
                    <a:pt x="647" y="275"/>
                  </a:cubicBezTo>
                  <a:cubicBezTo>
                    <a:pt x="622" y="267"/>
                    <a:pt x="598" y="256"/>
                    <a:pt x="575" y="244"/>
                  </a:cubicBezTo>
                  <a:cubicBezTo>
                    <a:pt x="551" y="232"/>
                    <a:pt x="528" y="219"/>
                    <a:pt x="505" y="206"/>
                  </a:cubicBezTo>
                  <a:cubicBezTo>
                    <a:pt x="482" y="193"/>
                    <a:pt x="459" y="180"/>
                    <a:pt x="437" y="166"/>
                  </a:cubicBezTo>
                  <a:cubicBezTo>
                    <a:pt x="426" y="159"/>
                    <a:pt x="415" y="153"/>
                    <a:pt x="403" y="146"/>
                  </a:cubicBezTo>
                  <a:cubicBezTo>
                    <a:pt x="392" y="139"/>
                    <a:pt x="381" y="132"/>
                    <a:pt x="370" y="126"/>
                  </a:cubicBezTo>
                  <a:cubicBezTo>
                    <a:pt x="365" y="122"/>
                    <a:pt x="359" y="119"/>
                    <a:pt x="353" y="116"/>
                  </a:cubicBezTo>
                  <a:cubicBezTo>
                    <a:pt x="344" y="111"/>
                    <a:pt x="335" y="106"/>
                    <a:pt x="326" y="102"/>
                  </a:cubicBezTo>
                  <a:cubicBezTo>
                    <a:pt x="318" y="98"/>
                    <a:pt x="309" y="94"/>
                    <a:pt x="300" y="91"/>
                  </a:cubicBezTo>
                  <a:cubicBezTo>
                    <a:pt x="277" y="82"/>
                    <a:pt x="252" y="75"/>
                    <a:pt x="228" y="70"/>
                  </a:cubicBezTo>
                  <a:cubicBezTo>
                    <a:pt x="208" y="67"/>
                    <a:pt x="187" y="64"/>
                    <a:pt x="167" y="64"/>
                  </a:cubicBezTo>
                  <a:cubicBezTo>
                    <a:pt x="163" y="64"/>
                    <a:pt x="159" y="64"/>
                    <a:pt x="155" y="65"/>
                  </a:cubicBezTo>
                  <a:cubicBezTo>
                    <a:pt x="131" y="66"/>
                    <a:pt x="107" y="70"/>
                    <a:pt x="86" y="79"/>
                  </a:cubicBezTo>
                  <a:cubicBezTo>
                    <a:pt x="64" y="89"/>
                    <a:pt x="46" y="102"/>
                    <a:pt x="31" y="118"/>
                  </a:cubicBezTo>
                  <a:cubicBezTo>
                    <a:pt x="17" y="135"/>
                    <a:pt x="7" y="154"/>
                    <a:pt x="3" y="174"/>
                  </a:cubicBezTo>
                  <a:cubicBezTo>
                    <a:pt x="0" y="194"/>
                    <a:pt x="3" y="215"/>
                    <a:pt x="12" y="231"/>
                  </a:cubicBezTo>
                  <a:cubicBezTo>
                    <a:pt x="13" y="232"/>
                    <a:pt x="13" y="232"/>
                    <a:pt x="13" y="232"/>
                  </a:cubicBezTo>
                  <a:cubicBezTo>
                    <a:pt x="13" y="233"/>
                    <a:pt x="13" y="233"/>
                    <a:pt x="13" y="233"/>
                  </a:cubicBezTo>
                  <a:cubicBezTo>
                    <a:pt x="14" y="234"/>
                    <a:pt x="14" y="234"/>
                    <a:pt x="14" y="234"/>
                  </a:cubicBezTo>
                  <a:cubicBezTo>
                    <a:pt x="14" y="234"/>
                    <a:pt x="14" y="234"/>
                    <a:pt x="14" y="234"/>
                  </a:cubicBezTo>
                  <a:cubicBezTo>
                    <a:pt x="15" y="237"/>
                    <a:pt x="15" y="237"/>
                    <a:pt x="15" y="237"/>
                  </a:cubicBezTo>
                  <a:cubicBezTo>
                    <a:pt x="16" y="238"/>
                    <a:pt x="17" y="238"/>
                    <a:pt x="18" y="239"/>
                  </a:cubicBezTo>
                  <a:cubicBezTo>
                    <a:pt x="20" y="242"/>
                    <a:pt x="20" y="242"/>
                    <a:pt x="20" y="242"/>
                  </a:cubicBezTo>
                  <a:cubicBezTo>
                    <a:pt x="23" y="246"/>
                    <a:pt x="26" y="249"/>
                    <a:pt x="30" y="251"/>
                  </a:cubicBezTo>
                  <a:cubicBezTo>
                    <a:pt x="37" y="257"/>
                    <a:pt x="44" y="260"/>
                    <a:pt x="52" y="263"/>
                  </a:cubicBezTo>
                  <a:cubicBezTo>
                    <a:pt x="58" y="264"/>
                    <a:pt x="64" y="265"/>
                    <a:pt x="69" y="265"/>
                  </a:cubicBezTo>
                  <a:cubicBezTo>
                    <a:pt x="71" y="265"/>
                    <a:pt x="73" y="265"/>
                    <a:pt x="75" y="265"/>
                  </a:cubicBezTo>
                  <a:cubicBezTo>
                    <a:pt x="83" y="264"/>
                    <a:pt x="90" y="261"/>
                    <a:pt x="96" y="258"/>
                  </a:cubicBezTo>
                  <a:cubicBezTo>
                    <a:pt x="108" y="250"/>
                    <a:pt x="114" y="239"/>
                    <a:pt x="117" y="229"/>
                  </a:cubicBezTo>
                  <a:cubicBezTo>
                    <a:pt x="120" y="219"/>
                    <a:pt x="119" y="210"/>
                    <a:pt x="117" y="203"/>
                  </a:cubicBezTo>
                  <a:cubicBezTo>
                    <a:pt x="116" y="196"/>
                    <a:pt x="112" y="191"/>
                    <a:pt x="110" y="188"/>
                  </a:cubicBezTo>
                  <a:cubicBezTo>
                    <a:pt x="107" y="185"/>
                    <a:pt x="106" y="184"/>
                    <a:pt x="106" y="184"/>
                  </a:cubicBezTo>
                  <a:cubicBezTo>
                    <a:pt x="105" y="183"/>
                    <a:pt x="103" y="182"/>
                    <a:pt x="102" y="182"/>
                  </a:cubicBezTo>
                  <a:cubicBezTo>
                    <a:pt x="101" y="182"/>
                    <a:pt x="99" y="183"/>
                    <a:pt x="98" y="183"/>
                  </a:cubicBezTo>
                  <a:cubicBezTo>
                    <a:pt x="96" y="185"/>
                    <a:pt x="96" y="189"/>
                    <a:pt x="98" y="191"/>
                  </a:cubicBezTo>
                  <a:cubicBezTo>
                    <a:pt x="98" y="192"/>
                    <a:pt x="98" y="192"/>
                    <a:pt x="98" y="192"/>
                  </a:cubicBezTo>
                  <a:cubicBezTo>
                    <a:pt x="98" y="192"/>
                    <a:pt x="99" y="193"/>
                    <a:pt x="101" y="195"/>
                  </a:cubicBezTo>
                  <a:cubicBezTo>
                    <a:pt x="102" y="197"/>
                    <a:pt x="104" y="201"/>
                    <a:pt x="105" y="206"/>
                  </a:cubicBezTo>
                  <a:cubicBezTo>
                    <a:pt x="106" y="211"/>
                    <a:pt x="106" y="218"/>
                    <a:pt x="104" y="225"/>
                  </a:cubicBezTo>
                  <a:cubicBezTo>
                    <a:pt x="102" y="229"/>
                    <a:pt x="101" y="232"/>
                    <a:pt x="98" y="236"/>
                  </a:cubicBezTo>
                  <a:cubicBezTo>
                    <a:pt x="97" y="237"/>
                    <a:pt x="95" y="239"/>
                    <a:pt x="94" y="241"/>
                  </a:cubicBezTo>
                  <a:cubicBezTo>
                    <a:pt x="93" y="241"/>
                    <a:pt x="92" y="242"/>
                    <a:pt x="91" y="243"/>
                  </a:cubicBezTo>
                  <a:cubicBezTo>
                    <a:pt x="90" y="243"/>
                    <a:pt x="90" y="243"/>
                    <a:pt x="90" y="243"/>
                  </a:cubicBezTo>
                  <a:cubicBezTo>
                    <a:pt x="89" y="244"/>
                    <a:pt x="89" y="244"/>
                    <a:pt x="89" y="244"/>
                  </a:cubicBezTo>
                  <a:cubicBezTo>
                    <a:pt x="88" y="244"/>
                    <a:pt x="88" y="244"/>
                    <a:pt x="88" y="244"/>
                  </a:cubicBezTo>
                  <a:cubicBezTo>
                    <a:pt x="83" y="247"/>
                    <a:pt x="77" y="249"/>
                    <a:pt x="71" y="249"/>
                  </a:cubicBezTo>
                  <a:cubicBezTo>
                    <a:pt x="67" y="249"/>
                    <a:pt x="62" y="248"/>
                    <a:pt x="57" y="246"/>
                  </a:cubicBezTo>
                  <a:cubicBezTo>
                    <a:pt x="46" y="242"/>
                    <a:pt x="35" y="234"/>
                    <a:pt x="29" y="222"/>
                  </a:cubicBezTo>
                  <a:cubicBezTo>
                    <a:pt x="22" y="210"/>
                    <a:pt x="21" y="194"/>
                    <a:pt x="24" y="178"/>
                  </a:cubicBezTo>
                  <a:cubicBezTo>
                    <a:pt x="27" y="162"/>
                    <a:pt x="36" y="147"/>
                    <a:pt x="48" y="133"/>
                  </a:cubicBezTo>
                  <a:cubicBezTo>
                    <a:pt x="60" y="120"/>
                    <a:pt x="76" y="109"/>
                    <a:pt x="95" y="101"/>
                  </a:cubicBezTo>
                  <a:cubicBezTo>
                    <a:pt x="113" y="94"/>
                    <a:pt x="134" y="90"/>
                    <a:pt x="156" y="89"/>
                  </a:cubicBezTo>
                  <a:cubicBezTo>
                    <a:pt x="159" y="89"/>
                    <a:pt x="161" y="89"/>
                    <a:pt x="164" y="89"/>
                  </a:cubicBezTo>
                  <a:cubicBezTo>
                    <a:pt x="172" y="89"/>
                    <a:pt x="181" y="89"/>
                    <a:pt x="189" y="90"/>
                  </a:cubicBezTo>
                  <a:cubicBezTo>
                    <a:pt x="200" y="91"/>
                    <a:pt x="212" y="93"/>
                    <a:pt x="223" y="95"/>
                  </a:cubicBezTo>
                  <a:cubicBezTo>
                    <a:pt x="246" y="99"/>
                    <a:pt x="269" y="105"/>
                    <a:pt x="292" y="114"/>
                  </a:cubicBezTo>
                  <a:cubicBezTo>
                    <a:pt x="298" y="116"/>
                    <a:pt x="304" y="119"/>
                    <a:pt x="311" y="121"/>
                  </a:cubicBezTo>
                  <a:cubicBezTo>
                    <a:pt x="320" y="125"/>
                    <a:pt x="329" y="129"/>
                    <a:pt x="337" y="134"/>
                  </a:cubicBezTo>
                  <a:cubicBezTo>
                    <a:pt x="344" y="138"/>
                    <a:pt x="352" y="142"/>
                    <a:pt x="359" y="146"/>
                  </a:cubicBezTo>
                  <a:cubicBezTo>
                    <a:pt x="374" y="154"/>
                    <a:pt x="390" y="164"/>
                    <a:pt x="405" y="173"/>
                  </a:cubicBezTo>
                  <a:cubicBezTo>
                    <a:pt x="412" y="177"/>
                    <a:pt x="419" y="181"/>
                    <a:pt x="426" y="184"/>
                  </a:cubicBezTo>
                  <a:cubicBezTo>
                    <a:pt x="426" y="184"/>
                    <a:pt x="426" y="185"/>
                    <a:pt x="426" y="185"/>
                  </a:cubicBezTo>
                  <a:cubicBezTo>
                    <a:pt x="472" y="210"/>
                    <a:pt x="520" y="234"/>
                    <a:pt x="569" y="256"/>
                  </a:cubicBezTo>
                  <a:cubicBezTo>
                    <a:pt x="594" y="267"/>
                    <a:pt x="619" y="277"/>
                    <a:pt x="645" y="283"/>
                  </a:cubicBezTo>
                  <a:cubicBezTo>
                    <a:pt x="655" y="286"/>
                    <a:pt x="655" y="286"/>
                    <a:pt x="655" y="286"/>
                  </a:cubicBezTo>
                  <a:cubicBezTo>
                    <a:pt x="665" y="288"/>
                    <a:pt x="665" y="288"/>
                    <a:pt x="665" y="288"/>
                  </a:cubicBezTo>
                  <a:cubicBezTo>
                    <a:pt x="671" y="289"/>
                    <a:pt x="678" y="290"/>
                    <a:pt x="685" y="291"/>
                  </a:cubicBezTo>
                  <a:cubicBezTo>
                    <a:pt x="695" y="292"/>
                    <a:pt x="705" y="293"/>
                    <a:pt x="715" y="293"/>
                  </a:cubicBezTo>
                  <a:cubicBezTo>
                    <a:pt x="718" y="293"/>
                    <a:pt x="721" y="293"/>
                    <a:pt x="725" y="293"/>
                  </a:cubicBezTo>
                  <a:cubicBezTo>
                    <a:pt x="738" y="292"/>
                    <a:pt x="751" y="291"/>
                    <a:pt x="764" y="288"/>
                  </a:cubicBezTo>
                  <a:cubicBezTo>
                    <a:pt x="777" y="285"/>
                    <a:pt x="790" y="280"/>
                    <a:pt x="801" y="274"/>
                  </a:cubicBezTo>
                  <a:cubicBezTo>
                    <a:pt x="804" y="273"/>
                    <a:pt x="808" y="271"/>
                    <a:pt x="810" y="270"/>
                  </a:cubicBezTo>
                  <a:cubicBezTo>
                    <a:pt x="814" y="267"/>
                    <a:pt x="814" y="267"/>
                    <a:pt x="814" y="267"/>
                  </a:cubicBezTo>
                  <a:cubicBezTo>
                    <a:pt x="815" y="267"/>
                    <a:pt x="815" y="267"/>
                    <a:pt x="815" y="267"/>
                  </a:cubicBezTo>
                  <a:cubicBezTo>
                    <a:pt x="816" y="266"/>
                    <a:pt x="816" y="266"/>
                    <a:pt x="816" y="266"/>
                  </a:cubicBezTo>
                  <a:cubicBezTo>
                    <a:pt x="817" y="266"/>
                    <a:pt x="817" y="266"/>
                    <a:pt x="817" y="266"/>
                  </a:cubicBezTo>
                  <a:cubicBezTo>
                    <a:pt x="819" y="264"/>
                    <a:pt x="819" y="264"/>
                    <a:pt x="819" y="264"/>
                  </a:cubicBezTo>
                  <a:cubicBezTo>
                    <a:pt x="827" y="259"/>
                    <a:pt x="827" y="259"/>
                    <a:pt x="827" y="259"/>
                  </a:cubicBezTo>
                  <a:cubicBezTo>
                    <a:pt x="829" y="257"/>
                    <a:pt x="832" y="254"/>
                    <a:pt x="834" y="252"/>
                  </a:cubicBezTo>
                  <a:cubicBezTo>
                    <a:pt x="838" y="249"/>
                    <a:pt x="838" y="249"/>
                    <a:pt x="838" y="249"/>
                  </a:cubicBezTo>
                  <a:cubicBezTo>
                    <a:pt x="839" y="248"/>
                    <a:pt x="840" y="247"/>
                    <a:pt x="841" y="246"/>
                  </a:cubicBezTo>
                  <a:cubicBezTo>
                    <a:pt x="848" y="238"/>
                    <a:pt x="848" y="238"/>
                    <a:pt x="848" y="238"/>
                  </a:cubicBezTo>
                  <a:cubicBezTo>
                    <a:pt x="854" y="231"/>
                    <a:pt x="854" y="231"/>
                    <a:pt x="854" y="231"/>
                  </a:cubicBezTo>
                  <a:cubicBezTo>
                    <a:pt x="855" y="229"/>
                    <a:pt x="856" y="228"/>
                    <a:pt x="857" y="227"/>
                  </a:cubicBezTo>
                  <a:cubicBezTo>
                    <a:pt x="860" y="223"/>
                    <a:pt x="860" y="223"/>
                    <a:pt x="860" y="223"/>
                  </a:cubicBezTo>
                  <a:cubicBezTo>
                    <a:pt x="867" y="212"/>
                    <a:pt x="873" y="200"/>
                    <a:pt x="877" y="188"/>
                  </a:cubicBezTo>
                  <a:cubicBezTo>
                    <a:pt x="879" y="182"/>
                    <a:pt x="881" y="176"/>
                    <a:pt x="883" y="170"/>
                  </a:cubicBezTo>
                  <a:cubicBezTo>
                    <a:pt x="883" y="169"/>
                    <a:pt x="883" y="168"/>
                    <a:pt x="883" y="168"/>
                  </a:cubicBezTo>
                  <a:cubicBezTo>
                    <a:pt x="884" y="165"/>
                    <a:pt x="884" y="163"/>
                    <a:pt x="885" y="160"/>
                  </a:cubicBezTo>
                  <a:cubicBezTo>
                    <a:pt x="885" y="157"/>
                    <a:pt x="885" y="154"/>
                    <a:pt x="886" y="151"/>
                  </a:cubicBezTo>
                  <a:cubicBezTo>
                    <a:pt x="886" y="148"/>
                    <a:pt x="887" y="145"/>
                    <a:pt x="887" y="141"/>
                  </a:cubicBezTo>
                  <a:cubicBezTo>
                    <a:pt x="887" y="138"/>
                    <a:pt x="887" y="135"/>
                    <a:pt x="887" y="132"/>
                  </a:cubicBezTo>
                  <a:cubicBezTo>
                    <a:pt x="887" y="129"/>
                    <a:pt x="887" y="126"/>
                    <a:pt x="887" y="122"/>
                  </a:cubicBezTo>
                  <a:cubicBezTo>
                    <a:pt x="886" y="118"/>
                    <a:pt x="886" y="118"/>
                    <a:pt x="886" y="118"/>
                  </a:cubicBezTo>
                  <a:cubicBezTo>
                    <a:pt x="886" y="113"/>
                    <a:pt x="886" y="113"/>
                    <a:pt x="886" y="113"/>
                  </a:cubicBezTo>
                  <a:cubicBezTo>
                    <a:pt x="885" y="110"/>
                    <a:pt x="885" y="107"/>
                    <a:pt x="884" y="104"/>
                  </a:cubicBezTo>
                  <a:cubicBezTo>
                    <a:pt x="884" y="102"/>
                    <a:pt x="883" y="101"/>
                    <a:pt x="883" y="99"/>
                  </a:cubicBezTo>
                  <a:cubicBezTo>
                    <a:pt x="883" y="98"/>
                    <a:pt x="882" y="96"/>
                    <a:pt x="882" y="95"/>
                  </a:cubicBezTo>
                  <a:cubicBezTo>
                    <a:pt x="881" y="89"/>
                    <a:pt x="878" y="83"/>
                    <a:pt x="876" y="77"/>
                  </a:cubicBezTo>
                  <a:cubicBezTo>
                    <a:pt x="875" y="75"/>
                    <a:pt x="875" y="74"/>
                    <a:pt x="874" y="73"/>
                  </a:cubicBezTo>
                  <a:cubicBezTo>
                    <a:pt x="872" y="69"/>
                    <a:pt x="872" y="69"/>
                    <a:pt x="872" y="69"/>
                  </a:cubicBezTo>
                  <a:cubicBezTo>
                    <a:pt x="870" y="65"/>
                    <a:pt x="870" y="65"/>
                    <a:pt x="870" y="65"/>
                  </a:cubicBezTo>
                  <a:cubicBezTo>
                    <a:pt x="869" y="63"/>
                    <a:pt x="869" y="63"/>
                    <a:pt x="869" y="63"/>
                  </a:cubicBezTo>
                  <a:cubicBezTo>
                    <a:pt x="869" y="63"/>
                    <a:pt x="869" y="63"/>
                    <a:pt x="869" y="63"/>
                  </a:cubicBezTo>
                  <a:cubicBezTo>
                    <a:pt x="869" y="62"/>
                    <a:pt x="869" y="62"/>
                    <a:pt x="869" y="62"/>
                  </a:cubicBezTo>
                  <a:cubicBezTo>
                    <a:pt x="868" y="61"/>
                    <a:pt x="868" y="61"/>
                    <a:pt x="868" y="61"/>
                  </a:cubicBezTo>
                  <a:cubicBezTo>
                    <a:pt x="865" y="55"/>
                    <a:pt x="862" y="50"/>
                    <a:pt x="858" y="46"/>
                  </a:cubicBezTo>
                  <a:cubicBezTo>
                    <a:pt x="851" y="36"/>
                    <a:pt x="842" y="27"/>
                    <a:pt x="833" y="20"/>
                  </a:cubicBezTo>
                  <a:cubicBezTo>
                    <a:pt x="828" y="17"/>
                    <a:pt x="823" y="14"/>
                    <a:pt x="818" y="11"/>
                  </a:cubicBezTo>
                  <a:cubicBezTo>
                    <a:pt x="813" y="9"/>
                    <a:pt x="813" y="9"/>
                    <a:pt x="813" y="9"/>
                  </a:cubicBezTo>
                  <a:cubicBezTo>
                    <a:pt x="812" y="8"/>
                    <a:pt x="811" y="8"/>
                    <a:pt x="810" y="8"/>
                  </a:cubicBezTo>
                  <a:cubicBezTo>
                    <a:pt x="807" y="6"/>
                    <a:pt x="804" y="5"/>
                    <a:pt x="801" y="4"/>
                  </a:cubicBezTo>
                  <a:cubicBezTo>
                    <a:pt x="792" y="2"/>
                    <a:pt x="782" y="0"/>
                    <a:pt x="77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pic>
        <p:nvPicPr>
          <p:cNvPr id="2" name="图片 1" descr="UC截图20190823201318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3141" y="1211250"/>
            <a:ext cx="5756000" cy="1643616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5945987" y="4237906"/>
            <a:ext cx="962123" cy="344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6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89810" y="2861159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+mn-ea"/>
              </a:rPr>
              <a:t>第</a:t>
            </a:r>
            <a:r>
              <a:rPr lang="en-US" altLang="zh-CN" dirty="0" smtClean="0">
                <a:latin typeface="+mn-ea"/>
              </a:rPr>
              <a:t>2</a:t>
            </a:r>
            <a:r>
              <a:rPr lang="zh-CN" altLang="en-US" dirty="0" smtClean="0">
                <a:latin typeface="+mn-ea"/>
              </a:rPr>
              <a:t>课时</a:t>
            </a:r>
            <a:endParaRPr lang="zh-CN" altLang="en-US" dirty="0">
              <a:latin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标题 2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sz="3200" dirty="0">
                <a:latin typeface="+mj-ea"/>
              </a:rPr>
              <a:t>小组汇报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-35719" y="2564876"/>
            <a:ext cx="705060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椭圆 3"/>
          <p:cNvSpPr/>
          <p:nvPr/>
        </p:nvSpPr>
        <p:spPr>
          <a:xfrm>
            <a:off x="1418497" y="2485944"/>
            <a:ext cx="157864" cy="1578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 fontAlgn="auto"/>
            <a:endParaRPr lang="zh-CN" altLang="en-US" sz="1050" strike="noStrike" noProof="1"/>
          </a:p>
        </p:txBody>
      </p:sp>
      <p:sp>
        <p:nvSpPr>
          <p:cNvPr id="5" name="椭圆 4"/>
          <p:cNvSpPr/>
          <p:nvPr/>
        </p:nvSpPr>
        <p:spPr>
          <a:xfrm>
            <a:off x="3285423" y="2485944"/>
            <a:ext cx="157864" cy="1578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 fontAlgn="auto"/>
            <a:endParaRPr lang="zh-CN" altLang="en-US" sz="1050" strike="noStrike" noProof="1"/>
          </a:p>
        </p:txBody>
      </p:sp>
      <p:sp>
        <p:nvSpPr>
          <p:cNvPr id="25" name="矩形: 圆角 24"/>
          <p:cNvSpPr/>
          <p:nvPr/>
        </p:nvSpPr>
        <p:spPr>
          <a:xfrm>
            <a:off x="268942" y="2823882"/>
            <a:ext cx="5916705" cy="1896036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fontAlgn="auto">
              <a:lnSpc>
                <a:spcPct val="150000"/>
              </a:lnSpc>
            </a:pPr>
            <a:r>
              <a:rPr lang="zh-CN" altLang="en-US" sz="2800" b="1" dirty="0" smtClean="0">
                <a:solidFill>
                  <a:schemeClr val="tx1"/>
                </a:solidFill>
              </a:rPr>
              <a:t>           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是</a:t>
            </a:r>
            <a:r>
              <a:rPr lang="zh-CN" altLang="en-US" sz="2400" b="1" dirty="0">
                <a:solidFill>
                  <a:schemeClr val="tx1"/>
                </a:solidFill>
              </a:rPr>
              <a:t>父亲摇着姑爹的小渔船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把“我” 带</a:t>
            </a:r>
            <a:r>
              <a:rPr lang="zh-CN" altLang="en-US" sz="2400" b="1" dirty="0">
                <a:solidFill>
                  <a:schemeClr val="tx1"/>
                </a:solidFill>
              </a:rPr>
              <a:t>到一个个人生的驿站，这条船承载了父亲无尽的期望和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关爱。这样写，一步步紧</a:t>
            </a:r>
            <a:r>
              <a:rPr lang="zh-CN" altLang="en-US" sz="2400" b="1" dirty="0">
                <a:solidFill>
                  <a:schemeClr val="tx1"/>
                </a:solidFill>
              </a:rPr>
              <a:t>扣</a:t>
            </a:r>
            <a:r>
              <a:rPr lang="zh-CN" altLang="en-US" sz="2400" b="1" dirty="0" smtClean="0">
                <a:solidFill>
                  <a:schemeClr val="tx1"/>
                </a:solidFill>
              </a:rPr>
              <a:t>主题，一</a:t>
            </a:r>
            <a:r>
              <a:rPr lang="zh-CN" altLang="en-US" sz="2400" b="1" dirty="0">
                <a:solidFill>
                  <a:schemeClr val="tx1"/>
                </a:solidFill>
              </a:rPr>
              <a:t>步步深化主题。</a:t>
            </a:r>
          </a:p>
        </p:txBody>
      </p:sp>
      <p:sp>
        <p:nvSpPr>
          <p:cNvPr id="26" name="文本框 12"/>
          <p:cNvSpPr txBox="1"/>
          <p:nvPr/>
        </p:nvSpPr>
        <p:spPr>
          <a:xfrm>
            <a:off x="850902" y="1210946"/>
            <a:ext cx="4448175" cy="154813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  <a:scene3d>
              <a:camera prst="orthographicFront"/>
              <a:lightRig rig="threePt" dir="t"/>
            </a:scene3d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8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   小</a:t>
            </a:r>
            <a:r>
              <a:rPr lang="zh-CN" altLang="en-US" sz="28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渔船在文中多次</a:t>
            </a:r>
            <a:r>
              <a:rPr lang="zh-CN" altLang="en-US" sz="28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出现</a:t>
            </a:r>
            <a:r>
              <a:rPr lang="en-US" altLang="zh-CN" sz="28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,</a:t>
            </a:r>
            <a:r>
              <a:rPr lang="zh-CN" altLang="en-US" sz="28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这样</a:t>
            </a:r>
            <a:r>
              <a:rPr lang="zh-CN" altLang="en-US" sz="28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写有什么好处呢？</a:t>
            </a:r>
          </a:p>
        </p:txBody>
      </p:sp>
      <p:sp>
        <p:nvSpPr>
          <p:cNvPr id="23" name="椭圆 22"/>
          <p:cNvSpPr/>
          <p:nvPr/>
        </p:nvSpPr>
        <p:spPr>
          <a:xfrm>
            <a:off x="6307778" y="1079982"/>
            <a:ext cx="2485696" cy="2485696"/>
          </a:xfrm>
          <a:prstGeom prst="ellipse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 fontAlgn="auto"/>
            <a:endParaRPr lang="zh-CN" altLang="en-US" sz="1050" strike="noStrike" noProof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5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直接连接符 21"/>
          <p:cNvCxnSpPr/>
          <p:nvPr/>
        </p:nvCxnSpPr>
        <p:spPr>
          <a:xfrm flipV="1">
            <a:off x="5836287" y="3175"/>
            <a:ext cx="6985" cy="109728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2984951" y="-1"/>
            <a:ext cx="4583" cy="129600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4107861" y="-1"/>
            <a:ext cx="4583" cy="129600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 flipV="1">
            <a:off x="914851" y="1"/>
            <a:ext cx="4583" cy="81124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V="1">
            <a:off x="2037760" y="1"/>
            <a:ext cx="4583" cy="81124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任意多边形 5"/>
          <p:cNvSpPr/>
          <p:nvPr/>
        </p:nvSpPr>
        <p:spPr>
          <a:xfrm>
            <a:off x="653600" y="728748"/>
            <a:ext cx="1627074" cy="2154154"/>
          </a:xfrm>
          <a:custGeom>
            <a:avLst/>
            <a:gdLst>
              <a:gd name="connsiteX0" fmla="*/ 542925 w 3381375"/>
              <a:gd name="connsiteY0" fmla="*/ 171449 h 4476750"/>
              <a:gd name="connsiteX1" fmla="*/ 476250 w 3381375"/>
              <a:gd name="connsiteY1" fmla="*/ 238124 h 4476750"/>
              <a:gd name="connsiteX2" fmla="*/ 542925 w 3381375"/>
              <a:gd name="connsiteY2" fmla="*/ 304799 h 4476750"/>
              <a:gd name="connsiteX3" fmla="*/ 609600 w 3381375"/>
              <a:gd name="connsiteY3" fmla="*/ 238124 h 4476750"/>
              <a:gd name="connsiteX4" fmla="*/ 542925 w 3381375"/>
              <a:gd name="connsiteY4" fmla="*/ 171449 h 4476750"/>
              <a:gd name="connsiteX5" fmla="*/ 2895600 w 3381375"/>
              <a:gd name="connsiteY5" fmla="*/ 171449 h 4476750"/>
              <a:gd name="connsiteX6" fmla="*/ 2828925 w 3381375"/>
              <a:gd name="connsiteY6" fmla="*/ 238124 h 4476750"/>
              <a:gd name="connsiteX7" fmla="*/ 2895600 w 3381375"/>
              <a:gd name="connsiteY7" fmla="*/ 304799 h 4476750"/>
              <a:gd name="connsiteX8" fmla="*/ 2962275 w 3381375"/>
              <a:gd name="connsiteY8" fmla="*/ 238124 h 4476750"/>
              <a:gd name="connsiteX9" fmla="*/ 2895600 w 3381375"/>
              <a:gd name="connsiteY9" fmla="*/ 171449 h 4476750"/>
              <a:gd name="connsiteX10" fmla="*/ 0 w 3381375"/>
              <a:gd name="connsiteY10" fmla="*/ 0 h 4476750"/>
              <a:gd name="connsiteX11" fmla="*/ 3381375 w 3381375"/>
              <a:gd name="connsiteY11" fmla="*/ 0 h 4476750"/>
              <a:gd name="connsiteX12" fmla="*/ 3381375 w 3381375"/>
              <a:gd name="connsiteY12" fmla="*/ 4476750 h 4476750"/>
              <a:gd name="connsiteX13" fmla="*/ 0 w 3381375"/>
              <a:gd name="connsiteY13" fmla="*/ 4476750 h 4476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381375" h="4476750">
                <a:moveTo>
                  <a:pt x="542925" y="171449"/>
                </a:moveTo>
                <a:cubicBezTo>
                  <a:pt x="506101" y="171449"/>
                  <a:pt x="476250" y="201300"/>
                  <a:pt x="476250" y="238124"/>
                </a:cubicBezTo>
                <a:cubicBezTo>
                  <a:pt x="476250" y="274948"/>
                  <a:pt x="506101" y="304799"/>
                  <a:pt x="542925" y="304799"/>
                </a:cubicBezTo>
                <a:cubicBezTo>
                  <a:pt x="579749" y="304799"/>
                  <a:pt x="609600" y="274948"/>
                  <a:pt x="609600" y="238124"/>
                </a:cubicBezTo>
                <a:cubicBezTo>
                  <a:pt x="609600" y="201300"/>
                  <a:pt x="579749" y="171449"/>
                  <a:pt x="542925" y="171449"/>
                </a:cubicBezTo>
                <a:close/>
                <a:moveTo>
                  <a:pt x="2895600" y="171449"/>
                </a:moveTo>
                <a:cubicBezTo>
                  <a:pt x="2858776" y="171449"/>
                  <a:pt x="2828925" y="201300"/>
                  <a:pt x="2828925" y="238124"/>
                </a:cubicBezTo>
                <a:cubicBezTo>
                  <a:pt x="2828925" y="274948"/>
                  <a:pt x="2858776" y="304799"/>
                  <a:pt x="2895600" y="304799"/>
                </a:cubicBezTo>
                <a:cubicBezTo>
                  <a:pt x="2932424" y="304799"/>
                  <a:pt x="2962275" y="274948"/>
                  <a:pt x="2962275" y="238124"/>
                </a:cubicBezTo>
                <a:cubicBezTo>
                  <a:pt x="2962275" y="201300"/>
                  <a:pt x="2932424" y="171449"/>
                  <a:pt x="2895600" y="171449"/>
                </a:cubicBezTo>
                <a:close/>
                <a:moveTo>
                  <a:pt x="0" y="0"/>
                </a:moveTo>
                <a:lnTo>
                  <a:pt x="3381375" y="0"/>
                </a:lnTo>
                <a:lnTo>
                  <a:pt x="3381375" y="4476750"/>
                </a:lnTo>
                <a:lnTo>
                  <a:pt x="0" y="4476750"/>
                </a:lnTo>
                <a:close/>
              </a:path>
            </a:pathLst>
          </a:cu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5"/>
          <p:cNvSpPr/>
          <p:nvPr/>
        </p:nvSpPr>
        <p:spPr>
          <a:xfrm>
            <a:off x="2723700" y="1274847"/>
            <a:ext cx="1627074" cy="2154154"/>
          </a:xfrm>
          <a:custGeom>
            <a:avLst/>
            <a:gdLst>
              <a:gd name="connsiteX0" fmla="*/ 542925 w 3381375"/>
              <a:gd name="connsiteY0" fmla="*/ 171449 h 4476750"/>
              <a:gd name="connsiteX1" fmla="*/ 476250 w 3381375"/>
              <a:gd name="connsiteY1" fmla="*/ 238124 h 4476750"/>
              <a:gd name="connsiteX2" fmla="*/ 542925 w 3381375"/>
              <a:gd name="connsiteY2" fmla="*/ 304799 h 4476750"/>
              <a:gd name="connsiteX3" fmla="*/ 609600 w 3381375"/>
              <a:gd name="connsiteY3" fmla="*/ 238124 h 4476750"/>
              <a:gd name="connsiteX4" fmla="*/ 542925 w 3381375"/>
              <a:gd name="connsiteY4" fmla="*/ 171449 h 4476750"/>
              <a:gd name="connsiteX5" fmla="*/ 2895600 w 3381375"/>
              <a:gd name="connsiteY5" fmla="*/ 171449 h 4476750"/>
              <a:gd name="connsiteX6" fmla="*/ 2828925 w 3381375"/>
              <a:gd name="connsiteY6" fmla="*/ 238124 h 4476750"/>
              <a:gd name="connsiteX7" fmla="*/ 2895600 w 3381375"/>
              <a:gd name="connsiteY7" fmla="*/ 304799 h 4476750"/>
              <a:gd name="connsiteX8" fmla="*/ 2962275 w 3381375"/>
              <a:gd name="connsiteY8" fmla="*/ 238124 h 4476750"/>
              <a:gd name="connsiteX9" fmla="*/ 2895600 w 3381375"/>
              <a:gd name="connsiteY9" fmla="*/ 171449 h 4476750"/>
              <a:gd name="connsiteX10" fmla="*/ 0 w 3381375"/>
              <a:gd name="connsiteY10" fmla="*/ 0 h 4476750"/>
              <a:gd name="connsiteX11" fmla="*/ 3381375 w 3381375"/>
              <a:gd name="connsiteY11" fmla="*/ 0 h 4476750"/>
              <a:gd name="connsiteX12" fmla="*/ 3381375 w 3381375"/>
              <a:gd name="connsiteY12" fmla="*/ 4476750 h 4476750"/>
              <a:gd name="connsiteX13" fmla="*/ 0 w 3381375"/>
              <a:gd name="connsiteY13" fmla="*/ 4476750 h 4476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381375" h="4476750">
                <a:moveTo>
                  <a:pt x="542925" y="171449"/>
                </a:moveTo>
                <a:cubicBezTo>
                  <a:pt x="506101" y="171449"/>
                  <a:pt x="476250" y="201300"/>
                  <a:pt x="476250" y="238124"/>
                </a:cubicBezTo>
                <a:cubicBezTo>
                  <a:pt x="476250" y="274948"/>
                  <a:pt x="506101" y="304799"/>
                  <a:pt x="542925" y="304799"/>
                </a:cubicBezTo>
                <a:cubicBezTo>
                  <a:pt x="579749" y="304799"/>
                  <a:pt x="609600" y="274948"/>
                  <a:pt x="609600" y="238124"/>
                </a:cubicBezTo>
                <a:cubicBezTo>
                  <a:pt x="609600" y="201300"/>
                  <a:pt x="579749" y="171449"/>
                  <a:pt x="542925" y="171449"/>
                </a:cubicBezTo>
                <a:close/>
                <a:moveTo>
                  <a:pt x="2895600" y="171449"/>
                </a:moveTo>
                <a:cubicBezTo>
                  <a:pt x="2858776" y="171449"/>
                  <a:pt x="2828925" y="201300"/>
                  <a:pt x="2828925" y="238124"/>
                </a:cubicBezTo>
                <a:cubicBezTo>
                  <a:pt x="2828925" y="274948"/>
                  <a:pt x="2858776" y="304799"/>
                  <a:pt x="2895600" y="304799"/>
                </a:cubicBezTo>
                <a:cubicBezTo>
                  <a:pt x="2932424" y="304799"/>
                  <a:pt x="2962275" y="274948"/>
                  <a:pt x="2962275" y="238124"/>
                </a:cubicBezTo>
                <a:cubicBezTo>
                  <a:pt x="2962275" y="201300"/>
                  <a:pt x="2932424" y="171449"/>
                  <a:pt x="2895600" y="171449"/>
                </a:cubicBezTo>
                <a:close/>
                <a:moveTo>
                  <a:pt x="0" y="0"/>
                </a:moveTo>
                <a:lnTo>
                  <a:pt x="3381375" y="0"/>
                </a:lnTo>
                <a:lnTo>
                  <a:pt x="3381375" y="4476750"/>
                </a:lnTo>
                <a:lnTo>
                  <a:pt x="0" y="4476750"/>
                </a:lnTo>
                <a:close/>
              </a:path>
            </a:pathLst>
          </a:cu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9" name="直接连接符 28"/>
          <p:cNvCxnSpPr/>
          <p:nvPr/>
        </p:nvCxnSpPr>
        <p:spPr>
          <a:xfrm flipV="1">
            <a:off x="7153277" y="3176"/>
            <a:ext cx="1905" cy="112077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12"/>
          <p:cNvSpPr txBox="1"/>
          <p:nvPr/>
        </p:nvSpPr>
        <p:spPr>
          <a:xfrm>
            <a:off x="4726828" y="1189206"/>
            <a:ext cx="4158989" cy="2054225"/>
          </a:xfrm>
          <a:prstGeom prst="rect">
            <a:avLst/>
          </a:prstGeom>
          <a:noFill/>
          <a:ln w="28575">
            <a:solidFill>
              <a:schemeClr val="tx1">
                <a:lumMod val="85000"/>
                <a:lumOff val="15000"/>
              </a:schemeClr>
            </a:solidFill>
          </a:ln>
        </p:spPr>
        <p:txBody>
          <a:bodyPr wrap="square" rtlCol="0">
            <a:noAutofit/>
            <a:scene3d>
              <a:camera prst="orthographicFront"/>
              <a:lightRig rig="threePt" dir="t"/>
            </a:scene3d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32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   课文</a:t>
            </a:r>
            <a:r>
              <a:rPr lang="zh-CN" altLang="en-US" sz="32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为什么</a:t>
            </a:r>
            <a:r>
              <a:rPr lang="zh-CN" altLang="en-US" sz="32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以“父爱之舟” 作为</a:t>
            </a:r>
            <a:r>
              <a:rPr lang="zh-CN" altLang="en-US" sz="32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题目呢？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标题 2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sz="3600" dirty="0">
                <a:latin typeface="+mj-ea"/>
              </a:rPr>
              <a:t>回 答</a:t>
            </a:r>
          </a:p>
        </p:txBody>
      </p:sp>
      <p:sp>
        <p:nvSpPr>
          <p:cNvPr id="3" name="椭圆 2"/>
          <p:cNvSpPr/>
          <p:nvPr/>
        </p:nvSpPr>
        <p:spPr>
          <a:xfrm>
            <a:off x="301215" y="1016598"/>
            <a:ext cx="8842785" cy="3888889"/>
          </a:xfrm>
          <a:prstGeom prst="ellipse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2"/>
          <p:cNvSpPr txBox="1"/>
          <p:nvPr/>
        </p:nvSpPr>
        <p:spPr>
          <a:xfrm>
            <a:off x="1645919" y="1718049"/>
            <a:ext cx="6282466" cy="260103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从文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中所叙述的情节来看，是敬爱的父亲摇着小船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把“我”送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到了一个个人生港湾，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以“小舟”比“父爱”很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贴切，在作者的人生之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路上，父爱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载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他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度过生活的艰难，到达理想的彼岸，所以题目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为“父爱之舟”。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标题 2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sz="3200" dirty="0">
                <a:latin typeface="+mj-ea"/>
              </a:rPr>
              <a:t>学会表达</a:t>
            </a:r>
          </a:p>
        </p:txBody>
      </p:sp>
      <p:sp>
        <p:nvSpPr>
          <p:cNvPr id="4" name="矩形: 圆角 3"/>
          <p:cNvSpPr/>
          <p:nvPr/>
        </p:nvSpPr>
        <p:spPr>
          <a:xfrm>
            <a:off x="1097281" y="1274781"/>
            <a:ext cx="6777317" cy="3662979"/>
          </a:xfrm>
          <a:prstGeom prst="roundRect">
            <a:avLst/>
          </a:prstGeom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741985" y="2595435"/>
            <a:ext cx="864000" cy="863218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/>
              <a:t>标题</a:t>
            </a:r>
          </a:p>
        </p:txBody>
      </p:sp>
      <p:sp>
        <p:nvSpPr>
          <p:cNvPr id="7" name="文本框 12"/>
          <p:cNvSpPr txBox="1"/>
          <p:nvPr/>
        </p:nvSpPr>
        <p:spPr>
          <a:xfrm>
            <a:off x="1968648" y="2025127"/>
            <a:ext cx="5249275" cy="2202629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同学们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，此时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此刻，你们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心里一定涌动着爱的暖流，请你们把它说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出来、写出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来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吧！你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可以对文中这位父亲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说，也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可以对自己的父亲说，还可以对天下所有的父亲说。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标题 2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sz="3200" dirty="0">
                <a:latin typeface="+mj-ea"/>
              </a:rPr>
              <a:t>作业</a:t>
            </a:r>
          </a:p>
        </p:txBody>
      </p:sp>
      <p:sp>
        <p:nvSpPr>
          <p:cNvPr id="3" name="矩形 2"/>
          <p:cNvSpPr/>
          <p:nvPr/>
        </p:nvSpPr>
        <p:spPr>
          <a:xfrm>
            <a:off x="1187450" y="1676400"/>
            <a:ext cx="2051050" cy="1295400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187450" y="3200400"/>
            <a:ext cx="2051050" cy="1295400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698876" y="2413000"/>
            <a:ext cx="557677" cy="558800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b="1">
                <a:solidFill>
                  <a:schemeClr val="bg1"/>
                </a:solidFill>
                <a:latin typeface="Californian FB" panose="0207040306080B030204" pitchFamily="18" charset="0"/>
              </a:rPr>
              <a:t>01</a:t>
            </a:r>
            <a:endParaRPr lang="zh-CN" altLang="en-US" b="1">
              <a:solidFill>
                <a:schemeClr val="bg1"/>
              </a:solidFill>
              <a:latin typeface="Californian FB" panose="0207040306080B0302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698876" y="3246756"/>
            <a:ext cx="557677" cy="558800"/>
          </a:xfrm>
          <a:prstGeom prst="rect">
            <a:avLst/>
          </a:prstGeom>
          <a:solidFill>
            <a:schemeClr val="accent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 b="1">
                <a:solidFill>
                  <a:schemeClr val="bg1"/>
                </a:solidFill>
                <a:latin typeface="Californian FB" panose="0207040306080B030204" pitchFamily="18" charset="0"/>
              </a:rPr>
              <a:t>02</a:t>
            </a:r>
            <a:endParaRPr lang="zh-CN" altLang="en-US" b="1">
              <a:solidFill>
                <a:schemeClr val="bg1"/>
              </a:solidFill>
              <a:latin typeface="Californian FB" panose="0207040306080B030204" pitchFamily="18" charset="0"/>
            </a:endParaRPr>
          </a:p>
        </p:txBody>
      </p:sp>
      <p:sp>
        <p:nvSpPr>
          <p:cNvPr id="9" name="文本框 12"/>
          <p:cNvSpPr txBox="1"/>
          <p:nvPr/>
        </p:nvSpPr>
        <p:spPr>
          <a:xfrm>
            <a:off x="4429273" y="2341304"/>
            <a:ext cx="3588873" cy="630497"/>
          </a:xfrm>
          <a:prstGeom prst="rect">
            <a:avLst/>
          </a:prstGeom>
          <a:noFill/>
        </p:spPr>
        <p:txBody>
          <a:bodyPr wrap="square" rtlCol="0" anchor="ctr" anchorCtr="0">
            <a:noAutofit/>
            <a:scene3d>
              <a:camera prst="orthographicFront"/>
              <a:lightRig rig="threePt" dir="t"/>
            </a:scene3d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积累</a:t>
            </a:r>
            <a:r>
              <a:rPr lang="zh-CN" altLang="en-US" sz="24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好</a:t>
            </a:r>
            <a:r>
              <a:rPr lang="zh-CN" altLang="en-US" sz="24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词佳句。</a:t>
            </a:r>
          </a:p>
        </p:txBody>
      </p:sp>
      <p:sp>
        <p:nvSpPr>
          <p:cNvPr id="10" name="文本框 12"/>
          <p:cNvSpPr txBox="1"/>
          <p:nvPr/>
        </p:nvSpPr>
        <p:spPr>
          <a:xfrm>
            <a:off x="4429273" y="3200189"/>
            <a:ext cx="3588873" cy="630497"/>
          </a:xfrm>
          <a:prstGeom prst="rect">
            <a:avLst/>
          </a:prstGeom>
          <a:noFill/>
        </p:spPr>
        <p:txBody>
          <a:bodyPr wrap="square" rtlCol="0" anchor="ctr" anchorCtr="0">
            <a:noAutofit/>
            <a:scene3d>
              <a:camera prst="orthographicFront"/>
              <a:lightRig rig="threePt" dir="t"/>
            </a:scene3d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4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制作有关父爱的名言卡片。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12"/>
          <p:cNvSpPr txBox="1"/>
          <p:nvPr/>
        </p:nvSpPr>
        <p:spPr>
          <a:xfrm>
            <a:off x="4408268" y="2045906"/>
            <a:ext cx="3764183" cy="69402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>
            <a:defPPr>
              <a:defRPr lang="en-US"/>
            </a:defPPr>
            <a:lvl1pPr algn="ctr">
              <a:defRPr sz="4400">
                <a:solidFill>
                  <a:schemeClr val="accent1"/>
                </a:solidFill>
                <a:latin typeface="Showcard Gothic" panose="04020904020102020604" pitchFamily="82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endParaRPr lang="en-US" altLang="zh-CN" sz="3200" dirty="0"/>
          </a:p>
        </p:txBody>
      </p:sp>
      <p:sp>
        <p:nvSpPr>
          <p:cNvPr id="6" name="文本框 12"/>
          <p:cNvSpPr txBox="1"/>
          <p:nvPr/>
        </p:nvSpPr>
        <p:spPr>
          <a:xfrm>
            <a:off x="4408268" y="2606586"/>
            <a:ext cx="3764183" cy="5557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/>
          <a:lstStyle>
            <a:defPPr>
              <a:defRPr lang="en-US"/>
            </a:defPPr>
            <a:lvl1pPr algn="ctr">
              <a:defRPr sz="4400">
                <a:solidFill>
                  <a:schemeClr val="accent1"/>
                </a:solidFill>
                <a:latin typeface="Showcard Gothic" panose="04020904020102020604" pitchFamily="82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dist"/>
            <a:endParaRPr lang="en-US" altLang="zh-CN" sz="24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24575" y="1920240"/>
            <a:ext cx="230704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b="1" dirty="0" smtClean="0">
                <a:latin typeface="微软雅黑" pitchFamily="34" charset="-122"/>
                <a:ea typeface="微软雅黑" pitchFamily="34" charset="-122"/>
              </a:rPr>
              <a:t>再 见</a:t>
            </a:r>
            <a:endParaRPr lang="zh-CN" altLang="en-US" sz="7200" b="1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defTabSz="685800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685800"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685800"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18382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直接连接符 21"/>
          <p:cNvCxnSpPr/>
          <p:nvPr/>
        </p:nvCxnSpPr>
        <p:spPr>
          <a:xfrm flipV="1">
            <a:off x="5838639" y="3174"/>
            <a:ext cx="4583" cy="176400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V="1">
            <a:off x="2984951" y="-1"/>
            <a:ext cx="4583" cy="129600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V="1">
            <a:off x="4107861" y="-1"/>
            <a:ext cx="4583" cy="129600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 flipV="1">
            <a:off x="914851" y="1"/>
            <a:ext cx="4583" cy="81124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V="1">
            <a:off x="2037760" y="1"/>
            <a:ext cx="4583" cy="81124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任意多边形 5"/>
          <p:cNvSpPr/>
          <p:nvPr/>
        </p:nvSpPr>
        <p:spPr>
          <a:xfrm>
            <a:off x="427690" y="769089"/>
            <a:ext cx="1627074" cy="2154154"/>
          </a:xfrm>
          <a:custGeom>
            <a:avLst/>
            <a:gdLst>
              <a:gd name="connsiteX0" fmla="*/ 542925 w 3381375"/>
              <a:gd name="connsiteY0" fmla="*/ 171449 h 4476750"/>
              <a:gd name="connsiteX1" fmla="*/ 476250 w 3381375"/>
              <a:gd name="connsiteY1" fmla="*/ 238124 h 4476750"/>
              <a:gd name="connsiteX2" fmla="*/ 542925 w 3381375"/>
              <a:gd name="connsiteY2" fmla="*/ 304799 h 4476750"/>
              <a:gd name="connsiteX3" fmla="*/ 609600 w 3381375"/>
              <a:gd name="connsiteY3" fmla="*/ 238124 h 4476750"/>
              <a:gd name="connsiteX4" fmla="*/ 542925 w 3381375"/>
              <a:gd name="connsiteY4" fmla="*/ 171449 h 4476750"/>
              <a:gd name="connsiteX5" fmla="*/ 2895600 w 3381375"/>
              <a:gd name="connsiteY5" fmla="*/ 171449 h 4476750"/>
              <a:gd name="connsiteX6" fmla="*/ 2828925 w 3381375"/>
              <a:gd name="connsiteY6" fmla="*/ 238124 h 4476750"/>
              <a:gd name="connsiteX7" fmla="*/ 2895600 w 3381375"/>
              <a:gd name="connsiteY7" fmla="*/ 304799 h 4476750"/>
              <a:gd name="connsiteX8" fmla="*/ 2962275 w 3381375"/>
              <a:gd name="connsiteY8" fmla="*/ 238124 h 4476750"/>
              <a:gd name="connsiteX9" fmla="*/ 2895600 w 3381375"/>
              <a:gd name="connsiteY9" fmla="*/ 171449 h 4476750"/>
              <a:gd name="connsiteX10" fmla="*/ 0 w 3381375"/>
              <a:gd name="connsiteY10" fmla="*/ 0 h 4476750"/>
              <a:gd name="connsiteX11" fmla="*/ 3381375 w 3381375"/>
              <a:gd name="connsiteY11" fmla="*/ 0 h 4476750"/>
              <a:gd name="connsiteX12" fmla="*/ 3381375 w 3381375"/>
              <a:gd name="connsiteY12" fmla="*/ 4476750 h 4476750"/>
              <a:gd name="connsiteX13" fmla="*/ 0 w 3381375"/>
              <a:gd name="connsiteY13" fmla="*/ 4476750 h 4476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381375" h="4476750">
                <a:moveTo>
                  <a:pt x="542925" y="171449"/>
                </a:moveTo>
                <a:cubicBezTo>
                  <a:pt x="506101" y="171449"/>
                  <a:pt x="476250" y="201300"/>
                  <a:pt x="476250" y="238124"/>
                </a:cubicBezTo>
                <a:cubicBezTo>
                  <a:pt x="476250" y="274948"/>
                  <a:pt x="506101" y="304799"/>
                  <a:pt x="542925" y="304799"/>
                </a:cubicBezTo>
                <a:cubicBezTo>
                  <a:pt x="579749" y="304799"/>
                  <a:pt x="609600" y="274948"/>
                  <a:pt x="609600" y="238124"/>
                </a:cubicBezTo>
                <a:cubicBezTo>
                  <a:pt x="609600" y="201300"/>
                  <a:pt x="579749" y="171449"/>
                  <a:pt x="542925" y="171449"/>
                </a:cubicBezTo>
                <a:close/>
                <a:moveTo>
                  <a:pt x="2895600" y="171449"/>
                </a:moveTo>
                <a:cubicBezTo>
                  <a:pt x="2858776" y="171449"/>
                  <a:pt x="2828925" y="201300"/>
                  <a:pt x="2828925" y="238124"/>
                </a:cubicBezTo>
                <a:cubicBezTo>
                  <a:pt x="2828925" y="274948"/>
                  <a:pt x="2858776" y="304799"/>
                  <a:pt x="2895600" y="304799"/>
                </a:cubicBezTo>
                <a:cubicBezTo>
                  <a:pt x="2932424" y="304799"/>
                  <a:pt x="2962275" y="274948"/>
                  <a:pt x="2962275" y="238124"/>
                </a:cubicBezTo>
                <a:cubicBezTo>
                  <a:pt x="2962275" y="201300"/>
                  <a:pt x="2932424" y="171449"/>
                  <a:pt x="2895600" y="171449"/>
                </a:cubicBezTo>
                <a:close/>
                <a:moveTo>
                  <a:pt x="0" y="0"/>
                </a:moveTo>
                <a:lnTo>
                  <a:pt x="3381375" y="0"/>
                </a:lnTo>
                <a:lnTo>
                  <a:pt x="3381375" y="4476750"/>
                </a:lnTo>
                <a:lnTo>
                  <a:pt x="0" y="4476750"/>
                </a:lnTo>
                <a:close/>
              </a:path>
            </a:pathLst>
          </a:cu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5"/>
          <p:cNvSpPr/>
          <p:nvPr/>
        </p:nvSpPr>
        <p:spPr>
          <a:xfrm>
            <a:off x="2680669" y="1266780"/>
            <a:ext cx="1627074" cy="2154154"/>
          </a:xfrm>
          <a:custGeom>
            <a:avLst/>
            <a:gdLst>
              <a:gd name="connsiteX0" fmla="*/ 542925 w 3381375"/>
              <a:gd name="connsiteY0" fmla="*/ 171449 h 4476750"/>
              <a:gd name="connsiteX1" fmla="*/ 476250 w 3381375"/>
              <a:gd name="connsiteY1" fmla="*/ 238124 h 4476750"/>
              <a:gd name="connsiteX2" fmla="*/ 542925 w 3381375"/>
              <a:gd name="connsiteY2" fmla="*/ 304799 h 4476750"/>
              <a:gd name="connsiteX3" fmla="*/ 609600 w 3381375"/>
              <a:gd name="connsiteY3" fmla="*/ 238124 h 4476750"/>
              <a:gd name="connsiteX4" fmla="*/ 542925 w 3381375"/>
              <a:gd name="connsiteY4" fmla="*/ 171449 h 4476750"/>
              <a:gd name="connsiteX5" fmla="*/ 2895600 w 3381375"/>
              <a:gd name="connsiteY5" fmla="*/ 171449 h 4476750"/>
              <a:gd name="connsiteX6" fmla="*/ 2828925 w 3381375"/>
              <a:gd name="connsiteY6" fmla="*/ 238124 h 4476750"/>
              <a:gd name="connsiteX7" fmla="*/ 2895600 w 3381375"/>
              <a:gd name="connsiteY7" fmla="*/ 304799 h 4476750"/>
              <a:gd name="connsiteX8" fmla="*/ 2962275 w 3381375"/>
              <a:gd name="connsiteY8" fmla="*/ 238124 h 4476750"/>
              <a:gd name="connsiteX9" fmla="*/ 2895600 w 3381375"/>
              <a:gd name="connsiteY9" fmla="*/ 171449 h 4476750"/>
              <a:gd name="connsiteX10" fmla="*/ 0 w 3381375"/>
              <a:gd name="connsiteY10" fmla="*/ 0 h 4476750"/>
              <a:gd name="connsiteX11" fmla="*/ 3381375 w 3381375"/>
              <a:gd name="connsiteY11" fmla="*/ 0 h 4476750"/>
              <a:gd name="connsiteX12" fmla="*/ 3381375 w 3381375"/>
              <a:gd name="connsiteY12" fmla="*/ 4476750 h 4476750"/>
              <a:gd name="connsiteX13" fmla="*/ 0 w 3381375"/>
              <a:gd name="connsiteY13" fmla="*/ 4476750 h 4476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381375" h="4476750">
                <a:moveTo>
                  <a:pt x="542925" y="171449"/>
                </a:moveTo>
                <a:cubicBezTo>
                  <a:pt x="506101" y="171449"/>
                  <a:pt x="476250" y="201300"/>
                  <a:pt x="476250" y="238124"/>
                </a:cubicBezTo>
                <a:cubicBezTo>
                  <a:pt x="476250" y="274948"/>
                  <a:pt x="506101" y="304799"/>
                  <a:pt x="542925" y="304799"/>
                </a:cubicBezTo>
                <a:cubicBezTo>
                  <a:pt x="579749" y="304799"/>
                  <a:pt x="609600" y="274948"/>
                  <a:pt x="609600" y="238124"/>
                </a:cubicBezTo>
                <a:cubicBezTo>
                  <a:pt x="609600" y="201300"/>
                  <a:pt x="579749" y="171449"/>
                  <a:pt x="542925" y="171449"/>
                </a:cubicBezTo>
                <a:close/>
                <a:moveTo>
                  <a:pt x="2895600" y="171449"/>
                </a:moveTo>
                <a:cubicBezTo>
                  <a:pt x="2858776" y="171449"/>
                  <a:pt x="2828925" y="201300"/>
                  <a:pt x="2828925" y="238124"/>
                </a:cubicBezTo>
                <a:cubicBezTo>
                  <a:pt x="2828925" y="274948"/>
                  <a:pt x="2858776" y="304799"/>
                  <a:pt x="2895600" y="304799"/>
                </a:cubicBezTo>
                <a:cubicBezTo>
                  <a:pt x="2932424" y="304799"/>
                  <a:pt x="2962275" y="274948"/>
                  <a:pt x="2962275" y="238124"/>
                </a:cubicBezTo>
                <a:cubicBezTo>
                  <a:pt x="2962275" y="201300"/>
                  <a:pt x="2932424" y="171449"/>
                  <a:pt x="2895600" y="171449"/>
                </a:cubicBezTo>
                <a:close/>
                <a:moveTo>
                  <a:pt x="0" y="0"/>
                </a:moveTo>
                <a:lnTo>
                  <a:pt x="3381375" y="0"/>
                </a:lnTo>
                <a:lnTo>
                  <a:pt x="3381375" y="4476750"/>
                </a:lnTo>
                <a:lnTo>
                  <a:pt x="0" y="4476750"/>
                </a:lnTo>
                <a:close/>
              </a:path>
            </a:pathLst>
          </a:cu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9" name="直接连接符 28"/>
          <p:cNvCxnSpPr/>
          <p:nvPr/>
        </p:nvCxnSpPr>
        <p:spPr>
          <a:xfrm flipV="1">
            <a:off x="7153277" y="3175"/>
            <a:ext cx="1905" cy="175514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12"/>
          <p:cNvSpPr txBox="1"/>
          <p:nvPr/>
        </p:nvSpPr>
        <p:spPr>
          <a:xfrm>
            <a:off x="4615032" y="1764031"/>
            <a:ext cx="4528969" cy="1656903"/>
          </a:xfrm>
          <a:prstGeom prst="rect">
            <a:avLst/>
          </a:prstGeom>
          <a:noFill/>
          <a:ln w="28575">
            <a:solidFill>
              <a:schemeClr val="tx1">
                <a:lumMod val="85000"/>
                <a:lumOff val="15000"/>
              </a:schemeClr>
            </a:solidFill>
          </a:ln>
        </p:spPr>
        <p:txBody>
          <a:bodyPr wrap="square" rtlCol="0">
            <a:noAutofit/>
            <a:scene3d>
              <a:camera prst="orthographicFront"/>
              <a:lightRig rig="threePt" dir="t"/>
            </a:scene3d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36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我们继续</a:t>
            </a:r>
            <a:r>
              <a:rPr lang="zh-CN" altLang="en-US" sz="36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学习</a:t>
            </a:r>
            <a:r>
              <a:rPr lang="en-US" altLang="zh-CN" sz="36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36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父爱之舟</a:t>
            </a:r>
            <a:r>
              <a:rPr lang="en-US" altLang="zh-CN" sz="36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36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这</a:t>
            </a:r>
            <a:r>
              <a:rPr lang="zh-CN" altLang="en-US" sz="36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篇课文。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标题 2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z="2800" dirty="0">
                <a:latin typeface="+mj-ea"/>
              </a:rPr>
              <a:t>小组合作，分配问题</a:t>
            </a:r>
          </a:p>
        </p:txBody>
      </p:sp>
      <p:sp>
        <p:nvSpPr>
          <p:cNvPr id="2" name="矩形 1"/>
          <p:cNvSpPr/>
          <p:nvPr/>
        </p:nvSpPr>
        <p:spPr>
          <a:xfrm>
            <a:off x="1123950" y="1828800"/>
            <a:ext cx="434340" cy="43434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en-US" altLang="zh-CN"/>
              <a:t>01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615440" y="1828800"/>
            <a:ext cx="6769100" cy="206009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28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新宋体" panose="02010609030101010101" charset="-122"/>
                <a:ea typeface="新宋体" panose="02010609030101010101" charset="-122"/>
                <a:sym typeface="+mn-ea"/>
              </a:rPr>
              <a:t>    </a:t>
            </a:r>
            <a:r>
              <a:rPr lang="zh-CN" altLang="en-US" sz="32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本文</a:t>
            </a:r>
            <a:r>
              <a:rPr lang="zh-CN" altLang="en-US" sz="32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作者以梦境的形式回忆往事，那么</a:t>
            </a:r>
            <a:r>
              <a:rPr lang="zh-CN" altLang="en-US" sz="32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在“我”的</a:t>
            </a:r>
            <a:r>
              <a:rPr lang="zh-CN" altLang="en-US" sz="32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梦中出现了哪些难忘的场景呢？</a:t>
            </a:r>
            <a:endParaRPr lang="zh-CN" altLang="en-US" sz="32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87702" y="974470"/>
            <a:ext cx="1762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EFE6E1"/>
                </a:solidFill>
              </a:rPr>
              <a:t>https://www.ypppt.com/</a:t>
            </a:r>
            <a:endParaRPr lang="zh-CN" altLang="en-US" sz="1200" dirty="0">
              <a:solidFill>
                <a:srgbClr val="EFE6E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124958" y="1511696"/>
            <a:ext cx="7131050" cy="810986"/>
          </a:xfrm>
          <a:prstGeom prst="rect">
            <a:avLst/>
          </a:prstGeom>
        </p:spPr>
        <p:txBody>
          <a:bodyPr wrap="square" anchor="ctr" anchorCtr="0">
            <a:no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ts val="4000"/>
              </a:lnSpc>
            </a:pPr>
            <a:r>
              <a:rPr lang="zh-CN" altLang="en-US" sz="28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4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通过</a:t>
            </a:r>
            <a:r>
              <a:rPr lang="zh-CN" altLang="en-US" sz="24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上节课的学习我们已经知道了，本文是由作者的梦境引起的，对往事的回忆这在叙述方式上属于什么呢？这种叙述方式写文有何好处呢？</a:t>
            </a:r>
            <a:endParaRPr lang="zh-CN" altLang="en-US" sz="28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圆角矩形 18"/>
          <p:cNvSpPr/>
          <p:nvPr/>
        </p:nvSpPr>
        <p:spPr>
          <a:xfrm>
            <a:off x="981971" y="2775034"/>
            <a:ext cx="2051050" cy="4191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zh-CN" altLang="en-US" sz="2000" b="1">
                <a:solidFill>
                  <a:srgbClr val="FFFFFF"/>
                </a:solidFill>
              </a:rPr>
              <a:t>倒 叙</a:t>
            </a:r>
          </a:p>
        </p:txBody>
      </p:sp>
      <p:sp>
        <p:nvSpPr>
          <p:cNvPr id="6" name="矩形 5"/>
          <p:cNvSpPr/>
          <p:nvPr/>
        </p:nvSpPr>
        <p:spPr>
          <a:xfrm>
            <a:off x="1003486" y="3454998"/>
            <a:ext cx="2051050" cy="1295400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478940" y="3463066"/>
            <a:ext cx="2051050" cy="1295400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137274" y="3438861"/>
            <a:ext cx="2051050" cy="1295400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z="2800" dirty="0">
                <a:latin typeface="+mj-ea"/>
              </a:rPr>
              <a:t>小组合作，解决问题</a:t>
            </a:r>
            <a:endParaRPr lang="zh-CN" altLang="en-US" sz="2800" dirty="0"/>
          </a:p>
        </p:txBody>
      </p:sp>
      <p:sp>
        <p:nvSpPr>
          <p:cNvPr id="9" name="圆角矩形 18"/>
          <p:cNvSpPr/>
          <p:nvPr/>
        </p:nvSpPr>
        <p:spPr>
          <a:xfrm>
            <a:off x="3575759" y="2758898"/>
            <a:ext cx="2051050" cy="419100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buClrTx/>
              <a:buSzTx/>
              <a:buFontTx/>
            </a:pPr>
            <a:r>
              <a:rPr lang="zh-CN" altLang="en-US" sz="2000" b="1">
                <a:solidFill>
                  <a:srgbClr val="FFFFFF"/>
                </a:solidFill>
              </a:rPr>
              <a:t>生动，悬念</a:t>
            </a:r>
          </a:p>
        </p:txBody>
      </p:sp>
      <p:sp>
        <p:nvSpPr>
          <p:cNvPr id="10" name="圆角矩形 18"/>
          <p:cNvSpPr/>
          <p:nvPr/>
        </p:nvSpPr>
        <p:spPr>
          <a:xfrm>
            <a:off x="6126517" y="2718557"/>
            <a:ext cx="2051050" cy="4191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>
              <a:buClrTx/>
              <a:buSzTx/>
              <a:buFontTx/>
            </a:pPr>
            <a:r>
              <a:rPr lang="zh-CN" altLang="en-US" sz="2000" b="1">
                <a:solidFill>
                  <a:srgbClr val="FFFFFF"/>
                </a:solidFill>
              </a:rPr>
              <a:t>避免单调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9" grpId="0" animBg="1"/>
      <p:bldP spid="9" grpId="1" animBg="1"/>
      <p:bldP spid="10" grpId="0" animBg="1"/>
      <p:bldP spid="10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标题 2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z="2800" dirty="0">
                <a:latin typeface="+mj-ea"/>
              </a:rPr>
              <a:t>那么作者回忆了哪些往事呢？</a:t>
            </a:r>
            <a:endParaRPr lang="en-US" altLang="zh-CN" sz="2800" dirty="0">
              <a:latin typeface="+mj-ea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445887" y="2330451"/>
            <a:ext cx="2295525" cy="2805430"/>
            <a:chOff x="5005" y="2708"/>
            <a:chExt cx="4389" cy="5392"/>
          </a:xfrm>
        </p:grpSpPr>
        <p:sp>
          <p:nvSpPr>
            <p:cNvPr id="5" name="Freeform 5"/>
            <p:cNvSpPr/>
            <p:nvPr/>
          </p:nvSpPr>
          <p:spPr bwMode="auto">
            <a:xfrm>
              <a:off x="6110" y="4118"/>
              <a:ext cx="2180" cy="3982"/>
            </a:xfrm>
            <a:custGeom>
              <a:avLst/>
              <a:gdLst/>
              <a:ahLst/>
              <a:cxnLst>
                <a:cxn ang="0">
                  <a:pos x="173" y="908"/>
                </a:cxn>
                <a:cxn ang="0">
                  <a:pos x="187" y="613"/>
                </a:cxn>
                <a:cxn ang="0">
                  <a:pos x="0" y="357"/>
                </a:cxn>
                <a:cxn ang="0">
                  <a:pos x="0" y="357"/>
                </a:cxn>
                <a:cxn ang="0">
                  <a:pos x="203" y="547"/>
                </a:cxn>
                <a:cxn ang="0">
                  <a:pos x="230" y="0"/>
                </a:cxn>
                <a:cxn ang="0">
                  <a:pos x="255" y="237"/>
                </a:cxn>
                <a:cxn ang="0">
                  <a:pos x="271" y="439"/>
                </a:cxn>
                <a:cxn ang="0">
                  <a:pos x="496" y="295"/>
                </a:cxn>
                <a:cxn ang="0">
                  <a:pos x="496" y="295"/>
                </a:cxn>
                <a:cxn ang="0">
                  <a:pos x="291" y="500"/>
                </a:cxn>
                <a:cxn ang="0">
                  <a:pos x="282" y="660"/>
                </a:cxn>
                <a:cxn ang="0">
                  <a:pos x="307" y="905"/>
                </a:cxn>
                <a:cxn ang="0">
                  <a:pos x="173" y="908"/>
                </a:cxn>
              </a:cxnLst>
              <a:rect l="0" t="0" r="r" b="b"/>
              <a:pathLst>
                <a:path w="496" h="907">
                  <a:moveTo>
                    <a:pt x="173" y="908"/>
                  </a:moveTo>
                  <a:cubicBezTo>
                    <a:pt x="173" y="908"/>
                    <a:pt x="208" y="680"/>
                    <a:pt x="187" y="613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0" y="357"/>
                    <a:pt x="0" y="357"/>
                    <a:pt x="0" y="357"/>
                  </a:cubicBezTo>
                  <a:cubicBezTo>
                    <a:pt x="203" y="547"/>
                    <a:pt x="203" y="547"/>
                    <a:pt x="203" y="547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255" y="237"/>
                    <a:pt x="255" y="237"/>
                    <a:pt x="255" y="237"/>
                  </a:cubicBezTo>
                  <a:cubicBezTo>
                    <a:pt x="271" y="439"/>
                    <a:pt x="271" y="439"/>
                    <a:pt x="271" y="439"/>
                  </a:cubicBezTo>
                  <a:cubicBezTo>
                    <a:pt x="496" y="295"/>
                    <a:pt x="496" y="295"/>
                    <a:pt x="496" y="295"/>
                  </a:cubicBezTo>
                  <a:cubicBezTo>
                    <a:pt x="496" y="295"/>
                    <a:pt x="496" y="295"/>
                    <a:pt x="496" y="295"/>
                  </a:cubicBezTo>
                  <a:cubicBezTo>
                    <a:pt x="291" y="500"/>
                    <a:pt x="291" y="500"/>
                    <a:pt x="291" y="500"/>
                  </a:cubicBezTo>
                  <a:cubicBezTo>
                    <a:pt x="291" y="500"/>
                    <a:pt x="268" y="500"/>
                    <a:pt x="282" y="660"/>
                  </a:cubicBezTo>
                  <a:cubicBezTo>
                    <a:pt x="295" y="819"/>
                    <a:pt x="307" y="905"/>
                    <a:pt x="307" y="905"/>
                  </a:cubicBezTo>
                  <a:lnTo>
                    <a:pt x="173" y="908"/>
                  </a:lnTo>
                  <a:close/>
                </a:path>
              </a:pathLst>
            </a:custGeom>
            <a:solidFill>
              <a:schemeClr val="accent1"/>
            </a:solidFill>
            <a:ln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ctr" anchorCtr="0" compatLnSpc="1"/>
            <a:lstStyle/>
            <a:p>
              <a:pPr algn="ctr"/>
              <a:endParaRPr lang="en-US" sz="15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Oval 12"/>
            <p:cNvSpPr/>
            <p:nvPr/>
          </p:nvSpPr>
          <p:spPr>
            <a:xfrm>
              <a:off x="6257" y="2708"/>
              <a:ext cx="1724" cy="1724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ctr" anchorCtr="0" compatLnSpc="1"/>
            <a:lstStyle/>
            <a:p>
              <a:pPr algn="ctr"/>
              <a:r>
                <a:rPr lang="en-US" sz="1600">
                  <a:solidFill>
                    <a:schemeClr val="bg1"/>
                  </a:solidFill>
                  <a:latin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" name="Oval 13"/>
            <p:cNvSpPr/>
            <p:nvPr/>
          </p:nvSpPr>
          <p:spPr>
            <a:xfrm>
              <a:off x="7772" y="3404"/>
              <a:ext cx="1623" cy="1623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ctr" anchorCtr="0" compatLnSpc="1"/>
            <a:lstStyle/>
            <a:p>
              <a:pPr algn="ctr"/>
              <a:r>
                <a:rPr lang="en-US" sz="1600">
                  <a:solidFill>
                    <a:schemeClr val="bg1"/>
                  </a:solidFill>
                  <a:latin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4" name="Oval 14"/>
            <p:cNvSpPr/>
            <p:nvPr/>
          </p:nvSpPr>
          <p:spPr>
            <a:xfrm>
              <a:off x="5005" y="3404"/>
              <a:ext cx="1623" cy="1623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ctr" anchorCtr="0" compatLnSpc="1"/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6" name="Oval 12"/>
            <p:cNvSpPr/>
            <p:nvPr/>
          </p:nvSpPr>
          <p:spPr>
            <a:xfrm>
              <a:off x="7487" y="4583"/>
              <a:ext cx="1724" cy="1724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ctr" anchorCtr="0" compatLnSpc="1"/>
            <a:lstStyle/>
            <a:p>
              <a:pPr algn="ctr"/>
              <a:r>
                <a:rPr lang="en-US" sz="1600">
                  <a:solidFill>
                    <a:schemeClr val="bg1"/>
                  </a:solidFill>
                  <a:latin typeface="+mn-ea"/>
                  <a:sym typeface="Arial" panose="020B0604020202020204" pitchFamily="34" charset="0"/>
                </a:rPr>
                <a:t>5</a:t>
              </a:r>
            </a:p>
          </p:txBody>
        </p:sp>
        <p:sp>
          <p:nvSpPr>
            <p:cNvPr id="7" name="Oval 15"/>
            <p:cNvSpPr/>
            <p:nvPr/>
          </p:nvSpPr>
          <p:spPr>
            <a:xfrm>
              <a:off x="5172" y="4583"/>
              <a:ext cx="1724" cy="1724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ctr" anchorCtr="0" compatLnSpc="1"/>
            <a:lstStyle/>
            <a:p>
              <a:pPr algn="ctr"/>
              <a:r>
                <a:rPr lang="en-US" altLang="zh-CN" sz="1600">
                  <a:solidFill>
                    <a:schemeClr val="bg1"/>
                  </a:solidFill>
                  <a:latin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sp>
        <p:nvSpPr>
          <p:cNvPr id="12" name="文本框 12"/>
          <p:cNvSpPr txBox="1"/>
          <p:nvPr/>
        </p:nvSpPr>
        <p:spPr>
          <a:xfrm>
            <a:off x="3234690" y="1559877"/>
            <a:ext cx="2562860" cy="694055"/>
          </a:xfrm>
          <a:prstGeom prst="rect">
            <a:avLst/>
          </a:prstGeom>
          <a:noFill/>
        </p:spPr>
        <p:txBody>
          <a:bodyPr wrap="square" rtlCol="0">
            <a:noAutofit/>
            <a:scene3d>
              <a:camera prst="orthographicFront"/>
              <a:lightRig rig="threePt" dir="t"/>
            </a:scene3d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sz="32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请代表回答</a:t>
            </a:r>
          </a:p>
        </p:txBody>
      </p:sp>
      <p:sp>
        <p:nvSpPr>
          <p:cNvPr id="14" name="矩形标注 13"/>
          <p:cNvSpPr/>
          <p:nvPr/>
        </p:nvSpPr>
        <p:spPr>
          <a:xfrm>
            <a:off x="3180080" y="1478280"/>
            <a:ext cx="2617470" cy="857250"/>
          </a:xfrm>
          <a:prstGeom prst="wedgeRectCallout">
            <a:avLst>
              <a:gd name="adj1" fmla="val 42339"/>
              <a:gd name="adj2" fmla="val 70481"/>
            </a:avLst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五边形 14"/>
          <p:cNvSpPr/>
          <p:nvPr/>
        </p:nvSpPr>
        <p:spPr>
          <a:xfrm>
            <a:off x="904239" y="3063876"/>
            <a:ext cx="5281408" cy="1300480"/>
          </a:xfrm>
          <a:prstGeom prst="homePlat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80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新宋体" panose="02010609030101010101" charset="-122"/>
                <a:ea typeface="新宋体" panose="02010609030101010101" charset="-122"/>
                <a:sym typeface="+mn-ea"/>
              </a:rPr>
              <a:t>    这些</a:t>
            </a:r>
            <a:r>
              <a:rPr lang="zh-CN" altLang="en-US" sz="28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新宋体" panose="02010609030101010101" charset="-122"/>
                <a:ea typeface="新宋体" panose="02010609030101010101" charset="-122"/>
                <a:sym typeface="+mn-ea"/>
              </a:rPr>
              <a:t>场景中给你印象最深的是哪一个呢？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sz="3200" dirty="0" smtClean="0"/>
              <a:t>追问</a:t>
            </a:r>
            <a:endParaRPr lang="zh-CN" altLang="en-US" sz="3200" dirty="0"/>
          </a:p>
        </p:txBody>
      </p:sp>
      <p:sp>
        <p:nvSpPr>
          <p:cNvPr id="3" name="Freeform 8"/>
          <p:cNvSpPr>
            <a:spLocks noChangeArrowheads="1"/>
          </p:cNvSpPr>
          <p:nvPr/>
        </p:nvSpPr>
        <p:spPr bwMode="auto">
          <a:xfrm>
            <a:off x="1271270" y="1718310"/>
            <a:ext cx="613410" cy="2024380"/>
          </a:xfrm>
          <a:custGeom>
            <a:avLst/>
            <a:gdLst>
              <a:gd name="T0" fmla="*/ 0 w 3754"/>
              <a:gd name="T1" fmla="*/ 7186 h 7187"/>
              <a:gd name="T2" fmla="*/ 0 w 3754"/>
              <a:gd name="T3" fmla="*/ 0 h 7187"/>
              <a:gd name="T4" fmla="*/ 3753 w 3754"/>
              <a:gd name="T5" fmla="*/ 2183 h 7187"/>
              <a:gd name="T6" fmla="*/ 3753 w 3754"/>
              <a:gd name="T7" fmla="*/ 5003 h 7187"/>
              <a:gd name="T8" fmla="*/ 0 w 3754"/>
              <a:gd name="T9" fmla="*/ 7186 h 7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53" h="7187">
                <a:moveTo>
                  <a:pt x="0" y="7186"/>
                </a:moveTo>
                <a:lnTo>
                  <a:pt x="0" y="0"/>
                </a:lnTo>
                <a:lnTo>
                  <a:pt x="3753" y="2183"/>
                </a:lnTo>
                <a:lnTo>
                  <a:pt x="3753" y="5003"/>
                </a:lnTo>
                <a:lnTo>
                  <a:pt x="0" y="7186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5C5C5C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Freeform 11"/>
          <p:cNvSpPr>
            <a:spLocks noChangeArrowheads="1"/>
          </p:cNvSpPr>
          <p:nvPr/>
        </p:nvSpPr>
        <p:spPr bwMode="auto">
          <a:xfrm>
            <a:off x="7471410" y="1718311"/>
            <a:ext cx="613410" cy="2078990"/>
          </a:xfrm>
          <a:custGeom>
            <a:avLst/>
            <a:gdLst>
              <a:gd name="T0" fmla="*/ 3752 w 3753"/>
              <a:gd name="T1" fmla="*/ 0 h 7187"/>
              <a:gd name="T2" fmla="*/ 3752 w 3753"/>
              <a:gd name="T3" fmla="*/ 7186 h 7187"/>
              <a:gd name="T4" fmla="*/ 0 w 3753"/>
              <a:gd name="T5" fmla="*/ 5003 h 7187"/>
              <a:gd name="T6" fmla="*/ 0 w 3753"/>
              <a:gd name="T7" fmla="*/ 2183 h 7187"/>
              <a:gd name="T8" fmla="*/ 3752 w 3753"/>
              <a:gd name="T9" fmla="*/ 0 h 7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53" h="7187">
                <a:moveTo>
                  <a:pt x="3752" y="0"/>
                </a:moveTo>
                <a:lnTo>
                  <a:pt x="3752" y="7186"/>
                </a:lnTo>
                <a:lnTo>
                  <a:pt x="0" y="5003"/>
                </a:lnTo>
                <a:lnTo>
                  <a:pt x="0" y="2183"/>
                </a:lnTo>
                <a:lnTo>
                  <a:pt x="3752" y="0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5C5C5C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36376" y="2138083"/>
            <a:ext cx="53035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    这些往事中最让你感动的、给你印象最深的是哪一件？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标题 2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sz="3200" dirty="0">
                <a:latin typeface="+mj-ea"/>
                <a:sym typeface="+mn-ea"/>
              </a:rPr>
              <a:t>追问</a:t>
            </a:r>
            <a:endParaRPr lang="zh-CN" altLang="en-US" sz="3200" dirty="0">
              <a:latin typeface="+mj-ea"/>
            </a:endParaRPr>
          </a:p>
        </p:txBody>
      </p:sp>
      <p:sp>
        <p:nvSpPr>
          <p:cNvPr id="4" name="Freeform 8"/>
          <p:cNvSpPr>
            <a:spLocks noChangeArrowheads="1"/>
          </p:cNvSpPr>
          <p:nvPr/>
        </p:nvSpPr>
        <p:spPr bwMode="auto">
          <a:xfrm>
            <a:off x="1271270" y="1718310"/>
            <a:ext cx="613410" cy="2024380"/>
          </a:xfrm>
          <a:custGeom>
            <a:avLst/>
            <a:gdLst>
              <a:gd name="T0" fmla="*/ 0 w 3754"/>
              <a:gd name="T1" fmla="*/ 7186 h 7187"/>
              <a:gd name="T2" fmla="*/ 0 w 3754"/>
              <a:gd name="T3" fmla="*/ 0 h 7187"/>
              <a:gd name="T4" fmla="*/ 3753 w 3754"/>
              <a:gd name="T5" fmla="*/ 2183 h 7187"/>
              <a:gd name="T6" fmla="*/ 3753 w 3754"/>
              <a:gd name="T7" fmla="*/ 5003 h 7187"/>
              <a:gd name="T8" fmla="*/ 0 w 3754"/>
              <a:gd name="T9" fmla="*/ 7186 h 7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53" h="7187">
                <a:moveTo>
                  <a:pt x="0" y="7186"/>
                </a:moveTo>
                <a:lnTo>
                  <a:pt x="0" y="0"/>
                </a:lnTo>
                <a:lnTo>
                  <a:pt x="3753" y="2183"/>
                </a:lnTo>
                <a:lnTo>
                  <a:pt x="3753" y="5003"/>
                </a:lnTo>
                <a:lnTo>
                  <a:pt x="0" y="7186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5C5C5C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Freeform 11"/>
          <p:cNvSpPr>
            <a:spLocks noChangeArrowheads="1"/>
          </p:cNvSpPr>
          <p:nvPr/>
        </p:nvSpPr>
        <p:spPr bwMode="auto">
          <a:xfrm>
            <a:off x="7471410" y="1718311"/>
            <a:ext cx="613410" cy="2078990"/>
          </a:xfrm>
          <a:custGeom>
            <a:avLst/>
            <a:gdLst>
              <a:gd name="T0" fmla="*/ 3752 w 3753"/>
              <a:gd name="T1" fmla="*/ 0 h 7187"/>
              <a:gd name="T2" fmla="*/ 3752 w 3753"/>
              <a:gd name="T3" fmla="*/ 7186 h 7187"/>
              <a:gd name="T4" fmla="*/ 0 w 3753"/>
              <a:gd name="T5" fmla="*/ 5003 h 7187"/>
              <a:gd name="T6" fmla="*/ 0 w 3753"/>
              <a:gd name="T7" fmla="*/ 2183 h 7187"/>
              <a:gd name="T8" fmla="*/ 3752 w 3753"/>
              <a:gd name="T9" fmla="*/ 0 h 7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53" h="7187">
                <a:moveTo>
                  <a:pt x="3752" y="0"/>
                </a:moveTo>
                <a:lnTo>
                  <a:pt x="3752" y="7186"/>
                </a:lnTo>
                <a:lnTo>
                  <a:pt x="0" y="5003"/>
                </a:lnTo>
                <a:lnTo>
                  <a:pt x="0" y="2183"/>
                </a:lnTo>
                <a:lnTo>
                  <a:pt x="3752" y="0"/>
                </a:lnTo>
              </a:path>
            </a:pathLst>
          </a:custGeom>
          <a:solidFill>
            <a:schemeClr val="accent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5C5C5C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: 圆角 27"/>
          <p:cNvSpPr/>
          <p:nvPr/>
        </p:nvSpPr>
        <p:spPr>
          <a:xfrm>
            <a:off x="2275207" y="2535555"/>
            <a:ext cx="4805045" cy="38989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“我” 梦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中出现的场景在我们面前一一展现出来，但是有一个场景</a:t>
            </a: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在“我” 的心中永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难磨灭，相信此场景给大家留下的印象也最为</a:t>
            </a: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深刻，谁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来汇报？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标题 2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sz="3200" dirty="0">
                <a:latin typeface="+mj-ea"/>
                <a:sym typeface="+mn-ea"/>
              </a:rPr>
              <a:t>追问</a:t>
            </a:r>
            <a:endParaRPr lang="zh-CN" altLang="en-US" sz="3200" dirty="0">
              <a:latin typeface="+mj-ea"/>
            </a:endParaRPr>
          </a:p>
        </p:txBody>
      </p:sp>
      <p:sp>
        <p:nvSpPr>
          <p:cNvPr id="4" name="Freeform 8"/>
          <p:cNvSpPr>
            <a:spLocks noChangeArrowheads="1"/>
          </p:cNvSpPr>
          <p:nvPr/>
        </p:nvSpPr>
        <p:spPr bwMode="auto">
          <a:xfrm>
            <a:off x="1271270" y="1718310"/>
            <a:ext cx="613410" cy="2024380"/>
          </a:xfrm>
          <a:custGeom>
            <a:avLst/>
            <a:gdLst>
              <a:gd name="T0" fmla="*/ 0 w 3754"/>
              <a:gd name="T1" fmla="*/ 7186 h 7187"/>
              <a:gd name="T2" fmla="*/ 0 w 3754"/>
              <a:gd name="T3" fmla="*/ 0 h 7187"/>
              <a:gd name="T4" fmla="*/ 3753 w 3754"/>
              <a:gd name="T5" fmla="*/ 2183 h 7187"/>
              <a:gd name="T6" fmla="*/ 3753 w 3754"/>
              <a:gd name="T7" fmla="*/ 5003 h 7187"/>
              <a:gd name="T8" fmla="*/ 0 w 3754"/>
              <a:gd name="T9" fmla="*/ 7186 h 7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53" h="7187">
                <a:moveTo>
                  <a:pt x="0" y="7186"/>
                </a:moveTo>
                <a:lnTo>
                  <a:pt x="0" y="0"/>
                </a:lnTo>
                <a:lnTo>
                  <a:pt x="3753" y="2183"/>
                </a:lnTo>
                <a:lnTo>
                  <a:pt x="3753" y="5003"/>
                </a:lnTo>
                <a:lnTo>
                  <a:pt x="0" y="7186"/>
                </a:lnTo>
              </a:path>
            </a:pathLst>
          </a:custGeom>
          <a:solidFill>
            <a:srgbClr val="EF5C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5C5C5C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Freeform 11"/>
          <p:cNvSpPr>
            <a:spLocks noChangeArrowheads="1"/>
          </p:cNvSpPr>
          <p:nvPr/>
        </p:nvSpPr>
        <p:spPr bwMode="auto">
          <a:xfrm>
            <a:off x="7471410" y="1718311"/>
            <a:ext cx="613410" cy="2078990"/>
          </a:xfrm>
          <a:custGeom>
            <a:avLst/>
            <a:gdLst>
              <a:gd name="T0" fmla="*/ 3752 w 3753"/>
              <a:gd name="T1" fmla="*/ 0 h 7187"/>
              <a:gd name="T2" fmla="*/ 3752 w 3753"/>
              <a:gd name="T3" fmla="*/ 7186 h 7187"/>
              <a:gd name="T4" fmla="*/ 0 w 3753"/>
              <a:gd name="T5" fmla="*/ 5003 h 7187"/>
              <a:gd name="T6" fmla="*/ 0 w 3753"/>
              <a:gd name="T7" fmla="*/ 2183 h 7187"/>
              <a:gd name="T8" fmla="*/ 3752 w 3753"/>
              <a:gd name="T9" fmla="*/ 0 h 7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53" h="7187">
                <a:moveTo>
                  <a:pt x="3752" y="0"/>
                </a:moveTo>
                <a:lnTo>
                  <a:pt x="3752" y="7186"/>
                </a:lnTo>
                <a:lnTo>
                  <a:pt x="0" y="5003"/>
                </a:lnTo>
                <a:lnTo>
                  <a:pt x="0" y="2183"/>
                </a:lnTo>
                <a:lnTo>
                  <a:pt x="3752" y="0"/>
                </a:lnTo>
              </a:path>
            </a:pathLst>
          </a:custGeom>
          <a:solidFill>
            <a:srgbClr val="EF5C4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5C5C5C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: 圆角 27"/>
          <p:cNvSpPr/>
          <p:nvPr/>
        </p:nvSpPr>
        <p:spPr>
          <a:xfrm>
            <a:off x="2055837" y="2340610"/>
            <a:ext cx="4805045" cy="389890"/>
          </a:xfrm>
          <a:prstGeom prst="roundRect">
            <a:avLst>
              <a:gd name="adj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lnSpc>
                <a:spcPct val="150000"/>
              </a:lnSpc>
            </a:pPr>
            <a:r>
              <a:rPr lang="zh-CN" altLang="en-US" sz="32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endParaRPr lang="en-US" altLang="zh-CN" sz="32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fontAlgn="auto">
              <a:lnSpc>
                <a:spcPct val="150000"/>
              </a:lnSpc>
            </a:pPr>
            <a:r>
              <a:rPr lang="en-US" altLang="zh-CN" sz="32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32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为什么</a:t>
            </a:r>
            <a:r>
              <a:rPr lang="zh-CN" altLang="en-US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以梦境的形式回忆往事？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标题 2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 sz="3200" dirty="0">
                <a:latin typeface="+mj-ea"/>
              </a:rPr>
              <a:t>小组汇报</a:t>
            </a:r>
          </a:p>
        </p:txBody>
      </p:sp>
      <p:sp>
        <p:nvSpPr>
          <p:cNvPr id="10" name="文本框 12"/>
          <p:cNvSpPr txBox="1"/>
          <p:nvPr/>
        </p:nvSpPr>
        <p:spPr>
          <a:xfrm>
            <a:off x="826770" y="1860551"/>
            <a:ext cx="4964430" cy="154813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sz="32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   文章</a:t>
            </a:r>
            <a:r>
              <a:rPr lang="zh-CN" altLang="en-US" sz="32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是以什么为线索把这些难忘的场景串联起来的呢？</a:t>
            </a:r>
            <a:endParaRPr lang="zh-CN" altLang="en-US" sz="3200" dirty="0">
              <a:solidFill>
                <a:schemeClr val="bg1">
                  <a:lumMod val="6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pic>
        <p:nvPicPr>
          <p:cNvPr id="6" name="图片 5" descr="C:/Users/lenovo/AppData/Local/Temp/kaimatting_20190823210719/output_20190823210739..pngoutput_20190823210739.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ACAFB4">
                  <a:alpha val="100000"/>
                </a:srgbClr>
              </a:clrFrom>
              <a:clrTo>
                <a:srgbClr val="ACAFB4">
                  <a:alpha val="100000"/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48350" y="1558926"/>
            <a:ext cx="2680970" cy="1931035"/>
          </a:xfrm>
          <a:prstGeom prst="rect">
            <a:avLst/>
          </a:prstGeom>
          <a:effectLst>
            <a:softEdge rad="3175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2.0.50727.5485"/>
  <p:tag name="AS_OS" val="Microsoft Windows NT 6.1.7601 Service Pack 1"/>
  <p:tag name="AS_RELEASE_DATE" val="2018.04.09"/>
  <p:tag name="AS_TITLE" val="Aspose.Slides for .NET 2.0"/>
  <p:tag name="AS_VERSION" val="18.4"/>
</p:tagLst>
</file>

<file path=ppt/theme/theme1.xml><?xml version="1.0" encoding="utf-8"?>
<a:theme xmlns:a="http://schemas.openxmlformats.org/drawingml/2006/main" name="第一PPT模板网-WWW.1PPT.COM">
  <a:themeElements>
    <a:clrScheme name="自定义 17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AB797A"/>
      </a:accent1>
      <a:accent2>
        <a:srgbClr val="EF5C4C"/>
      </a:accent2>
      <a:accent3>
        <a:srgbClr val="92D050"/>
      </a:accent3>
      <a:accent4>
        <a:srgbClr val="5B9BD5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63">
      <a:majorFont>
        <a:latin typeface="Corbel"/>
        <a:ea typeface="华文楷体"/>
        <a:cs typeface="Arial"/>
      </a:majorFont>
      <a:minorFont>
        <a:latin typeface="Corbel"/>
        <a:ea typeface="幼圆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521</Words>
  <Application>Microsoft Office PowerPoint</Application>
  <PresentationFormat>全屏显示(16:9)</PresentationFormat>
  <Paragraphs>55</Paragraphs>
  <Slides>16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31" baseType="lpstr">
      <vt:lpstr>Californian FB</vt:lpstr>
      <vt:lpstr>Meiryo</vt:lpstr>
      <vt:lpstr>Showcard Gothic</vt:lpstr>
      <vt:lpstr>黑体</vt:lpstr>
      <vt:lpstr>华文楷体</vt:lpstr>
      <vt:lpstr>宋体</vt:lpstr>
      <vt:lpstr>微软雅黑</vt:lpstr>
      <vt:lpstr>新宋体</vt:lpstr>
      <vt:lpstr>幼圆</vt:lpstr>
      <vt:lpstr>Arial</vt:lpstr>
      <vt:lpstr>Calibri</vt:lpstr>
      <vt:lpstr>Calibri Light</vt:lpstr>
      <vt:lpstr>Corbel</vt:lpstr>
      <vt:lpstr>第一PPT模板网-WWW.1PPT.COM</vt:lpstr>
      <vt:lpstr>Office Theme</vt:lpstr>
      <vt:lpstr>PowerPoint 演示文稿</vt:lpstr>
      <vt:lpstr>PowerPoint 演示文稿</vt:lpstr>
      <vt:lpstr>小组合作，分配问题</vt:lpstr>
      <vt:lpstr>小组合作，解决问题</vt:lpstr>
      <vt:lpstr>那么作者回忆了哪些往事呢？</vt:lpstr>
      <vt:lpstr>追问</vt:lpstr>
      <vt:lpstr>追问</vt:lpstr>
      <vt:lpstr>追问</vt:lpstr>
      <vt:lpstr>小组汇报</vt:lpstr>
      <vt:lpstr>小组汇报</vt:lpstr>
      <vt:lpstr>PowerPoint 演示文稿</vt:lpstr>
      <vt:lpstr>回 答</vt:lpstr>
      <vt:lpstr>学会表达</vt:lpstr>
      <vt:lpstr>作业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1313</cp:revision>
  <dcterms:created xsi:type="dcterms:W3CDTF">2017-02-17T23:41:00Z</dcterms:created>
  <dcterms:modified xsi:type="dcterms:W3CDTF">2021-10-11T02:36:22Z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2052-11.1.0.9098</vt:lpwstr>
  </property>
</Properties>
</file>