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85" r:id="rId4"/>
    <p:sldId id="286" r:id="rId5"/>
    <p:sldId id="293" r:id="rId6"/>
    <p:sldId id="294" r:id="rId7"/>
    <p:sldId id="295" r:id="rId8"/>
    <p:sldId id="296" r:id="rId9"/>
    <p:sldId id="283" r:id="rId10"/>
    <p:sldId id="299" r:id="rId11"/>
    <p:sldId id="288" r:id="rId12"/>
    <p:sldId id="297" r:id="rId13"/>
    <p:sldId id="298" r:id="rId14"/>
    <p:sldId id="300" r:id="rId15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C9A98"/>
    <a:srgbClr val="51C8BF"/>
    <a:srgbClr val="1B9391"/>
    <a:srgbClr val="52C9C0"/>
    <a:srgbClr val="1C9997"/>
    <a:srgbClr val="91AB88"/>
    <a:srgbClr val="B1CB63"/>
    <a:srgbClr val="6AAD86"/>
    <a:srgbClr val="F0BB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CC1D4-B042-4B99-A617-290D30B6AC4E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9CE8-D8C6-4D0D-866A-8671FF9CD5A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40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767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7782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778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7782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7947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5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54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54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54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054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778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109CE8-D8C6-4D0D-866A-8671FF9CD5AD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778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026" name="Picture 2" descr="http://img.hb.aicdn.com/6a03f7ee06395d2b9039f54a47833f9553961195d1a7-L2BdiF" hidden="1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79" y="-47066"/>
            <a:ext cx="8740589" cy="561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任意多边形: 形状 9"/>
          <p:cNvSpPr/>
          <p:nvPr userDrawn="1"/>
        </p:nvSpPr>
        <p:spPr>
          <a:xfrm>
            <a:off x="565996" y="1"/>
            <a:ext cx="510691" cy="968876"/>
          </a:xfrm>
          <a:custGeom>
            <a:avLst/>
            <a:gdLst>
              <a:gd name="connsiteX0" fmla="*/ 34724 w 613459"/>
              <a:gd name="connsiteY0" fmla="*/ 509286 h 1493134"/>
              <a:gd name="connsiteX1" fmla="*/ 613459 w 613459"/>
              <a:gd name="connsiteY1" fmla="*/ 1493134 h 1493134"/>
              <a:gd name="connsiteX2" fmla="*/ 324091 w 613459"/>
              <a:gd name="connsiteY2" fmla="*/ 590309 h 1493134"/>
              <a:gd name="connsiteX3" fmla="*/ 324091 w 613459"/>
              <a:gd name="connsiteY3" fmla="*/ 300942 h 1493134"/>
              <a:gd name="connsiteX4" fmla="*/ 219919 w 613459"/>
              <a:gd name="connsiteY4" fmla="*/ 0 h 1493134"/>
              <a:gd name="connsiteX5" fmla="*/ 0 w 613459"/>
              <a:gd name="connsiteY5" fmla="*/ 46299 h 1493134"/>
              <a:gd name="connsiteX6" fmla="*/ 34724 w 613459"/>
              <a:gd name="connsiteY6" fmla="*/ 509286 h 149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59" h="1493134">
                <a:moveTo>
                  <a:pt x="34724" y="509286"/>
                </a:moveTo>
                <a:lnTo>
                  <a:pt x="613459" y="1493134"/>
                </a:lnTo>
                <a:lnTo>
                  <a:pt x="324091" y="590309"/>
                </a:lnTo>
                <a:lnTo>
                  <a:pt x="324091" y="300942"/>
                </a:lnTo>
                <a:lnTo>
                  <a:pt x="219919" y="0"/>
                </a:lnTo>
                <a:lnTo>
                  <a:pt x="0" y="46299"/>
                </a:lnTo>
                <a:lnTo>
                  <a:pt x="34724" y="50928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1163405" y="-11224"/>
            <a:ext cx="385426" cy="413551"/>
          </a:xfrm>
          <a:custGeom>
            <a:avLst/>
            <a:gdLst>
              <a:gd name="connsiteX0" fmla="*/ 462987 w 462987"/>
              <a:gd name="connsiteY0" fmla="*/ 34724 h 544010"/>
              <a:gd name="connsiteX1" fmla="*/ 300941 w 462987"/>
              <a:gd name="connsiteY1" fmla="*/ 544010 h 544010"/>
              <a:gd name="connsiteX2" fmla="*/ 0 w 462987"/>
              <a:gd name="connsiteY2" fmla="*/ 451413 h 544010"/>
              <a:gd name="connsiteX3" fmla="*/ 127321 w 462987"/>
              <a:gd name="connsiteY3" fmla="*/ 138897 h 544010"/>
              <a:gd name="connsiteX4" fmla="*/ 324091 w 462987"/>
              <a:gd name="connsiteY4" fmla="*/ 0 h 544010"/>
              <a:gd name="connsiteX5" fmla="*/ 462987 w 462987"/>
              <a:gd name="connsiteY5" fmla="*/ 34724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987" h="544010">
                <a:moveTo>
                  <a:pt x="462987" y="34724"/>
                </a:moveTo>
                <a:lnTo>
                  <a:pt x="300941" y="544010"/>
                </a:lnTo>
                <a:lnTo>
                  <a:pt x="0" y="451413"/>
                </a:lnTo>
                <a:lnTo>
                  <a:pt x="127321" y="138897"/>
                </a:lnTo>
                <a:lnTo>
                  <a:pt x="324091" y="0"/>
                </a:lnTo>
                <a:lnTo>
                  <a:pt x="462987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1539196" y="1"/>
            <a:ext cx="541433" cy="968876"/>
          </a:xfrm>
          <a:custGeom>
            <a:avLst/>
            <a:gdLst>
              <a:gd name="connsiteX0" fmla="*/ 544010 w 544010"/>
              <a:gd name="connsiteY0" fmla="*/ 104172 h 6724891"/>
              <a:gd name="connsiteX1" fmla="*/ 312517 w 544010"/>
              <a:gd name="connsiteY1" fmla="*/ 6724891 h 6724891"/>
              <a:gd name="connsiteX2" fmla="*/ 0 w 544010"/>
              <a:gd name="connsiteY2" fmla="*/ 6724891 h 6724891"/>
              <a:gd name="connsiteX3" fmla="*/ 0 w 544010"/>
              <a:gd name="connsiteY3" fmla="*/ 6528121 h 6724891"/>
              <a:gd name="connsiteX4" fmla="*/ 219919 w 544010"/>
              <a:gd name="connsiteY4" fmla="*/ 0 h 6724891"/>
              <a:gd name="connsiteX5" fmla="*/ 544010 w 544010"/>
              <a:gd name="connsiteY5" fmla="*/ 104172 h 672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6724891">
                <a:moveTo>
                  <a:pt x="544010" y="104172"/>
                </a:moveTo>
                <a:lnTo>
                  <a:pt x="312517" y="6724891"/>
                </a:lnTo>
                <a:lnTo>
                  <a:pt x="0" y="6724891"/>
                </a:lnTo>
                <a:lnTo>
                  <a:pt x="0" y="6528121"/>
                </a:lnTo>
                <a:lnTo>
                  <a:pt x="219919" y="0"/>
                </a:lnTo>
                <a:lnTo>
                  <a:pt x="544010" y="10417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 userDrawn="1"/>
        </p:nvSpPr>
        <p:spPr>
          <a:xfrm>
            <a:off x="2734019" y="-24908"/>
            <a:ext cx="192713" cy="547974"/>
          </a:xfrm>
          <a:custGeom>
            <a:avLst/>
            <a:gdLst>
              <a:gd name="connsiteX0" fmla="*/ 0 w 231494"/>
              <a:gd name="connsiteY0" fmla="*/ 69448 h 682906"/>
              <a:gd name="connsiteX1" fmla="*/ 69448 w 231494"/>
              <a:gd name="connsiteY1" fmla="*/ 682906 h 682906"/>
              <a:gd name="connsiteX2" fmla="*/ 231494 w 231494"/>
              <a:gd name="connsiteY2" fmla="*/ 555585 h 682906"/>
              <a:gd name="connsiteX3" fmla="*/ 162046 w 231494"/>
              <a:gd name="connsiteY3" fmla="*/ 0 h 682906"/>
              <a:gd name="connsiteX4" fmla="*/ 0 w 231494"/>
              <a:gd name="connsiteY4" fmla="*/ 69448 h 68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682906">
                <a:moveTo>
                  <a:pt x="0" y="69448"/>
                </a:moveTo>
                <a:lnTo>
                  <a:pt x="69448" y="682906"/>
                </a:lnTo>
                <a:lnTo>
                  <a:pt x="231494" y="555585"/>
                </a:lnTo>
                <a:lnTo>
                  <a:pt x="162046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7946907" y="-6333"/>
            <a:ext cx="385426" cy="612989"/>
          </a:xfrm>
          <a:custGeom>
            <a:avLst/>
            <a:gdLst>
              <a:gd name="connsiteX0" fmla="*/ 0 w 462987"/>
              <a:gd name="connsiteY0" fmla="*/ 34724 h 763929"/>
              <a:gd name="connsiteX1" fmla="*/ 11575 w 462987"/>
              <a:gd name="connsiteY1" fmla="*/ 763929 h 763929"/>
              <a:gd name="connsiteX2" fmla="*/ 439838 w 462987"/>
              <a:gd name="connsiteY2" fmla="*/ 763929 h 763929"/>
              <a:gd name="connsiteX3" fmla="*/ 462987 w 462987"/>
              <a:gd name="connsiteY3" fmla="*/ 0 h 763929"/>
              <a:gd name="connsiteX4" fmla="*/ 0 w 462987"/>
              <a:gd name="connsiteY4" fmla="*/ 34724 h 76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987" h="763929">
                <a:moveTo>
                  <a:pt x="0" y="34724"/>
                </a:moveTo>
                <a:lnTo>
                  <a:pt x="11575" y="763929"/>
                </a:lnTo>
                <a:lnTo>
                  <a:pt x="439838" y="763929"/>
                </a:lnTo>
                <a:lnTo>
                  <a:pt x="462987" y="0"/>
                </a:lnTo>
                <a:lnTo>
                  <a:pt x="0" y="3472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 userDrawn="1"/>
        </p:nvSpPr>
        <p:spPr>
          <a:xfrm>
            <a:off x="8468699" y="268345"/>
            <a:ext cx="713038" cy="380796"/>
          </a:xfrm>
          <a:custGeom>
            <a:avLst/>
            <a:gdLst>
              <a:gd name="connsiteX0" fmla="*/ 648182 w 856526"/>
              <a:gd name="connsiteY0" fmla="*/ 0 h 474562"/>
              <a:gd name="connsiteX1" fmla="*/ 0 w 856526"/>
              <a:gd name="connsiteY1" fmla="*/ 219919 h 474562"/>
              <a:gd name="connsiteX2" fmla="*/ 57873 w 856526"/>
              <a:gd name="connsiteY2" fmla="*/ 474562 h 474562"/>
              <a:gd name="connsiteX3" fmla="*/ 856526 w 856526"/>
              <a:gd name="connsiteY3" fmla="*/ 196770 h 474562"/>
              <a:gd name="connsiteX4" fmla="*/ 648182 w 856526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526" h="474562">
                <a:moveTo>
                  <a:pt x="648182" y="0"/>
                </a:moveTo>
                <a:lnTo>
                  <a:pt x="0" y="219919"/>
                </a:lnTo>
                <a:lnTo>
                  <a:pt x="57873" y="474562"/>
                </a:lnTo>
                <a:lnTo>
                  <a:pt x="856526" y="196770"/>
                </a:lnTo>
                <a:lnTo>
                  <a:pt x="64818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 userDrawn="1"/>
        </p:nvSpPr>
        <p:spPr>
          <a:xfrm>
            <a:off x="8497606" y="1401446"/>
            <a:ext cx="603458" cy="241479"/>
          </a:xfrm>
          <a:custGeom>
            <a:avLst/>
            <a:gdLst>
              <a:gd name="connsiteX0" fmla="*/ 0 w 960699"/>
              <a:gd name="connsiteY0" fmla="*/ 0 h 219919"/>
              <a:gd name="connsiteX1" fmla="*/ 960699 w 960699"/>
              <a:gd name="connsiteY1" fmla="*/ 46298 h 219919"/>
              <a:gd name="connsiteX2" fmla="*/ 590309 w 960699"/>
              <a:gd name="connsiteY2" fmla="*/ 219919 h 219919"/>
              <a:gd name="connsiteX3" fmla="*/ 23149 w 960699"/>
              <a:gd name="connsiteY3" fmla="*/ 185194 h 219919"/>
              <a:gd name="connsiteX4" fmla="*/ 0 w 960699"/>
              <a:gd name="connsiteY4" fmla="*/ 0 h 219919"/>
              <a:gd name="connsiteX0-1" fmla="*/ 0 w 647982"/>
              <a:gd name="connsiteY0-2" fmla="*/ 0 h 219919"/>
              <a:gd name="connsiteX1-3" fmla="*/ 647982 w 647982"/>
              <a:gd name="connsiteY1-4" fmla="*/ 46298 h 219919"/>
              <a:gd name="connsiteX2-5" fmla="*/ 590309 w 647982"/>
              <a:gd name="connsiteY2-6" fmla="*/ 219919 h 219919"/>
              <a:gd name="connsiteX3-7" fmla="*/ 23149 w 647982"/>
              <a:gd name="connsiteY3-8" fmla="*/ 185194 h 219919"/>
              <a:gd name="connsiteX4-9" fmla="*/ 0 w 647982"/>
              <a:gd name="connsiteY4-10" fmla="*/ 0 h 219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7982" h="219919">
                <a:moveTo>
                  <a:pt x="0" y="0"/>
                </a:moveTo>
                <a:lnTo>
                  <a:pt x="647982" y="46298"/>
                </a:lnTo>
                <a:lnTo>
                  <a:pt x="590309" y="219919"/>
                </a:lnTo>
                <a:lnTo>
                  <a:pt x="23149" y="185194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 userDrawn="1"/>
        </p:nvSpPr>
        <p:spPr>
          <a:xfrm>
            <a:off x="8497606" y="1884406"/>
            <a:ext cx="607046" cy="167179"/>
          </a:xfrm>
          <a:custGeom>
            <a:avLst/>
            <a:gdLst>
              <a:gd name="connsiteX0" fmla="*/ 0 w 729205"/>
              <a:gd name="connsiteY0" fmla="*/ 23149 h 208344"/>
              <a:gd name="connsiteX1" fmla="*/ 729205 w 729205"/>
              <a:gd name="connsiteY1" fmla="*/ 0 h 208344"/>
              <a:gd name="connsiteX2" fmla="*/ 694481 w 729205"/>
              <a:gd name="connsiteY2" fmla="*/ 138896 h 208344"/>
              <a:gd name="connsiteX3" fmla="*/ 590309 w 729205"/>
              <a:gd name="connsiteY3" fmla="*/ 208344 h 208344"/>
              <a:gd name="connsiteX4" fmla="*/ 57873 w 729205"/>
              <a:gd name="connsiteY4" fmla="*/ 208344 h 208344"/>
              <a:gd name="connsiteX5" fmla="*/ 0 w 729205"/>
              <a:gd name="connsiteY5" fmla="*/ 23149 h 2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205" h="208344">
                <a:moveTo>
                  <a:pt x="0" y="23149"/>
                </a:moveTo>
                <a:lnTo>
                  <a:pt x="729205" y="0"/>
                </a:lnTo>
                <a:lnTo>
                  <a:pt x="694481" y="138896"/>
                </a:lnTo>
                <a:lnTo>
                  <a:pt x="590309" y="208344"/>
                </a:lnTo>
                <a:lnTo>
                  <a:pt x="57873" y="208344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 userDrawn="1"/>
        </p:nvSpPr>
        <p:spPr>
          <a:xfrm>
            <a:off x="8391615" y="2358078"/>
            <a:ext cx="703403" cy="269344"/>
          </a:xfrm>
          <a:custGeom>
            <a:avLst/>
            <a:gdLst>
              <a:gd name="connsiteX0" fmla="*/ 92598 w 844952"/>
              <a:gd name="connsiteY0" fmla="*/ 23149 h 335666"/>
              <a:gd name="connsiteX1" fmla="*/ 844952 w 844952"/>
              <a:gd name="connsiteY1" fmla="*/ 0 h 335666"/>
              <a:gd name="connsiteX2" fmla="*/ 752355 w 844952"/>
              <a:gd name="connsiteY2" fmla="*/ 335666 h 335666"/>
              <a:gd name="connsiteX3" fmla="*/ 0 w 844952"/>
              <a:gd name="connsiteY3" fmla="*/ 243068 h 335666"/>
              <a:gd name="connsiteX4" fmla="*/ 92598 w 844952"/>
              <a:gd name="connsiteY4" fmla="*/ 23149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952" h="335666">
                <a:moveTo>
                  <a:pt x="92598" y="23149"/>
                </a:moveTo>
                <a:lnTo>
                  <a:pt x="844952" y="0"/>
                </a:lnTo>
                <a:lnTo>
                  <a:pt x="752355" y="335666"/>
                </a:lnTo>
                <a:lnTo>
                  <a:pt x="0" y="243068"/>
                </a:lnTo>
                <a:lnTo>
                  <a:pt x="92598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 userDrawn="1"/>
        </p:nvSpPr>
        <p:spPr>
          <a:xfrm>
            <a:off x="8381978" y="2887476"/>
            <a:ext cx="664860" cy="250768"/>
          </a:xfrm>
          <a:custGeom>
            <a:avLst/>
            <a:gdLst>
              <a:gd name="connsiteX0" fmla="*/ 0 w 798653"/>
              <a:gd name="connsiteY0" fmla="*/ 11575 h 312516"/>
              <a:gd name="connsiteX1" fmla="*/ 787078 w 798653"/>
              <a:gd name="connsiteY1" fmla="*/ 69448 h 312516"/>
              <a:gd name="connsiteX2" fmla="*/ 798653 w 798653"/>
              <a:gd name="connsiteY2" fmla="*/ 219919 h 312516"/>
              <a:gd name="connsiteX3" fmla="*/ 717630 w 798653"/>
              <a:gd name="connsiteY3" fmla="*/ 312516 h 312516"/>
              <a:gd name="connsiteX4" fmla="*/ 335665 w 798653"/>
              <a:gd name="connsiteY4" fmla="*/ 289367 h 312516"/>
              <a:gd name="connsiteX5" fmla="*/ 138896 w 798653"/>
              <a:gd name="connsiteY5" fmla="*/ 243068 h 312516"/>
              <a:gd name="connsiteX6" fmla="*/ 92597 w 798653"/>
              <a:gd name="connsiteY6" fmla="*/ 23149 h 312516"/>
              <a:gd name="connsiteX7" fmla="*/ 231493 w 798653"/>
              <a:gd name="connsiteY7" fmla="*/ 0 h 3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8653" h="312516">
                <a:moveTo>
                  <a:pt x="0" y="11575"/>
                </a:moveTo>
                <a:lnTo>
                  <a:pt x="787078" y="69448"/>
                </a:lnTo>
                <a:lnTo>
                  <a:pt x="798653" y="219919"/>
                </a:lnTo>
                <a:lnTo>
                  <a:pt x="717630" y="312516"/>
                </a:lnTo>
                <a:lnTo>
                  <a:pt x="335665" y="289367"/>
                </a:lnTo>
                <a:lnTo>
                  <a:pt x="138896" y="243068"/>
                </a:lnTo>
                <a:lnTo>
                  <a:pt x="92597" y="23149"/>
                </a:lnTo>
                <a:lnTo>
                  <a:pt x="231493" y="0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: 形状 19"/>
          <p:cNvSpPr/>
          <p:nvPr userDrawn="1"/>
        </p:nvSpPr>
        <p:spPr>
          <a:xfrm>
            <a:off x="8372342" y="2906052"/>
            <a:ext cx="684132" cy="241481"/>
          </a:xfrm>
          <a:custGeom>
            <a:avLst/>
            <a:gdLst>
              <a:gd name="connsiteX0" fmla="*/ 0 w 821803"/>
              <a:gd name="connsiteY0" fmla="*/ 11575 h 300942"/>
              <a:gd name="connsiteX1" fmla="*/ 821803 w 821803"/>
              <a:gd name="connsiteY1" fmla="*/ 0 h 300942"/>
              <a:gd name="connsiteX2" fmla="*/ 729205 w 821803"/>
              <a:gd name="connsiteY2" fmla="*/ 300942 h 300942"/>
              <a:gd name="connsiteX3" fmla="*/ 173620 w 821803"/>
              <a:gd name="connsiteY3" fmla="*/ 277793 h 300942"/>
              <a:gd name="connsiteX4" fmla="*/ 0 w 821803"/>
              <a:gd name="connsiteY4" fmla="*/ 11575 h 300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1803" h="300942">
                <a:moveTo>
                  <a:pt x="0" y="11575"/>
                </a:moveTo>
                <a:lnTo>
                  <a:pt x="821803" y="0"/>
                </a:lnTo>
                <a:lnTo>
                  <a:pt x="729205" y="300942"/>
                </a:lnTo>
                <a:lnTo>
                  <a:pt x="173620" y="277793"/>
                </a:lnTo>
                <a:lnTo>
                  <a:pt x="0" y="11575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 userDrawn="1"/>
        </p:nvSpPr>
        <p:spPr>
          <a:xfrm>
            <a:off x="8478336" y="3398302"/>
            <a:ext cx="549233" cy="287918"/>
          </a:xfrm>
          <a:custGeom>
            <a:avLst/>
            <a:gdLst>
              <a:gd name="connsiteX0" fmla="*/ 0 w 659757"/>
              <a:gd name="connsiteY0" fmla="*/ 0 h 358815"/>
              <a:gd name="connsiteX1" fmla="*/ 659757 w 659757"/>
              <a:gd name="connsiteY1" fmla="*/ 104172 h 358815"/>
              <a:gd name="connsiteX2" fmla="*/ 625033 w 659757"/>
              <a:gd name="connsiteY2" fmla="*/ 347240 h 358815"/>
              <a:gd name="connsiteX3" fmla="*/ 92598 w 659757"/>
              <a:gd name="connsiteY3" fmla="*/ 358815 h 358815"/>
              <a:gd name="connsiteX4" fmla="*/ 11575 w 659757"/>
              <a:gd name="connsiteY4" fmla="*/ 69448 h 358815"/>
              <a:gd name="connsiteX5" fmla="*/ 0 w 659757"/>
              <a:gd name="connsiteY5" fmla="*/ 0 h 35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757" h="358815">
                <a:moveTo>
                  <a:pt x="0" y="0"/>
                </a:moveTo>
                <a:lnTo>
                  <a:pt x="659757" y="104172"/>
                </a:lnTo>
                <a:lnTo>
                  <a:pt x="625033" y="347240"/>
                </a:lnTo>
                <a:lnTo>
                  <a:pt x="92598" y="358815"/>
                </a:lnTo>
                <a:lnTo>
                  <a:pt x="11575" y="6944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任意多边形: 形状 21"/>
          <p:cNvSpPr/>
          <p:nvPr userDrawn="1"/>
        </p:nvSpPr>
        <p:spPr>
          <a:xfrm>
            <a:off x="8314528" y="3992713"/>
            <a:ext cx="741946" cy="167180"/>
          </a:xfrm>
          <a:custGeom>
            <a:avLst/>
            <a:gdLst>
              <a:gd name="connsiteX0" fmla="*/ 138896 w 891251"/>
              <a:gd name="connsiteY0" fmla="*/ 81023 h 208345"/>
              <a:gd name="connsiteX1" fmla="*/ 891251 w 891251"/>
              <a:gd name="connsiteY1" fmla="*/ 0 h 208345"/>
              <a:gd name="connsiteX2" fmla="*/ 879676 w 891251"/>
              <a:gd name="connsiteY2" fmla="*/ 208345 h 208345"/>
              <a:gd name="connsiteX3" fmla="*/ 0 w 891251"/>
              <a:gd name="connsiteY3" fmla="*/ 208345 h 208345"/>
              <a:gd name="connsiteX4" fmla="*/ 138896 w 891251"/>
              <a:gd name="connsiteY4" fmla="*/ 81023 h 20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251" h="208345">
                <a:moveTo>
                  <a:pt x="138896" y="81023"/>
                </a:moveTo>
                <a:lnTo>
                  <a:pt x="891251" y="0"/>
                </a:lnTo>
                <a:lnTo>
                  <a:pt x="879676" y="208345"/>
                </a:lnTo>
                <a:lnTo>
                  <a:pt x="0" y="208345"/>
                </a:lnTo>
                <a:lnTo>
                  <a:pt x="138896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任意多边形: 形状 22"/>
          <p:cNvSpPr/>
          <p:nvPr userDrawn="1"/>
        </p:nvSpPr>
        <p:spPr>
          <a:xfrm>
            <a:off x="8671049" y="4438524"/>
            <a:ext cx="498845" cy="297206"/>
          </a:xfrm>
          <a:custGeom>
            <a:avLst/>
            <a:gdLst>
              <a:gd name="connsiteX0" fmla="*/ 486137 w 509286"/>
              <a:gd name="connsiteY0" fmla="*/ 173620 h 370390"/>
              <a:gd name="connsiteX1" fmla="*/ 428263 w 509286"/>
              <a:gd name="connsiteY1" fmla="*/ 370390 h 370390"/>
              <a:gd name="connsiteX2" fmla="*/ 0 w 509286"/>
              <a:gd name="connsiteY2" fmla="*/ 0 h 370390"/>
              <a:gd name="connsiteX3" fmla="*/ 509286 w 509286"/>
              <a:gd name="connsiteY3" fmla="*/ 46299 h 370390"/>
              <a:gd name="connsiteX4" fmla="*/ 486137 w 509286"/>
              <a:gd name="connsiteY4" fmla="*/ 173620 h 37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6" h="370390">
                <a:moveTo>
                  <a:pt x="486137" y="173620"/>
                </a:moveTo>
                <a:lnTo>
                  <a:pt x="428263" y="370390"/>
                </a:lnTo>
                <a:lnTo>
                  <a:pt x="0" y="0"/>
                </a:lnTo>
                <a:lnTo>
                  <a:pt x="509286" y="46299"/>
                </a:lnTo>
                <a:lnTo>
                  <a:pt x="486137" y="17362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/>
          <p:cNvSpPr/>
          <p:nvPr userDrawn="1"/>
        </p:nvSpPr>
        <p:spPr>
          <a:xfrm>
            <a:off x="8410885" y="4717154"/>
            <a:ext cx="501054" cy="408659"/>
          </a:xfrm>
          <a:custGeom>
            <a:avLst/>
            <a:gdLst>
              <a:gd name="connsiteX0" fmla="*/ 162045 w 601883"/>
              <a:gd name="connsiteY0" fmla="*/ 0 h 509286"/>
              <a:gd name="connsiteX1" fmla="*/ 601883 w 601883"/>
              <a:gd name="connsiteY1" fmla="*/ 428263 h 509286"/>
              <a:gd name="connsiteX2" fmla="*/ 0 w 601883"/>
              <a:gd name="connsiteY2" fmla="*/ 509286 h 509286"/>
              <a:gd name="connsiteX3" fmla="*/ 46298 w 601883"/>
              <a:gd name="connsiteY3" fmla="*/ 162045 h 509286"/>
              <a:gd name="connsiteX4" fmla="*/ 162045 w 601883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3" h="509286">
                <a:moveTo>
                  <a:pt x="162045" y="0"/>
                </a:moveTo>
                <a:lnTo>
                  <a:pt x="601883" y="428263"/>
                </a:lnTo>
                <a:lnTo>
                  <a:pt x="0" y="509286"/>
                </a:lnTo>
                <a:lnTo>
                  <a:pt x="46298" y="162045"/>
                </a:lnTo>
                <a:lnTo>
                  <a:pt x="162045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任意多边形: 形状 24"/>
          <p:cNvSpPr/>
          <p:nvPr userDrawn="1"/>
        </p:nvSpPr>
        <p:spPr>
          <a:xfrm>
            <a:off x="6164310" y="30820"/>
            <a:ext cx="423970" cy="343645"/>
          </a:xfrm>
          <a:custGeom>
            <a:avLst/>
            <a:gdLst>
              <a:gd name="connsiteX0" fmla="*/ 57874 w 509287"/>
              <a:gd name="connsiteY0" fmla="*/ 23149 h 428263"/>
              <a:gd name="connsiteX1" fmla="*/ 0 w 509287"/>
              <a:gd name="connsiteY1" fmla="*/ 428263 h 428263"/>
              <a:gd name="connsiteX2" fmla="*/ 474562 w 509287"/>
              <a:gd name="connsiteY2" fmla="*/ 347241 h 428263"/>
              <a:gd name="connsiteX3" fmla="*/ 509287 w 509287"/>
              <a:gd name="connsiteY3" fmla="*/ 0 h 428263"/>
              <a:gd name="connsiteX4" fmla="*/ 57874 w 509287"/>
              <a:gd name="connsiteY4" fmla="*/ 23149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9287" h="428263">
                <a:moveTo>
                  <a:pt x="57874" y="23149"/>
                </a:moveTo>
                <a:lnTo>
                  <a:pt x="0" y="428263"/>
                </a:lnTo>
                <a:lnTo>
                  <a:pt x="474562" y="347241"/>
                </a:lnTo>
                <a:lnTo>
                  <a:pt x="509287" y="0"/>
                </a:lnTo>
                <a:lnTo>
                  <a:pt x="578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任意多边形: 形状 25"/>
          <p:cNvSpPr/>
          <p:nvPr userDrawn="1"/>
        </p:nvSpPr>
        <p:spPr>
          <a:xfrm>
            <a:off x="4256451" y="-11224"/>
            <a:ext cx="395062" cy="255661"/>
          </a:xfrm>
          <a:custGeom>
            <a:avLst/>
            <a:gdLst>
              <a:gd name="connsiteX0" fmla="*/ 0 w 474562"/>
              <a:gd name="connsiteY0" fmla="*/ 0 h 428263"/>
              <a:gd name="connsiteX1" fmla="*/ 57874 w 474562"/>
              <a:gd name="connsiteY1" fmla="*/ 428263 h 428263"/>
              <a:gd name="connsiteX2" fmla="*/ 416689 w 474562"/>
              <a:gd name="connsiteY2" fmla="*/ 393539 h 428263"/>
              <a:gd name="connsiteX3" fmla="*/ 474562 w 474562"/>
              <a:gd name="connsiteY3" fmla="*/ 57873 h 428263"/>
              <a:gd name="connsiteX4" fmla="*/ 0 w 474562"/>
              <a:gd name="connsiteY4" fmla="*/ 0 h 42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428263">
                <a:moveTo>
                  <a:pt x="0" y="0"/>
                </a:moveTo>
                <a:lnTo>
                  <a:pt x="57874" y="428263"/>
                </a:lnTo>
                <a:lnTo>
                  <a:pt x="416689" y="393539"/>
                </a:lnTo>
                <a:lnTo>
                  <a:pt x="474562" y="5787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任意多边形: 形状 26"/>
          <p:cNvSpPr/>
          <p:nvPr userDrawn="1"/>
        </p:nvSpPr>
        <p:spPr>
          <a:xfrm>
            <a:off x="5595809" y="-11225"/>
            <a:ext cx="308341" cy="376401"/>
          </a:xfrm>
          <a:custGeom>
            <a:avLst/>
            <a:gdLst>
              <a:gd name="connsiteX0" fmla="*/ 0 w 370390"/>
              <a:gd name="connsiteY0" fmla="*/ 0 h 486137"/>
              <a:gd name="connsiteX1" fmla="*/ 0 w 370390"/>
              <a:gd name="connsiteY1" fmla="*/ 486137 h 486137"/>
              <a:gd name="connsiteX2" fmla="*/ 335666 w 370390"/>
              <a:gd name="connsiteY2" fmla="*/ 451413 h 486137"/>
              <a:gd name="connsiteX3" fmla="*/ 370390 w 370390"/>
              <a:gd name="connsiteY3" fmla="*/ 11575 h 486137"/>
              <a:gd name="connsiteX4" fmla="*/ 0 w 370390"/>
              <a:gd name="connsiteY4" fmla="*/ 0 h 486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486137">
                <a:moveTo>
                  <a:pt x="0" y="0"/>
                </a:moveTo>
                <a:lnTo>
                  <a:pt x="0" y="486137"/>
                </a:lnTo>
                <a:lnTo>
                  <a:pt x="335666" y="451413"/>
                </a:lnTo>
                <a:lnTo>
                  <a:pt x="370390" y="11575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 userDrawn="1"/>
        </p:nvSpPr>
        <p:spPr>
          <a:xfrm>
            <a:off x="3196528" y="21532"/>
            <a:ext cx="260162" cy="371509"/>
          </a:xfrm>
          <a:custGeom>
            <a:avLst/>
            <a:gdLst>
              <a:gd name="connsiteX0" fmla="*/ 0 w 312516"/>
              <a:gd name="connsiteY0" fmla="*/ 57874 h 462988"/>
              <a:gd name="connsiteX1" fmla="*/ 23149 w 312516"/>
              <a:gd name="connsiteY1" fmla="*/ 462988 h 462988"/>
              <a:gd name="connsiteX2" fmla="*/ 312516 w 312516"/>
              <a:gd name="connsiteY2" fmla="*/ 405114 h 462988"/>
              <a:gd name="connsiteX3" fmla="*/ 243068 w 312516"/>
              <a:gd name="connsiteY3" fmla="*/ 0 h 462988"/>
              <a:gd name="connsiteX4" fmla="*/ 0 w 312516"/>
              <a:gd name="connsiteY4" fmla="*/ 57874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516" h="462988">
                <a:moveTo>
                  <a:pt x="0" y="57874"/>
                </a:moveTo>
                <a:lnTo>
                  <a:pt x="23149" y="462988"/>
                </a:lnTo>
                <a:lnTo>
                  <a:pt x="312516" y="405114"/>
                </a:lnTo>
                <a:lnTo>
                  <a:pt x="243068" y="0"/>
                </a:lnTo>
                <a:lnTo>
                  <a:pt x="0" y="578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任意多边形: 形状 28"/>
          <p:cNvSpPr/>
          <p:nvPr userDrawn="1"/>
        </p:nvSpPr>
        <p:spPr>
          <a:xfrm>
            <a:off x="3678313" y="-11224"/>
            <a:ext cx="308341" cy="422839"/>
          </a:xfrm>
          <a:custGeom>
            <a:avLst/>
            <a:gdLst>
              <a:gd name="connsiteX0" fmla="*/ 370390 w 370390"/>
              <a:gd name="connsiteY0" fmla="*/ 127322 h 659757"/>
              <a:gd name="connsiteX1" fmla="*/ 277793 w 370390"/>
              <a:gd name="connsiteY1" fmla="*/ 659757 h 659757"/>
              <a:gd name="connsiteX2" fmla="*/ 0 w 370390"/>
              <a:gd name="connsiteY2" fmla="*/ 601884 h 659757"/>
              <a:gd name="connsiteX3" fmla="*/ 115747 w 370390"/>
              <a:gd name="connsiteY3" fmla="*/ 0 h 659757"/>
              <a:gd name="connsiteX4" fmla="*/ 370390 w 370390"/>
              <a:gd name="connsiteY4" fmla="*/ 127322 h 659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390" h="659757">
                <a:moveTo>
                  <a:pt x="370390" y="127322"/>
                </a:moveTo>
                <a:lnTo>
                  <a:pt x="277793" y="659757"/>
                </a:lnTo>
                <a:lnTo>
                  <a:pt x="0" y="601884"/>
                </a:lnTo>
                <a:lnTo>
                  <a:pt x="115747" y="0"/>
                </a:lnTo>
                <a:lnTo>
                  <a:pt x="370390" y="127322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 userDrawn="1"/>
        </p:nvSpPr>
        <p:spPr>
          <a:xfrm>
            <a:off x="6925528" y="-11226"/>
            <a:ext cx="250527" cy="339250"/>
          </a:xfrm>
          <a:custGeom>
            <a:avLst/>
            <a:gdLst>
              <a:gd name="connsiteX0" fmla="*/ 0 w 300942"/>
              <a:gd name="connsiteY0" fmla="*/ 115746 h 497711"/>
              <a:gd name="connsiteX1" fmla="*/ 11575 w 300942"/>
              <a:gd name="connsiteY1" fmla="*/ 497711 h 497711"/>
              <a:gd name="connsiteX2" fmla="*/ 300942 w 300942"/>
              <a:gd name="connsiteY2" fmla="*/ 486136 h 497711"/>
              <a:gd name="connsiteX3" fmla="*/ 254643 w 300942"/>
              <a:gd name="connsiteY3" fmla="*/ 0 h 497711"/>
              <a:gd name="connsiteX4" fmla="*/ 0 w 300942"/>
              <a:gd name="connsiteY4" fmla="*/ 115746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942" h="497711">
                <a:moveTo>
                  <a:pt x="0" y="115746"/>
                </a:moveTo>
                <a:lnTo>
                  <a:pt x="11575" y="497711"/>
                </a:lnTo>
                <a:lnTo>
                  <a:pt x="300942" y="486136"/>
                </a:lnTo>
                <a:lnTo>
                  <a:pt x="254643" y="0"/>
                </a:lnTo>
                <a:lnTo>
                  <a:pt x="0" y="115746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任意多边形: 形状 30"/>
          <p:cNvSpPr/>
          <p:nvPr userDrawn="1"/>
        </p:nvSpPr>
        <p:spPr>
          <a:xfrm>
            <a:off x="2329318" y="2955"/>
            <a:ext cx="125264" cy="371508"/>
          </a:xfrm>
          <a:custGeom>
            <a:avLst/>
            <a:gdLst>
              <a:gd name="connsiteX0" fmla="*/ 0 w 150471"/>
              <a:gd name="connsiteY0" fmla="*/ 23149 h 462987"/>
              <a:gd name="connsiteX1" fmla="*/ 11575 w 150471"/>
              <a:gd name="connsiteY1" fmla="*/ 462987 h 462987"/>
              <a:gd name="connsiteX2" fmla="*/ 150471 w 150471"/>
              <a:gd name="connsiteY2" fmla="*/ 462987 h 462987"/>
              <a:gd name="connsiteX3" fmla="*/ 92598 w 150471"/>
              <a:gd name="connsiteY3" fmla="*/ 0 h 462987"/>
              <a:gd name="connsiteX4" fmla="*/ 0 w 150471"/>
              <a:gd name="connsiteY4" fmla="*/ 2314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471" h="462987">
                <a:moveTo>
                  <a:pt x="0" y="23149"/>
                </a:moveTo>
                <a:lnTo>
                  <a:pt x="11575" y="462987"/>
                </a:lnTo>
                <a:lnTo>
                  <a:pt x="150471" y="462987"/>
                </a:lnTo>
                <a:lnTo>
                  <a:pt x="92598" y="0"/>
                </a:lnTo>
                <a:lnTo>
                  <a:pt x="0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4" name="任意多边形: 形状 1023"/>
          <p:cNvSpPr/>
          <p:nvPr userDrawn="1"/>
        </p:nvSpPr>
        <p:spPr>
          <a:xfrm>
            <a:off x="7416947" y="12244"/>
            <a:ext cx="173443" cy="455097"/>
          </a:xfrm>
          <a:custGeom>
            <a:avLst/>
            <a:gdLst>
              <a:gd name="connsiteX0" fmla="*/ 34724 w 208345"/>
              <a:gd name="connsiteY0" fmla="*/ 0 h 567159"/>
              <a:gd name="connsiteX1" fmla="*/ 0 w 208345"/>
              <a:gd name="connsiteY1" fmla="*/ 567159 h 567159"/>
              <a:gd name="connsiteX2" fmla="*/ 208345 w 208345"/>
              <a:gd name="connsiteY2" fmla="*/ 520860 h 567159"/>
              <a:gd name="connsiteX3" fmla="*/ 208345 w 208345"/>
              <a:gd name="connsiteY3" fmla="*/ 23149 h 567159"/>
              <a:gd name="connsiteX4" fmla="*/ 34724 w 208345"/>
              <a:gd name="connsiteY4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345" h="567159">
                <a:moveTo>
                  <a:pt x="34724" y="0"/>
                </a:moveTo>
                <a:lnTo>
                  <a:pt x="0" y="567159"/>
                </a:lnTo>
                <a:lnTo>
                  <a:pt x="208345" y="520860"/>
                </a:lnTo>
                <a:lnTo>
                  <a:pt x="208345" y="2314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5" name="任意多边形: 形状 1024"/>
          <p:cNvSpPr/>
          <p:nvPr userDrawn="1"/>
        </p:nvSpPr>
        <p:spPr>
          <a:xfrm>
            <a:off x="-1043" y="54728"/>
            <a:ext cx="501055" cy="371509"/>
          </a:xfrm>
          <a:custGeom>
            <a:avLst/>
            <a:gdLst>
              <a:gd name="connsiteX0" fmla="*/ 104172 w 601884"/>
              <a:gd name="connsiteY0" fmla="*/ 0 h 462988"/>
              <a:gd name="connsiteX1" fmla="*/ 601884 w 601884"/>
              <a:gd name="connsiteY1" fmla="*/ 335666 h 462988"/>
              <a:gd name="connsiteX2" fmla="*/ 428263 w 601884"/>
              <a:gd name="connsiteY2" fmla="*/ 462988 h 462988"/>
              <a:gd name="connsiteX3" fmla="*/ 0 w 601884"/>
              <a:gd name="connsiteY3" fmla="*/ 312517 h 462988"/>
              <a:gd name="connsiteX4" fmla="*/ 104172 w 601884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1884" h="462988">
                <a:moveTo>
                  <a:pt x="104172" y="0"/>
                </a:moveTo>
                <a:lnTo>
                  <a:pt x="601884" y="335666"/>
                </a:lnTo>
                <a:lnTo>
                  <a:pt x="428263" y="462988"/>
                </a:lnTo>
                <a:lnTo>
                  <a:pt x="0" y="312517"/>
                </a:lnTo>
                <a:lnTo>
                  <a:pt x="104172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7" name="任意多边形: 形状 1026"/>
          <p:cNvSpPr/>
          <p:nvPr userDrawn="1"/>
        </p:nvSpPr>
        <p:spPr>
          <a:xfrm>
            <a:off x="-17005" y="630566"/>
            <a:ext cx="459201" cy="269344"/>
          </a:xfrm>
          <a:custGeom>
            <a:avLst/>
            <a:gdLst>
              <a:gd name="connsiteX0" fmla="*/ 92597 w 625032"/>
              <a:gd name="connsiteY0" fmla="*/ 0 h 335666"/>
              <a:gd name="connsiteX1" fmla="*/ 625032 w 625032"/>
              <a:gd name="connsiteY1" fmla="*/ 150471 h 335666"/>
              <a:gd name="connsiteX2" fmla="*/ 601883 w 625032"/>
              <a:gd name="connsiteY2" fmla="*/ 335666 h 335666"/>
              <a:gd name="connsiteX3" fmla="*/ 0 w 625032"/>
              <a:gd name="connsiteY3" fmla="*/ 196769 h 335666"/>
              <a:gd name="connsiteX4" fmla="*/ 92597 w 625032"/>
              <a:gd name="connsiteY4" fmla="*/ 0 h 33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032" h="335666">
                <a:moveTo>
                  <a:pt x="92597" y="0"/>
                </a:moveTo>
                <a:lnTo>
                  <a:pt x="625032" y="150471"/>
                </a:lnTo>
                <a:lnTo>
                  <a:pt x="601883" y="335666"/>
                </a:lnTo>
                <a:lnTo>
                  <a:pt x="0" y="196769"/>
                </a:lnTo>
                <a:lnTo>
                  <a:pt x="92597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8" name="任意多边形: 形状 1027"/>
          <p:cNvSpPr/>
          <p:nvPr userDrawn="1"/>
        </p:nvSpPr>
        <p:spPr>
          <a:xfrm>
            <a:off x="-1043" y="1150677"/>
            <a:ext cx="674496" cy="232193"/>
          </a:xfrm>
          <a:custGeom>
            <a:avLst/>
            <a:gdLst>
              <a:gd name="connsiteX0" fmla="*/ 0 w 810228"/>
              <a:gd name="connsiteY0" fmla="*/ 0 h 289367"/>
              <a:gd name="connsiteX1" fmla="*/ 23149 w 810228"/>
              <a:gd name="connsiteY1" fmla="*/ 289367 h 289367"/>
              <a:gd name="connsiteX2" fmla="*/ 810228 w 810228"/>
              <a:gd name="connsiteY2" fmla="*/ 254643 h 289367"/>
              <a:gd name="connsiteX3" fmla="*/ 729205 w 810228"/>
              <a:gd name="connsiteY3" fmla="*/ 92598 h 289367"/>
              <a:gd name="connsiteX4" fmla="*/ 0 w 810228"/>
              <a:gd name="connsiteY4" fmla="*/ 0 h 28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228" h="289367">
                <a:moveTo>
                  <a:pt x="0" y="0"/>
                </a:moveTo>
                <a:lnTo>
                  <a:pt x="23149" y="289367"/>
                </a:lnTo>
                <a:lnTo>
                  <a:pt x="810228" y="254643"/>
                </a:lnTo>
                <a:lnTo>
                  <a:pt x="729205" y="92598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29" name="任意多边形: 形状 1028"/>
          <p:cNvSpPr/>
          <p:nvPr userDrawn="1"/>
        </p:nvSpPr>
        <p:spPr>
          <a:xfrm>
            <a:off x="8593" y="1642925"/>
            <a:ext cx="452876" cy="250769"/>
          </a:xfrm>
          <a:custGeom>
            <a:avLst/>
            <a:gdLst>
              <a:gd name="connsiteX0" fmla="*/ 0 w 544010"/>
              <a:gd name="connsiteY0" fmla="*/ 104172 h 312517"/>
              <a:gd name="connsiteX1" fmla="*/ 544010 w 544010"/>
              <a:gd name="connsiteY1" fmla="*/ 0 h 312517"/>
              <a:gd name="connsiteX2" fmla="*/ 544010 w 544010"/>
              <a:gd name="connsiteY2" fmla="*/ 312517 h 312517"/>
              <a:gd name="connsiteX3" fmla="*/ 46298 w 544010"/>
              <a:gd name="connsiteY3" fmla="*/ 300942 h 312517"/>
              <a:gd name="connsiteX4" fmla="*/ 57873 w 544010"/>
              <a:gd name="connsiteY4" fmla="*/ 104172 h 312517"/>
              <a:gd name="connsiteX5" fmla="*/ 57873 w 544010"/>
              <a:gd name="connsiteY5" fmla="*/ 81023 h 312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010" h="312517">
                <a:moveTo>
                  <a:pt x="0" y="104172"/>
                </a:moveTo>
                <a:lnTo>
                  <a:pt x="544010" y="0"/>
                </a:lnTo>
                <a:lnTo>
                  <a:pt x="544010" y="312517"/>
                </a:lnTo>
                <a:lnTo>
                  <a:pt x="46298" y="300942"/>
                </a:lnTo>
                <a:lnTo>
                  <a:pt x="57873" y="104172"/>
                </a:lnTo>
                <a:lnTo>
                  <a:pt x="57873" y="81023"/>
                </a:lnTo>
              </a:path>
            </a:pathLst>
          </a:custGeom>
          <a:noFill/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30" name="任意多边形: 形状 1029"/>
          <p:cNvSpPr/>
          <p:nvPr userDrawn="1"/>
        </p:nvSpPr>
        <p:spPr>
          <a:xfrm>
            <a:off x="27865" y="2190900"/>
            <a:ext cx="414333" cy="315782"/>
          </a:xfrm>
          <a:custGeom>
            <a:avLst/>
            <a:gdLst>
              <a:gd name="connsiteX0" fmla="*/ 0 w 497711"/>
              <a:gd name="connsiteY0" fmla="*/ 0 h 393539"/>
              <a:gd name="connsiteX1" fmla="*/ 497711 w 497711"/>
              <a:gd name="connsiteY1" fmla="*/ 23149 h 393539"/>
              <a:gd name="connsiteX2" fmla="*/ 393539 w 497711"/>
              <a:gd name="connsiteY2" fmla="*/ 393539 h 393539"/>
              <a:gd name="connsiteX3" fmla="*/ 57873 w 497711"/>
              <a:gd name="connsiteY3" fmla="*/ 393539 h 393539"/>
              <a:gd name="connsiteX4" fmla="*/ 0 w 497711"/>
              <a:gd name="connsiteY4" fmla="*/ 0 h 393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711" h="393539">
                <a:moveTo>
                  <a:pt x="0" y="0"/>
                </a:moveTo>
                <a:lnTo>
                  <a:pt x="497711" y="23149"/>
                </a:lnTo>
                <a:lnTo>
                  <a:pt x="393539" y="393539"/>
                </a:lnTo>
                <a:lnTo>
                  <a:pt x="57873" y="39353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1" name="任意多边形: 形状 1030"/>
          <p:cNvSpPr/>
          <p:nvPr userDrawn="1"/>
        </p:nvSpPr>
        <p:spPr>
          <a:xfrm>
            <a:off x="-29951" y="1670789"/>
            <a:ext cx="433605" cy="222905"/>
          </a:xfrm>
          <a:custGeom>
            <a:avLst/>
            <a:gdLst>
              <a:gd name="connsiteX0" fmla="*/ 0 w 520861"/>
              <a:gd name="connsiteY0" fmla="*/ 0 h 277793"/>
              <a:gd name="connsiteX1" fmla="*/ 520861 w 520861"/>
              <a:gd name="connsiteY1" fmla="*/ 11575 h 277793"/>
              <a:gd name="connsiteX2" fmla="*/ 497711 w 520861"/>
              <a:gd name="connsiteY2" fmla="*/ 254643 h 277793"/>
              <a:gd name="connsiteX3" fmla="*/ 11575 w 520861"/>
              <a:gd name="connsiteY3" fmla="*/ 277793 h 277793"/>
              <a:gd name="connsiteX4" fmla="*/ 0 w 520861"/>
              <a:gd name="connsiteY4" fmla="*/ 0 h 277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0861" h="277793">
                <a:moveTo>
                  <a:pt x="0" y="0"/>
                </a:moveTo>
                <a:lnTo>
                  <a:pt x="520861" y="11575"/>
                </a:lnTo>
                <a:lnTo>
                  <a:pt x="497711" y="254643"/>
                </a:lnTo>
                <a:lnTo>
                  <a:pt x="11575" y="277793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2" name="任意多边形: 形状 1031"/>
          <p:cNvSpPr/>
          <p:nvPr userDrawn="1"/>
        </p:nvSpPr>
        <p:spPr>
          <a:xfrm>
            <a:off x="-10679" y="2794599"/>
            <a:ext cx="510691" cy="204329"/>
          </a:xfrm>
          <a:custGeom>
            <a:avLst/>
            <a:gdLst>
              <a:gd name="connsiteX0" fmla="*/ 46299 w 613459"/>
              <a:gd name="connsiteY0" fmla="*/ 0 h 254643"/>
              <a:gd name="connsiteX1" fmla="*/ 613459 w 613459"/>
              <a:gd name="connsiteY1" fmla="*/ 57874 h 254643"/>
              <a:gd name="connsiteX2" fmla="*/ 497712 w 613459"/>
              <a:gd name="connsiteY2" fmla="*/ 254643 h 254643"/>
              <a:gd name="connsiteX3" fmla="*/ 0 w 613459"/>
              <a:gd name="connsiteY3" fmla="*/ 243068 h 254643"/>
              <a:gd name="connsiteX4" fmla="*/ 46299 w 613459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459" h="254643">
                <a:moveTo>
                  <a:pt x="46299" y="0"/>
                </a:moveTo>
                <a:lnTo>
                  <a:pt x="613459" y="57874"/>
                </a:lnTo>
                <a:lnTo>
                  <a:pt x="497712" y="254643"/>
                </a:lnTo>
                <a:lnTo>
                  <a:pt x="0" y="243068"/>
                </a:lnTo>
                <a:lnTo>
                  <a:pt x="46299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3" name="任意多边形: 形状 1032"/>
          <p:cNvSpPr/>
          <p:nvPr userDrawn="1"/>
        </p:nvSpPr>
        <p:spPr>
          <a:xfrm>
            <a:off x="66407" y="3361150"/>
            <a:ext cx="337248" cy="139316"/>
          </a:xfrm>
          <a:custGeom>
            <a:avLst/>
            <a:gdLst>
              <a:gd name="connsiteX0" fmla="*/ 0 w 405114"/>
              <a:gd name="connsiteY0" fmla="*/ 0 h 173620"/>
              <a:gd name="connsiteX1" fmla="*/ 405114 w 405114"/>
              <a:gd name="connsiteY1" fmla="*/ 23149 h 173620"/>
              <a:gd name="connsiteX2" fmla="*/ 347240 w 405114"/>
              <a:gd name="connsiteY2" fmla="*/ 162045 h 173620"/>
              <a:gd name="connsiteX3" fmla="*/ 34724 w 405114"/>
              <a:gd name="connsiteY3" fmla="*/ 173620 h 173620"/>
              <a:gd name="connsiteX4" fmla="*/ 0 w 405114"/>
              <a:gd name="connsiteY4" fmla="*/ 0 h 17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173620">
                <a:moveTo>
                  <a:pt x="0" y="0"/>
                </a:moveTo>
                <a:lnTo>
                  <a:pt x="405114" y="23149"/>
                </a:lnTo>
                <a:lnTo>
                  <a:pt x="347240" y="162045"/>
                </a:lnTo>
                <a:lnTo>
                  <a:pt x="34724" y="17362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4" name="任意多边形: 形状 1033"/>
          <p:cNvSpPr/>
          <p:nvPr userDrawn="1"/>
        </p:nvSpPr>
        <p:spPr>
          <a:xfrm>
            <a:off x="18228" y="3806960"/>
            <a:ext cx="395062" cy="204329"/>
          </a:xfrm>
          <a:custGeom>
            <a:avLst/>
            <a:gdLst>
              <a:gd name="connsiteX0" fmla="*/ 34724 w 474562"/>
              <a:gd name="connsiteY0" fmla="*/ 0 h 254643"/>
              <a:gd name="connsiteX1" fmla="*/ 474562 w 474562"/>
              <a:gd name="connsiteY1" fmla="*/ 34724 h 254643"/>
              <a:gd name="connsiteX2" fmla="*/ 462988 w 474562"/>
              <a:gd name="connsiteY2" fmla="*/ 254643 h 254643"/>
              <a:gd name="connsiteX3" fmla="*/ 0 w 474562"/>
              <a:gd name="connsiteY3" fmla="*/ 196769 h 254643"/>
              <a:gd name="connsiteX4" fmla="*/ 34724 w 474562"/>
              <a:gd name="connsiteY4" fmla="*/ 0 h 25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562" h="254643">
                <a:moveTo>
                  <a:pt x="34724" y="0"/>
                </a:moveTo>
                <a:lnTo>
                  <a:pt x="474562" y="34724"/>
                </a:lnTo>
                <a:lnTo>
                  <a:pt x="462988" y="254643"/>
                </a:lnTo>
                <a:lnTo>
                  <a:pt x="0" y="196769"/>
                </a:lnTo>
                <a:lnTo>
                  <a:pt x="3472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5" name="任意多边形: 形状 1034"/>
          <p:cNvSpPr/>
          <p:nvPr userDrawn="1"/>
        </p:nvSpPr>
        <p:spPr>
          <a:xfrm>
            <a:off x="27863" y="4271344"/>
            <a:ext cx="337248" cy="380796"/>
          </a:xfrm>
          <a:custGeom>
            <a:avLst/>
            <a:gdLst>
              <a:gd name="connsiteX0" fmla="*/ 0 w 405114"/>
              <a:gd name="connsiteY0" fmla="*/ 0 h 474562"/>
              <a:gd name="connsiteX1" fmla="*/ 11575 w 405114"/>
              <a:gd name="connsiteY1" fmla="*/ 474562 h 474562"/>
              <a:gd name="connsiteX2" fmla="*/ 381965 w 405114"/>
              <a:gd name="connsiteY2" fmla="*/ 208344 h 474562"/>
              <a:gd name="connsiteX3" fmla="*/ 405114 w 405114"/>
              <a:gd name="connsiteY3" fmla="*/ 23149 h 474562"/>
              <a:gd name="connsiteX4" fmla="*/ 0 w 405114"/>
              <a:gd name="connsiteY4" fmla="*/ 0 h 47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474562">
                <a:moveTo>
                  <a:pt x="0" y="0"/>
                </a:moveTo>
                <a:lnTo>
                  <a:pt x="11575" y="474562"/>
                </a:lnTo>
                <a:lnTo>
                  <a:pt x="381965" y="208344"/>
                </a:lnTo>
                <a:lnTo>
                  <a:pt x="405114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6" name="任意多边形: 形状 1035"/>
          <p:cNvSpPr/>
          <p:nvPr userDrawn="1"/>
        </p:nvSpPr>
        <p:spPr>
          <a:xfrm>
            <a:off x="114584" y="4735730"/>
            <a:ext cx="452876" cy="397535"/>
          </a:xfrm>
          <a:custGeom>
            <a:avLst/>
            <a:gdLst>
              <a:gd name="connsiteX0" fmla="*/ 347241 w 544010"/>
              <a:gd name="connsiteY0" fmla="*/ 0 h 567159"/>
              <a:gd name="connsiteX1" fmla="*/ 0 w 544010"/>
              <a:gd name="connsiteY1" fmla="*/ 347240 h 567159"/>
              <a:gd name="connsiteX2" fmla="*/ 544010 w 544010"/>
              <a:gd name="connsiteY2" fmla="*/ 567159 h 567159"/>
              <a:gd name="connsiteX3" fmla="*/ 347241 w 544010"/>
              <a:gd name="connsiteY3" fmla="*/ 0 h 56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010" h="567159">
                <a:moveTo>
                  <a:pt x="347241" y="0"/>
                </a:moveTo>
                <a:lnTo>
                  <a:pt x="0" y="347240"/>
                </a:lnTo>
                <a:lnTo>
                  <a:pt x="544010" y="567159"/>
                </a:lnTo>
                <a:lnTo>
                  <a:pt x="347241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7" name="任意多边形: 形状 1036"/>
          <p:cNvSpPr/>
          <p:nvPr userDrawn="1"/>
        </p:nvSpPr>
        <p:spPr>
          <a:xfrm>
            <a:off x="798716" y="4819318"/>
            <a:ext cx="289070" cy="320576"/>
          </a:xfrm>
          <a:custGeom>
            <a:avLst/>
            <a:gdLst>
              <a:gd name="connsiteX0" fmla="*/ 231493 w 347240"/>
              <a:gd name="connsiteY0" fmla="*/ 0 h 532436"/>
              <a:gd name="connsiteX1" fmla="*/ 347240 w 347240"/>
              <a:gd name="connsiteY1" fmla="*/ 509286 h 532436"/>
              <a:gd name="connsiteX2" fmla="*/ 104172 w 347240"/>
              <a:gd name="connsiteY2" fmla="*/ 532436 h 532436"/>
              <a:gd name="connsiteX3" fmla="*/ 0 w 347240"/>
              <a:gd name="connsiteY3" fmla="*/ 23149 h 532436"/>
              <a:gd name="connsiteX4" fmla="*/ 231493 w 347240"/>
              <a:gd name="connsiteY4" fmla="*/ 0 h 5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40" h="532436">
                <a:moveTo>
                  <a:pt x="231493" y="0"/>
                </a:moveTo>
                <a:lnTo>
                  <a:pt x="347240" y="509286"/>
                </a:lnTo>
                <a:lnTo>
                  <a:pt x="104172" y="532436"/>
                </a:lnTo>
                <a:lnTo>
                  <a:pt x="0" y="23149"/>
                </a:lnTo>
                <a:lnTo>
                  <a:pt x="23149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8" name="任意多边形: 形状 1037"/>
          <p:cNvSpPr/>
          <p:nvPr userDrawn="1"/>
        </p:nvSpPr>
        <p:spPr>
          <a:xfrm>
            <a:off x="1347949" y="4707866"/>
            <a:ext cx="327612" cy="445811"/>
          </a:xfrm>
          <a:custGeom>
            <a:avLst/>
            <a:gdLst>
              <a:gd name="connsiteX0" fmla="*/ 0 w 393539"/>
              <a:gd name="connsiteY0" fmla="*/ 0 h 590309"/>
              <a:gd name="connsiteX1" fmla="*/ 23149 w 393539"/>
              <a:gd name="connsiteY1" fmla="*/ 590309 h 590309"/>
              <a:gd name="connsiteX2" fmla="*/ 393539 w 393539"/>
              <a:gd name="connsiteY2" fmla="*/ 509286 h 590309"/>
              <a:gd name="connsiteX3" fmla="*/ 347240 w 393539"/>
              <a:gd name="connsiteY3" fmla="*/ 0 h 590309"/>
              <a:gd name="connsiteX4" fmla="*/ 0 w 393539"/>
              <a:gd name="connsiteY4" fmla="*/ 0 h 590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539" h="590309">
                <a:moveTo>
                  <a:pt x="0" y="0"/>
                </a:moveTo>
                <a:lnTo>
                  <a:pt x="23149" y="590309"/>
                </a:lnTo>
                <a:lnTo>
                  <a:pt x="393539" y="509286"/>
                </a:lnTo>
                <a:lnTo>
                  <a:pt x="347240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39" name="任意多边形: 形状 1038"/>
          <p:cNvSpPr/>
          <p:nvPr userDrawn="1"/>
        </p:nvSpPr>
        <p:spPr>
          <a:xfrm>
            <a:off x="5674358" y="4791457"/>
            <a:ext cx="279434" cy="352045"/>
          </a:xfrm>
          <a:custGeom>
            <a:avLst/>
            <a:gdLst>
              <a:gd name="connsiteX0" fmla="*/ 11574 w 335665"/>
              <a:gd name="connsiteY0" fmla="*/ 23149 h 671332"/>
              <a:gd name="connsiteX1" fmla="*/ 0 w 335665"/>
              <a:gd name="connsiteY1" fmla="*/ 671332 h 671332"/>
              <a:gd name="connsiteX2" fmla="*/ 324091 w 335665"/>
              <a:gd name="connsiteY2" fmla="*/ 532435 h 671332"/>
              <a:gd name="connsiteX3" fmla="*/ 335665 w 335665"/>
              <a:gd name="connsiteY3" fmla="*/ 0 h 671332"/>
              <a:gd name="connsiteX4" fmla="*/ 11574 w 335665"/>
              <a:gd name="connsiteY4" fmla="*/ 23149 h 67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665" h="671332">
                <a:moveTo>
                  <a:pt x="11574" y="23149"/>
                </a:moveTo>
                <a:lnTo>
                  <a:pt x="0" y="671332"/>
                </a:lnTo>
                <a:lnTo>
                  <a:pt x="324091" y="532435"/>
                </a:lnTo>
                <a:lnTo>
                  <a:pt x="335665" y="0"/>
                </a:lnTo>
                <a:lnTo>
                  <a:pt x="11574" y="2314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0" name="任意多边形: 形状 1039"/>
          <p:cNvSpPr/>
          <p:nvPr userDrawn="1"/>
        </p:nvSpPr>
        <p:spPr>
          <a:xfrm>
            <a:off x="6782459" y="4707866"/>
            <a:ext cx="346884" cy="445811"/>
          </a:xfrm>
          <a:custGeom>
            <a:avLst/>
            <a:gdLst>
              <a:gd name="connsiteX0" fmla="*/ 0 w 416689"/>
              <a:gd name="connsiteY0" fmla="*/ 81023 h 706056"/>
              <a:gd name="connsiteX1" fmla="*/ 150471 w 416689"/>
              <a:gd name="connsiteY1" fmla="*/ 706056 h 706056"/>
              <a:gd name="connsiteX2" fmla="*/ 416689 w 416689"/>
              <a:gd name="connsiteY2" fmla="*/ 567159 h 706056"/>
              <a:gd name="connsiteX3" fmla="*/ 335666 w 416689"/>
              <a:gd name="connsiteY3" fmla="*/ 0 h 706056"/>
              <a:gd name="connsiteX4" fmla="*/ 0 w 416689"/>
              <a:gd name="connsiteY4" fmla="*/ 81023 h 706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689" h="706056">
                <a:moveTo>
                  <a:pt x="0" y="81023"/>
                </a:moveTo>
                <a:lnTo>
                  <a:pt x="150471" y="706056"/>
                </a:lnTo>
                <a:lnTo>
                  <a:pt x="416689" y="567159"/>
                </a:lnTo>
                <a:lnTo>
                  <a:pt x="335666" y="0"/>
                </a:lnTo>
                <a:lnTo>
                  <a:pt x="0" y="81023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1" name="任意多边形: 形状 1040"/>
          <p:cNvSpPr/>
          <p:nvPr userDrawn="1"/>
        </p:nvSpPr>
        <p:spPr>
          <a:xfrm>
            <a:off x="7909832" y="4772880"/>
            <a:ext cx="208675" cy="351096"/>
          </a:xfrm>
          <a:custGeom>
            <a:avLst/>
            <a:gdLst>
              <a:gd name="connsiteX0" fmla="*/ 243069 w 243069"/>
              <a:gd name="connsiteY0" fmla="*/ 11574 h 509286"/>
              <a:gd name="connsiteX1" fmla="*/ 243069 w 243069"/>
              <a:gd name="connsiteY1" fmla="*/ 509286 h 509286"/>
              <a:gd name="connsiteX2" fmla="*/ 0 w 243069"/>
              <a:gd name="connsiteY2" fmla="*/ 486136 h 509286"/>
              <a:gd name="connsiteX3" fmla="*/ 0 w 243069"/>
              <a:gd name="connsiteY3" fmla="*/ 0 h 509286"/>
              <a:gd name="connsiteX4" fmla="*/ 243069 w 243069"/>
              <a:gd name="connsiteY4" fmla="*/ 11574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069" h="509286">
                <a:moveTo>
                  <a:pt x="243069" y="11574"/>
                </a:moveTo>
                <a:lnTo>
                  <a:pt x="243069" y="509286"/>
                </a:lnTo>
                <a:lnTo>
                  <a:pt x="0" y="486136"/>
                </a:lnTo>
                <a:lnTo>
                  <a:pt x="0" y="0"/>
                </a:lnTo>
                <a:lnTo>
                  <a:pt x="243069" y="11574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2" name="任意多边形: 形状 1041"/>
          <p:cNvSpPr/>
          <p:nvPr userDrawn="1"/>
        </p:nvSpPr>
        <p:spPr>
          <a:xfrm>
            <a:off x="7408777" y="4726442"/>
            <a:ext cx="163806" cy="436522"/>
          </a:xfrm>
          <a:custGeom>
            <a:avLst/>
            <a:gdLst>
              <a:gd name="connsiteX0" fmla="*/ 11574 w 196769"/>
              <a:gd name="connsiteY0" fmla="*/ 0 h 544010"/>
              <a:gd name="connsiteX1" fmla="*/ 0 w 196769"/>
              <a:gd name="connsiteY1" fmla="*/ 532436 h 544010"/>
              <a:gd name="connsiteX2" fmla="*/ 150471 w 196769"/>
              <a:gd name="connsiteY2" fmla="*/ 544010 h 544010"/>
              <a:gd name="connsiteX3" fmla="*/ 196769 w 196769"/>
              <a:gd name="connsiteY3" fmla="*/ 34724 h 544010"/>
              <a:gd name="connsiteX4" fmla="*/ 11574 w 196769"/>
              <a:gd name="connsiteY4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769" h="544010">
                <a:moveTo>
                  <a:pt x="11574" y="0"/>
                </a:moveTo>
                <a:lnTo>
                  <a:pt x="0" y="532436"/>
                </a:lnTo>
                <a:lnTo>
                  <a:pt x="150471" y="544010"/>
                </a:lnTo>
                <a:lnTo>
                  <a:pt x="196769" y="34724"/>
                </a:lnTo>
                <a:lnTo>
                  <a:pt x="11574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3" name="任意多边形: 形状 1042"/>
          <p:cNvSpPr/>
          <p:nvPr userDrawn="1"/>
        </p:nvSpPr>
        <p:spPr>
          <a:xfrm>
            <a:off x="6242862" y="4745018"/>
            <a:ext cx="337248" cy="378959"/>
          </a:xfrm>
          <a:custGeom>
            <a:avLst/>
            <a:gdLst>
              <a:gd name="connsiteX0" fmla="*/ 0 w 405114"/>
              <a:gd name="connsiteY0" fmla="*/ 69448 h 532435"/>
              <a:gd name="connsiteX1" fmla="*/ 69448 w 405114"/>
              <a:gd name="connsiteY1" fmla="*/ 520860 h 532435"/>
              <a:gd name="connsiteX2" fmla="*/ 405114 w 405114"/>
              <a:gd name="connsiteY2" fmla="*/ 532435 h 532435"/>
              <a:gd name="connsiteX3" fmla="*/ 196770 w 405114"/>
              <a:gd name="connsiteY3" fmla="*/ 0 h 532435"/>
              <a:gd name="connsiteX4" fmla="*/ 0 w 405114"/>
              <a:gd name="connsiteY4" fmla="*/ 69448 h 532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5114" h="532435">
                <a:moveTo>
                  <a:pt x="0" y="69448"/>
                </a:moveTo>
                <a:lnTo>
                  <a:pt x="69448" y="520860"/>
                </a:lnTo>
                <a:lnTo>
                  <a:pt x="405114" y="532435"/>
                </a:lnTo>
                <a:lnTo>
                  <a:pt x="196770" y="0"/>
                </a:lnTo>
                <a:lnTo>
                  <a:pt x="0" y="69448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4" name="任意多边形: 形状 1043"/>
          <p:cNvSpPr/>
          <p:nvPr userDrawn="1"/>
        </p:nvSpPr>
        <p:spPr>
          <a:xfrm>
            <a:off x="2253703" y="4680003"/>
            <a:ext cx="173441" cy="371508"/>
          </a:xfrm>
          <a:custGeom>
            <a:avLst/>
            <a:gdLst>
              <a:gd name="connsiteX0" fmla="*/ 0 w 208344"/>
              <a:gd name="connsiteY0" fmla="*/ 46299 h 462987"/>
              <a:gd name="connsiteX1" fmla="*/ 11575 w 208344"/>
              <a:gd name="connsiteY1" fmla="*/ 462987 h 462987"/>
              <a:gd name="connsiteX2" fmla="*/ 208344 w 208344"/>
              <a:gd name="connsiteY2" fmla="*/ 462987 h 462987"/>
              <a:gd name="connsiteX3" fmla="*/ 138896 w 208344"/>
              <a:gd name="connsiteY3" fmla="*/ 0 h 462987"/>
              <a:gd name="connsiteX4" fmla="*/ 34724 w 208344"/>
              <a:gd name="connsiteY4" fmla="*/ 104172 h 462987"/>
              <a:gd name="connsiteX5" fmla="*/ 0 w 208344"/>
              <a:gd name="connsiteY5" fmla="*/ 46299 h 46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344" h="462987">
                <a:moveTo>
                  <a:pt x="0" y="46299"/>
                </a:moveTo>
                <a:lnTo>
                  <a:pt x="11575" y="462987"/>
                </a:lnTo>
                <a:lnTo>
                  <a:pt x="208344" y="462987"/>
                </a:lnTo>
                <a:lnTo>
                  <a:pt x="138896" y="0"/>
                </a:lnTo>
                <a:lnTo>
                  <a:pt x="34724" y="104172"/>
                </a:lnTo>
                <a:lnTo>
                  <a:pt x="0" y="46299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5" name="任意多边形: 形状 1044"/>
          <p:cNvSpPr/>
          <p:nvPr userDrawn="1"/>
        </p:nvSpPr>
        <p:spPr>
          <a:xfrm>
            <a:off x="2754756" y="4605701"/>
            <a:ext cx="183077" cy="492249"/>
          </a:xfrm>
          <a:custGeom>
            <a:avLst/>
            <a:gdLst>
              <a:gd name="connsiteX0" fmla="*/ 104173 w 219919"/>
              <a:gd name="connsiteY0" fmla="*/ 0 h 613459"/>
              <a:gd name="connsiteX1" fmla="*/ 0 w 219919"/>
              <a:gd name="connsiteY1" fmla="*/ 567160 h 613459"/>
              <a:gd name="connsiteX2" fmla="*/ 150471 w 219919"/>
              <a:gd name="connsiteY2" fmla="*/ 613459 h 613459"/>
              <a:gd name="connsiteX3" fmla="*/ 219919 w 219919"/>
              <a:gd name="connsiteY3" fmla="*/ 208345 h 613459"/>
              <a:gd name="connsiteX4" fmla="*/ 104173 w 219919"/>
              <a:gd name="connsiteY4" fmla="*/ 0 h 613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919" h="613459">
                <a:moveTo>
                  <a:pt x="104173" y="0"/>
                </a:moveTo>
                <a:lnTo>
                  <a:pt x="0" y="567160"/>
                </a:lnTo>
                <a:lnTo>
                  <a:pt x="150471" y="613459"/>
                </a:lnTo>
                <a:lnTo>
                  <a:pt x="219919" y="208345"/>
                </a:lnTo>
                <a:lnTo>
                  <a:pt x="104173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6" name="任意多边形: 形状 1045"/>
          <p:cNvSpPr/>
          <p:nvPr userDrawn="1"/>
        </p:nvSpPr>
        <p:spPr>
          <a:xfrm>
            <a:off x="3381075" y="4726442"/>
            <a:ext cx="192713" cy="408659"/>
          </a:xfrm>
          <a:custGeom>
            <a:avLst/>
            <a:gdLst>
              <a:gd name="connsiteX0" fmla="*/ 0 w 231494"/>
              <a:gd name="connsiteY0" fmla="*/ 0 h 509286"/>
              <a:gd name="connsiteX1" fmla="*/ 0 w 231494"/>
              <a:gd name="connsiteY1" fmla="*/ 497712 h 509286"/>
              <a:gd name="connsiteX2" fmla="*/ 231494 w 231494"/>
              <a:gd name="connsiteY2" fmla="*/ 509286 h 509286"/>
              <a:gd name="connsiteX3" fmla="*/ 138896 w 231494"/>
              <a:gd name="connsiteY3" fmla="*/ 0 h 509286"/>
              <a:gd name="connsiteX4" fmla="*/ 0 w 231494"/>
              <a:gd name="connsiteY4" fmla="*/ 0 h 50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94" h="509286">
                <a:moveTo>
                  <a:pt x="0" y="0"/>
                </a:moveTo>
                <a:lnTo>
                  <a:pt x="0" y="497712"/>
                </a:lnTo>
                <a:lnTo>
                  <a:pt x="231494" y="509286"/>
                </a:lnTo>
                <a:lnTo>
                  <a:pt x="138896" y="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7" name="任意多边形: 形状 1046"/>
          <p:cNvSpPr/>
          <p:nvPr userDrawn="1"/>
        </p:nvSpPr>
        <p:spPr>
          <a:xfrm>
            <a:off x="3949576" y="4782169"/>
            <a:ext cx="404698" cy="371509"/>
          </a:xfrm>
          <a:custGeom>
            <a:avLst/>
            <a:gdLst>
              <a:gd name="connsiteX0" fmla="*/ 0 w 486137"/>
              <a:gd name="connsiteY0" fmla="*/ 0 h 462988"/>
              <a:gd name="connsiteX1" fmla="*/ 23150 w 486137"/>
              <a:gd name="connsiteY1" fmla="*/ 462988 h 462988"/>
              <a:gd name="connsiteX2" fmla="*/ 486137 w 486137"/>
              <a:gd name="connsiteY2" fmla="*/ 405114 h 462988"/>
              <a:gd name="connsiteX3" fmla="*/ 358815 w 486137"/>
              <a:gd name="connsiteY3" fmla="*/ 23150 h 462988"/>
              <a:gd name="connsiteX4" fmla="*/ 0 w 486137"/>
              <a:gd name="connsiteY4" fmla="*/ 0 h 462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137" h="462988">
                <a:moveTo>
                  <a:pt x="0" y="0"/>
                </a:moveTo>
                <a:lnTo>
                  <a:pt x="23150" y="462988"/>
                </a:lnTo>
                <a:lnTo>
                  <a:pt x="486137" y="405114"/>
                </a:lnTo>
                <a:lnTo>
                  <a:pt x="358815" y="23150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48" name="任意多边形: 形状 1047"/>
          <p:cNvSpPr/>
          <p:nvPr userDrawn="1"/>
        </p:nvSpPr>
        <p:spPr>
          <a:xfrm>
            <a:off x="4778244" y="4763593"/>
            <a:ext cx="356519" cy="379908"/>
          </a:xfrm>
          <a:custGeom>
            <a:avLst/>
            <a:gdLst>
              <a:gd name="connsiteX0" fmla="*/ 0 w 428263"/>
              <a:gd name="connsiteY0" fmla="*/ 0 h 544010"/>
              <a:gd name="connsiteX1" fmla="*/ 81023 w 428263"/>
              <a:gd name="connsiteY1" fmla="*/ 544010 h 544010"/>
              <a:gd name="connsiteX2" fmla="*/ 428263 w 428263"/>
              <a:gd name="connsiteY2" fmla="*/ 497711 h 544010"/>
              <a:gd name="connsiteX3" fmla="*/ 416689 w 428263"/>
              <a:gd name="connsiteY3" fmla="*/ 34724 h 544010"/>
              <a:gd name="connsiteX4" fmla="*/ 92597 w 428263"/>
              <a:gd name="connsiteY4" fmla="*/ 23149 h 544010"/>
              <a:gd name="connsiteX5" fmla="*/ 0 w 428263"/>
              <a:gd name="connsiteY5" fmla="*/ 0 h 54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263" h="544010">
                <a:moveTo>
                  <a:pt x="0" y="0"/>
                </a:moveTo>
                <a:lnTo>
                  <a:pt x="81023" y="544010"/>
                </a:lnTo>
                <a:lnTo>
                  <a:pt x="428263" y="497711"/>
                </a:lnTo>
                <a:lnTo>
                  <a:pt x="416689" y="34724"/>
                </a:lnTo>
                <a:lnTo>
                  <a:pt x="92597" y="23149"/>
                </a:lnTo>
                <a:lnTo>
                  <a:pt x="0" y="0"/>
                </a:lnTo>
                <a:close/>
              </a:path>
            </a:pathLst>
          </a:custGeom>
          <a:solidFill>
            <a:srgbClr val="1C9A98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243943" y="154183"/>
            <a:ext cx="8682671" cy="4827854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chemeClr val="bg1"/>
          </a:solidFill>
          <a:ln w="19050">
            <a:noFill/>
            <a:prstDash val="sysDot"/>
            <a:round/>
          </a:ln>
          <a:effectLst>
            <a:outerShdw blurRad="1143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3" y="1"/>
            <a:ext cx="9143999" cy="5143499"/>
          </a:xfrm>
          <a:custGeom>
            <a:avLst/>
            <a:gdLst>
              <a:gd name="connsiteX0" fmla="*/ 6027841 w 12231934"/>
              <a:gd name="connsiteY0" fmla="*/ 46537 h 6891211"/>
              <a:gd name="connsiteX1" fmla="*/ 4382796 w 12231934"/>
              <a:gd name="connsiteY1" fmla="*/ 189972 h 6891211"/>
              <a:gd name="connsiteX2" fmla="*/ 1627600 w 12231934"/>
              <a:gd name="connsiteY2" fmla="*/ 181008 h 6891211"/>
              <a:gd name="connsiteX3" fmla="*/ 850492 w 12231934"/>
              <a:gd name="connsiteY3" fmla="*/ 189972 h 6891211"/>
              <a:gd name="connsiteX4" fmla="*/ 376155 w 12231934"/>
              <a:gd name="connsiteY4" fmla="*/ 458914 h 6891211"/>
              <a:gd name="connsiteX5" fmla="*/ 224770 w 12231934"/>
              <a:gd name="connsiteY5" fmla="*/ 951972 h 6891211"/>
              <a:gd name="connsiteX6" fmla="*/ 184401 w 12231934"/>
              <a:gd name="connsiteY6" fmla="*/ 1964984 h 6891211"/>
              <a:gd name="connsiteX7" fmla="*/ 255048 w 12231934"/>
              <a:gd name="connsiteY7" fmla="*/ 2915243 h 6891211"/>
              <a:gd name="connsiteX8" fmla="*/ 275232 w 12231934"/>
              <a:gd name="connsiteY8" fmla="*/ 3587596 h 6891211"/>
              <a:gd name="connsiteX9" fmla="*/ 244955 w 12231934"/>
              <a:gd name="connsiteY9" fmla="*/ 5335714 h 6891211"/>
              <a:gd name="connsiteX10" fmla="*/ 234862 w 12231934"/>
              <a:gd name="connsiteY10" fmla="*/ 6429408 h 6891211"/>
              <a:gd name="connsiteX11" fmla="*/ 709200 w 12231934"/>
              <a:gd name="connsiteY11" fmla="*/ 6743172 h 6891211"/>
              <a:gd name="connsiteX12" fmla="*/ 1859723 w 12231934"/>
              <a:gd name="connsiteY12" fmla="*/ 6689384 h 6891211"/>
              <a:gd name="connsiteX13" fmla="*/ 3353382 w 12231934"/>
              <a:gd name="connsiteY13" fmla="*/ 6626631 h 6891211"/>
              <a:gd name="connsiteX14" fmla="*/ 5644333 w 12231934"/>
              <a:gd name="connsiteY14" fmla="*/ 6841784 h 6891211"/>
              <a:gd name="connsiteX15" fmla="*/ 8167407 w 12231934"/>
              <a:gd name="connsiteY15" fmla="*/ 6761102 h 6891211"/>
              <a:gd name="connsiteX16" fmla="*/ 9661067 w 12231934"/>
              <a:gd name="connsiteY16" fmla="*/ 6734208 h 6891211"/>
              <a:gd name="connsiteX17" fmla="*/ 11285927 w 12231934"/>
              <a:gd name="connsiteY17" fmla="*/ 6707314 h 6891211"/>
              <a:gd name="connsiteX18" fmla="*/ 11901557 w 12231934"/>
              <a:gd name="connsiteY18" fmla="*/ 6653525 h 6891211"/>
              <a:gd name="connsiteX19" fmla="*/ 12123588 w 12231934"/>
              <a:gd name="connsiteY19" fmla="*/ 6160467 h 6891211"/>
              <a:gd name="connsiteX20" fmla="*/ 11952019 w 12231934"/>
              <a:gd name="connsiteY20" fmla="*/ 4744043 h 6891211"/>
              <a:gd name="connsiteX21" fmla="*/ 12012572 w 12231934"/>
              <a:gd name="connsiteY21" fmla="*/ 3022819 h 6891211"/>
              <a:gd name="connsiteX22" fmla="*/ 12103402 w 12231934"/>
              <a:gd name="connsiteY22" fmla="*/ 1122302 h 6891211"/>
              <a:gd name="connsiteX23" fmla="*/ 12032756 w 12231934"/>
              <a:gd name="connsiteY23" fmla="*/ 351337 h 6891211"/>
              <a:gd name="connsiteX24" fmla="*/ 11558419 w 12231934"/>
              <a:gd name="connsiteY24" fmla="*/ 154114 h 6891211"/>
              <a:gd name="connsiteX25" fmla="*/ 10952881 w 12231934"/>
              <a:gd name="connsiteY25" fmla="*/ 189972 h 6891211"/>
              <a:gd name="connsiteX26" fmla="*/ 9580329 w 12231934"/>
              <a:gd name="connsiteY26" fmla="*/ 189972 h 6891211"/>
              <a:gd name="connsiteX27" fmla="*/ 7360023 w 12231934"/>
              <a:gd name="connsiteY27" fmla="*/ 136184 h 6891211"/>
              <a:gd name="connsiteX28" fmla="*/ 6027841 w 12231934"/>
              <a:gd name="connsiteY28" fmla="*/ 46537 h 6891211"/>
              <a:gd name="connsiteX29" fmla="*/ 0 w 12231934"/>
              <a:gd name="connsiteY29" fmla="*/ 0 h 6891211"/>
              <a:gd name="connsiteX30" fmla="*/ 12231934 w 12231934"/>
              <a:gd name="connsiteY30" fmla="*/ 0 h 6891211"/>
              <a:gd name="connsiteX31" fmla="*/ 12231934 w 12231934"/>
              <a:gd name="connsiteY31" fmla="*/ 6891211 h 6891211"/>
              <a:gd name="connsiteX32" fmla="*/ 0 w 12231934"/>
              <a:gd name="connsiteY32" fmla="*/ 6891211 h 6891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231934" h="6891211">
                <a:moveTo>
                  <a:pt x="6027841" y="46537"/>
                </a:moveTo>
                <a:cubicBezTo>
                  <a:pt x="5531635" y="55502"/>
                  <a:pt x="5116169" y="167560"/>
                  <a:pt x="4382796" y="189972"/>
                </a:cubicBezTo>
                <a:cubicBezTo>
                  <a:pt x="3649423" y="212384"/>
                  <a:pt x="2216317" y="181008"/>
                  <a:pt x="1627600" y="181008"/>
                </a:cubicBezTo>
                <a:cubicBezTo>
                  <a:pt x="1038883" y="181008"/>
                  <a:pt x="1059067" y="143654"/>
                  <a:pt x="850492" y="189972"/>
                </a:cubicBezTo>
                <a:cubicBezTo>
                  <a:pt x="641918" y="236290"/>
                  <a:pt x="480441" y="328926"/>
                  <a:pt x="376155" y="458914"/>
                </a:cubicBezTo>
                <a:cubicBezTo>
                  <a:pt x="271868" y="588902"/>
                  <a:pt x="256728" y="700960"/>
                  <a:pt x="224770" y="951972"/>
                </a:cubicBezTo>
                <a:cubicBezTo>
                  <a:pt x="192811" y="1202984"/>
                  <a:pt x="179356" y="1637772"/>
                  <a:pt x="184401" y="1964984"/>
                </a:cubicBezTo>
                <a:cubicBezTo>
                  <a:pt x="189447" y="2292196"/>
                  <a:pt x="239909" y="2644808"/>
                  <a:pt x="255048" y="2915243"/>
                </a:cubicBezTo>
                <a:cubicBezTo>
                  <a:pt x="270186" y="3185678"/>
                  <a:pt x="276914" y="3184184"/>
                  <a:pt x="275232" y="3587596"/>
                </a:cubicBezTo>
                <a:cubicBezTo>
                  <a:pt x="273550" y="3991008"/>
                  <a:pt x="251684" y="4862079"/>
                  <a:pt x="244955" y="5335714"/>
                </a:cubicBezTo>
                <a:cubicBezTo>
                  <a:pt x="238227" y="5809349"/>
                  <a:pt x="157489" y="6194832"/>
                  <a:pt x="234862" y="6429408"/>
                </a:cubicBezTo>
                <a:cubicBezTo>
                  <a:pt x="312236" y="6663984"/>
                  <a:pt x="438390" y="6699843"/>
                  <a:pt x="709200" y="6743172"/>
                </a:cubicBezTo>
                <a:cubicBezTo>
                  <a:pt x="980010" y="6786501"/>
                  <a:pt x="1859723" y="6689384"/>
                  <a:pt x="1859723" y="6689384"/>
                </a:cubicBezTo>
                <a:cubicBezTo>
                  <a:pt x="2300420" y="6669961"/>
                  <a:pt x="2722614" y="6601231"/>
                  <a:pt x="3353382" y="6626631"/>
                </a:cubicBezTo>
                <a:cubicBezTo>
                  <a:pt x="3984150" y="6652031"/>
                  <a:pt x="4841995" y="6819372"/>
                  <a:pt x="5644333" y="6841784"/>
                </a:cubicBezTo>
                <a:lnTo>
                  <a:pt x="8167407" y="6761102"/>
                </a:lnTo>
                <a:lnTo>
                  <a:pt x="9661067" y="6734208"/>
                </a:lnTo>
                <a:lnTo>
                  <a:pt x="11285927" y="6707314"/>
                </a:lnTo>
                <a:cubicBezTo>
                  <a:pt x="11659341" y="6693867"/>
                  <a:pt x="11761946" y="6744666"/>
                  <a:pt x="11901557" y="6653525"/>
                </a:cubicBezTo>
                <a:cubicBezTo>
                  <a:pt x="12041167" y="6562384"/>
                  <a:pt x="12115177" y="6478714"/>
                  <a:pt x="12123588" y="6160467"/>
                </a:cubicBezTo>
                <a:cubicBezTo>
                  <a:pt x="12131998" y="5842220"/>
                  <a:pt x="11970521" y="5266984"/>
                  <a:pt x="11952019" y="4744043"/>
                </a:cubicBezTo>
                <a:cubicBezTo>
                  <a:pt x="11933516" y="4221102"/>
                  <a:pt x="11987341" y="3626443"/>
                  <a:pt x="12012572" y="3022819"/>
                </a:cubicBezTo>
                <a:cubicBezTo>
                  <a:pt x="12037803" y="2419196"/>
                  <a:pt x="12100039" y="1567549"/>
                  <a:pt x="12103402" y="1122302"/>
                </a:cubicBezTo>
                <a:cubicBezTo>
                  <a:pt x="12106766" y="677055"/>
                  <a:pt x="12123587" y="512702"/>
                  <a:pt x="12032756" y="351337"/>
                </a:cubicBezTo>
                <a:cubicBezTo>
                  <a:pt x="11941926" y="189972"/>
                  <a:pt x="11738397" y="181008"/>
                  <a:pt x="11558419" y="154114"/>
                </a:cubicBezTo>
                <a:cubicBezTo>
                  <a:pt x="11378440" y="127220"/>
                  <a:pt x="11282563" y="183996"/>
                  <a:pt x="10952881" y="189972"/>
                </a:cubicBezTo>
                <a:cubicBezTo>
                  <a:pt x="10623200" y="195948"/>
                  <a:pt x="10179139" y="198937"/>
                  <a:pt x="9580329" y="189972"/>
                </a:cubicBezTo>
                <a:cubicBezTo>
                  <a:pt x="8981519" y="181007"/>
                  <a:pt x="7952104" y="160090"/>
                  <a:pt x="7360023" y="136184"/>
                </a:cubicBezTo>
                <a:cubicBezTo>
                  <a:pt x="6767942" y="112278"/>
                  <a:pt x="6524045" y="37572"/>
                  <a:pt x="6027841" y="46537"/>
                </a:cubicBezTo>
                <a:close/>
                <a:moveTo>
                  <a:pt x="0" y="0"/>
                </a:moveTo>
                <a:lnTo>
                  <a:pt x="12231934" y="0"/>
                </a:lnTo>
                <a:lnTo>
                  <a:pt x="12231934" y="6891211"/>
                </a:lnTo>
                <a:lnTo>
                  <a:pt x="0" y="6891211"/>
                </a:lnTo>
                <a:close/>
              </a:path>
            </a:pathLst>
          </a:custGeom>
          <a:solidFill>
            <a:srgbClr val="E1FFFF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203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18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40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35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97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29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40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881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331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817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8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9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2578661" y="1274249"/>
            <a:ext cx="4344738" cy="2578673"/>
            <a:chOff x="3438215" y="1790491"/>
            <a:chExt cx="5792984" cy="3438231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6219" y="1790491"/>
              <a:ext cx="2518103" cy="1295462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3438215" y="2486498"/>
              <a:ext cx="5792984" cy="2742224"/>
              <a:chOff x="3438215" y="2486498"/>
              <a:chExt cx="5792984" cy="2742224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3438215" y="3363524"/>
                <a:ext cx="5792984" cy="1865198"/>
              </a:xfrm>
              <a:prstGeom prst="roundRect">
                <a:avLst/>
              </a:prstGeom>
              <a:solidFill>
                <a:srgbClr val="1C9A98"/>
              </a:solidFill>
              <a:ln w="19050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grpSp>
            <p:nvGrpSpPr>
              <p:cNvPr id="18" name="组合 17"/>
              <p:cNvGrpSpPr/>
              <p:nvPr/>
            </p:nvGrpSpPr>
            <p:grpSpPr>
              <a:xfrm>
                <a:off x="3860985" y="2486498"/>
                <a:ext cx="4928173" cy="931615"/>
                <a:chOff x="3579060" y="873459"/>
                <a:chExt cx="4928173" cy="644663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3579060" y="873459"/>
                  <a:ext cx="2289477" cy="644663"/>
                </a:xfrm>
                <a:prstGeom prst="line">
                  <a:avLst/>
                </a:prstGeom>
                <a:noFill/>
                <a:ln w="38100">
                  <a:solidFill>
                    <a:srgbClr val="1C9997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5868537" y="873459"/>
                  <a:ext cx="2638696" cy="644663"/>
                </a:xfrm>
                <a:prstGeom prst="line">
                  <a:avLst/>
                </a:prstGeom>
                <a:noFill/>
                <a:ln w="38100">
                  <a:solidFill>
                    <a:srgbClr val="1C9A98"/>
                  </a:solidFill>
                  <a:prstDash val="solid"/>
                  <a:round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19374">
            <a:off x="7192770" y="3165396"/>
            <a:ext cx="1557968" cy="1516534"/>
          </a:xfrm>
          <a:prstGeom prst="rect">
            <a:avLst/>
          </a:prstGeom>
        </p:spPr>
      </p:pic>
      <p:sp>
        <p:nvSpPr>
          <p:cNvPr id="28" name="任意多边形: 形状 27"/>
          <p:cNvSpPr/>
          <p:nvPr/>
        </p:nvSpPr>
        <p:spPr>
          <a:xfrm>
            <a:off x="2544682" y="734299"/>
            <a:ext cx="4732989" cy="295475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1500" spc="338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charset="-122"/>
              </a:rPr>
              <a:t>五年级上册 第六单元 精读引领课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CD44B57-2940-44FA-B1D1-00CFD3C881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43753" y="458714"/>
            <a:ext cx="1760002" cy="176830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2569192" y="2754643"/>
            <a:ext cx="4329752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1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《</a:t>
            </a:r>
            <a:r>
              <a:rPr lang="zh-CN" altLang="en-US" sz="41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父爱之舟</a:t>
            </a:r>
            <a:r>
              <a:rPr lang="en-US" altLang="zh-CN" sz="41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.黑体-韩语" panose="02000500000000000000" pitchFamily="2" charset="-122"/>
                <a:sym typeface="+mn-lt"/>
              </a:rPr>
              <a:t>》</a:t>
            </a:r>
            <a:endParaRPr lang="en-US" altLang="zh-CN" sz="41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4306545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6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8" y="525793"/>
            <a:ext cx="3377659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拓展延伸，巩固写法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37"/>
          <p:cNvGrpSpPr/>
          <p:nvPr/>
        </p:nvGrpSpPr>
        <p:grpSpPr>
          <a:xfrm>
            <a:off x="740419" y="1338091"/>
            <a:ext cx="7700199" cy="3233672"/>
            <a:chOff x="946092" y="1963291"/>
            <a:chExt cx="8833173" cy="3779276"/>
          </a:xfrm>
        </p:grpSpPr>
        <p:sp>
          <p:nvSpPr>
            <p:cNvPr id="8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46414" y="1944806"/>
            <a:ext cx="6929651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请同学们快速阅读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婚礼和父亲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，思考：这篇文章中，描写了哪些场景？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498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6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8" y="525793"/>
            <a:ext cx="3377659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拓展延伸，巩固写法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740419" y="1338091"/>
            <a:ext cx="7700199" cy="3233672"/>
            <a:chOff x="946092" y="1963291"/>
            <a:chExt cx="8833173" cy="3779276"/>
          </a:xfrm>
        </p:grpSpPr>
        <p:sp>
          <p:nvSpPr>
            <p:cNvPr id="8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46414" y="1955041"/>
            <a:ext cx="6929651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请同学们默读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婚礼和父亲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中让你印象最深刻的那个场景，结合课文内容说一说打动你的原因。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49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6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8" y="525793"/>
            <a:ext cx="3377659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拓展延伸，巩固写法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740419" y="1338091"/>
            <a:ext cx="7700199" cy="3233672"/>
            <a:chOff x="946092" y="1963291"/>
            <a:chExt cx="8833173" cy="3779276"/>
          </a:xfrm>
        </p:grpSpPr>
        <p:sp>
          <p:nvSpPr>
            <p:cNvPr id="8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97594" y="1699144"/>
            <a:ext cx="6929651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我印象最深刻的是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场景，在这个场景中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描写打动了我，这个描写中体现了父亲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的形象。</a:t>
            </a:r>
            <a:endParaRPr lang="zh-CN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498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52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693907">
            <a:off x="292905" y="168895"/>
            <a:ext cx="752906" cy="89944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8" y="525793"/>
            <a:ext cx="410440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回顾复习</a:t>
            </a:r>
            <a:r>
              <a:rPr lang="zh-CN" altLang="zh-CN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理清内容</a:t>
            </a:r>
            <a:endParaRPr lang="zh-CN" altLang="en-US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  <a:cs typeface=".黑体-韩语" panose="02000500000000000000" pitchFamily="2" charset="-122"/>
              <a:sym typeface="+mn-lt"/>
            </a:endParaRP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788160" y="1523101"/>
            <a:ext cx="7666631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在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父爱之舟</a:t>
            </a:r>
            <a:r>
              <a:rPr lang="en-US" altLang="zh-CN" sz="27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这篇文章中，作者在梦中出现了哪几个难忘的场景？用自己的话说一说。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39212" y="525793"/>
            <a:ext cx="16619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8158" y="1129541"/>
            <a:ext cx="7707574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请同学们默读课文，说一说哪一个场景让你印象最为深刻，并结合课文内容谈一谈自己的感受。</a:t>
            </a:r>
            <a:endParaRPr lang="zh-CN" altLang="zh-CN" sz="27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2783" y="2460196"/>
            <a:ext cx="6632811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我印象最深刻的场景是</a:t>
            </a:r>
            <a:r>
              <a:rPr lang="en-US" altLang="zh-CN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_____________</a:t>
            </a:r>
            <a:r>
              <a:rPr lang="zh-CN" altLang="en-US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，通过场景中</a:t>
            </a:r>
            <a:r>
              <a:rPr lang="en-US" altLang="zh-CN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________________</a:t>
            </a:r>
            <a:r>
              <a:rPr lang="zh-CN" altLang="en-US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的描写，我体会到</a:t>
            </a:r>
            <a:r>
              <a:rPr lang="en-US" altLang="zh-CN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______________</a:t>
            </a:r>
            <a:r>
              <a:rPr lang="zh-CN" altLang="en-US" sz="2700" b="1" dirty="0">
                <a:solidFill>
                  <a:srgbClr val="1C9A98"/>
                </a:solidFill>
                <a:latin typeface="楷体" pitchFamily="49" charset="-122"/>
                <a:ea typeface="楷体" pitchFamily="49" charset="-122"/>
              </a:rPr>
              <a:t>的感情。</a:t>
            </a:r>
            <a:endParaRPr lang="zh-CN" altLang="zh-CN" sz="2700" b="1" dirty="0">
              <a:solidFill>
                <a:srgbClr val="1C9A98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750655" y="1317622"/>
            <a:ext cx="7700199" cy="3233672"/>
            <a:chOff x="946092" y="1963291"/>
            <a:chExt cx="8833173" cy="3779276"/>
          </a:xfrm>
        </p:grpSpPr>
        <p:sp>
          <p:nvSpPr>
            <p:cNvPr id="7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23582" y="1760562"/>
            <a:ext cx="7257196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父亲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心疼极了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，叫来茶房，掀开席子让他看满床乱爬的臭虫和我身上的疙瘩。茶房说没办法，要么加点儿钱换个较好的房间。父亲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动心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了，但我年纪虽小却早已深深体会到父亲挣钱的艰难。他平时节省到极点，自己是一分冤板钱也不肯花的，我反正已被咬了半夜，只剩下后半夜，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就不肯再加钱换房子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392402" y="1044055"/>
            <a:ext cx="5964045" cy="3797490"/>
            <a:chOff x="946092" y="1963291"/>
            <a:chExt cx="8833173" cy="4118500"/>
          </a:xfrm>
        </p:grpSpPr>
        <p:sp>
          <p:nvSpPr>
            <p:cNvPr id="7" name="矩形: 圆角 4"/>
            <p:cNvSpPr/>
            <p:nvPr/>
          </p:nvSpPr>
          <p:spPr>
            <a:xfrm>
              <a:off x="946092" y="1963291"/>
              <a:ext cx="8833173" cy="41185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椭圆形标注 11"/>
          <p:cNvSpPr/>
          <p:nvPr/>
        </p:nvSpPr>
        <p:spPr>
          <a:xfrm>
            <a:off x="6264324" y="358727"/>
            <a:ext cx="2577223" cy="2067637"/>
          </a:xfrm>
          <a:prstGeom prst="wedgeEllipseCallout">
            <a:avLst>
              <a:gd name="adj1" fmla="val -131164"/>
              <a:gd name="adj2" fmla="val 25304"/>
            </a:avLst>
          </a:prstGeom>
          <a:solidFill>
            <a:srgbClr val="00B050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913" y="1454433"/>
            <a:ext cx="5773004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卖小吃的挤得密密层层，各式各样的糖果点心、鸡鸭鱼肉都有。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和父亲都饿了，我多馋啊！但不敢，也不忍心叫父亲买。父亲从家里带了棕子，找个偏解的地方父子俩坐下吃凉粽子。吃完棕子，父亲觉得我太委屈了，领我到小摊上吃了碗热豆腐脑，我叫他也吃，他就是不吃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80068" y="778397"/>
            <a:ext cx="2494391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在这个场景中，为什么详细描写各种小吃。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525464" y="1276678"/>
            <a:ext cx="5431784" cy="3233672"/>
            <a:chOff x="946092" y="1963291"/>
            <a:chExt cx="8833173" cy="3779276"/>
          </a:xfrm>
        </p:grpSpPr>
        <p:sp>
          <p:nvSpPr>
            <p:cNvPr id="7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88160" y="1719618"/>
            <a:ext cx="4964372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父亲送我到学校，替我铺好床，他回家时，我偷偷哭了。这是我第一次真正心酸的哭，与在家里撒娇的哭、发脾气的哭、打架的哭都大不一样，是人生道路中品尝到的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新滋味了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5742298" y="1852684"/>
            <a:ext cx="3142397" cy="1504665"/>
          </a:xfrm>
          <a:prstGeom prst="wedgeEllipseCallout">
            <a:avLst>
              <a:gd name="adj1" fmla="val -60801"/>
              <a:gd name="adj2" fmla="val 59462"/>
            </a:avLst>
          </a:prstGeom>
          <a:solidFill>
            <a:srgbClr val="00B050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28900" y="2139289"/>
            <a:ext cx="2651078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“新滋味”指的是什么？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525464" y="1276678"/>
            <a:ext cx="5083766" cy="3233672"/>
            <a:chOff x="946092" y="1963291"/>
            <a:chExt cx="8833173" cy="3779276"/>
          </a:xfrm>
        </p:grpSpPr>
        <p:sp>
          <p:nvSpPr>
            <p:cNvPr id="7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1" name="椭圆形标注 10"/>
          <p:cNvSpPr/>
          <p:nvPr/>
        </p:nvSpPr>
        <p:spPr>
          <a:xfrm>
            <a:off x="5660410" y="1862919"/>
            <a:ext cx="3142397" cy="2067637"/>
          </a:xfrm>
          <a:prstGeom prst="wedgeEllipseCallout">
            <a:avLst>
              <a:gd name="adj1" fmla="val -91420"/>
              <a:gd name="adj2" fmla="val 31740"/>
            </a:avLst>
          </a:prstGeom>
          <a:solidFill>
            <a:srgbClr val="00B050"/>
          </a:solidFill>
          <a:ln w="19050">
            <a:noFill/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0045" y="1637733"/>
            <a:ext cx="4391168" cy="25622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父亲那弯腰低头缝补的背影挡住了我的视线，但这个船舱里的背影也就分外明显，永难磨灭了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7484" y="2139289"/>
            <a:ext cx="2651078" cy="15465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同样是背影，这里的背影和朱自清笔下的“背影”有什么共同点？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11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: 圆角 4"/>
          <p:cNvSpPr/>
          <p:nvPr/>
        </p:nvSpPr>
        <p:spPr>
          <a:xfrm>
            <a:off x="807539" y="1406508"/>
            <a:ext cx="7458269" cy="3111080"/>
          </a:xfrm>
          <a:custGeom>
            <a:avLst/>
            <a:gdLst>
              <a:gd name="connsiteX0" fmla="*/ 0 w 8720488"/>
              <a:gd name="connsiteY0" fmla="*/ 229578 h 3629685"/>
              <a:gd name="connsiteX1" fmla="*/ 229578 w 8720488"/>
              <a:gd name="connsiteY1" fmla="*/ 0 h 3629685"/>
              <a:gd name="connsiteX2" fmla="*/ 8490910 w 8720488"/>
              <a:gd name="connsiteY2" fmla="*/ 0 h 3629685"/>
              <a:gd name="connsiteX3" fmla="*/ 8720488 w 8720488"/>
              <a:gd name="connsiteY3" fmla="*/ 229578 h 3629685"/>
              <a:gd name="connsiteX4" fmla="*/ 8720488 w 8720488"/>
              <a:gd name="connsiteY4" fmla="*/ 3400107 h 3629685"/>
              <a:gd name="connsiteX5" fmla="*/ 8490910 w 8720488"/>
              <a:gd name="connsiteY5" fmla="*/ 3629685 h 3629685"/>
              <a:gd name="connsiteX6" fmla="*/ 229578 w 8720488"/>
              <a:gd name="connsiteY6" fmla="*/ 3629685 h 3629685"/>
              <a:gd name="connsiteX7" fmla="*/ 0 w 8720488"/>
              <a:gd name="connsiteY7" fmla="*/ 3400107 h 3629685"/>
              <a:gd name="connsiteX8" fmla="*/ 0 w 8720488"/>
              <a:gd name="connsiteY8" fmla="*/ 229578 h 3629685"/>
              <a:gd name="connsiteX0-1" fmla="*/ 0 w 8720488"/>
              <a:gd name="connsiteY0-2" fmla="*/ 239203 h 3639310"/>
              <a:gd name="connsiteX1-3" fmla="*/ 229578 w 8720488"/>
              <a:gd name="connsiteY1-4" fmla="*/ 9625 h 3639310"/>
              <a:gd name="connsiteX2-5" fmla="*/ 2589196 w 8720488"/>
              <a:gd name="connsiteY2-6" fmla="*/ 0 h 3639310"/>
              <a:gd name="connsiteX3-7" fmla="*/ 8490910 w 8720488"/>
              <a:gd name="connsiteY3-8" fmla="*/ 9625 h 3639310"/>
              <a:gd name="connsiteX4-9" fmla="*/ 8720488 w 8720488"/>
              <a:gd name="connsiteY4-10" fmla="*/ 239203 h 3639310"/>
              <a:gd name="connsiteX5-11" fmla="*/ 8720488 w 8720488"/>
              <a:gd name="connsiteY5-12" fmla="*/ 3409732 h 3639310"/>
              <a:gd name="connsiteX6-13" fmla="*/ 8490910 w 8720488"/>
              <a:gd name="connsiteY6-14" fmla="*/ 3639310 h 3639310"/>
              <a:gd name="connsiteX7-15" fmla="*/ 229578 w 8720488"/>
              <a:gd name="connsiteY7-16" fmla="*/ 3639310 h 3639310"/>
              <a:gd name="connsiteX8-17" fmla="*/ 0 w 8720488"/>
              <a:gd name="connsiteY8-18" fmla="*/ 3409732 h 3639310"/>
              <a:gd name="connsiteX9" fmla="*/ 0 w 8720488"/>
              <a:gd name="connsiteY9" fmla="*/ 239203 h 3639310"/>
              <a:gd name="connsiteX0-19" fmla="*/ 0 w 8720488"/>
              <a:gd name="connsiteY0-20" fmla="*/ 248829 h 3648936"/>
              <a:gd name="connsiteX1-21" fmla="*/ 229578 w 8720488"/>
              <a:gd name="connsiteY1-22" fmla="*/ 19251 h 3648936"/>
              <a:gd name="connsiteX2-23" fmla="*/ 2589196 w 8720488"/>
              <a:gd name="connsiteY2-24" fmla="*/ 9626 h 3648936"/>
              <a:gd name="connsiteX3-25" fmla="*/ 5621154 w 8720488"/>
              <a:gd name="connsiteY3-26" fmla="*/ 0 h 3648936"/>
              <a:gd name="connsiteX4-27" fmla="*/ 8490910 w 8720488"/>
              <a:gd name="connsiteY4-28" fmla="*/ 19251 h 3648936"/>
              <a:gd name="connsiteX5-29" fmla="*/ 8720488 w 8720488"/>
              <a:gd name="connsiteY5-30" fmla="*/ 248829 h 3648936"/>
              <a:gd name="connsiteX6-31" fmla="*/ 8720488 w 8720488"/>
              <a:gd name="connsiteY6-32" fmla="*/ 3419358 h 3648936"/>
              <a:gd name="connsiteX7-33" fmla="*/ 8490910 w 8720488"/>
              <a:gd name="connsiteY7-34" fmla="*/ 3648936 h 3648936"/>
              <a:gd name="connsiteX8-35" fmla="*/ 229578 w 8720488"/>
              <a:gd name="connsiteY8-36" fmla="*/ 3648936 h 3648936"/>
              <a:gd name="connsiteX9-37" fmla="*/ 0 w 8720488"/>
              <a:gd name="connsiteY9-38" fmla="*/ 3419358 h 3648936"/>
              <a:gd name="connsiteX10" fmla="*/ 0 w 8720488"/>
              <a:gd name="connsiteY10" fmla="*/ 248829 h 3648936"/>
              <a:gd name="connsiteX0-39" fmla="*/ 0 w 8720488"/>
              <a:gd name="connsiteY0-40" fmla="*/ 239203 h 3639310"/>
              <a:gd name="connsiteX1-41" fmla="*/ 229578 w 8720488"/>
              <a:gd name="connsiteY1-42" fmla="*/ 9625 h 3639310"/>
              <a:gd name="connsiteX2-43" fmla="*/ 2589196 w 8720488"/>
              <a:gd name="connsiteY2-44" fmla="*/ 0 h 3639310"/>
              <a:gd name="connsiteX3-45" fmla="*/ 5582653 w 8720488"/>
              <a:gd name="connsiteY3-46" fmla="*/ 173254 h 3639310"/>
              <a:gd name="connsiteX4-47" fmla="*/ 8490910 w 8720488"/>
              <a:gd name="connsiteY4-48" fmla="*/ 9625 h 3639310"/>
              <a:gd name="connsiteX5-49" fmla="*/ 8720488 w 8720488"/>
              <a:gd name="connsiteY5-50" fmla="*/ 239203 h 3639310"/>
              <a:gd name="connsiteX6-51" fmla="*/ 8720488 w 8720488"/>
              <a:gd name="connsiteY6-52" fmla="*/ 3409732 h 3639310"/>
              <a:gd name="connsiteX7-53" fmla="*/ 8490910 w 8720488"/>
              <a:gd name="connsiteY7-54" fmla="*/ 3639310 h 3639310"/>
              <a:gd name="connsiteX8-55" fmla="*/ 229578 w 8720488"/>
              <a:gd name="connsiteY8-56" fmla="*/ 3639310 h 3639310"/>
              <a:gd name="connsiteX9-57" fmla="*/ 0 w 8720488"/>
              <a:gd name="connsiteY9-58" fmla="*/ 3409732 h 3639310"/>
              <a:gd name="connsiteX10-59" fmla="*/ 0 w 8720488"/>
              <a:gd name="connsiteY10-60" fmla="*/ 239203 h 3639310"/>
              <a:gd name="connsiteX0-61" fmla="*/ 0 w 8720488"/>
              <a:gd name="connsiteY0-62" fmla="*/ 239203 h 3639310"/>
              <a:gd name="connsiteX1-63" fmla="*/ 229578 w 8720488"/>
              <a:gd name="connsiteY1-64" fmla="*/ 9625 h 3639310"/>
              <a:gd name="connsiteX2-65" fmla="*/ 2589196 w 8720488"/>
              <a:gd name="connsiteY2-66" fmla="*/ 0 h 3639310"/>
              <a:gd name="connsiteX3-67" fmla="*/ 5582653 w 8720488"/>
              <a:gd name="connsiteY3-68" fmla="*/ 173254 h 3639310"/>
              <a:gd name="connsiteX4-69" fmla="*/ 8490910 w 8720488"/>
              <a:gd name="connsiteY4-70" fmla="*/ 9625 h 3639310"/>
              <a:gd name="connsiteX5-71" fmla="*/ 8720488 w 8720488"/>
              <a:gd name="connsiteY5-72" fmla="*/ 239203 h 3639310"/>
              <a:gd name="connsiteX6-73" fmla="*/ 8720488 w 8720488"/>
              <a:gd name="connsiteY6-74" fmla="*/ 3409732 h 3639310"/>
              <a:gd name="connsiteX7-75" fmla="*/ 8490910 w 8720488"/>
              <a:gd name="connsiteY7-76" fmla="*/ 3639310 h 3639310"/>
              <a:gd name="connsiteX8-77" fmla="*/ 229578 w 8720488"/>
              <a:gd name="connsiteY8-78" fmla="*/ 3639310 h 3639310"/>
              <a:gd name="connsiteX9-79" fmla="*/ 0 w 8720488"/>
              <a:gd name="connsiteY9-80" fmla="*/ 3409732 h 3639310"/>
              <a:gd name="connsiteX10-81" fmla="*/ 0 w 8720488"/>
              <a:gd name="connsiteY10-82" fmla="*/ 239203 h 3639310"/>
              <a:gd name="connsiteX0-83" fmla="*/ 0 w 8720488"/>
              <a:gd name="connsiteY0-84" fmla="*/ 239246 h 3639353"/>
              <a:gd name="connsiteX1-85" fmla="*/ 229578 w 8720488"/>
              <a:gd name="connsiteY1-86" fmla="*/ 9668 h 3639353"/>
              <a:gd name="connsiteX2-87" fmla="*/ 2589196 w 8720488"/>
              <a:gd name="connsiteY2-88" fmla="*/ 43 h 3639353"/>
              <a:gd name="connsiteX3-89" fmla="*/ 5582653 w 8720488"/>
              <a:gd name="connsiteY3-90" fmla="*/ 173297 h 3639353"/>
              <a:gd name="connsiteX4-91" fmla="*/ 8490910 w 8720488"/>
              <a:gd name="connsiteY4-92" fmla="*/ 9668 h 3639353"/>
              <a:gd name="connsiteX5-93" fmla="*/ 8720488 w 8720488"/>
              <a:gd name="connsiteY5-94" fmla="*/ 239246 h 3639353"/>
              <a:gd name="connsiteX6-95" fmla="*/ 8720488 w 8720488"/>
              <a:gd name="connsiteY6-96" fmla="*/ 3409775 h 3639353"/>
              <a:gd name="connsiteX7-97" fmla="*/ 8490910 w 8720488"/>
              <a:gd name="connsiteY7-98" fmla="*/ 3639353 h 3639353"/>
              <a:gd name="connsiteX8-99" fmla="*/ 229578 w 8720488"/>
              <a:gd name="connsiteY8-100" fmla="*/ 3639353 h 3639353"/>
              <a:gd name="connsiteX9-101" fmla="*/ 0 w 8720488"/>
              <a:gd name="connsiteY9-102" fmla="*/ 3409775 h 3639353"/>
              <a:gd name="connsiteX10-103" fmla="*/ 0 w 8720488"/>
              <a:gd name="connsiteY10-104" fmla="*/ 239246 h 3639353"/>
              <a:gd name="connsiteX0-105" fmla="*/ 0 w 8720488"/>
              <a:gd name="connsiteY0-106" fmla="*/ 345110 h 3745217"/>
              <a:gd name="connsiteX1-107" fmla="*/ 229578 w 8720488"/>
              <a:gd name="connsiteY1-108" fmla="*/ 115532 h 3745217"/>
              <a:gd name="connsiteX2-109" fmla="*/ 2454442 w 8720488"/>
              <a:gd name="connsiteY2-110" fmla="*/ 29 h 3745217"/>
              <a:gd name="connsiteX3-111" fmla="*/ 5582653 w 8720488"/>
              <a:gd name="connsiteY3-112" fmla="*/ 279161 h 3745217"/>
              <a:gd name="connsiteX4-113" fmla="*/ 8490910 w 8720488"/>
              <a:gd name="connsiteY4-114" fmla="*/ 115532 h 3745217"/>
              <a:gd name="connsiteX5-115" fmla="*/ 8720488 w 8720488"/>
              <a:gd name="connsiteY5-116" fmla="*/ 345110 h 3745217"/>
              <a:gd name="connsiteX6-117" fmla="*/ 8720488 w 8720488"/>
              <a:gd name="connsiteY6-118" fmla="*/ 3515639 h 3745217"/>
              <a:gd name="connsiteX7-119" fmla="*/ 8490910 w 8720488"/>
              <a:gd name="connsiteY7-120" fmla="*/ 3745217 h 3745217"/>
              <a:gd name="connsiteX8-121" fmla="*/ 229578 w 8720488"/>
              <a:gd name="connsiteY8-122" fmla="*/ 3745217 h 3745217"/>
              <a:gd name="connsiteX9-123" fmla="*/ 0 w 8720488"/>
              <a:gd name="connsiteY9-124" fmla="*/ 3515639 h 3745217"/>
              <a:gd name="connsiteX10-125" fmla="*/ 0 w 8720488"/>
              <a:gd name="connsiteY10-126" fmla="*/ 345110 h 3745217"/>
              <a:gd name="connsiteX0-127" fmla="*/ 0 w 8720488"/>
              <a:gd name="connsiteY0-128" fmla="*/ 389645 h 3789752"/>
              <a:gd name="connsiteX1-129" fmla="*/ 2454442 w 8720488"/>
              <a:gd name="connsiteY1-130" fmla="*/ 44564 h 3789752"/>
              <a:gd name="connsiteX2-131" fmla="*/ 5582653 w 8720488"/>
              <a:gd name="connsiteY2-132" fmla="*/ 323696 h 3789752"/>
              <a:gd name="connsiteX3-133" fmla="*/ 8490910 w 8720488"/>
              <a:gd name="connsiteY3-134" fmla="*/ 160067 h 3789752"/>
              <a:gd name="connsiteX4-135" fmla="*/ 8720488 w 8720488"/>
              <a:gd name="connsiteY4-136" fmla="*/ 389645 h 3789752"/>
              <a:gd name="connsiteX5-137" fmla="*/ 8720488 w 8720488"/>
              <a:gd name="connsiteY5-138" fmla="*/ 3560174 h 3789752"/>
              <a:gd name="connsiteX6-139" fmla="*/ 8490910 w 8720488"/>
              <a:gd name="connsiteY6-140" fmla="*/ 3789752 h 3789752"/>
              <a:gd name="connsiteX7-141" fmla="*/ 229578 w 8720488"/>
              <a:gd name="connsiteY7-142" fmla="*/ 3789752 h 3789752"/>
              <a:gd name="connsiteX8-143" fmla="*/ 0 w 8720488"/>
              <a:gd name="connsiteY8-144" fmla="*/ 3560174 h 3789752"/>
              <a:gd name="connsiteX9-145" fmla="*/ 0 w 8720488"/>
              <a:gd name="connsiteY9-146" fmla="*/ 389645 h 3789752"/>
              <a:gd name="connsiteX0-147" fmla="*/ 9625 w 8730113"/>
              <a:gd name="connsiteY0-148" fmla="*/ 389645 h 3789752"/>
              <a:gd name="connsiteX1-149" fmla="*/ 2464067 w 8730113"/>
              <a:gd name="connsiteY1-150" fmla="*/ 44564 h 3789752"/>
              <a:gd name="connsiteX2-151" fmla="*/ 5592278 w 8730113"/>
              <a:gd name="connsiteY2-152" fmla="*/ 323696 h 3789752"/>
              <a:gd name="connsiteX3-153" fmla="*/ 8500535 w 8730113"/>
              <a:gd name="connsiteY3-154" fmla="*/ 160067 h 3789752"/>
              <a:gd name="connsiteX4-155" fmla="*/ 8730113 w 8730113"/>
              <a:gd name="connsiteY4-156" fmla="*/ 389645 h 3789752"/>
              <a:gd name="connsiteX5-157" fmla="*/ 8730113 w 8730113"/>
              <a:gd name="connsiteY5-158" fmla="*/ 3560174 h 3789752"/>
              <a:gd name="connsiteX6-159" fmla="*/ 8500535 w 8730113"/>
              <a:gd name="connsiteY6-160" fmla="*/ 3789752 h 3789752"/>
              <a:gd name="connsiteX7-161" fmla="*/ 239203 w 8730113"/>
              <a:gd name="connsiteY7-162" fmla="*/ 3789752 h 3789752"/>
              <a:gd name="connsiteX8-163" fmla="*/ 9625 w 8730113"/>
              <a:gd name="connsiteY8-164" fmla="*/ 3560174 h 3789752"/>
              <a:gd name="connsiteX9-165" fmla="*/ 0 w 8730113"/>
              <a:gd name="connsiteY9-166" fmla="*/ 1132219 h 3789752"/>
              <a:gd name="connsiteX10-167" fmla="*/ 9625 w 8730113"/>
              <a:gd name="connsiteY10-168" fmla="*/ 389645 h 3789752"/>
              <a:gd name="connsiteX0-169" fmla="*/ 10270 w 8730758"/>
              <a:gd name="connsiteY0-170" fmla="*/ 389645 h 3789752"/>
              <a:gd name="connsiteX1-171" fmla="*/ 2464712 w 8730758"/>
              <a:gd name="connsiteY1-172" fmla="*/ 44564 h 3789752"/>
              <a:gd name="connsiteX2-173" fmla="*/ 5592923 w 8730758"/>
              <a:gd name="connsiteY2-174" fmla="*/ 323696 h 3789752"/>
              <a:gd name="connsiteX3-175" fmla="*/ 8501180 w 8730758"/>
              <a:gd name="connsiteY3-176" fmla="*/ 160067 h 3789752"/>
              <a:gd name="connsiteX4-177" fmla="*/ 8730758 w 8730758"/>
              <a:gd name="connsiteY4-178" fmla="*/ 389645 h 3789752"/>
              <a:gd name="connsiteX5-179" fmla="*/ 8730758 w 8730758"/>
              <a:gd name="connsiteY5-180" fmla="*/ 3560174 h 3789752"/>
              <a:gd name="connsiteX6-181" fmla="*/ 8501180 w 8730758"/>
              <a:gd name="connsiteY6-182" fmla="*/ 3789752 h 3789752"/>
              <a:gd name="connsiteX7-183" fmla="*/ 239848 w 8730758"/>
              <a:gd name="connsiteY7-184" fmla="*/ 3789752 h 3789752"/>
              <a:gd name="connsiteX8-185" fmla="*/ 10270 w 8730758"/>
              <a:gd name="connsiteY8-186" fmla="*/ 3560174 h 3789752"/>
              <a:gd name="connsiteX9-187" fmla="*/ 645 w 8730758"/>
              <a:gd name="connsiteY9-188" fmla="*/ 1132219 h 3789752"/>
              <a:gd name="connsiteX10-189" fmla="*/ 10270 w 8730758"/>
              <a:gd name="connsiteY10-190" fmla="*/ 389645 h 3789752"/>
              <a:gd name="connsiteX0-191" fmla="*/ 66 w 8720554"/>
              <a:gd name="connsiteY0-192" fmla="*/ 389645 h 3789752"/>
              <a:gd name="connsiteX1-193" fmla="*/ 2454508 w 8720554"/>
              <a:gd name="connsiteY1-194" fmla="*/ 44564 h 3789752"/>
              <a:gd name="connsiteX2-195" fmla="*/ 5582719 w 8720554"/>
              <a:gd name="connsiteY2-196" fmla="*/ 323696 h 3789752"/>
              <a:gd name="connsiteX3-197" fmla="*/ 8490976 w 8720554"/>
              <a:gd name="connsiteY3-198" fmla="*/ 160067 h 3789752"/>
              <a:gd name="connsiteX4-199" fmla="*/ 8720554 w 8720554"/>
              <a:gd name="connsiteY4-200" fmla="*/ 389645 h 3789752"/>
              <a:gd name="connsiteX5-201" fmla="*/ 8720554 w 8720554"/>
              <a:gd name="connsiteY5-202" fmla="*/ 3560174 h 3789752"/>
              <a:gd name="connsiteX6-203" fmla="*/ 8490976 w 8720554"/>
              <a:gd name="connsiteY6-204" fmla="*/ 3789752 h 3789752"/>
              <a:gd name="connsiteX7-205" fmla="*/ 229644 w 8720554"/>
              <a:gd name="connsiteY7-206" fmla="*/ 3789752 h 3789752"/>
              <a:gd name="connsiteX8-207" fmla="*/ 66 w 8720554"/>
              <a:gd name="connsiteY8-208" fmla="*/ 3560174 h 3789752"/>
              <a:gd name="connsiteX9-209" fmla="*/ 115569 w 8720554"/>
              <a:gd name="connsiteY9-210" fmla="*/ 1151469 h 3789752"/>
              <a:gd name="connsiteX10-211" fmla="*/ 66 w 8720554"/>
              <a:gd name="connsiteY10-212" fmla="*/ 389645 h 3789752"/>
              <a:gd name="connsiteX0-213" fmla="*/ 698 w 8721186"/>
              <a:gd name="connsiteY0-214" fmla="*/ 345407 h 3745514"/>
              <a:gd name="connsiteX1-215" fmla="*/ 2455140 w 8721186"/>
              <a:gd name="connsiteY1-216" fmla="*/ 326 h 3745514"/>
              <a:gd name="connsiteX2-217" fmla="*/ 5583351 w 8721186"/>
              <a:gd name="connsiteY2-218" fmla="*/ 279458 h 3745514"/>
              <a:gd name="connsiteX3-219" fmla="*/ 8491608 w 8721186"/>
              <a:gd name="connsiteY3-220" fmla="*/ 115829 h 3745514"/>
              <a:gd name="connsiteX4-221" fmla="*/ 8721186 w 8721186"/>
              <a:gd name="connsiteY4-222" fmla="*/ 345407 h 3745514"/>
              <a:gd name="connsiteX5-223" fmla="*/ 8721186 w 8721186"/>
              <a:gd name="connsiteY5-224" fmla="*/ 3515936 h 3745514"/>
              <a:gd name="connsiteX6-225" fmla="*/ 8491608 w 8721186"/>
              <a:gd name="connsiteY6-226" fmla="*/ 3745514 h 3745514"/>
              <a:gd name="connsiteX7-227" fmla="*/ 230276 w 8721186"/>
              <a:gd name="connsiteY7-228" fmla="*/ 3745514 h 3745514"/>
              <a:gd name="connsiteX8-229" fmla="*/ 698 w 8721186"/>
              <a:gd name="connsiteY8-230" fmla="*/ 3515936 h 3745514"/>
              <a:gd name="connsiteX9-231" fmla="*/ 116201 w 8721186"/>
              <a:gd name="connsiteY9-232" fmla="*/ 1107231 h 3745514"/>
              <a:gd name="connsiteX10-233" fmla="*/ 698 w 8721186"/>
              <a:gd name="connsiteY10-234" fmla="*/ 345407 h 3745514"/>
              <a:gd name="connsiteX0-235" fmla="*/ 67448 w 8720559"/>
              <a:gd name="connsiteY0-236" fmla="*/ 268201 h 3745310"/>
              <a:gd name="connsiteX1-237" fmla="*/ 2454513 w 8720559"/>
              <a:gd name="connsiteY1-238" fmla="*/ 122 h 3745310"/>
              <a:gd name="connsiteX2-239" fmla="*/ 5582724 w 8720559"/>
              <a:gd name="connsiteY2-240" fmla="*/ 279254 h 3745310"/>
              <a:gd name="connsiteX3-241" fmla="*/ 8490981 w 8720559"/>
              <a:gd name="connsiteY3-242" fmla="*/ 115625 h 3745310"/>
              <a:gd name="connsiteX4-243" fmla="*/ 8720559 w 8720559"/>
              <a:gd name="connsiteY4-244" fmla="*/ 345203 h 3745310"/>
              <a:gd name="connsiteX5-245" fmla="*/ 8720559 w 8720559"/>
              <a:gd name="connsiteY5-246" fmla="*/ 3515732 h 3745310"/>
              <a:gd name="connsiteX6-247" fmla="*/ 8490981 w 8720559"/>
              <a:gd name="connsiteY6-248" fmla="*/ 3745310 h 3745310"/>
              <a:gd name="connsiteX7-249" fmla="*/ 229649 w 8720559"/>
              <a:gd name="connsiteY7-250" fmla="*/ 3745310 h 3745310"/>
              <a:gd name="connsiteX8-251" fmla="*/ 71 w 8720559"/>
              <a:gd name="connsiteY8-252" fmla="*/ 3515732 h 3745310"/>
              <a:gd name="connsiteX9-253" fmla="*/ 115574 w 8720559"/>
              <a:gd name="connsiteY9-254" fmla="*/ 1107027 h 3745310"/>
              <a:gd name="connsiteX10-255" fmla="*/ 67448 w 8720559"/>
              <a:gd name="connsiteY10-256" fmla="*/ 268201 h 3745310"/>
              <a:gd name="connsiteX0-257" fmla="*/ 67448 w 8720559"/>
              <a:gd name="connsiteY0-258" fmla="*/ 268201 h 3745310"/>
              <a:gd name="connsiteX1-259" fmla="*/ 2454513 w 8720559"/>
              <a:gd name="connsiteY1-260" fmla="*/ 122 h 3745310"/>
              <a:gd name="connsiteX2-261" fmla="*/ 5582724 w 8720559"/>
              <a:gd name="connsiteY2-262" fmla="*/ 279254 h 3745310"/>
              <a:gd name="connsiteX3-263" fmla="*/ 8490981 w 8720559"/>
              <a:gd name="connsiteY3-264" fmla="*/ 115625 h 3745310"/>
              <a:gd name="connsiteX4-265" fmla="*/ 8720559 w 8720559"/>
              <a:gd name="connsiteY4-266" fmla="*/ 345203 h 3745310"/>
              <a:gd name="connsiteX5-267" fmla="*/ 8720559 w 8720559"/>
              <a:gd name="connsiteY5-268" fmla="*/ 3515732 h 3745310"/>
              <a:gd name="connsiteX6-269" fmla="*/ 8490981 w 8720559"/>
              <a:gd name="connsiteY6-270" fmla="*/ 3745310 h 3745310"/>
              <a:gd name="connsiteX7-271" fmla="*/ 229649 w 8720559"/>
              <a:gd name="connsiteY7-272" fmla="*/ 3745310 h 3745310"/>
              <a:gd name="connsiteX8-273" fmla="*/ 71 w 8720559"/>
              <a:gd name="connsiteY8-274" fmla="*/ 3515732 h 3745310"/>
              <a:gd name="connsiteX9-275" fmla="*/ 115574 w 8720559"/>
              <a:gd name="connsiteY9-276" fmla="*/ 1107027 h 3745310"/>
              <a:gd name="connsiteX10-277" fmla="*/ 67448 w 8720559"/>
              <a:gd name="connsiteY10-278" fmla="*/ 268201 h 3745310"/>
              <a:gd name="connsiteX0-279" fmla="*/ 177533 w 8830644"/>
              <a:gd name="connsiteY0-280" fmla="*/ 268342 h 3745451"/>
              <a:gd name="connsiteX1-281" fmla="*/ 2564598 w 8830644"/>
              <a:gd name="connsiteY1-282" fmla="*/ 263 h 3745451"/>
              <a:gd name="connsiteX2-283" fmla="*/ 5692809 w 8830644"/>
              <a:gd name="connsiteY2-284" fmla="*/ 279395 h 3745451"/>
              <a:gd name="connsiteX3-285" fmla="*/ 8601066 w 8830644"/>
              <a:gd name="connsiteY3-286" fmla="*/ 115766 h 3745451"/>
              <a:gd name="connsiteX4-287" fmla="*/ 8830644 w 8830644"/>
              <a:gd name="connsiteY4-288" fmla="*/ 345344 h 3745451"/>
              <a:gd name="connsiteX5-289" fmla="*/ 8830644 w 8830644"/>
              <a:gd name="connsiteY5-290" fmla="*/ 3515873 h 3745451"/>
              <a:gd name="connsiteX6-291" fmla="*/ 8601066 w 8830644"/>
              <a:gd name="connsiteY6-292" fmla="*/ 3745451 h 3745451"/>
              <a:gd name="connsiteX7-293" fmla="*/ 339734 w 8830644"/>
              <a:gd name="connsiteY7-294" fmla="*/ 3745451 h 3745451"/>
              <a:gd name="connsiteX8-295" fmla="*/ 110156 w 8830644"/>
              <a:gd name="connsiteY8-296" fmla="*/ 3515873 h 3745451"/>
              <a:gd name="connsiteX9-297" fmla="*/ 167908 w 8830644"/>
              <a:gd name="connsiteY9-298" fmla="*/ 1617307 h 3745451"/>
              <a:gd name="connsiteX10-299" fmla="*/ 177533 w 8830644"/>
              <a:gd name="connsiteY10-300" fmla="*/ 268342 h 3745451"/>
              <a:gd name="connsiteX0-301" fmla="*/ 177533 w 8830644"/>
              <a:gd name="connsiteY0-302" fmla="*/ 268342 h 3745451"/>
              <a:gd name="connsiteX1-303" fmla="*/ 2564598 w 8830644"/>
              <a:gd name="connsiteY1-304" fmla="*/ 263 h 3745451"/>
              <a:gd name="connsiteX2-305" fmla="*/ 5692809 w 8830644"/>
              <a:gd name="connsiteY2-306" fmla="*/ 279395 h 3745451"/>
              <a:gd name="connsiteX3-307" fmla="*/ 8601066 w 8830644"/>
              <a:gd name="connsiteY3-308" fmla="*/ 115766 h 3745451"/>
              <a:gd name="connsiteX4-309" fmla="*/ 8830644 w 8830644"/>
              <a:gd name="connsiteY4-310" fmla="*/ 345344 h 3745451"/>
              <a:gd name="connsiteX5-311" fmla="*/ 8830644 w 8830644"/>
              <a:gd name="connsiteY5-312" fmla="*/ 3515873 h 3745451"/>
              <a:gd name="connsiteX6-313" fmla="*/ 8601066 w 8830644"/>
              <a:gd name="connsiteY6-314" fmla="*/ 3745451 h 3745451"/>
              <a:gd name="connsiteX7-315" fmla="*/ 110156 w 8830644"/>
              <a:gd name="connsiteY7-316" fmla="*/ 3515873 h 3745451"/>
              <a:gd name="connsiteX8-317" fmla="*/ 167908 w 8830644"/>
              <a:gd name="connsiteY8-318" fmla="*/ 1617307 h 3745451"/>
              <a:gd name="connsiteX9-319" fmla="*/ 177533 w 8830644"/>
              <a:gd name="connsiteY9-320" fmla="*/ 268342 h 3745451"/>
              <a:gd name="connsiteX0-321" fmla="*/ 177533 w 8830644"/>
              <a:gd name="connsiteY0-322" fmla="*/ 268342 h 3745451"/>
              <a:gd name="connsiteX1-323" fmla="*/ 2564598 w 8830644"/>
              <a:gd name="connsiteY1-324" fmla="*/ 263 h 3745451"/>
              <a:gd name="connsiteX2-325" fmla="*/ 5692809 w 8830644"/>
              <a:gd name="connsiteY2-326" fmla="*/ 279395 h 3745451"/>
              <a:gd name="connsiteX3-327" fmla="*/ 8601066 w 8830644"/>
              <a:gd name="connsiteY3-328" fmla="*/ 115766 h 3745451"/>
              <a:gd name="connsiteX4-329" fmla="*/ 8830644 w 8830644"/>
              <a:gd name="connsiteY4-330" fmla="*/ 345344 h 3745451"/>
              <a:gd name="connsiteX5-331" fmla="*/ 8830644 w 8830644"/>
              <a:gd name="connsiteY5-332" fmla="*/ 3515873 h 3745451"/>
              <a:gd name="connsiteX6-333" fmla="*/ 8601066 w 8830644"/>
              <a:gd name="connsiteY6-334" fmla="*/ 3745451 h 3745451"/>
              <a:gd name="connsiteX7-335" fmla="*/ 1727201 w 8830644"/>
              <a:gd name="connsiteY7-336" fmla="*/ 3532736 h 3745451"/>
              <a:gd name="connsiteX8-337" fmla="*/ 110156 w 8830644"/>
              <a:gd name="connsiteY8-338" fmla="*/ 3515873 h 3745451"/>
              <a:gd name="connsiteX9-339" fmla="*/ 167908 w 8830644"/>
              <a:gd name="connsiteY9-340" fmla="*/ 1617307 h 3745451"/>
              <a:gd name="connsiteX10-341" fmla="*/ 177533 w 8830644"/>
              <a:gd name="connsiteY10-342" fmla="*/ 268342 h 3745451"/>
              <a:gd name="connsiteX0-343" fmla="*/ 177533 w 8830644"/>
              <a:gd name="connsiteY0-344" fmla="*/ 268342 h 3840744"/>
              <a:gd name="connsiteX1-345" fmla="*/ 2564598 w 8830644"/>
              <a:gd name="connsiteY1-346" fmla="*/ 263 h 3840744"/>
              <a:gd name="connsiteX2-347" fmla="*/ 5692809 w 8830644"/>
              <a:gd name="connsiteY2-348" fmla="*/ 279395 h 3840744"/>
              <a:gd name="connsiteX3-349" fmla="*/ 8601066 w 8830644"/>
              <a:gd name="connsiteY3-350" fmla="*/ 115766 h 3840744"/>
              <a:gd name="connsiteX4-351" fmla="*/ 8830644 w 8830644"/>
              <a:gd name="connsiteY4-352" fmla="*/ 345344 h 3840744"/>
              <a:gd name="connsiteX5-353" fmla="*/ 8830644 w 8830644"/>
              <a:gd name="connsiteY5-354" fmla="*/ 3515873 h 3840744"/>
              <a:gd name="connsiteX6-355" fmla="*/ 8601066 w 8830644"/>
              <a:gd name="connsiteY6-356" fmla="*/ 3745451 h 3840744"/>
              <a:gd name="connsiteX7-357" fmla="*/ 1390316 w 8830644"/>
              <a:gd name="connsiteY7-358" fmla="*/ 3840744 h 3840744"/>
              <a:gd name="connsiteX8-359" fmla="*/ 110156 w 8830644"/>
              <a:gd name="connsiteY8-360" fmla="*/ 3515873 h 3840744"/>
              <a:gd name="connsiteX9-361" fmla="*/ 167908 w 8830644"/>
              <a:gd name="connsiteY9-362" fmla="*/ 1617307 h 3840744"/>
              <a:gd name="connsiteX10-363" fmla="*/ 177533 w 8830644"/>
              <a:gd name="connsiteY10-364" fmla="*/ 268342 h 3840744"/>
              <a:gd name="connsiteX0-365" fmla="*/ 177533 w 8830644"/>
              <a:gd name="connsiteY0-366" fmla="*/ 268342 h 3763742"/>
              <a:gd name="connsiteX1-367" fmla="*/ 2564598 w 8830644"/>
              <a:gd name="connsiteY1-368" fmla="*/ 263 h 3763742"/>
              <a:gd name="connsiteX2-369" fmla="*/ 5692809 w 8830644"/>
              <a:gd name="connsiteY2-370" fmla="*/ 279395 h 3763742"/>
              <a:gd name="connsiteX3-371" fmla="*/ 8601066 w 8830644"/>
              <a:gd name="connsiteY3-372" fmla="*/ 115766 h 3763742"/>
              <a:gd name="connsiteX4-373" fmla="*/ 8830644 w 8830644"/>
              <a:gd name="connsiteY4-374" fmla="*/ 345344 h 3763742"/>
              <a:gd name="connsiteX5-375" fmla="*/ 8830644 w 8830644"/>
              <a:gd name="connsiteY5-376" fmla="*/ 3515873 h 3763742"/>
              <a:gd name="connsiteX6-377" fmla="*/ 8601066 w 8830644"/>
              <a:gd name="connsiteY6-378" fmla="*/ 3745451 h 3763742"/>
              <a:gd name="connsiteX7-379" fmla="*/ 1188186 w 8830644"/>
              <a:gd name="connsiteY7-380" fmla="*/ 3763742 h 3763742"/>
              <a:gd name="connsiteX8-381" fmla="*/ 110156 w 8830644"/>
              <a:gd name="connsiteY8-382" fmla="*/ 3515873 h 3763742"/>
              <a:gd name="connsiteX9-383" fmla="*/ 167908 w 8830644"/>
              <a:gd name="connsiteY9-384" fmla="*/ 1617307 h 3763742"/>
              <a:gd name="connsiteX10-385" fmla="*/ 177533 w 8830644"/>
              <a:gd name="connsiteY10-386" fmla="*/ 268342 h 3763742"/>
              <a:gd name="connsiteX0-387" fmla="*/ 400076 w 9053187"/>
              <a:gd name="connsiteY0-388" fmla="*/ 268342 h 3782323"/>
              <a:gd name="connsiteX1-389" fmla="*/ 2787141 w 9053187"/>
              <a:gd name="connsiteY1-390" fmla="*/ 263 h 3782323"/>
              <a:gd name="connsiteX2-391" fmla="*/ 5915352 w 9053187"/>
              <a:gd name="connsiteY2-392" fmla="*/ 279395 h 3782323"/>
              <a:gd name="connsiteX3-393" fmla="*/ 8823609 w 9053187"/>
              <a:gd name="connsiteY3-394" fmla="*/ 115766 h 3782323"/>
              <a:gd name="connsiteX4-395" fmla="*/ 9053187 w 9053187"/>
              <a:gd name="connsiteY4-396" fmla="*/ 345344 h 3782323"/>
              <a:gd name="connsiteX5-397" fmla="*/ 9053187 w 9053187"/>
              <a:gd name="connsiteY5-398" fmla="*/ 3515873 h 3782323"/>
              <a:gd name="connsiteX6-399" fmla="*/ 8823609 w 9053187"/>
              <a:gd name="connsiteY6-400" fmla="*/ 3745451 h 3782323"/>
              <a:gd name="connsiteX7-401" fmla="*/ 1410729 w 9053187"/>
              <a:gd name="connsiteY7-402" fmla="*/ 3763742 h 3782323"/>
              <a:gd name="connsiteX8-403" fmla="*/ 332699 w 9053187"/>
              <a:gd name="connsiteY8-404" fmla="*/ 3515873 h 3782323"/>
              <a:gd name="connsiteX9-405" fmla="*/ 390451 w 9053187"/>
              <a:gd name="connsiteY9-406" fmla="*/ 1617307 h 3782323"/>
              <a:gd name="connsiteX10-407" fmla="*/ 400076 w 9053187"/>
              <a:gd name="connsiteY10-408" fmla="*/ 268342 h 3782323"/>
              <a:gd name="connsiteX0-409" fmla="*/ 177534 w 8830645"/>
              <a:gd name="connsiteY0-410" fmla="*/ 268342 h 3786549"/>
              <a:gd name="connsiteX1-411" fmla="*/ 2564599 w 8830645"/>
              <a:gd name="connsiteY1-412" fmla="*/ 263 h 3786549"/>
              <a:gd name="connsiteX2-413" fmla="*/ 5692810 w 8830645"/>
              <a:gd name="connsiteY2-414" fmla="*/ 279395 h 3786549"/>
              <a:gd name="connsiteX3-415" fmla="*/ 8601067 w 8830645"/>
              <a:gd name="connsiteY3-416" fmla="*/ 115766 h 3786549"/>
              <a:gd name="connsiteX4-417" fmla="*/ 8830645 w 8830645"/>
              <a:gd name="connsiteY4-418" fmla="*/ 345344 h 3786549"/>
              <a:gd name="connsiteX5-419" fmla="*/ 8830645 w 8830645"/>
              <a:gd name="connsiteY5-420" fmla="*/ 3515873 h 3786549"/>
              <a:gd name="connsiteX6-421" fmla="*/ 8601067 w 8830645"/>
              <a:gd name="connsiteY6-422" fmla="*/ 3745451 h 3786549"/>
              <a:gd name="connsiteX7-423" fmla="*/ 1188187 w 8830645"/>
              <a:gd name="connsiteY7-424" fmla="*/ 3763742 h 3786549"/>
              <a:gd name="connsiteX8-425" fmla="*/ 110157 w 8830645"/>
              <a:gd name="connsiteY8-426" fmla="*/ 3515873 h 3786549"/>
              <a:gd name="connsiteX9-427" fmla="*/ 167909 w 8830645"/>
              <a:gd name="connsiteY9-428" fmla="*/ 1617307 h 3786549"/>
              <a:gd name="connsiteX10-429" fmla="*/ 177534 w 8830645"/>
              <a:gd name="connsiteY10-430" fmla="*/ 268342 h 3786549"/>
              <a:gd name="connsiteX0-431" fmla="*/ 177534 w 8830645"/>
              <a:gd name="connsiteY0-432" fmla="*/ 268342 h 3745451"/>
              <a:gd name="connsiteX1-433" fmla="*/ 2564599 w 8830645"/>
              <a:gd name="connsiteY1-434" fmla="*/ 263 h 3745451"/>
              <a:gd name="connsiteX2-435" fmla="*/ 5692810 w 8830645"/>
              <a:gd name="connsiteY2-436" fmla="*/ 279395 h 3745451"/>
              <a:gd name="connsiteX3-437" fmla="*/ 8601067 w 8830645"/>
              <a:gd name="connsiteY3-438" fmla="*/ 115766 h 3745451"/>
              <a:gd name="connsiteX4-439" fmla="*/ 8830645 w 8830645"/>
              <a:gd name="connsiteY4-440" fmla="*/ 345344 h 3745451"/>
              <a:gd name="connsiteX5-441" fmla="*/ 8830645 w 8830645"/>
              <a:gd name="connsiteY5-442" fmla="*/ 3515873 h 3745451"/>
              <a:gd name="connsiteX6-443" fmla="*/ 8601067 w 8830645"/>
              <a:gd name="connsiteY6-444" fmla="*/ 3745451 h 3745451"/>
              <a:gd name="connsiteX7-445" fmla="*/ 1322941 w 8830645"/>
              <a:gd name="connsiteY7-446" fmla="*/ 3600113 h 3745451"/>
              <a:gd name="connsiteX8-447" fmla="*/ 110157 w 8830645"/>
              <a:gd name="connsiteY8-448" fmla="*/ 3515873 h 3745451"/>
              <a:gd name="connsiteX9-449" fmla="*/ 167909 w 8830645"/>
              <a:gd name="connsiteY9-450" fmla="*/ 1617307 h 3745451"/>
              <a:gd name="connsiteX10-451" fmla="*/ 177534 w 8830645"/>
              <a:gd name="connsiteY10-452" fmla="*/ 268342 h 3745451"/>
              <a:gd name="connsiteX0-453" fmla="*/ 177534 w 8830645"/>
              <a:gd name="connsiteY0-454" fmla="*/ 268342 h 3745451"/>
              <a:gd name="connsiteX1-455" fmla="*/ 2564599 w 8830645"/>
              <a:gd name="connsiteY1-456" fmla="*/ 263 h 3745451"/>
              <a:gd name="connsiteX2-457" fmla="*/ 5692810 w 8830645"/>
              <a:gd name="connsiteY2-458" fmla="*/ 279395 h 3745451"/>
              <a:gd name="connsiteX3-459" fmla="*/ 8601067 w 8830645"/>
              <a:gd name="connsiteY3-460" fmla="*/ 115766 h 3745451"/>
              <a:gd name="connsiteX4-461" fmla="*/ 8830645 w 8830645"/>
              <a:gd name="connsiteY4-462" fmla="*/ 345344 h 3745451"/>
              <a:gd name="connsiteX5-463" fmla="*/ 8830645 w 8830645"/>
              <a:gd name="connsiteY5-464" fmla="*/ 3515873 h 3745451"/>
              <a:gd name="connsiteX6-465" fmla="*/ 8601067 w 8830645"/>
              <a:gd name="connsiteY6-466" fmla="*/ 3745451 h 3745451"/>
              <a:gd name="connsiteX7-467" fmla="*/ 5182673 w 8830645"/>
              <a:gd name="connsiteY7-468" fmla="*/ 3686739 h 3745451"/>
              <a:gd name="connsiteX8-469" fmla="*/ 1322941 w 8830645"/>
              <a:gd name="connsiteY8-470" fmla="*/ 3600113 h 3745451"/>
              <a:gd name="connsiteX9-471" fmla="*/ 110157 w 8830645"/>
              <a:gd name="connsiteY9-472" fmla="*/ 3515873 h 3745451"/>
              <a:gd name="connsiteX10-473" fmla="*/ 167909 w 8830645"/>
              <a:gd name="connsiteY10-474" fmla="*/ 1617307 h 3745451"/>
              <a:gd name="connsiteX11" fmla="*/ 177534 w 8830645"/>
              <a:gd name="connsiteY11" fmla="*/ 268342 h 3745451"/>
              <a:gd name="connsiteX0-475" fmla="*/ 177534 w 8830645"/>
              <a:gd name="connsiteY0-476" fmla="*/ 268342 h 3763741"/>
              <a:gd name="connsiteX1-477" fmla="*/ 2564599 w 8830645"/>
              <a:gd name="connsiteY1-478" fmla="*/ 263 h 3763741"/>
              <a:gd name="connsiteX2-479" fmla="*/ 5692810 w 8830645"/>
              <a:gd name="connsiteY2-480" fmla="*/ 279395 h 3763741"/>
              <a:gd name="connsiteX3-481" fmla="*/ 8601067 w 8830645"/>
              <a:gd name="connsiteY3-482" fmla="*/ 115766 h 3763741"/>
              <a:gd name="connsiteX4-483" fmla="*/ 8830645 w 8830645"/>
              <a:gd name="connsiteY4-484" fmla="*/ 345344 h 3763741"/>
              <a:gd name="connsiteX5-485" fmla="*/ 8830645 w 8830645"/>
              <a:gd name="connsiteY5-486" fmla="*/ 3515873 h 3763741"/>
              <a:gd name="connsiteX6-487" fmla="*/ 8601067 w 8830645"/>
              <a:gd name="connsiteY6-488" fmla="*/ 3745451 h 3763741"/>
              <a:gd name="connsiteX7-489" fmla="*/ 5163422 w 8830645"/>
              <a:gd name="connsiteY7-490" fmla="*/ 3763741 h 3763741"/>
              <a:gd name="connsiteX8-491" fmla="*/ 1322941 w 8830645"/>
              <a:gd name="connsiteY8-492" fmla="*/ 3600113 h 3763741"/>
              <a:gd name="connsiteX9-493" fmla="*/ 110157 w 8830645"/>
              <a:gd name="connsiteY9-494" fmla="*/ 3515873 h 3763741"/>
              <a:gd name="connsiteX10-495" fmla="*/ 167909 w 8830645"/>
              <a:gd name="connsiteY10-496" fmla="*/ 1617307 h 3763741"/>
              <a:gd name="connsiteX11-497" fmla="*/ 177534 w 8830645"/>
              <a:gd name="connsiteY11-498" fmla="*/ 268342 h 3763741"/>
              <a:gd name="connsiteX0-499" fmla="*/ 177534 w 8830645"/>
              <a:gd name="connsiteY0-500" fmla="*/ 268342 h 3763950"/>
              <a:gd name="connsiteX1-501" fmla="*/ 2564599 w 8830645"/>
              <a:gd name="connsiteY1-502" fmla="*/ 263 h 3763950"/>
              <a:gd name="connsiteX2-503" fmla="*/ 5692810 w 8830645"/>
              <a:gd name="connsiteY2-504" fmla="*/ 279395 h 3763950"/>
              <a:gd name="connsiteX3-505" fmla="*/ 8601067 w 8830645"/>
              <a:gd name="connsiteY3-506" fmla="*/ 115766 h 3763950"/>
              <a:gd name="connsiteX4-507" fmla="*/ 8830645 w 8830645"/>
              <a:gd name="connsiteY4-508" fmla="*/ 345344 h 3763950"/>
              <a:gd name="connsiteX5-509" fmla="*/ 8830645 w 8830645"/>
              <a:gd name="connsiteY5-510" fmla="*/ 3515873 h 3763950"/>
              <a:gd name="connsiteX6-511" fmla="*/ 8601067 w 8830645"/>
              <a:gd name="connsiteY6-512" fmla="*/ 3745451 h 3763950"/>
              <a:gd name="connsiteX7-513" fmla="*/ 5163422 w 8830645"/>
              <a:gd name="connsiteY7-514" fmla="*/ 3763741 h 3763950"/>
              <a:gd name="connsiteX8-515" fmla="*/ 1322941 w 8830645"/>
              <a:gd name="connsiteY8-516" fmla="*/ 3600113 h 3763950"/>
              <a:gd name="connsiteX9-517" fmla="*/ 110157 w 8830645"/>
              <a:gd name="connsiteY9-518" fmla="*/ 3515873 h 3763950"/>
              <a:gd name="connsiteX10-519" fmla="*/ 167909 w 8830645"/>
              <a:gd name="connsiteY10-520" fmla="*/ 1617307 h 3763950"/>
              <a:gd name="connsiteX11-521" fmla="*/ 177534 w 8830645"/>
              <a:gd name="connsiteY11-522" fmla="*/ 268342 h 3763950"/>
              <a:gd name="connsiteX0-523" fmla="*/ 177534 w 8830645"/>
              <a:gd name="connsiteY0-524" fmla="*/ 268342 h 3849430"/>
              <a:gd name="connsiteX1-525" fmla="*/ 2564599 w 8830645"/>
              <a:gd name="connsiteY1-526" fmla="*/ 263 h 3849430"/>
              <a:gd name="connsiteX2-527" fmla="*/ 5692810 w 8830645"/>
              <a:gd name="connsiteY2-528" fmla="*/ 279395 h 3849430"/>
              <a:gd name="connsiteX3-529" fmla="*/ 8601067 w 8830645"/>
              <a:gd name="connsiteY3-530" fmla="*/ 115766 h 3849430"/>
              <a:gd name="connsiteX4-531" fmla="*/ 8830645 w 8830645"/>
              <a:gd name="connsiteY4-532" fmla="*/ 345344 h 3849430"/>
              <a:gd name="connsiteX5-533" fmla="*/ 8830645 w 8830645"/>
              <a:gd name="connsiteY5-534" fmla="*/ 3515873 h 3849430"/>
              <a:gd name="connsiteX6-535" fmla="*/ 5163422 w 8830645"/>
              <a:gd name="connsiteY6-536" fmla="*/ 3763741 h 3849430"/>
              <a:gd name="connsiteX7-537" fmla="*/ 1322941 w 8830645"/>
              <a:gd name="connsiteY7-538" fmla="*/ 3600113 h 3849430"/>
              <a:gd name="connsiteX8-539" fmla="*/ 110157 w 8830645"/>
              <a:gd name="connsiteY8-540" fmla="*/ 3515873 h 3849430"/>
              <a:gd name="connsiteX9-541" fmla="*/ 167909 w 8830645"/>
              <a:gd name="connsiteY9-542" fmla="*/ 1617307 h 3849430"/>
              <a:gd name="connsiteX10-543" fmla="*/ 177534 w 8830645"/>
              <a:gd name="connsiteY10-544" fmla="*/ 268342 h 3849430"/>
              <a:gd name="connsiteX0-545" fmla="*/ 177534 w 8830645"/>
              <a:gd name="connsiteY0-546" fmla="*/ 268342 h 3775505"/>
              <a:gd name="connsiteX1-547" fmla="*/ 2564599 w 8830645"/>
              <a:gd name="connsiteY1-548" fmla="*/ 263 h 3775505"/>
              <a:gd name="connsiteX2-549" fmla="*/ 5692810 w 8830645"/>
              <a:gd name="connsiteY2-550" fmla="*/ 279395 h 3775505"/>
              <a:gd name="connsiteX3-551" fmla="*/ 8601067 w 8830645"/>
              <a:gd name="connsiteY3-552" fmla="*/ 115766 h 3775505"/>
              <a:gd name="connsiteX4-553" fmla="*/ 8830645 w 8830645"/>
              <a:gd name="connsiteY4-554" fmla="*/ 345344 h 3775505"/>
              <a:gd name="connsiteX5-555" fmla="*/ 8830645 w 8830645"/>
              <a:gd name="connsiteY5-556" fmla="*/ 3515873 h 3775505"/>
              <a:gd name="connsiteX6-557" fmla="*/ 5163422 w 8830645"/>
              <a:gd name="connsiteY6-558" fmla="*/ 3551986 h 3775505"/>
              <a:gd name="connsiteX7-559" fmla="*/ 1322941 w 8830645"/>
              <a:gd name="connsiteY7-560" fmla="*/ 3600113 h 3775505"/>
              <a:gd name="connsiteX8-561" fmla="*/ 110157 w 8830645"/>
              <a:gd name="connsiteY8-562" fmla="*/ 3515873 h 3775505"/>
              <a:gd name="connsiteX9-563" fmla="*/ 167909 w 8830645"/>
              <a:gd name="connsiteY9-564" fmla="*/ 1617307 h 3775505"/>
              <a:gd name="connsiteX10-565" fmla="*/ 177534 w 8830645"/>
              <a:gd name="connsiteY10-566" fmla="*/ 268342 h 3775505"/>
              <a:gd name="connsiteX0-567" fmla="*/ 177534 w 8830645"/>
              <a:gd name="connsiteY0-568" fmla="*/ 268342 h 3779276"/>
              <a:gd name="connsiteX1-569" fmla="*/ 2564599 w 8830645"/>
              <a:gd name="connsiteY1-570" fmla="*/ 263 h 3779276"/>
              <a:gd name="connsiteX2-571" fmla="*/ 5692810 w 8830645"/>
              <a:gd name="connsiteY2-572" fmla="*/ 279395 h 3779276"/>
              <a:gd name="connsiteX3-573" fmla="*/ 8601067 w 8830645"/>
              <a:gd name="connsiteY3-574" fmla="*/ 115766 h 3779276"/>
              <a:gd name="connsiteX4-575" fmla="*/ 8830645 w 8830645"/>
              <a:gd name="connsiteY4-576" fmla="*/ 345344 h 3779276"/>
              <a:gd name="connsiteX5-577" fmla="*/ 8830645 w 8830645"/>
              <a:gd name="connsiteY5-578" fmla="*/ 3515873 h 3779276"/>
              <a:gd name="connsiteX6-579" fmla="*/ 5163422 w 8830645"/>
              <a:gd name="connsiteY6-580" fmla="*/ 3551986 h 3779276"/>
              <a:gd name="connsiteX7-581" fmla="*/ 1380692 w 8830645"/>
              <a:gd name="connsiteY7-582" fmla="*/ 3503860 h 3779276"/>
              <a:gd name="connsiteX8-583" fmla="*/ 110157 w 8830645"/>
              <a:gd name="connsiteY8-584" fmla="*/ 3515873 h 3779276"/>
              <a:gd name="connsiteX9-585" fmla="*/ 167909 w 8830645"/>
              <a:gd name="connsiteY9-586" fmla="*/ 1617307 h 3779276"/>
              <a:gd name="connsiteX10-587" fmla="*/ 177534 w 8830645"/>
              <a:gd name="connsiteY10-588" fmla="*/ 268342 h 3779276"/>
              <a:gd name="connsiteX0-589" fmla="*/ 180062 w 8833173"/>
              <a:gd name="connsiteY0-590" fmla="*/ 268342 h 3779276"/>
              <a:gd name="connsiteX1-591" fmla="*/ 2567127 w 8833173"/>
              <a:gd name="connsiteY1-592" fmla="*/ 263 h 3779276"/>
              <a:gd name="connsiteX2-593" fmla="*/ 5695338 w 8833173"/>
              <a:gd name="connsiteY2-594" fmla="*/ 279395 h 3779276"/>
              <a:gd name="connsiteX3-595" fmla="*/ 8603595 w 8833173"/>
              <a:gd name="connsiteY3-596" fmla="*/ 115766 h 3779276"/>
              <a:gd name="connsiteX4-597" fmla="*/ 8833173 w 8833173"/>
              <a:gd name="connsiteY4-598" fmla="*/ 345344 h 3779276"/>
              <a:gd name="connsiteX5-599" fmla="*/ 8833173 w 8833173"/>
              <a:gd name="connsiteY5-600" fmla="*/ 3515873 h 3779276"/>
              <a:gd name="connsiteX6-601" fmla="*/ 5165950 w 8833173"/>
              <a:gd name="connsiteY6-602" fmla="*/ 3551986 h 3779276"/>
              <a:gd name="connsiteX7-603" fmla="*/ 1383220 w 8833173"/>
              <a:gd name="connsiteY7-604" fmla="*/ 3503860 h 3779276"/>
              <a:gd name="connsiteX8-605" fmla="*/ 180062 w 8833173"/>
              <a:gd name="connsiteY8-606" fmla="*/ 3400370 h 3779276"/>
              <a:gd name="connsiteX9-607" fmla="*/ 170437 w 8833173"/>
              <a:gd name="connsiteY9-608" fmla="*/ 1617307 h 3779276"/>
              <a:gd name="connsiteX10-609" fmla="*/ 180062 w 8833173"/>
              <a:gd name="connsiteY10-610" fmla="*/ 268342 h 37792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</a:cxnLst>
            <a:rect l="l" t="t" r="r" b="b"/>
            <a:pathLst>
              <a:path w="8833173" h="3779276">
                <a:moveTo>
                  <a:pt x="180062" y="268342"/>
                </a:moveTo>
                <a:cubicBezTo>
                  <a:pt x="579510" y="-1165"/>
                  <a:pt x="1647914" y="-1579"/>
                  <a:pt x="2567127" y="263"/>
                </a:cubicBezTo>
                <a:cubicBezTo>
                  <a:pt x="3486340" y="2105"/>
                  <a:pt x="4689260" y="260145"/>
                  <a:pt x="5695338" y="279395"/>
                </a:cubicBezTo>
                <a:cubicBezTo>
                  <a:pt x="6701416" y="298645"/>
                  <a:pt x="8080623" y="104775"/>
                  <a:pt x="8603595" y="115766"/>
                </a:cubicBezTo>
                <a:cubicBezTo>
                  <a:pt x="8730387" y="115766"/>
                  <a:pt x="8833173" y="218552"/>
                  <a:pt x="8833173" y="345344"/>
                </a:cubicBezTo>
                <a:lnTo>
                  <a:pt x="8833173" y="3515873"/>
                </a:lnTo>
                <a:cubicBezTo>
                  <a:pt x="8221969" y="4085606"/>
                  <a:pt x="6407609" y="3553988"/>
                  <a:pt x="5165950" y="3551986"/>
                </a:cubicBezTo>
                <a:cubicBezTo>
                  <a:pt x="3924291" y="3549984"/>
                  <a:pt x="2214201" y="3529129"/>
                  <a:pt x="1383220" y="3503860"/>
                </a:cubicBezTo>
                <a:cubicBezTo>
                  <a:pt x="552239" y="3478591"/>
                  <a:pt x="350108" y="3758109"/>
                  <a:pt x="180062" y="3400370"/>
                </a:cubicBezTo>
                <a:cubicBezTo>
                  <a:pt x="176854" y="2591052"/>
                  <a:pt x="170437" y="2139312"/>
                  <a:pt x="170437" y="1617307"/>
                </a:cubicBezTo>
                <a:cubicBezTo>
                  <a:pt x="170437" y="1095302"/>
                  <a:pt x="-219386" y="537849"/>
                  <a:pt x="180062" y="268342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7" name="组合 37"/>
          <p:cNvGrpSpPr/>
          <p:nvPr/>
        </p:nvGrpSpPr>
        <p:grpSpPr>
          <a:xfrm>
            <a:off x="750655" y="1276677"/>
            <a:ext cx="7700199" cy="3233672"/>
            <a:chOff x="946092" y="1963291"/>
            <a:chExt cx="8833173" cy="3779276"/>
          </a:xfrm>
        </p:grpSpPr>
        <p:sp>
          <p:nvSpPr>
            <p:cNvPr id="8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433015" y="2047166"/>
            <a:ext cx="6428096" cy="13157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这篇文章的题目是“父爱之舟”，结合课文内容谈一谈自己的理解。</a:t>
            </a:r>
          </a:p>
        </p:txBody>
      </p:sp>
    </p:spTree>
    <p:extLst>
      <p:ext uri="{BB962C8B-B14F-4D97-AF65-F5344CB8AC3E}">
        <p14:creationId xmlns:p14="http://schemas.microsoft.com/office/powerpoint/2010/main" val="4071498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027581">
            <a:off x="216303" y="159986"/>
            <a:ext cx="770211" cy="947430"/>
          </a:xfrm>
          <a:prstGeom prst="rect">
            <a:avLst/>
          </a:prstGeom>
        </p:spPr>
      </p:pic>
      <p:sp>
        <p:nvSpPr>
          <p:cNvPr id="11" name="文本框 32">
            <a:extLst>
              <a:ext uri="{FF2B5EF4-FFF2-40B4-BE49-F238E27FC236}">
                <a16:creationId xmlns="" xmlns:a16="http://schemas.microsoft.com/office/drawing/2014/main" id="{14B19FBE-24BE-4D67-B0DE-5BD079CC789B}"/>
              </a:ext>
            </a:extLst>
          </p:cNvPr>
          <p:cNvSpPr txBox="1"/>
          <p:nvPr/>
        </p:nvSpPr>
        <p:spPr>
          <a:xfrm>
            <a:off x="993037" y="525793"/>
            <a:ext cx="3920157" cy="4431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51C8B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精读课文，体会感情</a:t>
            </a:r>
            <a:endParaRPr lang="en-US" altLang="zh-CN" sz="2700" b="1" dirty="0">
              <a:solidFill>
                <a:srgbClr val="51C8B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: 圆角 4"/>
          <p:cNvSpPr/>
          <p:nvPr/>
        </p:nvSpPr>
        <p:spPr>
          <a:xfrm>
            <a:off x="807539" y="1406508"/>
            <a:ext cx="7458269" cy="3111080"/>
          </a:xfrm>
          <a:custGeom>
            <a:avLst/>
            <a:gdLst>
              <a:gd name="connsiteX0" fmla="*/ 0 w 8720488"/>
              <a:gd name="connsiteY0" fmla="*/ 229578 h 3629685"/>
              <a:gd name="connsiteX1" fmla="*/ 229578 w 8720488"/>
              <a:gd name="connsiteY1" fmla="*/ 0 h 3629685"/>
              <a:gd name="connsiteX2" fmla="*/ 8490910 w 8720488"/>
              <a:gd name="connsiteY2" fmla="*/ 0 h 3629685"/>
              <a:gd name="connsiteX3" fmla="*/ 8720488 w 8720488"/>
              <a:gd name="connsiteY3" fmla="*/ 229578 h 3629685"/>
              <a:gd name="connsiteX4" fmla="*/ 8720488 w 8720488"/>
              <a:gd name="connsiteY4" fmla="*/ 3400107 h 3629685"/>
              <a:gd name="connsiteX5" fmla="*/ 8490910 w 8720488"/>
              <a:gd name="connsiteY5" fmla="*/ 3629685 h 3629685"/>
              <a:gd name="connsiteX6" fmla="*/ 229578 w 8720488"/>
              <a:gd name="connsiteY6" fmla="*/ 3629685 h 3629685"/>
              <a:gd name="connsiteX7" fmla="*/ 0 w 8720488"/>
              <a:gd name="connsiteY7" fmla="*/ 3400107 h 3629685"/>
              <a:gd name="connsiteX8" fmla="*/ 0 w 8720488"/>
              <a:gd name="connsiteY8" fmla="*/ 229578 h 3629685"/>
              <a:gd name="connsiteX0-1" fmla="*/ 0 w 8720488"/>
              <a:gd name="connsiteY0-2" fmla="*/ 239203 h 3639310"/>
              <a:gd name="connsiteX1-3" fmla="*/ 229578 w 8720488"/>
              <a:gd name="connsiteY1-4" fmla="*/ 9625 h 3639310"/>
              <a:gd name="connsiteX2-5" fmla="*/ 2589196 w 8720488"/>
              <a:gd name="connsiteY2-6" fmla="*/ 0 h 3639310"/>
              <a:gd name="connsiteX3-7" fmla="*/ 8490910 w 8720488"/>
              <a:gd name="connsiteY3-8" fmla="*/ 9625 h 3639310"/>
              <a:gd name="connsiteX4-9" fmla="*/ 8720488 w 8720488"/>
              <a:gd name="connsiteY4-10" fmla="*/ 239203 h 3639310"/>
              <a:gd name="connsiteX5-11" fmla="*/ 8720488 w 8720488"/>
              <a:gd name="connsiteY5-12" fmla="*/ 3409732 h 3639310"/>
              <a:gd name="connsiteX6-13" fmla="*/ 8490910 w 8720488"/>
              <a:gd name="connsiteY6-14" fmla="*/ 3639310 h 3639310"/>
              <a:gd name="connsiteX7-15" fmla="*/ 229578 w 8720488"/>
              <a:gd name="connsiteY7-16" fmla="*/ 3639310 h 3639310"/>
              <a:gd name="connsiteX8-17" fmla="*/ 0 w 8720488"/>
              <a:gd name="connsiteY8-18" fmla="*/ 3409732 h 3639310"/>
              <a:gd name="connsiteX9" fmla="*/ 0 w 8720488"/>
              <a:gd name="connsiteY9" fmla="*/ 239203 h 3639310"/>
              <a:gd name="connsiteX0-19" fmla="*/ 0 w 8720488"/>
              <a:gd name="connsiteY0-20" fmla="*/ 248829 h 3648936"/>
              <a:gd name="connsiteX1-21" fmla="*/ 229578 w 8720488"/>
              <a:gd name="connsiteY1-22" fmla="*/ 19251 h 3648936"/>
              <a:gd name="connsiteX2-23" fmla="*/ 2589196 w 8720488"/>
              <a:gd name="connsiteY2-24" fmla="*/ 9626 h 3648936"/>
              <a:gd name="connsiteX3-25" fmla="*/ 5621154 w 8720488"/>
              <a:gd name="connsiteY3-26" fmla="*/ 0 h 3648936"/>
              <a:gd name="connsiteX4-27" fmla="*/ 8490910 w 8720488"/>
              <a:gd name="connsiteY4-28" fmla="*/ 19251 h 3648936"/>
              <a:gd name="connsiteX5-29" fmla="*/ 8720488 w 8720488"/>
              <a:gd name="connsiteY5-30" fmla="*/ 248829 h 3648936"/>
              <a:gd name="connsiteX6-31" fmla="*/ 8720488 w 8720488"/>
              <a:gd name="connsiteY6-32" fmla="*/ 3419358 h 3648936"/>
              <a:gd name="connsiteX7-33" fmla="*/ 8490910 w 8720488"/>
              <a:gd name="connsiteY7-34" fmla="*/ 3648936 h 3648936"/>
              <a:gd name="connsiteX8-35" fmla="*/ 229578 w 8720488"/>
              <a:gd name="connsiteY8-36" fmla="*/ 3648936 h 3648936"/>
              <a:gd name="connsiteX9-37" fmla="*/ 0 w 8720488"/>
              <a:gd name="connsiteY9-38" fmla="*/ 3419358 h 3648936"/>
              <a:gd name="connsiteX10" fmla="*/ 0 w 8720488"/>
              <a:gd name="connsiteY10" fmla="*/ 248829 h 3648936"/>
              <a:gd name="connsiteX0-39" fmla="*/ 0 w 8720488"/>
              <a:gd name="connsiteY0-40" fmla="*/ 239203 h 3639310"/>
              <a:gd name="connsiteX1-41" fmla="*/ 229578 w 8720488"/>
              <a:gd name="connsiteY1-42" fmla="*/ 9625 h 3639310"/>
              <a:gd name="connsiteX2-43" fmla="*/ 2589196 w 8720488"/>
              <a:gd name="connsiteY2-44" fmla="*/ 0 h 3639310"/>
              <a:gd name="connsiteX3-45" fmla="*/ 5582653 w 8720488"/>
              <a:gd name="connsiteY3-46" fmla="*/ 173254 h 3639310"/>
              <a:gd name="connsiteX4-47" fmla="*/ 8490910 w 8720488"/>
              <a:gd name="connsiteY4-48" fmla="*/ 9625 h 3639310"/>
              <a:gd name="connsiteX5-49" fmla="*/ 8720488 w 8720488"/>
              <a:gd name="connsiteY5-50" fmla="*/ 239203 h 3639310"/>
              <a:gd name="connsiteX6-51" fmla="*/ 8720488 w 8720488"/>
              <a:gd name="connsiteY6-52" fmla="*/ 3409732 h 3639310"/>
              <a:gd name="connsiteX7-53" fmla="*/ 8490910 w 8720488"/>
              <a:gd name="connsiteY7-54" fmla="*/ 3639310 h 3639310"/>
              <a:gd name="connsiteX8-55" fmla="*/ 229578 w 8720488"/>
              <a:gd name="connsiteY8-56" fmla="*/ 3639310 h 3639310"/>
              <a:gd name="connsiteX9-57" fmla="*/ 0 w 8720488"/>
              <a:gd name="connsiteY9-58" fmla="*/ 3409732 h 3639310"/>
              <a:gd name="connsiteX10-59" fmla="*/ 0 w 8720488"/>
              <a:gd name="connsiteY10-60" fmla="*/ 239203 h 3639310"/>
              <a:gd name="connsiteX0-61" fmla="*/ 0 w 8720488"/>
              <a:gd name="connsiteY0-62" fmla="*/ 239203 h 3639310"/>
              <a:gd name="connsiteX1-63" fmla="*/ 229578 w 8720488"/>
              <a:gd name="connsiteY1-64" fmla="*/ 9625 h 3639310"/>
              <a:gd name="connsiteX2-65" fmla="*/ 2589196 w 8720488"/>
              <a:gd name="connsiteY2-66" fmla="*/ 0 h 3639310"/>
              <a:gd name="connsiteX3-67" fmla="*/ 5582653 w 8720488"/>
              <a:gd name="connsiteY3-68" fmla="*/ 173254 h 3639310"/>
              <a:gd name="connsiteX4-69" fmla="*/ 8490910 w 8720488"/>
              <a:gd name="connsiteY4-70" fmla="*/ 9625 h 3639310"/>
              <a:gd name="connsiteX5-71" fmla="*/ 8720488 w 8720488"/>
              <a:gd name="connsiteY5-72" fmla="*/ 239203 h 3639310"/>
              <a:gd name="connsiteX6-73" fmla="*/ 8720488 w 8720488"/>
              <a:gd name="connsiteY6-74" fmla="*/ 3409732 h 3639310"/>
              <a:gd name="connsiteX7-75" fmla="*/ 8490910 w 8720488"/>
              <a:gd name="connsiteY7-76" fmla="*/ 3639310 h 3639310"/>
              <a:gd name="connsiteX8-77" fmla="*/ 229578 w 8720488"/>
              <a:gd name="connsiteY8-78" fmla="*/ 3639310 h 3639310"/>
              <a:gd name="connsiteX9-79" fmla="*/ 0 w 8720488"/>
              <a:gd name="connsiteY9-80" fmla="*/ 3409732 h 3639310"/>
              <a:gd name="connsiteX10-81" fmla="*/ 0 w 8720488"/>
              <a:gd name="connsiteY10-82" fmla="*/ 239203 h 3639310"/>
              <a:gd name="connsiteX0-83" fmla="*/ 0 w 8720488"/>
              <a:gd name="connsiteY0-84" fmla="*/ 239246 h 3639353"/>
              <a:gd name="connsiteX1-85" fmla="*/ 229578 w 8720488"/>
              <a:gd name="connsiteY1-86" fmla="*/ 9668 h 3639353"/>
              <a:gd name="connsiteX2-87" fmla="*/ 2589196 w 8720488"/>
              <a:gd name="connsiteY2-88" fmla="*/ 43 h 3639353"/>
              <a:gd name="connsiteX3-89" fmla="*/ 5582653 w 8720488"/>
              <a:gd name="connsiteY3-90" fmla="*/ 173297 h 3639353"/>
              <a:gd name="connsiteX4-91" fmla="*/ 8490910 w 8720488"/>
              <a:gd name="connsiteY4-92" fmla="*/ 9668 h 3639353"/>
              <a:gd name="connsiteX5-93" fmla="*/ 8720488 w 8720488"/>
              <a:gd name="connsiteY5-94" fmla="*/ 239246 h 3639353"/>
              <a:gd name="connsiteX6-95" fmla="*/ 8720488 w 8720488"/>
              <a:gd name="connsiteY6-96" fmla="*/ 3409775 h 3639353"/>
              <a:gd name="connsiteX7-97" fmla="*/ 8490910 w 8720488"/>
              <a:gd name="connsiteY7-98" fmla="*/ 3639353 h 3639353"/>
              <a:gd name="connsiteX8-99" fmla="*/ 229578 w 8720488"/>
              <a:gd name="connsiteY8-100" fmla="*/ 3639353 h 3639353"/>
              <a:gd name="connsiteX9-101" fmla="*/ 0 w 8720488"/>
              <a:gd name="connsiteY9-102" fmla="*/ 3409775 h 3639353"/>
              <a:gd name="connsiteX10-103" fmla="*/ 0 w 8720488"/>
              <a:gd name="connsiteY10-104" fmla="*/ 239246 h 3639353"/>
              <a:gd name="connsiteX0-105" fmla="*/ 0 w 8720488"/>
              <a:gd name="connsiteY0-106" fmla="*/ 345110 h 3745217"/>
              <a:gd name="connsiteX1-107" fmla="*/ 229578 w 8720488"/>
              <a:gd name="connsiteY1-108" fmla="*/ 115532 h 3745217"/>
              <a:gd name="connsiteX2-109" fmla="*/ 2454442 w 8720488"/>
              <a:gd name="connsiteY2-110" fmla="*/ 29 h 3745217"/>
              <a:gd name="connsiteX3-111" fmla="*/ 5582653 w 8720488"/>
              <a:gd name="connsiteY3-112" fmla="*/ 279161 h 3745217"/>
              <a:gd name="connsiteX4-113" fmla="*/ 8490910 w 8720488"/>
              <a:gd name="connsiteY4-114" fmla="*/ 115532 h 3745217"/>
              <a:gd name="connsiteX5-115" fmla="*/ 8720488 w 8720488"/>
              <a:gd name="connsiteY5-116" fmla="*/ 345110 h 3745217"/>
              <a:gd name="connsiteX6-117" fmla="*/ 8720488 w 8720488"/>
              <a:gd name="connsiteY6-118" fmla="*/ 3515639 h 3745217"/>
              <a:gd name="connsiteX7-119" fmla="*/ 8490910 w 8720488"/>
              <a:gd name="connsiteY7-120" fmla="*/ 3745217 h 3745217"/>
              <a:gd name="connsiteX8-121" fmla="*/ 229578 w 8720488"/>
              <a:gd name="connsiteY8-122" fmla="*/ 3745217 h 3745217"/>
              <a:gd name="connsiteX9-123" fmla="*/ 0 w 8720488"/>
              <a:gd name="connsiteY9-124" fmla="*/ 3515639 h 3745217"/>
              <a:gd name="connsiteX10-125" fmla="*/ 0 w 8720488"/>
              <a:gd name="connsiteY10-126" fmla="*/ 345110 h 3745217"/>
              <a:gd name="connsiteX0-127" fmla="*/ 0 w 8720488"/>
              <a:gd name="connsiteY0-128" fmla="*/ 389645 h 3789752"/>
              <a:gd name="connsiteX1-129" fmla="*/ 2454442 w 8720488"/>
              <a:gd name="connsiteY1-130" fmla="*/ 44564 h 3789752"/>
              <a:gd name="connsiteX2-131" fmla="*/ 5582653 w 8720488"/>
              <a:gd name="connsiteY2-132" fmla="*/ 323696 h 3789752"/>
              <a:gd name="connsiteX3-133" fmla="*/ 8490910 w 8720488"/>
              <a:gd name="connsiteY3-134" fmla="*/ 160067 h 3789752"/>
              <a:gd name="connsiteX4-135" fmla="*/ 8720488 w 8720488"/>
              <a:gd name="connsiteY4-136" fmla="*/ 389645 h 3789752"/>
              <a:gd name="connsiteX5-137" fmla="*/ 8720488 w 8720488"/>
              <a:gd name="connsiteY5-138" fmla="*/ 3560174 h 3789752"/>
              <a:gd name="connsiteX6-139" fmla="*/ 8490910 w 8720488"/>
              <a:gd name="connsiteY6-140" fmla="*/ 3789752 h 3789752"/>
              <a:gd name="connsiteX7-141" fmla="*/ 229578 w 8720488"/>
              <a:gd name="connsiteY7-142" fmla="*/ 3789752 h 3789752"/>
              <a:gd name="connsiteX8-143" fmla="*/ 0 w 8720488"/>
              <a:gd name="connsiteY8-144" fmla="*/ 3560174 h 3789752"/>
              <a:gd name="connsiteX9-145" fmla="*/ 0 w 8720488"/>
              <a:gd name="connsiteY9-146" fmla="*/ 389645 h 3789752"/>
              <a:gd name="connsiteX0-147" fmla="*/ 9625 w 8730113"/>
              <a:gd name="connsiteY0-148" fmla="*/ 389645 h 3789752"/>
              <a:gd name="connsiteX1-149" fmla="*/ 2464067 w 8730113"/>
              <a:gd name="connsiteY1-150" fmla="*/ 44564 h 3789752"/>
              <a:gd name="connsiteX2-151" fmla="*/ 5592278 w 8730113"/>
              <a:gd name="connsiteY2-152" fmla="*/ 323696 h 3789752"/>
              <a:gd name="connsiteX3-153" fmla="*/ 8500535 w 8730113"/>
              <a:gd name="connsiteY3-154" fmla="*/ 160067 h 3789752"/>
              <a:gd name="connsiteX4-155" fmla="*/ 8730113 w 8730113"/>
              <a:gd name="connsiteY4-156" fmla="*/ 389645 h 3789752"/>
              <a:gd name="connsiteX5-157" fmla="*/ 8730113 w 8730113"/>
              <a:gd name="connsiteY5-158" fmla="*/ 3560174 h 3789752"/>
              <a:gd name="connsiteX6-159" fmla="*/ 8500535 w 8730113"/>
              <a:gd name="connsiteY6-160" fmla="*/ 3789752 h 3789752"/>
              <a:gd name="connsiteX7-161" fmla="*/ 239203 w 8730113"/>
              <a:gd name="connsiteY7-162" fmla="*/ 3789752 h 3789752"/>
              <a:gd name="connsiteX8-163" fmla="*/ 9625 w 8730113"/>
              <a:gd name="connsiteY8-164" fmla="*/ 3560174 h 3789752"/>
              <a:gd name="connsiteX9-165" fmla="*/ 0 w 8730113"/>
              <a:gd name="connsiteY9-166" fmla="*/ 1132219 h 3789752"/>
              <a:gd name="connsiteX10-167" fmla="*/ 9625 w 8730113"/>
              <a:gd name="connsiteY10-168" fmla="*/ 389645 h 3789752"/>
              <a:gd name="connsiteX0-169" fmla="*/ 10270 w 8730758"/>
              <a:gd name="connsiteY0-170" fmla="*/ 389645 h 3789752"/>
              <a:gd name="connsiteX1-171" fmla="*/ 2464712 w 8730758"/>
              <a:gd name="connsiteY1-172" fmla="*/ 44564 h 3789752"/>
              <a:gd name="connsiteX2-173" fmla="*/ 5592923 w 8730758"/>
              <a:gd name="connsiteY2-174" fmla="*/ 323696 h 3789752"/>
              <a:gd name="connsiteX3-175" fmla="*/ 8501180 w 8730758"/>
              <a:gd name="connsiteY3-176" fmla="*/ 160067 h 3789752"/>
              <a:gd name="connsiteX4-177" fmla="*/ 8730758 w 8730758"/>
              <a:gd name="connsiteY4-178" fmla="*/ 389645 h 3789752"/>
              <a:gd name="connsiteX5-179" fmla="*/ 8730758 w 8730758"/>
              <a:gd name="connsiteY5-180" fmla="*/ 3560174 h 3789752"/>
              <a:gd name="connsiteX6-181" fmla="*/ 8501180 w 8730758"/>
              <a:gd name="connsiteY6-182" fmla="*/ 3789752 h 3789752"/>
              <a:gd name="connsiteX7-183" fmla="*/ 239848 w 8730758"/>
              <a:gd name="connsiteY7-184" fmla="*/ 3789752 h 3789752"/>
              <a:gd name="connsiteX8-185" fmla="*/ 10270 w 8730758"/>
              <a:gd name="connsiteY8-186" fmla="*/ 3560174 h 3789752"/>
              <a:gd name="connsiteX9-187" fmla="*/ 645 w 8730758"/>
              <a:gd name="connsiteY9-188" fmla="*/ 1132219 h 3789752"/>
              <a:gd name="connsiteX10-189" fmla="*/ 10270 w 8730758"/>
              <a:gd name="connsiteY10-190" fmla="*/ 389645 h 3789752"/>
              <a:gd name="connsiteX0-191" fmla="*/ 66 w 8720554"/>
              <a:gd name="connsiteY0-192" fmla="*/ 389645 h 3789752"/>
              <a:gd name="connsiteX1-193" fmla="*/ 2454508 w 8720554"/>
              <a:gd name="connsiteY1-194" fmla="*/ 44564 h 3789752"/>
              <a:gd name="connsiteX2-195" fmla="*/ 5582719 w 8720554"/>
              <a:gd name="connsiteY2-196" fmla="*/ 323696 h 3789752"/>
              <a:gd name="connsiteX3-197" fmla="*/ 8490976 w 8720554"/>
              <a:gd name="connsiteY3-198" fmla="*/ 160067 h 3789752"/>
              <a:gd name="connsiteX4-199" fmla="*/ 8720554 w 8720554"/>
              <a:gd name="connsiteY4-200" fmla="*/ 389645 h 3789752"/>
              <a:gd name="connsiteX5-201" fmla="*/ 8720554 w 8720554"/>
              <a:gd name="connsiteY5-202" fmla="*/ 3560174 h 3789752"/>
              <a:gd name="connsiteX6-203" fmla="*/ 8490976 w 8720554"/>
              <a:gd name="connsiteY6-204" fmla="*/ 3789752 h 3789752"/>
              <a:gd name="connsiteX7-205" fmla="*/ 229644 w 8720554"/>
              <a:gd name="connsiteY7-206" fmla="*/ 3789752 h 3789752"/>
              <a:gd name="connsiteX8-207" fmla="*/ 66 w 8720554"/>
              <a:gd name="connsiteY8-208" fmla="*/ 3560174 h 3789752"/>
              <a:gd name="connsiteX9-209" fmla="*/ 115569 w 8720554"/>
              <a:gd name="connsiteY9-210" fmla="*/ 1151469 h 3789752"/>
              <a:gd name="connsiteX10-211" fmla="*/ 66 w 8720554"/>
              <a:gd name="connsiteY10-212" fmla="*/ 389645 h 3789752"/>
              <a:gd name="connsiteX0-213" fmla="*/ 698 w 8721186"/>
              <a:gd name="connsiteY0-214" fmla="*/ 345407 h 3745514"/>
              <a:gd name="connsiteX1-215" fmla="*/ 2455140 w 8721186"/>
              <a:gd name="connsiteY1-216" fmla="*/ 326 h 3745514"/>
              <a:gd name="connsiteX2-217" fmla="*/ 5583351 w 8721186"/>
              <a:gd name="connsiteY2-218" fmla="*/ 279458 h 3745514"/>
              <a:gd name="connsiteX3-219" fmla="*/ 8491608 w 8721186"/>
              <a:gd name="connsiteY3-220" fmla="*/ 115829 h 3745514"/>
              <a:gd name="connsiteX4-221" fmla="*/ 8721186 w 8721186"/>
              <a:gd name="connsiteY4-222" fmla="*/ 345407 h 3745514"/>
              <a:gd name="connsiteX5-223" fmla="*/ 8721186 w 8721186"/>
              <a:gd name="connsiteY5-224" fmla="*/ 3515936 h 3745514"/>
              <a:gd name="connsiteX6-225" fmla="*/ 8491608 w 8721186"/>
              <a:gd name="connsiteY6-226" fmla="*/ 3745514 h 3745514"/>
              <a:gd name="connsiteX7-227" fmla="*/ 230276 w 8721186"/>
              <a:gd name="connsiteY7-228" fmla="*/ 3745514 h 3745514"/>
              <a:gd name="connsiteX8-229" fmla="*/ 698 w 8721186"/>
              <a:gd name="connsiteY8-230" fmla="*/ 3515936 h 3745514"/>
              <a:gd name="connsiteX9-231" fmla="*/ 116201 w 8721186"/>
              <a:gd name="connsiteY9-232" fmla="*/ 1107231 h 3745514"/>
              <a:gd name="connsiteX10-233" fmla="*/ 698 w 8721186"/>
              <a:gd name="connsiteY10-234" fmla="*/ 345407 h 3745514"/>
              <a:gd name="connsiteX0-235" fmla="*/ 67448 w 8720559"/>
              <a:gd name="connsiteY0-236" fmla="*/ 268201 h 3745310"/>
              <a:gd name="connsiteX1-237" fmla="*/ 2454513 w 8720559"/>
              <a:gd name="connsiteY1-238" fmla="*/ 122 h 3745310"/>
              <a:gd name="connsiteX2-239" fmla="*/ 5582724 w 8720559"/>
              <a:gd name="connsiteY2-240" fmla="*/ 279254 h 3745310"/>
              <a:gd name="connsiteX3-241" fmla="*/ 8490981 w 8720559"/>
              <a:gd name="connsiteY3-242" fmla="*/ 115625 h 3745310"/>
              <a:gd name="connsiteX4-243" fmla="*/ 8720559 w 8720559"/>
              <a:gd name="connsiteY4-244" fmla="*/ 345203 h 3745310"/>
              <a:gd name="connsiteX5-245" fmla="*/ 8720559 w 8720559"/>
              <a:gd name="connsiteY5-246" fmla="*/ 3515732 h 3745310"/>
              <a:gd name="connsiteX6-247" fmla="*/ 8490981 w 8720559"/>
              <a:gd name="connsiteY6-248" fmla="*/ 3745310 h 3745310"/>
              <a:gd name="connsiteX7-249" fmla="*/ 229649 w 8720559"/>
              <a:gd name="connsiteY7-250" fmla="*/ 3745310 h 3745310"/>
              <a:gd name="connsiteX8-251" fmla="*/ 71 w 8720559"/>
              <a:gd name="connsiteY8-252" fmla="*/ 3515732 h 3745310"/>
              <a:gd name="connsiteX9-253" fmla="*/ 115574 w 8720559"/>
              <a:gd name="connsiteY9-254" fmla="*/ 1107027 h 3745310"/>
              <a:gd name="connsiteX10-255" fmla="*/ 67448 w 8720559"/>
              <a:gd name="connsiteY10-256" fmla="*/ 268201 h 3745310"/>
              <a:gd name="connsiteX0-257" fmla="*/ 67448 w 8720559"/>
              <a:gd name="connsiteY0-258" fmla="*/ 268201 h 3745310"/>
              <a:gd name="connsiteX1-259" fmla="*/ 2454513 w 8720559"/>
              <a:gd name="connsiteY1-260" fmla="*/ 122 h 3745310"/>
              <a:gd name="connsiteX2-261" fmla="*/ 5582724 w 8720559"/>
              <a:gd name="connsiteY2-262" fmla="*/ 279254 h 3745310"/>
              <a:gd name="connsiteX3-263" fmla="*/ 8490981 w 8720559"/>
              <a:gd name="connsiteY3-264" fmla="*/ 115625 h 3745310"/>
              <a:gd name="connsiteX4-265" fmla="*/ 8720559 w 8720559"/>
              <a:gd name="connsiteY4-266" fmla="*/ 345203 h 3745310"/>
              <a:gd name="connsiteX5-267" fmla="*/ 8720559 w 8720559"/>
              <a:gd name="connsiteY5-268" fmla="*/ 3515732 h 3745310"/>
              <a:gd name="connsiteX6-269" fmla="*/ 8490981 w 8720559"/>
              <a:gd name="connsiteY6-270" fmla="*/ 3745310 h 3745310"/>
              <a:gd name="connsiteX7-271" fmla="*/ 229649 w 8720559"/>
              <a:gd name="connsiteY7-272" fmla="*/ 3745310 h 3745310"/>
              <a:gd name="connsiteX8-273" fmla="*/ 71 w 8720559"/>
              <a:gd name="connsiteY8-274" fmla="*/ 3515732 h 3745310"/>
              <a:gd name="connsiteX9-275" fmla="*/ 115574 w 8720559"/>
              <a:gd name="connsiteY9-276" fmla="*/ 1107027 h 3745310"/>
              <a:gd name="connsiteX10-277" fmla="*/ 67448 w 8720559"/>
              <a:gd name="connsiteY10-278" fmla="*/ 268201 h 3745310"/>
              <a:gd name="connsiteX0-279" fmla="*/ 177533 w 8830644"/>
              <a:gd name="connsiteY0-280" fmla="*/ 268342 h 3745451"/>
              <a:gd name="connsiteX1-281" fmla="*/ 2564598 w 8830644"/>
              <a:gd name="connsiteY1-282" fmla="*/ 263 h 3745451"/>
              <a:gd name="connsiteX2-283" fmla="*/ 5692809 w 8830644"/>
              <a:gd name="connsiteY2-284" fmla="*/ 279395 h 3745451"/>
              <a:gd name="connsiteX3-285" fmla="*/ 8601066 w 8830644"/>
              <a:gd name="connsiteY3-286" fmla="*/ 115766 h 3745451"/>
              <a:gd name="connsiteX4-287" fmla="*/ 8830644 w 8830644"/>
              <a:gd name="connsiteY4-288" fmla="*/ 345344 h 3745451"/>
              <a:gd name="connsiteX5-289" fmla="*/ 8830644 w 8830644"/>
              <a:gd name="connsiteY5-290" fmla="*/ 3515873 h 3745451"/>
              <a:gd name="connsiteX6-291" fmla="*/ 8601066 w 8830644"/>
              <a:gd name="connsiteY6-292" fmla="*/ 3745451 h 3745451"/>
              <a:gd name="connsiteX7-293" fmla="*/ 339734 w 8830644"/>
              <a:gd name="connsiteY7-294" fmla="*/ 3745451 h 3745451"/>
              <a:gd name="connsiteX8-295" fmla="*/ 110156 w 8830644"/>
              <a:gd name="connsiteY8-296" fmla="*/ 3515873 h 3745451"/>
              <a:gd name="connsiteX9-297" fmla="*/ 167908 w 8830644"/>
              <a:gd name="connsiteY9-298" fmla="*/ 1617307 h 3745451"/>
              <a:gd name="connsiteX10-299" fmla="*/ 177533 w 8830644"/>
              <a:gd name="connsiteY10-300" fmla="*/ 268342 h 3745451"/>
              <a:gd name="connsiteX0-301" fmla="*/ 177533 w 8830644"/>
              <a:gd name="connsiteY0-302" fmla="*/ 268342 h 3745451"/>
              <a:gd name="connsiteX1-303" fmla="*/ 2564598 w 8830644"/>
              <a:gd name="connsiteY1-304" fmla="*/ 263 h 3745451"/>
              <a:gd name="connsiteX2-305" fmla="*/ 5692809 w 8830644"/>
              <a:gd name="connsiteY2-306" fmla="*/ 279395 h 3745451"/>
              <a:gd name="connsiteX3-307" fmla="*/ 8601066 w 8830644"/>
              <a:gd name="connsiteY3-308" fmla="*/ 115766 h 3745451"/>
              <a:gd name="connsiteX4-309" fmla="*/ 8830644 w 8830644"/>
              <a:gd name="connsiteY4-310" fmla="*/ 345344 h 3745451"/>
              <a:gd name="connsiteX5-311" fmla="*/ 8830644 w 8830644"/>
              <a:gd name="connsiteY5-312" fmla="*/ 3515873 h 3745451"/>
              <a:gd name="connsiteX6-313" fmla="*/ 8601066 w 8830644"/>
              <a:gd name="connsiteY6-314" fmla="*/ 3745451 h 3745451"/>
              <a:gd name="connsiteX7-315" fmla="*/ 110156 w 8830644"/>
              <a:gd name="connsiteY7-316" fmla="*/ 3515873 h 3745451"/>
              <a:gd name="connsiteX8-317" fmla="*/ 167908 w 8830644"/>
              <a:gd name="connsiteY8-318" fmla="*/ 1617307 h 3745451"/>
              <a:gd name="connsiteX9-319" fmla="*/ 177533 w 8830644"/>
              <a:gd name="connsiteY9-320" fmla="*/ 268342 h 3745451"/>
              <a:gd name="connsiteX0-321" fmla="*/ 177533 w 8830644"/>
              <a:gd name="connsiteY0-322" fmla="*/ 268342 h 3745451"/>
              <a:gd name="connsiteX1-323" fmla="*/ 2564598 w 8830644"/>
              <a:gd name="connsiteY1-324" fmla="*/ 263 h 3745451"/>
              <a:gd name="connsiteX2-325" fmla="*/ 5692809 w 8830644"/>
              <a:gd name="connsiteY2-326" fmla="*/ 279395 h 3745451"/>
              <a:gd name="connsiteX3-327" fmla="*/ 8601066 w 8830644"/>
              <a:gd name="connsiteY3-328" fmla="*/ 115766 h 3745451"/>
              <a:gd name="connsiteX4-329" fmla="*/ 8830644 w 8830644"/>
              <a:gd name="connsiteY4-330" fmla="*/ 345344 h 3745451"/>
              <a:gd name="connsiteX5-331" fmla="*/ 8830644 w 8830644"/>
              <a:gd name="connsiteY5-332" fmla="*/ 3515873 h 3745451"/>
              <a:gd name="connsiteX6-333" fmla="*/ 8601066 w 8830644"/>
              <a:gd name="connsiteY6-334" fmla="*/ 3745451 h 3745451"/>
              <a:gd name="connsiteX7-335" fmla="*/ 1727201 w 8830644"/>
              <a:gd name="connsiteY7-336" fmla="*/ 3532736 h 3745451"/>
              <a:gd name="connsiteX8-337" fmla="*/ 110156 w 8830644"/>
              <a:gd name="connsiteY8-338" fmla="*/ 3515873 h 3745451"/>
              <a:gd name="connsiteX9-339" fmla="*/ 167908 w 8830644"/>
              <a:gd name="connsiteY9-340" fmla="*/ 1617307 h 3745451"/>
              <a:gd name="connsiteX10-341" fmla="*/ 177533 w 8830644"/>
              <a:gd name="connsiteY10-342" fmla="*/ 268342 h 3745451"/>
              <a:gd name="connsiteX0-343" fmla="*/ 177533 w 8830644"/>
              <a:gd name="connsiteY0-344" fmla="*/ 268342 h 3840744"/>
              <a:gd name="connsiteX1-345" fmla="*/ 2564598 w 8830644"/>
              <a:gd name="connsiteY1-346" fmla="*/ 263 h 3840744"/>
              <a:gd name="connsiteX2-347" fmla="*/ 5692809 w 8830644"/>
              <a:gd name="connsiteY2-348" fmla="*/ 279395 h 3840744"/>
              <a:gd name="connsiteX3-349" fmla="*/ 8601066 w 8830644"/>
              <a:gd name="connsiteY3-350" fmla="*/ 115766 h 3840744"/>
              <a:gd name="connsiteX4-351" fmla="*/ 8830644 w 8830644"/>
              <a:gd name="connsiteY4-352" fmla="*/ 345344 h 3840744"/>
              <a:gd name="connsiteX5-353" fmla="*/ 8830644 w 8830644"/>
              <a:gd name="connsiteY5-354" fmla="*/ 3515873 h 3840744"/>
              <a:gd name="connsiteX6-355" fmla="*/ 8601066 w 8830644"/>
              <a:gd name="connsiteY6-356" fmla="*/ 3745451 h 3840744"/>
              <a:gd name="connsiteX7-357" fmla="*/ 1390316 w 8830644"/>
              <a:gd name="connsiteY7-358" fmla="*/ 3840744 h 3840744"/>
              <a:gd name="connsiteX8-359" fmla="*/ 110156 w 8830644"/>
              <a:gd name="connsiteY8-360" fmla="*/ 3515873 h 3840744"/>
              <a:gd name="connsiteX9-361" fmla="*/ 167908 w 8830644"/>
              <a:gd name="connsiteY9-362" fmla="*/ 1617307 h 3840744"/>
              <a:gd name="connsiteX10-363" fmla="*/ 177533 w 8830644"/>
              <a:gd name="connsiteY10-364" fmla="*/ 268342 h 3840744"/>
              <a:gd name="connsiteX0-365" fmla="*/ 177533 w 8830644"/>
              <a:gd name="connsiteY0-366" fmla="*/ 268342 h 3763742"/>
              <a:gd name="connsiteX1-367" fmla="*/ 2564598 w 8830644"/>
              <a:gd name="connsiteY1-368" fmla="*/ 263 h 3763742"/>
              <a:gd name="connsiteX2-369" fmla="*/ 5692809 w 8830644"/>
              <a:gd name="connsiteY2-370" fmla="*/ 279395 h 3763742"/>
              <a:gd name="connsiteX3-371" fmla="*/ 8601066 w 8830644"/>
              <a:gd name="connsiteY3-372" fmla="*/ 115766 h 3763742"/>
              <a:gd name="connsiteX4-373" fmla="*/ 8830644 w 8830644"/>
              <a:gd name="connsiteY4-374" fmla="*/ 345344 h 3763742"/>
              <a:gd name="connsiteX5-375" fmla="*/ 8830644 w 8830644"/>
              <a:gd name="connsiteY5-376" fmla="*/ 3515873 h 3763742"/>
              <a:gd name="connsiteX6-377" fmla="*/ 8601066 w 8830644"/>
              <a:gd name="connsiteY6-378" fmla="*/ 3745451 h 3763742"/>
              <a:gd name="connsiteX7-379" fmla="*/ 1188186 w 8830644"/>
              <a:gd name="connsiteY7-380" fmla="*/ 3763742 h 3763742"/>
              <a:gd name="connsiteX8-381" fmla="*/ 110156 w 8830644"/>
              <a:gd name="connsiteY8-382" fmla="*/ 3515873 h 3763742"/>
              <a:gd name="connsiteX9-383" fmla="*/ 167908 w 8830644"/>
              <a:gd name="connsiteY9-384" fmla="*/ 1617307 h 3763742"/>
              <a:gd name="connsiteX10-385" fmla="*/ 177533 w 8830644"/>
              <a:gd name="connsiteY10-386" fmla="*/ 268342 h 3763742"/>
              <a:gd name="connsiteX0-387" fmla="*/ 400076 w 9053187"/>
              <a:gd name="connsiteY0-388" fmla="*/ 268342 h 3782323"/>
              <a:gd name="connsiteX1-389" fmla="*/ 2787141 w 9053187"/>
              <a:gd name="connsiteY1-390" fmla="*/ 263 h 3782323"/>
              <a:gd name="connsiteX2-391" fmla="*/ 5915352 w 9053187"/>
              <a:gd name="connsiteY2-392" fmla="*/ 279395 h 3782323"/>
              <a:gd name="connsiteX3-393" fmla="*/ 8823609 w 9053187"/>
              <a:gd name="connsiteY3-394" fmla="*/ 115766 h 3782323"/>
              <a:gd name="connsiteX4-395" fmla="*/ 9053187 w 9053187"/>
              <a:gd name="connsiteY4-396" fmla="*/ 345344 h 3782323"/>
              <a:gd name="connsiteX5-397" fmla="*/ 9053187 w 9053187"/>
              <a:gd name="connsiteY5-398" fmla="*/ 3515873 h 3782323"/>
              <a:gd name="connsiteX6-399" fmla="*/ 8823609 w 9053187"/>
              <a:gd name="connsiteY6-400" fmla="*/ 3745451 h 3782323"/>
              <a:gd name="connsiteX7-401" fmla="*/ 1410729 w 9053187"/>
              <a:gd name="connsiteY7-402" fmla="*/ 3763742 h 3782323"/>
              <a:gd name="connsiteX8-403" fmla="*/ 332699 w 9053187"/>
              <a:gd name="connsiteY8-404" fmla="*/ 3515873 h 3782323"/>
              <a:gd name="connsiteX9-405" fmla="*/ 390451 w 9053187"/>
              <a:gd name="connsiteY9-406" fmla="*/ 1617307 h 3782323"/>
              <a:gd name="connsiteX10-407" fmla="*/ 400076 w 9053187"/>
              <a:gd name="connsiteY10-408" fmla="*/ 268342 h 3782323"/>
              <a:gd name="connsiteX0-409" fmla="*/ 177534 w 8830645"/>
              <a:gd name="connsiteY0-410" fmla="*/ 268342 h 3786549"/>
              <a:gd name="connsiteX1-411" fmla="*/ 2564599 w 8830645"/>
              <a:gd name="connsiteY1-412" fmla="*/ 263 h 3786549"/>
              <a:gd name="connsiteX2-413" fmla="*/ 5692810 w 8830645"/>
              <a:gd name="connsiteY2-414" fmla="*/ 279395 h 3786549"/>
              <a:gd name="connsiteX3-415" fmla="*/ 8601067 w 8830645"/>
              <a:gd name="connsiteY3-416" fmla="*/ 115766 h 3786549"/>
              <a:gd name="connsiteX4-417" fmla="*/ 8830645 w 8830645"/>
              <a:gd name="connsiteY4-418" fmla="*/ 345344 h 3786549"/>
              <a:gd name="connsiteX5-419" fmla="*/ 8830645 w 8830645"/>
              <a:gd name="connsiteY5-420" fmla="*/ 3515873 h 3786549"/>
              <a:gd name="connsiteX6-421" fmla="*/ 8601067 w 8830645"/>
              <a:gd name="connsiteY6-422" fmla="*/ 3745451 h 3786549"/>
              <a:gd name="connsiteX7-423" fmla="*/ 1188187 w 8830645"/>
              <a:gd name="connsiteY7-424" fmla="*/ 3763742 h 3786549"/>
              <a:gd name="connsiteX8-425" fmla="*/ 110157 w 8830645"/>
              <a:gd name="connsiteY8-426" fmla="*/ 3515873 h 3786549"/>
              <a:gd name="connsiteX9-427" fmla="*/ 167909 w 8830645"/>
              <a:gd name="connsiteY9-428" fmla="*/ 1617307 h 3786549"/>
              <a:gd name="connsiteX10-429" fmla="*/ 177534 w 8830645"/>
              <a:gd name="connsiteY10-430" fmla="*/ 268342 h 3786549"/>
              <a:gd name="connsiteX0-431" fmla="*/ 177534 w 8830645"/>
              <a:gd name="connsiteY0-432" fmla="*/ 268342 h 3745451"/>
              <a:gd name="connsiteX1-433" fmla="*/ 2564599 w 8830645"/>
              <a:gd name="connsiteY1-434" fmla="*/ 263 h 3745451"/>
              <a:gd name="connsiteX2-435" fmla="*/ 5692810 w 8830645"/>
              <a:gd name="connsiteY2-436" fmla="*/ 279395 h 3745451"/>
              <a:gd name="connsiteX3-437" fmla="*/ 8601067 w 8830645"/>
              <a:gd name="connsiteY3-438" fmla="*/ 115766 h 3745451"/>
              <a:gd name="connsiteX4-439" fmla="*/ 8830645 w 8830645"/>
              <a:gd name="connsiteY4-440" fmla="*/ 345344 h 3745451"/>
              <a:gd name="connsiteX5-441" fmla="*/ 8830645 w 8830645"/>
              <a:gd name="connsiteY5-442" fmla="*/ 3515873 h 3745451"/>
              <a:gd name="connsiteX6-443" fmla="*/ 8601067 w 8830645"/>
              <a:gd name="connsiteY6-444" fmla="*/ 3745451 h 3745451"/>
              <a:gd name="connsiteX7-445" fmla="*/ 1322941 w 8830645"/>
              <a:gd name="connsiteY7-446" fmla="*/ 3600113 h 3745451"/>
              <a:gd name="connsiteX8-447" fmla="*/ 110157 w 8830645"/>
              <a:gd name="connsiteY8-448" fmla="*/ 3515873 h 3745451"/>
              <a:gd name="connsiteX9-449" fmla="*/ 167909 w 8830645"/>
              <a:gd name="connsiteY9-450" fmla="*/ 1617307 h 3745451"/>
              <a:gd name="connsiteX10-451" fmla="*/ 177534 w 8830645"/>
              <a:gd name="connsiteY10-452" fmla="*/ 268342 h 3745451"/>
              <a:gd name="connsiteX0-453" fmla="*/ 177534 w 8830645"/>
              <a:gd name="connsiteY0-454" fmla="*/ 268342 h 3745451"/>
              <a:gd name="connsiteX1-455" fmla="*/ 2564599 w 8830645"/>
              <a:gd name="connsiteY1-456" fmla="*/ 263 h 3745451"/>
              <a:gd name="connsiteX2-457" fmla="*/ 5692810 w 8830645"/>
              <a:gd name="connsiteY2-458" fmla="*/ 279395 h 3745451"/>
              <a:gd name="connsiteX3-459" fmla="*/ 8601067 w 8830645"/>
              <a:gd name="connsiteY3-460" fmla="*/ 115766 h 3745451"/>
              <a:gd name="connsiteX4-461" fmla="*/ 8830645 w 8830645"/>
              <a:gd name="connsiteY4-462" fmla="*/ 345344 h 3745451"/>
              <a:gd name="connsiteX5-463" fmla="*/ 8830645 w 8830645"/>
              <a:gd name="connsiteY5-464" fmla="*/ 3515873 h 3745451"/>
              <a:gd name="connsiteX6-465" fmla="*/ 8601067 w 8830645"/>
              <a:gd name="connsiteY6-466" fmla="*/ 3745451 h 3745451"/>
              <a:gd name="connsiteX7-467" fmla="*/ 5182673 w 8830645"/>
              <a:gd name="connsiteY7-468" fmla="*/ 3686739 h 3745451"/>
              <a:gd name="connsiteX8-469" fmla="*/ 1322941 w 8830645"/>
              <a:gd name="connsiteY8-470" fmla="*/ 3600113 h 3745451"/>
              <a:gd name="connsiteX9-471" fmla="*/ 110157 w 8830645"/>
              <a:gd name="connsiteY9-472" fmla="*/ 3515873 h 3745451"/>
              <a:gd name="connsiteX10-473" fmla="*/ 167909 w 8830645"/>
              <a:gd name="connsiteY10-474" fmla="*/ 1617307 h 3745451"/>
              <a:gd name="connsiteX11" fmla="*/ 177534 w 8830645"/>
              <a:gd name="connsiteY11" fmla="*/ 268342 h 3745451"/>
              <a:gd name="connsiteX0-475" fmla="*/ 177534 w 8830645"/>
              <a:gd name="connsiteY0-476" fmla="*/ 268342 h 3763741"/>
              <a:gd name="connsiteX1-477" fmla="*/ 2564599 w 8830645"/>
              <a:gd name="connsiteY1-478" fmla="*/ 263 h 3763741"/>
              <a:gd name="connsiteX2-479" fmla="*/ 5692810 w 8830645"/>
              <a:gd name="connsiteY2-480" fmla="*/ 279395 h 3763741"/>
              <a:gd name="connsiteX3-481" fmla="*/ 8601067 w 8830645"/>
              <a:gd name="connsiteY3-482" fmla="*/ 115766 h 3763741"/>
              <a:gd name="connsiteX4-483" fmla="*/ 8830645 w 8830645"/>
              <a:gd name="connsiteY4-484" fmla="*/ 345344 h 3763741"/>
              <a:gd name="connsiteX5-485" fmla="*/ 8830645 w 8830645"/>
              <a:gd name="connsiteY5-486" fmla="*/ 3515873 h 3763741"/>
              <a:gd name="connsiteX6-487" fmla="*/ 8601067 w 8830645"/>
              <a:gd name="connsiteY6-488" fmla="*/ 3745451 h 3763741"/>
              <a:gd name="connsiteX7-489" fmla="*/ 5163422 w 8830645"/>
              <a:gd name="connsiteY7-490" fmla="*/ 3763741 h 3763741"/>
              <a:gd name="connsiteX8-491" fmla="*/ 1322941 w 8830645"/>
              <a:gd name="connsiteY8-492" fmla="*/ 3600113 h 3763741"/>
              <a:gd name="connsiteX9-493" fmla="*/ 110157 w 8830645"/>
              <a:gd name="connsiteY9-494" fmla="*/ 3515873 h 3763741"/>
              <a:gd name="connsiteX10-495" fmla="*/ 167909 w 8830645"/>
              <a:gd name="connsiteY10-496" fmla="*/ 1617307 h 3763741"/>
              <a:gd name="connsiteX11-497" fmla="*/ 177534 w 8830645"/>
              <a:gd name="connsiteY11-498" fmla="*/ 268342 h 3763741"/>
              <a:gd name="connsiteX0-499" fmla="*/ 177534 w 8830645"/>
              <a:gd name="connsiteY0-500" fmla="*/ 268342 h 3763950"/>
              <a:gd name="connsiteX1-501" fmla="*/ 2564599 w 8830645"/>
              <a:gd name="connsiteY1-502" fmla="*/ 263 h 3763950"/>
              <a:gd name="connsiteX2-503" fmla="*/ 5692810 w 8830645"/>
              <a:gd name="connsiteY2-504" fmla="*/ 279395 h 3763950"/>
              <a:gd name="connsiteX3-505" fmla="*/ 8601067 w 8830645"/>
              <a:gd name="connsiteY3-506" fmla="*/ 115766 h 3763950"/>
              <a:gd name="connsiteX4-507" fmla="*/ 8830645 w 8830645"/>
              <a:gd name="connsiteY4-508" fmla="*/ 345344 h 3763950"/>
              <a:gd name="connsiteX5-509" fmla="*/ 8830645 w 8830645"/>
              <a:gd name="connsiteY5-510" fmla="*/ 3515873 h 3763950"/>
              <a:gd name="connsiteX6-511" fmla="*/ 8601067 w 8830645"/>
              <a:gd name="connsiteY6-512" fmla="*/ 3745451 h 3763950"/>
              <a:gd name="connsiteX7-513" fmla="*/ 5163422 w 8830645"/>
              <a:gd name="connsiteY7-514" fmla="*/ 3763741 h 3763950"/>
              <a:gd name="connsiteX8-515" fmla="*/ 1322941 w 8830645"/>
              <a:gd name="connsiteY8-516" fmla="*/ 3600113 h 3763950"/>
              <a:gd name="connsiteX9-517" fmla="*/ 110157 w 8830645"/>
              <a:gd name="connsiteY9-518" fmla="*/ 3515873 h 3763950"/>
              <a:gd name="connsiteX10-519" fmla="*/ 167909 w 8830645"/>
              <a:gd name="connsiteY10-520" fmla="*/ 1617307 h 3763950"/>
              <a:gd name="connsiteX11-521" fmla="*/ 177534 w 8830645"/>
              <a:gd name="connsiteY11-522" fmla="*/ 268342 h 3763950"/>
              <a:gd name="connsiteX0-523" fmla="*/ 177534 w 8830645"/>
              <a:gd name="connsiteY0-524" fmla="*/ 268342 h 3849430"/>
              <a:gd name="connsiteX1-525" fmla="*/ 2564599 w 8830645"/>
              <a:gd name="connsiteY1-526" fmla="*/ 263 h 3849430"/>
              <a:gd name="connsiteX2-527" fmla="*/ 5692810 w 8830645"/>
              <a:gd name="connsiteY2-528" fmla="*/ 279395 h 3849430"/>
              <a:gd name="connsiteX3-529" fmla="*/ 8601067 w 8830645"/>
              <a:gd name="connsiteY3-530" fmla="*/ 115766 h 3849430"/>
              <a:gd name="connsiteX4-531" fmla="*/ 8830645 w 8830645"/>
              <a:gd name="connsiteY4-532" fmla="*/ 345344 h 3849430"/>
              <a:gd name="connsiteX5-533" fmla="*/ 8830645 w 8830645"/>
              <a:gd name="connsiteY5-534" fmla="*/ 3515873 h 3849430"/>
              <a:gd name="connsiteX6-535" fmla="*/ 5163422 w 8830645"/>
              <a:gd name="connsiteY6-536" fmla="*/ 3763741 h 3849430"/>
              <a:gd name="connsiteX7-537" fmla="*/ 1322941 w 8830645"/>
              <a:gd name="connsiteY7-538" fmla="*/ 3600113 h 3849430"/>
              <a:gd name="connsiteX8-539" fmla="*/ 110157 w 8830645"/>
              <a:gd name="connsiteY8-540" fmla="*/ 3515873 h 3849430"/>
              <a:gd name="connsiteX9-541" fmla="*/ 167909 w 8830645"/>
              <a:gd name="connsiteY9-542" fmla="*/ 1617307 h 3849430"/>
              <a:gd name="connsiteX10-543" fmla="*/ 177534 w 8830645"/>
              <a:gd name="connsiteY10-544" fmla="*/ 268342 h 3849430"/>
              <a:gd name="connsiteX0-545" fmla="*/ 177534 w 8830645"/>
              <a:gd name="connsiteY0-546" fmla="*/ 268342 h 3775505"/>
              <a:gd name="connsiteX1-547" fmla="*/ 2564599 w 8830645"/>
              <a:gd name="connsiteY1-548" fmla="*/ 263 h 3775505"/>
              <a:gd name="connsiteX2-549" fmla="*/ 5692810 w 8830645"/>
              <a:gd name="connsiteY2-550" fmla="*/ 279395 h 3775505"/>
              <a:gd name="connsiteX3-551" fmla="*/ 8601067 w 8830645"/>
              <a:gd name="connsiteY3-552" fmla="*/ 115766 h 3775505"/>
              <a:gd name="connsiteX4-553" fmla="*/ 8830645 w 8830645"/>
              <a:gd name="connsiteY4-554" fmla="*/ 345344 h 3775505"/>
              <a:gd name="connsiteX5-555" fmla="*/ 8830645 w 8830645"/>
              <a:gd name="connsiteY5-556" fmla="*/ 3515873 h 3775505"/>
              <a:gd name="connsiteX6-557" fmla="*/ 5163422 w 8830645"/>
              <a:gd name="connsiteY6-558" fmla="*/ 3551986 h 3775505"/>
              <a:gd name="connsiteX7-559" fmla="*/ 1322941 w 8830645"/>
              <a:gd name="connsiteY7-560" fmla="*/ 3600113 h 3775505"/>
              <a:gd name="connsiteX8-561" fmla="*/ 110157 w 8830645"/>
              <a:gd name="connsiteY8-562" fmla="*/ 3515873 h 3775505"/>
              <a:gd name="connsiteX9-563" fmla="*/ 167909 w 8830645"/>
              <a:gd name="connsiteY9-564" fmla="*/ 1617307 h 3775505"/>
              <a:gd name="connsiteX10-565" fmla="*/ 177534 w 8830645"/>
              <a:gd name="connsiteY10-566" fmla="*/ 268342 h 3775505"/>
              <a:gd name="connsiteX0-567" fmla="*/ 177534 w 8830645"/>
              <a:gd name="connsiteY0-568" fmla="*/ 268342 h 3779276"/>
              <a:gd name="connsiteX1-569" fmla="*/ 2564599 w 8830645"/>
              <a:gd name="connsiteY1-570" fmla="*/ 263 h 3779276"/>
              <a:gd name="connsiteX2-571" fmla="*/ 5692810 w 8830645"/>
              <a:gd name="connsiteY2-572" fmla="*/ 279395 h 3779276"/>
              <a:gd name="connsiteX3-573" fmla="*/ 8601067 w 8830645"/>
              <a:gd name="connsiteY3-574" fmla="*/ 115766 h 3779276"/>
              <a:gd name="connsiteX4-575" fmla="*/ 8830645 w 8830645"/>
              <a:gd name="connsiteY4-576" fmla="*/ 345344 h 3779276"/>
              <a:gd name="connsiteX5-577" fmla="*/ 8830645 w 8830645"/>
              <a:gd name="connsiteY5-578" fmla="*/ 3515873 h 3779276"/>
              <a:gd name="connsiteX6-579" fmla="*/ 5163422 w 8830645"/>
              <a:gd name="connsiteY6-580" fmla="*/ 3551986 h 3779276"/>
              <a:gd name="connsiteX7-581" fmla="*/ 1380692 w 8830645"/>
              <a:gd name="connsiteY7-582" fmla="*/ 3503860 h 3779276"/>
              <a:gd name="connsiteX8-583" fmla="*/ 110157 w 8830645"/>
              <a:gd name="connsiteY8-584" fmla="*/ 3515873 h 3779276"/>
              <a:gd name="connsiteX9-585" fmla="*/ 167909 w 8830645"/>
              <a:gd name="connsiteY9-586" fmla="*/ 1617307 h 3779276"/>
              <a:gd name="connsiteX10-587" fmla="*/ 177534 w 8830645"/>
              <a:gd name="connsiteY10-588" fmla="*/ 268342 h 3779276"/>
              <a:gd name="connsiteX0-589" fmla="*/ 180062 w 8833173"/>
              <a:gd name="connsiteY0-590" fmla="*/ 268342 h 3779276"/>
              <a:gd name="connsiteX1-591" fmla="*/ 2567127 w 8833173"/>
              <a:gd name="connsiteY1-592" fmla="*/ 263 h 3779276"/>
              <a:gd name="connsiteX2-593" fmla="*/ 5695338 w 8833173"/>
              <a:gd name="connsiteY2-594" fmla="*/ 279395 h 3779276"/>
              <a:gd name="connsiteX3-595" fmla="*/ 8603595 w 8833173"/>
              <a:gd name="connsiteY3-596" fmla="*/ 115766 h 3779276"/>
              <a:gd name="connsiteX4-597" fmla="*/ 8833173 w 8833173"/>
              <a:gd name="connsiteY4-598" fmla="*/ 345344 h 3779276"/>
              <a:gd name="connsiteX5-599" fmla="*/ 8833173 w 8833173"/>
              <a:gd name="connsiteY5-600" fmla="*/ 3515873 h 3779276"/>
              <a:gd name="connsiteX6-601" fmla="*/ 5165950 w 8833173"/>
              <a:gd name="connsiteY6-602" fmla="*/ 3551986 h 3779276"/>
              <a:gd name="connsiteX7-603" fmla="*/ 1383220 w 8833173"/>
              <a:gd name="connsiteY7-604" fmla="*/ 3503860 h 3779276"/>
              <a:gd name="connsiteX8-605" fmla="*/ 180062 w 8833173"/>
              <a:gd name="connsiteY8-606" fmla="*/ 3400370 h 3779276"/>
              <a:gd name="connsiteX9-607" fmla="*/ 170437 w 8833173"/>
              <a:gd name="connsiteY9-608" fmla="*/ 1617307 h 3779276"/>
              <a:gd name="connsiteX10-609" fmla="*/ 180062 w 8833173"/>
              <a:gd name="connsiteY10-610" fmla="*/ 268342 h 37792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59" y="connsiteY10-60"/>
              </a:cxn>
            </a:cxnLst>
            <a:rect l="l" t="t" r="r" b="b"/>
            <a:pathLst>
              <a:path w="8833173" h="3779276">
                <a:moveTo>
                  <a:pt x="180062" y="268342"/>
                </a:moveTo>
                <a:cubicBezTo>
                  <a:pt x="579510" y="-1165"/>
                  <a:pt x="1647914" y="-1579"/>
                  <a:pt x="2567127" y="263"/>
                </a:cubicBezTo>
                <a:cubicBezTo>
                  <a:pt x="3486340" y="2105"/>
                  <a:pt x="4689260" y="260145"/>
                  <a:pt x="5695338" y="279395"/>
                </a:cubicBezTo>
                <a:cubicBezTo>
                  <a:pt x="6701416" y="298645"/>
                  <a:pt x="8080623" y="104775"/>
                  <a:pt x="8603595" y="115766"/>
                </a:cubicBezTo>
                <a:cubicBezTo>
                  <a:pt x="8730387" y="115766"/>
                  <a:pt x="8833173" y="218552"/>
                  <a:pt x="8833173" y="345344"/>
                </a:cubicBezTo>
                <a:lnTo>
                  <a:pt x="8833173" y="3515873"/>
                </a:lnTo>
                <a:cubicBezTo>
                  <a:pt x="8221969" y="4085606"/>
                  <a:pt x="6407609" y="3553988"/>
                  <a:pt x="5165950" y="3551986"/>
                </a:cubicBezTo>
                <a:cubicBezTo>
                  <a:pt x="3924291" y="3549984"/>
                  <a:pt x="2214201" y="3529129"/>
                  <a:pt x="1383220" y="3503860"/>
                </a:cubicBezTo>
                <a:cubicBezTo>
                  <a:pt x="552239" y="3478591"/>
                  <a:pt x="350108" y="3758109"/>
                  <a:pt x="180062" y="3400370"/>
                </a:cubicBezTo>
                <a:cubicBezTo>
                  <a:pt x="176854" y="2591052"/>
                  <a:pt x="170437" y="2139312"/>
                  <a:pt x="170437" y="1617307"/>
                </a:cubicBezTo>
                <a:cubicBezTo>
                  <a:pt x="170437" y="1095302"/>
                  <a:pt x="-219386" y="537849"/>
                  <a:pt x="180062" y="268342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2" name="组合 37"/>
          <p:cNvGrpSpPr/>
          <p:nvPr/>
        </p:nvGrpSpPr>
        <p:grpSpPr>
          <a:xfrm>
            <a:off x="750655" y="1276677"/>
            <a:ext cx="7700199" cy="3233672"/>
            <a:chOff x="946092" y="1963291"/>
            <a:chExt cx="8833173" cy="3779276"/>
          </a:xfrm>
        </p:grpSpPr>
        <p:sp>
          <p:nvSpPr>
            <p:cNvPr id="8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402308" y="1944805"/>
            <a:ext cx="6428096" cy="19389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请同学们思考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作者能用自己的画笔画出这只承载着父爱的小船吗？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说说自己的观点和理由。</a:t>
            </a:r>
          </a:p>
        </p:txBody>
      </p:sp>
    </p:spTree>
    <p:extLst>
      <p:ext uri="{BB962C8B-B14F-4D97-AF65-F5344CB8AC3E}">
        <p14:creationId xmlns:p14="http://schemas.microsoft.com/office/powerpoint/2010/main" val="40714987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诗人-视频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41zahsc">
      <a:majorFont>
        <a:latin typeface="华康方圆体W7"/>
        <a:ea typeface="华康方圆体W7"/>
        <a:cs typeface=""/>
      </a:majorFont>
      <a:minorFont>
        <a:latin typeface="华康方圆体W7"/>
        <a:ea typeface="华康方圆体W7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1C9A98"/>
        </a:solidFill>
        <a:ln w="19050">
          <a:noFill/>
          <a:prstDash val="solid"/>
          <a:round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noFill/>
        <a:ln w="19050">
          <a:solidFill>
            <a:srgbClr val="5A789B"/>
          </a:solidFill>
          <a:prstDash val="sysDot"/>
          <a:round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691</Words>
  <Application>Microsoft Office PowerPoint</Application>
  <PresentationFormat>全屏显示(16:9)</PresentationFormat>
  <Paragraphs>52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.黑体-韩语</vt:lpstr>
      <vt:lpstr>Meiryo</vt:lpstr>
      <vt:lpstr>等线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403</cp:revision>
  <dcterms:created xsi:type="dcterms:W3CDTF">2015-05-05T08:02:00Z</dcterms:created>
  <dcterms:modified xsi:type="dcterms:W3CDTF">2021-10-11T01:51:53Z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2052-10.1.0.7233</vt:lpwstr>
  </property>
</Properties>
</file>