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6.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8" r:id="rId2"/>
  </p:sldMasterIdLst>
  <p:notesMasterIdLst>
    <p:notesMasterId r:id="rId23"/>
  </p:notesMasterIdLst>
  <p:handoutMasterIdLst>
    <p:handoutMasterId r:id="rId24"/>
  </p:handoutMasterIdLst>
  <p:sldIdLst>
    <p:sldId id="3288" r:id="rId3"/>
    <p:sldId id="3318" r:id="rId4"/>
    <p:sldId id="3363" r:id="rId5"/>
    <p:sldId id="3365" r:id="rId6"/>
    <p:sldId id="3370" r:id="rId7"/>
    <p:sldId id="3371" r:id="rId8"/>
    <p:sldId id="3366" r:id="rId9"/>
    <p:sldId id="3372" r:id="rId10"/>
    <p:sldId id="3373" r:id="rId11"/>
    <p:sldId id="3374" r:id="rId12"/>
    <p:sldId id="3347" r:id="rId13"/>
    <p:sldId id="3377" r:id="rId14"/>
    <p:sldId id="3379" r:id="rId15"/>
    <p:sldId id="3380" r:id="rId16"/>
    <p:sldId id="3378" r:id="rId17"/>
    <p:sldId id="3381" r:id="rId18"/>
    <p:sldId id="3382" r:id="rId19"/>
    <p:sldId id="3383" r:id="rId20"/>
    <p:sldId id="3384" r:id="rId21"/>
    <p:sldId id="3385" r:id="rId22"/>
  </p:sldIdLst>
  <p:sldSz cx="9145588" cy="5145088"/>
  <p:notesSz cx="6858000" cy="9144000"/>
  <p:custDataLst>
    <p:tags r:id="rId25"/>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4999" indent="-129839"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2256" indent="-26193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69514" indent="-394032"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6771" indent="-52612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1625803"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1950964"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2276124"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2601285"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guide id="9" orient="horz" pos="233">
          <p15:clr>
            <a:srgbClr val="A4A3A4"/>
          </p15:clr>
        </p15:guide>
        <p15:guide id="10" orient="horz" pos="2976">
          <p15:clr>
            <a:srgbClr val="A4A3A4"/>
          </p15:clr>
        </p15:guide>
        <p15:guide id="11" pos="2881">
          <p15:clr>
            <a:srgbClr val="A4A3A4"/>
          </p15:clr>
        </p15:guide>
        <p15:guide id="12" pos="5397">
          <p15:clr>
            <a:srgbClr val="A4A3A4"/>
          </p15:clr>
        </p15:guide>
        <p15:guide id="13" pos="267">
          <p15:clr>
            <a:srgbClr val="A4A3A4"/>
          </p15:clr>
        </p15:guide>
        <p15:guide id="14" pos="9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1233"/>
    <a:srgbClr val="9F7B63"/>
    <a:srgbClr val="F48E77"/>
    <a:srgbClr val="A1BD70"/>
    <a:srgbClr val="889EB6"/>
    <a:srgbClr val="004236"/>
    <a:srgbClr val="169274"/>
    <a:srgbClr val="60AEA9"/>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96314" autoAdjust="0"/>
  </p:normalViewPr>
  <p:slideViewPr>
    <p:cSldViewPr>
      <p:cViewPr varScale="1">
        <p:scale>
          <a:sx n="143" d="100"/>
          <a:sy n="143" d="100"/>
        </p:scale>
        <p:origin x="720" y="120"/>
      </p:cViewPr>
      <p:guideLst>
        <p:guide orient="horz" pos="328"/>
        <p:guide pos="4050"/>
        <p:guide orient="horz" pos="4183"/>
        <p:guide pos="7588"/>
        <p:guide pos="376"/>
        <p:guide pos="1350"/>
        <p:guide orient="horz" pos="233"/>
        <p:guide orient="horz" pos="2976"/>
        <p:guide pos="2881"/>
        <p:guide pos="5397"/>
        <p:guide pos="267"/>
        <p:guide pos="96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75" d="100"/>
        <a:sy n="75"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ea typeface="微软雅黑" panose="020B0503020204020204"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ea typeface="微软雅黑" panose="020B0503020204020204" pitchFamily="34" charset="-122"/>
              </a:rPr>
              <a:pPr/>
              <a:t>2021/10/7</a:t>
            </a:fld>
            <a:endParaRPr lang="zh-CN" altLang="en-US" dirty="0">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dirty="0">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ea typeface="微软雅黑" panose="020B0503020204020204" pitchFamily="34" charset="-122"/>
              </a:rPr>
              <a:pPr/>
              <a:t>‹#›</a:t>
            </a:fld>
            <a:endParaRPr lang="zh-CN" altLang="en-US" dirty="0">
              <a:ea typeface="微软雅黑" panose="020B0503020204020204" pitchFamily="34" charset="-122"/>
            </a:endParaRPr>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pPr>
              <a:defRPr/>
            </a:pPr>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pPr>
              <a:defRPr/>
            </a:pPr>
            <a:fld id="{06024D97-E667-405D-B634-E583E2108D71}" type="datetimeFigureOut">
              <a:rPr lang="zh-CN" altLang="en-US" smtClean="0"/>
              <a:pPr>
                <a:defRPr/>
              </a:pPr>
              <a:t>2021/10/7</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dirty="0"/>
              <a:t>单击此处编辑母版文本样式</a:t>
            </a:r>
          </a:p>
          <a:p>
            <a:pPr lvl="1"/>
            <a:r>
              <a:rPr lang="zh-CN" altLang="en-US" noProof="0" dirty="0"/>
              <a:t>第二级</a:t>
            </a:r>
          </a:p>
          <a:p>
            <a:pPr lvl="2"/>
            <a:r>
              <a:rPr lang="zh-CN" altLang="en-US" noProof="0" dirty="0"/>
              <a:t>第三级</a:t>
            </a:r>
          </a:p>
          <a:p>
            <a:pPr lvl="3"/>
            <a:r>
              <a:rPr lang="zh-CN" altLang="en-US" noProof="0" dirty="0"/>
              <a:t>第四级</a:t>
            </a:r>
          </a:p>
          <a:p>
            <a:pPr lvl="4"/>
            <a:r>
              <a:rPr lang="zh-CN" altLang="en-US" noProof="0" dirty="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pPr>
              <a:defRPr/>
            </a:pPr>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ea typeface="微软雅黑" panose="020B0503020204020204" pitchFamily="34" charset="-122"/>
              </a:defRPr>
            </a:lvl1pPr>
          </a:lstStyle>
          <a:p>
            <a:fld id="{418F03C3-53C1-4F10-8DAF-D1F318E96C6E}" type="slidenum">
              <a:rPr lang="zh-CN" altLang="en-US" smtClean="0"/>
              <a:pPr/>
              <a:t>‹#›</a:t>
            </a:fld>
            <a:endParaRPr lang="zh-CN" altLang="en-US" dirty="0"/>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1pPr>
    <a:lvl2pPr marL="324032"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2pPr>
    <a:lvl3pPr marL="649193"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3pPr>
    <a:lvl4pPr marL="974353"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4pPr>
    <a:lvl5pPr marL="1299514"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5pPr>
    <a:lvl6pPr marL="1625443" algn="l" defTabSz="650177" rtl="0" eaLnBrk="1" latinLnBrk="0" hangingPunct="1">
      <a:defRPr sz="900" kern="1200">
        <a:solidFill>
          <a:schemeClr val="tx1"/>
        </a:solidFill>
        <a:latin typeface="+mn-lt"/>
        <a:ea typeface="+mn-ea"/>
        <a:cs typeface="+mn-cs"/>
      </a:defRPr>
    </a:lvl6pPr>
    <a:lvl7pPr marL="1950531" algn="l" defTabSz="650177" rtl="0" eaLnBrk="1" latinLnBrk="0" hangingPunct="1">
      <a:defRPr sz="900" kern="1200">
        <a:solidFill>
          <a:schemeClr val="tx1"/>
        </a:solidFill>
        <a:latin typeface="+mn-lt"/>
        <a:ea typeface="+mn-ea"/>
        <a:cs typeface="+mn-cs"/>
      </a:defRPr>
    </a:lvl7pPr>
    <a:lvl8pPr marL="2275621" algn="l" defTabSz="650177" rtl="0" eaLnBrk="1" latinLnBrk="0" hangingPunct="1">
      <a:defRPr sz="900" kern="1200">
        <a:solidFill>
          <a:schemeClr val="tx1"/>
        </a:solidFill>
        <a:latin typeface="+mn-lt"/>
        <a:ea typeface="+mn-ea"/>
        <a:cs typeface="+mn-cs"/>
      </a:defRPr>
    </a:lvl8pPr>
    <a:lvl9pPr marL="2600708" algn="l" defTabSz="650177"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2119817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mtClean="0"/>
              <a:t>https://www.ypppt.com/</a:t>
            </a:r>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10</a:t>
            </a:fld>
            <a:endParaRPr lang="zh-CN" altLang="en-US"/>
          </a:p>
        </p:txBody>
      </p:sp>
    </p:spTree>
    <p:extLst>
      <p:ext uri="{BB962C8B-B14F-4D97-AF65-F5344CB8AC3E}">
        <p14:creationId xmlns:p14="http://schemas.microsoft.com/office/powerpoint/2010/main" val="41877363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18536063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12</a:t>
            </a:fld>
            <a:endParaRPr lang="zh-CN" altLang="en-US"/>
          </a:p>
        </p:txBody>
      </p:sp>
    </p:spTree>
    <p:extLst>
      <p:ext uri="{BB962C8B-B14F-4D97-AF65-F5344CB8AC3E}">
        <p14:creationId xmlns:p14="http://schemas.microsoft.com/office/powerpoint/2010/main" val="42057408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13</a:t>
            </a:fld>
            <a:endParaRPr lang="zh-CN" altLang="en-US"/>
          </a:p>
        </p:txBody>
      </p:sp>
    </p:spTree>
    <p:extLst>
      <p:ext uri="{BB962C8B-B14F-4D97-AF65-F5344CB8AC3E}">
        <p14:creationId xmlns:p14="http://schemas.microsoft.com/office/powerpoint/2010/main" val="42238628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14</a:t>
            </a:fld>
            <a:endParaRPr lang="zh-CN" altLang="en-US"/>
          </a:p>
        </p:txBody>
      </p:sp>
    </p:spTree>
    <p:extLst>
      <p:ext uri="{BB962C8B-B14F-4D97-AF65-F5344CB8AC3E}">
        <p14:creationId xmlns:p14="http://schemas.microsoft.com/office/powerpoint/2010/main" val="39851125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7396795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37300737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17</a:t>
            </a:fld>
            <a:endParaRPr lang="zh-CN" altLang="en-US"/>
          </a:p>
        </p:txBody>
      </p:sp>
    </p:spTree>
    <p:extLst>
      <p:ext uri="{BB962C8B-B14F-4D97-AF65-F5344CB8AC3E}">
        <p14:creationId xmlns:p14="http://schemas.microsoft.com/office/powerpoint/2010/main" val="5257073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18</a:t>
            </a:fld>
            <a:endParaRPr lang="zh-CN" altLang="en-US"/>
          </a:p>
        </p:txBody>
      </p:sp>
    </p:spTree>
    <p:extLst>
      <p:ext uri="{BB962C8B-B14F-4D97-AF65-F5344CB8AC3E}">
        <p14:creationId xmlns:p14="http://schemas.microsoft.com/office/powerpoint/2010/main" val="17261281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5585178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2</a:t>
            </a:fld>
            <a:endParaRPr lang="zh-CN" altLang="en-US"/>
          </a:p>
        </p:txBody>
      </p:sp>
    </p:spTree>
    <p:extLst>
      <p:ext uri="{BB962C8B-B14F-4D97-AF65-F5344CB8AC3E}">
        <p14:creationId xmlns:p14="http://schemas.microsoft.com/office/powerpoint/2010/main" val="20889374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467698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3</a:t>
            </a:fld>
            <a:endParaRPr lang="zh-CN" altLang="en-US"/>
          </a:p>
        </p:txBody>
      </p:sp>
    </p:spTree>
    <p:extLst>
      <p:ext uri="{BB962C8B-B14F-4D97-AF65-F5344CB8AC3E}">
        <p14:creationId xmlns:p14="http://schemas.microsoft.com/office/powerpoint/2010/main" val="3391978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pPr/>
              <a:t>4</a:t>
            </a:fld>
            <a:endParaRPr lang="zh-CN" altLang="en-US"/>
          </a:p>
        </p:txBody>
      </p:sp>
    </p:spTree>
    <p:extLst>
      <p:ext uri="{BB962C8B-B14F-4D97-AF65-F5344CB8AC3E}">
        <p14:creationId xmlns:p14="http://schemas.microsoft.com/office/powerpoint/2010/main" val="4096355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5</a:t>
            </a:fld>
            <a:endParaRPr lang="zh-CN" altLang="en-US"/>
          </a:p>
        </p:txBody>
      </p:sp>
    </p:spTree>
    <p:extLst>
      <p:ext uri="{BB962C8B-B14F-4D97-AF65-F5344CB8AC3E}">
        <p14:creationId xmlns:p14="http://schemas.microsoft.com/office/powerpoint/2010/main" val="4377157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6</a:t>
            </a:fld>
            <a:endParaRPr lang="zh-CN" altLang="en-US"/>
          </a:p>
        </p:txBody>
      </p:sp>
    </p:spTree>
    <p:extLst>
      <p:ext uri="{BB962C8B-B14F-4D97-AF65-F5344CB8AC3E}">
        <p14:creationId xmlns:p14="http://schemas.microsoft.com/office/powerpoint/2010/main" val="26245737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7</a:t>
            </a:fld>
            <a:endParaRPr lang="zh-CN" altLang="en-US"/>
          </a:p>
        </p:txBody>
      </p:sp>
    </p:spTree>
    <p:extLst>
      <p:ext uri="{BB962C8B-B14F-4D97-AF65-F5344CB8AC3E}">
        <p14:creationId xmlns:p14="http://schemas.microsoft.com/office/powerpoint/2010/main" val="6232910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8</a:t>
            </a:fld>
            <a:endParaRPr lang="zh-CN" altLang="en-US"/>
          </a:p>
        </p:txBody>
      </p:sp>
    </p:spTree>
    <p:extLst>
      <p:ext uri="{BB962C8B-B14F-4D97-AF65-F5344CB8AC3E}">
        <p14:creationId xmlns:p14="http://schemas.microsoft.com/office/powerpoint/2010/main" val="37037000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9</a:t>
            </a:fld>
            <a:endParaRPr lang="zh-CN" altLang="en-US"/>
          </a:p>
        </p:txBody>
      </p:sp>
    </p:spTree>
    <p:extLst>
      <p:ext uri="{BB962C8B-B14F-4D97-AF65-F5344CB8AC3E}">
        <p14:creationId xmlns:p14="http://schemas.microsoft.com/office/powerpoint/2010/main" val="29729510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7" name="文本框 37"/>
          <p:cNvSpPr txBox="1"/>
          <p:nvPr userDrawn="1"/>
        </p:nvSpPr>
        <p:spPr>
          <a:xfrm>
            <a:off x="324322" y="196280"/>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8" name="文本框 38"/>
          <p:cNvSpPr txBox="1"/>
          <p:nvPr userDrawn="1"/>
        </p:nvSpPr>
        <p:spPr>
          <a:xfrm>
            <a:off x="324322" y="489012"/>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ea typeface="微软雅黑" panose="020B0503020204020204" pitchFamily="34" charset="-122"/>
                <a:cs typeface="+mn-ea"/>
                <a:sym typeface="+mn-lt"/>
              </a:rPr>
              <a:t>ADD RELATED TITLE WORDS</a:t>
            </a:r>
            <a:endParaRPr lang="zh-CN" altLang="en-US" sz="1200" dirty="0">
              <a:solidFill>
                <a:schemeClr val="tx1">
                  <a:lumMod val="50000"/>
                  <a:lumOff val="50000"/>
                </a:schemeClr>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2606381876"/>
      </p:ext>
    </p:extLst>
  </p:cSld>
  <p:clrMapOvr>
    <a:masterClrMapping/>
  </p:clrMapOvr>
  <p:transition spd="med" advClick="0" advTm="0">
    <p:push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2471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996" y="1282700"/>
            <a:ext cx="7888070" cy="2140213"/>
          </a:xfrm>
        </p:spPr>
        <p:txBody>
          <a:bodyPr anchor="b"/>
          <a:lstStyle>
            <a:lvl1pPr>
              <a:defRPr sz="4501"/>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996" y="3443160"/>
            <a:ext cx="7888070" cy="1125488"/>
          </a:xfrm>
        </p:spPr>
        <p:txBody>
          <a:bodyPr/>
          <a:lstStyle>
            <a:lvl1pPr marL="0" indent="0">
              <a:buNone/>
              <a:defRPr sz="1800">
                <a:solidFill>
                  <a:schemeClr val="tx1">
                    <a:tint val="75000"/>
                  </a:schemeClr>
                </a:solidFill>
              </a:defRPr>
            </a:lvl1pPr>
            <a:lvl2pPr marL="342946" indent="0">
              <a:buNone/>
              <a:defRPr sz="1500">
                <a:solidFill>
                  <a:schemeClr val="tx1">
                    <a:tint val="75000"/>
                  </a:schemeClr>
                </a:solidFill>
              </a:defRPr>
            </a:lvl2pPr>
            <a:lvl3pPr marL="685891" indent="0">
              <a:buNone/>
              <a:defRPr sz="1350">
                <a:solidFill>
                  <a:schemeClr val="tx1">
                    <a:tint val="75000"/>
                  </a:schemeClr>
                </a:solidFill>
              </a:defRPr>
            </a:lvl3pPr>
            <a:lvl4pPr marL="1028837" indent="0">
              <a:buNone/>
              <a:defRPr sz="1200">
                <a:solidFill>
                  <a:schemeClr val="tx1">
                    <a:tint val="75000"/>
                  </a:schemeClr>
                </a:solidFill>
              </a:defRPr>
            </a:lvl4pPr>
            <a:lvl5pPr marL="1371783" indent="0">
              <a:buNone/>
              <a:defRPr sz="1200">
                <a:solidFill>
                  <a:schemeClr val="tx1">
                    <a:tint val="75000"/>
                  </a:schemeClr>
                </a:solidFill>
              </a:defRPr>
            </a:lvl5pPr>
            <a:lvl6pPr marL="1714729" indent="0">
              <a:buNone/>
              <a:defRPr sz="1200">
                <a:solidFill>
                  <a:schemeClr val="tx1">
                    <a:tint val="75000"/>
                  </a:schemeClr>
                </a:solidFill>
              </a:defRPr>
            </a:lvl6pPr>
            <a:lvl7pPr marL="2057674" indent="0">
              <a:buNone/>
              <a:defRPr sz="1200">
                <a:solidFill>
                  <a:schemeClr val="tx1">
                    <a:tint val="75000"/>
                  </a:schemeClr>
                </a:solidFill>
              </a:defRPr>
            </a:lvl7pPr>
            <a:lvl8pPr marL="2400620" indent="0">
              <a:buNone/>
              <a:defRPr sz="1200">
                <a:solidFill>
                  <a:schemeClr val="tx1">
                    <a:tint val="75000"/>
                  </a:schemeClr>
                </a:solidFill>
              </a:defRPr>
            </a:lvl8pPr>
            <a:lvl9pPr marL="2743566"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1423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759" y="1369642"/>
            <a:ext cx="3886875"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954" y="1369642"/>
            <a:ext cx="3886875"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39210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950" y="273929"/>
            <a:ext cx="7888070" cy="994479"/>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951" y="1261261"/>
            <a:ext cx="3869012" cy="618125"/>
          </a:xfrm>
        </p:spPr>
        <p:txBody>
          <a:bodyPr anchor="b"/>
          <a:lstStyle>
            <a:lvl1pPr marL="0" indent="0">
              <a:buNone/>
              <a:defRPr sz="1800" b="1"/>
            </a:lvl1pPr>
            <a:lvl2pPr marL="342946" indent="0">
              <a:buNone/>
              <a:defRPr sz="1500" b="1"/>
            </a:lvl2pPr>
            <a:lvl3pPr marL="685891" indent="0">
              <a:buNone/>
              <a:defRPr sz="1350" b="1"/>
            </a:lvl3pPr>
            <a:lvl4pPr marL="1028837" indent="0">
              <a:buNone/>
              <a:defRPr sz="1200" b="1"/>
            </a:lvl4pPr>
            <a:lvl5pPr marL="1371783" indent="0">
              <a:buNone/>
              <a:defRPr sz="1200" b="1"/>
            </a:lvl5pPr>
            <a:lvl6pPr marL="1714729" indent="0">
              <a:buNone/>
              <a:defRPr sz="1200" b="1"/>
            </a:lvl6pPr>
            <a:lvl7pPr marL="2057674" indent="0">
              <a:buNone/>
              <a:defRPr sz="1200" b="1"/>
            </a:lvl7pPr>
            <a:lvl8pPr marL="2400620" indent="0">
              <a:buNone/>
              <a:defRPr sz="1200" b="1"/>
            </a:lvl8pPr>
            <a:lvl9pPr marL="2743566"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951" y="1879386"/>
            <a:ext cx="3869012"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954" y="1261261"/>
            <a:ext cx="3888066" cy="618125"/>
          </a:xfrm>
        </p:spPr>
        <p:txBody>
          <a:bodyPr anchor="b"/>
          <a:lstStyle>
            <a:lvl1pPr marL="0" indent="0">
              <a:buNone/>
              <a:defRPr sz="1800" b="1"/>
            </a:lvl1pPr>
            <a:lvl2pPr marL="342946" indent="0">
              <a:buNone/>
              <a:defRPr sz="1500" b="1"/>
            </a:lvl2pPr>
            <a:lvl3pPr marL="685891" indent="0">
              <a:buNone/>
              <a:defRPr sz="1350" b="1"/>
            </a:lvl3pPr>
            <a:lvl4pPr marL="1028837" indent="0">
              <a:buNone/>
              <a:defRPr sz="1200" b="1"/>
            </a:lvl4pPr>
            <a:lvl5pPr marL="1371783" indent="0">
              <a:buNone/>
              <a:defRPr sz="1200" b="1"/>
            </a:lvl5pPr>
            <a:lvl6pPr marL="1714729" indent="0">
              <a:buNone/>
              <a:defRPr sz="1200" b="1"/>
            </a:lvl6pPr>
            <a:lvl7pPr marL="2057674" indent="0">
              <a:buNone/>
              <a:defRPr sz="1200" b="1"/>
            </a:lvl7pPr>
            <a:lvl8pPr marL="2400620" indent="0">
              <a:buNone/>
              <a:defRPr sz="1200" b="1"/>
            </a:lvl8pPr>
            <a:lvl9pPr marL="2743566"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954" y="1879386"/>
            <a:ext cx="3888066"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97342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2131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89213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951" y="343006"/>
            <a:ext cx="2949690" cy="1200521"/>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8066" y="740798"/>
            <a:ext cx="4629954"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951" y="1543526"/>
            <a:ext cx="2949690" cy="2859574"/>
          </a:xfrm>
        </p:spPr>
        <p:txBody>
          <a:bodyPr/>
          <a:lstStyle>
            <a:lvl1pPr marL="0" indent="0">
              <a:buNone/>
              <a:defRPr sz="1200"/>
            </a:lvl1pPr>
            <a:lvl2pPr marL="342946" indent="0">
              <a:buNone/>
              <a:defRPr sz="1050"/>
            </a:lvl2pPr>
            <a:lvl3pPr marL="685891" indent="0">
              <a:buNone/>
              <a:defRPr sz="900"/>
            </a:lvl3pPr>
            <a:lvl4pPr marL="1028837" indent="0">
              <a:buNone/>
              <a:defRPr sz="750"/>
            </a:lvl4pPr>
            <a:lvl5pPr marL="1371783" indent="0">
              <a:buNone/>
              <a:defRPr sz="750"/>
            </a:lvl5pPr>
            <a:lvl6pPr marL="1714729" indent="0">
              <a:buNone/>
              <a:defRPr sz="750"/>
            </a:lvl6pPr>
            <a:lvl7pPr marL="2057674" indent="0">
              <a:buNone/>
              <a:defRPr sz="750"/>
            </a:lvl7pPr>
            <a:lvl8pPr marL="2400620" indent="0">
              <a:buNone/>
              <a:defRPr sz="750"/>
            </a:lvl8pPr>
            <a:lvl9pPr marL="2743566"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20301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951" y="343006"/>
            <a:ext cx="2949690" cy="1200521"/>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8066" y="740798"/>
            <a:ext cx="4629954" cy="3656347"/>
          </a:xfrm>
        </p:spPr>
        <p:txBody>
          <a:bodyPr anchor="t"/>
          <a:lstStyle>
            <a:lvl1pPr marL="0" indent="0">
              <a:buNone/>
              <a:defRPr sz="2400"/>
            </a:lvl1pPr>
            <a:lvl2pPr marL="342946" indent="0">
              <a:buNone/>
              <a:defRPr sz="2100"/>
            </a:lvl2pPr>
            <a:lvl3pPr marL="685891" indent="0">
              <a:buNone/>
              <a:defRPr sz="1800"/>
            </a:lvl3pPr>
            <a:lvl4pPr marL="1028837" indent="0">
              <a:buNone/>
              <a:defRPr sz="1500"/>
            </a:lvl4pPr>
            <a:lvl5pPr marL="1371783" indent="0">
              <a:buNone/>
              <a:defRPr sz="1500"/>
            </a:lvl5pPr>
            <a:lvl6pPr marL="1714729" indent="0">
              <a:buNone/>
              <a:defRPr sz="1500"/>
            </a:lvl6pPr>
            <a:lvl7pPr marL="2057674" indent="0">
              <a:buNone/>
              <a:defRPr sz="1500"/>
            </a:lvl7pPr>
            <a:lvl8pPr marL="2400620" indent="0">
              <a:buNone/>
              <a:defRPr sz="1500"/>
            </a:lvl8pPr>
            <a:lvl9pPr marL="2743566"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951" y="1543526"/>
            <a:ext cx="2949690" cy="2859574"/>
          </a:xfrm>
        </p:spPr>
        <p:txBody>
          <a:bodyPr/>
          <a:lstStyle>
            <a:lvl1pPr marL="0" indent="0">
              <a:buNone/>
              <a:defRPr sz="1200"/>
            </a:lvl1pPr>
            <a:lvl2pPr marL="342946" indent="0">
              <a:buNone/>
              <a:defRPr sz="1050"/>
            </a:lvl2pPr>
            <a:lvl3pPr marL="685891" indent="0">
              <a:buNone/>
              <a:defRPr sz="900"/>
            </a:lvl3pPr>
            <a:lvl4pPr marL="1028837" indent="0">
              <a:buNone/>
              <a:defRPr sz="750"/>
            </a:lvl4pPr>
            <a:lvl5pPr marL="1371783" indent="0">
              <a:buNone/>
              <a:defRPr sz="750"/>
            </a:lvl5pPr>
            <a:lvl6pPr marL="1714729" indent="0">
              <a:buNone/>
              <a:defRPr sz="750"/>
            </a:lvl6pPr>
            <a:lvl7pPr marL="2057674" indent="0">
              <a:buNone/>
              <a:defRPr sz="750"/>
            </a:lvl7pPr>
            <a:lvl8pPr marL="2400620" indent="0">
              <a:buNone/>
              <a:defRPr sz="750"/>
            </a:lvl8pPr>
            <a:lvl9pPr marL="2743566"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08614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93996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4812" y="273928"/>
            <a:ext cx="1972017" cy="436022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759" y="273928"/>
            <a:ext cx="5801732" cy="436022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9163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文本框 32"/>
          <p:cNvSpPr txBox="1"/>
          <p:nvPr userDrawn="1"/>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矩形 4"/>
          <p:cNvSpPr/>
          <p:nvPr userDrawn="1"/>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ea typeface="微软雅黑" panose="020B0503020204020204" pitchFamily="34" charset="-122"/>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2021/10/7</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p:transition spd="med" advClick="0" advTm="0">
    <p:push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2021/10/7</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
        <p:nvSpPr>
          <p:cNvPr id="9" name="文本框 32">
            <a:extLst>
              <a:ext uri="{FF2B5EF4-FFF2-40B4-BE49-F238E27FC236}">
                <a16:creationId xmlns:a16="http://schemas.microsoft.com/office/drawing/2014/main" xmlns="" id="{14CA35A9-0357-460E-962B-B94A809590FE}"/>
              </a:ext>
            </a:extLst>
          </p:cNvPr>
          <p:cNvSpPr txBox="1"/>
          <p:nvPr userDrawn="1"/>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a:extLst>
              <a:ext uri="{FF2B5EF4-FFF2-40B4-BE49-F238E27FC236}">
                <a16:creationId xmlns:a16="http://schemas.microsoft.com/office/drawing/2014/main" xmlns="" id="{CCF2D2CD-475B-47A4-8A4D-FDF7CA7E314F}"/>
              </a:ext>
            </a:extLst>
          </p:cNvPr>
          <p:cNvSpPr/>
          <p:nvPr userDrawn="1"/>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ea typeface="微软雅黑" panose="020B0503020204020204" pitchFamily="34" charset="-122"/>
              <a:cs typeface="+mn-ea"/>
              <a:sym typeface="+mn-lt"/>
            </a:endParaRPr>
          </a:p>
        </p:txBody>
      </p:sp>
    </p:spTree>
  </p:cSld>
  <p:clrMapOvr>
    <a:masterClrMapping/>
  </p:clrMapOvr>
  <p:transition spd="med" advClick="0" advTm="0">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2021/10/7</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
        <p:nvSpPr>
          <p:cNvPr id="9" name="文本框 32">
            <a:extLst>
              <a:ext uri="{FF2B5EF4-FFF2-40B4-BE49-F238E27FC236}">
                <a16:creationId xmlns:a16="http://schemas.microsoft.com/office/drawing/2014/main" xmlns="" id="{02BCFBA8-9716-4E10-BDF2-87AEDF74943F}"/>
              </a:ext>
            </a:extLst>
          </p:cNvPr>
          <p:cNvSpPr txBox="1"/>
          <p:nvPr userDrawn="1"/>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a:extLst>
              <a:ext uri="{FF2B5EF4-FFF2-40B4-BE49-F238E27FC236}">
                <a16:creationId xmlns:a16="http://schemas.microsoft.com/office/drawing/2014/main" xmlns="" id="{293E172D-6C2F-475F-9943-F4183A18BB63}"/>
              </a:ext>
            </a:extLst>
          </p:cNvPr>
          <p:cNvSpPr/>
          <p:nvPr userDrawn="1"/>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ea typeface="微软雅黑" panose="020B0503020204020204" pitchFamily="34" charset="-122"/>
              <a:cs typeface="+mn-ea"/>
              <a:sym typeface="+mn-lt"/>
            </a:endParaRPr>
          </a:p>
        </p:txBody>
      </p:sp>
    </p:spTree>
  </p:cSld>
  <p:clrMapOvr>
    <a:masterClrMapping/>
  </p:clrMapOvr>
  <p:transition spd="med" advClick="0" advTm="0">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2021/10/7</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
        <p:nvSpPr>
          <p:cNvPr id="9" name="文本框 32">
            <a:extLst>
              <a:ext uri="{FF2B5EF4-FFF2-40B4-BE49-F238E27FC236}">
                <a16:creationId xmlns:a16="http://schemas.microsoft.com/office/drawing/2014/main" xmlns="" id="{6B8A79D5-CB76-4491-BFBB-AF33ECD615CC}"/>
              </a:ext>
            </a:extLst>
          </p:cNvPr>
          <p:cNvSpPr txBox="1"/>
          <p:nvPr userDrawn="1"/>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a:extLst>
              <a:ext uri="{FF2B5EF4-FFF2-40B4-BE49-F238E27FC236}">
                <a16:creationId xmlns:a16="http://schemas.microsoft.com/office/drawing/2014/main" xmlns="" id="{0D67ABB9-FED6-48E2-80F9-01ECB01363B9}"/>
              </a:ext>
            </a:extLst>
          </p:cNvPr>
          <p:cNvSpPr/>
          <p:nvPr userDrawn="1"/>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ea typeface="微软雅黑" panose="020B0503020204020204" pitchFamily="34" charset="-122"/>
              <a:cs typeface="+mn-ea"/>
              <a:sym typeface="+mn-lt"/>
            </a:endParaRPr>
          </a:p>
        </p:txBody>
      </p:sp>
    </p:spTree>
  </p:cSld>
  <p:clrMapOvr>
    <a:masterClrMapping/>
  </p:clrMapOvr>
  <p:transition spd="med" advClick="0" advTm="0">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pPr/>
              <a:t>2021/10/7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pPr/>
              <a:t>‹#›</a:t>
            </a:fld>
            <a:endParaRPr lang="zh-CN" altLang="en-US"/>
          </a:p>
        </p:txBody>
      </p:sp>
    </p:spTree>
    <p:extLst>
      <p:ext uri="{BB962C8B-B14F-4D97-AF65-F5344CB8AC3E}">
        <p14:creationId xmlns:p14="http://schemas.microsoft.com/office/powerpoint/2010/main" val="1933288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7C25B2B0-692A-46A2-956F-D87A1A3CFB5B}" type="datetimeFigureOut">
              <a:rPr lang="zh-CN" altLang="en-US"/>
              <a:pPr>
                <a:defRPr/>
              </a:pPr>
              <a:t>2021/10/7</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51" y="0"/>
            <a:ext cx="9145087" cy="5145088"/>
          </a:xfrm>
          <a:prstGeom prst="rect">
            <a:avLst/>
          </a:prstGeom>
        </p:spPr>
      </p:pic>
      <p:grpSp>
        <p:nvGrpSpPr>
          <p:cNvPr id="2" name="组合 3"/>
          <p:cNvGrpSpPr/>
          <p:nvPr userDrawn="1"/>
        </p:nvGrpSpPr>
        <p:grpSpPr bwMode="auto">
          <a:xfrm flipH="1">
            <a:off x="-1" y="248094"/>
            <a:ext cx="1797478" cy="507363"/>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4" dirty="0">
                <a:ea typeface="微软雅黑" panose="020B0503020204020204" pitchFamily="34" charset="-122"/>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4" dirty="0">
                <a:ea typeface="微软雅黑" panose="020B0503020204020204" pitchFamily="34" charset="-122"/>
                <a:cs typeface="+mn-ea"/>
                <a:sym typeface="+mn-lt"/>
              </a:endParaRPr>
            </a:p>
          </p:txBody>
        </p:sp>
      </p:grpSp>
      <p:sp>
        <p:nvSpPr>
          <p:cNvPr id="6" name="文本框 12"/>
          <p:cNvSpPr txBox="1">
            <a:spLocks noChangeArrowheads="1"/>
          </p:cNvSpPr>
          <p:nvPr userDrawn="1"/>
        </p:nvSpPr>
        <p:spPr bwMode="auto">
          <a:xfrm>
            <a:off x="-1" y="370410"/>
            <a:ext cx="179640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065656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199" y="842032"/>
            <a:ext cx="6859191" cy="1791253"/>
          </a:xfrm>
        </p:spPr>
        <p:txBody>
          <a:bodyPr anchor="b"/>
          <a:lstStyle>
            <a:lvl1pPr algn="ctr">
              <a:defRPr sz="4501"/>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199" y="2702363"/>
            <a:ext cx="6859191" cy="1242205"/>
          </a:xfrm>
        </p:spPr>
        <p:txBody>
          <a:bodyPr/>
          <a:lstStyle>
            <a:lvl1pPr marL="0" indent="0" algn="ctr">
              <a:buNone/>
              <a:defRPr sz="1800"/>
            </a:lvl1pPr>
            <a:lvl2pPr marL="342946" indent="0" algn="ctr">
              <a:buNone/>
              <a:defRPr sz="1500"/>
            </a:lvl2pPr>
            <a:lvl3pPr marL="685891" indent="0" algn="ctr">
              <a:buNone/>
              <a:defRPr sz="1350"/>
            </a:lvl3pPr>
            <a:lvl4pPr marL="1028837" indent="0" algn="ctr">
              <a:buNone/>
              <a:defRPr sz="1200"/>
            </a:lvl4pPr>
            <a:lvl5pPr marL="1371783" indent="0" algn="ctr">
              <a:buNone/>
              <a:defRPr sz="1200"/>
            </a:lvl5pPr>
            <a:lvl6pPr marL="1714729" indent="0" algn="ctr">
              <a:buNone/>
              <a:defRPr sz="1200"/>
            </a:lvl6pPr>
            <a:lvl7pPr marL="2057674" indent="0" algn="ctr">
              <a:buNone/>
              <a:defRPr sz="1200"/>
            </a:lvl7pPr>
            <a:lvl8pPr marL="2400620" indent="0" algn="ctr">
              <a:buNone/>
              <a:defRPr sz="1200"/>
            </a:lvl8pPr>
            <a:lvl9pPr marL="2743566"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7363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901" y="274420"/>
            <a:ext cx="7887787" cy="993783"/>
          </a:xfrm>
          <a:prstGeom prst="rect">
            <a:avLst/>
          </a:prstGeom>
        </p:spPr>
        <p:txBody>
          <a:bodyPr vert="horz" lIns="65032" tIns="32516" rIns="65032" bIns="32516"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628901" y="1369841"/>
            <a:ext cx="7887787" cy="3264804"/>
          </a:xfrm>
          <a:prstGeom prst="rect">
            <a:avLst/>
          </a:prstGeom>
        </p:spPr>
        <p:txBody>
          <a:bodyPr vert="horz" lIns="65032" tIns="32516" rIns="65032" bIns="32516"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28901" y="4769032"/>
            <a:ext cx="2057193" cy="273290"/>
          </a:xfrm>
          <a:prstGeom prst="rect">
            <a:avLst/>
          </a:prstGeom>
        </p:spPr>
        <p:txBody>
          <a:bodyPr vert="horz" lIns="65032" tIns="32516" rIns="65032" bIns="32516" rtlCol="0" anchor="ctr"/>
          <a:lstStyle>
            <a:lvl1pPr algn="l">
              <a:defRPr sz="900">
                <a:solidFill>
                  <a:schemeClr val="tx1">
                    <a:tint val="75000"/>
                  </a:schemeClr>
                </a:solidFill>
                <a:ea typeface="微软雅黑" panose="020B0503020204020204" pitchFamily="34" charset="-122"/>
              </a:defRPr>
            </a:lvl1pPr>
          </a:lstStyle>
          <a:p>
            <a:fld id="{43A93E93-166D-47F5-9EF1-ACEABE24AEEA}" type="datetimeFigureOut">
              <a:rPr lang="zh-CN" altLang="en-US" smtClean="0"/>
              <a:pPr/>
              <a:t>2021/10/7</a:t>
            </a:fld>
            <a:endParaRPr lang="zh-CN" altLang="en-US" dirty="0"/>
          </a:p>
        </p:txBody>
      </p:sp>
      <p:sp>
        <p:nvSpPr>
          <p:cNvPr id="5" name="页脚占位符 4"/>
          <p:cNvSpPr>
            <a:spLocks noGrp="1"/>
          </p:cNvSpPr>
          <p:nvPr>
            <p:ph type="ftr" sz="quarter" idx="3"/>
          </p:nvPr>
        </p:nvSpPr>
        <p:spPr>
          <a:xfrm>
            <a:off x="3029336" y="4769032"/>
            <a:ext cx="3086918" cy="273290"/>
          </a:xfrm>
          <a:prstGeom prst="rect">
            <a:avLst/>
          </a:prstGeom>
        </p:spPr>
        <p:txBody>
          <a:bodyPr vert="horz" lIns="65032" tIns="32516" rIns="65032" bIns="32516" rtlCol="0" anchor="ctr"/>
          <a:lstStyle>
            <a:lvl1pPr algn="ctr">
              <a:defRPr sz="9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6459496" y="4769032"/>
            <a:ext cx="2057193" cy="273290"/>
          </a:xfrm>
          <a:prstGeom prst="rect">
            <a:avLst/>
          </a:prstGeom>
        </p:spPr>
        <p:txBody>
          <a:bodyPr vert="horz" lIns="65032" tIns="32516" rIns="65032" bIns="32516" rtlCol="0" anchor="ctr"/>
          <a:lstStyle>
            <a:lvl1pPr algn="r">
              <a:defRPr sz="900">
                <a:solidFill>
                  <a:schemeClr val="tx1">
                    <a:tint val="75000"/>
                  </a:schemeClr>
                </a:solidFill>
                <a:ea typeface="微软雅黑" panose="020B0503020204020204" pitchFamily="34" charset="-122"/>
              </a:defRPr>
            </a:lvl1pPr>
          </a:lstStyle>
          <a:p>
            <a:fld id="{118D5ACA-62CA-46DB-AD6B-12EDD6D51A23}" type="slidenum">
              <a:rPr lang="zh-CN" altLang="en-US" smtClean="0"/>
              <a:pPr/>
              <a:t>‹#›</a:t>
            </a:fld>
            <a:endParaRPr lang="zh-CN" altLang="en-US" dirty="0"/>
          </a:p>
        </p:txBody>
      </p:sp>
      <p:pic>
        <p:nvPicPr>
          <p:cNvPr id="8" name="图片 7">
            <a:extLst>
              <a:ext uri="{FF2B5EF4-FFF2-40B4-BE49-F238E27FC236}">
                <a16:creationId xmlns:a16="http://schemas.microsoft.com/office/drawing/2014/main" xmlns="" id="{827EDA35-D5F8-480F-B464-69C6BD2172D4}"/>
              </a:ext>
            </a:extLst>
          </p:cNvPr>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3444" y="0"/>
            <a:ext cx="9138700" cy="5145088"/>
          </a:xfrm>
          <a:prstGeom prst="rect">
            <a:avLst/>
          </a:prstGeom>
        </p:spPr>
      </p:pic>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8" r:id="rId1"/>
    <p:sldLayoutId id="2147483983" r:id="rId2"/>
    <p:sldLayoutId id="2147483984" r:id="rId3"/>
    <p:sldLayoutId id="2147483985" r:id="rId4"/>
    <p:sldLayoutId id="2147483986" r:id="rId5"/>
    <p:sldLayoutId id="2147483981" r:id="rId6"/>
    <p:sldLayoutId id="2147483982" r:id="rId7"/>
    <p:sldLayoutId id="2147483987" r:id="rId8"/>
  </p:sldLayoutIdLst>
  <p:transition spd="med" advClick="0" advTm="0">
    <p:push dir="r"/>
  </p:transition>
  <p:txStyles>
    <p:titleStyle>
      <a:lvl1pPr algn="l" defTabSz="650321" rtl="0" eaLnBrk="1" latinLnBrk="0" hangingPunct="1">
        <a:lnSpc>
          <a:spcPct val="90000"/>
        </a:lnSpc>
        <a:spcBef>
          <a:spcPct val="0"/>
        </a:spcBef>
        <a:buNone/>
        <a:defRPr sz="3100" kern="1200">
          <a:solidFill>
            <a:schemeClr val="tx1"/>
          </a:solidFill>
          <a:latin typeface="+mj-lt"/>
          <a:ea typeface="微软雅黑" panose="020B0503020204020204" pitchFamily="34" charset="-122"/>
          <a:cs typeface="+mj-cs"/>
        </a:defRPr>
      </a:lvl1pPr>
    </p:titleStyle>
    <p:bodyStyle>
      <a:lvl1pPr marL="162580" indent="-162580" algn="l" defTabSz="650321" rtl="0" eaLnBrk="1" latinLnBrk="0" hangingPunct="1">
        <a:lnSpc>
          <a:spcPct val="90000"/>
        </a:lnSpc>
        <a:spcBef>
          <a:spcPts val="711"/>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1pPr>
      <a:lvl2pPr marL="487741" indent="-162580" algn="l" defTabSz="650321" rtl="0" eaLnBrk="1" latinLnBrk="0" hangingPunct="1">
        <a:lnSpc>
          <a:spcPct val="90000"/>
        </a:lnSpc>
        <a:spcBef>
          <a:spcPts val="356"/>
        </a:spcBef>
        <a:buFont typeface="Arial" panose="020B0604020202020204" pitchFamily="34" charset="0"/>
        <a:buChar char="•"/>
        <a:defRPr sz="1700" kern="1200">
          <a:solidFill>
            <a:schemeClr val="tx1"/>
          </a:solidFill>
          <a:latin typeface="+mn-lt"/>
          <a:ea typeface="微软雅黑" panose="020B0503020204020204" pitchFamily="34" charset="-122"/>
          <a:cs typeface="+mn-cs"/>
        </a:defRPr>
      </a:lvl2pPr>
      <a:lvl3pPr marL="812902" indent="-162580" algn="l" defTabSz="650321" rtl="0" eaLnBrk="1" latinLnBrk="0" hangingPunct="1">
        <a:lnSpc>
          <a:spcPct val="90000"/>
        </a:lnSpc>
        <a:spcBef>
          <a:spcPts val="356"/>
        </a:spcBef>
        <a:buFont typeface="Arial" panose="020B0604020202020204" pitchFamily="34" charset="0"/>
        <a:buChar char="•"/>
        <a:defRPr sz="1400" kern="1200">
          <a:solidFill>
            <a:schemeClr val="tx1"/>
          </a:solidFill>
          <a:latin typeface="+mn-lt"/>
          <a:ea typeface="微软雅黑" panose="020B0503020204020204" pitchFamily="34" charset="-122"/>
          <a:cs typeface="+mn-cs"/>
        </a:defRPr>
      </a:lvl3pPr>
      <a:lvl4pPr marL="1138062"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微软雅黑" panose="020B0503020204020204" pitchFamily="34" charset="-122"/>
          <a:cs typeface="+mn-cs"/>
        </a:defRPr>
      </a:lvl4pPr>
      <a:lvl5pPr marL="1463223"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微软雅黑" panose="020B0503020204020204" pitchFamily="34" charset="-122"/>
          <a:cs typeface="+mn-cs"/>
        </a:defRPr>
      </a:lvl5pPr>
      <a:lvl6pPr marL="1788384"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6pPr>
      <a:lvl7pPr marL="2113544"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7pPr>
      <a:lvl8pPr marL="2438705"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8pPr>
      <a:lvl9pPr marL="2763865"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321" rtl="0" eaLnBrk="1" latinLnBrk="0" hangingPunct="1">
        <a:defRPr sz="1300" kern="1200">
          <a:solidFill>
            <a:schemeClr val="tx1"/>
          </a:solidFill>
          <a:latin typeface="+mn-lt"/>
          <a:ea typeface="+mn-ea"/>
          <a:cs typeface="+mn-cs"/>
        </a:defRPr>
      </a:lvl1pPr>
      <a:lvl2pPr marL="325161" algn="l" defTabSz="650321" rtl="0" eaLnBrk="1" latinLnBrk="0" hangingPunct="1">
        <a:defRPr sz="1300" kern="1200">
          <a:solidFill>
            <a:schemeClr val="tx1"/>
          </a:solidFill>
          <a:latin typeface="+mn-lt"/>
          <a:ea typeface="+mn-ea"/>
          <a:cs typeface="+mn-cs"/>
        </a:defRPr>
      </a:lvl2pPr>
      <a:lvl3pPr marL="650321" algn="l" defTabSz="650321" rtl="0" eaLnBrk="1" latinLnBrk="0" hangingPunct="1">
        <a:defRPr sz="1300" kern="1200">
          <a:solidFill>
            <a:schemeClr val="tx1"/>
          </a:solidFill>
          <a:latin typeface="+mn-lt"/>
          <a:ea typeface="+mn-ea"/>
          <a:cs typeface="+mn-cs"/>
        </a:defRPr>
      </a:lvl3pPr>
      <a:lvl4pPr marL="975482" algn="l" defTabSz="650321" rtl="0" eaLnBrk="1" latinLnBrk="0" hangingPunct="1">
        <a:defRPr sz="1300" kern="1200">
          <a:solidFill>
            <a:schemeClr val="tx1"/>
          </a:solidFill>
          <a:latin typeface="+mn-lt"/>
          <a:ea typeface="+mn-ea"/>
          <a:cs typeface="+mn-cs"/>
        </a:defRPr>
      </a:lvl4pPr>
      <a:lvl5pPr marL="1300643" algn="l" defTabSz="650321" rtl="0" eaLnBrk="1" latinLnBrk="0" hangingPunct="1">
        <a:defRPr sz="1300" kern="1200">
          <a:solidFill>
            <a:schemeClr val="tx1"/>
          </a:solidFill>
          <a:latin typeface="+mn-lt"/>
          <a:ea typeface="+mn-ea"/>
          <a:cs typeface="+mn-cs"/>
        </a:defRPr>
      </a:lvl5pPr>
      <a:lvl6pPr marL="1625803" algn="l" defTabSz="650321" rtl="0" eaLnBrk="1" latinLnBrk="0" hangingPunct="1">
        <a:defRPr sz="1300" kern="1200">
          <a:solidFill>
            <a:schemeClr val="tx1"/>
          </a:solidFill>
          <a:latin typeface="+mn-lt"/>
          <a:ea typeface="+mn-ea"/>
          <a:cs typeface="+mn-cs"/>
        </a:defRPr>
      </a:lvl6pPr>
      <a:lvl7pPr marL="1950964" algn="l" defTabSz="650321" rtl="0" eaLnBrk="1" latinLnBrk="0" hangingPunct="1">
        <a:defRPr sz="1300" kern="1200">
          <a:solidFill>
            <a:schemeClr val="tx1"/>
          </a:solidFill>
          <a:latin typeface="+mn-lt"/>
          <a:ea typeface="+mn-ea"/>
          <a:cs typeface="+mn-cs"/>
        </a:defRPr>
      </a:lvl7pPr>
      <a:lvl8pPr marL="2276124" algn="l" defTabSz="650321" rtl="0" eaLnBrk="1" latinLnBrk="0" hangingPunct="1">
        <a:defRPr sz="1300" kern="1200">
          <a:solidFill>
            <a:schemeClr val="tx1"/>
          </a:solidFill>
          <a:latin typeface="+mn-lt"/>
          <a:ea typeface="+mn-ea"/>
          <a:cs typeface="+mn-cs"/>
        </a:defRPr>
      </a:lvl8pPr>
      <a:lvl9pPr marL="2601285" algn="l" defTabSz="650321"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759" y="273929"/>
            <a:ext cx="7888070" cy="994479"/>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759" y="1369642"/>
            <a:ext cx="7888070" cy="326451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759" y="4768735"/>
            <a:ext cx="2057757" cy="273928"/>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2021/10/7</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9476" y="4768735"/>
            <a:ext cx="3086636" cy="273928"/>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9072" y="4768735"/>
            <a:ext cx="2057757" cy="273928"/>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570056495"/>
      </p:ext>
    </p:extLst>
  </p:cSld>
  <p:clrMap bg1="lt1" tx1="dk1" bg2="lt2" tx2="dk2" accent1="accent1" accent2="accent2" accent3="accent3" accent4="accent4" accent5="accent5" accent6="accent6" hlink="hlink" folHlink="folHlink"/>
  <p:sldLayoutIdLst>
    <p:sldLayoutId id="2147483989" r:id="rId1"/>
    <p:sldLayoutId id="2147483990" r:id="rId2"/>
    <p:sldLayoutId id="2147483991" r:id="rId3"/>
    <p:sldLayoutId id="2147483992" r:id="rId4"/>
    <p:sldLayoutId id="2147483993" r:id="rId5"/>
    <p:sldLayoutId id="2147483994" r:id="rId6"/>
    <p:sldLayoutId id="2147483995" r:id="rId7"/>
    <p:sldLayoutId id="2147483996" r:id="rId8"/>
    <p:sldLayoutId id="2147483997" r:id="rId9"/>
    <p:sldLayoutId id="2147483998" r:id="rId10"/>
    <p:sldLayoutId id="2147483999" r:id="rId11"/>
  </p:sldLayoutIdLst>
  <p:txStyles>
    <p:titleStyle>
      <a:lvl1pPr algn="l" defTabSz="685891"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73" indent="-171473" algn="l" defTabSz="685891"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419" indent="-171473" algn="l" defTabSz="685891"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364" indent="-171473" algn="l" defTabSz="685891"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310"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256"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6201"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147"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093"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039"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91" rtl="0" eaLnBrk="1" latinLnBrk="0" hangingPunct="1">
        <a:defRPr sz="1350" kern="1200">
          <a:solidFill>
            <a:schemeClr val="tx1"/>
          </a:solidFill>
          <a:latin typeface="+mn-lt"/>
          <a:ea typeface="+mn-ea"/>
          <a:cs typeface="+mn-cs"/>
        </a:defRPr>
      </a:lvl1pPr>
      <a:lvl2pPr marL="342946" algn="l" defTabSz="685891" rtl="0" eaLnBrk="1" latinLnBrk="0" hangingPunct="1">
        <a:defRPr sz="1350" kern="1200">
          <a:solidFill>
            <a:schemeClr val="tx1"/>
          </a:solidFill>
          <a:latin typeface="+mn-lt"/>
          <a:ea typeface="+mn-ea"/>
          <a:cs typeface="+mn-cs"/>
        </a:defRPr>
      </a:lvl2pPr>
      <a:lvl3pPr marL="685891" algn="l" defTabSz="685891" rtl="0" eaLnBrk="1" latinLnBrk="0" hangingPunct="1">
        <a:defRPr sz="1350" kern="1200">
          <a:solidFill>
            <a:schemeClr val="tx1"/>
          </a:solidFill>
          <a:latin typeface="+mn-lt"/>
          <a:ea typeface="+mn-ea"/>
          <a:cs typeface="+mn-cs"/>
        </a:defRPr>
      </a:lvl3pPr>
      <a:lvl4pPr marL="1028837" algn="l" defTabSz="685891" rtl="0" eaLnBrk="1" latinLnBrk="0" hangingPunct="1">
        <a:defRPr sz="1350" kern="1200">
          <a:solidFill>
            <a:schemeClr val="tx1"/>
          </a:solidFill>
          <a:latin typeface="+mn-lt"/>
          <a:ea typeface="+mn-ea"/>
          <a:cs typeface="+mn-cs"/>
        </a:defRPr>
      </a:lvl4pPr>
      <a:lvl5pPr marL="1371783" algn="l" defTabSz="685891" rtl="0" eaLnBrk="1" latinLnBrk="0" hangingPunct="1">
        <a:defRPr sz="1350" kern="1200">
          <a:solidFill>
            <a:schemeClr val="tx1"/>
          </a:solidFill>
          <a:latin typeface="+mn-lt"/>
          <a:ea typeface="+mn-ea"/>
          <a:cs typeface="+mn-cs"/>
        </a:defRPr>
      </a:lvl5pPr>
      <a:lvl6pPr marL="1714729" algn="l" defTabSz="685891" rtl="0" eaLnBrk="1" latinLnBrk="0" hangingPunct="1">
        <a:defRPr sz="1350" kern="1200">
          <a:solidFill>
            <a:schemeClr val="tx1"/>
          </a:solidFill>
          <a:latin typeface="+mn-lt"/>
          <a:ea typeface="+mn-ea"/>
          <a:cs typeface="+mn-cs"/>
        </a:defRPr>
      </a:lvl6pPr>
      <a:lvl7pPr marL="2057674" algn="l" defTabSz="685891" rtl="0" eaLnBrk="1" latinLnBrk="0" hangingPunct="1">
        <a:defRPr sz="1350" kern="1200">
          <a:solidFill>
            <a:schemeClr val="tx1"/>
          </a:solidFill>
          <a:latin typeface="+mn-lt"/>
          <a:ea typeface="+mn-ea"/>
          <a:cs typeface="+mn-cs"/>
        </a:defRPr>
      </a:lvl7pPr>
      <a:lvl8pPr marL="2400620" algn="l" defTabSz="685891" rtl="0" eaLnBrk="1" latinLnBrk="0" hangingPunct="1">
        <a:defRPr sz="1350" kern="1200">
          <a:solidFill>
            <a:schemeClr val="tx1"/>
          </a:solidFill>
          <a:latin typeface="+mn-lt"/>
          <a:ea typeface="+mn-ea"/>
          <a:cs typeface="+mn-cs"/>
        </a:defRPr>
      </a:lvl8pPr>
      <a:lvl9pPr marL="2743566" algn="l" defTabSz="685891"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3" Type="http://schemas.openxmlformats.org/officeDocument/2006/relationships/tags" Target="../tags/tag8.xml"/><Relationship Id="rId7" Type="http://schemas.openxmlformats.org/officeDocument/2006/relationships/slideLayout" Target="../slideLayouts/slideLayout6.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tags" Target="../tags/tag19.xml"/><Relationship Id="rId3" Type="http://schemas.openxmlformats.org/officeDocument/2006/relationships/tags" Target="../tags/tag14.xml"/><Relationship Id="rId7" Type="http://schemas.openxmlformats.org/officeDocument/2006/relationships/tags" Target="../tags/tag18.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5" Type="http://schemas.openxmlformats.org/officeDocument/2006/relationships/tags" Target="../tags/tag16.xml"/><Relationship Id="rId10" Type="http://schemas.openxmlformats.org/officeDocument/2006/relationships/notesSlide" Target="../notesSlides/notesSlide16.xml"/><Relationship Id="rId4" Type="http://schemas.openxmlformats.org/officeDocument/2006/relationships/tags" Target="../tags/tag15.xml"/><Relationship Id="rId9"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3.jpe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3" Type="http://schemas.openxmlformats.org/officeDocument/2006/relationships/tags" Target="../tags/tag24.xml"/><Relationship Id="rId7" Type="http://schemas.openxmlformats.org/officeDocument/2006/relationships/slideLayout" Target="../slideLayouts/slideLayout6.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3.jpe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0.xml"/><Relationship Id="rId1" Type="http://schemas.openxmlformats.org/officeDocument/2006/relationships/slideLayout" Target="../slideLayouts/slideLayout15.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3.jpe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AC25EA25-F33C-4318-BFED-B3F689FC2AE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843" y="-10898"/>
            <a:ext cx="9138700" cy="5145088"/>
          </a:xfrm>
          <a:prstGeom prst="rect">
            <a:avLst/>
          </a:prstGeom>
        </p:spPr>
      </p:pic>
      <p:sp>
        <p:nvSpPr>
          <p:cNvPr id="24" name="矩形 23"/>
          <p:cNvSpPr/>
          <p:nvPr/>
        </p:nvSpPr>
        <p:spPr>
          <a:xfrm>
            <a:off x="51856" y="1937361"/>
            <a:ext cx="8250789" cy="906933"/>
          </a:xfrm>
          <a:prstGeom prst="rect">
            <a:avLst/>
          </a:prstGeom>
        </p:spPr>
        <p:txBody>
          <a:bodyPr wrap="square" lIns="91458" tIns="45729" rIns="91458" bIns="45729">
            <a:spAutoFit/>
          </a:bodyPr>
          <a:lstStyle/>
          <a:p>
            <a:pPr algn="ctr" fontAlgn="auto">
              <a:lnSpc>
                <a:spcPct val="150000"/>
              </a:lnSpc>
              <a:spcBef>
                <a:spcPts val="0"/>
              </a:spcBef>
              <a:spcAft>
                <a:spcPts val="0"/>
              </a:spcAft>
              <a:defRPr/>
            </a:pPr>
            <a:r>
              <a:rPr lang="zh-CN" altLang="zh-CN" sz="4000" b="1" spc="300" dirty="0">
                <a:solidFill>
                  <a:schemeClr val="tx1">
                    <a:lumMod val="75000"/>
                    <a:lumOff val="25000"/>
                  </a:schemeClr>
                </a:solidFill>
                <a:latin typeface="微软雅黑" pitchFamily="34" charset="-122"/>
                <a:ea typeface="微软雅黑" pitchFamily="34" charset="-122"/>
                <a:cs typeface="+mn-ea"/>
              </a:rPr>
              <a:t>《习作：二十年后的家乡</a:t>
            </a:r>
            <a:r>
              <a:rPr lang="zh-CN" altLang="zh-CN" sz="4000" b="1" spc="300" dirty="0" smtClean="0">
                <a:solidFill>
                  <a:schemeClr val="tx1">
                    <a:lumMod val="75000"/>
                    <a:lumOff val="25000"/>
                  </a:schemeClr>
                </a:solidFill>
                <a:latin typeface="微软雅黑" pitchFamily="34" charset="-122"/>
                <a:ea typeface="微软雅黑" pitchFamily="34" charset="-122"/>
                <a:cs typeface="+mn-ea"/>
              </a:rPr>
              <a:t>》</a:t>
            </a:r>
            <a:endParaRPr lang="zh-CN" altLang="zh-CN" sz="4000" b="1" spc="300" dirty="0">
              <a:solidFill>
                <a:schemeClr val="tx1">
                  <a:lumMod val="75000"/>
                  <a:lumOff val="25000"/>
                </a:schemeClr>
              </a:solidFill>
              <a:latin typeface="微软雅黑" pitchFamily="34" charset="-122"/>
              <a:ea typeface="微软雅黑" pitchFamily="34" charset="-122"/>
              <a:cs typeface="+mn-ea"/>
            </a:endParaRPr>
          </a:p>
        </p:txBody>
      </p:sp>
      <p:sp>
        <p:nvSpPr>
          <p:cNvPr id="25" name="矩形 24">
            <a:extLst>
              <a:ext uri="{FF2B5EF4-FFF2-40B4-BE49-F238E27FC236}">
                <a16:creationId xmlns:a16="http://schemas.microsoft.com/office/drawing/2014/main" xmlns="" id="{F48AB8C1-3A86-40B0-AFB9-60BCA69A122F}"/>
              </a:ext>
            </a:extLst>
          </p:cNvPr>
          <p:cNvSpPr/>
          <p:nvPr/>
        </p:nvSpPr>
        <p:spPr>
          <a:xfrm>
            <a:off x="2051614" y="1282490"/>
            <a:ext cx="3245124" cy="1108338"/>
          </a:xfrm>
          <a:prstGeom prst="rect">
            <a:avLst/>
          </a:prstGeom>
        </p:spPr>
        <p:txBody>
          <a:bodyPr wrap="square" lIns="91458" tIns="45729" rIns="91458" bIns="45729">
            <a:spAutoFit/>
          </a:bodyPr>
          <a:lstStyle/>
          <a:p>
            <a:pPr algn="ctr" fontAlgn="auto">
              <a:spcBef>
                <a:spcPts val="0"/>
              </a:spcBef>
              <a:spcAft>
                <a:spcPts val="0"/>
              </a:spcAft>
              <a:defRPr/>
            </a:pPr>
            <a:endParaRPr lang="zh-CN" altLang="en-US" sz="6600" b="1" spc="300" dirty="0">
              <a:solidFill>
                <a:schemeClr val="tx1">
                  <a:lumMod val="75000"/>
                  <a:lumOff val="25000"/>
                </a:schemeClr>
              </a:solidFill>
              <a:latin typeface="微软雅黑" pitchFamily="34" charset="-122"/>
              <a:ea typeface="微软雅黑" pitchFamily="34" charset="-122"/>
              <a:cs typeface="+mn-ea"/>
              <a:sym typeface="+mn-lt"/>
            </a:endParaRPr>
          </a:p>
        </p:txBody>
      </p:sp>
      <p:cxnSp>
        <p:nvCxnSpPr>
          <p:cNvPr id="26" name="直接连接符 25">
            <a:extLst>
              <a:ext uri="{FF2B5EF4-FFF2-40B4-BE49-F238E27FC236}">
                <a16:creationId xmlns:a16="http://schemas.microsoft.com/office/drawing/2014/main" xmlns="" id="{F599728D-24B5-4FA0-8D0B-6D961CE162D1}"/>
              </a:ext>
            </a:extLst>
          </p:cNvPr>
          <p:cNvCxnSpPr/>
          <p:nvPr/>
        </p:nvCxnSpPr>
        <p:spPr>
          <a:xfrm>
            <a:off x="1764482" y="3220616"/>
            <a:ext cx="414128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1116410" y="4130837"/>
            <a:ext cx="5616624" cy="375809"/>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6661295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5" presetClass="entr" presetSubtype="10" fill="hold" grpId="0" nodeType="afterEffect" nodePh="1">
                                  <p:stCondLst>
                                    <p:cond delay="0"/>
                                  </p:stCondLst>
                                  <p:endCondLst>
                                    <p:cond evt="begin" delay="0">
                                      <p:tn val="11"/>
                                    </p:cond>
                                  </p:endCondLst>
                                  <p:childTnLst>
                                    <p:set>
                                      <p:cBhvr>
                                        <p:cTn id="12" dur="1" fill="hold">
                                          <p:stCondLst>
                                            <p:cond delay="0"/>
                                          </p:stCondLst>
                                        </p:cTn>
                                        <p:tgtEl>
                                          <p:spTgt spid="25"/>
                                        </p:tgtEl>
                                        <p:attrNameLst>
                                          <p:attrName>style.visibility</p:attrName>
                                        </p:attrNameLst>
                                      </p:cBhvr>
                                      <p:to>
                                        <p:strVal val="visible"/>
                                      </p:to>
                                    </p:set>
                                    <p:animEffect transition="in" filter="checkerboard(across)">
                                      <p:cBhvr>
                                        <p:cTn id="13" dur="500"/>
                                        <p:tgtEl>
                                          <p:spTgt spid="25"/>
                                        </p:tgtEl>
                                      </p:cBhvr>
                                    </p:animEffect>
                                  </p:childTnLst>
                                </p:cTn>
                              </p:par>
                            </p:childTnLst>
                          </p:cTn>
                        </p:par>
                        <p:par>
                          <p:cTn id="14" fill="hold">
                            <p:stCondLst>
                              <p:cond delay="1500"/>
                            </p:stCondLst>
                            <p:childTnLst>
                              <p:par>
                                <p:cTn id="15" presetID="5" presetClass="entr" presetSubtype="1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checkerboard(across)">
                                      <p:cBhvr>
                                        <p:cTn id="17" dur="500"/>
                                        <p:tgtEl>
                                          <p:spTgt spid="24"/>
                                        </p:tgtEl>
                                      </p:cBhvr>
                                    </p:animEffect>
                                  </p:childTnLst>
                                </p:cTn>
                              </p:par>
                            </p:childTnLst>
                          </p:cTn>
                        </p:par>
                        <p:par>
                          <p:cTn id="18" fill="hold">
                            <p:stCondLst>
                              <p:cond delay="2000"/>
                            </p:stCondLst>
                            <p:childTnLst>
                              <p:par>
                                <p:cTn id="19" presetID="16" presetClass="entr" presetSubtype="21"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barn(inVertical)">
                                      <p:cBhvr>
                                        <p:cTn id="2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C1F1214-FA69-4D68-AD4D-C9C63C620142}"/>
              </a:ext>
            </a:extLst>
          </p:cNvPr>
          <p:cNvGrpSpPr/>
          <p:nvPr/>
        </p:nvGrpSpPr>
        <p:grpSpPr>
          <a:xfrm>
            <a:off x="1188418" y="1276400"/>
            <a:ext cx="6768752" cy="2087009"/>
            <a:chOff x="1000356" y="2831902"/>
            <a:chExt cx="5089090" cy="2869638"/>
          </a:xfrm>
        </p:grpSpPr>
        <p:sp>
          <p:nvSpPr>
            <p:cNvPr id="9" name="圆角矩形 7"/>
            <p:cNvSpPr/>
            <p:nvPr/>
          </p:nvSpPr>
          <p:spPr>
            <a:xfrm flipV="1">
              <a:off x="1000356" y="2831902"/>
              <a:ext cx="5089090" cy="2376264"/>
            </a:xfrm>
            <a:prstGeom prst="roundRect">
              <a:avLst>
                <a:gd name="adj" fmla="val 0"/>
              </a:avLst>
            </a:prstGeom>
            <a:no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33407" tIns="66705" rIns="133407" bIns="66705" rtlCol="0" anchor="ctr"/>
            <a:lstStyle/>
            <a:p>
              <a:pPr algn="ctr"/>
              <a:endParaRPr lang="zh-CN" altLang="en-US" dirty="0">
                <a:ea typeface="微软雅黑" panose="020B0503020204020204" pitchFamily="34" charset="-122"/>
              </a:endParaRPr>
            </a:p>
          </p:txBody>
        </p:sp>
        <p:sp>
          <p:nvSpPr>
            <p:cNvPr id="10" name="TextBox 8"/>
            <p:cNvSpPr txBox="1"/>
            <p:nvPr/>
          </p:nvSpPr>
          <p:spPr>
            <a:xfrm>
              <a:off x="1106704" y="3263950"/>
              <a:ext cx="4876393" cy="2437590"/>
            </a:xfrm>
            <a:prstGeom prst="rect">
              <a:avLst/>
            </a:prstGeom>
            <a:noFill/>
          </p:spPr>
          <p:txBody>
            <a:bodyPr wrap="square" lIns="0" tIns="0" rIns="0" bIns="0" rtlCol="0">
              <a:spAutoFit/>
            </a:bodyPr>
            <a:lstStyle/>
            <a:p>
              <a:pPr algn="just">
                <a:lnSpc>
                  <a:spcPct val="120000"/>
                </a:lnSpc>
              </a:pPr>
              <a:r>
                <a:rPr lang="en-US" altLang="zh-CN" sz="2800" dirty="0"/>
                <a:t>         </a:t>
              </a:r>
              <a:r>
                <a:rPr lang="zh-CN" altLang="zh-CN" sz="2800" dirty="0"/>
                <a:t>我正看的入神，突然有人拍了我的肩膀：“昨天你说今天回，这么快就到了！”</a:t>
              </a:r>
            </a:p>
            <a:p>
              <a:pPr algn="just">
                <a:lnSpc>
                  <a:spcPct val="120000"/>
                </a:lnSpc>
              </a:pPr>
              <a:r>
                <a:rPr lang="zh-CN" altLang="en-US" sz="1200" dirty="0">
                  <a:solidFill>
                    <a:schemeClr val="bg1">
                      <a:lumMod val="50000"/>
                    </a:schemeClr>
                  </a:solidFill>
                  <a:latin typeface="微软雅黑" pitchFamily="34" charset="-122"/>
                  <a:ea typeface="微软雅黑" pitchFamily="34" charset="-122"/>
                </a:rPr>
                <a:t>。</a:t>
              </a:r>
              <a:endParaRPr lang="en-US" altLang="zh-CN" sz="1200"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403605446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0257738-73CB-4F11-B704-B8C3848DEBD8}"/>
              </a:ext>
            </a:extLst>
          </p:cNvPr>
          <p:cNvGrpSpPr/>
          <p:nvPr/>
        </p:nvGrpSpPr>
        <p:grpSpPr>
          <a:xfrm>
            <a:off x="1116410" y="1348408"/>
            <a:ext cx="2042376" cy="2146449"/>
            <a:chOff x="756370" y="1012654"/>
            <a:chExt cx="3511493" cy="3619382"/>
          </a:xfrm>
        </p:grpSpPr>
        <p:sp>
          <p:nvSpPr>
            <p:cNvPr id="27" name="Freeform 6"/>
            <p:cNvSpPr>
              <a:spLocks/>
            </p:cNvSpPr>
            <p:nvPr/>
          </p:nvSpPr>
          <p:spPr bwMode="auto">
            <a:xfrm>
              <a:off x="756370" y="1538572"/>
              <a:ext cx="3511493" cy="3093464"/>
            </a:xfrm>
            <a:custGeom>
              <a:avLst/>
              <a:gdLst>
                <a:gd name="T0" fmla="*/ 0 w 998"/>
                <a:gd name="T1" fmla="*/ 0 h 861"/>
                <a:gd name="T2" fmla="*/ 998 w 998"/>
                <a:gd name="T3" fmla="*/ 0 h 861"/>
                <a:gd name="T4" fmla="*/ 492 w 998"/>
                <a:gd name="T5" fmla="*/ 861 h 861"/>
                <a:gd name="T6" fmla="*/ 0 w 998"/>
                <a:gd name="T7" fmla="*/ 0 h 861"/>
              </a:gdLst>
              <a:ahLst/>
              <a:cxnLst>
                <a:cxn ang="0">
                  <a:pos x="T0" y="T1"/>
                </a:cxn>
                <a:cxn ang="0">
                  <a:pos x="T2" y="T3"/>
                </a:cxn>
                <a:cxn ang="0">
                  <a:pos x="T4" y="T5"/>
                </a:cxn>
                <a:cxn ang="0">
                  <a:pos x="T6" y="T7"/>
                </a:cxn>
              </a:cxnLst>
              <a:rect l="0" t="0" r="r" b="b"/>
              <a:pathLst>
                <a:path w="998" h="861">
                  <a:moveTo>
                    <a:pt x="0" y="0"/>
                  </a:moveTo>
                  <a:lnTo>
                    <a:pt x="998" y="0"/>
                  </a:lnTo>
                  <a:lnTo>
                    <a:pt x="492" y="861"/>
                  </a:lnTo>
                  <a:lnTo>
                    <a:pt x="0" y="0"/>
                  </a:lnTo>
                  <a:close/>
                </a:path>
              </a:pathLst>
            </a:custGeom>
            <a:solidFill>
              <a:schemeClr val="accent1"/>
            </a:solidFill>
            <a:ln w="0">
              <a:noFill/>
              <a:prstDash val="solid"/>
              <a:round/>
              <a:headEnd/>
              <a:tailEnd/>
            </a:ln>
          </p:spPr>
          <p:txBody>
            <a:bodyPr vert="horz" wrap="square" lIns="91451" tIns="45725" rIns="91451" bIns="45725" numCol="1" anchor="t" anchorCtr="0" compatLnSpc="1">
              <a:prstTxWarp prst="textNoShape">
                <a:avLst/>
              </a:prstTxWarp>
            </a:bodyPr>
            <a:lstStyle/>
            <a:p>
              <a:endParaRPr lang="zh-CN" altLang="en-US" dirty="0">
                <a:solidFill>
                  <a:schemeClr val="accent1">
                    <a:lumMod val="75000"/>
                  </a:schemeClr>
                </a:solidFill>
                <a:ea typeface="微软雅黑" panose="020B0503020204020204" pitchFamily="34" charset="-122"/>
              </a:endParaRPr>
            </a:p>
          </p:txBody>
        </p:sp>
        <p:sp>
          <p:nvSpPr>
            <p:cNvPr id="28" name="Freeform 11"/>
            <p:cNvSpPr>
              <a:spLocks/>
            </p:cNvSpPr>
            <p:nvPr/>
          </p:nvSpPr>
          <p:spPr bwMode="auto">
            <a:xfrm>
              <a:off x="1048745" y="1012654"/>
              <a:ext cx="2926744" cy="2547230"/>
            </a:xfrm>
            <a:custGeom>
              <a:avLst/>
              <a:gdLst>
                <a:gd name="T0" fmla="*/ 949 w 1896"/>
                <a:gd name="T1" fmla="*/ 0 h 1616"/>
                <a:gd name="T2" fmla="*/ 1896 w 1896"/>
                <a:gd name="T3" fmla="*/ 1616 h 1616"/>
                <a:gd name="T4" fmla="*/ 0 w 1896"/>
                <a:gd name="T5" fmla="*/ 1616 h 1616"/>
                <a:gd name="T6" fmla="*/ 949 w 1896"/>
                <a:gd name="T7" fmla="*/ 0 h 1616"/>
              </a:gdLst>
              <a:ahLst/>
              <a:cxnLst>
                <a:cxn ang="0">
                  <a:pos x="T0" y="T1"/>
                </a:cxn>
                <a:cxn ang="0">
                  <a:pos x="T2" y="T3"/>
                </a:cxn>
                <a:cxn ang="0">
                  <a:pos x="T4" y="T5"/>
                </a:cxn>
                <a:cxn ang="0">
                  <a:pos x="T6" y="T7"/>
                </a:cxn>
              </a:cxnLst>
              <a:rect l="0" t="0" r="r" b="b"/>
              <a:pathLst>
                <a:path w="1896" h="1616">
                  <a:moveTo>
                    <a:pt x="949" y="0"/>
                  </a:moveTo>
                  <a:lnTo>
                    <a:pt x="1896" y="1616"/>
                  </a:lnTo>
                  <a:lnTo>
                    <a:pt x="0" y="1616"/>
                  </a:lnTo>
                  <a:lnTo>
                    <a:pt x="949" y="0"/>
                  </a:lnTo>
                  <a:close/>
                </a:path>
              </a:pathLst>
            </a:custGeom>
            <a:noFill/>
            <a:ln w="19050">
              <a:solidFill>
                <a:schemeClr val="accent1"/>
              </a:solidFill>
              <a:prstDash val="solid"/>
              <a:round/>
              <a:headEnd/>
              <a:tailEnd/>
            </a:ln>
          </p:spPr>
          <p:txBody>
            <a:bodyPr vert="horz" wrap="square" lIns="91451" tIns="45725" rIns="91451" bIns="45725" numCol="1" anchor="t" anchorCtr="0" compatLnSpc="1">
              <a:prstTxWarp prst="textNoShape">
                <a:avLst/>
              </a:prstTxWarp>
            </a:bodyPr>
            <a:lstStyle/>
            <a:p>
              <a:endParaRPr lang="zh-CN" altLang="en-US" dirty="0">
                <a:solidFill>
                  <a:schemeClr val="bg1"/>
                </a:solidFill>
                <a:ea typeface="微软雅黑" panose="020B0503020204020204" pitchFamily="34" charset="-122"/>
              </a:endParaRPr>
            </a:p>
          </p:txBody>
        </p:sp>
      </p:grpSp>
      <p:sp>
        <p:nvSpPr>
          <p:cNvPr id="14" name="MH_Other_1">
            <a:extLst>
              <a:ext uri="{FF2B5EF4-FFF2-40B4-BE49-F238E27FC236}">
                <a16:creationId xmlns:a16="http://schemas.microsoft.com/office/drawing/2014/main" xmlns="" id="{AD4D6BEC-2488-46EE-95AC-728E82F8093C}"/>
              </a:ext>
            </a:extLst>
          </p:cNvPr>
          <p:cNvSpPr>
            <a:spLocks noChangeAspect="1"/>
          </p:cNvSpPr>
          <p:nvPr>
            <p:custDataLst>
              <p:tags r:id="rId1"/>
            </p:custDataLst>
          </p:nvPr>
        </p:nvSpPr>
        <p:spPr>
          <a:xfrm>
            <a:off x="3772286" y="1346309"/>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1" kern="0" dirty="0">
                <a:solidFill>
                  <a:srgbClr val="00B0F0"/>
                </a:solidFill>
                <a:latin typeface="Arial" panose="020B0604020202020204" pitchFamily="34" charset="0"/>
                <a:ea typeface="微软雅黑" panose="020B0503020204020204" pitchFamily="34" charset="-122"/>
                <a:sym typeface="Arial" panose="020B0604020202020204" pitchFamily="34" charset="0"/>
              </a:rPr>
              <a:t>1</a:t>
            </a:r>
          </a:p>
        </p:txBody>
      </p:sp>
      <p:sp>
        <p:nvSpPr>
          <p:cNvPr id="15" name="MH_Other_2">
            <a:extLst>
              <a:ext uri="{FF2B5EF4-FFF2-40B4-BE49-F238E27FC236}">
                <a16:creationId xmlns:a16="http://schemas.microsoft.com/office/drawing/2014/main" xmlns="" id="{BACC2EF8-0F61-4559-8A7C-24629238209B}"/>
              </a:ext>
            </a:extLst>
          </p:cNvPr>
          <p:cNvSpPr>
            <a:spLocks noChangeAspect="1"/>
          </p:cNvSpPr>
          <p:nvPr>
            <p:custDataLst>
              <p:tags r:id="rId2"/>
            </p:custDataLst>
          </p:nvPr>
        </p:nvSpPr>
        <p:spPr>
          <a:xfrm>
            <a:off x="3778887" y="2180469"/>
            <a:ext cx="511025" cy="51211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1"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2</a:t>
            </a:r>
          </a:p>
        </p:txBody>
      </p:sp>
      <p:sp>
        <p:nvSpPr>
          <p:cNvPr id="26" name="MH_Other_3">
            <a:extLst>
              <a:ext uri="{FF2B5EF4-FFF2-40B4-BE49-F238E27FC236}">
                <a16:creationId xmlns:a16="http://schemas.microsoft.com/office/drawing/2014/main" xmlns="" id="{0B98F20B-C700-49E7-8B55-C2C518E5511D}"/>
              </a:ext>
            </a:extLst>
          </p:cNvPr>
          <p:cNvSpPr>
            <a:spLocks noChangeAspect="1"/>
          </p:cNvSpPr>
          <p:nvPr>
            <p:custDataLst>
              <p:tags r:id="rId3"/>
            </p:custDataLst>
          </p:nvPr>
        </p:nvSpPr>
        <p:spPr>
          <a:xfrm>
            <a:off x="3778887" y="3131048"/>
            <a:ext cx="511025" cy="512117"/>
          </a:xfrm>
          <a:prstGeom prst="ellipse">
            <a:avLst/>
          </a:prstGeom>
          <a:solidFill>
            <a:srgbClr val="FFFFFF"/>
          </a:solidFill>
          <a:ln w="57150" cap="flat" cmpd="sng" algn="ctr">
            <a:solidFill>
              <a:schemeClr val="accent3"/>
            </a:solidFill>
            <a:prstDash val="solid"/>
          </a:ln>
          <a:effectLst/>
        </p:spPr>
        <p:txBody>
          <a:bodyPr lIns="0" tIns="0" rIns="0" bIns="0" anchor="ctr"/>
          <a:lstStyle/>
          <a:p>
            <a:pPr algn="ctr">
              <a:defRPr/>
            </a:pPr>
            <a:r>
              <a:rPr lang="en-US" altLang="zh-CN" sz="3001" kern="0" dirty="0">
                <a:solidFill>
                  <a:schemeClr val="accent3"/>
                </a:solidFill>
                <a:latin typeface="Arial" panose="020B0604020202020204" pitchFamily="34" charset="0"/>
                <a:ea typeface="微软雅黑" panose="020B0503020204020204" pitchFamily="34" charset="-122"/>
                <a:sym typeface="Arial" panose="020B0604020202020204" pitchFamily="34" charset="0"/>
              </a:rPr>
              <a:t>3</a:t>
            </a:r>
          </a:p>
        </p:txBody>
      </p:sp>
      <p:sp>
        <p:nvSpPr>
          <p:cNvPr id="30" name="MH_Text_1">
            <a:extLst>
              <a:ext uri="{FF2B5EF4-FFF2-40B4-BE49-F238E27FC236}">
                <a16:creationId xmlns:a16="http://schemas.microsoft.com/office/drawing/2014/main" xmlns="" id="{E2DF345A-E7BD-4EFF-9230-4119B61EB8EC}"/>
              </a:ext>
            </a:extLst>
          </p:cNvPr>
          <p:cNvSpPr/>
          <p:nvPr>
            <p:custDataLst>
              <p:tags r:id="rId4"/>
            </p:custDataLst>
          </p:nvPr>
        </p:nvSpPr>
        <p:spPr>
          <a:xfrm>
            <a:off x="4415322" y="1421851"/>
            <a:ext cx="2207028" cy="369332"/>
          </a:xfrm>
          <a:prstGeom prst="rect">
            <a:avLst/>
          </a:prstGeom>
        </p:spPr>
        <p:txBody>
          <a:bodyPr wrap="square" lIns="0" tIns="0" rIns="0" bIns="0" anchor="ctr">
            <a:spAutoFit/>
          </a:bodyPr>
          <a:lstStyle/>
          <a:p>
            <a:r>
              <a:rPr lang="zh-CN" altLang="en-US" sz="2400" b="1" dirty="0">
                <a:sym typeface="Arial" panose="020B0604020202020204" pitchFamily="34" charset="0"/>
              </a:rPr>
              <a:t>你觉得来者是谁？     </a:t>
            </a:r>
          </a:p>
        </p:txBody>
      </p:sp>
      <p:sp>
        <p:nvSpPr>
          <p:cNvPr id="31" name="MH_Text_2">
            <a:extLst>
              <a:ext uri="{FF2B5EF4-FFF2-40B4-BE49-F238E27FC236}">
                <a16:creationId xmlns:a16="http://schemas.microsoft.com/office/drawing/2014/main" xmlns="" id="{49C940A4-C146-45CD-9E7E-F6318DEB9DD9}"/>
              </a:ext>
            </a:extLst>
          </p:cNvPr>
          <p:cNvSpPr/>
          <p:nvPr>
            <p:custDataLst>
              <p:tags r:id="rId5"/>
            </p:custDataLst>
          </p:nvPr>
        </p:nvSpPr>
        <p:spPr>
          <a:xfrm>
            <a:off x="4460600" y="2264847"/>
            <a:ext cx="3136530" cy="369332"/>
          </a:xfrm>
          <a:prstGeom prst="rect">
            <a:avLst/>
          </a:prstGeom>
        </p:spPr>
        <p:txBody>
          <a:bodyPr wrap="square" lIns="0" tIns="0" rIns="0" bIns="0" anchor="ctr">
            <a:spAutoFit/>
          </a:bodyPr>
          <a:lstStyle/>
          <a:p>
            <a:pPr lvl="0"/>
            <a:r>
              <a:rPr lang="zh-CN" altLang="zh-CN" sz="2400" b="1" dirty="0"/>
              <a:t>他会在哪些方面有变化？</a:t>
            </a:r>
            <a:endParaRPr lang="zh-CN" altLang="en-US" sz="11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MH_Text_3">
            <a:extLst>
              <a:ext uri="{FF2B5EF4-FFF2-40B4-BE49-F238E27FC236}">
                <a16:creationId xmlns:a16="http://schemas.microsoft.com/office/drawing/2014/main" xmlns="" id="{42EC4166-1FFC-4CD6-8B7D-FEAE46308B85}"/>
              </a:ext>
            </a:extLst>
          </p:cNvPr>
          <p:cNvSpPr/>
          <p:nvPr>
            <p:custDataLst>
              <p:tags r:id="rId6"/>
            </p:custDataLst>
          </p:nvPr>
        </p:nvSpPr>
        <p:spPr>
          <a:xfrm>
            <a:off x="4460600" y="3202443"/>
            <a:ext cx="3676876" cy="369332"/>
          </a:xfrm>
          <a:prstGeom prst="rect">
            <a:avLst/>
          </a:prstGeom>
        </p:spPr>
        <p:txBody>
          <a:bodyPr wrap="square" lIns="0" tIns="0" rIns="0" bIns="0" anchor="ctr">
            <a:spAutoFit/>
          </a:bodyPr>
          <a:lstStyle/>
          <a:p>
            <a:pPr lvl="0"/>
            <a:r>
              <a:rPr lang="zh-CN" altLang="zh-CN" sz="2400" b="1" dirty="0"/>
              <a:t>采用什么方法写出他的变化？</a:t>
            </a:r>
            <a:endParaRPr lang="zh-CN" altLang="en-US" sz="2400" b="1" dirty="0">
              <a:sym typeface="Arial" panose="020B0604020202020204" pitchFamily="34" charset="0"/>
            </a:endParaRPr>
          </a:p>
        </p:txBody>
      </p:sp>
      <p:sp>
        <p:nvSpPr>
          <p:cNvPr id="16" name="矩形 15">
            <a:extLst>
              <a:ext uri="{FF2B5EF4-FFF2-40B4-BE49-F238E27FC236}">
                <a16:creationId xmlns:a16="http://schemas.microsoft.com/office/drawing/2014/main" xmlns="" id="{EFB56E19-52B8-48C8-BDE5-3A00D225A90D}"/>
              </a:ext>
            </a:extLst>
          </p:cNvPr>
          <p:cNvSpPr/>
          <p:nvPr/>
        </p:nvSpPr>
        <p:spPr>
          <a:xfrm>
            <a:off x="180306" y="124272"/>
            <a:ext cx="2304256"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000" b="1" dirty="0">
                <a:ea typeface="微软雅黑" panose="020B0503020204020204" pitchFamily="34" charset="-122"/>
              </a:rPr>
              <a:t>二、村中好友之变</a:t>
            </a:r>
          </a:p>
        </p:txBody>
      </p:sp>
    </p:spTree>
    <p:extLst>
      <p:ext uri="{BB962C8B-B14F-4D97-AF65-F5344CB8AC3E}">
        <p14:creationId xmlns:p14="http://schemas.microsoft.com/office/powerpoint/2010/main" val="3074486925"/>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0-#ppt_w/2"/>
                                          </p:val>
                                        </p:tav>
                                        <p:tav tm="100000">
                                          <p:val>
                                            <p:strVal val="#ppt_x"/>
                                          </p:val>
                                        </p:tav>
                                      </p:tavLst>
                                    </p:anim>
                                    <p:anim calcmode="lin" valueType="num">
                                      <p:cBhvr additive="base">
                                        <p:cTn id="17"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0-#ppt_w/2"/>
                                          </p:val>
                                        </p:tav>
                                        <p:tav tm="100000">
                                          <p:val>
                                            <p:strVal val="#ppt_x"/>
                                          </p:val>
                                        </p:tav>
                                      </p:tavLst>
                                    </p:anim>
                                    <p:anim calcmode="lin" valueType="num">
                                      <p:cBhvr additive="base">
                                        <p:cTn id="23" dur="500" fill="hold"/>
                                        <p:tgtEl>
                                          <p:spTgt spid="15"/>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0-#ppt_w/2"/>
                                          </p:val>
                                        </p:tav>
                                        <p:tav tm="100000">
                                          <p:val>
                                            <p:strVal val="#ppt_x"/>
                                          </p:val>
                                        </p:tav>
                                      </p:tavLst>
                                    </p:anim>
                                    <p:anim calcmode="lin" valueType="num">
                                      <p:cBhvr additive="base">
                                        <p:cTn id="27"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fill="hold"/>
                                        <p:tgtEl>
                                          <p:spTgt spid="26"/>
                                        </p:tgtEl>
                                        <p:attrNameLst>
                                          <p:attrName>ppt_x</p:attrName>
                                        </p:attrNameLst>
                                      </p:cBhvr>
                                      <p:tavLst>
                                        <p:tav tm="0">
                                          <p:val>
                                            <p:strVal val="0-#ppt_w/2"/>
                                          </p:val>
                                        </p:tav>
                                        <p:tav tm="100000">
                                          <p:val>
                                            <p:strVal val="#ppt_x"/>
                                          </p:val>
                                        </p:tav>
                                      </p:tavLst>
                                    </p:anim>
                                    <p:anim calcmode="lin" valueType="num">
                                      <p:cBhvr additive="base">
                                        <p:cTn id="33" dur="500" fill="hold"/>
                                        <p:tgtEl>
                                          <p:spTgt spid="26"/>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fill="hold"/>
                                        <p:tgtEl>
                                          <p:spTgt spid="32"/>
                                        </p:tgtEl>
                                        <p:attrNameLst>
                                          <p:attrName>ppt_x</p:attrName>
                                        </p:attrNameLst>
                                      </p:cBhvr>
                                      <p:tavLst>
                                        <p:tav tm="0">
                                          <p:val>
                                            <p:strVal val="0-#ppt_w/2"/>
                                          </p:val>
                                        </p:tav>
                                        <p:tav tm="100000">
                                          <p:val>
                                            <p:strVal val="#ppt_x"/>
                                          </p:val>
                                        </p:tav>
                                      </p:tavLst>
                                    </p:anim>
                                    <p:anim calcmode="lin" valueType="num">
                                      <p:cBhvr additive="base">
                                        <p:cTn id="37"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6" grpId="0" animBg="1"/>
      <p:bldP spid="30" grpId="0"/>
      <p:bldP spid="31" grpId="0"/>
      <p:bldP spid="32" grpId="0"/>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80306" y="124272"/>
            <a:ext cx="2664296"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400" b="1" dirty="0"/>
              <a:t>三、村中老人之变</a:t>
            </a:r>
            <a:endParaRPr lang="zh-CN" altLang="en-US" sz="1400" b="1" dirty="0">
              <a:ea typeface="微软雅黑" panose="020B0503020204020204" pitchFamily="34" charset="-122"/>
            </a:endParaRPr>
          </a:p>
        </p:txBody>
      </p:sp>
      <p:grpSp>
        <p:nvGrpSpPr>
          <p:cNvPr id="2" name="组合 1">
            <a:extLst>
              <a:ext uri="{FF2B5EF4-FFF2-40B4-BE49-F238E27FC236}">
                <a16:creationId xmlns:a16="http://schemas.microsoft.com/office/drawing/2014/main" xmlns="" id="{BC1F1214-FA69-4D68-AD4D-C9C63C620142}"/>
              </a:ext>
            </a:extLst>
          </p:cNvPr>
          <p:cNvGrpSpPr/>
          <p:nvPr/>
        </p:nvGrpSpPr>
        <p:grpSpPr>
          <a:xfrm>
            <a:off x="660899" y="901477"/>
            <a:ext cx="7247726" cy="3363837"/>
            <a:chOff x="506780" y="2528987"/>
            <a:chExt cx="5628851" cy="3363837"/>
          </a:xfrm>
        </p:grpSpPr>
        <p:sp>
          <p:nvSpPr>
            <p:cNvPr id="9" name="圆角矩形 7"/>
            <p:cNvSpPr/>
            <p:nvPr/>
          </p:nvSpPr>
          <p:spPr>
            <a:xfrm flipV="1">
              <a:off x="506780" y="2528987"/>
              <a:ext cx="5628851" cy="3342133"/>
            </a:xfrm>
            <a:prstGeom prst="roundRect">
              <a:avLst>
                <a:gd name="adj" fmla="val 0"/>
              </a:avLst>
            </a:prstGeom>
            <a:no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33407" tIns="66705" rIns="133407" bIns="66705" rtlCol="0" anchor="ctr"/>
            <a:lstStyle/>
            <a:p>
              <a:pPr algn="ctr"/>
              <a:endParaRPr lang="zh-CN" altLang="en-US" dirty="0">
                <a:ea typeface="微软雅黑" panose="020B0503020204020204" pitchFamily="34" charset="-122"/>
              </a:endParaRPr>
            </a:p>
          </p:txBody>
        </p:sp>
        <p:sp>
          <p:nvSpPr>
            <p:cNvPr id="10" name="TextBox 8"/>
            <p:cNvSpPr txBox="1"/>
            <p:nvPr/>
          </p:nvSpPr>
          <p:spPr>
            <a:xfrm>
              <a:off x="692774" y="2815058"/>
              <a:ext cx="5368710" cy="3077766"/>
            </a:xfrm>
            <a:prstGeom prst="rect">
              <a:avLst/>
            </a:prstGeom>
            <a:noFill/>
          </p:spPr>
          <p:txBody>
            <a:bodyPr wrap="square" lIns="0" tIns="0" rIns="0" bIns="0" rtlCol="0">
              <a:spAutoFit/>
            </a:bodyPr>
            <a:lstStyle/>
            <a:p>
              <a:r>
                <a:rPr lang="en-US" altLang="zh-CN" sz="2000" dirty="0"/>
                <a:t>         </a:t>
              </a:r>
              <a:r>
                <a:rPr lang="zh-CN" altLang="zh-CN" sz="2000" dirty="0"/>
                <a:t>现在走进农村，你会发现见得最多的是老年人以及小孩……</a:t>
              </a:r>
            </a:p>
            <a:p>
              <a:r>
                <a:rPr lang="zh-CN" altLang="zh-CN" sz="2000" dirty="0"/>
                <a:t>在农村收入没有基本保障是最大的问题，这个问题不仅仅困扰农村老人，也是农村年轻人所忧虑的……农村交通不便利导致医疗条件也跟不上，老人很难得到充分的医疗看护。</a:t>
              </a:r>
            </a:p>
            <a:p>
              <a:r>
                <a:rPr lang="zh-CN" altLang="zh-CN" sz="2000" dirty="0"/>
                <a:t>……</a:t>
              </a:r>
            </a:p>
            <a:p>
              <a:r>
                <a:rPr lang="en-US" altLang="zh-CN" sz="2000" dirty="0"/>
                <a:t>          2017</a:t>
              </a:r>
              <a:r>
                <a:rPr lang="zh-CN" altLang="zh-CN" sz="2000" dirty="0"/>
                <a:t>年</a:t>
              </a:r>
              <a:r>
                <a:rPr lang="en-US" altLang="zh-CN" sz="2000" dirty="0"/>
                <a:t>10</a:t>
              </a:r>
              <a:r>
                <a:rPr lang="zh-CN" altLang="zh-CN" sz="2000" dirty="0"/>
                <a:t>月</a:t>
              </a:r>
              <a:r>
                <a:rPr lang="en-US" altLang="zh-CN" sz="2000" dirty="0"/>
                <a:t>18</a:t>
              </a:r>
              <a:r>
                <a:rPr lang="zh-CN" altLang="zh-CN" sz="2000" dirty="0"/>
                <a:t>日，中国共产党第十九次全国代表大会在北京人民大会堂隆重开幕。中共中央总书记习近平在十九大报告中提出，中国从</a:t>
              </a:r>
              <a:r>
                <a:rPr lang="en-US" altLang="zh-CN" sz="2000" dirty="0"/>
                <a:t>2020</a:t>
              </a:r>
              <a:r>
                <a:rPr lang="zh-CN" altLang="zh-CN" sz="2000" dirty="0"/>
                <a:t>年到</a:t>
              </a:r>
              <a:r>
                <a:rPr lang="en-US" altLang="zh-CN" sz="2000" dirty="0"/>
                <a:t>2035</a:t>
              </a:r>
              <a:r>
                <a:rPr lang="zh-CN" altLang="zh-CN" sz="2000" dirty="0"/>
                <a:t>年，在全面建成小康社会的基础上，再奋斗十五年，基本实现社会主义现代化</a:t>
              </a:r>
              <a:r>
                <a:rPr lang="zh-CN" altLang="en-US" sz="2000" dirty="0"/>
                <a:t>。</a:t>
              </a:r>
              <a:endParaRPr lang="zh-CN" altLang="zh-CN" sz="2000" dirty="0"/>
            </a:p>
          </p:txBody>
        </p:sp>
      </p:grpSp>
    </p:spTree>
    <p:extLst>
      <p:ext uri="{BB962C8B-B14F-4D97-AF65-F5344CB8AC3E}">
        <p14:creationId xmlns:p14="http://schemas.microsoft.com/office/powerpoint/2010/main" val="254097481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80306" y="124272"/>
            <a:ext cx="2016224"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400" b="1" dirty="0"/>
              <a:t>思考想象</a:t>
            </a:r>
            <a:endParaRPr lang="zh-CN" altLang="en-US" sz="1400" b="1" dirty="0">
              <a:ea typeface="微软雅黑" panose="020B0503020204020204" pitchFamily="34" charset="-122"/>
            </a:endParaRPr>
          </a:p>
        </p:txBody>
      </p:sp>
      <p:grpSp>
        <p:nvGrpSpPr>
          <p:cNvPr id="2" name="组合 1">
            <a:extLst>
              <a:ext uri="{FF2B5EF4-FFF2-40B4-BE49-F238E27FC236}">
                <a16:creationId xmlns:a16="http://schemas.microsoft.com/office/drawing/2014/main" xmlns="" id="{BC1F1214-FA69-4D68-AD4D-C9C63C620142}"/>
              </a:ext>
            </a:extLst>
          </p:cNvPr>
          <p:cNvGrpSpPr/>
          <p:nvPr/>
        </p:nvGrpSpPr>
        <p:grpSpPr>
          <a:xfrm>
            <a:off x="1296430" y="1492424"/>
            <a:ext cx="6552728" cy="2136550"/>
            <a:chOff x="1000356" y="2831902"/>
            <a:chExt cx="5089090" cy="2937756"/>
          </a:xfrm>
        </p:grpSpPr>
        <p:sp>
          <p:nvSpPr>
            <p:cNvPr id="9" name="圆角矩形 7"/>
            <p:cNvSpPr/>
            <p:nvPr/>
          </p:nvSpPr>
          <p:spPr>
            <a:xfrm flipV="1">
              <a:off x="1000356" y="2831902"/>
              <a:ext cx="5089090" cy="2376264"/>
            </a:xfrm>
            <a:prstGeom prst="roundRect">
              <a:avLst>
                <a:gd name="adj" fmla="val 0"/>
              </a:avLst>
            </a:prstGeom>
            <a:no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33407" tIns="66705" rIns="133407" bIns="66705" rtlCol="0" anchor="ctr"/>
            <a:lstStyle/>
            <a:p>
              <a:pPr algn="ctr"/>
              <a:endParaRPr lang="zh-CN" altLang="en-US" dirty="0">
                <a:ea typeface="微软雅黑" panose="020B0503020204020204" pitchFamily="34" charset="-122"/>
              </a:endParaRPr>
            </a:p>
          </p:txBody>
        </p:sp>
        <p:sp>
          <p:nvSpPr>
            <p:cNvPr id="10" name="TextBox 8"/>
            <p:cNvSpPr txBox="1"/>
            <p:nvPr/>
          </p:nvSpPr>
          <p:spPr>
            <a:xfrm>
              <a:off x="1106704" y="3128935"/>
              <a:ext cx="4876393" cy="2640723"/>
            </a:xfrm>
            <a:prstGeom prst="rect">
              <a:avLst/>
            </a:prstGeom>
            <a:noFill/>
          </p:spPr>
          <p:txBody>
            <a:bodyPr wrap="square" lIns="0" tIns="0" rIns="0" bIns="0" rtlCol="0">
              <a:spAutoFit/>
            </a:bodyPr>
            <a:lstStyle/>
            <a:p>
              <a:pPr>
                <a:lnSpc>
                  <a:spcPct val="120000"/>
                </a:lnSpc>
              </a:pPr>
              <a:r>
                <a:rPr lang="en-US" altLang="zh-CN" sz="3200" dirty="0"/>
                <a:t>        </a:t>
              </a:r>
              <a:r>
                <a:rPr lang="zh-CN" altLang="zh-CN" sz="3200" dirty="0"/>
                <a:t>你想象中的小康加现代化的中国会是一个怎样的景象？</a:t>
              </a:r>
            </a:p>
            <a:p>
              <a:pPr algn="just">
                <a:lnSpc>
                  <a:spcPct val="120000"/>
                </a:lnSpc>
              </a:pPr>
              <a:endParaRPr lang="zh-CN" altLang="zh-CN" sz="2800" dirty="0"/>
            </a:p>
            <a:p>
              <a:pPr algn="just">
                <a:lnSpc>
                  <a:spcPct val="120000"/>
                </a:lnSpc>
              </a:pPr>
              <a:r>
                <a:rPr lang="zh-CN" altLang="en-US" sz="1200" dirty="0">
                  <a:solidFill>
                    <a:schemeClr val="bg1">
                      <a:lumMod val="50000"/>
                    </a:schemeClr>
                  </a:solidFill>
                  <a:latin typeface="微软雅黑" pitchFamily="34" charset="-122"/>
                  <a:ea typeface="微软雅黑" pitchFamily="34" charset="-122"/>
                </a:rPr>
                <a:t>。</a:t>
              </a:r>
              <a:endParaRPr lang="en-US" altLang="zh-CN" sz="1200"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67176994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5450747" y="3724672"/>
            <a:ext cx="2697365"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zh-CN" sz="2400" dirty="0"/>
              <a:t>——《</a:t>
            </a:r>
            <a:r>
              <a:rPr lang="zh-CN" altLang="en-US" sz="2400" dirty="0"/>
              <a:t>礼记</a:t>
            </a:r>
            <a:r>
              <a:rPr lang="en-US" altLang="zh-CN" sz="2400" dirty="0"/>
              <a:t>·</a:t>
            </a:r>
            <a:r>
              <a:rPr lang="zh-CN" altLang="en-US" sz="2400" dirty="0"/>
              <a:t>礼运</a:t>
            </a:r>
            <a:r>
              <a:rPr lang="en-US" altLang="zh-CN" sz="2400" dirty="0"/>
              <a:t>》</a:t>
            </a:r>
            <a:r>
              <a:rPr lang="zh-CN" altLang="en-US" sz="2400" dirty="0"/>
              <a:t>）</a:t>
            </a:r>
            <a:endParaRPr lang="zh-CN" altLang="en-US" sz="1400" b="1" dirty="0">
              <a:ea typeface="微软雅黑" panose="020B0503020204020204" pitchFamily="34" charset="-122"/>
            </a:endParaRPr>
          </a:p>
        </p:txBody>
      </p:sp>
      <p:grpSp>
        <p:nvGrpSpPr>
          <p:cNvPr id="2" name="组合 1">
            <a:extLst>
              <a:ext uri="{FF2B5EF4-FFF2-40B4-BE49-F238E27FC236}">
                <a16:creationId xmlns:a16="http://schemas.microsoft.com/office/drawing/2014/main" xmlns="" id="{BC1F1214-FA69-4D68-AD4D-C9C63C620142}"/>
              </a:ext>
            </a:extLst>
          </p:cNvPr>
          <p:cNvGrpSpPr/>
          <p:nvPr/>
        </p:nvGrpSpPr>
        <p:grpSpPr>
          <a:xfrm>
            <a:off x="900386" y="1852464"/>
            <a:ext cx="7247726" cy="1616422"/>
            <a:chOff x="506780" y="2528987"/>
            <a:chExt cx="5628851" cy="5365162"/>
          </a:xfrm>
        </p:grpSpPr>
        <p:sp>
          <p:nvSpPr>
            <p:cNvPr id="9" name="圆角矩形 7"/>
            <p:cNvSpPr/>
            <p:nvPr/>
          </p:nvSpPr>
          <p:spPr>
            <a:xfrm flipV="1">
              <a:off x="506780" y="2528987"/>
              <a:ext cx="5628851" cy="3342133"/>
            </a:xfrm>
            <a:prstGeom prst="roundRect">
              <a:avLst>
                <a:gd name="adj" fmla="val 0"/>
              </a:avLst>
            </a:prstGeom>
            <a:no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33407" tIns="66705" rIns="133407" bIns="66705" rtlCol="0" anchor="ctr"/>
            <a:lstStyle/>
            <a:p>
              <a:pPr algn="ctr"/>
              <a:endParaRPr lang="zh-CN" altLang="en-US" sz="2800" dirty="0">
                <a:ea typeface="微软雅黑" panose="020B0503020204020204" pitchFamily="34" charset="-122"/>
              </a:endParaRPr>
            </a:p>
          </p:txBody>
        </p:sp>
        <p:sp>
          <p:nvSpPr>
            <p:cNvPr id="10" name="TextBox 8"/>
            <p:cNvSpPr txBox="1"/>
            <p:nvPr/>
          </p:nvSpPr>
          <p:spPr>
            <a:xfrm>
              <a:off x="692774" y="2815058"/>
              <a:ext cx="5368710" cy="5079091"/>
            </a:xfrm>
            <a:prstGeom prst="rect">
              <a:avLst/>
            </a:prstGeom>
            <a:noFill/>
          </p:spPr>
          <p:txBody>
            <a:bodyPr wrap="square" lIns="0" tIns="0" rIns="0" bIns="0" rtlCol="0">
              <a:spAutoFit/>
            </a:bodyPr>
            <a:lstStyle/>
            <a:p>
              <a:r>
                <a:rPr lang="en-US" altLang="zh-CN" sz="3200" dirty="0"/>
                <a:t>        </a:t>
              </a:r>
              <a:r>
                <a:rPr lang="zh-CN" altLang="zh-CN" sz="3200" dirty="0"/>
                <a:t>故，矜、寡、孤、独、废疾者皆有所养，男有分，女有归。</a:t>
              </a:r>
            </a:p>
          </p:txBody>
        </p:sp>
      </p:grpSp>
    </p:spTree>
    <p:extLst>
      <p:ext uri="{BB962C8B-B14F-4D97-AF65-F5344CB8AC3E}">
        <p14:creationId xmlns:p14="http://schemas.microsoft.com/office/powerpoint/2010/main" val="273079514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AC25EA25-F33C-4318-BFED-B3F689FC2AE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44" y="0"/>
            <a:ext cx="9138700" cy="5145088"/>
          </a:xfrm>
          <a:prstGeom prst="rect">
            <a:avLst/>
          </a:prstGeom>
        </p:spPr>
      </p:pic>
      <p:sp>
        <p:nvSpPr>
          <p:cNvPr id="24" name="矩形 23"/>
          <p:cNvSpPr/>
          <p:nvPr/>
        </p:nvSpPr>
        <p:spPr>
          <a:xfrm>
            <a:off x="-74247" y="438281"/>
            <a:ext cx="8250789" cy="677127"/>
          </a:xfrm>
          <a:prstGeom prst="rect">
            <a:avLst/>
          </a:prstGeom>
        </p:spPr>
        <p:txBody>
          <a:bodyPr wrap="square" lIns="91458" tIns="45729" rIns="91458" bIns="45729">
            <a:spAutoFit/>
          </a:bodyPr>
          <a:lstStyle/>
          <a:p>
            <a:pPr algn="ctr" fontAlgn="auto">
              <a:lnSpc>
                <a:spcPct val="150000"/>
              </a:lnSpc>
              <a:spcBef>
                <a:spcPts val="0"/>
              </a:spcBef>
              <a:spcAft>
                <a:spcPts val="0"/>
              </a:spcAft>
              <a:defRPr/>
            </a:pPr>
            <a:r>
              <a:rPr lang="zh-CN" altLang="zh-CN" sz="2800" b="1" dirty="0">
                <a:latin typeface="华文楷体" panose="02010600040101010101" pitchFamily="2" charset="-122"/>
                <a:ea typeface="华文楷体" panose="02010600040101010101" pitchFamily="2" charset="-122"/>
              </a:rPr>
              <a:t>二十年后，农村的老人们会不会得到更好的供养？</a:t>
            </a:r>
            <a:endParaRPr lang="zh-CN" altLang="en-US" sz="2800" b="1" dirty="0">
              <a:latin typeface="华文楷体" panose="02010600040101010101" pitchFamily="2" charset="-122"/>
              <a:ea typeface="华文楷体" panose="02010600040101010101" pitchFamily="2" charset="-122"/>
              <a:sym typeface="+mn-lt"/>
            </a:endParaRPr>
          </a:p>
        </p:txBody>
      </p:sp>
      <p:sp>
        <p:nvSpPr>
          <p:cNvPr id="25" name="矩形 24">
            <a:extLst>
              <a:ext uri="{FF2B5EF4-FFF2-40B4-BE49-F238E27FC236}">
                <a16:creationId xmlns:a16="http://schemas.microsoft.com/office/drawing/2014/main" xmlns="" id="{F48AB8C1-3A86-40B0-AFB9-60BCA69A122F}"/>
              </a:ext>
            </a:extLst>
          </p:cNvPr>
          <p:cNvSpPr/>
          <p:nvPr/>
        </p:nvSpPr>
        <p:spPr>
          <a:xfrm>
            <a:off x="2051614" y="1282490"/>
            <a:ext cx="3245124" cy="1108338"/>
          </a:xfrm>
          <a:prstGeom prst="rect">
            <a:avLst/>
          </a:prstGeom>
        </p:spPr>
        <p:txBody>
          <a:bodyPr wrap="square" lIns="91458" tIns="45729" rIns="91458" bIns="45729">
            <a:spAutoFit/>
          </a:bodyPr>
          <a:lstStyle/>
          <a:p>
            <a:pPr algn="ctr" fontAlgn="auto">
              <a:spcBef>
                <a:spcPts val="0"/>
              </a:spcBef>
              <a:spcAft>
                <a:spcPts val="0"/>
              </a:spcAft>
              <a:defRPr/>
            </a:pPr>
            <a:endParaRPr lang="zh-CN" altLang="en-US" sz="6600" b="1" spc="300" dirty="0">
              <a:solidFill>
                <a:schemeClr val="tx1">
                  <a:lumMod val="75000"/>
                  <a:lumOff val="25000"/>
                </a:schemeClr>
              </a:solidFill>
              <a:latin typeface="微软雅黑" pitchFamily="34" charset="-122"/>
              <a:ea typeface="微软雅黑" pitchFamily="34" charset="-122"/>
              <a:cs typeface="+mn-ea"/>
              <a:sym typeface="+mn-lt"/>
            </a:endParaRPr>
          </a:p>
        </p:txBody>
      </p:sp>
      <p:cxnSp>
        <p:nvCxnSpPr>
          <p:cNvPr id="26" name="直接连接符 25">
            <a:extLst>
              <a:ext uri="{FF2B5EF4-FFF2-40B4-BE49-F238E27FC236}">
                <a16:creationId xmlns:a16="http://schemas.microsoft.com/office/drawing/2014/main" xmlns="" id="{F599728D-24B5-4FA0-8D0B-6D961CE162D1}"/>
              </a:ext>
            </a:extLst>
          </p:cNvPr>
          <p:cNvCxnSpPr/>
          <p:nvPr/>
        </p:nvCxnSpPr>
        <p:spPr>
          <a:xfrm>
            <a:off x="1980506" y="1282490"/>
            <a:ext cx="414128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6" name="组合 5">
            <a:extLst>
              <a:ext uri="{FF2B5EF4-FFF2-40B4-BE49-F238E27FC236}">
                <a16:creationId xmlns:a16="http://schemas.microsoft.com/office/drawing/2014/main" xmlns="" id="{00093BE8-D814-4E68-8A3F-910E285FFE5B}"/>
              </a:ext>
            </a:extLst>
          </p:cNvPr>
          <p:cNvGrpSpPr/>
          <p:nvPr/>
        </p:nvGrpSpPr>
        <p:grpSpPr>
          <a:xfrm>
            <a:off x="684362" y="1616654"/>
            <a:ext cx="6552728" cy="1728192"/>
            <a:chOff x="1000356" y="2831902"/>
            <a:chExt cx="5089090" cy="2376264"/>
          </a:xfrm>
        </p:grpSpPr>
        <p:sp>
          <p:nvSpPr>
            <p:cNvPr id="7" name="圆角矩形 7">
              <a:extLst>
                <a:ext uri="{FF2B5EF4-FFF2-40B4-BE49-F238E27FC236}">
                  <a16:creationId xmlns:a16="http://schemas.microsoft.com/office/drawing/2014/main" xmlns="" id="{789F5F66-FD6E-46F3-B495-D93BDAF83136}"/>
                </a:ext>
              </a:extLst>
            </p:cNvPr>
            <p:cNvSpPr/>
            <p:nvPr/>
          </p:nvSpPr>
          <p:spPr>
            <a:xfrm flipV="1">
              <a:off x="1000356" y="2831902"/>
              <a:ext cx="5089090" cy="2376264"/>
            </a:xfrm>
            <a:prstGeom prst="roundRect">
              <a:avLst>
                <a:gd name="adj" fmla="val 0"/>
              </a:avLst>
            </a:prstGeom>
            <a:no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33407" tIns="66705" rIns="133407" bIns="66705" rtlCol="0" anchor="ctr"/>
            <a:lstStyle/>
            <a:p>
              <a:pPr algn="ctr"/>
              <a:endParaRPr lang="zh-CN" altLang="en-US" dirty="0">
                <a:ea typeface="微软雅黑" panose="020B0503020204020204" pitchFamily="34" charset="-122"/>
              </a:endParaRPr>
            </a:p>
          </p:txBody>
        </p:sp>
        <p:sp>
          <p:nvSpPr>
            <p:cNvPr id="8" name="TextBox 8">
              <a:extLst>
                <a:ext uri="{FF2B5EF4-FFF2-40B4-BE49-F238E27FC236}">
                  <a16:creationId xmlns:a16="http://schemas.microsoft.com/office/drawing/2014/main" xmlns="" id="{48C279A1-4098-4D40-B2C5-5F20CBB2C199}"/>
                </a:ext>
              </a:extLst>
            </p:cNvPr>
            <p:cNvSpPr txBox="1"/>
            <p:nvPr/>
          </p:nvSpPr>
          <p:spPr>
            <a:xfrm>
              <a:off x="1106704" y="3006717"/>
              <a:ext cx="4876393" cy="1828193"/>
            </a:xfrm>
            <a:prstGeom prst="rect">
              <a:avLst/>
            </a:prstGeom>
            <a:noFill/>
          </p:spPr>
          <p:txBody>
            <a:bodyPr wrap="square" lIns="0" tIns="0" rIns="0" bIns="0" rtlCol="0">
              <a:spAutoFit/>
            </a:bodyPr>
            <a:lstStyle/>
            <a:p>
              <a:pPr>
                <a:lnSpc>
                  <a:spcPct val="120000"/>
                </a:lnSpc>
              </a:pPr>
              <a:r>
                <a:rPr lang="en-US" altLang="zh-CN" sz="2400" dirty="0"/>
                <a:t>         </a:t>
              </a:r>
              <a:r>
                <a:rPr lang="zh-CN" altLang="zh-CN" sz="2400" dirty="0"/>
                <a:t>用对比手法，将二十年前爸爸的爷爷奶奶的状况和二十年后自己爷爷奶奶的状况写一写，把美好的变化写出来。</a:t>
              </a:r>
            </a:p>
          </p:txBody>
        </p:sp>
      </p:grpSp>
    </p:spTree>
    <p:extLst>
      <p:ext uri="{BB962C8B-B14F-4D97-AF65-F5344CB8AC3E}">
        <p14:creationId xmlns:p14="http://schemas.microsoft.com/office/powerpoint/2010/main" val="417518575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5" presetClass="entr" presetSubtype="10" fill="hold" grpId="0" nodeType="afterEffect" nodePh="1">
                                  <p:stCondLst>
                                    <p:cond delay="0"/>
                                  </p:stCondLst>
                                  <p:endCondLst>
                                    <p:cond evt="begin" delay="0">
                                      <p:tn val="11"/>
                                    </p:cond>
                                  </p:endCondLst>
                                  <p:childTnLst>
                                    <p:set>
                                      <p:cBhvr>
                                        <p:cTn id="12" dur="1" fill="hold">
                                          <p:stCondLst>
                                            <p:cond delay="0"/>
                                          </p:stCondLst>
                                        </p:cTn>
                                        <p:tgtEl>
                                          <p:spTgt spid="25"/>
                                        </p:tgtEl>
                                        <p:attrNameLst>
                                          <p:attrName>style.visibility</p:attrName>
                                        </p:attrNameLst>
                                      </p:cBhvr>
                                      <p:to>
                                        <p:strVal val="visible"/>
                                      </p:to>
                                    </p:set>
                                    <p:animEffect transition="in" filter="checkerboard(across)">
                                      <p:cBhvr>
                                        <p:cTn id="13" dur="500"/>
                                        <p:tgtEl>
                                          <p:spTgt spid="25"/>
                                        </p:tgtEl>
                                      </p:cBhvr>
                                    </p:animEffect>
                                  </p:childTnLst>
                                </p:cTn>
                              </p:par>
                            </p:childTnLst>
                          </p:cTn>
                        </p:par>
                        <p:par>
                          <p:cTn id="14" fill="hold">
                            <p:stCondLst>
                              <p:cond delay="1500"/>
                            </p:stCondLst>
                            <p:childTnLst>
                              <p:par>
                                <p:cTn id="15" presetID="5" presetClass="entr" presetSubtype="1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checkerboard(across)">
                                      <p:cBhvr>
                                        <p:cTn id="17" dur="500"/>
                                        <p:tgtEl>
                                          <p:spTgt spid="24"/>
                                        </p:tgtEl>
                                      </p:cBhvr>
                                    </p:animEffect>
                                  </p:childTnLst>
                                </p:cTn>
                              </p:par>
                            </p:childTnLst>
                          </p:cTn>
                        </p:par>
                        <p:par>
                          <p:cTn id="18" fill="hold">
                            <p:stCondLst>
                              <p:cond delay="2000"/>
                            </p:stCondLst>
                            <p:childTnLst>
                              <p:par>
                                <p:cTn id="19" presetID="16" presetClass="entr" presetSubtype="21"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barn(inVertical)">
                                      <p:cBhvr>
                                        <p:cTn id="21" dur="500"/>
                                        <p:tgtEl>
                                          <p:spTgt spid="2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0257738-73CB-4F11-B704-B8C3848DEBD8}"/>
              </a:ext>
            </a:extLst>
          </p:cNvPr>
          <p:cNvGrpSpPr/>
          <p:nvPr/>
        </p:nvGrpSpPr>
        <p:grpSpPr>
          <a:xfrm>
            <a:off x="808448" y="1745933"/>
            <a:ext cx="511024" cy="512118"/>
            <a:chOff x="756370" y="1012654"/>
            <a:chExt cx="3511493" cy="3619382"/>
          </a:xfrm>
        </p:grpSpPr>
        <p:sp>
          <p:nvSpPr>
            <p:cNvPr id="27" name="Freeform 6"/>
            <p:cNvSpPr>
              <a:spLocks/>
            </p:cNvSpPr>
            <p:nvPr/>
          </p:nvSpPr>
          <p:spPr bwMode="auto">
            <a:xfrm>
              <a:off x="756370" y="1538572"/>
              <a:ext cx="3511493" cy="3093464"/>
            </a:xfrm>
            <a:custGeom>
              <a:avLst/>
              <a:gdLst>
                <a:gd name="T0" fmla="*/ 0 w 998"/>
                <a:gd name="T1" fmla="*/ 0 h 861"/>
                <a:gd name="T2" fmla="*/ 998 w 998"/>
                <a:gd name="T3" fmla="*/ 0 h 861"/>
                <a:gd name="T4" fmla="*/ 492 w 998"/>
                <a:gd name="T5" fmla="*/ 861 h 861"/>
                <a:gd name="T6" fmla="*/ 0 w 998"/>
                <a:gd name="T7" fmla="*/ 0 h 861"/>
              </a:gdLst>
              <a:ahLst/>
              <a:cxnLst>
                <a:cxn ang="0">
                  <a:pos x="T0" y="T1"/>
                </a:cxn>
                <a:cxn ang="0">
                  <a:pos x="T2" y="T3"/>
                </a:cxn>
                <a:cxn ang="0">
                  <a:pos x="T4" y="T5"/>
                </a:cxn>
                <a:cxn ang="0">
                  <a:pos x="T6" y="T7"/>
                </a:cxn>
              </a:cxnLst>
              <a:rect l="0" t="0" r="r" b="b"/>
              <a:pathLst>
                <a:path w="998" h="861">
                  <a:moveTo>
                    <a:pt x="0" y="0"/>
                  </a:moveTo>
                  <a:lnTo>
                    <a:pt x="998" y="0"/>
                  </a:lnTo>
                  <a:lnTo>
                    <a:pt x="492" y="861"/>
                  </a:lnTo>
                  <a:lnTo>
                    <a:pt x="0" y="0"/>
                  </a:lnTo>
                  <a:close/>
                </a:path>
              </a:pathLst>
            </a:custGeom>
            <a:solidFill>
              <a:schemeClr val="accent1"/>
            </a:solidFill>
            <a:ln w="0">
              <a:noFill/>
              <a:prstDash val="solid"/>
              <a:round/>
              <a:headEnd/>
              <a:tailEnd/>
            </a:ln>
          </p:spPr>
          <p:txBody>
            <a:bodyPr vert="horz" wrap="square" lIns="91451" tIns="45725" rIns="91451" bIns="45725" numCol="1" anchor="t" anchorCtr="0" compatLnSpc="1">
              <a:prstTxWarp prst="textNoShape">
                <a:avLst/>
              </a:prstTxWarp>
            </a:bodyPr>
            <a:lstStyle/>
            <a:p>
              <a:endParaRPr lang="zh-CN" altLang="en-US" dirty="0">
                <a:solidFill>
                  <a:schemeClr val="accent1">
                    <a:lumMod val="75000"/>
                  </a:schemeClr>
                </a:solidFill>
                <a:ea typeface="微软雅黑" panose="020B0503020204020204" pitchFamily="34" charset="-122"/>
              </a:endParaRPr>
            </a:p>
          </p:txBody>
        </p:sp>
        <p:sp>
          <p:nvSpPr>
            <p:cNvPr id="28" name="Freeform 11"/>
            <p:cNvSpPr>
              <a:spLocks/>
            </p:cNvSpPr>
            <p:nvPr/>
          </p:nvSpPr>
          <p:spPr bwMode="auto">
            <a:xfrm>
              <a:off x="1048745" y="1012654"/>
              <a:ext cx="2926744" cy="2547230"/>
            </a:xfrm>
            <a:custGeom>
              <a:avLst/>
              <a:gdLst>
                <a:gd name="T0" fmla="*/ 949 w 1896"/>
                <a:gd name="T1" fmla="*/ 0 h 1616"/>
                <a:gd name="T2" fmla="*/ 1896 w 1896"/>
                <a:gd name="T3" fmla="*/ 1616 h 1616"/>
                <a:gd name="T4" fmla="*/ 0 w 1896"/>
                <a:gd name="T5" fmla="*/ 1616 h 1616"/>
                <a:gd name="T6" fmla="*/ 949 w 1896"/>
                <a:gd name="T7" fmla="*/ 0 h 1616"/>
              </a:gdLst>
              <a:ahLst/>
              <a:cxnLst>
                <a:cxn ang="0">
                  <a:pos x="T0" y="T1"/>
                </a:cxn>
                <a:cxn ang="0">
                  <a:pos x="T2" y="T3"/>
                </a:cxn>
                <a:cxn ang="0">
                  <a:pos x="T4" y="T5"/>
                </a:cxn>
                <a:cxn ang="0">
                  <a:pos x="T6" y="T7"/>
                </a:cxn>
              </a:cxnLst>
              <a:rect l="0" t="0" r="r" b="b"/>
              <a:pathLst>
                <a:path w="1896" h="1616">
                  <a:moveTo>
                    <a:pt x="949" y="0"/>
                  </a:moveTo>
                  <a:lnTo>
                    <a:pt x="1896" y="1616"/>
                  </a:lnTo>
                  <a:lnTo>
                    <a:pt x="0" y="1616"/>
                  </a:lnTo>
                  <a:lnTo>
                    <a:pt x="949" y="0"/>
                  </a:lnTo>
                  <a:close/>
                </a:path>
              </a:pathLst>
            </a:custGeom>
            <a:noFill/>
            <a:ln w="19050">
              <a:solidFill>
                <a:schemeClr val="accent1"/>
              </a:solidFill>
              <a:prstDash val="solid"/>
              <a:round/>
              <a:headEnd/>
              <a:tailEnd/>
            </a:ln>
          </p:spPr>
          <p:txBody>
            <a:bodyPr vert="horz" wrap="square" lIns="91451" tIns="45725" rIns="91451" bIns="45725" numCol="1" anchor="t" anchorCtr="0" compatLnSpc="1">
              <a:prstTxWarp prst="textNoShape">
                <a:avLst/>
              </a:prstTxWarp>
            </a:bodyPr>
            <a:lstStyle/>
            <a:p>
              <a:endParaRPr lang="zh-CN" altLang="en-US" dirty="0">
                <a:solidFill>
                  <a:schemeClr val="bg1"/>
                </a:solidFill>
                <a:ea typeface="微软雅黑" panose="020B0503020204020204" pitchFamily="34" charset="-122"/>
              </a:endParaRPr>
            </a:p>
          </p:txBody>
        </p:sp>
      </p:grpSp>
      <p:sp>
        <p:nvSpPr>
          <p:cNvPr id="14" name="MH_Other_1">
            <a:extLst>
              <a:ext uri="{FF2B5EF4-FFF2-40B4-BE49-F238E27FC236}">
                <a16:creationId xmlns:a16="http://schemas.microsoft.com/office/drawing/2014/main" xmlns="" id="{AD4D6BEC-2488-46EE-95AC-728E82F8093C}"/>
              </a:ext>
            </a:extLst>
          </p:cNvPr>
          <p:cNvSpPr>
            <a:spLocks noChangeAspect="1"/>
          </p:cNvSpPr>
          <p:nvPr>
            <p:custDataLst>
              <p:tags r:id="rId1"/>
            </p:custDataLst>
          </p:nvPr>
        </p:nvSpPr>
        <p:spPr>
          <a:xfrm>
            <a:off x="2065978" y="125823"/>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1" kern="0" dirty="0">
                <a:solidFill>
                  <a:srgbClr val="00B0F0"/>
                </a:solidFill>
                <a:latin typeface="Arial" panose="020B0604020202020204" pitchFamily="34" charset="0"/>
                <a:ea typeface="微软雅黑" panose="020B0503020204020204" pitchFamily="34" charset="-122"/>
                <a:sym typeface="Arial" panose="020B0604020202020204" pitchFamily="34" charset="0"/>
              </a:rPr>
              <a:t>1</a:t>
            </a:r>
          </a:p>
        </p:txBody>
      </p:sp>
      <p:sp>
        <p:nvSpPr>
          <p:cNvPr id="30" name="MH_Text_1">
            <a:extLst>
              <a:ext uri="{FF2B5EF4-FFF2-40B4-BE49-F238E27FC236}">
                <a16:creationId xmlns:a16="http://schemas.microsoft.com/office/drawing/2014/main" xmlns="" id="{E2DF345A-E7BD-4EFF-9230-4119B61EB8EC}"/>
              </a:ext>
            </a:extLst>
          </p:cNvPr>
          <p:cNvSpPr/>
          <p:nvPr>
            <p:custDataLst>
              <p:tags r:id="rId2"/>
            </p:custDataLst>
          </p:nvPr>
        </p:nvSpPr>
        <p:spPr>
          <a:xfrm>
            <a:off x="2700586" y="125823"/>
            <a:ext cx="3136530" cy="738664"/>
          </a:xfrm>
          <a:prstGeom prst="rect">
            <a:avLst/>
          </a:prstGeom>
        </p:spPr>
        <p:txBody>
          <a:bodyPr wrap="square" lIns="0" tIns="0" rIns="0" bIns="0" anchor="ctr">
            <a:spAutoFit/>
          </a:bodyPr>
          <a:lstStyle/>
          <a:p>
            <a:r>
              <a:rPr lang="zh-CN" altLang="en-US" sz="2400" b="1" dirty="0">
                <a:sym typeface="Arial" panose="020B0604020202020204" pitchFamily="34" charset="0"/>
              </a:rPr>
              <a:t>题目：</a:t>
            </a:r>
            <a:r>
              <a:rPr lang="zh-CN" altLang="zh-CN" b="1" dirty="0">
                <a:latin typeface="宋体" panose="02010600030101010101" pitchFamily="2" charset="-122"/>
              </a:rPr>
              <a:t>二十年后回家乡</a:t>
            </a:r>
          </a:p>
          <a:p>
            <a:r>
              <a:rPr lang="zh-CN" altLang="en-US" sz="2400" b="1" dirty="0">
                <a:sym typeface="Arial" panose="020B0604020202020204" pitchFamily="34" charset="0"/>
              </a:rPr>
              <a:t>     </a:t>
            </a:r>
          </a:p>
        </p:txBody>
      </p:sp>
      <p:sp>
        <p:nvSpPr>
          <p:cNvPr id="16" name="矩形 15">
            <a:extLst>
              <a:ext uri="{FF2B5EF4-FFF2-40B4-BE49-F238E27FC236}">
                <a16:creationId xmlns:a16="http://schemas.microsoft.com/office/drawing/2014/main" xmlns="" id="{EFB56E19-52B8-48C8-BDE5-3A00D225A90D}"/>
              </a:ext>
            </a:extLst>
          </p:cNvPr>
          <p:cNvSpPr/>
          <p:nvPr/>
        </p:nvSpPr>
        <p:spPr>
          <a:xfrm>
            <a:off x="-6501" y="0"/>
            <a:ext cx="1656184" cy="6283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800" b="1" dirty="0">
                <a:latin typeface="华文楷体" panose="02010600040101010101" pitchFamily="2" charset="-122"/>
                <a:ea typeface="华文楷体" panose="02010600040101010101" pitchFamily="2" charset="-122"/>
              </a:rPr>
              <a:t>习作提纲</a:t>
            </a:r>
          </a:p>
        </p:txBody>
      </p:sp>
      <p:cxnSp>
        <p:nvCxnSpPr>
          <p:cNvPr id="12" name="直接连接符 11">
            <a:extLst>
              <a:ext uri="{FF2B5EF4-FFF2-40B4-BE49-F238E27FC236}">
                <a16:creationId xmlns:a16="http://schemas.microsoft.com/office/drawing/2014/main" xmlns="" id="{BF2C3DF1-3113-423A-8B67-BBFE70789F74}"/>
              </a:ext>
            </a:extLst>
          </p:cNvPr>
          <p:cNvCxnSpPr/>
          <p:nvPr/>
        </p:nvCxnSpPr>
        <p:spPr>
          <a:xfrm>
            <a:off x="1853357" y="772344"/>
            <a:ext cx="414128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7" name="组合 6">
            <a:extLst>
              <a:ext uri="{FF2B5EF4-FFF2-40B4-BE49-F238E27FC236}">
                <a16:creationId xmlns:a16="http://schemas.microsoft.com/office/drawing/2014/main" xmlns="" id="{53B3EA6D-7542-49C0-9619-19EF184FDD48}"/>
              </a:ext>
            </a:extLst>
          </p:cNvPr>
          <p:cNvGrpSpPr/>
          <p:nvPr/>
        </p:nvGrpSpPr>
        <p:grpSpPr>
          <a:xfrm>
            <a:off x="1892587" y="872469"/>
            <a:ext cx="5461398" cy="1138773"/>
            <a:chOff x="1892587" y="604341"/>
            <a:chExt cx="5461398" cy="1138773"/>
          </a:xfrm>
        </p:grpSpPr>
        <p:sp>
          <p:nvSpPr>
            <p:cNvPr id="15" name="MH_Other_2">
              <a:extLst>
                <a:ext uri="{FF2B5EF4-FFF2-40B4-BE49-F238E27FC236}">
                  <a16:creationId xmlns:a16="http://schemas.microsoft.com/office/drawing/2014/main" xmlns="" id="{BACC2EF8-0F61-4559-8A7C-24629238209B}"/>
                </a:ext>
              </a:extLst>
            </p:cNvPr>
            <p:cNvSpPr>
              <a:spLocks noChangeAspect="1"/>
            </p:cNvSpPr>
            <p:nvPr>
              <p:custDataLst>
                <p:tags r:id="rId7"/>
              </p:custDataLst>
            </p:nvPr>
          </p:nvSpPr>
          <p:spPr>
            <a:xfrm>
              <a:off x="2065978" y="717323"/>
              <a:ext cx="511025" cy="51211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1"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2</a:t>
              </a:r>
            </a:p>
          </p:txBody>
        </p:sp>
        <p:sp>
          <p:nvSpPr>
            <p:cNvPr id="31" name="MH_Text_2">
              <a:extLst>
                <a:ext uri="{FF2B5EF4-FFF2-40B4-BE49-F238E27FC236}">
                  <a16:creationId xmlns:a16="http://schemas.microsoft.com/office/drawing/2014/main" xmlns="" id="{49C940A4-C146-45CD-9E7E-F6318DEB9DD9}"/>
                </a:ext>
              </a:extLst>
            </p:cNvPr>
            <p:cNvSpPr/>
            <p:nvPr>
              <p:custDataLst>
                <p:tags r:id="rId8"/>
              </p:custDataLst>
            </p:nvPr>
          </p:nvSpPr>
          <p:spPr>
            <a:xfrm>
              <a:off x="2700586" y="604341"/>
              <a:ext cx="4653399" cy="1138773"/>
            </a:xfrm>
            <a:prstGeom prst="rect">
              <a:avLst/>
            </a:prstGeom>
          </p:spPr>
          <p:txBody>
            <a:bodyPr wrap="square" lIns="0" tIns="0" rIns="0" bIns="0" anchor="ctr">
              <a:spAutoFit/>
            </a:bodyPr>
            <a:lstStyle/>
            <a:p>
              <a:pPr>
                <a:lnSpc>
                  <a:spcPct val="150000"/>
                </a:lnSpc>
              </a:pPr>
              <a:r>
                <a:rPr lang="zh-CN" altLang="en-US" sz="2400" b="1" dirty="0"/>
                <a:t>开头：</a:t>
              </a:r>
              <a:r>
                <a:rPr lang="en-US" altLang="zh-CN" b="1" dirty="0">
                  <a:latin typeface="宋体" panose="02010600030101010101" pitchFamily="2" charset="-122"/>
                </a:rPr>
                <a:t>2039</a:t>
              </a:r>
              <a:r>
                <a:rPr lang="zh-CN" altLang="zh-CN" b="1" dirty="0">
                  <a:latin typeface="宋体" panose="02010600030101010101" pitchFamily="2" charset="-122"/>
                </a:rPr>
                <a:t>年</a:t>
              </a:r>
              <a:r>
                <a:rPr lang="en-US" altLang="zh-CN" b="1" dirty="0">
                  <a:latin typeface="宋体" panose="02010600030101010101" pitchFamily="2" charset="-122"/>
                </a:rPr>
                <a:t>1</a:t>
              </a:r>
              <a:r>
                <a:rPr lang="zh-CN" altLang="zh-CN" b="1" dirty="0">
                  <a:latin typeface="宋体" panose="02010600030101010101" pitchFamily="2" charset="-122"/>
                </a:rPr>
                <a:t>月</a:t>
              </a:r>
              <a:r>
                <a:rPr lang="en-US" altLang="zh-CN" b="1" dirty="0">
                  <a:latin typeface="宋体" panose="02010600030101010101" pitchFamily="2" charset="-122"/>
                </a:rPr>
                <a:t>22</a:t>
              </a:r>
              <a:r>
                <a:rPr lang="zh-CN" altLang="zh-CN" b="1" dirty="0">
                  <a:latin typeface="宋体" panose="02010600030101010101" pitchFamily="2" charset="-122"/>
                </a:rPr>
                <a:t>号，我乘坐一辆全自动共享飞行单车回农村老家过除夕。</a:t>
              </a:r>
            </a:p>
            <a:p>
              <a:pPr lvl="0"/>
              <a:endParaRPr lang="zh-CN" altLang="en-US" sz="11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3" name="直接连接符 12">
              <a:extLst>
                <a:ext uri="{FF2B5EF4-FFF2-40B4-BE49-F238E27FC236}">
                  <a16:creationId xmlns:a16="http://schemas.microsoft.com/office/drawing/2014/main" xmlns="" id="{4241F78B-39C3-4EFF-94D0-7D641B820BF5}"/>
                </a:ext>
              </a:extLst>
            </p:cNvPr>
            <p:cNvCxnSpPr/>
            <p:nvPr/>
          </p:nvCxnSpPr>
          <p:spPr>
            <a:xfrm>
              <a:off x="1892587" y="1711304"/>
              <a:ext cx="414128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3" name="Rectangle 2">
            <a:extLst>
              <a:ext uri="{FF2B5EF4-FFF2-40B4-BE49-F238E27FC236}">
                <a16:creationId xmlns:a16="http://schemas.microsoft.com/office/drawing/2014/main" xmlns="" id="{819EC2DF-BCE5-4E53-A010-7084176138E9}"/>
              </a:ext>
            </a:extLst>
          </p:cNvPr>
          <p:cNvSpPr>
            <a:spLocks noChangeArrowheads="1"/>
          </p:cNvSpPr>
          <p:nvPr/>
        </p:nvSpPr>
        <p:spPr bwMode="auto">
          <a:xfrm>
            <a:off x="2352919" y="1687476"/>
            <a:ext cx="91455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5" name="组合 4">
            <a:extLst>
              <a:ext uri="{FF2B5EF4-FFF2-40B4-BE49-F238E27FC236}">
                <a16:creationId xmlns:a16="http://schemas.microsoft.com/office/drawing/2014/main" xmlns="" id="{80918634-CCEF-4F2F-996A-9A5743648EAD}"/>
              </a:ext>
            </a:extLst>
          </p:cNvPr>
          <p:cNvGrpSpPr/>
          <p:nvPr/>
        </p:nvGrpSpPr>
        <p:grpSpPr>
          <a:xfrm>
            <a:off x="1908076" y="2211119"/>
            <a:ext cx="6701110" cy="1109391"/>
            <a:chOff x="1908076" y="2211119"/>
            <a:chExt cx="6701110" cy="1109391"/>
          </a:xfrm>
        </p:grpSpPr>
        <p:grpSp>
          <p:nvGrpSpPr>
            <p:cNvPr id="6" name="组合 5">
              <a:extLst>
                <a:ext uri="{FF2B5EF4-FFF2-40B4-BE49-F238E27FC236}">
                  <a16:creationId xmlns:a16="http://schemas.microsoft.com/office/drawing/2014/main" xmlns="" id="{BA490A08-C464-422D-A5E9-B0E513B15275}"/>
                </a:ext>
              </a:extLst>
            </p:cNvPr>
            <p:cNvGrpSpPr/>
            <p:nvPr/>
          </p:nvGrpSpPr>
          <p:grpSpPr>
            <a:xfrm>
              <a:off x="2065978" y="2211119"/>
              <a:ext cx="6543208" cy="973782"/>
              <a:chOff x="1851688" y="97344"/>
              <a:chExt cx="6543208" cy="973782"/>
            </a:xfrm>
          </p:grpSpPr>
          <p:sp>
            <p:nvSpPr>
              <p:cNvPr id="26" name="MH_Other_3">
                <a:extLst>
                  <a:ext uri="{FF2B5EF4-FFF2-40B4-BE49-F238E27FC236}">
                    <a16:creationId xmlns:a16="http://schemas.microsoft.com/office/drawing/2014/main" xmlns="" id="{0B98F20B-C700-49E7-8B55-C2C518E5511D}"/>
                  </a:ext>
                </a:extLst>
              </p:cNvPr>
              <p:cNvSpPr>
                <a:spLocks noChangeAspect="1"/>
              </p:cNvSpPr>
              <p:nvPr>
                <p:custDataLst>
                  <p:tags r:id="rId5"/>
                </p:custDataLst>
              </p:nvPr>
            </p:nvSpPr>
            <p:spPr>
              <a:xfrm>
                <a:off x="1851688" y="97344"/>
                <a:ext cx="511025" cy="512117"/>
              </a:xfrm>
              <a:prstGeom prst="ellipse">
                <a:avLst/>
              </a:prstGeom>
              <a:solidFill>
                <a:srgbClr val="FFFFFF"/>
              </a:solidFill>
              <a:ln w="57150" cap="flat" cmpd="sng" algn="ctr">
                <a:solidFill>
                  <a:schemeClr val="accent3"/>
                </a:solidFill>
                <a:prstDash val="solid"/>
              </a:ln>
              <a:effectLst/>
            </p:spPr>
            <p:txBody>
              <a:bodyPr lIns="0" tIns="0" rIns="0" bIns="0" anchor="ctr"/>
              <a:lstStyle/>
              <a:p>
                <a:pPr algn="ctr">
                  <a:defRPr/>
                </a:pPr>
                <a:r>
                  <a:rPr lang="en-US" altLang="zh-CN" sz="3001" kern="0" dirty="0">
                    <a:solidFill>
                      <a:schemeClr val="accent3"/>
                    </a:solidFill>
                    <a:latin typeface="Arial" panose="020B0604020202020204" pitchFamily="34" charset="0"/>
                    <a:ea typeface="微软雅黑" panose="020B0503020204020204" pitchFamily="34" charset="-122"/>
                    <a:sym typeface="Arial" panose="020B0604020202020204" pitchFamily="34" charset="0"/>
                  </a:rPr>
                  <a:t>3</a:t>
                </a:r>
              </a:p>
            </p:txBody>
          </p:sp>
          <p:sp>
            <p:nvSpPr>
              <p:cNvPr id="32" name="MH_Text_3">
                <a:extLst>
                  <a:ext uri="{FF2B5EF4-FFF2-40B4-BE49-F238E27FC236}">
                    <a16:creationId xmlns:a16="http://schemas.microsoft.com/office/drawing/2014/main" xmlns="" id="{42EC4166-1FFC-4CD6-8B7D-FEAE46308B85}"/>
                  </a:ext>
                </a:extLst>
              </p:cNvPr>
              <p:cNvSpPr/>
              <p:nvPr>
                <p:custDataLst>
                  <p:tags r:id="rId6"/>
                </p:custDataLst>
              </p:nvPr>
            </p:nvSpPr>
            <p:spPr>
              <a:xfrm>
                <a:off x="2186298" y="147796"/>
                <a:ext cx="6208598" cy="923330"/>
              </a:xfrm>
              <a:prstGeom prst="rect">
                <a:avLst/>
              </a:prstGeom>
            </p:spPr>
            <p:txBody>
              <a:bodyPr wrap="square" lIns="0" tIns="0" rIns="0" bIns="0" anchor="ctr">
                <a:spAutoFit/>
              </a:bodyPr>
              <a:lstStyle/>
              <a:p>
                <a:pPr lvl="0" indent="269875" eaLnBrk="0" hangingPunct="0"/>
                <a:r>
                  <a:rPr lang="zh-CN" altLang="en-US" sz="2400" b="1" dirty="0">
                    <a:sym typeface="Arial" panose="020B0604020202020204" pitchFamily="34" charset="0"/>
                  </a:rPr>
                  <a:t>中间：</a:t>
                </a:r>
                <a:r>
                  <a:rPr lang="en-US" altLang="zh-CN" b="1" dirty="0">
                    <a:latin typeface="宋体" panose="02010600030101010101" pitchFamily="2" charset="-122"/>
                  </a:rPr>
                  <a:t>1.</a:t>
                </a:r>
                <a:r>
                  <a:rPr lang="zh-CN" altLang="en-US" b="1" dirty="0">
                    <a:latin typeface="宋体" panose="02010600030101010101" pitchFamily="2" charset="-122"/>
                  </a:rPr>
                  <a:t>村中小河 （叙述）</a:t>
                </a:r>
                <a:endParaRPr lang="en-US" altLang="zh-CN" b="1" dirty="0">
                  <a:latin typeface="宋体" panose="02010600030101010101" pitchFamily="2" charset="-122"/>
                </a:endParaRPr>
              </a:p>
              <a:p>
                <a:pPr lvl="0" indent="269875" eaLnBrk="0" hangingPunct="0"/>
                <a:r>
                  <a:rPr lang="en-US" altLang="zh-CN" b="1" dirty="0">
                    <a:latin typeface="宋体" panose="02010600030101010101" pitchFamily="2" charset="-122"/>
                  </a:rPr>
                  <a:t>        2.</a:t>
                </a:r>
                <a:r>
                  <a:rPr lang="zh-CN" altLang="en-US" b="1" dirty="0">
                    <a:latin typeface="宋体" panose="02010600030101010101" pitchFamily="2" charset="-122"/>
                  </a:rPr>
                  <a:t>村中好友 （对话）   分点渐进  对比</a:t>
                </a:r>
              </a:p>
              <a:p>
                <a:pPr lvl="0" indent="269875" eaLnBrk="0" hangingPunct="0"/>
                <a:r>
                  <a:rPr lang="zh-CN" altLang="en-US" b="1" dirty="0">
                    <a:latin typeface="宋体" panose="02010600030101010101" pitchFamily="2" charset="-122"/>
                  </a:rPr>
                  <a:t>        </a:t>
                </a:r>
                <a:r>
                  <a:rPr lang="en-US" altLang="zh-CN" b="1" dirty="0">
                    <a:latin typeface="宋体" panose="02010600030101010101" pitchFamily="2" charset="-122"/>
                  </a:rPr>
                  <a:t>3.</a:t>
                </a:r>
                <a:r>
                  <a:rPr lang="zh-CN" altLang="en-US" b="1" dirty="0">
                    <a:latin typeface="宋体" panose="02010600030101010101" pitchFamily="2" charset="-122"/>
                  </a:rPr>
                  <a:t>村中老人 （叙述）</a:t>
                </a:r>
                <a:endParaRPr lang="zh-CN" altLang="en-US" b="1" dirty="0">
                  <a:latin typeface="宋体" panose="02010600030101010101" pitchFamily="2" charset="-122"/>
                  <a:sym typeface="Arial" panose="020B0604020202020204" pitchFamily="34" charset="0"/>
                </a:endParaRPr>
              </a:p>
            </p:txBody>
          </p:sp>
          <p:sp>
            <p:nvSpPr>
              <p:cNvPr id="4" name="AutoShape 1">
                <a:extLst>
                  <a:ext uri="{FF2B5EF4-FFF2-40B4-BE49-F238E27FC236}">
                    <a16:creationId xmlns:a16="http://schemas.microsoft.com/office/drawing/2014/main" xmlns="" id="{F16C11FC-CA83-4D8B-B33A-568150A70A11}"/>
                  </a:ext>
                </a:extLst>
              </p:cNvPr>
              <p:cNvSpPr>
                <a:spLocks/>
              </p:cNvSpPr>
              <p:nvPr/>
            </p:nvSpPr>
            <p:spPr bwMode="auto">
              <a:xfrm>
                <a:off x="5638772" y="287370"/>
                <a:ext cx="141579" cy="715963"/>
              </a:xfrm>
              <a:prstGeom prst="rightBrace">
                <a:avLst>
                  <a:gd name="adj1" fmla="val 65935"/>
                  <a:gd name="adj2" fmla="val 50000"/>
                </a:avLst>
              </a:pr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22" name="直接连接符 21">
              <a:extLst>
                <a:ext uri="{FF2B5EF4-FFF2-40B4-BE49-F238E27FC236}">
                  <a16:creationId xmlns:a16="http://schemas.microsoft.com/office/drawing/2014/main" xmlns="" id="{721C0E7D-B53D-44A0-BBA8-323CFF5FA253}"/>
                </a:ext>
              </a:extLst>
            </p:cNvPr>
            <p:cNvCxnSpPr/>
            <p:nvPr/>
          </p:nvCxnSpPr>
          <p:spPr>
            <a:xfrm>
              <a:off x="1908076" y="3320510"/>
              <a:ext cx="414128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9" name="组合 8">
            <a:extLst>
              <a:ext uri="{FF2B5EF4-FFF2-40B4-BE49-F238E27FC236}">
                <a16:creationId xmlns:a16="http://schemas.microsoft.com/office/drawing/2014/main" xmlns="" id="{B1E1AF6C-BD38-4975-80FE-7DBA8CFF6C55}"/>
              </a:ext>
            </a:extLst>
          </p:cNvPr>
          <p:cNvGrpSpPr/>
          <p:nvPr/>
        </p:nvGrpSpPr>
        <p:grpSpPr>
          <a:xfrm>
            <a:off x="1853357" y="3609140"/>
            <a:ext cx="4141284" cy="907620"/>
            <a:chOff x="1853357" y="3609140"/>
            <a:chExt cx="4141284" cy="907620"/>
          </a:xfrm>
        </p:grpSpPr>
        <p:grpSp>
          <p:nvGrpSpPr>
            <p:cNvPr id="8" name="组合 7">
              <a:extLst>
                <a:ext uri="{FF2B5EF4-FFF2-40B4-BE49-F238E27FC236}">
                  <a16:creationId xmlns:a16="http://schemas.microsoft.com/office/drawing/2014/main" xmlns="" id="{0BD1C98C-5FA5-48B8-842F-0F1D6BE77EEA}"/>
                </a:ext>
              </a:extLst>
            </p:cNvPr>
            <p:cNvGrpSpPr/>
            <p:nvPr/>
          </p:nvGrpSpPr>
          <p:grpSpPr>
            <a:xfrm>
              <a:off x="2145531" y="3609140"/>
              <a:ext cx="3762250" cy="512117"/>
              <a:chOff x="2091557" y="3064452"/>
              <a:chExt cx="3762250" cy="512117"/>
            </a:xfrm>
          </p:grpSpPr>
          <p:sp>
            <p:nvSpPr>
              <p:cNvPr id="17" name="MH_Other_1">
                <a:extLst>
                  <a:ext uri="{FF2B5EF4-FFF2-40B4-BE49-F238E27FC236}">
                    <a16:creationId xmlns:a16="http://schemas.microsoft.com/office/drawing/2014/main" xmlns="" id="{B91E4955-9F7E-443B-9D97-404F9B1B9F3A}"/>
                  </a:ext>
                </a:extLst>
              </p:cNvPr>
              <p:cNvSpPr>
                <a:spLocks noChangeAspect="1"/>
              </p:cNvSpPr>
              <p:nvPr>
                <p:custDataLst>
                  <p:tags r:id="rId3"/>
                </p:custDataLst>
              </p:nvPr>
            </p:nvSpPr>
            <p:spPr>
              <a:xfrm>
                <a:off x="2091557" y="3064452"/>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1" kern="0" dirty="0">
                    <a:solidFill>
                      <a:schemeClr val="tx2"/>
                    </a:solidFill>
                    <a:latin typeface="Arial" panose="020B0604020202020204" pitchFamily="34" charset="0"/>
                    <a:ea typeface="微软雅黑" panose="020B0503020204020204" pitchFamily="34" charset="-122"/>
                    <a:sym typeface="Arial" panose="020B0604020202020204" pitchFamily="34" charset="0"/>
                  </a:rPr>
                  <a:t>4</a:t>
                </a:r>
              </a:p>
            </p:txBody>
          </p:sp>
          <p:sp>
            <p:nvSpPr>
              <p:cNvPr id="18" name="MH_Text_1">
                <a:extLst>
                  <a:ext uri="{FF2B5EF4-FFF2-40B4-BE49-F238E27FC236}">
                    <a16:creationId xmlns:a16="http://schemas.microsoft.com/office/drawing/2014/main" xmlns="" id="{A57CED9A-9200-480D-AEB6-16C41C55DF0C}"/>
                  </a:ext>
                </a:extLst>
              </p:cNvPr>
              <p:cNvSpPr/>
              <p:nvPr>
                <p:custDataLst>
                  <p:tags r:id="rId4"/>
                </p:custDataLst>
              </p:nvPr>
            </p:nvSpPr>
            <p:spPr>
              <a:xfrm>
                <a:off x="2717277" y="3115890"/>
                <a:ext cx="3136530" cy="369332"/>
              </a:xfrm>
              <a:prstGeom prst="rect">
                <a:avLst/>
              </a:prstGeom>
            </p:spPr>
            <p:txBody>
              <a:bodyPr wrap="square" lIns="0" tIns="0" rIns="0" bIns="0" anchor="ctr">
                <a:spAutoFit/>
              </a:bodyPr>
              <a:lstStyle/>
              <a:p>
                <a:r>
                  <a:rPr lang="zh-CN" altLang="en-US" sz="2400" b="1" dirty="0">
                    <a:sym typeface="Arial" panose="020B0604020202020204" pitchFamily="34" charset="0"/>
                  </a:rPr>
                  <a:t>结尾：</a:t>
                </a:r>
                <a:r>
                  <a:rPr lang="zh-CN" altLang="zh-CN" b="1" dirty="0">
                    <a:latin typeface="宋体" panose="02010600030101010101" pitchFamily="2" charset="-122"/>
                  </a:rPr>
                  <a:t>烟花绽放的唯美场景。</a:t>
                </a:r>
                <a:r>
                  <a:rPr lang="zh-CN" altLang="en-US" b="1" dirty="0">
                    <a:latin typeface="宋体" panose="02010600030101010101" pitchFamily="2" charset="-122"/>
                    <a:sym typeface="Arial" panose="020B0604020202020204" pitchFamily="34" charset="0"/>
                  </a:rPr>
                  <a:t>     </a:t>
                </a:r>
              </a:p>
            </p:txBody>
          </p:sp>
        </p:grpSp>
        <p:cxnSp>
          <p:nvCxnSpPr>
            <p:cNvPr id="23" name="直接连接符 22">
              <a:extLst>
                <a:ext uri="{FF2B5EF4-FFF2-40B4-BE49-F238E27FC236}">
                  <a16:creationId xmlns:a16="http://schemas.microsoft.com/office/drawing/2014/main" xmlns="" id="{8BAFC9F0-7B85-4A16-95C8-150DE6283777}"/>
                </a:ext>
              </a:extLst>
            </p:cNvPr>
            <p:cNvCxnSpPr/>
            <p:nvPr/>
          </p:nvCxnSpPr>
          <p:spPr>
            <a:xfrm>
              <a:off x="1853357" y="4516760"/>
              <a:ext cx="414128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5204248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00" fill="hold"/>
                                        <p:tgtEl>
                                          <p:spTgt spid="14"/>
                                        </p:tgtEl>
                                        <p:attrNameLst>
                                          <p:attrName>ppt_x</p:attrName>
                                        </p:attrNameLst>
                                      </p:cBhvr>
                                      <p:tavLst>
                                        <p:tav tm="0">
                                          <p:val>
                                            <p:strVal val="0-#ppt_w/2"/>
                                          </p:val>
                                        </p:tav>
                                        <p:tav tm="100000">
                                          <p:val>
                                            <p:strVal val="#ppt_x"/>
                                          </p:val>
                                        </p:tav>
                                      </p:tavLst>
                                    </p:anim>
                                    <p:anim calcmode="lin" valueType="num">
                                      <p:cBhvr additive="base">
                                        <p:cTn id="8" dur="7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00" fill="hold"/>
                                        <p:tgtEl>
                                          <p:spTgt spid="30"/>
                                        </p:tgtEl>
                                        <p:attrNameLst>
                                          <p:attrName>ppt_x</p:attrName>
                                        </p:attrNameLst>
                                      </p:cBhvr>
                                      <p:tavLst>
                                        <p:tav tm="0">
                                          <p:val>
                                            <p:strVal val="0-#ppt_w/2"/>
                                          </p:val>
                                        </p:tav>
                                        <p:tav tm="100000">
                                          <p:val>
                                            <p:strVal val="#ppt_x"/>
                                          </p:val>
                                        </p:tav>
                                      </p:tavLst>
                                    </p:anim>
                                    <p:anim calcmode="lin" valueType="num">
                                      <p:cBhvr additive="base">
                                        <p:cTn id="12" dur="7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700"/>
                            </p:stCondLst>
                            <p:childTnLst>
                              <p:par>
                                <p:cTn id="14" presetID="16" presetClass="entr" presetSubtype="21"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barn(inVertical)">
                                      <p:cBhvr>
                                        <p:cTn id="16" dur="7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700" fill="hold"/>
                                        <p:tgtEl>
                                          <p:spTgt spid="7"/>
                                        </p:tgtEl>
                                        <p:attrNameLst>
                                          <p:attrName>ppt_x</p:attrName>
                                        </p:attrNameLst>
                                      </p:cBhvr>
                                      <p:tavLst>
                                        <p:tav tm="0">
                                          <p:val>
                                            <p:strVal val="0-#ppt_w/2"/>
                                          </p:val>
                                        </p:tav>
                                        <p:tav tm="100000">
                                          <p:val>
                                            <p:strVal val="#ppt_x"/>
                                          </p:val>
                                        </p:tav>
                                      </p:tavLst>
                                    </p:anim>
                                    <p:anim calcmode="lin" valueType="num">
                                      <p:cBhvr additive="base">
                                        <p:cTn id="22" dur="7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700" fill="hold"/>
                                        <p:tgtEl>
                                          <p:spTgt spid="5"/>
                                        </p:tgtEl>
                                        <p:attrNameLst>
                                          <p:attrName>ppt_x</p:attrName>
                                        </p:attrNameLst>
                                      </p:cBhvr>
                                      <p:tavLst>
                                        <p:tav tm="0">
                                          <p:val>
                                            <p:strVal val="0-#ppt_w/2"/>
                                          </p:val>
                                        </p:tav>
                                        <p:tav tm="100000">
                                          <p:val>
                                            <p:strVal val="#ppt_x"/>
                                          </p:val>
                                        </p:tav>
                                      </p:tavLst>
                                    </p:anim>
                                    <p:anim calcmode="lin" valueType="num">
                                      <p:cBhvr additive="base">
                                        <p:cTn id="28" dur="7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700" fill="hold"/>
                                        <p:tgtEl>
                                          <p:spTgt spid="9"/>
                                        </p:tgtEl>
                                        <p:attrNameLst>
                                          <p:attrName>ppt_x</p:attrName>
                                        </p:attrNameLst>
                                      </p:cBhvr>
                                      <p:tavLst>
                                        <p:tav tm="0">
                                          <p:val>
                                            <p:strVal val="0-#ppt_w/2"/>
                                          </p:val>
                                        </p:tav>
                                        <p:tav tm="100000">
                                          <p:val>
                                            <p:strVal val="#ppt_x"/>
                                          </p:val>
                                        </p:tav>
                                      </p:tavLst>
                                    </p:anim>
                                    <p:anim calcmode="lin" valueType="num">
                                      <p:cBhvr additive="base">
                                        <p:cTn id="34" dur="7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1AB21610-43B3-4399-A041-6D2C053BC4E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444" y="0"/>
            <a:ext cx="9138700" cy="5145088"/>
          </a:xfrm>
          <a:prstGeom prst="rect">
            <a:avLst/>
          </a:prstGeom>
        </p:spPr>
      </p:pic>
      <p:sp>
        <p:nvSpPr>
          <p:cNvPr id="6" name="标题 5"/>
          <p:cNvSpPr txBox="1">
            <a:spLocks/>
          </p:cNvSpPr>
          <p:nvPr>
            <p:custDataLst>
              <p:tags r:id="rId2"/>
            </p:custDataLst>
          </p:nvPr>
        </p:nvSpPr>
        <p:spPr>
          <a:xfrm>
            <a:off x="1332434" y="2356520"/>
            <a:ext cx="5256584" cy="60939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4400" b="1" dirty="0">
                <a:solidFill>
                  <a:schemeClr val="tx1">
                    <a:lumMod val="65000"/>
                    <a:lumOff val="35000"/>
                  </a:schemeClr>
                </a:solidFill>
                <a:latin typeface="+mn-ea"/>
                <a:ea typeface="+mn-ea"/>
                <a:sym typeface="Arial" panose="020B0604020202020204" pitchFamily="34" charset="0"/>
              </a:rPr>
              <a:t>反思写作</a:t>
            </a:r>
            <a:endParaRPr lang="en-US" altLang="zh-CN" sz="4400" b="1" dirty="0">
              <a:solidFill>
                <a:schemeClr val="tx1">
                  <a:lumMod val="65000"/>
                  <a:lumOff val="35000"/>
                </a:schemeClr>
              </a:solidFill>
              <a:latin typeface="+mn-ea"/>
              <a:ea typeface="+mn-ea"/>
              <a:sym typeface="Arial" panose="020B0604020202020204" pitchFamily="34" charset="0"/>
            </a:endParaRPr>
          </a:p>
        </p:txBody>
      </p:sp>
      <p:sp>
        <p:nvSpPr>
          <p:cNvPr id="2" name="椭圆 1">
            <a:extLst>
              <a:ext uri="{FF2B5EF4-FFF2-40B4-BE49-F238E27FC236}">
                <a16:creationId xmlns:a16="http://schemas.microsoft.com/office/drawing/2014/main" xmlns="" id="{6DA949B9-1864-4241-8946-7DEF4D9912BC}"/>
              </a:ext>
            </a:extLst>
          </p:cNvPr>
          <p:cNvSpPr/>
          <p:nvPr/>
        </p:nvSpPr>
        <p:spPr>
          <a:xfrm>
            <a:off x="3420666" y="1060376"/>
            <a:ext cx="1080120" cy="1080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ea typeface="微软雅黑" panose="020B0503020204020204" pitchFamily="34" charset="-122"/>
              </a:rPr>
              <a:t>03</a:t>
            </a:r>
            <a:endParaRPr lang="zh-CN" altLang="en-US" sz="4400" dirty="0">
              <a:ea typeface="微软雅黑" panose="020B0503020204020204" pitchFamily="34" charset="-122"/>
            </a:endParaRPr>
          </a:p>
        </p:txBody>
      </p:sp>
    </p:spTree>
    <p:custDataLst>
      <p:tags r:id="rId1"/>
    </p:custDataLst>
    <p:extLst>
      <p:ext uri="{BB962C8B-B14F-4D97-AF65-F5344CB8AC3E}">
        <p14:creationId xmlns:p14="http://schemas.microsoft.com/office/powerpoint/2010/main" val="3038108915"/>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80306" y="124272"/>
            <a:ext cx="2016224"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400" b="1" dirty="0"/>
              <a:t>思考想象</a:t>
            </a:r>
            <a:endParaRPr lang="zh-CN" altLang="en-US" sz="1400" b="1" dirty="0">
              <a:ea typeface="微软雅黑" panose="020B0503020204020204" pitchFamily="34" charset="-122"/>
            </a:endParaRPr>
          </a:p>
        </p:txBody>
      </p:sp>
      <p:grpSp>
        <p:nvGrpSpPr>
          <p:cNvPr id="2" name="组合 1">
            <a:extLst>
              <a:ext uri="{FF2B5EF4-FFF2-40B4-BE49-F238E27FC236}">
                <a16:creationId xmlns:a16="http://schemas.microsoft.com/office/drawing/2014/main" xmlns="" id="{BC1F1214-FA69-4D68-AD4D-C9C63C620142}"/>
              </a:ext>
            </a:extLst>
          </p:cNvPr>
          <p:cNvGrpSpPr/>
          <p:nvPr/>
        </p:nvGrpSpPr>
        <p:grpSpPr>
          <a:xfrm>
            <a:off x="1296430" y="1492424"/>
            <a:ext cx="6552728" cy="1728192"/>
            <a:chOff x="1000356" y="2831902"/>
            <a:chExt cx="5089090" cy="2376264"/>
          </a:xfrm>
        </p:grpSpPr>
        <p:sp>
          <p:nvSpPr>
            <p:cNvPr id="9" name="圆角矩形 7"/>
            <p:cNvSpPr/>
            <p:nvPr/>
          </p:nvSpPr>
          <p:spPr>
            <a:xfrm flipV="1">
              <a:off x="1000356" y="2831902"/>
              <a:ext cx="5089090" cy="2376264"/>
            </a:xfrm>
            <a:prstGeom prst="roundRect">
              <a:avLst>
                <a:gd name="adj" fmla="val 0"/>
              </a:avLst>
            </a:prstGeom>
            <a:no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33407" tIns="66705" rIns="133407" bIns="66705" rtlCol="0" anchor="ctr"/>
            <a:lstStyle/>
            <a:p>
              <a:pPr algn="ctr"/>
              <a:endParaRPr lang="zh-CN" altLang="en-US" dirty="0">
                <a:ea typeface="微软雅黑" panose="020B0503020204020204" pitchFamily="34" charset="-122"/>
              </a:endParaRPr>
            </a:p>
          </p:txBody>
        </p:sp>
        <p:sp>
          <p:nvSpPr>
            <p:cNvPr id="10" name="TextBox 8"/>
            <p:cNvSpPr txBox="1"/>
            <p:nvPr/>
          </p:nvSpPr>
          <p:spPr>
            <a:xfrm>
              <a:off x="1106704" y="2835642"/>
              <a:ext cx="4876393" cy="2372524"/>
            </a:xfrm>
            <a:prstGeom prst="rect">
              <a:avLst/>
            </a:prstGeom>
            <a:noFill/>
          </p:spPr>
          <p:txBody>
            <a:bodyPr wrap="square" lIns="0" tIns="0" rIns="0" bIns="0" rtlCol="0">
              <a:spAutoFit/>
            </a:bodyPr>
            <a:lstStyle/>
            <a:p>
              <a:pPr>
                <a:lnSpc>
                  <a:spcPct val="120000"/>
                </a:lnSpc>
              </a:pPr>
              <a:r>
                <a:rPr lang="zh-CN" altLang="zh-CN" sz="3200" dirty="0"/>
                <a:t>如果二十年之后的家乡变得更加糟糕，有可能吗？什么原因会导致这种可能？</a:t>
              </a:r>
            </a:p>
          </p:txBody>
        </p:sp>
      </p:grpSp>
    </p:spTree>
    <p:extLst>
      <p:ext uri="{BB962C8B-B14F-4D97-AF65-F5344CB8AC3E}">
        <p14:creationId xmlns:p14="http://schemas.microsoft.com/office/powerpoint/2010/main" val="172007779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0257738-73CB-4F11-B704-B8C3848DEBD8}"/>
              </a:ext>
            </a:extLst>
          </p:cNvPr>
          <p:cNvGrpSpPr/>
          <p:nvPr/>
        </p:nvGrpSpPr>
        <p:grpSpPr>
          <a:xfrm>
            <a:off x="1116410" y="1348408"/>
            <a:ext cx="2042376" cy="2146449"/>
            <a:chOff x="756370" y="1012654"/>
            <a:chExt cx="3511493" cy="3619382"/>
          </a:xfrm>
        </p:grpSpPr>
        <p:sp>
          <p:nvSpPr>
            <p:cNvPr id="27" name="Freeform 6"/>
            <p:cNvSpPr>
              <a:spLocks/>
            </p:cNvSpPr>
            <p:nvPr/>
          </p:nvSpPr>
          <p:spPr bwMode="auto">
            <a:xfrm>
              <a:off x="756370" y="1538572"/>
              <a:ext cx="3511493" cy="3093464"/>
            </a:xfrm>
            <a:custGeom>
              <a:avLst/>
              <a:gdLst>
                <a:gd name="T0" fmla="*/ 0 w 998"/>
                <a:gd name="T1" fmla="*/ 0 h 861"/>
                <a:gd name="T2" fmla="*/ 998 w 998"/>
                <a:gd name="T3" fmla="*/ 0 h 861"/>
                <a:gd name="T4" fmla="*/ 492 w 998"/>
                <a:gd name="T5" fmla="*/ 861 h 861"/>
                <a:gd name="T6" fmla="*/ 0 w 998"/>
                <a:gd name="T7" fmla="*/ 0 h 861"/>
              </a:gdLst>
              <a:ahLst/>
              <a:cxnLst>
                <a:cxn ang="0">
                  <a:pos x="T0" y="T1"/>
                </a:cxn>
                <a:cxn ang="0">
                  <a:pos x="T2" y="T3"/>
                </a:cxn>
                <a:cxn ang="0">
                  <a:pos x="T4" y="T5"/>
                </a:cxn>
                <a:cxn ang="0">
                  <a:pos x="T6" y="T7"/>
                </a:cxn>
              </a:cxnLst>
              <a:rect l="0" t="0" r="r" b="b"/>
              <a:pathLst>
                <a:path w="998" h="861">
                  <a:moveTo>
                    <a:pt x="0" y="0"/>
                  </a:moveTo>
                  <a:lnTo>
                    <a:pt x="998" y="0"/>
                  </a:lnTo>
                  <a:lnTo>
                    <a:pt x="492" y="861"/>
                  </a:lnTo>
                  <a:lnTo>
                    <a:pt x="0" y="0"/>
                  </a:lnTo>
                  <a:close/>
                </a:path>
              </a:pathLst>
            </a:custGeom>
            <a:solidFill>
              <a:schemeClr val="accent1"/>
            </a:solidFill>
            <a:ln w="0">
              <a:noFill/>
              <a:prstDash val="solid"/>
              <a:round/>
              <a:headEnd/>
              <a:tailEnd/>
            </a:ln>
          </p:spPr>
          <p:txBody>
            <a:bodyPr vert="horz" wrap="square" lIns="91451" tIns="45725" rIns="91451" bIns="45725" numCol="1" anchor="t" anchorCtr="0" compatLnSpc="1">
              <a:prstTxWarp prst="textNoShape">
                <a:avLst/>
              </a:prstTxWarp>
            </a:bodyPr>
            <a:lstStyle/>
            <a:p>
              <a:endParaRPr lang="zh-CN" altLang="en-US" dirty="0">
                <a:solidFill>
                  <a:schemeClr val="accent1">
                    <a:lumMod val="75000"/>
                  </a:schemeClr>
                </a:solidFill>
                <a:ea typeface="微软雅黑" panose="020B0503020204020204" pitchFamily="34" charset="-122"/>
              </a:endParaRPr>
            </a:p>
          </p:txBody>
        </p:sp>
        <p:sp>
          <p:nvSpPr>
            <p:cNvPr id="28" name="Freeform 11"/>
            <p:cNvSpPr>
              <a:spLocks/>
            </p:cNvSpPr>
            <p:nvPr/>
          </p:nvSpPr>
          <p:spPr bwMode="auto">
            <a:xfrm>
              <a:off x="1048745" y="1012654"/>
              <a:ext cx="2926744" cy="2547230"/>
            </a:xfrm>
            <a:custGeom>
              <a:avLst/>
              <a:gdLst>
                <a:gd name="T0" fmla="*/ 949 w 1896"/>
                <a:gd name="T1" fmla="*/ 0 h 1616"/>
                <a:gd name="T2" fmla="*/ 1896 w 1896"/>
                <a:gd name="T3" fmla="*/ 1616 h 1616"/>
                <a:gd name="T4" fmla="*/ 0 w 1896"/>
                <a:gd name="T5" fmla="*/ 1616 h 1616"/>
                <a:gd name="T6" fmla="*/ 949 w 1896"/>
                <a:gd name="T7" fmla="*/ 0 h 1616"/>
              </a:gdLst>
              <a:ahLst/>
              <a:cxnLst>
                <a:cxn ang="0">
                  <a:pos x="T0" y="T1"/>
                </a:cxn>
                <a:cxn ang="0">
                  <a:pos x="T2" y="T3"/>
                </a:cxn>
                <a:cxn ang="0">
                  <a:pos x="T4" y="T5"/>
                </a:cxn>
                <a:cxn ang="0">
                  <a:pos x="T6" y="T7"/>
                </a:cxn>
              </a:cxnLst>
              <a:rect l="0" t="0" r="r" b="b"/>
              <a:pathLst>
                <a:path w="1896" h="1616">
                  <a:moveTo>
                    <a:pt x="949" y="0"/>
                  </a:moveTo>
                  <a:lnTo>
                    <a:pt x="1896" y="1616"/>
                  </a:lnTo>
                  <a:lnTo>
                    <a:pt x="0" y="1616"/>
                  </a:lnTo>
                  <a:lnTo>
                    <a:pt x="949" y="0"/>
                  </a:lnTo>
                  <a:close/>
                </a:path>
              </a:pathLst>
            </a:custGeom>
            <a:noFill/>
            <a:ln w="19050">
              <a:solidFill>
                <a:schemeClr val="accent1"/>
              </a:solidFill>
              <a:prstDash val="solid"/>
              <a:round/>
              <a:headEnd/>
              <a:tailEnd/>
            </a:ln>
          </p:spPr>
          <p:txBody>
            <a:bodyPr vert="horz" wrap="square" lIns="91451" tIns="45725" rIns="91451" bIns="45725" numCol="1" anchor="t" anchorCtr="0" compatLnSpc="1">
              <a:prstTxWarp prst="textNoShape">
                <a:avLst/>
              </a:prstTxWarp>
            </a:bodyPr>
            <a:lstStyle/>
            <a:p>
              <a:endParaRPr lang="zh-CN" altLang="en-US" dirty="0">
                <a:solidFill>
                  <a:schemeClr val="bg1"/>
                </a:solidFill>
                <a:ea typeface="微软雅黑" panose="020B0503020204020204" pitchFamily="34" charset="-122"/>
              </a:endParaRPr>
            </a:p>
          </p:txBody>
        </p:sp>
      </p:grpSp>
      <p:sp>
        <p:nvSpPr>
          <p:cNvPr id="14" name="MH_Other_1">
            <a:extLst>
              <a:ext uri="{FF2B5EF4-FFF2-40B4-BE49-F238E27FC236}">
                <a16:creationId xmlns:a16="http://schemas.microsoft.com/office/drawing/2014/main" xmlns="" id="{AD4D6BEC-2488-46EE-95AC-728E82F8093C}"/>
              </a:ext>
            </a:extLst>
          </p:cNvPr>
          <p:cNvSpPr>
            <a:spLocks noChangeAspect="1"/>
          </p:cNvSpPr>
          <p:nvPr>
            <p:custDataLst>
              <p:tags r:id="rId1"/>
            </p:custDataLst>
          </p:nvPr>
        </p:nvSpPr>
        <p:spPr>
          <a:xfrm>
            <a:off x="3534619" y="1352400"/>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1" kern="0" dirty="0">
                <a:solidFill>
                  <a:srgbClr val="00B0F0"/>
                </a:solidFill>
                <a:latin typeface="Arial" panose="020B0604020202020204" pitchFamily="34" charset="0"/>
                <a:ea typeface="微软雅黑" panose="020B0503020204020204" pitchFamily="34" charset="-122"/>
                <a:sym typeface="Arial" panose="020B0604020202020204" pitchFamily="34" charset="0"/>
              </a:rPr>
              <a:t>1</a:t>
            </a:r>
          </a:p>
        </p:txBody>
      </p:sp>
      <p:sp>
        <p:nvSpPr>
          <p:cNvPr id="15" name="MH_Other_2">
            <a:extLst>
              <a:ext uri="{FF2B5EF4-FFF2-40B4-BE49-F238E27FC236}">
                <a16:creationId xmlns:a16="http://schemas.microsoft.com/office/drawing/2014/main" xmlns="" id="{BACC2EF8-0F61-4559-8A7C-24629238209B}"/>
              </a:ext>
            </a:extLst>
          </p:cNvPr>
          <p:cNvSpPr>
            <a:spLocks noChangeAspect="1"/>
          </p:cNvSpPr>
          <p:nvPr>
            <p:custDataLst>
              <p:tags r:id="rId2"/>
            </p:custDataLst>
          </p:nvPr>
        </p:nvSpPr>
        <p:spPr>
          <a:xfrm>
            <a:off x="3541220" y="2186560"/>
            <a:ext cx="511025" cy="51211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1"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2</a:t>
            </a:r>
          </a:p>
        </p:txBody>
      </p:sp>
      <p:sp>
        <p:nvSpPr>
          <p:cNvPr id="26" name="MH_Other_3">
            <a:extLst>
              <a:ext uri="{FF2B5EF4-FFF2-40B4-BE49-F238E27FC236}">
                <a16:creationId xmlns:a16="http://schemas.microsoft.com/office/drawing/2014/main" xmlns="" id="{0B98F20B-C700-49E7-8B55-C2C518E5511D}"/>
              </a:ext>
            </a:extLst>
          </p:cNvPr>
          <p:cNvSpPr>
            <a:spLocks noChangeAspect="1"/>
          </p:cNvSpPr>
          <p:nvPr>
            <p:custDataLst>
              <p:tags r:id="rId3"/>
            </p:custDataLst>
          </p:nvPr>
        </p:nvSpPr>
        <p:spPr>
          <a:xfrm>
            <a:off x="3541220" y="3137139"/>
            <a:ext cx="511025" cy="512117"/>
          </a:xfrm>
          <a:prstGeom prst="ellipse">
            <a:avLst/>
          </a:prstGeom>
          <a:solidFill>
            <a:srgbClr val="FFFFFF"/>
          </a:solidFill>
          <a:ln w="57150" cap="flat" cmpd="sng" algn="ctr">
            <a:solidFill>
              <a:schemeClr val="accent3"/>
            </a:solidFill>
            <a:prstDash val="solid"/>
          </a:ln>
          <a:effectLst/>
        </p:spPr>
        <p:txBody>
          <a:bodyPr lIns="0" tIns="0" rIns="0" bIns="0" anchor="ctr"/>
          <a:lstStyle/>
          <a:p>
            <a:pPr algn="ctr">
              <a:defRPr/>
            </a:pPr>
            <a:r>
              <a:rPr lang="en-US" altLang="zh-CN" sz="3001" kern="0" dirty="0">
                <a:solidFill>
                  <a:schemeClr val="accent3"/>
                </a:solidFill>
                <a:latin typeface="Arial" panose="020B0604020202020204" pitchFamily="34" charset="0"/>
                <a:ea typeface="微软雅黑" panose="020B0503020204020204" pitchFamily="34" charset="-122"/>
                <a:sym typeface="Arial" panose="020B0604020202020204" pitchFamily="34" charset="0"/>
              </a:rPr>
              <a:t>3</a:t>
            </a:r>
          </a:p>
        </p:txBody>
      </p:sp>
      <p:sp>
        <p:nvSpPr>
          <p:cNvPr id="30" name="MH_Text_1">
            <a:extLst>
              <a:ext uri="{FF2B5EF4-FFF2-40B4-BE49-F238E27FC236}">
                <a16:creationId xmlns:a16="http://schemas.microsoft.com/office/drawing/2014/main" xmlns="" id="{E2DF345A-E7BD-4EFF-9230-4119B61EB8EC}"/>
              </a:ext>
            </a:extLst>
          </p:cNvPr>
          <p:cNvSpPr/>
          <p:nvPr>
            <p:custDataLst>
              <p:tags r:id="rId4"/>
            </p:custDataLst>
          </p:nvPr>
        </p:nvSpPr>
        <p:spPr>
          <a:xfrm>
            <a:off x="4177655" y="1427942"/>
            <a:ext cx="4765984" cy="369332"/>
          </a:xfrm>
          <a:prstGeom prst="rect">
            <a:avLst/>
          </a:prstGeom>
        </p:spPr>
        <p:txBody>
          <a:bodyPr wrap="square" lIns="0" tIns="0" rIns="0" bIns="0" anchor="ctr">
            <a:spAutoFit/>
          </a:bodyPr>
          <a:lstStyle/>
          <a:p>
            <a:r>
              <a:rPr lang="zh-CN" altLang="en-US" sz="2400" b="1" dirty="0">
                <a:sym typeface="Arial" panose="020B0604020202020204" pitchFamily="34" charset="0"/>
              </a:rPr>
              <a:t>如何</a:t>
            </a:r>
            <a:r>
              <a:rPr lang="zh-CN" altLang="zh-CN" sz="2400" b="1" dirty="0"/>
              <a:t>另写一篇《二十年后的家乡》</a:t>
            </a:r>
            <a:r>
              <a:rPr lang="zh-CN" altLang="en-US" sz="2400" b="1" dirty="0"/>
              <a:t>？</a:t>
            </a:r>
            <a:r>
              <a:rPr lang="zh-CN" altLang="en-US" sz="2400" b="1" dirty="0">
                <a:sym typeface="Arial" panose="020B0604020202020204" pitchFamily="34" charset="0"/>
              </a:rPr>
              <a:t>     </a:t>
            </a:r>
          </a:p>
        </p:txBody>
      </p:sp>
      <p:sp>
        <p:nvSpPr>
          <p:cNvPr id="31" name="MH_Text_2">
            <a:extLst>
              <a:ext uri="{FF2B5EF4-FFF2-40B4-BE49-F238E27FC236}">
                <a16:creationId xmlns:a16="http://schemas.microsoft.com/office/drawing/2014/main" xmlns="" id="{49C940A4-C146-45CD-9E7E-F6318DEB9DD9}"/>
              </a:ext>
            </a:extLst>
          </p:cNvPr>
          <p:cNvSpPr/>
          <p:nvPr>
            <p:custDataLst>
              <p:tags r:id="rId5"/>
            </p:custDataLst>
          </p:nvPr>
        </p:nvSpPr>
        <p:spPr>
          <a:xfrm>
            <a:off x="4206505" y="2261218"/>
            <a:ext cx="4526325" cy="369332"/>
          </a:xfrm>
          <a:prstGeom prst="rect">
            <a:avLst/>
          </a:prstGeom>
        </p:spPr>
        <p:txBody>
          <a:bodyPr wrap="square" lIns="0" tIns="0" rIns="0" bIns="0" anchor="ctr">
            <a:spAutoFit/>
          </a:bodyPr>
          <a:lstStyle/>
          <a:p>
            <a:pPr lvl="0"/>
            <a:r>
              <a:rPr lang="zh-CN" altLang="zh-CN" sz="2400" b="1" dirty="0"/>
              <a:t>从哪几个点切入？</a:t>
            </a:r>
            <a:endParaRPr lang="zh-CN" altLang="en-US" sz="2400" b="1" dirty="0">
              <a:sym typeface="Arial" panose="020B0604020202020204" pitchFamily="34" charset="0"/>
            </a:endParaRPr>
          </a:p>
        </p:txBody>
      </p:sp>
      <p:sp>
        <p:nvSpPr>
          <p:cNvPr id="32" name="MH_Text_3">
            <a:extLst>
              <a:ext uri="{FF2B5EF4-FFF2-40B4-BE49-F238E27FC236}">
                <a16:creationId xmlns:a16="http://schemas.microsoft.com/office/drawing/2014/main" xmlns="" id="{42EC4166-1FFC-4CD6-8B7D-FEAE46308B85}"/>
              </a:ext>
            </a:extLst>
          </p:cNvPr>
          <p:cNvSpPr/>
          <p:nvPr>
            <p:custDataLst>
              <p:tags r:id="rId6"/>
            </p:custDataLst>
          </p:nvPr>
        </p:nvSpPr>
        <p:spPr>
          <a:xfrm>
            <a:off x="4222933" y="3208534"/>
            <a:ext cx="3676876" cy="369332"/>
          </a:xfrm>
          <a:prstGeom prst="rect">
            <a:avLst/>
          </a:prstGeom>
        </p:spPr>
        <p:txBody>
          <a:bodyPr wrap="square" lIns="0" tIns="0" rIns="0" bIns="0" anchor="ctr">
            <a:spAutoFit/>
          </a:bodyPr>
          <a:lstStyle/>
          <a:p>
            <a:pPr lvl="0"/>
            <a:r>
              <a:rPr lang="zh-CN" altLang="en-US" sz="2400" b="1" dirty="0"/>
              <a:t>运用何种表达手法？</a:t>
            </a:r>
            <a:endParaRPr lang="zh-CN" altLang="en-US" sz="2400" b="1" dirty="0">
              <a:sym typeface="Arial" panose="020B0604020202020204" pitchFamily="34" charset="0"/>
            </a:endParaRPr>
          </a:p>
        </p:txBody>
      </p:sp>
      <p:sp>
        <p:nvSpPr>
          <p:cNvPr id="16" name="矩形 15">
            <a:extLst>
              <a:ext uri="{FF2B5EF4-FFF2-40B4-BE49-F238E27FC236}">
                <a16:creationId xmlns:a16="http://schemas.microsoft.com/office/drawing/2014/main" xmlns="" id="{EFB56E19-52B8-48C8-BDE5-3A00D225A90D}"/>
              </a:ext>
            </a:extLst>
          </p:cNvPr>
          <p:cNvSpPr/>
          <p:nvPr/>
        </p:nvSpPr>
        <p:spPr>
          <a:xfrm>
            <a:off x="180306" y="0"/>
            <a:ext cx="3312368" cy="6283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400" b="1" dirty="0"/>
              <a:t>假如家乡变得更糟</a:t>
            </a:r>
          </a:p>
        </p:txBody>
      </p:sp>
    </p:spTree>
    <p:extLst>
      <p:ext uri="{BB962C8B-B14F-4D97-AF65-F5344CB8AC3E}">
        <p14:creationId xmlns:p14="http://schemas.microsoft.com/office/powerpoint/2010/main" val="2701049328"/>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0-#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0-#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fill="hold"/>
                                        <p:tgtEl>
                                          <p:spTgt spid="31"/>
                                        </p:tgtEl>
                                        <p:attrNameLst>
                                          <p:attrName>ppt_x</p:attrName>
                                        </p:attrNameLst>
                                      </p:cBhvr>
                                      <p:tavLst>
                                        <p:tav tm="0">
                                          <p:val>
                                            <p:strVal val="0-#ppt_w/2"/>
                                          </p:val>
                                        </p:tav>
                                        <p:tav tm="100000">
                                          <p:val>
                                            <p:strVal val="#ppt_x"/>
                                          </p:val>
                                        </p:tav>
                                      </p:tavLst>
                                    </p:anim>
                                    <p:anim calcmode="lin" valueType="num">
                                      <p:cBhvr additive="base">
                                        <p:cTn id="22"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0-#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0-#ppt_w/2"/>
                                          </p:val>
                                        </p:tav>
                                        <p:tav tm="100000">
                                          <p:val>
                                            <p:strVal val="#ppt_x"/>
                                          </p:val>
                                        </p:tav>
                                      </p:tavLst>
                                    </p:anim>
                                    <p:anim calcmode="lin" valueType="num">
                                      <p:cBhvr additive="base">
                                        <p:cTn id="32"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26" grpId="0" animBg="1"/>
      <p:bldP spid="30" grpId="0"/>
      <p:bldP spid="31" grpId="0"/>
      <p:bldP spid="3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1AB21610-43B3-4399-A041-6D2C053BC4E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444" y="0"/>
            <a:ext cx="9138700" cy="5145088"/>
          </a:xfrm>
          <a:prstGeom prst="rect">
            <a:avLst/>
          </a:prstGeom>
        </p:spPr>
      </p:pic>
      <p:sp>
        <p:nvSpPr>
          <p:cNvPr id="6" name="标题 5"/>
          <p:cNvSpPr txBox="1">
            <a:spLocks/>
          </p:cNvSpPr>
          <p:nvPr>
            <p:custDataLst>
              <p:tags r:id="rId2"/>
            </p:custDataLst>
          </p:nvPr>
        </p:nvSpPr>
        <p:spPr>
          <a:xfrm>
            <a:off x="1332434" y="2356520"/>
            <a:ext cx="5256584" cy="60939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4400" b="1" dirty="0">
                <a:solidFill>
                  <a:schemeClr val="tx1">
                    <a:lumMod val="65000"/>
                    <a:lumOff val="35000"/>
                  </a:schemeClr>
                </a:solidFill>
                <a:latin typeface="+mn-ea"/>
                <a:ea typeface="+mn-ea"/>
                <a:sym typeface="Arial" panose="020B0604020202020204" pitchFamily="34" charset="0"/>
              </a:rPr>
              <a:t>观影对话，激发兴趣</a:t>
            </a:r>
            <a:endParaRPr lang="en-US" altLang="zh-CN" sz="4400" b="1" dirty="0">
              <a:solidFill>
                <a:schemeClr val="tx1">
                  <a:lumMod val="65000"/>
                  <a:lumOff val="35000"/>
                </a:schemeClr>
              </a:solidFill>
              <a:latin typeface="+mn-ea"/>
              <a:ea typeface="+mn-ea"/>
              <a:sym typeface="Arial" panose="020B0604020202020204" pitchFamily="34" charset="0"/>
            </a:endParaRPr>
          </a:p>
        </p:txBody>
      </p:sp>
      <p:sp>
        <p:nvSpPr>
          <p:cNvPr id="2" name="椭圆 1">
            <a:extLst>
              <a:ext uri="{FF2B5EF4-FFF2-40B4-BE49-F238E27FC236}">
                <a16:creationId xmlns:a16="http://schemas.microsoft.com/office/drawing/2014/main" xmlns="" id="{6DA949B9-1864-4241-8946-7DEF4D9912BC}"/>
              </a:ext>
            </a:extLst>
          </p:cNvPr>
          <p:cNvSpPr/>
          <p:nvPr/>
        </p:nvSpPr>
        <p:spPr>
          <a:xfrm>
            <a:off x="3420666" y="1060376"/>
            <a:ext cx="1080120" cy="1080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ea typeface="微软雅黑" panose="020B0503020204020204" pitchFamily="34" charset="-122"/>
              </a:rPr>
              <a:t>01</a:t>
            </a:r>
            <a:endParaRPr lang="zh-CN" altLang="en-US" sz="4400" dirty="0">
              <a:ea typeface="微软雅黑" panose="020B0503020204020204" pitchFamily="34" charset="-122"/>
            </a:endParaRPr>
          </a:p>
        </p:txBody>
      </p:sp>
    </p:spTree>
    <p:custDataLst>
      <p:tags r:id="rId1"/>
    </p:custDataLst>
    <p:extLst>
      <p:ext uri="{BB962C8B-B14F-4D97-AF65-F5344CB8AC3E}">
        <p14:creationId xmlns:p14="http://schemas.microsoft.com/office/powerpoint/2010/main" val="3776452827"/>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3131"/>
            <a:ext cx="9145587" cy="49300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23" tIns="0" rIns="135023"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7201"/>
            <a:ext cx="9145587" cy="58155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709" y="2941625"/>
            <a:ext cx="5180706" cy="1269799"/>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16843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80306" y="124272"/>
            <a:ext cx="5256584"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zh-CN" sz="2400" b="1" dirty="0"/>
              <a:t>观看微课《“打工潮”与“城镇化”》</a:t>
            </a:r>
            <a:endParaRPr lang="zh-CN" altLang="en-US" sz="1400" b="1" dirty="0">
              <a:ea typeface="微软雅黑" panose="020B0503020204020204" pitchFamily="34" charset="-122"/>
            </a:endParaRPr>
          </a:p>
        </p:txBody>
      </p:sp>
      <p:grpSp>
        <p:nvGrpSpPr>
          <p:cNvPr id="2" name="组合 1">
            <a:extLst>
              <a:ext uri="{FF2B5EF4-FFF2-40B4-BE49-F238E27FC236}">
                <a16:creationId xmlns:a16="http://schemas.microsoft.com/office/drawing/2014/main" xmlns="" id="{BC1F1214-FA69-4D68-AD4D-C9C63C620142}"/>
              </a:ext>
            </a:extLst>
          </p:cNvPr>
          <p:cNvGrpSpPr/>
          <p:nvPr/>
        </p:nvGrpSpPr>
        <p:grpSpPr>
          <a:xfrm>
            <a:off x="1188418" y="1204392"/>
            <a:ext cx="6660740" cy="2629660"/>
            <a:chOff x="1000356" y="2831902"/>
            <a:chExt cx="5089090" cy="2376264"/>
          </a:xfrm>
        </p:grpSpPr>
        <p:sp>
          <p:nvSpPr>
            <p:cNvPr id="9" name="圆角矩形 7"/>
            <p:cNvSpPr/>
            <p:nvPr/>
          </p:nvSpPr>
          <p:spPr>
            <a:xfrm flipV="1">
              <a:off x="1000356" y="2831902"/>
              <a:ext cx="5089090" cy="2376264"/>
            </a:xfrm>
            <a:prstGeom prst="roundRect">
              <a:avLst>
                <a:gd name="adj" fmla="val 0"/>
              </a:avLst>
            </a:prstGeom>
            <a:no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33407" tIns="66705" rIns="133407" bIns="66705" rtlCol="0" anchor="ctr"/>
            <a:lstStyle/>
            <a:p>
              <a:pPr algn="ctr"/>
              <a:endParaRPr lang="zh-CN" altLang="en-US" dirty="0">
                <a:ea typeface="微软雅黑" panose="020B0503020204020204" pitchFamily="34" charset="-122"/>
              </a:endParaRPr>
            </a:p>
          </p:txBody>
        </p:sp>
        <p:sp>
          <p:nvSpPr>
            <p:cNvPr id="10" name="TextBox 8"/>
            <p:cNvSpPr txBox="1"/>
            <p:nvPr/>
          </p:nvSpPr>
          <p:spPr>
            <a:xfrm>
              <a:off x="1213053" y="2885730"/>
              <a:ext cx="4663696" cy="2202702"/>
            </a:xfrm>
            <a:prstGeom prst="rect">
              <a:avLst/>
            </a:prstGeom>
            <a:noFill/>
          </p:spPr>
          <p:txBody>
            <a:bodyPr wrap="square" lIns="0" tIns="0" rIns="0" bIns="0" rtlCol="0">
              <a:spAutoFit/>
            </a:bodyPr>
            <a:lstStyle/>
            <a:p>
              <a:pPr algn="just">
                <a:lnSpc>
                  <a:spcPct val="120000"/>
                </a:lnSpc>
              </a:pPr>
              <a:r>
                <a:rPr lang="en-US" altLang="zh-CN" sz="2000" dirty="0"/>
                <a:t>         </a:t>
              </a:r>
              <a:r>
                <a:rPr lang="zh-CN" altLang="zh-CN" sz="2000" dirty="0"/>
                <a:t>从</a:t>
              </a:r>
              <a:r>
                <a:rPr lang="en-US" altLang="zh-CN" sz="2000" dirty="0"/>
                <a:t>1980</a:t>
              </a:r>
              <a:r>
                <a:rPr lang="zh-CN" altLang="zh-CN" sz="2000" dirty="0"/>
                <a:t>年开始，每年上千万农民工云集广东，形成壮观的打工潮。全国跨省流动就业中，广东占了三分之一，近几年达</a:t>
              </a:r>
              <a:r>
                <a:rPr lang="en-US" altLang="zh-CN" sz="2000" dirty="0"/>
                <a:t>2600</a:t>
              </a:r>
              <a:r>
                <a:rPr lang="zh-CN" altLang="zh-CN" sz="2000" dirty="0"/>
                <a:t>万</a:t>
              </a:r>
              <a:r>
                <a:rPr lang="en-US" altLang="zh-CN" sz="2000" dirty="0"/>
                <a:t>……</a:t>
              </a:r>
              <a:r>
                <a:rPr lang="zh-CN" altLang="zh-CN" sz="2000" dirty="0"/>
                <a:t>这些打工者，依靠自己的努力走出了乡村。他们中的相当一部分人，在中国政府推进城镇化的进程中获得机会，如今已于城市安家落户，成为城市中的新市民，一年难得再回一次家乡。</a:t>
              </a:r>
            </a:p>
            <a:p>
              <a:pPr algn="just">
                <a:lnSpc>
                  <a:spcPct val="120000"/>
                </a:lnSpc>
              </a:pPr>
              <a:r>
                <a:rPr lang="zh-CN" altLang="en-US" sz="1200" dirty="0">
                  <a:solidFill>
                    <a:schemeClr val="bg1">
                      <a:lumMod val="50000"/>
                    </a:schemeClr>
                  </a:solidFill>
                  <a:latin typeface="微软雅黑" pitchFamily="34" charset="-122"/>
                  <a:ea typeface="微软雅黑" pitchFamily="34" charset="-122"/>
                </a:rPr>
                <a:t>。</a:t>
              </a:r>
              <a:endParaRPr lang="en-US" altLang="zh-CN" sz="1200"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76371528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F61882CC-2709-4755-AC51-2C3F0D72D844}"/>
              </a:ext>
            </a:extLst>
          </p:cNvPr>
          <p:cNvGrpSpPr/>
          <p:nvPr/>
        </p:nvGrpSpPr>
        <p:grpSpPr>
          <a:xfrm>
            <a:off x="580860" y="1078760"/>
            <a:ext cx="6872254" cy="2399143"/>
            <a:chOff x="580860" y="1078760"/>
            <a:chExt cx="6872254" cy="2399143"/>
          </a:xfrm>
        </p:grpSpPr>
        <p:sp>
          <p:nvSpPr>
            <p:cNvPr id="21" name="Arrow: Right 39"/>
            <p:cNvSpPr/>
            <p:nvPr/>
          </p:nvSpPr>
          <p:spPr>
            <a:xfrm rot="10800000">
              <a:off x="2791272" y="1078760"/>
              <a:ext cx="2470142" cy="1244821"/>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mj-ea"/>
                <a:ea typeface="+mj-ea"/>
              </a:endParaRPr>
            </a:p>
          </p:txBody>
        </p:sp>
        <p:sp>
          <p:nvSpPr>
            <p:cNvPr id="17" name="Freeform: Shape 46"/>
            <p:cNvSpPr>
              <a:spLocks/>
            </p:cNvSpPr>
            <p:nvPr/>
          </p:nvSpPr>
          <p:spPr bwMode="auto">
            <a:xfrm>
              <a:off x="1260426" y="1612221"/>
              <a:ext cx="112573" cy="12806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1031" y="8861"/>
                  </a:moveTo>
                  <a:lnTo>
                    <a:pt x="17805" y="8267"/>
                  </a:lnTo>
                  <a:cubicBezTo>
                    <a:pt x="17492" y="8210"/>
                    <a:pt x="17382" y="7947"/>
                    <a:pt x="17559" y="7682"/>
                  </a:cubicBezTo>
                  <a:lnTo>
                    <a:pt x="19409" y="4939"/>
                  </a:lnTo>
                  <a:cubicBezTo>
                    <a:pt x="19588" y="4676"/>
                    <a:pt x="19549" y="4276"/>
                    <a:pt x="19324" y="4051"/>
                  </a:cubicBezTo>
                  <a:lnTo>
                    <a:pt x="17549" y="2276"/>
                  </a:lnTo>
                  <a:cubicBezTo>
                    <a:pt x="17324" y="2052"/>
                    <a:pt x="16924" y="2013"/>
                    <a:pt x="16661" y="2191"/>
                  </a:cubicBezTo>
                  <a:lnTo>
                    <a:pt x="13918" y="4042"/>
                  </a:lnTo>
                  <a:cubicBezTo>
                    <a:pt x="13654" y="4220"/>
                    <a:pt x="13391" y="4109"/>
                    <a:pt x="13333" y="3796"/>
                  </a:cubicBezTo>
                  <a:lnTo>
                    <a:pt x="12739" y="569"/>
                  </a:lnTo>
                  <a:cubicBezTo>
                    <a:pt x="12681" y="255"/>
                    <a:pt x="12374" y="0"/>
                    <a:pt x="12056" y="0"/>
                  </a:cubicBezTo>
                  <a:lnTo>
                    <a:pt x="9545" y="0"/>
                  </a:lnTo>
                  <a:cubicBezTo>
                    <a:pt x="9227" y="0"/>
                    <a:pt x="8919" y="255"/>
                    <a:pt x="8861" y="569"/>
                  </a:cubicBezTo>
                  <a:lnTo>
                    <a:pt x="8267" y="3796"/>
                  </a:lnTo>
                  <a:cubicBezTo>
                    <a:pt x="8210" y="4109"/>
                    <a:pt x="7947" y="4219"/>
                    <a:pt x="7682" y="4041"/>
                  </a:cubicBezTo>
                  <a:lnTo>
                    <a:pt x="4939" y="2191"/>
                  </a:lnTo>
                  <a:cubicBezTo>
                    <a:pt x="4676" y="2013"/>
                    <a:pt x="4276" y="2052"/>
                    <a:pt x="4051" y="2276"/>
                  </a:cubicBezTo>
                  <a:lnTo>
                    <a:pt x="2276" y="4051"/>
                  </a:lnTo>
                  <a:cubicBezTo>
                    <a:pt x="2051" y="4277"/>
                    <a:pt x="2012" y="4677"/>
                    <a:pt x="2191" y="4939"/>
                  </a:cubicBezTo>
                  <a:lnTo>
                    <a:pt x="4041" y="7682"/>
                  </a:lnTo>
                  <a:cubicBezTo>
                    <a:pt x="4220" y="7946"/>
                    <a:pt x="4108" y="8209"/>
                    <a:pt x="3796" y="8267"/>
                  </a:cubicBezTo>
                  <a:lnTo>
                    <a:pt x="569" y="8861"/>
                  </a:lnTo>
                  <a:cubicBezTo>
                    <a:pt x="255" y="8919"/>
                    <a:pt x="0" y="9226"/>
                    <a:pt x="0" y="9545"/>
                  </a:cubicBezTo>
                  <a:lnTo>
                    <a:pt x="0" y="12055"/>
                  </a:lnTo>
                  <a:cubicBezTo>
                    <a:pt x="0" y="12373"/>
                    <a:pt x="255" y="12681"/>
                    <a:pt x="569" y="12739"/>
                  </a:cubicBezTo>
                  <a:lnTo>
                    <a:pt x="3796" y="13333"/>
                  </a:lnTo>
                  <a:cubicBezTo>
                    <a:pt x="4110" y="13390"/>
                    <a:pt x="4219" y="13653"/>
                    <a:pt x="4042" y="13917"/>
                  </a:cubicBezTo>
                  <a:lnTo>
                    <a:pt x="2191" y="16661"/>
                  </a:lnTo>
                  <a:cubicBezTo>
                    <a:pt x="2012" y="16925"/>
                    <a:pt x="2051" y="17324"/>
                    <a:pt x="2276" y="17549"/>
                  </a:cubicBezTo>
                  <a:lnTo>
                    <a:pt x="4051" y="19324"/>
                  </a:lnTo>
                  <a:cubicBezTo>
                    <a:pt x="4276" y="19549"/>
                    <a:pt x="4676" y="19589"/>
                    <a:pt x="4939" y="19410"/>
                  </a:cubicBezTo>
                  <a:lnTo>
                    <a:pt x="7682" y="17559"/>
                  </a:lnTo>
                  <a:cubicBezTo>
                    <a:pt x="7946" y="17381"/>
                    <a:pt x="8209" y="17492"/>
                    <a:pt x="8267" y="17804"/>
                  </a:cubicBezTo>
                  <a:lnTo>
                    <a:pt x="8861" y="21031"/>
                  </a:lnTo>
                  <a:cubicBezTo>
                    <a:pt x="8919" y="21345"/>
                    <a:pt x="9226" y="21600"/>
                    <a:pt x="9545" y="21600"/>
                  </a:cubicBezTo>
                  <a:lnTo>
                    <a:pt x="12056" y="21600"/>
                  </a:lnTo>
                  <a:cubicBezTo>
                    <a:pt x="12374" y="21600"/>
                    <a:pt x="12681" y="21345"/>
                    <a:pt x="12739" y="21031"/>
                  </a:cubicBezTo>
                  <a:lnTo>
                    <a:pt x="13333" y="17804"/>
                  </a:lnTo>
                  <a:cubicBezTo>
                    <a:pt x="13390" y="17492"/>
                    <a:pt x="13653" y="17382"/>
                    <a:pt x="13918" y="17559"/>
                  </a:cubicBezTo>
                  <a:lnTo>
                    <a:pt x="16661" y="19410"/>
                  </a:lnTo>
                  <a:cubicBezTo>
                    <a:pt x="16924" y="19589"/>
                    <a:pt x="17324" y="19549"/>
                    <a:pt x="17549" y="19324"/>
                  </a:cubicBezTo>
                  <a:lnTo>
                    <a:pt x="19324" y="17551"/>
                  </a:lnTo>
                  <a:cubicBezTo>
                    <a:pt x="19549" y="17324"/>
                    <a:pt x="19588" y="16925"/>
                    <a:pt x="19409" y="16661"/>
                  </a:cubicBezTo>
                  <a:lnTo>
                    <a:pt x="17559" y="13917"/>
                  </a:lnTo>
                  <a:cubicBezTo>
                    <a:pt x="17380" y="13654"/>
                    <a:pt x="17491" y="13391"/>
                    <a:pt x="17804" y="13333"/>
                  </a:cubicBezTo>
                  <a:lnTo>
                    <a:pt x="21031" y="12739"/>
                  </a:lnTo>
                  <a:cubicBezTo>
                    <a:pt x="21344" y="12681"/>
                    <a:pt x="21600" y="12374"/>
                    <a:pt x="21600" y="12055"/>
                  </a:cubicBezTo>
                  <a:lnTo>
                    <a:pt x="21600" y="9545"/>
                  </a:lnTo>
                  <a:cubicBezTo>
                    <a:pt x="21600" y="9227"/>
                    <a:pt x="21344" y="8919"/>
                    <a:pt x="21031" y="8861"/>
                  </a:cubicBezTo>
                  <a:close/>
                  <a:moveTo>
                    <a:pt x="10826" y="14160"/>
                  </a:moveTo>
                  <a:cubicBezTo>
                    <a:pt x="8974" y="14160"/>
                    <a:pt x="7473" y="12659"/>
                    <a:pt x="7473" y="10807"/>
                  </a:cubicBezTo>
                  <a:cubicBezTo>
                    <a:pt x="7473" y="8956"/>
                    <a:pt x="8974" y="7456"/>
                    <a:pt x="10826" y="7456"/>
                  </a:cubicBezTo>
                  <a:cubicBezTo>
                    <a:pt x="12677" y="7456"/>
                    <a:pt x="14178" y="8956"/>
                    <a:pt x="14178" y="10807"/>
                  </a:cubicBezTo>
                  <a:cubicBezTo>
                    <a:pt x="14178" y="12659"/>
                    <a:pt x="12677" y="14160"/>
                    <a:pt x="10826" y="14160"/>
                  </a:cubicBezTo>
                  <a:close/>
                  <a:moveTo>
                    <a:pt x="10826" y="1416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14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1" name="Group 48"/>
            <p:cNvGrpSpPr>
              <a:grpSpLocks/>
            </p:cNvGrpSpPr>
            <p:nvPr/>
          </p:nvGrpSpPr>
          <p:grpSpPr bwMode="auto">
            <a:xfrm>
              <a:off x="7019405" y="3135397"/>
              <a:ext cx="243329" cy="342506"/>
              <a:chOff x="0" y="0"/>
              <a:chExt cx="464" cy="573"/>
            </a:xfrm>
            <a:solidFill>
              <a:srgbClr val="FFFFFF"/>
            </a:solidFill>
            <a:effectLst/>
          </p:grpSpPr>
          <p:sp>
            <p:nvSpPr>
              <p:cNvPr id="15" name="Freeform: Shape 49"/>
              <p:cNvSpPr>
                <a:spLocks/>
              </p:cNvSpPr>
              <p:nvPr/>
            </p:nvSpPr>
            <p:spPr bwMode="auto">
              <a:xfrm>
                <a:off x="88" y="24"/>
                <a:ext cx="376" cy="322"/>
              </a:xfrm>
              <a:custGeom>
                <a:avLst/>
                <a:gdLst>
                  <a:gd name="T0" fmla="*/ 0 w 21115"/>
                  <a:gd name="T1" fmla="*/ 0 h 18556"/>
                  <a:gd name="T2" fmla="*/ 0 w 21115"/>
                  <a:gd name="T3" fmla="*/ 0 h 18556"/>
                  <a:gd name="T4" fmla="*/ 0 w 21115"/>
                  <a:gd name="T5" fmla="*/ 0 h 18556"/>
                  <a:gd name="T6" fmla="*/ 0 w 21115"/>
                  <a:gd name="T7" fmla="*/ 0 h 18556"/>
                  <a:gd name="T8" fmla="*/ 0 w 21115"/>
                  <a:gd name="T9" fmla="*/ 0 h 18556"/>
                  <a:gd name="T10" fmla="*/ 0 w 21115"/>
                  <a:gd name="T11" fmla="*/ 0 h 18556"/>
                  <a:gd name="T12" fmla="*/ 0 w 21115"/>
                  <a:gd name="T13" fmla="*/ 0 h 18556"/>
                  <a:gd name="T14" fmla="*/ 0 w 21115"/>
                  <a:gd name="T15" fmla="*/ 0 h 18556"/>
                  <a:gd name="T16" fmla="*/ 0 w 21115"/>
                  <a:gd name="T17" fmla="*/ 0 h 18556"/>
                  <a:gd name="T18" fmla="*/ 0 w 21115"/>
                  <a:gd name="T19" fmla="*/ 0 h 18556"/>
                  <a:gd name="T20" fmla="*/ 0 w 21115"/>
                  <a:gd name="T21" fmla="*/ 0 h 1855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115" h="18556">
                    <a:moveTo>
                      <a:pt x="20779" y="3635"/>
                    </a:moveTo>
                    <a:cubicBezTo>
                      <a:pt x="20779" y="3635"/>
                      <a:pt x="16054" y="3835"/>
                      <a:pt x="13538" y="4151"/>
                    </a:cubicBezTo>
                    <a:cubicBezTo>
                      <a:pt x="12114" y="4330"/>
                      <a:pt x="13006" y="1476"/>
                      <a:pt x="13006" y="911"/>
                    </a:cubicBezTo>
                    <a:cubicBezTo>
                      <a:pt x="13006" y="-1684"/>
                      <a:pt x="0" y="2094"/>
                      <a:pt x="0" y="2094"/>
                    </a:cubicBezTo>
                    <a:lnTo>
                      <a:pt x="0" y="17384"/>
                    </a:lnTo>
                    <a:cubicBezTo>
                      <a:pt x="0" y="17384"/>
                      <a:pt x="988" y="17824"/>
                      <a:pt x="2373" y="17286"/>
                    </a:cubicBezTo>
                    <a:cubicBezTo>
                      <a:pt x="5889" y="15919"/>
                      <a:pt x="11968" y="13959"/>
                      <a:pt x="10988" y="17189"/>
                    </a:cubicBezTo>
                    <a:cubicBezTo>
                      <a:pt x="10160" y="19916"/>
                      <a:pt x="20491" y="17722"/>
                      <a:pt x="20491" y="17722"/>
                    </a:cubicBezTo>
                    <a:cubicBezTo>
                      <a:pt x="20491" y="17722"/>
                      <a:pt x="19749" y="12037"/>
                      <a:pt x="20675" y="8735"/>
                    </a:cubicBezTo>
                    <a:cubicBezTo>
                      <a:pt x="21600" y="5433"/>
                      <a:pt x="20779" y="3635"/>
                      <a:pt x="20779" y="3635"/>
                    </a:cubicBezTo>
                    <a:close/>
                    <a:moveTo>
                      <a:pt x="20779" y="363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Freeform: Shape 50"/>
              <p:cNvSpPr>
                <a:spLocks/>
              </p:cNvSpPr>
              <p:nvPr/>
            </p:nvSpPr>
            <p:spPr bwMode="auto">
              <a:xfrm>
                <a:off x="0" y="0"/>
                <a:ext cx="56" cy="5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21600" y="1065"/>
                    </a:moveTo>
                    <a:cubicBezTo>
                      <a:pt x="21600" y="477"/>
                      <a:pt x="16763" y="0"/>
                      <a:pt x="10802" y="0"/>
                    </a:cubicBezTo>
                    <a:cubicBezTo>
                      <a:pt x="4834" y="0"/>
                      <a:pt x="0" y="477"/>
                      <a:pt x="0" y="1065"/>
                    </a:cubicBezTo>
                    <a:lnTo>
                      <a:pt x="0" y="21600"/>
                    </a:lnTo>
                    <a:lnTo>
                      <a:pt x="21600" y="21600"/>
                    </a:lnTo>
                    <a:lnTo>
                      <a:pt x="21600" y="1065"/>
                    </a:lnTo>
                    <a:close/>
                    <a:moveTo>
                      <a:pt x="21600" y="106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14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2" name="组合 22"/>
            <p:cNvGrpSpPr/>
            <p:nvPr/>
          </p:nvGrpSpPr>
          <p:grpSpPr>
            <a:xfrm>
              <a:off x="580860" y="1267500"/>
              <a:ext cx="6872254" cy="895402"/>
              <a:chOff x="2454233" y="866919"/>
              <a:chExt cx="10422384" cy="1193662"/>
            </a:xfrm>
          </p:grpSpPr>
          <p:sp>
            <p:nvSpPr>
              <p:cNvPr id="24" name="矩形 23"/>
              <p:cNvSpPr/>
              <p:nvPr/>
            </p:nvSpPr>
            <p:spPr>
              <a:xfrm>
                <a:off x="7014778" y="1712170"/>
                <a:ext cx="5861839" cy="348411"/>
              </a:xfrm>
              <a:prstGeom prst="rect">
                <a:avLst/>
              </a:prstGeom>
            </p:spPr>
            <p:txBody>
              <a:bodyPr wrap="square">
                <a:spAutoFit/>
              </a:bodyPr>
              <a:lstStyle/>
              <a:p>
                <a:pPr algn="just">
                  <a:lnSpc>
                    <a:spcPct val="120000"/>
                  </a:lnSpc>
                </a:pP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a:off x="2454233" y="866919"/>
                <a:ext cx="4986512" cy="1024375"/>
              </a:xfrm>
              <a:prstGeom prst="rect">
                <a:avLst/>
              </a:prstGeom>
            </p:spPr>
            <p:txBody>
              <a:bodyPr wrap="square">
                <a:spAutoFit/>
              </a:bodyPr>
              <a:lstStyle/>
              <a:p>
                <a:pPr algn="just">
                  <a:lnSpc>
                    <a:spcPct val="120000"/>
                  </a:lnSpc>
                </a:pPr>
                <a:r>
                  <a:rPr lang="zh-CN" altLang="en-US" sz="4000" b="1" dirty="0">
                    <a:latin typeface="微软雅黑" panose="020B0503020204020204" pitchFamily="34" charset="-122"/>
                    <a:ea typeface="微软雅黑" panose="020B0503020204020204" pitchFamily="34" charset="-122"/>
                  </a:rPr>
                  <a:t>老家好？</a:t>
                </a:r>
              </a:p>
            </p:txBody>
          </p:sp>
        </p:grpSp>
      </p:grpSp>
      <p:grpSp>
        <p:nvGrpSpPr>
          <p:cNvPr id="5" name="组合 4">
            <a:extLst>
              <a:ext uri="{FF2B5EF4-FFF2-40B4-BE49-F238E27FC236}">
                <a16:creationId xmlns:a16="http://schemas.microsoft.com/office/drawing/2014/main" xmlns="" id="{C530BC4D-AADB-4FA6-8238-6DBC23A5381E}"/>
              </a:ext>
            </a:extLst>
          </p:cNvPr>
          <p:cNvGrpSpPr/>
          <p:nvPr/>
        </p:nvGrpSpPr>
        <p:grpSpPr>
          <a:xfrm>
            <a:off x="2925966" y="2526556"/>
            <a:ext cx="5961660" cy="1244821"/>
            <a:chOff x="2925966" y="2526556"/>
            <a:chExt cx="5961660" cy="1244821"/>
          </a:xfrm>
        </p:grpSpPr>
        <p:sp>
          <p:nvSpPr>
            <p:cNvPr id="19" name="Arrow: Right 42"/>
            <p:cNvSpPr/>
            <p:nvPr/>
          </p:nvSpPr>
          <p:spPr>
            <a:xfrm>
              <a:off x="2925966" y="2526556"/>
              <a:ext cx="2523740" cy="1244821"/>
            </a:xfrm>
            <a:prstGeom prst="right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dirty="0">
                <a:solidFill>
                  <a:schemeClr val="bg1">
                    <a:lumMod val="50000"/>
                  </a:schemeClr>
                </a:solidFill>
                <a:latin typeface="+mj-ea"/>
                <a:ea typeface="+mj-ea"/>
              </a:endParaRPr>
            </a:p>
          </p:txBody>
        </p:sp>
        <p:sp>
          <p:nvSpPr>
            <p:cNvPr id="28" name="矩形 27"/>
            <p:cNvSpPr/>
            <p:nvPr/>
          </p:nvSpPr>
          <p:spPr>
            <a:xfrm>
              <a:off x="5421949" y="2720019"/>
              <a:ext cx="3465677" cy="768415"/>
            </a:xfrm>
            <a:prstGeom prst="rect">
              <a:avLst/>
            </a:prstGeom>
          </p:spPr>
          <p:txBody>
            <a:bodyPr wrap="square">
              <a:spAutoFit/>
            </a:bodyPr>
            <a:lstStyle/>
            <a:p>
              <a:pPr algn="r">
                <a:lnSpc>
                  <a:spcPct val="120000"/>
                </a:lnSpc>
              </a:pPr>
              <a:r>
                <a:rPr lang="zh-CN" altLang="en-US" sz="4000" b="1" dirty="0">
                  <a:latin typeface="微软雅黑" panose="020B0503020204020204" pitchFamily="34" charset="-122"/>
                  <a:ea typeface="微软雅黑" panose="020B0503020204020204" pitchFamily="34" charset="-122"/>
                </a:rPr>
                <a:t>读书的城市好？</a:t>
              </a:r>
            </a:p>
          </p:txBody>
        </p:sp>
      </p:grpSp>
    </p:spTree>
    <p:extLst>
      <p:ext uri="{BB962C8B-B14F-4D97-AF65-F5344CB8AC3E}">
        <p14:creationId xmlns:p14="http://schemas.microsoft.com/office/powerpoint/2010/main" val="413709715"/>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1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80306" y="124272"/>
            <a:ext cx="2016224"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zh-CN" sz="2400" b="1" dirty="0"/>
              <a:t>观看微课</a:t>
            </a:r>
            <a:endParaRPr lang="zh-CN" altLang="en-US" sz="1400" b="1" dirty="0">
              <a:ea typeface="微软雅黑" panose="020B0503020204020204" pitchFamily="34" charset="-122"/>
            </a:endParaRPr>
          </a:p>
        </p:txBody>
      </p:sp>
      <p:grpSp>
        <p:nvGrpSpPr>
          <p:cNvPr id="2" name="组合 1">
            <a:extLst>
              <a:ext uri="{FF2B5EF4-FFF2-40B4-BE49-F238E27FC236}">
                <a16:creationId xmlns:a16="http://schemas.microsoft.com/office/drawing/2014/main" xmlns="" id="{BC1F1214-FA69-4D68-AD4D-C9C63C620142}"/>
              </a:ext>
            </a:extLst>
          </p:cNvPr>
          <p:cNvGrpSpPr/>
          <p:nvPr/>
        </p:nvGrpSpPr>
        <p:grpSpPr>
          <a:xfrm>
            <a:off x="1296430" y="1204392"/>
            <a:ext cx="6552728" cy="2841964"/>
            <a:chOff x="1000356" y="2831902"/>
            <a:chExt cx="5089090" cy="2841964"/>
          </a:xfrm>
        </p:grpSpPr>
        <p:sp>
          <p:nvSpPr>
            <p:cNvPr id="9" name="圆角矩形 7"/>
            <p:cNvSpPr/>
            <p:nvPr/>
          </p:nvSpPr>
          <p:spPr>
            <a:xfrm flipV="1">
              <a:off x="1000356" y="2831902"/>
              <a:ext cx="5089090" cy="2376264"/>
            </a:xfrm>
            <a:prstGeom prst="roundRect">
              <a:avLst>
                <a:gd name="adj" fmla="val 0"/>
              </a:avLst>
            </a:prstGeom>
            <a:no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33407" tIns="66705" rIns="133407" bIns="66705" rtlCol="0" anchor="ctr"/>
            <a:lstStyle/>
            <a:p>
              <a:pPr algn="ctr"/>
              <a:endParaRPr lang="zh-CN" altLang="en-US" dirty="0">
                <a:ea typeface="微软雅黑" panose="020B0503020204020204" pitchFamily="34" charset="-122"/>
              </a:endParaRPr>
            </a:p>
          </p:txBody>
        </p:sp>
        <p:sp>
          <p:nvSpPr>
            <p:cNvPr id="10" name="TextBox 8"/>
            <p:cNvSpPr txBox="1"/>
            <p:nvPr/>
          </p:nvSpPr>
          <p:spPr>
            <a:xfrm>
              <a:off x="1213053" y="2885730"/>
              <a:ext cx="4663696" cy="2788136"/>
            </a:xfrm>
            <a:prstGeom prst="rect">
              <a:avLst/>
            </a:prstGeom>
            <a:noFill/>
          </p:spPr>
          <p:txBody>
            <a:bodyPr wrap="square" lIns="0" tIns="0" rIns="0" bIns="0" rtlCol="0">
              <a:spAutoFit/>
            </a:bodyPr>
            <a:lstStyle/>
            <a:p>
              <a:pPr algn="just">
                <a:lnSpc>
                  <a:spcPct val="120000"/>
                </a:lnSpc>
              </a:pPr>
              <a:r>
                <a:rPr lang="en-US" altLang="zh-CN" sz="2000" dirty="0"/>
                <a:t>         </a:t>
              </a:r>
              <a:r>
                <a:rPr lang="zh-CN" altLang="zh-CN" sz="2000" dirty="0"/>
                <a:t>经过</a:t>
              </a:r>
              <a:r>
                <a:rPr lang="en-US" altLang="zh-CN" sz="2000" dirty="0"/>
                <a:t>30</a:t>
              </a:r>
              <a:r>
                <a:rPr lang="zh-CN" altLang="zh-CN" sz="2000" dirty="0"/>
                <a:t>年的快速发展，我们在取得举世瞩目成就的同时，也积累了很多问题</a:t>
              </a:r>
              <a:r>
                <a:rPr lang="en-US" altLang="zh-CN" sz="2000" dirty="0"/>
                <a:t>……</a:t>
              </a:r>
              <a:r>
                <a:rPr lang="zh-CN" altLang="zh-CN" sz="2000" dirty="0"/>
                <a:t>“现在基本上到了无河不臭、无河不干的地步。水资源枯竭问题相当严重，想找到清洁的水源已经很不容易。”马军在接受记者采访时沉重地说。他从上世纪</a:t>
              </a:r>
              <a:r>
                <a:rPr lang="en-US" altLang="zh-CN" sz="2000" dirty="0"/>
                <a:t>90</a:t>
              </a:r>
              <a:r>
                <a:rPr lang="zh-CN" altLang="zh-CN" sz="2000" dirty="0"/>
                <a:t>年代中期开始关注水资源问题，已经十几年</a:t>
              </a:r>
              <a:r>
                <a:rPr lang="zh-CN" altLang="zh-CN" dirty="0"/>
                <a:t>。</a:t>
              </a:r>
            </a:p>
            <a:p>
              <a:pPr algn="just">
                <a:lnSpc>
                  <a:spcPct val="120000"/>
                </a:lnSpc>
              </a:pPr>
              <a:endParaRPr lang="zh-CN" altLang="zh-CN" sz="2000" dirty="0"/>
            </a:p>
            <a:p>
              <a:pPr algn="just">
                <a:lnSpc>
                  <a:spcPct val="120000"/>
                </a:lnSpc>
              </a:pPr>
              <a:r>
                <a:rPr lang="zh-CN" altLang="en-US" sz="1200" dirty="0">
                  <a:solidFill>
                    <a:schemeClr val="bg1">
                      <a:lumMod val="50000"/>
                    </a:schemeClr>
                  </a:solidFill>
                  <a:latin typeface="微软雅黑" pitchFamily="34" charset="-122"/>
                  <a:ea typeface="微软雅黑" pitchFamily="34" charset="-122"/>
                </a:rPr>
                <a:t>。</a:t>
              </a:r>
              <a:endParaRPr lang="en-US" altLang="zh-CN" sz="1200"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52245709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1AB21610-43B3-4399-A041-6D2C053BC4E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444" y="0"/>
            <a:ext cx="9138700" cy="5145088"/>
          </a:xfrm>
          <a:prstGeom prst="rect">
            <a:avLst/>
          </a:prstGeom>
        </p:spPr>
      </p:pic>
      <p:sp>
        <p:nvSpPr>
          <p:cNvPr id="6" name="标题 5"/>
          <p:cNvSpPr txBox="1">
            <a:spLocks/>
          </p:cNvSpPr>
          <p:nvPr>
            <p:custDataLst>
              <p:tags r:id="rId2"/>
            </p:custDataLst>
          </p:nvPr>
        </p:nvSpPr>
        <p:spPr>
          <a:xfrm>
            <a:off x="1332434" y="2356520"/>
            <a:ext cx="5256584" cy="60939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4400" b="1" dirty="0">
                <a:solidFill>
                  <a:schemeClr val="tx1">
                    <a:lumMod val="65000"/>
                    <a:lumOff val="35000"/>
                  </a:schemeClr>
                </a:solidFill>
                <a:latin typeface="+mn-ea"/>
                <a:ea typeface="+mn-ea"/>
                <a:sym typeface="Arial" panose="020B0604020202020204" pitchFamily="34" charset="0"/>
              </a:rPr>
              <a:t>习作实践，学习表达</a:t>
            </a:r>
            <a:endParaRPr lang="en-US" altLang="zh-CN" sz="4400" b="1" dirty="0">
              <a:solidFill>
                <a:schemeClr val="tx1">
                  <a:lumMod val="65000"/>
                  <a:lumOff val="35000"/>
                </a:schemeClr>
              </a:solidFill>
              <a:latin typeface="+mn-ea"/>
              <a:ea typeface="+mn-ea"/>
              <a:sym typeface="Arial" panose="020B0604020202020204" pitchFamily="34" charset="0"/>
            </a:endParaRPr>
          </a:p>
        </p:txBody>
      </p:sp>
      <p:sp>
        <p:nvSpPr>
          <p:cNvPr id="2" name="椭圆 1">
            <a:extLst>
              <a:ext uri="{FF2B5EF4-FFF2-40B4-BE49-F238E27FC236}">
                <a16:creationId xmlns:a16="http://schemas.microsoft.com/office/drawing/2014/main" xmlns="" id="{6DA949B9-1864-4241-8946-7DEF4D9912BC}"/>
              </a:ext>
            </a:extLst>
          </p:cNvPr>
          <p:cNvSpPr/>
          <p:nvPr/>
        </p:nvSpPr>
        <p:spPr>
          <a:xfrm>
            <a:off x="3420666" y="1060376"/>
            <a:ext cx="1080120" cy="1080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ea typeface="微软雅黑" panose="020B0503020204020204" pitchFamily="34" charset="-122"/>
              </a:rPr>
              <a:t>02</a:t>
            </a:r>
            <a:endParaRPr lang="zh-CN" altLang="en-US" sz="4400" dirty="0">
              <a:ea typeface="微软雅黑" panose="020B0503020204020204" pitchFamily="34" charset="-122"/>
            </a:endParaRPr>
          </a:p>
        </p:txBody>
      </p:sp>
    </p:spTree>
    <p:custDataLst>
      <p:tags r:id="rId1"/>
    </p:custDataLst>
    <p:extLst>
      <p:ext uri="{BB962C8B-B14F-4D97-AF65-F5344CB8AC3E}">
        <p14:creationId xmlns:p14="http://schemas.microsoft.com/office/powerpoint/2010/main" val="373100774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F8872E60-1742-4839-AEB9-EA1D3CA4C4F4}"/>
              </a:ext>
            </a:extLst>
          </p:cNvPr>
          <p:cNvGrpSpPr/>
          <p:nvPr/>
        </p:nvGrpSpPr>
        <p:grpSpPr>
          <a:xfrm>
            <a:off x="2609849" y="149750"/>
            <a:ext cx="3853882" cy="789256"/>
            <a:chOff x="2560723" y="1394182"/>
            <a:chExt cx="3853882" cy="1538402"/>
          </a:xfrm>
        </p:grpSpPr>
        <p:grpSp>
          <p:nvGrpSpPr>
            <p:cNvPr id="3" name="组合 27"/>
            <p:cNvGrpSpPr/>
            <p:nvPr/>
          </p:nvGrpSpPr>
          <p:grpSpPr>
            <a:xfrm>
              <a:off x="4348517" y="1394183"/>
              <a:ext cx="2066088" cy="941465"/>
              <a:chOff x="3491880" y="2420888"/>
              <a:chExt cx="5794246" cy="2160240"/>
            </a:xfrm>
            <a:solidFill>
              <a:schemeClr val="accent1"/>
            </a:solidFill>
          </p:grpSpPr>
          <p:sp>
            <p:nvSpPr>
              <p:cNvPr id="35" name="上弧形箭头 28"/>
              <p:cNvSpPr/>
              <p:nvPr/>
            </p:nvSpPr>
            <p:spPr>
              <a:xfrm>
                <a:off x="3605493" y="2420888"/>
                <a:ext cx="5680633" cy="2160240"/>
              </a:xfrm>
              <a:prstGeom prst="curvedDownArrow">
                <a:avLst/>
              </a:prstGeom>
              <a:solidFill>
                <a:schemeClr val="accent4"/>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solidFill>
                    <a:schemeClr val="bg1">
                      <a:lumMod val="50000"/>
                    </a:schemeClr>
                  </a:solidFill>
                  <a:ea typeface="微软雅黑" panose="020B0503020204020204" pitchFamily="34" charset="-122"/>
                </a:endParaRPr>
              </a:p>
            </p:txBody>
          </p:sp>
          <p:sp>
            <p:nvSpPr>
              <p:cNvPr id="36" name="上弧形箭头 29"/>
              <p:cNvSpPr/>
              <p:nvPr/>
            </p:nvSpPr>
            <p:spPr>
              <a:xfrm>
                <a:off x="3491880" y="2420888"/>
                <a:ext cx="4317280" cy="2160240"/>
              </a:xfrm>
              <a:prstGeom prst="curvedDownArrow">
                <a:avLst/>
              </a:prstGeom>
              <a:solidFill>
                <a:schemeClr val="accent3"/>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solidFill>
                    <a:schemeClr val="bg1">
                      <a:lumMod val="50000"/>
                    </a:schemeClr>
                  </a:solidFill>
                  <a:ea typeface="微软雅黑" panose="020B0503020204020204" pitchFamily="34" charset="-122"/>
                </a:endParaRPr>
              </a:p>
            </p:txBody>
          </p:sp>
          <p:sp>
            <p:nvSpPr>
              <p:cNvPr id="37" name="上弧形箭头 30"/>
              <p:cNvSpPr/>
              <p:nvPr/>
            </p:nvSpPr>
            <p:spPr>
              <a:xfrm>
                <a:off x="3584799" y="2420888"/>
                <a:ext cx="2808312" cy="2160240"/>
              </a:xfrm>
              <a:prstGeom prst="curvedDownArrow">
                <a:avLst/>
              </a:prstGeom>
              <a:solidFill>
                <a:schemeClr val="accent2"/>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solidFill>
                    <a:schemeClr val="bg1">
                      <a:lumMod val="50000"/>
                    </a:schemeClr>
                  </a:solidFill>
                  <a:ea typeface="微软雅黑" panose="020B0503020204020204" pitchFamily="34" charset="-122"/>
                </a:endParaRPr>
              </a:p>
            </p:txBody>
          </p:sp>
        </p:grpSp>
        <p:grpSp>
          <p:nvGrpSpPr>
            <p:cNvPr id="4" name="组合 31"/>
            <p:cNvGrpSpPr/>
            <p:nvPr/>
          </p:nvGrpSpPr>
          <p:grpSpPr>
            <a:xfrm flipH="1">
              <a:off x="2560723" y="1394182"/>
              <a:ext cx="2066088" cy="941466"/>
              <a:chOff x="3491880" y="2420886"/>
              <a:chExt cx="5794246" cy="2160242"/>
            </a:xfrm>
            <a:solidFill>
              <a:schemeClr val="accent1"/>
            </a:solidFill>
          </p:grpSpPr>
          <p:sp>
            <p:nvSpPr>
              <p:cNvPr id="39" name="上弧形箭头 32"/>
              <p:cNvSpPr/>
              <p:nvPr/>
            </p:nvSpPr>
            <p:spPr>
              <a:xfrm>
                <a:off x="3605493" y="2420888"/>
                <a:ext cx="5680633" cy="2160240"/>
              </a:xfrm>
              <a:prstGeom prst="curvedDownArrow">
                <a:avLst/>
              </a:prstGeom>
              <a:solidFill>
                <a:schemeClr val="accent4"/>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solidFill>
                    <a:schemeClr val="bg1">
                      <a:lumMod val="50000"/>
                    </a:schemeClr>
                  </a:solidFill>
                  <a:ea typeface="微软雅黑" panose="020B0503020204020204" pitchFamily="34" charset="-122"/>
                </a:endParaRPr>
              </a:p>
            </p:txBody>
          </p:sp>
          <p:sp>
            <p:nvSpPr>
              <p:cNvPr id="40" name="上弧形箭头 33"/>
              <p:cNvSpPr/>
              <p:nvPr/>
            </p:nvSpPr>
            <p:spPr>
              <a:xfrm>
                <a:off x="3491880" y="2420888"/>
                <a:ext cx="4317280" cy="2160240"/>
              </a:xfrm>
              <a:prstGeom prst="curvedDownArrow">
                <a:avLst/>
              </a:prstGeom>
              <a:solidFill>
                <a:schemeClr val="accent3"/>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solidFill>
                    <a:schemeClr val="bg1">
                      <a:lumMod val="50000"/>
                    </a:schemeClr>
                  </a:solidFill>
                  <a:ea typeface="微软雅黑" panose="020B0503020204020204" pitchFamily="34" charset="-122"/>
                </a:endParaRPr>
              </a:p>
            </p:txBody>
          </p:sp>
          <p:sp>
            <p:nvSpPr>
              <p:cNvPr id="41" name="上弧形箭头 34"/>
              <p:cNvSpPr/>
              <p:nvPr/>
            </p:nvSpPr>
            <p:spPr>
              <a:xfrm>
                <a:off x="3611303" y="2420886"/>
                <a:ext cx="2808314" cy="2160240"/>
              </a:xfrm>
              <a:prstGeom prst="curvedDownArrow">
                <a:avLst/>
              </a:prstGeom>
              <a:solidFill>
                <a:schemeClr val="accent2"/>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solidFill>
                    <a:schemeClr val="bg1">
                      <a:lumMod val="50000"/>
                    </a:schemeClr>
                  </a:solidFill>
                  <a:ea typeface="微软雅黑" panose="020B0503020204020204" pitchFamily="34" charset="-122"/>
                </a:endParaRPr>
              </a:p>
            </p:txBody>
          </p:sp>
        </p:grpSp>
        <p:sp>
          <p:nvSpPr>
            <p:cNvPr id="15" name="矩形 14"/>
            <p:cNvSpPr/>
            <p:nvPr/>
          </p:nvSpPr>
          <p:spPr>
            <a:xfrm>
              <a:off x="4348516" y="2335647"/>
              <a:ext cx="283581" cy="596937"/>
            </a:xfrm>
            <a:prstGeom prst="rect">
              <a:avLst/>
            </a:prstGeom>
            <a:solidFill>
              <a:schemeClr val="accent1"/>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solidFill>
                  <a:schemeClr val="bg1">
                    <a:lumMod val="50000"/>
                  </a:schemeClr>
                </a:solidFill>
                <a:ea typeface="微软雅黑" panose="020B0503020204020204" pitchFamily="34" charset="-122"/>
              </a:endParaRPr>
            </a:p>
          </p:txBody>
        </p:sp>
      </p:grpSp>
      <p:grpSp>
        <p:nvGrpSpPr>
          <p:cNvPr id="9" name="组合 8">
            <a:extLst>
              <a:ext uri="{FF2B5EF4-FFF2-40B4-BE49-F238E27FC236}">
                <a16:creationId xmlns:a16="http://schemas.microsoft.com/office/drawing/2014/main" xmlns="" id="{23D36F0B-668B-4430-9399-3669A35791D7}"/>
              </a:ext>
            </a:extLst>
          </p:cNvPr>
          <p:cNvGrpSpPr/>
          <p:nvPr/>
        </p:nvGrpSpPr>
        <p:grpSpPr>
          <a:xfrm>
            <a:off x="975036" y="939006"/>
            <a:ext cx="7128792" cy="3267075"/>
            <a:chOff x="975036" y="939006"/>
            <a:chExt cx="7128792" cy="3267075"/>
          </a:xfrm>
        </p:grpSpPr>
        <p:pic>
          <p:nvPicPr>
            <p:cNvPr id="8" name="图片 7">
              <a:extLst>
                <a:ext uri="{FF2B5EF4-FFF2-40B4-BE49-F238E27FC236}">
                  <a16:creationId xmlns:a16="http://schemas.microsoft.com/office/drawing/2014/main" xmlns="" id="{431ED492-2E1C-49FF-969F-068510CD9387}"/>
                </a:ext>
              </a:extLst>
            </p:cNvPr>
            <p:cNvPicPr>
              <a:picLocks noChangeAspect="1"/>
            </p:cNvPicPr>
            <p:nvPr/>
          </p:nvPicPr>
          <p:blipFill>
            <a:blip r:embed="rId3">
              <a:alphaModFix amt="21000"/>
              <a:extLst>
                <a:ext uri="{28A0092B-C50C-407E-A947-70E740481C1C}">
                  <a14:useLocalDpi xmlns:a14="http://schemas.microsoft.com/office/drawing/2010/main"/>
                </a:ext>
              </a:extLst>
            </a:blip>
            <a:stretch>
              <a:fillRect/>
            </a:stretch>
          </p:blipFill>
          <p:spPr>
            <a:xfrm>
              <a:off x="975036" y="939006"/>
              <a:ext cx="7128792" cy="3267075"/>
            </a:xfrm>
            <a:prstGeom prst="rect">
              <a:avLst/>
            </a:prstGeom>
          </p:spPr>
        </p:pic>
        <p:sp>
          <p:nvSpPr>
            <p:cNvPr id="24" name="矩形 23">
              <a:extLst>
                <a:ext uri="{FF2B5EF4-FFF2-40B4-BE49-F238E27FC236}">
                  <a16:creationId xmlns:a16="http://schemas.microsoft.com/office/drawing/2014/main" xmlns="" id="{23B00531-0C1B-46C0-9071-A8FC3423AD87}"/>
                </a:ext>
              </a:extLst>
            </p:cNvPr>
            <p:cNvSpPr/>
            <p:nvPr/>
          </p:nvSpPr>
          <p:spPr>
            <a:xfrm>
              <a:off x="1980506" y="1996480"/>
              <a:ext cx="4625161" cy="789255"/>
            </a:xfrm>
            <a:prstGeom prst="rect">
              <a:avLst/>
            </a:prstGeom>
          </p:spPr>
          <p:txBody>
            <a:bodyPr wrap="square">
              <a:spAutoFit/>
            </a:bodyPr>
            <a:lstStyle/>
            <a:p>
              <a:pPr algn="just">
                <a:lnSpc>
                  <a:spcPct val="120000"/>
                </a:lnSpc>
              </a:pPr>
              <a:r>
                <a:rPr lang="zh-CN" altLang="en-US" sz="4000" b="1" dirty="0">
                  <a:latin typeface="华文楷体" panose="02010600040101010101" pitchFamily="2" charset="-122"/>
                  <a:ea typeface="华文楷体" panose="02010600040101010101" pitchFamily="2" charset="-122"/>
                </a:rPr>
                <a:t>一、村中小河之变</a:t>
              </a:r>
            </a:p>
          </p:txBody>
        </p:sp>
      </p:grpSp>
    </p:spTree>
    <p:extLst>
      <p:ext uri="{BB962C8B-B14F-4D97-AF65-F5344CB8AC3E}">
        <p14:creationId xmlns:p14="http://schemas.microsoft.com/office/powerpoint/2010/main" val="116150142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down)">
                                      <p:cBhvr>
                                        <p:cTn id="14" dur="9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E3384DE4-7B64-4788-A217-F378414D1FA4}"/>
              </a:ext>
            </a:extLst>
          </p:cNvPr>
          <p:cNvGrpSpPr/>
          <p:nvPr/>
        </p:nvGrpSpPr>
        <p:grpSpPr>
          <a:xfrm>
            <a:off x="1620466" y="772344"/>
            <a:ext cx="6300930" cy="3101996"/>
            <a:chOff x="1620466" y="772344"/>
            <a:chExt cx="6300930" cy="3101996"/>
          </a:xfrm>
        </p:grpSpPr>
        <p:pic>
          <p:nvPicPr>
            <p:cNvPr id="10" name="图片 9" descr="图片包含 户外, 树, 水, 鸟&#10;&#10;描述已自动生成">
              <a:extLst>
                <a:ext uri="{FF2B5EF4-FFF2-40B4-BE49-F238E27FC236}">
                  <a16:creationId xmlns:a16="http://schemas.microsoft.com/office/drawing/2014/main" xmlns="" id="{80592334-F29E-41EC-BADF-64FAE1588638}"/>
                </a:ext>
              </a:extLst>
            </p:cNvPr>
            <p:cNvPicPr>
              <a:picLocks noChangeAspect="1"/>
            </p:cNvPicPr>
            <p:nvPr/>
          </p:nvPicPr>
          <p:blipFill>
            <a:blip r:embed="rId3">
              <a:alphaModFix amt="14000"/>
              <a:extLst>
                <a:ext uri="{BEBA8EAE-BF5A-486C-A8C5-ECC9F3942E4B}">
                  <a14:imgProps xmlns:a14="http://schemas.microsoft.com/office/drawing/2010/main">
                    <a14:imgLayer>
                      <a14:imgEffect>
                        <a14:colorTemperature colorTemp="6347"/>
                      </a14:imgEffect>
                      <a14:imgEffect>
                        <a14:saturation sat="304000"/>
                      </a14:imgEffect>
                    </a14:imgLayer>
                  </a14:imgProps>
                </a:ext>
                <a:ext uri="{28A0092B-C50C-407E-A947-70E740481C1C}">
                  <a14:useLocalDpi xmlns:a14="http://schemas.microsoft.com/office/drawing/2010/main"/>
                </a:ext>
              </a:extLst>
            </a:blip>
            <a:stretch>
              <a:fillRect/>
            </a:stretch>
          </p:blipFill>
          <p:spPr>
            <a:xfrm>
              <a:off x="1620466" y="772344"/>
              <a:ext cx="6300930" cy="3101996"/>
            </a:xfrm>
            <a:prstGeom prst="rect">
              <a:avLst/>
            </a:prstGeom>
            <a:ln>
              <a:solidFill>
                <a:schemeClr val="accent1">
                  <a:lumMod val="40000"/>
                  <a:lumOff val="60000"/>
                </a:schemeClr>
              </a:solidFill>
            </a:ln>
            <a:effectLst>
              <a:reflection stA="0" endPos="65000" dist="50800" dir="5400000" sy="-100000" algn="bl" rotWithShape="0"/>
            </a:effectLst>
          </p:spPr>
        </p:pic>
        <p:sp>
          <p:nvSpPr>
            <p:cNvPr id="24" name="矩形 23">
              <a:extLst>
                <a:ext uri="{FF2B5EF4-FFF2-40B4-BE49-F238E27FC236}">
                  <a16:creationId xmlns:a16="http://schemas.microsoft.com/office/drawing/2014/main" xmlns="" id="{23B00531-0C1B-46C0-9071-A8FC3423AD87}"/>
                </a:ext>
              </a:extLst>
            </p:cNvPr>
            <p:cNvSpPr/>
            <p:nvPr/>
          </p:nvSpPr>
          <p:spPr>
            <a:xfrm>
              <a:off x="2615965" y="1852464"/>
              <a:ext cx="4625161" cy="789255"/>
            </a:xfrm>
            <a:prstGeom prst="rect">
              <a:avLst/>
            </a:prstGeom>
          </p:spPr>
          <p:txBody>
            <a:bodyPr wrap="square">
              <a:spAutoFit/>
            </a:bodyPr>
            <a:lstStyle/>
            <a:p>
              <a:pPr algn="just">
                <a:lnSpc>
                  <a:spcPct val="120000"/>
                </a:lnSpc>
              </a:pPr>
              <a:r>
                <a:rPr lang="zh-CN" altLang="en-US" sz="4000" b="1" dirty="0">
                  <a:latin typeface="华文楷体" panose="02010600040101010101" pitchFamily="2" charset="-122"/>
                  <a:ea typeface="华文楷体" panose="02010600040101010101" pitchFamily="2" charset="-122"/>
                </a:rPr>
                <a:t>二、村中好友之变</a:t>
              </a:r>
            </a:p>
          </p:txBody>
        </p:sp>
      </p:grpSp>
    </p:spTree>
    <p:extLst>
      <p:ext uri="{BB962C8B-B14F-4D97-AF65-F5344CB8AC3E}">
        <p14:creationId xmlns:p14="http://schemas.microsoft.com/office/powerpoint/2010/main" val="25521744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9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80306" y="124272"/>
            <a:ext cx="2016224"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zh-CN" sz="2400" b="1" dirty="0"/>
              <a:t>观看微课</a:t>
            </a:r>
            <a:endParaRPr lang="zh-CN" altLang="en-US" sz="1400" b="1" dirty="0">
              <a:ea typeface="微软雅黑" panose="020B0503020204020204" pitchFamily="34" charset="-122"/>
            </a:endParaRPr>
          </a:p>
        </p:txBody>
      </p:sp>
      <p:grpSp>
        <p:nvGrpSpPr>
          <p:cNvPr id="2" name="组合 1">
            <a:extLst>
              <a:ext uri="{FF2B5EF4-FFF2-40B4-BE49-F238E27FC236}">
                <a16:creationId xmlns:a16="http://schemas.microsoft.com/office/drawing/2014/main" xmlns="" id="{BC1F1214-FA69-4D68-AD4D-C9C63C620142}"/>
              </a:ext>
            </a:extLst>
          </p:cNvPr>
          <p:cNvGrpSpPr/>
          <p:nvPr/>
        </p:nvGrpSpPr>
        <p:grpSpPr>
          <a:xfrm>
            <a:off x="660899" y="901477"/>
            <a:ext cx="7247726" cy="3345545"/>
            <a:chOff x="506780" y="2528987"/>
            <a:chExt cx="5628851" cy="3345545"/>
          </a:xfrm>
        </p:grpSpPr>
        <p:sp>
          <p:nvSpPr>
            <p:cNvPr id="9" name="圆角矩形 7"/>
            <p:cNvSpPr/>
            <p:nvPr/>
          </p:nvSpPr>
          <p:spPr>
            <a:xfrm flipV="1">
              <a:off x="506780" y="2528987"/>
              <a:ext cx="5628851" cy="3342133"/>
            </a:xfrm>
            <a:prstGeom prst="roundRect">
              <a:avLst>
                <a:gd name="adj" fmla="val 0"/>
              </a:avLst>
            </a:prstGeom>
            <a:no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33407" tIns="66705" rIns="133407" bIns="66705" rtlCol="0" anchor="ctr"/>
            <a:lstStyle/>
            <a:p>
              <a:pPr algn="ctr"/>
              <a:endParaRPr lang="zh-CN" altLang="en-US" dirty="0">
                <a:ea typeface="微软雅黑" panose="020B0503020204020204" pitchFamily="34" charset="-122"/>
              </a:endParaRPr>
            </a:p>
          </p:txBody>
        </p:sp>
        <p:sp>
          <p:nvSpPr>
            <p:cNvPr id="10" name="TextBox 8"/>
            <p:cNvSpPr txBox="1"/>
            <p:nvPr/>
          </p:nvSpPr>
          <p:spPr>
            <a:xfrm>
              <a:off x="692774" y="2840175"/>
              <a:ext cx="5368710" cy="3034357"/>
            </a:xfrm>
            <a:prstGeom prst="rect">
              <a:avLst/>
            </a:prstGeom>
            <a:noFill/>
          </p:spPr>
          <p:txBody>
            <a:bodyPr wrap="square" lIns="0" tIns="0" rIns="0" bIns="0" rtlCol="0">
              <a:spAutoFit/>
            </a:bodyPr>
            <a:lstStyle/>
            <a:p>
              <a:r>
                <a:rPr lang="en-US" altLang="zh-CN" sz="2000" dirty="0"/>
                <a:t>         40</a:t>
              </a:r>
              <a:r>
                <a:rPr lang="zh-CN" altLang="zh-CN" sz="2000" dirty="0"/>
                <a:t>年斗转星移，打工者流动的轨迹也在悄然变化。</a:t>
              </a:r>
              <a:r>
                <a:rPr lang="en-US" altLang="zh-CN" sz="2000" dirty="0"/>
                <a:t> “</a:t>
              </a:r>
              <a:r>
                <a:rPr lang="zh-CN" altLang="zh-CN" sz="2000" dirty="0"/>
                <a:t>以前外出打工好，现在回家创业好。不仅能照料家人，还能干出一番事业。</a:t>
              </a:r>
              <a:r>
                <a:rPr lang="en-US" altLang="zh-CN" sz="2000" dirty="0"/>
                <a:t>”48</a:t>
              </a:r>
              <a:r>
                <a:rPr lang="zh-CN" altLang="zh-CN" sz="2000" dirty="0"/>
                <a:t>岁的四川眉山人刘贵良此前在深圳建筑行业工作，随着家乡创业环境的优化，他最终返回家乡创办了食用菌种植专业合作社……从</a:t>
              </a:r>
              <a:r>
                <a:rPr lang="en-US" altLang="zh-CN" sz="2000" dirty="0"/>
                <a:t>“</a:t>
              </a:r>
              <a:r>
                <a:rPr lang="zh-CN" altLang="zh-CN" sz="2000" dirty="0"/>
                <a:t>孔雀东南飞</a:t>
              </a:r>
              <a:r>
                <a:rPr lang="en-US" altLang="zh-CN" sz="2000" dirty="0"/>
                <a:t>”</a:t>
              </a:r>
              <a:r>
                <a:rPr lang="zh-CN" altLang="zh-CN" sz="2000" dirty="0"/>
                <a:t>到</a:t>
              </a:r>
              <a:r>
                <a:rPr lang="en-US" altLang="zh-CN" sz="2000" dirty="0"/>
                <a:t>“</a:t>
              </a:r>
              <a:r>
                <a:rPr lang="zh-CN" altLang="zh-CN" sz="2000" dirty="0"/>
                <a:t>凤凰自归巢</a:t>
              </a:r>
              <a:r>
                <a:rPr lang="en-US" altLang="zh-CN" sz="2000" dirty="0"/>
                <a:t>”</a:t>
              </a:r>
              <a:r>
                <a:rPr lang="zh-CN" altLang="zh-CN" sz="2000" dirty="0"/>
                <a:t>，</a:t>
              </a:r>
              <a:r>
                <a:rPr lang="en-US" altLang="zh-CN" sz="2000" dirty="0"/>
                <a:t>40</a:t>
              </a:r>
              <a:r>
                <a:rPr lang="zh-CN" altLang="zh-CN" sz="2000" dirty="0"/>
                <a:t>年打工者流动轨迹的变化映射出改革开放的不断深入。无论是</a:t>
              </a:r>
              <a:r>
                <a:rPr lang="en-US" altLang="zh-CN" sz="2000" dirty="0"/>
                <a:t>“</a:t>
              </a:r>
              <a:r>
                <a:rPr lang="zh-CN" altLang="zh-CN" sz="2000" dirty="0"/>
                <a:t>工资落差</a:t>
              </a:r>
              <a:r>
                <a:rPr lang="en-US" altLang="zh-CN" sz="2000" dirty="0"/>
                <a:t>”</a:t>
              </a:r>
              <a:r>
                <a:rPr lang="zh-CN" altLang="zh-CN" sz="2000" dirty="0"/>
                <a:t>逐渐弥合，还是</a:t>
              </a:r>
              <a:r>
                <a:rPr lang="en-US" altLang="zh-CN" sz="2000" dirty="0"/>
                <a:t>“</a:t>
              </a:r>
              <a:r>
                <a:rPr lang="zh-CN" altLang="zh-CN" sz="2000" dirty="0"/>
                <a:t>亲情权重</a:t>
              </a:r>
              <a:r>
                <a:rPr lang="en-US" altLang="zh-CN" sz="2000" dirty="0"/>
                <a:t>”</a:t>
              </a:r>
              <a:r>
                <a:rPr lang="zh-CN" altLang="zh-CN" sz="2000" dirty="0"/>
                <a:t>不断加大以及各地不断吸引人才回归的利好政策，都在打工者心中</a:t>
              </a:r>
              <a:r>
                <a:rPr lang="en-US" altLang="zh-CN" sz="2000" dirty="0"/>
                <a:t>“</a:t>
              </a:r>
              <a:r>
                <a:rPr lang="zh-CN" altLang="zh-CN" sz="2000" dirty="0"/>
                <a:t>回家</a:t>
              </a:r>
              <a:r>
                <a:rPr lang="en-US" altLang="zh-CN" sz="2000" dirty="0"/>
                <a:t>”</a:t>
              </a:r>
              <a:r>
                <a:rPr lang="zh-CN" altLang="zh-CN" sz="2000" dirty="0"/>
                <a:t>的天平上增加了砝码。</a:t>
              </a:r>
            </a:p>
            <a:p>
              <a:pPr algn="just">
                <a:lnSpc>
                  <a:spcPct val="120000"/>
                </a:lnSpc>
              </a:pPr>
              <a:endParaRPr lang="zh-CN" altLang="zh-CN" sz="2000" dirty="0"/>
            </a:p>
            <a:p>
              <a:pPr algn="just">
                <a:lnSpc>
                  <a:spcPct val="120000"/>
                </a:lnSpc>
              </a:pPr>
              <a:r>
                <a:rPr lang="zh-CN" altLang="en-US" sz="1200" dirty="0">
                  <a:solidFill>
                    <a:schemeClr val="bg1">
                      <a:lumMod val="50000"/>
                    </a:schemeClr>
                  </a:solidFill>
                  <a:latin typeface="微软雅黑" pitchFamily="34" charset="-122"/>
                  <a:ea typeface="微软雅黑" pitchFamily="34" charset="-122"/>
                </a:rPr>
                <a:t>。</a:t>
              </a:r>
              <a:endParaRPr lang="en-US" altLang="zh-CN" sz="1200"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69090805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3FDE6F3-C2C1-497D-9AC0-D418F52504A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41.pptx"/>
</p:tagLst>
</file>

<file path=ppt/tags/tag10.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3"/>
</p:tagLst>
</file>

<file path=ppt/tags/tag12.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3"/>
</p:tagLst>
</file>

<file path=ppt/tags/tag17.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3"/>
</p:tagLst>
</file>

<file path=ppt/tags/tag18.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2"/>
</p:tagLst>
</file>

<file path=ppt/tags/tag19.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21.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22.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2"/>
</p:tagLst>
</file>

<file path=ppt/tags/tag24.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3"/>
</p:tagLst>
</file>

<file path=ppt/tags/tag25.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2"/>
</p:tagLst>
</file>

<file path=ppt/tags/tag27.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4.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5.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6.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1"/>
</p:tagLst>
</file>

<file path=ppt/theme/theme1.xml><?xml version="1.0" encoding="utf-8"?>
<a:theme xmlns:a="http://schemas.openxmlformats.org/drawingml/2006/main" name="第一PPT模板网-WWW.1PPT.COM">
  <a:themeElements>
    <a:clrScheme name="自定义 1124">
      <a:dk1>
        <a:sysClr val="windowText" lastClr="000000"/>
      </a:dk1>
      <a:lt1>
        <a:sysClr val="window" lastClr="FFFFFF"/>
      </a:lt1>
      <a:dk2>
        <a:srgbClr val="E66C7D"/>
      </a:dk2>
      <a:lt2>
        <a:srgbClr val="D4D4D6"/>
      </a:lt2>
      <a:accent1>
        <a:srgbClr val="60B5CC"/>
      </a:accent1>
      <a:accent2>
        <a:srgbClr val="E66C7D"/>
      </a:accent2>
      <a:accent3>
        <a:srgbClr val="F0AD00"/>
      </a:accent3>
      <a:accent4>
        <a:srgbClr val="6BB76D"/>
      </a:accent4>
      <a:accent5>
        <a:srgbClr val="E88651"/>
      </a:accent5>
      <a:accent6>
        <a:srgbClr val="C64847"/>
      </a:accent6>
      <a:hlink>
        <a:srgbClr val="168BBA"/>
      </a:hlink>
      <a:folHlink>
        <a:srgbClr val="6800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习作：二十年后的家乡</Template>
  <TotalTime>0</TotalTime>
  <Words>867</Words>
  <Application>Microsoft Office PowerPoint</Application>
  <PresentationFormat>自定义</PresentationFormat>
  <Paragraphs>95</Paragraphs>
  <Slides>20</Slides>
  <Notes>20</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20</vt:i4>
      </vt:variant>
    </vt:vector>
  </HeadingPairs>
  <TitlesOfParts>
    <vt:vector size="29" baseType="lpstr">
      <vt:lpstr>Meiryo</vt:lpstr>
      <vt:lpstr>华文楷体</vt:lpstr>
      <vt:lpstr>宋体</vt:lpstr>
      <vt:lpstr>微软雅黑</vt:lpstr>
      <vt:lpstr>Arial</vt:lpstr>
      <vt:lpstr>Calibri</vt:lpstr>
      <vt:lpstr>Calibri Light</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lastModifiedBy/>
  <cp:revision>1</cp:revision>
  <dcterms:created xsi:type="dcterms:W3CDTF">2019-12-21T02:26:29Z</dcterms:created>
  <dcterms:modified xsi:type="dcterms:W3CDTF">2021-10-07T08:42:14Z</dcterms:modified>
</cp:coreProperties>
</file>