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4" r:id="rId2"/>
  </p:sldMasterIdLst>
  <p:notesMasterIdLst>
    <p:notesMasterId r:id="rId21"/>
  </p:notesMasterIdLst>
  <p:sldIdLst>
    <p:sldId id="462" r:id="rId3"/>
    <p:sldId id="1004" r:id="rId4"/>
    <p:sldId id="1218" r:id="rId5"/>
    <p:sldId id="1161" r:id="rId6"/>
    <p:sldId id="1219" r:id="rId7"/>
    <p:sldId id="1227" r:id="rId8"/>
    <p:sldId id="1228" r:id="rId9"/>
    <p:sldId id="1215" r:id="rId10"/>
    <p:sldId id="1229" r:id="rId11"/>
    <p:sldId id="1214" r:id="rId12"/>
    <p:sldId id="1216" r:id="rId13"/>
    <p:sldId id="1217" r:id="rId14"/>
    <p:sldId id="1233" r:id="rId15"/>
    <p:sldId id="1232" r:id="rId16"/>
    <p:sldId id="1231" r:id="rId17"/>
    <p:sldId id="1225" r:id="rId18"/>
    <p:sldId id="1223" r:id="rId19"/>
    <p:sldId id="1234" r:id="rId20"/>
  </p:sldIdLst>
  <p:sldSz cx="9144000" cy="5143500" type="screen16x9"/>
  <p:notesSz cx="6858000" cy="9144000"/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66CCFF"/>
    <a:srgbClr val="53B948"/>
    <a:srgbClr val="CBF1FF"/>
    <a:srgbClr val="FFCC00"/>
    <a:srgbClr val="98D267"/>
    <a:srgbClr val="EC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48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1E0ED8A-AA87-4AF2-952D-F2BBAE61EFC4}" type="datetimeFigureOut">
              <a:rPr lang="zh-CN" altLang="en-US"/>
              <a:pPr>
                <a:defRPr/>
              </a:pPr>
              <a:t>2021/10/5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1C836ED-8B96-46E6-B60B-F0C4577901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767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FF4269-321A-4C4C-9E03-4C5AF8974D0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77710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3979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06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10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804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960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560046"/>
      </p:ext>
    </p:extLst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545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94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74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04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44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7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563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665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61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85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33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25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</p:spPr>
        <p:txBody>
          <a:bodyPr lIns="68580" tIns="34290" rIns="68580" bIns="3429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 lIns="68580" tIns="34290" rIns="68580" bIns="3429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7"/>
          </a:xfrm>
        </p:spPr>
        <p:txBody>
          <a:bodyPr lIns="68580" tIns="34290" rIns="68580" bIns="3429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843DC5B-2452-44F3-B221-A69CEAC4D6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19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6043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6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13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829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972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2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3" r:id="rId13"/>
  </p:sldLayoutIdLst>
  <p:hf sldNum="0" hdr="0" ftr="0" dt="0"/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lvl="1" indent="-214313" algn="l" defTabSz="685800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4683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 flipH="1">
            <a:off x="0" y="13451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3" name="菱形 2"/>
          <p:cNvSpPr/>
          <p:nvPr/>
        </p:nvSpPr>
        <p:spPr>
          <a:xfrm>
            <a:off x="323528" y="555526"/>
            <a:ext cx="897251" cy="874331"/>
          </a:xfrm>
          <a:prstGeom prst="diamond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习</a:t>
            </a:r>
            <a:endParaRPr lang="en-US" altLang="zh-CN" sz="3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3808" y="1463029"/>
            <a:ext cx="3096344" cy="996017"/>
          </a:xfrm>
          <a:prstGeom prst="roundRect">
            <a:avLst/>
          </a:prstGeom>
          <a:solidFill>
            <a:schemeClr val="lt1">
              <a:alpha val="7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缩写故事</a:t>
            </a: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23813" y="134938"/>
            <a:ext cx="2184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latin typeface="黑体" pitchFamily="49" charset="-122"/>
                <a:ea typeface="黑体" pitchFamily="49" charset="-122"/>
              </a:rPr>
              <a:t>人教版  语文  五年级  上册</a:t>
            </a:r>
          </a:p>
        </p:txBody>
      </p:sp>
      <p:sp>
        <p:nvSpPr>
          <p:cNvPr id="13" name="菱形 12"/>
          <p:cNvSpPr/>
          <p:nvPr/>
        </p:nvSpPr>
        <p:spPr>
          <a:xfrm>
            <a:off x="1259632" y="555526"/>
            <a:ext cx="897251" cy="874331"/>
          </a:xfrm>
          <a:prstGeom prst="diamond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作</a:t>
            </a:r>
            <a:endParaRPr lang="en-US" altLang="zh-CN" sz="3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54" name="AutoShape 2" descr="https://ss0.bdstatic.com/70cFvHSh_Q1YnxGkpoWK1HF6hhy/it/u=2207596687,1832317553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5" name="AutoShape 4" descr="https://ss0.bdstatic.com/70cFvHSh_Q1YnxGkpoWK1HF6hhy/it/u=2207596687,1832317553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401191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539750" y="771550"/>
            <a:ext cx="81359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下面是课文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猎人海力布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1〜4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自然段的缩写，对照原文，看看保留了什么，删减了什么，哪些句子是改写，哪些句子是概括。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539750" y="555625"/>
            <a:ext cx="83534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从前有一个猎人，名叫海力布。他热心帮助别人，大家都非常尊敬他。</a:t>
            </a:r>
          </a:p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有一天，海力布打猎时看见一只老鹰抓住一条小白蛇，他急忙救下了小白蛇。小白蛇告诉海力布，她是龙王的女儿。为了感谢海力布的救命之恩，小白蛇要送给海力布许多珍宝。小白蛇还告诉他，龙王嘴里含着一颗宝石，谁含着那颗宝石，就能听懂各种动物说的话。不过动物说的话只能他自己知道，如果对别人说了，他就会变成一块石头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1042988" y="1563688"/>
            <a:ext cx="66246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/>
              <a:t>       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照样子缩写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猎人海力布</a:t>
            </a: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的其他段落，把课文缩写成一个简短的故事，或者选择其他的民间故事进行缩写。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250825" y="484188"/>
            <a:ext cx="2233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习作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timgsa.baidu.com/timg?image&amp;quality=80&amp;size=b9999_10000&amp;sec=1552464582139&amp;di=663aacea118d0df06a8b38d6b42873dc&amp;imgtype=jpg&amp;src=http%3A%2F%2Fimg1.imgtn.bdimg.com%2Fit%2Fu%3D2423005671%2C3176551920%26fm%3D214%26gp%3D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25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6238" y="2211388"/>
            <a:ext cx="3455987" cy="646112"/>
          </a:xfrm>
          <a:prstGeom prst="rect">
            <a:avLst/>
          </a:prstGeom>
          <a:solidFill>
            <a:schemeClr val="lt1">
              <a:alpha val="58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猎人海力布缩写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395288" y="411163"/>
            <a:ext cx="8569325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从前，有一个猎人，名叫海力布。他非常乐于助人，也很热爱劳动，乡亲们都很喜欢他。</a:t>
            </a:r>
          </a:p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有一天，海力布在森林里打猎的时候，在灰鹤的爪下救下了一条小白蛇，小白蛇告诉海力布，她是龙王的女儿，龙王为了感谢海力布的救女之恩，决定要用宝物来谢他，小白蛇让海力布问龙王要一块宝石，因为只要将宝石含在嘴里，就能听懂所有动物的话。海力布到了龙王家，就按照小白蛇说的做了，龙王也只好答应把宝石送给他。</a:t>
            </a:r>
          </a:p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就这样过了几年，海力布靠着宝石的能力打了不少猎物。一次，海力布去打猎的时候，听见几只飞鸟说这里要发生灾难了，他想把事情告诉大家，但是想起小白蛇告诉过他，宝石的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395288" y="411163"/>
            <a:ext cx="85693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秘密一旦告诉别人，他就要变成石头。但海力布为了救大家，便将事情都说了出来，乡亲们得知真相后都搬家了，海力布却变成了一块石头。</a:t>
            </a:r>
          </a:p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后来，人们找到了海力布被石化的身体，将他放在山顶上，让世世代代的子孙纪念着这个英雄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海力布。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timgsa.baidu.com/timg?image&amp;quality=80&amp;size=b9999_10000&amp;sec=1552463341429&amp;di=b1b6c3964a0c26e754ff60752002b48f&amp;imgtype=0&amp;src=http%3A%2F%2Fimages6.fanpop.com%2Fimage%2Fphotos%2F34500000%2FWalt-Disney-Screencaps-Princess-Cinderella-walt-disney-characters-34508323-4356-32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3" name="AutoShape 4" descr="https://timgsa.baidu.com/timg?image&amp;quality=80&amp;size=b9999_10000&amp;sec=1552463341429&amp;di=b1b6c3964a0c26e754ff60752002b48f&amp;imgtype=0&amp;src=http%3A%2F%2Fimages6.fanpop.com%2Fimage%2Fphotos%2F34500000%2FWalt-Disney-Screencaps-Princess-Cinderella-walt-disney-characters-34508323-4356-32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6238" y="2211388"/>
            <a:ext cx="3455987" cy="646112"/>
          </a:xfrm>
          <a:prstGeom prst="rect">
            <a:avLst/>
          </a:prstGeom>
          <a:solidFill>
            <a:schemeClr val="lt1">
              <a:alpha val="58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灰姑娘缩写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179388" y="484188"/>
            <a:ext cx="8640762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从前有一位高贵的公主，她美丽又善良，很讨人喜欢。突然有一天她的妈妈去世了，于是爸爸又取了一位妻子，她有两个女儿。妻子和两个女儿整天看不惯公主，让她躺在灰堆里，所以大家都叫她“灰姑娘”。</a:t>
            </a:r>
          </a:p>
          <a:p>
            <a:pPr latinLnBrk="1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　　有一天国王命令全国所有的女子参加王子的晚会，两个姐姐都去了，只剩下灰姑娘在家，这时神仙教母出现了，神仙教母给她换上好看的衣服和鞋子，并告诉她十二点之前到家。灰姑娘急促的上了马车去参加舞会。灰姑娘跟王子跳舞时，发现已经十二点了，就急忙头也不回的跑了，在楼梯上掉了一只水晶鞋，也没顾上捡。王子拿着水晶鞋找到了灰姑娘。最后王子和灰姑娘过上了幸福的生活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90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1042988" y="1635125"/>
            <a:ext cx="7416800" cy="1362075"/>
          </a:xfrm>
          <a:prstGeom prst="rect">
            <a:avLst/>
          </a:prstGeom>
          <a:solidFill>
            <a:schemeClr val="bg1">
              <a:lumMod val="95000"/>
              <a:alpha val="75000"/>
            </a:schemeClr>
          </a:solidFill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当你读到一个比较长的好故事，想把这个故事简要地介绍给别人，就要缩写故事内容，让它变得短一些、简单一些。怎样缩写呢？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684213" y="1419225"/>
            <a:ext cx="7775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缩留其主写就是把内容复杂、篇幅较长的文章压缩，而能保要内容、使人一目了然。</a:t>
            </a: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395288" y="627063"/>
            <a:ext cx="30575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什么是缩写呢？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827088" y="2500313"/>
            <a:ext cx="7416800" cy="1568450"/>
          </a:xfrm>
          <a:prstGeom prst="rect">
            <a:avLst/>
          </a:prstGeom>
          <a:ln>
            <a:solidFill>
              <a:schemeClr val="accent1"/>
            </a:solidFill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一般的课文内容都有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页长，使人看了半天也不明白主要写了一件什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么事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。怎么办呢？这就我们把篇幅较长的课文缩成几百字的短文，并且还得把主要的内容不能丢了，这就是缩写。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323850" y="555625"/>
            <a:ext cx="2851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◊摘录和删减。</a:t>
            </a:r>
          </a:p>
        </p:txBody>
      </p:sp>
      <p:sp>
        <p:nvSpPr>
          <p:cNvPr id="8195" name="矩形 6"/>
          <p:cNvSpPr>
            <a:spLocks noChangeArrowheads="1"/>
          </p:cNvSpPr>
          <p:nvPr/>
        </p:nvSpPr>
        <p:spPr bwMode="auto">
          <a:xfrm>
            <a:off x="755650" y="1347788"/>
            <a:ext cx="74882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    判断哪些内容必须保留，哪些内容可以删去，不要改变故事的原意。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288" y="1131888"/>
            <a:ext cx="8208962" cy="267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原文叙述或说明具体而细致，缩写时将这些删除，剪掉枝叶，留下主干。缩写句子，保留强调的分句。段落缩写可以抓住段中主句，其余的字句适当保留。如记叙文，可删除次要人物、将要情节、非关键性的细节，以及一些描写和渲染性的语言等。说明文可删除部分重复的例证、描写、议论性的文字，删除那些不直接影响说明对象的修饰性语言、叙述和次要细节，保留事物特征和本质的部分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圆角矩形 1"/>
          <p:cNvSpPr/>
          <p:nvPr/>
        </p:nvSpPr>
        <p:spPr>
          <a:xfrm>
            <a:off x="2700338" y="1995488"/>
            <a:ext cx="4213225" cy="850900"/>
          </a:xfrm>
          <a:prstGeom prst="round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/>
              <a:t>关云长单刀赴会</a:t>
            </a:r>
          </a:p>
        </p:txBody>
      </p:sp>
      <p:sp>
        <p:nvSpPr>
          <p:cNvPr id="10244" name="AutoShape 2" descr="https://timgsa.baidu.com/timg?image&amp;quality=80&amp;size=b9999_10000&amp;sec=1552463643592&amp;di=15d374d7f9a6093007848e2658857ced&amp;imgtype=0&amp;src=http%3A%2F%2Fp.cdn.sohu.com%2Fbc4e413e%2F84b2118a2ccd03c2caecd272761311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214313" y="700088"/>
            <a:ext cx="892968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赤壁之战之后。三国鼎立逐渐形成。刘备留关羽镇守荆州，主力向西扩张。荆州是历代兵家必争之地。本属东吴。东吴一直想找机会讨回。鲁肃又献上一计：骗关羽过江赴宴，在宴席上埋伏刀斧手，掷杯为号冲出杀之。便遣请关羽赴宴。关羽明知是计坦然答应！只带了周仓随身为他提刀。席间鲁肃提起索回荆州之事，关羽却绝口不谈，说酒席之间不谈国事。鲁肃再三纠缠，周仓插嘴，关羽借机故作生气状夺过周仓手中大刀，喝退周仓。周仓会意，退出去。关羽假醉，一手提大刀，一手挽住鲁肃手将鲁肃扯到江边。东吴将士怕误伤鲁肃，又摄于关公武力，不敢动手。关云长上船乘风而去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5"/>
          <p:cNvSpPr>
            <a:spLocks noChangeArrowheads="1"/>
          </p:cNvSpPr>
          <p:nvPr/>
        </p:nvSpPr>
        <p:spPr bwMode="auto">
          <a:xfrm>
            <a:off x="323850" y="555625"/>
            <a:ext cx="2851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◊改写和概括。</a:t>
            </a:r>
          </a:p>
        </p:txBody>
      </p:sp>
      <p:sp>
        <p:nvSpPr>
          <p:cNvPr id="12291" name="矩形 6"/>
          <p:cNvSpPr>
            <a:spLocks noChangeArrowheads="1"/>
          </p:cNvSpPr>
          <p:nvPr/>
        </p:nvSpPr>
        <p:spPr bwMode="auto">
          <a:xfrm>
            <a:off x="755650" y="1347788"/>
            <a:ext cx="77771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把长句子缩为短句子，把几句话合并成一句话，或者用自己的话把故事中具体的描写改得更简洁。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611188" y="627063"/>
            <a:ext cx="7848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 一轮皎洁的月亮悬挂在青色的天宇上。月是那样美，天和地是那样宁静。蛐蛐不停地唱着歌，青蛙也跟来一起凑热闹。大地正在进行夜中优美的大合唱。晚风习习，树的飒飒声似乎也变成伴奏的音乐，让这优美的大合唱变得更美了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95288" y="2643188"/>
            <a:ext cx="17287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矩形 4"/>
          <p:cNvSpPr>
            <a:spLocks noChangeArrowheads="1"/>
          </p:cNvSpPr>
          <p:nvPr/>
        </p:nvSpPr>
        <p:spPr bwMode="auto">
          <a:xfrm>
            <a:off x="468313" y="2892425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 晚上的月色很美，蛐蛐、青蛙和树叶的声音为美景之中增添了动听的声响。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1193</Words>
  <Application>Microsoft Office PowerPoint</Application>
  <PresentationFormat>全屏显示(16:9)</PresentationFormat>
  <Paragraphs>42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2019-07-07T09:43:14Z</dcterms:created>
  <dcterms:modified xsi:type="dcterms:W3CDTF">2021-10-05T04:50:23Z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2052-1.1.0.1454</vt:lpwstr>
  </property>
</Properties>
</file>