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7" r:id="rId2"/>
    <p:sldMasterId id="2147483699" r:id="rId3"/>
  </p:sldMasterIdLst>
  <p:notesMasterIdLst>
    <p:notesMasterId r:id="rId19"/>
  </p:notesMasterIdLst>
  <p:handoutMasterIdLst>
    <p:handoutMasterId r:id="rId20"/>
  </p:handoutMasterIdLst>
  <p:sldIdLst>
    <p:sldId id="523" r:id="rId4"/>
    <p:sldId id="323" r:id="rId5"/>
    <p:sldId id="1042" r:id="rId6"/>
    <p:sldId id="1043" r:id="rId7"/>
    <p:sldId id="1088" r:id="rId8"/>
    <p:sldId id="1089" r:id="rId9"/>
    <p:sldId id="1090" r:id="rId10"/>
    <p:sldId id="1003" r:id="rId11"/>
    <p:sldId id="1093" r:id="rId12"/>
    <p:sldId id="1092" r:id="rId13"/>
    <p:sldId id="1094" r:id="rId14"/>
    <p:sldId id="971" r:id="rId15"/>
    <p:sldId id="1095" r:id="rId16"/>
    <p:sldId id="1096" r:id="rId17"/>
    <p:sldId id="1097" r:id="rId18"/>
  </p:sldIdLst>
  <p:sldSz cx="9144000" cy="5143500" type="screen16x9"/>
  <p:notesSz cx="6858000" cy="9144000"/>
  <p:defaultTextStyle>
    <a:defPPr>
      <a:defRPr lang="zh-CN"/>
    </a:defPPr>
    <a:lvl1pPr algn="l" defTabSz="685800" rtl="0" fontAlgn="base">
      <a:spcBef>
        <a:spcPct val="0"/>
      </a:spcBef>
      <a:spcAft>
        <a:spcPct val="0"/>
      </a:spcAft>
      <a:defRPr sz="1400" kern="1200">
        <a:solidFill>
          <a:schemeClr val="tx1"/>
        </a:solidFill>
        <a:latin typeface="Arial" pitchFamily="34" charset="0"/>
        <a:ea typeface="宋体" pitchFamily="2" charset="-122"/>
        <a:cs typeface="+mn-cs"/>
      </a:defRPr>
    </a:lvl1pPr>
    <a:lvl2pPr marL="342900" indent="114300" algn="l" defTabSz="685800" rtl="0" fontAlgn="base">
      <a:spcBef>
        <a:spcPct val="0"/>
      </a:spcBef>
      <a:spcAft>
        <a:spcPct val="0"/>
      </a:spcAft>
      <a:defRPr sz="1400" kern="1200">
        <a:solidFill>
          <a:schemeClr val="tx1"/>
        </a:solidFill>
        <a:latin typeface="Arial" pitchFamily="34" charset="0"/>
        <a:ea typeface="宋体" pitchFamily="2" charset="-122"/>
        <a:cs typeface="+mn-cs"/>
      </a:defRPr>
    </a:lvl2pPr>
    <a:lvl3pPr marL="685800" indent="228600" algn="l" defTabSz="685800" rtl="0" fontAlgn="base">
      <a:spcBef>
        <a:spcPct val="0"/>
      </a:spcBef>
      <a:spcAft>
        <a:spcPct val="0"/>
      </a:spcAft>
      <a:defRPr sz="1400" kern="1200">
        <a:solidFill>
          <a:schemeClr val="tx1"/>
        </a:solidFill>
        <a:latin typeface="Arial" pitchFamily="34" charset="0"/>
        <a:ea typeface="宋体" pitchFamily="2" charset="-122"/>
        <a:cs typeface="+mn-cs"/>
      </a:defRPr>
    </a:lvl3pPr>
    <a:lvl4pPr marL="1028700" indent="342900" algn="l" defTabSz="685800" rtl="0" fontAlgn="base">
      <a:spcBef>
        <a:spcPct val="0"/>
      </a:spcBef>
      <a:spcAft>
        <a:spcPct val="0"/>
      </a:spcAft>
      <a:defRPr sz="1400" kern="1200">
        <a:solidFill>
          <a:schemeClr val="tx1"/>
        </a:solidFill>
        <a:latin typeface="Arial" pitchFamily="34" charset="0"/>
        <a:ea typeface="宋体" pitchFamily="2" charset="-122"/>
        <a:cs typeface="+mn-cs"/>
      </a:defRPr>
    </a:lvl4pPr>
    <a:lvl5pPr marL="1371600" indent="457200" algn="l" defTabSz="685800" rtl="0" fontAlgn="base">
      <a:spcBef>
        <a:spcPct val="0"/>
      </a:spcBef>
      <a:spcAft>
        <a:spcPct val="0"/>
      </a:spcAft>
      <a:defRPr sz="1400" kern="1200">
        <a:solidFill>
          <a:schemeClr val="tx1"/>
        </a:solidFill>
        <a:latin typeface="Arial" pitchFamily="34" charset="0"/>
        <a:ea typeface="宋体" pitchFamily="2" charset="-122"/>
        <a:cs typeface="+mn-cs"/>
      </a:defRPr>
    </a:lvl5pPr>
    <a:lvl6pPr marL="2286000" algn="l" defTabSz="914400" rtl="0" eaLnBrk="1" latinLnBrk="0" hangingPunct="1">
      <a:defRPr sz="1400" kern="1200">
        <a:solidFill>
          <a:schemeClr val="tx1"/>
        </a:solidFill>
        <a:latin typeface="Arial" pitchFamily="34" charset="0"/>
        <a:ea typeface="宋体" pitchFamily="2" charset="-122"/>
        <a:cs typeface="+mn-cs"/>
      </a:defRPr>
    </a:lvl6pPr>
    <a:lvl7pPr marL="2743200" algn="l" defTabSz="914400" rtl="0" eaLnBrk="1" latinLnBrk="0" hangingPunct="1">
      <a:defRPr sz="1400" kern="1200">
        <a:solidFill>
          <a:schemeClr val="tx1"/>
        </a:solidFill>
        <a:latin typeface="Arial" pitchFamily="34" charset="0"/>
        <a:ea typeface="宋体" pitchFamily="2" charset="-122"/>
        <a:cs typeface="+mn-cs"/>
      </a:defRPr>
    </a:lvl7pPr>
    <a:lvl8pPr marL="3200400" algn="l" defTabSz="914400" rtl="0" eaLnBrk="1" latinLnBrk="0" hangingPunct="1">
      <a:defRPr sz="1400" kern="1200">
        <a:solidFill>
          <a:schemeClr val="tx1"/>
        </a:solidFill>
        <a:latin typeface="Arial" pitchFamily="34" charset="0"/>
        <a:ea typeface="宋体" pitchFamily="2" charset="-122"/>
        <a:cs typeface="+mn-cs"/>
      </a:defRPr>
    </a:lvl8pPr>
    <a:lvl9pPr marL="3657600" algn="l" defTabSz="914400" rtl="0" eaLnBrk="1" latinLnBrk="0" hangingPunct="1">
      <a:defRPr sz="1400"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3162">
          <p15:clr>
            <a:srgbClr val="A4A3A4"/>
          </p15:clr>
        </p15:guide>
        <p15:guide id="2" pos="5759">
          <p15:clr>
            <a:srgbClr val="A4A3A4"/>
          </p15:clr>
        </p15:guide>
      </p15:sldGuideLst>
    </p:ext>
    <p:ext uri="{2D200454-40CA-4A62-9FC3-DE9A4176ACB9}">
      <p15:notesGuideLst xmlns:p15="http://schemas.microsoft.com/office/powerpoint/2012/main">
        <p15:guide id="1" orient="horz" pos="3076">
          <p15:clr>
            <a:srgbClr val="A4A3A4"/>
          </p15:clr>
        </p15:guide>
        <p15:guide id="2" pos="22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A38302"/>
    <a:srgbClr val="FF6600"/>
    <a:srgbClr val="0000FF"/>
    <a:srgbClr val="FF0000"/>
    <a:srgbClr val="0066FF"/>
    <a:srgbClr val="FEFCDE"/>
    <a:srgbClr val="00B050"/>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9" autoAdjust="0"/>
    <p:restoredTop sz="96314" autoAdjust="0"/>
  </p:normalViewPr>
  <p:slideViewPr>
    <p:cSldViewPr>
      <p:cViewPr varScale="1">
        <p:scale>
          <a:sx n="143" d="100"/>
          <a:sy n="143" d="100"/>
        </p:scale>
        <p:origin x="750" y="120"/>
      </p:cViewPr>
      <p:guideLst>
        <p:guide orient="horz" pos="3162"/>
        <p:guide pos="5759"/>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4578"/>
    </p:cViewPr>
  </p:sorterViewPr>
  <p:notesViewPr>
    <p:cSldViewPr>
      <p:cViewPr varScale="1">
        <p:scale>
          <a:sx n="65" d="100"/>
          <a:sy n="65" d="100"/>
        </p:scale>
        <p:origin x="-2502" y="-114"/>
      </p:cViewPr>
      <p:guideLst>
        <p:guide orient="horz" pos="3076"/>
        <p:guide pos="22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B05D1312-87EB-4966-AEEC-305D96CC47B8}" type="datetimeFigureOut">
              <a:rPr lang="zh-CN" altLang="en-US"/>
              <a:pPr>
                <a:defRPr/>
              </a:pPr>
              <a:t>2021/10/5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F65416F7-D71B-4787-AA7F-CF97B811BD6F}" type="slidenum">
              <a:rPr lang="zh-CN" altLang="en-US"/>
              <a:pPr>
                <a:defRPr/>
              </a:pPr>
              <a:t>‹#›</a:t>
            </a:fld>
            <a:endParaRPr lang="zh-CN" altLang="en-US"/>
          </a:p>
        </p:txBody>
      </p:sp>
    </p:spTree>
    <p:extLst>
      <p:ext uri="{BB962C8B-B14F-4D97-AF65-F5344CB8AC3E}">
        <p14:creationId xmlns:p14="http://schemas.microsoft.com/office/powerpoint/2010/main" val="8787781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EAC53FE8-C3D6-4221-9148-03227A36186D}" type="datetimeFigureOut">
              <a:rPr lang="zh-CN" altLang="en-US"/>
              <a:pPr>
                <a:defRPr/>
              </a:pPr>
              <a:t>2021/10/5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757E454C-BCA5-4091-A9CA-8F43BE6FD536}" type="slidenum">
              <a:rPr lang="zh-CN" altLang="en-US"/>
              <a:pPr>
                <a:defRPr/>
              </a:pPr>
              <a:t>‹#›</a:t>
            </a:fld>
            <a:endParaRPr lang="zh-CN" altLang="en-US"/>
          </a:p>
        </p:txBody>
      </p:sp>
    </p:spTree>
    <p:extLst>
      <p:ext uri="{BB962C8B-B14F-4D97-AF65-F5344CB8AC3E}">
        <p14:creationId xmlns:p14="http://schemas.microsoft.com/office/powerpoint/2010/main" val="2815800588"/>
      </p:ext>
    </p:extLst>
  </p:cSld>
  <p:clrMap bg1="lt1" tx1="dk1" bg2="lt2" tx2="dk2" accent1="accent1" accent2="accent2" accent3="accent3" accent4="accent4" accent5="accent5" accent6="accent6" hlink="hlink" folHlink="folHlink"/>
  <p:notesStyle>
    <a:lvl1pPr algn="l" defTabSz="685800" rtl="0" eaLnBrk="0" fontAlgn="base" hangingPunct="0">
      <a:spcBef>
        <a:spcPct val="30000"/>
      </a:spcBef>
      <a:spcAft>
        <a:spcPct val="0"/>
      </a:spcAft>
      <a:defRPr sz="900" kern="1200">
        <a:solidFill>
          <a:schemeClr val="tx1"/>
        </a:solidFill>
        <a:latin typeface="+mn-lt"/>
        <a:ea typeface="+mn-ea"/>
        <a:cs typeface="+mn-cs"/>
      </a:defRPr>
    </a:lvl1pPr>
    <a:lvl2pPr marL="342900" algn="l" defTabSz="685800" rtl="0" eaLnBrk="0" fontAlgn="base" hangingPunct="0">
      <a:spcBef>
        <a:spcPct val="30000"/>
      </a:spcBef>
      <a:spcAft>
        <a:spcPct val="0"/>
      </a:spcAft>
      <a:defRPr sz="900" kern="1200">
        <a:solidFill>
          <a:schemeClr val="tx1"/>
        </a:solidFill>
        <a:latin typeface="+mn-lt"/>
        <a:ea typeface="+mn-ea"/>
        <a:cs typeface="+mn-cs"/>
      </a:defRPr>
    </a:lvl2pPr>
    <a:lvl3pPr marL="685800" algn="l" defTabSz="685800" rtl="0" eaLnBrk="0" fontAlgn="base" hangingPunct="0">
      <a:spcBef>
        <a:spcPct val="30000"/>
      </a:spcBef>
      <a:spcAft>
        <a:spcPct val="0"/>
      </a:spcAft>
      <a:defRPr sz="900" kern="1200">
        <a:solidFill>
          <a:schemeClr val="tx1"/>
        </a:solidFill>
        <a:latin typeface="+mn-lt"/>
        <a:ea typeface="+mn-ea"/>
        <a:cs typeface="+mn-cs"/>
      </a:defRPr>
    </a:lvl3pPr>
    <a:lvl4pPr marL="1028700" algn="l" defTabSz="685800" rtl="0" eaLnBrk="0" fontAlgn="base" hangingPunct="0">
      <a:spcBef>
        <a:spcPct val="30000"/>
      </a:spcBef>
      <a:spcAft>
        <a:spcPct val="0"/>
      </a:spcAft>
      <a:defRPr sz="900" kern="1200">
        <a:solidFill>
          <a:schemeClr val="tx1"/>
        </a:solidFill>
        <a:latin typeface="+mn-lt"/>
        <a:ea typeface="+mn-ea"/>
        <a:cs typeface="+mn-cs"/>
      </a:defRPr>
    </a:lvl4pPr>
    <a:lvl5pPr marL="1371600" algn="l" defTabSz="685800" rtl="0" eaLnBrk="0" fontAlgn="base" hangingPunct="0">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8436"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1A5CF4-1099-47B8-9B75-513A13A800AD}" type="slidenum">
              <a:rPr lang="zh-CN" altLang="en-US" smtClean="0"/>
              <a:pPr fontAlgn="base">
                <a:spcBef>
                  <a:spcPct val="0"/>
                </a:spcBef>
                <a:spcAft>
                  <a:spcPct val="0"/>
                </a:spcAft>
                <a:defRPr/>
              </a:pPr>
              <a:t>1</a:t>
            </a:fld>
            <a:endParaRPr lang="zh-CN" altLang="en-US" smtClean="0"/>
          </a:p>
        </p:txBody>
      </p:sp>
    </p:spTree>
    <p:extLst>
      <p:ext uri="{BB962C8B-B14F-4D97-AF65-F5344CB8AC3E}">
        <p14:creationId xmlns:p14="http://schemas.microsoft.com/office/powerpoint/2010/main" val="2006340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7412"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9C1C7A-9ADB-4513-84E7-9222922AA0AC}" type="slidenum">
              <a:rPr lang="zh-CN" altLang="en-US" smtClean="0"/>
              <a:pPr fontAlgn="base">
                <a:spcBef>
                  <a:spcPct val="0"/>
                </a:spcBef>
                <a:spcAft>
                  <a:spcPct val="0"/>
                </a:spcAft>
                <a:defRPr/>
              </a:pPr>
              <a:t>2</a:t>
            </a:fld>
            <a:endParaRPr lang="zh-CN" altLang="en-US" smtClean="0"/>
          </a:p>
        </p:txBody>
      </p:sp>
    </p:spTree>
    <p:extLst>
      <p:ext uri="{BB962C8B-B14F-4D97-AF65-F5344CB8AC3E}">
        <p14:creationId xmlns:p14="http://schemas.microsoft.com/office/powerpoint/2010/main" val="2522907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757E454C-BCA5-4091-A9CA-8F43BE6FD536}" type="slidenum">
              <a:rPr lang="zh-CN" altLang="en-US" smtClean="0"/>
              <a:pPr>
                <a:defRPr/>
              </a:pPr>
              <a:t>7</a:t>
            </a:fld>
            <a:endParaRPr lang="zh-CN" altLang="en-US"/>
          </a:p>
        </p:txBody>
      </p:sp>
    </p:spTree>
    <p:extLst>
      <p:ext uri="{BB962C8B-B14F-4D97-AF65-F5344CB8AC3E}">
        <p14:creationId xmlns:p14="http://schemas.microsoft.com/office/powerpoint/2010/main" val="1219448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9460"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841EA3-29AE-4A3F-AA3B-3032FB8C66FB}" type="slidenum">
              <a:rPr lang="zh-CN" altLang="en-US" smtClean="0"/>
              <a:pPr fontAlgn="base">
                <a:spcBef>
                  <a:spcPct val="0"/>
                </a:spcBef>
                <a:spcAft>
                  <a:spcPct val="0"/>
                </a:spcAft>
                <a:defRPr/>
              </a:pPr>
              <a:t>8</a:t>
            </a:fld>
            <a:endParaRPr lang="zh-CN" altLang="en-US" smtClean="0"/>
          </a:p>
        </p:txBody>
      </p:sp>
    </p:spTree>
    <p:extLst>
      <p:ext uri="{BB962C8B-B14F-4D97-AF65-F5344CB8AC3E}">
        <p14:creationId xmlns:p14="http://schemas.microsoft.com/office/powerpoint/2010/main" val="2904485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0484"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991CC95-58FD-487F-BB2F-C697D9870989}" type="slidenum">
              <a:rPr lang="zh-CN" altLang="en-US" smtClean="0"/>
              <a:pPr fontAlgn="base">
                <a:spcBef>
                  <a:spcPct val="0"/>
                </a:spcBef>
                <a:spcAft>
                  <a:spcPct val="0"/>
                </a:spcAft>
                <a:defRPr/>
              </a:pPr>
              <a:t>9</a:t>
            </a:fld>
            <a:endParaRPr lang="zh-CN" altLang="en-US" smtClean="0"/>
          </a:p>
        </p:txBody>
      </p:sp>
    </p:spTree>
    <p:extLst>
      <p:ext uri="{BB962C8B-B14F-4D97-AF65-F5344CB8AC3E}">
        <p14:creationId xmlns:p14="http://schemas.microsoft.com/office/powerpoint/2010/main" val="1393895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1508"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F193BF-2B44-4639-856F-19260F9E9CFF}" type="slidenum">
              <a:rPr lang="zh-CN" altLang="en-US" smtClean="0"/>
              <a:pPr fontAlgn="base">
                <a:spcBef>
                  <a:spcPct val="0"/>
                </a:spcBef>
                <a:spcAft>
                  <a:spcPct val="0"/>
                </a:spcAft>
                <a:defRPr/>
              </a:pPr>
              <a:t>10</a:t>
            </a:fld>
            <a:endParaRPr lang="zh-CN" altLang="en-US" smtClean="0"/>
          </a:p>
        </p:txBody>
      </p:sp>
    </p:spTree>
    <p:extLst>
      <p:ext uri="{BB962C8B-B14F-4D97-AF65-F5344CB8AC3E}">
        <p14:creationId xmlns:p14="http://schemas.microsoft.com/office/powerpoint/2010/main" val="2279138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2532"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AB2ED4-73D6-4F72-B0FB-8D9DD21838B4}" type="slidenum">
              <a:rPr lang="zh-CN" altLang="en-US" smtClean="0"/>
              <a:pPr fontAlgn="base">
                <a:spcBef>
                  <a:spcPct val="0"/>
                </a:spcBef>
                <a:spcAft>
                  <a:spcPct val="0"/>
                </a:spcAft>
                <a:defRPr/>
              </a:pPr>
              <a:t>11</a:t>
            </a:fld>
            <a:endParaRPr lang="zh-CN" altLang="en-US" smtClean="0"/>
          </a:p>
        </p:txBody>
      </p:sp>
    </p:spTree>
    <p:extLst>
      <p:ext uri="{BB962C8B-B14F-4D97-AF65-F5344CB8AC3E}">
        <p14:creationId xmlns:p14="http://schemas.microsoft.com/office/powerpoint/2010/main" val="159770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63285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3271294"/>
      </p:ext>
    </p:extLst>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3491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7901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57161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48210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99315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85264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641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86999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54527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9988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482131"/>
      </p:ext>
    </p:extLst>
  </p:cSld>
  <p:clrMapOvr>
    <a:masterClrMapping/>
  </p:clrMapOvr>
  <p:transition spd="slow">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31797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11202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49970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50176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91235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08442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9124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1515059"/>
      </p:ext>
    </p:extLst>
  </p:cSld>
  <p:clrMapOvr>
    <a:masterClrMapping/>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1407311"/>
      </p:ext>
    </p:extLst>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998558350"/>
      </p:ext>
    </p:extLst>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9197738"/>
      </p:ext>
    </p:extLst>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0420488"/>
      </p:ext>
    </p:extLst>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57555758"/>
      </p:ext>
    </p:extLst>
  </p:cSld>
  <p:clrMapOvr>
    <a:masterClrMapping/>
  </p:clrMapOvr>
  <p:transition spd="slow" advTm="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8677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3.png"/><Relationship Id="rId5" Type="http://schemas.openxmlformats.org/officeDocument/2006/relationships/slideLayout" Target="../slideLayouts/slideLayout13.xml"/><Relationship Id="rId10" Type="http://schemas.openxmlformats.org/officeDocument/2006/relationships/image" Target="../media/image2.png"/><Relationship Id="rId4" Type="http://schemas.openxmlformats.org/officeDocument/2006/relationships/slideLayout" Target="../slideLayouts/slideLayout12.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8" r:id="rId8"/>
  </p:sldLayoutIdLst>
  <p:transition spd="slow">
    <p:random/>
  </p:transition>
  <p:txStyles>
    <p:titleStyle>
      <a:lvl1pPr algn="ctr" defTabSz="685800" rtl="0" eaLnBrk="0" fontAlgn="base" hangingPunct="0">
        <a:spcBef>
          <a:spcPct val="0"/>
        </a:spcBef>
        <a:spcAft>
          <a:spcPct val="0"/>
        </a:spcAft>
        <a:defRPr sz="3300" kern="1200">
          <a:solidFill>
            <a:schemeClr val="tx1"/>
          </a:solidFill>
          <a:latin typeface="Arial" pitchFamily="34" charset="0"/>
          <a:ea typeface="+mj-ea"/>
          <a:cs typeface="+mj-cs"/>
        </a:defRPr>
      </a:lvl1pPr>
      <a:lvl2pPr algn="ctr" defTabSz="685800" rtl="0" eaLnBrk="0" fontAlgn="base" hangingPunct="0">
        <a:spcBef>
          <a:spcPct val="0"/>
        </a:spcBef>
        <a:spcAft>
          <a:spcPct val="0"/>
        </a:spcAft>
        <a:defRPr sz="3300">
          <a:solidFill>
            <a:schemeClr val="tx1"/>
          </a:solidFill>
          <a:latin typeface="Arial" pitchFamily="34" charset="0"/>
          <a:ea typeface="微软雅黑" pitchFamily="34" charset="-122"/>
        </a:defRPr>
      </a:lvl2pPr>
      <a:lvl3pPr algn="ctr" defTabSz="685800" rtl="0" eaLnBrk="0" fontAlgn="base" hangingPunct="0">
        <a:spcBef>
          <a:spcPct val="0"/>
        </a:spcBef>
        <a:spcAft>
          <a:spcPct val="0"/>
        </a:spcAft>
        <a:defRPr sz="3300">
          <a:solidFill>
            <a:schemeClr val="tx1"/>
          </a:solidFill>
          <a:latin typeface="Arial" pitchFamily="34" charset="0"/>
          <a:ea typeface="微软雅黑" pitchFamily="34" charset="-122"/>
        </a:defRPr>
      </a:lvl3pPr>
      <a:lvl4pPr algn="ctr" defTabSz="685800" rtl="0" eaLnBrk="0" fontAlgn="base" hangingPunct="0">
        <a:spcBef>
          <a:spcPct val="0"/>
        </a:spcBef>
        <a:spcAft>
          <a:spcPct val="0"/>
        </a:spcAft>
        <a:defRPr sz="3300">
          <a:solidFill>
            <a:schemeClr val="tx1"/>
          </a:solidFill>
          <a:latin typeface="Arial" pitchFamily="34" charset="0"/>
          <a:ea typeface="微软雅黑" pitchFamily="34" charset="-122"/>
        </a:defRPr>
      </a:lvl4pPr>
      <a:lvl5pPr algn="ctr" defTabSz="685800" rtl="0" eaLnBrk="0" fontAlgn="base" hangingPunct="0">
        <a:spcBef>
          <a:spcPct val="0"/>
        </a:spcBef>
        <a:spcAft>
          <a:spcPct val="0"/>
        </a:spcAft>
        <a:defRPr sz="3300">
          <a:solidFill>
            <a:schemeClr val="tx1"/>
          </a:solidFill>
          <a:latin typeface="Arial" pitchFamily="34" charset="0"/>
          <a:ea typeface="微软雅黑" pitchFamily="34" charset="-122"/>
        </a:defRPr>
      </a:lvl5pPr>
      <a:lvl6pPr marL="457200" algn="ctr" defTabSz="685800" rtl="0" fontAlgn="base">
        <a:spcBef>
          <a:spcPct val="0"/>
        </a:spcBef>
        <a:spcAft>
          <a:spcPct val="0"/>
        </a:spcAft>
        <a:defRPr sz="3300">
          <a:solidFill>
            <a:schemeClr val="tx1"/>
          </a:solidFill>
          <a:latin typeface="Arial" pitchFamily="34" charset="0"/>
          <a:ea typeface="微软雅黑" pitchFamily="34" charset="-122"/>
        </a:defRPr>
      </a:lvl6pPr>
      <a:lvl7pPr marL="914400" algn="ctr" defTabSz="685800" rtl="0" fontAlgn="base">
        <a:spcBef>
          <a:spcPct val="0"/>
        </a:spcBef>
        <a:spcAft>
          <a:spcPct val="0"/>
        </a:spcAft>
        <a:defRPr sz="3300">
          <a:solidFill>
            <a:schemeClr val="tx1"/>
          </a:solidFill>
          <a:latin typeface="Arial" pitchFamily="34" charset="0"/>
          <a:ea typeface="微软雅黑" pitchFamily="34" charset="-122"/>
        </a:defRPr>
      </a:lvl7pPr>
      <a:lvl8pPr marL="1371600" algn="ctr" defTabSz="685800" rtl="0" fontAlgn="base">
        <a:spcBef>
          <a:spcPct val="0"/>
        </a:spcBef>
        <a:spcAft>
          <a:spcPct val="0"/>
        </a:spcAft>
        <a:defRPr sz="3300">
          <a:solidFill>
            <a:schemeClr val="tx1"/>
          </a:solidFill>
          <a:latin typeface="Arial" pitchFamily="34" charset="0"/>
          <a:ea typeface="微软雅黑" pitchFamily="34" charset="-122"/>
        </a:defRPr>
      </a:lvl8pPr>
      <a:lvl9pPr marL="1828800" algn="ctr" defTabSz="685800" rtl="0" fontAlgn="base">
        <a:spcBef>
          <a:spcPct val="0"/>
        </a:spcBef>
        <a:spcAft>
          <a:spcPct val="0"/>
        </a:spcAft>
        <a:defRPr sz="3300">
          <a:solidFill>
            <a:schemeClr val="tx1"/>
          </a:solidFill>
          <a:latin typeface="Arial" pitchFamily="34" charset="0"/>
          <a:ea typeface="微软雅黑" pitchFamily="34" charset="-122"/>
        </a:defRPr>
      </a:lvl9pPr>
    </p:titleStyle>
    <p:bodyStyle>
      <a:lvl1pPr marL="257175" indent="-257175" algn="l" defTabSz="6858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9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9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9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9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9"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 name="组合 7"/>
          <p:cNvGrpSpPr>
            <a:grpSpLocks/>
          </p:cNvGrpSpPr>
          <p:nvPr userDrawn="1"/>
        </p:nvGrpSpPr>
        <p:grpSpPr bwMode="auto">
          <a:xfrm>
            <a:off x="0" y="0"/>
            <a:ext cx="9144000" cy="5143500"/>
            <a:chOff x="0" y="-1"/>
            <a:chExt cx="9144000" cy="5143499"/>
          </a:xfrm>
        </p:grpSpPr>
        <p:pic>
          <p:nvPicPr>
            <p:cNvPr id="1027" name="图片 11"/>
            <p:cNvPicPr>
              <a:picLocks noChangeAspect="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flipH="1" flipV="1">
              <a:off x="0" y="-1"/>
              <a:ext cx="9144000" cy="5143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图片 6"/>
            <p:cNvPicPr>
              <a:picLocks noChangeAspect="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0" y="4514192"/>
              <a:ext cx="9144000" cy="62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ctr" defTabSz="684213" rtl="0" eaLnBrk="0" fontAlgn="base" hangingPunct="0">
        <a:spcBef>
          <a:spcPct val="0"/>
        </a:spcBef>
        <a:spcAft>
          <a:spcPct val="0"/>
        </a:spcAft>
        <a:defRPr sz="3300" kern="1200">
          <a:solidFill>
            <a:schemeClr val="tx1"/>
          </a:solidFill>
          <a:latin typeface="+mj-lt"/>
          <a:ea typeface="+mj-ea"/>
          <a:cs typeface="+mj-cs"/>
        </a:defRPr>
      </a:lvl1pPr>
      <a:lvl2pPr algn="ctr" defTabSz="684213" rtl="0" eaLnBrk="0" fontAlgn="base" hangingPunct="0">
        <a:spcBef>
          <a:spcPct val="0"/>
        </a:spcBef>
        <a:spcAft>
          <a:spcPct val="0"/>
        </a:spcAft>
        <a:defRPr sz="3300">
          <a:solidFill>
            <a:schemeClr val="tx1"/>
          </a:solidFill>
          <a:latin typeface="Calibri" pitchFamily="34" charset="0"/>
          <a:ea typeface="宋体" pitchFamily="2" charset="-122"/>
        </a:defRPr>
      </a:lvl2pPr>
      <a:lvl3pPr algn="ctr" defTabSz="684213" rtl="0" eaLnBrk="0" fontAlgn="base" hangingPunct="0">
        <a:spcBef>
          <a:spcPct val="0"/>
        </a:spcBef>
        <a:spcAft>
          <a:spcPct val="0"/>
        </a:spcAft>
        <a:defRPr sz="3300">
          <a:solidFill>
            <a:schemeClr val="tx1"/>
          </a:solidFill>
          <a:latin typeface="Calibri" pitchFamily="34" charset="0"/>
          <a:ea typeface="宋体" pitchFamily="2" charset="-122"/>
        </a:defRPr>
      </a:lvl3pPr>
      <a:lvl4pPr algn="ctr" defTabSz="684213" rtl="0" eaLnBrk="0" fontAlgn="base" hangingPunct="0">
        <a:spcBef>
          <a:spcPct val="0"/>
        </a:spcBef>
        <a:spcAft>
          <a:spcPct val="0"/>
        </a:spcAft>
        <a:defRPr sz="3300">
          <a:solidFill>
            <a:schemeClr val="tx1"/>
          </a:solidFill>
          <a:latin typeface="Calibri" pitchFamily="34" charset="0"/>
          <a:ea typeface="宋体" pitchFamily="2" charset="-122"/>
        </a:defRPr>
      </a:lvl4pPr>
      <a:lvl5pPr algn="ctr" defTabSz="684213" rtl="0" eaLnBrk="0" fontAlgn="base" hangingPunct="0">
        <a:spcBef>
          <a:spcPct val="0"/>
        </a:spcBef>
        <a:spcAft>
          <a:spcPct val="0"/>
        </a:spcAft>
        <a:defRPr sz="3300">
          <a:solidFill>
            <a:schemeClr val="tx1"/>
          </a:solidFill>
          <a:latin typeface="Calibri" pitchFamily="34" charset="0"/>
          <a:ea typeface="宋体" pitchFamily="2" charset="-122"/>
        </a:defRPr>
      </a:lvl5pPr>
      <a:lvl6pPr marL="457200" algn="ctr" defTabSz="684213" rtl="0" fontAlgn="base">
        <a:spcBef>
          <a:spcPct val="0"/>
        </a:spcBef>
        <a:spcAft>
          <a:spcPct val="0"/>
        </a:spcAft>
        <a:defRPr sz="3300">
          <a:solidFill>
            <a:schemeClr val="tx1"/>
          </a:solidFill>
          <a:latin typeface="Calibri" pitchFamily="34" charset="0"/>
          <a:ea typeface="宋体" pitchFamily="2" charset="-122"/>
        </a:defRPr>
      </a:lvl6pPr>
      <a:lvl7pPr marL="914400" algn="ctr" defTabSz="684213" rtl="0" fontAlgn="base">
        <a:spcBef>
          <a:spcPct val="0"/>
        </a:spcBef>
        <a:spcAft>
          <a:spcPct val="0"/>
        </a:spcAft>
        <a:defRPr sz="3300">
          <a:solidFill>
            <a:schemeClr val="tx1"/>
          </a:solidFill>
          <a:latin typeface="Calibri" pitchFamily="34" charset="0"/>
          <a:ea typeface="宋体" pitchFamily="2" charset="-122"/>
        </a:defRPr>
      </a:lvl7pPr>
      <a:lvl8pPr marL="1371600" algn="ctr" defTabSz="684213" rtl="0" fontAlgn="base">
        <a:spcBef>
          <a:spcPct val="0"/>
        </a:spcBef>
        <a:spcAft>
          <a:spcPct val="0"/>
        </a:spcAft>
        <a:defRPr sz="3300">
          <a:solidFill>
            <a:schemeClr val="tx1"/>
          </a:solidFill>
          <a:latin typeface="Calibri" pitchFamily="34" charset="0"/>
          <a:ea typeface="宋体" pitchFamily="2" charset="-122"/>
        </a:defRPr>
      </a:lvl8pPr>
      <a:lvl9pPr marL="1828800" algn="ctr" defTabSz="684213" rtl="0" fontAlgn="base">
        <a:spcBef>
          <a:spcPct val="0"/>
        </a:spcBef>
        <a:spcAft>
          <a:spcPct val="0"/>
        </a:spcAft>
        <a:defRPr sz="3300">
          <a:solidFill>
            <a:schemeClr val="tx1"/>
          </a:solidFill>
          <a:latin typeface="Calibri" pitchFamily="34" charset="0"/>
          <a:ea typeface="宋体" pitchFamily="2" charset="-122"/>
        </a:defRPr>
      </a:lvl9pPr>
    </p:titleStyle>
    <p:bodyStyle>
      <a:lvl1pPr marL="257175" indent="-257175" algn="l" defTabSz="684213"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1pPr>
      <a:lvl2pPr marL="555625" indent="-212725" algn="l" defTabSz="684213" rtl="0" eaLnBrk="0" fontAlgn="base" hangingPunct="0">
        <a:spcBef>
          <a:spcPct val="20000"/>
        </a:spcBef>
        <a:spcAft>
          <a:spcPct val="0"/>
        </a:spcAft>
        <a:buFont typeface="Arial" pitchFamily="34" charset="0"/>
        <a:buChar char="–"/>
        <a:defRPr sz="2100" kern="1200">
          <a:solidFill>
            <a:schemeClr val="tx1"/>
          </a:solidFill>
          <a:latin typeface="+mn-lt"/>
          <a:ea typeface="+mn-ea"/>
          <a:cs typeface="+mn-cs"/>
        </a:defRPr>
      </a:lvl2pPr>
      <a:lvl3pPr marL="857250" indent="-171450" algn="l" defTabSz="684213" rtl="0" eaLnBrk="0" fontAlgn="base" hangingPunct="0">
        <a:spcBef>
          <a:spcPct val="20000"/>
        </a:spcBef>
        <a:spcAft>
          <a:spcPct val="0"/>
        </a:spcAft>
        <a:buFont typeface="Arial" pitchFamily="34" charset="0"/>
        <a:buChar char="•"/>
        <a:defRPr kern="1200">
          <a:solidFill>
            <a:schemeClr val="tx1"/>
          </a:solidFill>
          <a:latin typeface="+mn-lt"/>
          <a:ea typeface="+mn-ea"/>
          <a:cs typeface="+mn-cs"/>
        </a:defRPr>
      </a:lvl3pPr>
      <a:lvl4pPr marL="1200150" indent="-171450" algn="l" defTabSz="684213" rtl="0" eaLnBrk="0" fontAlgn="base" hangingPunct="0">
        <a:spcBef>
          <a:spcPct val="20000"/>
        </a:spcBef>
        <a:spcAft>
          <a:spcPct val="0"/>
        </a:spcAft>
        <a:buFont typeface="Arial" pitchFamily="34" charset="0"/>
        <a:buChar char="–"/>
        <a:defRPr sz="1500" kern="1200">
          <a:solidFill>
            <a:schemeClr val="tx1"/>
          </a:solidFill>
          <a:latin typeface="+mn-lt"/>
          <a:ea typeface="+mn-ea"/>
          <a:cs typeface="+mn-cs"/>
        </a:defRPr>
      </a:lvl4pPr>
      <a:lvl5pPr marL="1543050" indent="-171450" algn="l" defTabSz="684213" rtl="0" eaLnBrk="0" fontAlgn="base" hangingPunct="0">
        <a:spcBef>
          <a:spcPct val="20000"/>
        </a:spcBef>
        <a:spcAft>
          <a:spcPct val="0"/>
        </a:spcAft>
        <a:buFont typeface="Arial" pitchFamily="34" charset="0"/>
        <a:buChar char="»"/>
        <a:defRPr sz="1500" kern="1200">
          <a:solidFill>
            <a:schemeClr val="tx1"/>
          </a:solidFill>
          <a:latin typeface="+mn-lt"/>
          <a:ea typeface="+mn-ea"/>
          <a:cs typeface="+mn-cs"/>
        </a:defRPr>
      </a:lvl5pPr>
      <a:lvl6pPr marL="1885950" indent="-171450" algn="l" defTabSz="685165" rtl="0" eaLnBrk="1" latinLnBrk="0" hangingPunct="1">
        <a:spcBef>
          <a:spcPct val="20000"/>
        </a:spcBef>
        <a:buFont typeface="Arial" panose="020B0604020202090204" pitchFamily="34" charset="0"/>
        <a:buChar char="•"/>
        <a:defRPr sz="1500" kern="1200">
          <a:solidFill>
            <a:schemeClr val="tx1"/>
          </a:solidFill>
          <a:latin typeface="+mn-lt"/>
          <a:ea typeface="+mn-ea"/>
          <a:cs typeface="+mn-cs"/>
        </a:defRPr>
      </a:lvl6pPr>
      <a:lvl7pPr marL="2228850" indent="-171450" algn="l" defTabSz="685165" rtl="0" eaLnBrk="1" latinLnBrk="0" hangingPunct="1">
        <a:spcBef>
          <a:spcPct val="20000"/>
        </a:spcBef>
        <a:buFont typeface="Arial" panose="020B0604020202090204" pitchFamily="34" charset="0"/>
        <a:buChar char="•"/>
        <a:defRPr sz="1500" kern="1200">
          <a:solidFill>
            <a:schemeClr val="tx1"/>
          </a:solidFill>
          <a:latin typeface="+mn-lt"/>
          <a:ea typeface="+mn-ea"/>
          <a:cs typeface="+mn-cs"/>
        </a:defRPr>
      </a:lvl7pPr>
      <a:lvl8pPr marL="2571750" indent="-171450" algn="l" defTabSz="685165" rtl="0" eaLnBrk="1" latinLnBrk="0" hangingPunct="1">
        <a:spcBef>
          <a:spcPct val="20000"/>
        </a:spcBef>
        <a:buFont typeface="Arial" panose="020B0604020202090204" pitchFamily="34" charset="0"/>
        <a:buChar char="•"/>
        <a:defRPr sz="1500" kern="1200">
          <a:solidFill>
            <a:schemeClr val="tx1"/>
          </a:solidFill>
          <a:latin typeface="+mn-lt"/>
          <a:ea typeface="+mn-ea"/>
          <a:cs typeface="+mn-cs"/>
        </a:defRPr>
      </a:lvl8pPr>
      <a:lvl9pPr marL="2914650" indent="-171450" algn="l" defTabSz="685165" rtl="0" eaLnBrk="1" latinLnBrk="0" hangingPunct="1">
        <a:spcBef>
          <a:spcPct val="20000"/>
        </a:spcBef>
        <a:buFont typeface="Arial" panose="020B0604020202090204" pitchFamily="34" charset="0"/>
        <a:buChar char="•"/>
        <a:defRPr sz="1500" kern="1200">
          <a:solidFill>
            <a:schemeClr val="tx1"/>
          </a:solidFill>
          <a:latin typeface="+mn-lt"/>
          <a:ea typeface="+mn-ea"/>
          <a:cs typeface="+mn-cs"/>
        </a:defRPr>
      </a:lvl9pPr>
    </p:bodyStyle>
    <p:otherStyle>
      <a:defPPr>
        <a:defRPr lang="zh-CN"/>
      </a:defPPr>
      <a:lvl1pPr marL="0" algn="l" defTabSz="685165" rtl="0" eaLnBrk="1" latinLnBrk="0" hangingPunct="1">
        <a:defRPr sz="1400" kern="1200">
          <a:solidFill>
            <a:schemeClr val="tx1"/>
          </a:solidFill>
          <a:latin typeface="+mn-lt"/>
          <a:ea typeface="+mn-ea"/>
          <a:cs typeface="+mn-cs"/>
        </a:defRPr>
      </a:lvl1pPr>
      <a:lvl2pPr marL="342900" algn="l" defTabSz="685165" rtl="0" eaLnBrk="1" latinLnBrk="0" hangingPunct="1">
        <a:defRPr sz="1400" kern="1200">
          <a:solidFill>
            <a:schemeClr val="tx1"/>
          </a:solidFill>
          <a:latin typeface="+mn-lt"/>
          <a:ea typeface="+mn-ea"/>
          <a:cs typeface="+mn-cs"/>
        </a:defRPr>
      </a:lvl2pPr>
      <a:lvl3pPr marL="685800" algn="l" defTabSz="685165" rtl="0" eaLnBrk="1" latinLnBrk="0" hangingPunct="1">
        <a:defRPr sz="1400" kern="1200">
          <a:solidFill>
            <a:schemeClr val="tx1"/>
          </a:solidFill>
          <a:latin typeface="+mn-lt"/>
          <a:ea typeface="+mn-ea"/>
          <a:cs typeface="+mn-cs"/>
        </a:defRPr>
      </a:lvl3pPr>
      <a:lvl4pPr marL="1028700" algn="l" defTabSz="685165" rtl="0" eaLnBrk="1" latinLnBrk="0" hangingPunct="1">
        <a:defRPr sz="1400" kern="1200">
          <a:solidFill>
            <a:schemeClr val="tx1"/>
          </a:solidFill>
          <a:latin typeface="+mn-lt"/>
          <a:ea typeface="+mn-ea"/>
          <a:cs typeface="+mn-cs"/>
        </a:defRPr>
      </a:lvl4pPr>
      <a:lvl5pPr marL="1371600" algn="l" defTabSz="685165" rtl="0" eaLnBrk="1" latinLnBrk="0" hangingPunct="1">
        <a:defRPr sz="1400" kern="1200">
          <a:solidFill>
            <a:schemeClr val="tx1"/>
          </a:solidFill>
          <a:latin typeface="+mn-lt"/>
          <a:ea typeface="+mn-ea"/>
          <a:cs typeface="+mn-cs"/>
        </a:defRPr>
      </a:lvl5pPr>
      <a:lvl6pPr marL="1714500" algn="l" defTabSz="685165" rtl="0" eaLnBrk="1" latinLnBrk="0" hangingPunct="1">
        <a:defRPr sz="1400" kern="1200">
          <a:solidFill>
            <a:schemeClr val="tx1"/>
          </a:solidFill>
          <a:latin typeface="+mn-lt"/>
          <a:ea typeface="+mn-ea"/>
          <a:cs typeface="+mn-cs"/>
        </a:defRPr>
      </a:lvl6pPr>
      <a:lvl7pPr marL="2057400" algn="l" defTabSz="685165" rtl="0" eaLnBrk="1" latinLnBrk="0" hangingPunct="1">
        <a:defRPr sz="1400" kern="1200">
          <a:solidFill>
            <a:schemeClr val="tx1"/>
          </a:solidFill>
          <a:latin typeface="+mn-lt"/>
          <a:ea typeface="+mn-ea"/>
          <a:cs typeface="+mn-cs"/>
        </a:defRPr>
      </a:lvl7pPr>
      <a:lvl8pPr marL="2400300" algn="l" defTabSz="685165" rtl="0" eaLnBrk="1" latinLnBrk="0" hangingPunct="1">
        <a:defRPr sz="1400" kern="1200">
          <a:solidFill>
            <a:schemeClr val="tx1"/>
          </a:solidFill>
          <a:latin typeface="+mn-lt"/>
          <a:ea typeface="+mn-ea"/>
          <a:cs typeface="+mn-cs"/>
        </a:defRPr>
      </a:lvl8pPr>
      <a:lvl9pPr marL="2743200" algn="l" defTabSz="685165"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2021/10/5</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4136941197"/>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8.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0" y="123478"/>
            <a:ext cx="2771800" cy="252000"/>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4102" name="文本框 1"/>
          <p:cNvSpPr txBox="1">
            <a:spLocks noChangeArrowheads="1"/>
          </p:cNvSpPr>
          <p:nvPr/>
        </p:nvSpPr>
        <p:spPr bwMode="auto">
          <a:xfrm>
            <a:off x="293700" y="249478"/>
            <a:ext cx="2184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defTabSz="685800" eaLnBrk="0" fontAlgn="base" hangingPunct="0">
              <a:spcBef>
                <a:spcPct val="0"/>
              </a:spcBef>
              <a:spcAft>
                <a:spcPct val="0"/>
              </a:spcAft>
              <a:defRPr sz="1400">
                <a:solidFill>
                  <a:schemeClr val="tx1"/>
                </a:solidFill>
                <a:latin typeface="Arial" pitchFamily="34" charset="0"/>
                <a:ea typeface="宋体" pitchFamily="2" charset="-122"/>
              </a:defRPr>
            </a:lvl6pPr>
            <a:lvl7pPr marL="2971800" indent="-228600" defTabSz="685800" eaLnBrk="0" fontAlgn="base" hangingPunct="0">
              <a:spcBef>
                <a:spcPct val="0"/>
              </a:spcBef>
              <a:spcAft>
                <a:spcPct val="0"/>
              </a:spcAft>
              <a:defRPr sz="1400">
                <a:solidFill>
                  <a:schemeClr val="tx1"/>
                </a:solidFill>
                <a:latin typeface="Arial" pitchFamily="34" charset="0"/>
                <a:ea typeface="宋体" pitchFamily="2" charset="-122"/>
              </a:defRPr>
            </a:lvl7pPr>
            <a:lvl8pPr marL="3429000" indent="-228600" defTabSz="685800" eaLnBrk="0" fontAlgn="base" hangingPunct="0">
              <a:spcBef>
                <a:spcPct val="0"/>
              </a:spcBef>
              <a:spcAft>
                <a:spcPct val="0"/>
              </a:spcAft>
              <a:defRPr sz="1400">
                <a:solidFill>
                  <a:schemeClr val="tx1"/>
                </a:solidFill>
                <a:latin typeface="Arial" pitchFamily="34" charset="0"/>
                <a:ea typeface="宋体" pitchFamily="2" charset="-122"/>
              </a:defRPr>
            </a:lvl8pPr>
            <a:lvl9pPr marL="3886200" indent="-228600" defTabSz="685800" eaLnBrk="0" fontAlgn="base" hangingPunct="0">
              <a:spcBef>
                <a:spcPct val="0"/>
              </a:spcBef>
              <a:spcAft>
                <a:spcPct val="0"/>
              </a:spcAft>
              <a:defRPr sz="1400">
                <a:solidFill>
                  <a:schemeClr val="tx1"/>
                </a:solidFill>
                <a:latin typeface="Arial" pitchFamily="34" charset="0"/>
                <a:ea typeface="宋体" pitchFamily="2" charset="-122"/>
              </a:defRPr>
            </a:lvl9pPr>
          </a:lstStyle>
          <a:p>
            <a:pPr eaLnBrk="1" hangingPunct="1"/>
            <a:r>
              <a:rPr kumimoji="1" lang="zh-CN" altLang="en-US" sz="1200">
                <a:latin typeface="黑体" pitchFamily="49" charset="-122"/>
                <a:ea typeface="黑体" pitchFamily="49" charset="-122"/>
              </a:rPr>
              <a:t>人教版  语文  五年级  上册</a:t>
            </a:r>
          </a:p>
        </p:txBody>
      </p:sp>
      <p:sp>
        <p:nvSpPr>
          <p:cNvPr id="14" name="TextBox 48"/>
          <p:cNvSpPr txBox="1"/>
          <p:nvPr/>
        </p:nvSpPr>
        <p:spPr>
          <a:xfrm>
            <a:off x="2669675" y="1498449"/>
            <a:ext cx="3804650" cy="899160"/>
          </a:xfrm>
          <a:prstGeom prst="rect">
            <a:avLst/>
          </a:prstGeom>
          <a:noFill/>
          <a:ln w="19050">
            <a:noFill/>
          </a:ln>
          <a:effectLst>
            <a:softEdge rad="31750"/>
          </a:effectLst>
        </p:spPr>
        <p:txBody>
          <a:bodyPr lIns="68580" tIns="34290" rIns="68580" bIns="34290">
            <a:spAutoFit/>
          </a:bodyPr>
          <a:lstStyle/>
          <a:p>
            <a:pPr algn="ctr" fontAlgn="auto">
              <a:spcBef>
                <a:spcPts val="0"/>
              </a:spcBef>
              <a:spcAft>
                <a:spcPts val="0"/>
              </a:spcAft>
              <a:defRPr/>
            </a:pPr>
            <a:r>
              <a:rPr lang="zh-CN" altLang="en-US" sz="5400" b="1" dirty="0">
                <a:ln w="0"/>
                <a:solidFill>
                  <a:srgbClr val="FF0000"/>
                </a:solidFill>
                <a:effectLst>
                  <a:outerShdw blurRad="38100" dist="19050" dir="2700000" algn="tl" rotWithShape="0">
                    <a:schemeClr val="dk1">
                      <a:alpha val="40000"/>
                    </a:schemeClr>
                  </a:outerShdw>
                </a:effectLst>
                <a:latin typeface="微软雅黑" pitchFamily="34" charset="-122"/>
                <a:ea typeface="微软雅黑" pitchFamily="34" charset="-122"/>
              </a:rPr>
              <a:t>讲民间故事</a:t>
            </a:r>
          </a:p>
        </p:txBody>
      </p:sp>
      <p:sp>
        <p:nvSpPr>
          <p:cNvPr id="7" name="矩形 6"/>
          <p:cNvSpPr/>
          <p:nvPr/>
        </p:nvSpPr>
        <p:spPr>
          <a:xfrm>
            <a:off x="0" y="4011910"/>
            <a:ext cx="914400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1800" kern="0" dirty="0" smtClean="0">
                <a:solidFill>
                  <a:srgbClr val="000000"/>
                </a:solidFill>
                <a:latin typeface="微软雅黑" panose="020B0503020204020204" pitchFamily="34" charset="-122"/>
                <a:ea typeface="微软雅黑" panose="020B0503020204020204" pitchFamily="34" charset="-122"/>
              </a:rPr>
              <a:t>优品</a:t>
            </a:r>
            <a:r>
              <a:rPr lang="en-US" altLang="zh-CN" sz="1800" kern="0" dirty="0" smtClean="0">
                <a:solidFill>
                  <a:srgbClr val="000000"/>
                </a:solidFill>
                <a:latin typeface="微软雅黑" panose="020B0503020204020204" pitchFamily="34" charset="-122"/>
                <a:ea typeface="微软雅黑" panose="020B0503020204020204" pitchFamily="34" charset="-122"/>
              </a:rPr>
              <a:t>PPT</a:t>
            </a:r>
            <a:endParaRPr lang="en-US" altLang="zh-CN" sz="18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11"/>
          <p:cNvSpPr txBox="1">
            <a:spLocks noChangeArrowheads="1"/>
          </p:cNvSpPr>
          <p:nvPr/>
        </p:nvSpPr>
        <p:spPr bwMode="auto">
          <a:xfrm>
            <a:off x="504825" y="1131888"/>
            <a:ext cx="1122363" cy="438150"/>
          </a:xfrm>
          <a:prstGeom prst="rect">
            <a:avLst/>
          </a:prstGeom>
          <a:noFill/>
          <a:ln>
            <a:noFill/>
          </a:ln>
          <a:extLst/>
        </p:spPr>
        <p:txBody>
          <a:bodyPr lIns="68580" tIns="34290" rIns="68580" bIns="34290">
            <a:spAutoFit/>
          </a:bodyPr>
          <a:lstStyle>
            <a:lvl1pPr>
              <a:defRPr sz="1600">
                <a:solidFill>
                  <a:schemeClr val="tx1"/>
                </a:solidFill>
                <a:latin typeface="Arial" panose="020B0604020202090204" pitchFamily="34" charset="0"/>
                <a:ea typeface="宋体" panose="02010600030101010101" pitchFamily="2" charset="-122"/>
              </a:defRPr>
            </a:lvl1pPr>
            <a:lvl2pPr marL="742950" indent="-285750">
              <a:defRPr sz="1600">
                <a:solidFill>
                  <a:schemeClr val="tx1"/>
                </a:solidFill>
                <a:latin typeface="Arial" panose="020B0604020202090204" pitchFamily="34" charset="0"/>
                <a:ea typeface="宋体" panose="02010600030101010101" pitchFamily="2" charset="-122"/>
              </a:defRPr>
            </a:lvl2pPr>
            <a:lvl3pPr marL="1143000" indent="-228600">
              <a:defRPr sz="1600">
                <a:solidFill>
                  <a:schemeClr val="tx1"/>
                </a:solidFill>
                <a:latin typeface="Arial" panose="020B0604020202090204" pitchFamily="34" charset="0"/>
                <a:ea typeface="宋体" panose="02010600030101010101" pitchFamily="2" charset="-122"/>
              </a:defRPr>
            </a:lvl3pPr>
            <a:lvl4pPr marL="1600200" indent="-228600">
              <a:defRPr sz="1600">
                <a:solidFill>
                  <a:schemeClr val="tx1"/>
                </a:solidFill>
                <a:latin typeface="Arial" panose="020B0604020202090204" pitchFamily="34" charset="0"/>
                <a:ea typeface="宋体" panose="02010600030101010101" pitchFamily="2" charset="-122"/>
              </a:defRPr>
            </a:lvl4pPr>
            <a:lvl5pPr marL="2057400" indent="-228600">
              <a:defRPr sz="1600">
                <a:solidFill>
                  <a:schemeClr val="tx1"/>
                </a:solidFill>
                <a:latin typeface="Arial" panose="020B060402020209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9pPr>
          </a:lstStyle>
          <a:p>
            <a:pPr>
              <a:defRPr/>
            </a:pPr>
            <a:r>
              <a:rPr lang="zh-CN" altLang="en-US" sz="2400" b="1" dirty="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先讨论</a:t>
            </a:r>
          </a:p>
        </p:txBody>
      </p:sp>
      <p:sp>
        <p:nvSpPr>
          <p:cNvPr id="51" name="矩形 50"/>
          <p:cNvSpPr/>
          <p:nvPr/>
        </p:nvSpPr>
        <p:spPr>
          <a:xfrm>
            <a:off x="1524285" y="1203638"/>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52" name="矩形 51"/>
          <p:cNvSpPr/>
          <p:nvPr/>
        </p:nvSpPr>
        <p:spPr>
          <a:xfrm>
            <a:off x="525663" y="1203638"/>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12297" name="文本框 14"/>
          <p:cNvSpPr txBox="1">
            <a:spLocks noChangeArrowheads="1"/>
          </p:cNvSpPr>
          <p:nvPr/>
        </p:nvSpPr>
        <p:spPr bwMode="auto">
          <a:xfrm>
            <a:off x="654050" y="422275"/>
            <a:ext cx="4033838"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defTabSz="685800" eaLnBrk="0" fontAlgn="base" hangingPunct="0">
              <a:spcBef>
                <a:spcPct val="0"/>
              </a:spcBef>
              <a:spcAft>
                <a:spcPct val="0"/>
              </a:spcAft>
              <a:defRPr sz="1400">
                <a:solidFill>
                  <a:schemeClr val="tx1"/>
                </a:solidFill>
                <a:latin typeface="Arial" pitchFamily="34" charset="0"/>
                <a:ea typeface="宋体" pitchFamily="2" charset="-122"/>
              </a:defRPr>
            </a:lvl6pPr>
            <a:lvl7pPr marL="2971800" indent="-228600" defTabSz="685800" eaLnBrk="0" fontAlgn="base" hangingPunct="0">
              <a:spcBef>
                <a:spcPct val="0"/>
              </a:spcBef>
              <a:spcAft>
                <a:spcPct val="0"/>
              </a:spcAft>
              <a:defRPr sz="1400">
                <a:solidFill>
                  <a:schemeClr val="tx1"/>
                </a:solidFill>
                <a:latin typeface="Arial" pitchFamily="34" charset="0"/>
                <a:ea typeface="宋体" pitchFamily="2" charset="-122"/>
              </a:defRPr>
            </a:lvl7pPr>
            <a:lvl8pPr marL="3429000" indent="-228600" defTabSz="685800" eaLnBrk="0" fontAlgn="base" hangingPunct="0">
              <a:spcBef>
                <a:spcPct val="0"/>
              </a:spcBef>
              <a:spcAft>
                <a:spcPct val="0"/>
              </a:spcAft>
              <a:defRPr sz="1400">
                <a:solidFill>
                  <a:schemeClr val="tx1"/>
                </a:solidFill>
                <a:latin typeface="Arial" pitchFamily="34" charset="0"/>
                <a:ea typeface="宋体" pitchFamily="2" charset="-122"/>
              </a:defRPr>
            </a:lvl8pPr>
            <a:lvl9pPr marL="3886200" indent="-228600" defTabSz="685800" eaLnBrk="0" fontAlgn="base" hangingPunct="0">
              <a:spcBef>
                <a:spcPct val="0"/>
              </a:spcBef>
              <a:spcAft>
                <a:spcPct val="0"/>
              </a:spcAft>
              <a:defRPr sz="1400">
                <a:solidFill>
                  <a:schemeClr val="tx1"/>
                </a:solidFill>
                <a:latin typeface="Arial" pitchFamily="34" charset="0"/>
                <a:ea typeface="宋体" pitchFamily="2" charset="-122"/>
              </a:defRPr>
            </a:lvl9pPr>
          </a:lstStyle>
          <a:p>
            <a:pPr eaLnBrk="1" hangingPunct="1"/>
            <a:r>
              <a:rPr lang="zh-CN" altLang="en-US" sz="3200" b="1">
                <a:solidFill>
                  <a:srgbClr val="875000"/>
                </a:solidFill>
                <a:latin typeface="幼圆" pitchFamily="49" charset="-122"/>
                <a:ea typeface="幼圆" pitchFamily="49" charset="-122"/>
              </a:rPr>
              <a:t>我会讲故事</a:t>
            </a:r>
          </a:p>
        </p:txBody>
      </p:sp>
      <p:pic>
        <p:nvPicPr>
          <p:cNvPr id="12298" name="图片 3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9550" y="488950"/>
            <a:ext cx="366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9" name="图片 4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1188" y="1995488"/>
            <a:ext cx="1104900" cy="158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0" name="TextBox 42"/>
          <p:cNvSpPr txBox="1">
            <a:spLocks noChangeArrowheads="1"/>
          </p:cNvSpPr>
          <p:nvPr/>
        </p:nvSpPr>
        <p:spPr bwMode="auto">
          <a:xfrm>
            <a:off x="1979613" y="1851025"/>
            <a:ext cx="54006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defTabSz="685800" eaLnBrk="0" fontAlgn="base" hangingPunct="0">
              <a:spcBef>
                <a:spcPct val="0"/>
              </a:spcBef>
              <a:spcAft>
                <a:spcPct val="0"/>
              </a:spcAft>
              <a:defRPr sz="1400">
                <a:solidFill>
                  <a:schemeClr val="tx1"/>
                </a:solidFill>
                <a:latin typeface="Arial" pitchFamily="34" charset="0"/>
                <a:ea typeface="宋体" pitchFamily="2" charset="-122"/>
              </a:defRPr>
            </a:lvl6pPr>
            <a:lvl7pPr marL="2971800" indent="-228600" defTabSz="685800" eaLnBrk="0" fontAlgn="base" hangingPunct="0">
              <a:spcBef>
                <a:spcPct val="0"/>
              </a:spcBef>
              <a:spcAft>
                <a:spcPct val="0"/>
              </a:spcAft>
              <a:defRPr sz="1400">
                <a:solidFill>
                  <a:schemeClr val="tx1"/>
                </a:solidFill>
                <a:latin typeface="Arial" pitchFamily="34" charset="0"/>
                <a:ea typeface="宋体" pitchFamily="2" charset="-122"/>
              </a:defRPr>
            </a:lvl7pPr>
            <a:lvl8pPr marL="3429000" indent="-228600" defTabSz="685800" eaLnBrk="0" fontAlgn="base" hangingPunct="0">
              <a:spcBef>
                <a:spcPct val="0"/>
              </a:spcBef>
              <a:spcAft>
                <a:spcPct val="0"/>
              </a:spcAft>
              <a:defRPr sz="1400">
                <a:solidFill>
                  <a:schemeClr val="tx1"/>
                </a:solidFill>
                <a:latin typeface="Arial" pitchFamily="34" charset="0"/>
                <a:ea typeface="宋体" pitchFamily="2" charset="-122"/>
              </a:defRPr>
            </a:lvl8pPr>
            <a:lvl9pPr marL="3886200" indent="-228600" defTabSz="685800" eaLnBrk="0" fontAlgn="base" hangingPunct="0">
              <a:spcBef>
                <a:spcPct val="0"/>
              </a:spcBef>
              <a:spcAft>
                <a:spcPct val="0"/>
              </a:spcAft>
              <a:defRPr sz="1400">
                <a:solidFill>
                  <a:schemeClr val="tx1"/>
                </a:solidFill>
                <a:latin typeface="Arial" pitchFamily="34" charset="0"/>
                <a:ea typeface="宋体" pitchFamily="2" charset="-122"/>
              </a:defRPr>
            </a:lvl9pPr>
          </a:lstStyle>
          <a:p>
            <a:pPr eaLnBrk="1" hangingPunct="1"/>
            <a:r>
              <a:rPr lang="zh-CN" altLang="en-US" sz="2800">
                <a:latin typeface="Times New Roman" pitchFamily="18" charset="0"/>
                <a:ea typeface="微软雅黑" pitchFamily="34" charset="-122"/>
              </a:rPr>
              <a:t>一 、小组内讨论，选出最佳选手</a:t>
            </a: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11"/>
          <p:cNvSpPr txBox="1">
            <a:spLocks noChangeArrowheads="1"/>
          </p:cNvSpPr>
          <p:nvPr/>
        </p:nvSpPr>
        <p:spPr bwMode="auto">
          <a:xfrm>
            <a:off x="504825" y="1131888"/>
            <a:ext cx="1122363" cy="438150"/>
          </a:xfrm>
          <a:prstGeom prst="rect">
            <a:avLst/>
          </a:prstGeom>
          <a:noFill/>
          <a:ln>
            <a:noFill/>
          </a:ln>
          <a:extLst/>
        </p:spPr>
        <p:txBody>
          <a:bodyPr lIns="68580" tIns="34290" rIns="68580" bIns="34290">
            <a:spAutoFit/>
          </a:bodyPr>
          <a:lstStyle>
            <a:lvl1pPr>
              <a:defRPr sz="1600">
                <a:solidFill>
                  <a:schemeClr val="tx1"/>
                </a:solidFill>
                <a:latin typeface="Arial" panose="020B0604020202090204" pitchFamily="34" charset="0"/>
                <a:ea typeface="宋体" panose="02010600030101010101" pitchFamily="2" charset="-122"/>
              </a:defRPr>
            </a:lvl1pPr>
            <a:lvl2pPr marL="742950" indent="-285750">
              <a:defRPr sz="1600">
                <a:solidFill>
                  <a:schemeClr val="tx1"/>
                </a:solidFill>
                <a:latin typeface="Arial" panose="020B0604020202090204" pitchFamily="34" charset="0"/>
                <a:ea typeface="宋体" panose="02010600030101010101" pitchFamily="2" charset="-122"/>
              </a:defRPr>
            </a:lvl2pPr>
            <a:lvl3pPr marL="1143000" indent="-228600">
              <a:defRPr sz="1600">
                <a:solidFill>
                  <a:schemeClr val="tx1"/>
                </a:solidFill>
                <a:latin typeface="Arial" panose="020B0604020202090204" pitchFamily="34" charset="0"/>
                <a:ea typeface="宋体" panose="02010600030101010101" pitchFamily="2" charset="-122"/>
              </a:defRPr>
            </a:lvl3pPr>
            <a:lvl4pPr marL="1600200" indent="-228600">
              <a:defRPr sz="1600">
                <a:solidFill>
                  <a:schemeClr val="tx1"/>
                </a:solidFill>
                <a:latin typeface="Arial" panose="020B0604020202090204" pitchFamily="34" charset="0"/>
                <a:ea typeface="宋体" panose="02010600030101010101" pitchFamily="2" charset="-122"/>
              </a:defRPr>
            </a:lvl4pPr>
            <a:lvl5pPr marL="2057400" indent="-228600">
              <a:defRPr sz="1600">
                <a:solidFill>
                  <a:schemeClr val="tx1"/>
                </a:solidFill>
                <a:latin typeface="Arial" panose="020B060402020209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9pPr>
          </a:lstStyle>
          <a:p>
            <a:pPr>
              <a:defRPr/>
            </a:pPr>
            <a:r>
              <a:rPr lang="zh-CN" altLang="en-US" sz="2400" b="1" dirty="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再展示</a:t>
            </a:r>
          </a:p>
        </p:txBody>
      </p:sp>
      <p:sp>
        <p:nvSpPr>
          <p:cNvPr id="51" name="矩形 50"/>
          <p:cNvSpPr/>
          <p:nvPr/>
        </p:nvSpPr>
        <p:spPr>
          <a:xfrm>
            <a:off x="1524285" y="1203638"/>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52" name="矩形 51"/>
          <p:cNvSpPr/>
          <p:nvPr/>
        </p:nvSpPr>
        <p:spPr>
          <a:xfrm>
            <a:off x="525663" y="1203638"/>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13321" name="文本框 14"/>
          <p:cNvSpPr txBox="1">
            <a:spLocks noChangeArrowheads="1"/>
          </p:cNvSpPr>
          <p:nvPr/>
        </p:nvSpPr>
        <p:spPr bwMode="auto">
          <a:xfrm>
            <a:off x="654050" y="422275"/>
            <a:ext cx="4033838"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defTabSz="685800" eaLnBrk="0" fontAlgn="base" hangingPunct="0">
              <a:spcBef>
                <a:spcPct val="0"/>
              </a:spcBef>
              <a:spcAft>
                <a:spcPct val="0"/>
              </a:spcAft>
              <a:defRPr sz="1400">
                <a:solidFill>
                  <a:schemeClr val="tx1"/>
                </a:solidFill>
                <a:latin typeface="Arial" pitchFamily="34" charset="0"/>
                <a:ea typeface="宋体" pitchFamily="2" charset="-122"/>
              </a:defRPr>
            </a:lvl6pPr>
            <a:lvl7pPr marL="2971800" indent="-228600" defTabSz="685800" eaLnBrk="0" fontAlgn="base" hangingPunct="0">
              <a:spcBef>
                <a:spcPct val="0"/>
              </a:spcBef>
              <a:spcAft>
                <a:spcPct val="0"/>
              </a:spcAft>
              <a:defRPr sz="1400">
                <a:solidFill>
                  <a:schemeClr val="tx1"/>
                </a:solidFill>
                <a:latin typeface="Arial" pitchFamily="34" charset="0"/>
                <a:ea typeface="宋体" pitchFamily="2" charset="-122"/>
              </a:defRPr>
            </a:lvl7pPr>
            <a:lvl8pPr marL="3429000" indent="-228600" defTabSz="685800" eaLnBrk="0" fontAlgn="base" hangingPunct="0">
              <a:spcBef>
                <a:spcPct val="0"/>
              </a:spcBef>
              <a:spcAft>
                <a:spcPct val="0"/>
              </a:spcAft>
              <a:defRPr sz="1400">
                <a:solidFill>
                  <a:schemeClr val="tx1"/>
                </a:solidFill>
                <a:latin typeface="Arial" pitchFamily="34" charset="0"/>
                <a:ea typeface="宋体" pitchFamily="2" charset="-122"/>
              </a:defRPr>
            </a:lvl8pPr>
            <a:lvl9pPr marL="3886200" indent="-228600" defTabSz="685800" eaLnBrk="0" fontAlgn="base" hangingPunct="0">
              <a:spcBef>
                <a:spcPct val="0"/>
              </a:spcBef>
              <a:spcAft>
                <a:spcPct val="0"/>
              </a:spcAft>
              <a:defRPr sz="1400">
                <a:solidFill>
                  <a:schemeClr val="tx1"/>
                </a:solidFill>
                <a:latin typeface="Arial" pitchFamily="34" charset="0"/>
                <a:ea typeface="宋体" pitchFamily="2" charset="-122"/>
              </a:defRPr>
            </a:lvl9pPr>
          </a:lstStyle>
          <a:p>
            <a:pPr eaLnBrk="1" hangingPunct="1"/>
            <a:r>
              <a:rPr lang="zh-CN" altLang="en-US" sz="3200" b="1">
                <a:solidFill>
                  <a:srgbClr val="875000"/>
                </a:solidFill>
                <a:latin typeface="幼圆" pitchFamily="49" charset="-122"/>
                <a:ea typeface="幼圆" pitchFamily="49" charset="-122"/>
              </a:rPr>
              <a:t>我会讲故事</a:t>
            </a:r>
          </a:p>
        </p:txBody>
      </p:sp>
      <p:pic>
        <p:nvPicPr>
          <p:cNvPr id="13322" name="图片 3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9550" y="488950"/>
            <a:ext cx="366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3" name="图片 4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1188" y="1995488"/>
            <a:ext cx="1104900" cy="158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4" name="TextBox 42"/>
          <p:cNvSpPr txBox="1">
            <a:spLocks noChangeArrowheads="1"/>
          </p:cNvSpPr>
          <p:nvPr/>
        </p:nvSpPr>
        <p:spPr bwMode="auto">
          <a:xfrm>
            <a:off x="1979613" y="1851025"/>
            <a:ext cx="6337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defTabSz="685800" eaLnBrk="0" fontAlgn="base" hangingPunct="0">
              <a:spcBef>
                <a:spcPct val="0"/>
              </a:spcBef>
              <a:spcAft>
                <a:spcPct val="0"/>
              </a:spcAft>
              <a:defRPr sz="1400">
                <a:solidFill>
                  <a:schemeClr val="tx1"/>
                </a:solidFill>
                <a:latin typeface="Arial" pitchFamily="34" charset="0"/>
                <a:ea typeface="宋体" pitchFamily="2" charset="-122"/>
              </a:defRPr>
            </a:lvl6pPr>
            <a:lvl7pPr marL="2971800" indent="-228600" defTabSz="685800" eaLnBrk="0" fontAlgn="base" hangingPunct="0">
              <a:spcBef>
                <a:spcPct val="0"/>
              </a:spcBef>
              <a:spcAft>
                <a:spcPct val="0"/>
              </a:spcAft>
              <a:defRPr sz="1400">
                <a:solidFill>
                  <a:schemeClr val="tx1"/>
                </a:solidFill>
                <a:latin typeface="Arial" pitchFamily="34" charset="0"/>
                <a:ea typeface="宋体" pitchFamily="2" charset="-122"/>
              </a:defRPr>
            </a:lvl7pPr>
            <a:lvl8pPr marL="3429000" indent="-228600" defTabSz="685800" eaLnBrk="0" fontAlgn="base" hangingPunct="0">
              <a:spcBef>
                <a:spcPct val="0"/>
              </a:spcBef>
              <a:spcAft>
                <a:spcPct val="0"/>
              </a:spcAft>
              <a:defRPr sz="1400">
                <a:solidFill>
                  <a:schemeClr val="tx1"/>
                </a:solidFill>
                <a:latin typeface="Arial" pitchFamily="34" charset="0"/>
                <a:ea typeface="宋体" pitchFamily="2" charset="-122"/>
              </a:defRPr>
            </a:lvl8pPr>
            <a:lvl9pPr marL="3886200" indent="-228600" defTabSz="685800" eaLnBrk="0" fontAlgn="base" hangingPunct="0">
              <a:spcBef>
                <a:spcPct val="0"/>
              </a:spcBef>
              <a:spcAft>
                <a:spcPct val="0"/>
              </a:spcAft>
              <a:defRPr sz="1400">
                <a:solidFill>
                  <a:schemeClr val="tx1"/>
                </a:solidFill>
                <a:latin typeface="Arial" pitchFamily="34" charset="0"/>
                <a:ea typeface="宋体" pitchFamily="2" charset="-122"/>
              </a:defRPr>
            </a:lvl9pPr>
          </a:lstStyle>
          <a:p>
            <a:pPr eaLnBrk="1" hangingPunct="1"/>
            <a:r>
              <a:rPr lang="zh-CN" altLang="en-US" sz="2800" dirty="0">
                <a:latin typeface="Times New Roman" pitchFamily="18" charset="0"/>
                <a:ea typeface="微软雅黑" pitchFamily="34" charset="-122"/>
              </a:rPr>
              <a:t>二、小组推举出最佳选手，上台比赛</a:t>
            </a:r>
          </a:p>
        </p:txBody>
      </p:sp>
      <p:sp>
        <p:nvSpPr>
          <p:cNvPr id="10" name="TextBox 9"/>
          <p:cNvSpPr txBox="1"/>
          <p:nvPr/>
        </p:nvSpPr>
        <p:spPr>
          <a:xfrm>
            <a:off x="1979613" y="3003550"/>
            <a:ext cx="5976937" cy="831850"/>
          </a:xfrm>
          <a:prstGeom prst="rect">
            <a:avLst/>
          </a:prstGeom>
          <a:solidFill>
            <a:schemeClr val="accent2">
              <a:lumMod val="20000"/>
              <a:lumOff val="80000"/>
            </a:schemeClr>
          </a:solidFill>
          <a:ln>
            <a:solidFill>
              <a:srgbClr val="A38302"/>
            </a:solidFill>
          </a:ln>
        </p:spPr>
        <p:txBody>
          <a:bodyPr>
            <a:spAutoFit/>
          </a:bodyPr>
          <a:lstStyle/>
          <a:p>
            <a:pPr fontAlgn="auto">
              <a:spcBef>
                <a:spcPts val="0"/>
              </a:spcBef>
              <a:spcAft>
                <a:spcPts val="0"/>
              </a:spcAft>
              <a:defRPr/>
            </a:pPr>
            <a:r>
              <a:rPr lang="zh-CN" altLang="en-US" sz="2400" dirty="0">
                <a:latin typeface="楷体" panose="02010609060101010101" pitchFamily="49" charset="-122"/>
                <a:ea typeface="楷体" panose="02010609060101010101" pitchFamily="49" charset="-122"/>
              </a:rPr>
              <a:t>讲清楚故事的细节。</a:t>
            </a:r>
            <a:endParaRPr lang="en-US" altLang="zh-CN" sz="2400" dirty="0">
              <a:latin typeface="楷体" panose="02010609060101010101" pitchFamily="49" charset="-122"/>
              <a:ea typeface="楷体" panose="02010609060101010101" pitchFamily="49" charset="-122"/>
            </a:endParaRPr>
          </a:p>
          <a:p>
            <a:pPr fontAlgn="auto">
              <a:spcBef>
                <a:spcPts val="0"/>
              </a:spcBef>
              <a:spcAft>
                <a:spcPts val="0"/>
              </a:spcAft>
              <a:defRPr/>
            </a:pPr>
            <a:r>
              <a:rPr lang="zh-CN" altLang="en-US" sz="2400" dirty="0">
                <a:latin typeface="楷体" panose="02010609060101010101" pitchFamily="49" charset="-122"/>
                <a:ea typeface="楷体" panose="02010609060101010101" pitchFamily="49" charset="-122"/>
              </a:rPr>
              <a:t>讲故事的时候，可以配上相应的动作和表情。</a:t>
            </a: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1"/>
          <p:cNvSpPr>
            <a:spLocks noChangeArrowheads="1"/>
          </p:cNvSpPr>
          <p:nvPr/>
        </p:nvSpPr>
        <p:spPr bwMode="auto">
          <a:xfrm>
            <a:off x="1908175" y="2066925"/>
            <a:ext cx="5040313"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spAutoFit/>
          </a:bodyPr>
          <a:lstStyle/>
          <a:p>
            <a:pPr indent="200025"/>
            <a:r>
              <a:rPr lang="zh-CN" altLang="en-US" sz="3200" b="1" dirty="0">
                <a:solidFill>
                  <a:srgbClr val="000000"/>
                </a:solidFill>
                <a:latin typeface="楷体" pitchFamily="49" charset="-122"/>
                <a:ea typeface="楷体" pitchFamily="49" charset="-122"/>
              </a:rPr>
              <a:t>评出最佳“讲故事大王”</a:t>
            </a:r>
            <a:endParaRPr lang="zh-CN" altLang="en-US" sz="3200" b="1" dirty="0">
              <a:latin typeface="楷体" pitchFamily="49" charset="-122"/>
              <a:ea typeface="楷体" pitchFamily="49" charset="-122"/>
            </a:endParaRPr>
          </a:p>
        </p:txBody>
      </p:sp>
      <p:pic>
        <p:nvPicPr>
          <p:cNvPr id="14339" name="图片 2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250825" y="1635125"/>
            <a:ext cx="1331913"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3905"/>
                                        </p:tgtEl>
                                        <p:attrNameLst>
                                          <p:attrName>style.visibility</p:attrName>
                                        </p:attrNameLst>
                                      </p:cBhvr>
                                      <p:to>
                                        <p:strVal val="visible"/>
                                      </p:to>
                                    </p:set>
                                    <p:animEffect transition="in" filter="wipe(left)">
                                      <p:cBhvr>
                                        <p:cTn id="7" dur="500"/>
                                        <p:tgtEl>
                                          <p:spTgt spid="1239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5"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3"/>
          <p:cNvSpPr txBox="1">
            <a:spLocks noChangeArrowheads="1"/>
          </p:cNvSpPr>
          <p:nvPr/>
        </p:nvSpPr>
        <p:spPr bwMode="auto">
          <a:xfrm>
            <a:off x="395288" y="484188"/>
            <a:ext cx="19446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defTabSz="685800" eaLnBrk="0" fontAlgn="base" hangingPunct="0">
              <a:spcBef>
                <a:spcPct val="0"/>
              </a:spcBef>
              <a:spcAft>
                <a:spcPct val="0"/>
              </a:spcAft>
              <a:defRPr sz="1400">
                <a:solidFill>
                  <a:schemeClr val="tx1"/>
                </a:solidFill>
                <a:latin typeface="Arial" pitchFamily="34" charset="0"/>
                <a:ea typeface="宋体" pitchFamily="2" charset="-122"/>
              </a:defRPr>
            </a:lvl6pPr>
            <a:lvl7pPr marL="2971800" indent="-228600" defTabSz="685800" eaLnBrk="0" fontAlgn="base" hangingPunct="0">
              <a:spcBef>
                <a:spcPct val="0"/>
              </a:spcBef>
              <a:spcAft>
                <a:spcPct val="0"/>
              </a:spcAft>
              <a:defRPr sz="1400">
                <a:solidFill>
                  <a:schemeClr val="tx1"/>
                </a:solidFill>
                <a:latin typeface="Arial" pitchFamily="34" charset="0"/>
                <a:ea typeface="宋体" pitchFamily="2" charset="-122"/>
              </a:defRPr>
            </a:lvl7pPr>
            <a:lvl8pPr marL="3429000" indent="-228600" defTabSz="685800" eaLnBrk="0" fontAlgn="base" hangingPunct="0">
              <a:spcBef>
                <a:spcPct val="0"/>
              </a:spcBef>
              <a:spcAft>
                <a:spcPct val="0"/>
              </a:spcAft>
              <a:defRPr sz="1400">
                <a:solidFill>
                  <a:schemeClr val="tx1"/>
                </a:solidFill>
                <a:latin typeface="Arial" pitchFamily="34" charset="0"/>
                <a:ea typeface="宋体" pitchFamily="2" charset="-122"/>
              </a:defRPr>
            </a:lvl8pPr>
            <a:lvl9pPr marL="3886200" indent="-228600" defTabSz="685800" eaLnBrk="0" fontAlgn="base" hangingPunct="0">
              <a:spcBef>
                <a:spcPct val="0"/>
              </a:spcBef>
              <a:spcAft>
                <a:spcPct val="0"/>
              </a:spcAft>
              <a:defRPr sz="1400">
                <a:solidFill>
                  <a:schemeClr val="tx1"/>
                </a:solidFill>
                <a:latin typeface="Arial" pitchFamily="34" charset="0"/>
                <a:ea typeface="宋体" pitchFamily="2" charset="-122"/>
              </a:defRPr>
            </a:lvl9pPr>
          </a:lstStyle>
          <a:p>
            <a:pPr eaLnBrk="1" hangingPunct="1"/>
            <a:r>
              <a:rPr lang="zh-CN" altLang="en-US" sz="2400" dirty="0">
                <a:latin typeface="Times New Roman" pitchFamily="18" charset="0"/>
                <a:ea typeface="微软雅黑" pitchFamily="34" charset="-122"/>
              </a:rPr>
              <a:t>故事示例</a:t>
            </a:r>
          </a:p>
        </p:txBody>
      </p:sp>
      <p:sp>
        <p:nvSpPr>
          <p:cNvPr id="16387" name="矩形 4"/>
          <p:cNvSpPr>
            <a:spLocks noChangeArrowheads="1"/>
          </p:cNvSpPr>
          <p:nvPr/>
        </p:nvSpPr>
        <p:spPr bwMode="auto">
          <a:xfrm>
            <a:off x="395288" y="987425"/>
            <a:ext cx="842486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latin typeface="楷体" pitchFamily="49" charset="-122"/>
                <a:ea typeface="楷体" pitchFamily="49" charset="-122"/>
              </a:rPr>
              <a:t>    白蛇传讲述的白蛇精白素贞和人类许仙的爱情故事。内容大概是白蛇精白素贞和丫环青蛇精小青在杭州游西湖时爱上人类男子许仙并结婚，金山寺和尚法海见不得人家感情好，便把许仙骗到金山寺软禁，白娘子救夫心切，引钱塘江水水漫金山。但是水势过大，两人失散。后来在西湖断桥上找到对方。当然脾气不好的小青生气挥剑相向，后来白娘子说情，许仙赔礼道歉才罢休。后来法海不知从哪里找来一个金钵，将白娘子收伏并压在雷锋塔下。直到二十年后，白娘子的儿子救出母亲，夫妻得以团圆。相传法海后来在雷锋塔倒后，怕被追杀，躲到贝壳里了。</a:t>
            </a:r>
          </a:p>
        </p:txBody>
      </p:sp>
    </p:spTree>
  </p:cSld>
  <p:clrMapOvr>
    <a:masterClrMapping/>
  </p:clrMapOvr>
  <p:transition spd="slow">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2"/>
          <p:cNvSpPr>
            <a:spLocks noChangeArrowheads="1"/>
          </p:cNvSpPr>
          <p:nvPr/>
        </p:nvSpPr>
        <p:spPr bwMode="auto">
          <a:xfrm>
            <a:off x="468313" y="771525"/>
            <a:ext cx="8675687"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latin typeface="楷体" pitchFamily="49" charset="-122"/>
                <a:ea typeface="楷体" pitchFamily="49" charset="-122"/>
              </a:rPr>
              <a:t>   粱祝说的是千金小姐祝英台女扮男装到书院读书爱上同窗好友梁山伯，后来家里要祝英台回家，梁山伯十八里相送。祝英台欲表明身份，在暗示无果情况下说家中有一小妹要梁山伯来提亲。梁山伯到祝英台家中拜访，才得知就是祝英台本人，两人心心相印却晚来一步，祝家父母已把祝英台许给马家公子马文才。梁山伯郁郁而终。死后要求葬在祝英台出嫁的路上。祝英台成亲那一天狂风大作，拦住花轿。祝英台趁机跳出花轿祭拜梁山伯后，跳进坟墓与之合葬。从坟墓里飞出两只色彩斑斓的蝴蝶，谓之化蝶。</a:t>
            </a:r>
          </a:p>
        </p:txBody>
      </p:sp>
    </p:spTree>
  </p:cSld>
  <p:clrMapOvr>
    <a:masterClrMapping/>
  </p:clrMapOvr>
  <p:transition spd="slow">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1145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87574"/>
            <a:ext cx="7848872" cy="2039020"/>
          </a:xfrm>
          <a:prstGeom prst="rect">
            <a:avLst/>
          </a:prstGeom>
          <a:solidFill>
            <a:schemeClr val="bg1"/>
          </a:solidFill>
          <a:effectLst>
            <a:softEdge rad="127000"/>
          </a:effectLst>
        </p:spPr>
        <p:txBody>
          <a:bodyPr lIns="68580" tIns="34290" rIns="68580" bIns="34290">
            <a:spAutoFit/>
          </a:bodyPr>
          <a:lstStyle/>
          <a:p>
            <a:pPr indent="457200" algn="just" fontAlgn="auto">
              <a:spcBef>
                <a:spcPts val="0"/>
              </a:spcBef>
              <a:spcAft>
                <a:spcPts val="0"/>
              </a:spcAft>
              <a:defRPr/>
            </a:pPr>
            <a:r>
              <a:rPr lang="zh-CN" altLang="en-US" sz="3200" dirty="0" smtClean="0">
                <a:latin typeface="楷体" panose="02010609060101010101" pitchFamily="49" charset="-122"/>
                <a:ea typeface="楷体" panose="02010609060101010101" pitchFamily="49" charset="-122"/>
              </a:rPr>
              <a:t>  民</a:t>
            </a:r>
            <a:r>
              <a:rPr lang="zh-CN" altLang="en-US" sz="3200" dirty="0">
                <a:latin typeface="楷体" panose="02010609060101010101" pitchFamily="49" charset="-122"/>
                <a:ea typeface="楷体" panose="02010609060101010101" pitchFamily="49" charset="-122"/>
              </a:rPr>
              <a:t>间故事语言平实，情节生动，深受人民的喜爱。除了</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猎人海力布</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牛郎织女</a:t>
            </a:r>
            <a:r>
              <a:rPr lang="en-US" altLang="zh-CN" sz="3200" dirty="0">
                <a:latin typeface="楷体" panose="02010609060101010101" pitchFamily="49" charset="-122"/>
                <a:ea typeface="楷体" panose="02010609060101010101" pitchFamily="49" charset="-122"/>
              </a:rPr>
              <a:t>》</a:t>
            </a:r>
            <a:r>
              <a:rPr lang="zh-CN" altLang="en-US" sz="3200" dirty="0">
                <a:latin typeface="楷体" panose="02010609060101010101" pitchFamily="49" charset="-122"/>
                <a:ea typeface="楷体" panose="02010609060101010101" pitchFamily="49" charset="-122"/>
              </a:rPr>
              <a:t>，你还知道哪些民间故事？我们来开个民间故事会吧。</a:t>
            </a:r>
          </a:p>
        </p:txBody>
      </p:sp>
      <p:sp>
        <p:nvSpPr>
          <p:cNvPr id="2" name="文本框 1"/>
          <p:cNvSpPr txBox="1"/>
          <p:nvPr/>
        </p:nvSpPr>
        <p:spPr>
          <a:xfrm>
            <a:off x="2123728" y="267494"/>
            <a:ext cx="1872208"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8313" y="527050"/>
            <a:ext cx="3467100" cy="585788"/>
          </a:xfrm>
          <a:prstGeom prst="rect">
            <a:avLst/>
          </a:prstGeom>
        </p:spPr>
        <p:txBody>
          <a:bodyPr wrap="none">
            <a:spAutoFit/>
          </a:bodyPr>
          <a:lstStyle/>
          <a:p>
            <a:pPr fontAlgn="auto">
              <a:spcBef>
                <a:spcPts val="0"/>
              </a:spcBef>
              <a:spcAft>
                <a:spcPts val="0"/>
              </a:spcAft>
              <a:defRPr/>
            </a:pPr>
            <a:r>
              <a:rPr lang="zh-CN" altLang="en-US" sz="3200" b="1" dirty="0">
                <a:solidFill>
                  <a:srgbClr val="0000FF"/>
                </a:solidFill>
                <a:latin typeface="+mj-ea"/>
                <a:ea typeface="+mn-ea"/>
              </a:rPr>
              <a:t>中国四大民间故事</a:t>
            </a:r>
          </a:p>
        </p:txBody>
      </p:sp>
      <p:sp>
        <p:nvSpPr>
          <p:cNvPr id="5123" name="矩形 2"/>
          <p:cNvSpPr>
            <a:spLocks noChangeArrowheads="1"/>
          </p:cNvSpPr>
          <p:nvPr/>
        </p:nvSpPr>
        <p:spPr bwMode="auto">
          <a:xfrm>
            <a:off x="214313" y="1255713"/>
            <a:ext cx="8501062" cy="304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3200" dirty="0">
                <a:latin typeface="楷体" pitchFamily="49" charset="-122"/>
                <a:ea typeface="楷体" pitchFamily="49" charset="-122"/>
              </a:rPr>
              <a:t>    中国是一个幅员辽阔、历史悠久的国家，孕育了无数令人神往的民间故事。其中，最具有中国特色的是著名的</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牛郎织女</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孟姜女</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梁山伯与祝英台</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和</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白蛇传</a:t>
            </a:r>
            <a:r>
              <a:rPr lang="en-US" altLang="zh-CN" sz="3200" dirty="0">
                <a:latin typeface="楷体" pitchFamily="49" charset="-122"/>
                <a:ea typeface="楷体" pitchFamily="49" charset="-122"/>
              </a:rPr>
              <a:t>》</a:t>
            </a:r>
            <a:r>
              <a:rPr lang="zh-CN" altLang="en-US" sz="3200" dirty="0">
                <a:latin typeface="楷体" pitchFamily="49" charset="-122"/>
                <a:ea typeface="楷体" pitchFamily="49" charset="-122"/>
              </a:rPr>
              <a:t>等四大民间故事。这四大民间故事流传最广，影响最大。</a:t>
            </a:r>
            <a:endParaRPr lang="zh-CN" altLang="en-US" sz="3200" b="1" dirty="0">
              <a:latin typeface="楷体" pitchFamily="49" charset="-122"/>
              <a:ea typeface="楷体" pitchFamily="49" charset="-122"/>
            </a:endParaRPr>
          </a:p>
        </p:txBody>
      </p:sp>
    </p:spTree>
  </p:cSld>
  <p:clrMapOvr>
    <a:masterClrMapping/>
  </p:clrMapOvr>
  <p:transition spd="slow">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5"/>
          <p:cNvSpPr>
            <a:spLocks noChangeArrowheads="1"/>
          </p:cNvSpPr>
          <p:nvPr/>
        </p:nvSpPr>
        <p:spPr bwMode="auto">
          <a:xfrm>
            <a:off x="323850" y="419100"/>
            <a:ext cx="1825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a:latin typeface="Times New Roman" pitchFamily="18" charset="0"/>
                <a:ea typeface="微软雅黑" pitchFamily="34" charset="-122"/>
              </a:rPr>
              <a:t>牛郎织女</a:t>
            </a:r>
          </a:p>
        </p:txBody>
      </p:sp>
      <p:pic>
        <p:nvPicPr>
          <p:cNvPr id="6147"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7538" y="1131888"/>
            <a:ext cx="3529012"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42988" y="1131888"/>
            <a:ext cx="3313112"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5"/>
          <p:cNvSpPr>
            <a:spLocks noChangeArrowheads="1"/>
          </p:cNvSpPr>
          <p:nvPr/>
        </p:nvSpPr>
        <p:spPr bwMode="auto">
          <a:xfrm>
            <a:off x="323850" y="419100"/>
            <a:ext cx="1416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a:latin typeface="Times New Roman" pitchFamily="18" charset="0"/>
                <a:ea typeface="微软雅黑" pitchFamily="34" charset="-122"/>
              </a:rPr>
              <a:t>孟姜女</a:t>
            </a:r>
          </a:p>
        </p:txBody>
      </p:sp>
      <p:pic>
        <p:nvPicPr>
          <p:cNvPr id="7171"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4213" y="1492250"/>
            <a:ext cx="3603625" cy="233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4" descr="http://guoxue.k618.cn/pdjd/201501/W02015010547518672089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27538" y="1492250"/>
            <a:ext cx="3457575"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5"/>
          <p:cNvSpPr>
            <a:spLocks noChangeArrowheads="1"/>
          </p:cNvSpPr>
          <p:nvPr/>
        </p:nvSpPr>
        <p:spPr bwMode="auto">
          <a:xfrm>
            <a:off x="323850" y="419100"/>
            <a:ext cx="3057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a:latin typeface="Times New Roman" pitchFamily="18" charset="0"/>
                <a:ea typeface="微软雅黑" pitchFamily="34" charset="-122"/>
              </a:rPr>
              <a:t>梁山伯与祝英台</a:t>
            </a:r>
          </a:p>
        </p:txBody>
      </p:sp>
      <p:pic>
        <p:nvPicPr>
          <p:cNvPr id="8195" name="Picture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55650" y="1203325"/>
            <a:ext cx="3400425"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356100" y="1203325"/>
            <a:ext cx="3311525"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5"/>
          <p:cNvSpPr>
            <a:spLocks noChangeArrowheads="1"/>
          </p:cNvSpPr>
          <p:nvPr/>
        </p:nvSpPr>
        <p:spPr bwMode="auto">
          <a:xfrm>
            <a:off x="323850" y="419100"/>
            <a:ext cx="1416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a:latin typeface="Times New Roman" pitchFamily="18" charset="0"/>
                <a:ea typeface="微软雅黑" pitchFamily="34" charset="-122"/>
              </a:rPr>
              <a:t>白蛇传</a:t>
            </a:r>
          </a:p>
        </p:txBody>
      </p:sp>
      <p:pic>
        <p:nvPicPr>
          <p:cNvPr id="921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00113" y="1347788"/>
            <a:ext cx="3417887"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56100" y="1347788"/>
            <a:ext cx="3384550"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11"/>
          <p:cNvSpPr txBox="1">
            <a:spLocks noChangeArrowheads="1"/>
          </p:cNvSpPr>
          <p:nvPr/>
        </p:nvSpPr>
        <p:spPr bwMode="auto">
          <a:xfrm>
            <a:off x="504825" y="1131888"/>
            <a:ext cx="1122363" cy="438150"/>
          </a:xfrm>
          <a:prstGeom prst="rect">
            <a:avLst/>
          </a:prstGeom>
          <a:noFill/>
          <a:ln>
            <a:noFill/>
          </a:ln>
          <a:extLst/>
        </p:spPr>
        <p:txBody>
          <a:bodyPr lIns="68580" tIns="34290" rIns="68580" bIns="34290">
            <a:spAutoFit/>
          </a:bodyPr>
          <a:lstStyle>
            <a:lvl1pPr>
              <a:defRPr sz="1600">
                <a:solidFill>
                  <a:schemeClr val="tx1"/>
                </a:solidFill>
                <a:latin typeface="Arial" panose="020B0604020202090204" pitchFamily="34" charset="0"/>
                <a:ea typeface="宋体" panose="02010600030101010101" pitchFamily="2" charset="-122"/>
              </a:defRPr>
            </a:lvl1pPr>
            <a:lvl2pPr marL="742950" indent="-285750">
              <a:defRPr sz="1600">
                <a:solidFill>
                  <a:schemeClr val="tx1"/>
                </a:solidFill>
                <a:latin typeface="Arial" panose="020B0604020202090204" pitchFamily="34" charset="0"/>
                <a:ea typeface="宋体" panose="02010600030101010101" pitchFamily="2" charset="-122"/>
              </a:defRPr>
            </a:lvl2pPr>
            <a:lvl3pPr marL="1143000" indent="-228600">
              <a:defRPr sz="1600">
                <a:solidFill>
                  <a:schemeClr val="tx1"/>
                </a:solidFill>
                <a:latin typeface="Arial" panose="020B0604020202090204" pitchFamily="34" charset="0"/>
                <a:ea typeface="宋体" panose="02010600030101010101" pitchFamily="2" charset="-122"/>
              </a:defRPr>
            </a:lvl3pPr>
            <a:lvl4pPr marL="1600200" indent="-228600">
              <a:defRPr sz="1600">
                <a:solidFill>
                  <a:schemeClr val="tx1"/>
                </a:solidFill>
                <a:latin typeface="Arial" panose="020B0604020202090204" pitchFamily="34" charset="0"/>
                <a:ea typeface="宋体" panose="02010600030101010101" pitchFamily="2" charset="-122"/>
              </a:defRPr>
            </a:lvl4pPr>
            <a:lvl5pPr marL="2057400" indent="-228600">
              <a:defRPr sz="1600">
                <a:solidFill>
                  <a:schemeClr val="tx1"/>
                </a:solidFill>
                <a:latin typeface="Arial" panose="020B060402020209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9pPr>
          </a:lstStyle>
          <a:p>
            <a:pPr>
              <a:defRPr/>
            </a:pPr>
            <a:r>
              <a:rPr lang="zh-CN" altLang="en-US" sz="2400" b="1" dirty="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选故事</a:t>
            </a:r>
          </a:p>
        </p:txBody>
      </p:sp>
      <p:sp>
        <p:nvSpPr>
          <p:cNvPr id="51" name="矩形 50"/>
          <p:cNvSpPr/>
          <p:nvPr/>
        </p:nvSpPr>
        <p:spPr>
          <a:xfrm>
            <a:off x="1524285" y="1203638"/>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52" name="矩形 51"/>
          <p:cNvSpPr/>
          <p:nvPr/>
        </p:nvSpPr>
        <p:spPr>
          <a:xfrm>
            <a:off x="525663" y="1203638"/>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10249" name="文本框 14"/>
          <p:cNvSpPr txBox="1">
            <a:spLocks noChangeArrowheads="1"/>
          </p:cNvSpPr>
          <p:nvPr/>
        </p:nvSpPr>
        <p:spPr bwMode="auto">
          <a:xfrm>
            <a:off x="654050" y="422275"/>
            <a:ext cx="4033838"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defTabSz="685800" eaLnBrk="0" fontAlgn="base" hangingPunct="0">
              <a:spcBef>
                <a:spcPct val="0"/>
              </a:spcBef>
              <a:spcAft>
                <a:spcPct val="0"/>
              </a:spcAft>
              <a:defRPr sz="1400">
                <a:solidFill>
                  <a:schemeClr val="tx1"/>
                </a:solidFill>
                <a:latin typeface="Arial" pitchFamily="34" charset="0"/>
                <a:ea typeface="宋体" pitchFamily="2" charset="-122"/>
              </a:defRPr>
            </a:lvl6pPr>
            <a:lvl7pPr marL="2971800" indent="-228600" defTabSz="685800" eaLnBrk="0" fontAlgn="base" hangingPunct="0">
              <a:spcBef>
                <a:spcPct val="0"/>
              </a:spcBef>
              <a:spcAft>
                <a:spcPct val="0"/>
              </a:spcAft>
              <a:defRPr sz="1400">
                <a:solidFill>
                  <a:schemeClr val="tx1"/>
                </a:solidFill>
                <a:latin typeface="Arial" pitchFamily="34" charset="0"/>
                <a:ea typeface="宋体" pitchFamily="2" charset="-122"/>
              </a:defRPr>
            </a:lvl7pPr>
            <a:lvl8pPr marL="3429000" indent="-228600" defTabSz="685800" eaLnBrk="0" fontAlgn="base" hangingPunct="0">
              <a:spcBef>
                <a:spcPct val="0"/>
              </a:spcBef>
              <a:spcAft>
                <a:spcPct val="0"/>
              </a:spcAft>
              <a:defRPr sz="1400">
                <a:solidFill>
                  <a:schemeClr val="tx1"/>
                </a:solidFill>
                <a:latin typeface="Arial" pitchFamily="34" charset="0"/>
                <a:ea typeface="宋体" pitchFamily="2" charset="-122"/>
              </a:defRPr>
            </a:lvl8pPr>
            <a:lvl9pPr marL="3886200" indent="-228600" defTabSz="685800" eaLnBrk="0" fontAlgn="base" hangingPunct="0">
              <a:spcBef>
                <a:spcPct val="0"/>
              </a:spcBef>
              <a:spcAft>
                <a:spcPct val="0"/>
              </a:spcAft>
              <a:defRPr sz="1400">
                <a:solidFill>
                  <a:schemeClr val="tx1"/>
                </a:solidFill>
                <a:latin typeface="Arial" pitchFamily="34" charset="0"/>
                <a:ea typeface="宋体" pitchFamily="2" charset="-122"/>
              </a:defRPr>
            </a:lvl9pPr>
          </a:lstStyle>
          <a:p>
            <a:pPr eaLnBrk="1" hangingPunct="1"/>
            <a:r>
              <a:rPr lang="zh-CN" altLang="en-US" sz="3200" b="1" dirty="0">
                <a:solidFill>
                  <a:srgbClr val="875000"/>
                </a:solidFill>
                <a:latin typeface="幼圆" pitchFamily="49" charset="-122"/>
                <a:ea typeface="幼圆" pitchFamily="49" charset="-122"/>
              </a:rPr>
              <a:t>我会讲故事</a:t>
            </a:r>
          </a:p>
        </p:txBody>
      </p:sp>
      <p:pic>
        <p:nvPicPr>
          <p:cNvPr id="10250" name="图片 3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9550" y="488950"/>
            <a:ext cx="366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图片 4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1188" y="1995488"/>
            <a:ext cx="1104900" cy="158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2" name="TextBox 42"/>
          <p:cNvSpPr txBox="1">
            <a:spLocks noChangeArrowheads="1"/>
          </p:cNvSpPr>
          <p:nvPr/>
        </p:nvSpPr>
        <p:spPr bwMode="auto">
          <a:xfrm>
            <a:off x="1979613" y="1276350"/>
            <a:ext cx="54006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defTabSz="685800" eaLnBrk="0" fontAlgn="base" hangingPunct="0">
              <a:spcBef>
                <a:spcPct val="0"/>
              </a:spcBef>
              <a:spcAft>
                <a:spcPct val="0"/>
              </a:spcAft>
              <a:defRPr sz="1400">
                <a:solidFill>
                  <a:schemeClr val="tx1"/>
                </a:solidFill>
                <a:latin typeface="Arial" pitchFamily="34" charset="0"/>
                <a:ea typeface="宋体" pitchFamily="2" charset="-122"/>
              </a:defRPr>
            </a:lvl6pPr>
            <a:lvl7pPr marL="2971800" indent="-228600" defTabSz="685800" eaLnBrk="0" fontAlgn="base" hangingPunct="0">
              <a:spcBef>
                <a:spcPct val="0"/>
              </a:spcBef>
              <a:spcAft>
                <a:spcPct val="0"/>
              </a:spcAft>
              <a:defRPr sz="1400">
                <a:solidFill>
                  <a:schemeClr val="tx1"/>
                </a:solidFill>
                <a:latin typeface="Arial" pitchFamily="34" charset="0"/>
                <a:ea typeface="宋体" pitchFamily="2" charset="-122"/>
              </a:defRPr>
            </a:lvl7pPr>
            <a:lvl8pPr marL="3429000" indent="-228600" defTabSz="685800" eaLnBrk="0" fontAlgn="base" hangingPunct="0">
              <a:spcBef>
                <a:spcPct val="0"/>
              </a:spcBef>
              <a:spcAft>
                <a:spcPct val="0"/>
              </a:spcAft>
              <a:defRPr sz="1400">
                <a:solidFill>
                  <a:schemeClr val="tx1"/>
                </a:solidFill>
                <a:latin typeface="Arial" pitchFamily="34" charset="0"/>
                <a:ea typeface="宋体" pitchFamily="2" charset="-122"/>
              </a:defRPr>
            </a:lvl8pPr>
            <a:lvl9pPr marL="3886200" indent="-228600" defTabSz="685800" eaLnBrk="0" fontAlgn="base" hangingPunct="0">
              <a:spcBef>
                <a:spcPct val="0"/>
              </a:spcBef>
              <a:spcAft>
                <a:spcPct val="0"/>
              </a:spcAft>
              <a:defRPr sz="1400">
                <a:solidFill>
                  <a:schemeClr val="tx1"/>
                </a:solidFill>
                <a:latin typeface="Arial" pitchFamily="34" charset="0"/>
                <a:ea typeface="宋体" pitchFamily="2" charset="-122"/>
              </a:defRPr>
            </a:lvl9pPr>
          </a:lstStyle>
          <a:p>
            <a:pPr eaLnBrk="1" hangingPunct="1"/>
            <a:r>
              <a:rPr lang="zh-CN" altLang="en-US" sz="2800" dirty="0">
                <a:latin typeface="Times New Roman" pitchFamily="18" charset="0"/>
                <a:ea typeface="微软雅黑" pitchFamily="34" charset="-122"/>
              </a:rPr>
              <a:t>民间故事有很多，你要选择哪个民间故事来讲呢？</a:t>
            </a:r>
          </a:p>
        </p:txBody>
      </p:sp>
      <p:sp>
        <p:nvSpPr>
          <p:cNvPr id="44" name="TextBox 43"/>
          <p:cNvSpPr txBox="1">
            <a:spLocks noChangeArrowheads="1"/>
          </p:cNvSpPr>
          <p:nvPr/>
        </p:nvSpPr>
        <p:spPr bwMode="auto">
          <a:xfrm>
            <a:off x="2124075" y="2427288"/>
            <a:ext cx="5111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defTabSz="685800" eaLnBrk="0" fontAlgn="base" hangingPunct="0">
              <a:spcBef>
                <a:spcPct val="0"/>
              </a:spcBef>
              <a:spcAft>
                <a:spcPct val="0"/>
              </a:spcAft>
              <a:defRPr sz="1400">
                <a:solidFill>
                  <a:schemeClr val="tx1"/>
                </a:solidFill>
                <a:latin typeface="Arial" pitchFamily="34" charset="0"/>
                <a:ea typeface="宋体" pitchFamily="2" charset="-122"/>
              </a:defRPr>
            </a:lvl6pPr>
            <a:lvl7pPr marL="2971800" indent="-228600" defTabSz="685800" eaLnBrk="0" fontAlgn="base" hangingPunct="0">
              <a:spcBef>
                <a:spcPct val="0"/>
              </a:spcBef>
              <a:spcAft>
                <a:spcPct val="0"/>
              </a:spcAft>
              <a:defRPr sz="1400">
                <a:solidFill>
                  <a:schemeClr val="tx1"/>
                </a:solidFill>
                <a:latin typeface="Arial" pitchFamily="34" charset="0"/>
                <a:ea typeface="宋体" pitchFamily="2" charset="-122"/>
              </a:defRPr>
            </a:lvl7pPr>
            <a:lvl8pPr marL="3429000" indent="-228600" defTabSz="685800" eaLnBrk="0" fontAlgn="base" hangingPunct="0">
              <a:spcBef>
                <a:spcPct val="0"/>
              </a:spcBef>
              <a:spcAft>
                <a:spcPct val="0"/>
              </a:spcAft>
              <a:defRPr sz="1400">
                <a:solidFill>
                  <a:schemeClr val="tx1"/>
                </a:solidFill>
                <a:latin typeface="Arial" pitchFamily="34" charset="0"/>
                <a:ea typeface="宋体" pitchFamily="2" charset="-122"/>
              </a:defRPr>
            </a:lvl8pPr>
            <a:lvl9pPr marL="3886200" indent="-228600" defTabSz="685800" eaLnBrk="0" fontAlgn="base" hangingPunct="0">
              <a:spcBef>
                <a:spcPct val="0"/>
              </a:spcBef>
              <a:spcAft>
                <a:spcPct val="0"/>
              </a:spcAft>
              <a:defRPr sz="1400">
                <a:solidFill>
                  <a:schemeClr val="tx1"/>
                </a:solidFill>
                <a:latin typeface="Arial" pitchFamily="34" charset="0"/>
                <a:ea typeface="宋体" pitchFamily="2" charset="-122"/>
              </a:defRPr>
            </a:lvl9pPr>
          </a:lstStyle>
          <a:p>
            <a:pPr eaLnBrk="1" hangingPunct="1"/>
            <a:r>
              <a:rPr lang="zh-CN" altLang="en-US" sz="2400" dirty="0">
                <a:latin typeface="楷体" pitchFamily="49" charset="-122"/>
                <a:ea typeface="楷体" pitchFamily="49" charset="-122"/>
              </a:rPr>
              <a:t>小组交流，选出自己喜欢的民间故事，如果知道的民间故事不多，也可以改编或者扩写课文中的情节。</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blinds(horizontal)">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11"/>
          <p:cNvSpPr txBox="1">
            <a:spLocks noChangeArrowheads="1"/>
          </p:cNvSpPr>
          <p:nvPr/>
        </p:nvSpPr>
        <p:spPr bwMode="auto">
          <a:xfrm>
            <a:off x="504825" y="1131888"/>
            <a:ext cx="1122363" cy="438150"/>
          </a:xfrm>
          <a:prstGeom prst="rect">
            <a:avLst/>
          </a:prstGeom>
          <a:noFill/>
          <a:ln>
            <a:noFill/>
          </a:ln>
          <a:extLst/>
        </p:spPr>
        <p:txBody>
          <a:bodyPr lIns="68580" tIns="34290" rIns="68580" bIns="34290">
            <a:spAutoFit/>
          </a:bodyPr>
          <a:lstStyle>
            <a:lvl1pPr>
              <a:defRPr sz="1600">
                <a:solidFill>
                  <a:schemeClr val="tx1"/>
                </a:solidFill>
                <a:latin typeface="Arial" panose="020B0604020202090204" pitchFamily="34" charset="0"/>
                <a:ea typeface="宋体" panose="02010600030101010101" pitchFamily="2" charset="-122"/>
              </a:defRPr>
            </a:lvl1pPr>
            <a:lvl2pPr marL="742950" indent="-285750">
              <a:defRPr sz="1600">
                <a:solidFill>
                  <a:schemeClr val="tx1"/>
                </a:solidFill>
                <a:latin typeface="Arial" panose="020B0604020202090204" pitchFamily="34" charset="0"/>
                <a:ea typeface="宋体" panose="02010600030101010101" pitchFamily="2" charset="-122"/>
              </a:defRPr>
            </a:lvl2pPr>
            <a:lvl3pPr marL="1143000" indent="-228600">
              <a:defRPr sz="1600">
                <a:solidFill>
                  <a:schemeClr val="tx1"/>
                </a:solidFill>
                <a:latin typeface="Arial" panose="020B0604020202090204" pitchFamily="34" charset="0"/>
                <a:ea typeface="宋体" panose="02010600030101010101" pitchFamily="2" charset="-122"/>
              </a:defRPr>
            </a:lvl3pPr>
            <a:lvl4pPr marL="1600200" indent="-228600">
              <a:defRPr sz="1600">
                <a:solidFill>
                  <a:schemeClr val="tx1"/>
                </a:solidFill>
                <a:latin typeface="Arial" panose="020B0604020202090204" pitchFamily="34" charset="0"/>
                <a:ea typeface="宋体" panose="02010600030101010101" pitchFamily="2" charset="-122"/>
              </a:defRPr>
            </a:lvl4pPr>
            <a:lvl5pPr marL="2057400" indent="-228600">
              <a:defRPr sz="1600">
                <a:solidFill>
                  <a:schemeClr val="tx1"/>
                </a:solidFill>
                <a:latin typeface="Arial" panose="020B060402020209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90204" pitchFamily="34" charset="0"/>
                <a:ea typeface="宋体" panose="02010600030101010101" pitchFamily="2" charset="-122"/>
              </a:defRPr>
            </a:lvl9pPr>
          </a:lstStyle>
          <a:p>
            <a:pPr>
              <a:defRPr/>
            </a:pPr>
            <a:r>
              <a:rPr lang="zh-CN" altLang="en-US" sz="2400" b="1" dirty="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选故事</a:t>
            </a:r>
          </a:p>
        </p:txBody>
      </p:sp>
      <p:sp>
        <p:nvSpPr>
          <p:cNvPr id="51" name="矩形 50"/>
          <p:cNvSpPr/>
          <p:nvPr/>
        </p:nvSpPr>
        <p:spPr>
          <a:xfrm>
            <a:off x="1524285" y="1203638"/>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52" name="矩形 51"/>
          <p:cNvSpPr/>
          <p:nvPr/>
        </p:nvSpPr>
        <p:spPr>
          <a:xfrm>
            <a:off x="525663" y="1203638"/>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1" lang="zh-CN" altLang="en-US"/>
          </a:p>
        </p:txBody>
      </p:sp>
      <p:sp>
        <p:nvSpPr>
          <p:cNvPr id="11273" name="文本框 14"/>
          <p:cNvSpPr txBox="1">
            <a:spLocks noChangeArrowheads="1"/>
          </p:cNvSpPr>
          <p:nvPr/>
        </p:nvSpPr>
        <p:spPr bwMode="auto">
          <a:xfrm>
            <a:off x="654050" y="422275"/>
            <a:ext cx="4033838"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defTabSz="685800" eaLnBrk="0" fontAlgn="base" hangingPunct="0">
              <a:spcBef>
                <a:spcPct val="0"/>
              </a:spcBef>
              <a:spcAft>
                <a:spcPct val="0"/>
              </a:spcAft>
              <a:defRPr sz="1400">
                <a:solidFill>
                  <a:schemeClr val="tx1"/>
                </a:solidFill>
                <a:latin typeface="Arial" pitchFamily="34" charset="0"/>
                <a:ea typeface="宋体" pitchFamily="2" charset="-122"/>
              </a:defRPr>
            </a:lvl6pPr>
            <a:lvl7pPr marL="2971800" indent="-228600" defTabSz="685800" eaLnBrk="0" fontAlgn="base" hangingPunct="0">
              <a:spcBef>
                <a:spcPct val="0"/>
              </a:spcBef>
              <a:spcAft>
                <a:spcPct val="0"/>
              </a:spcAft>
              <a:defRPr sz="1400">
                <a:solidFill>
                  <a:schemeClr val="tx1"/>
                </a:solidFill>
                <a:latin typeface="Arial" pitchFamily="34" charset="0"/>
                <a:ea typeface="宋体" pitchFamily="2" charset="-122"/>
              </a:defRPr>
            </a:lvl7pPr>
            <a:lvl8pPr marL="3429000" indent="-228600" defTabSz="685800" eaLnBrk="0" fontAlgn="base" hangingPunct="0">
              <a:spcBef>
                <a:spcPct val="0"/>
              </a:spcBef>
              <a:spcAft>
                <a:spcPct val="0"/>
              </a:spcAft>
              <a:defRPr sz="1400">
                <a:solidFill>
                  <a:schemeClr val="tx1"/>
                </a:solidFill>
                <a:latin typeface="Arial" pitchFamily="34" charset="0"/>
                <a:ea typeface="宋体" pitchFamily="2" charset="-122"/>
              </a:defRPr>
            </a:lvl8pPr>
            <a:lvl9pPr marL="3886200" indent="-228600" defTabSz="685800" eaLnBrk="0" fontAlgn="base" hangingPunct="0">
              <a:spcBef>
                <a:spcPct val="0"/>
              </a:spcBef>
              <a:spcAft>
                <a:spcPct val="0"/>
              </a:spcAft>
              <a:defRPr sz="1400">
                <a:solidFill>
                  <a:schemeClr val="tx1"/>
                </a:solidFill>
                <a:latin typeface="Arial" pitchFamily="34" charset="0"/>
                <a:ea typeface="宋体" pitchFamily="2" charset="-122"/>
              </a:defRPr>
            </a:lvl9pPr>
          </a:lstStyle>
          <a:p>
            <a:pPr eaLnBrk="1" hangingPunct="1"/>
            <a:r>
              <a:rPr lang="zh-CN" altLang="en-US" sz="3200" b="1">
                <a:solidFill>
                  <a:srgbClr val="875000"/>
                </a:solidFill>
                <a:latin typeface="幼圆" pitchFamily="49" charset="-122"/>
                <a:ea typeface="幼圆" pitchFamily="49" charset="-122"/>
              </a:rPr>
              <a:t>我会讲故事</a:t>
            </a:r>
          </a:p>
        </p:txBody>
      </p:sp>
      <p:pic>
        <p:nvPicPr>
          <p:cNvPr id="11274" name="图片 3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9550" y="488950"/>
            <a:ext cx="366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5" name="图片 4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1188" y="1995488"/>
            <a:ext cx="1104900" cy="158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TextBox 43"/>
          <p:cNvSpPr txBox="1">
            <a:spLocks noChangeArrowheads="1"/>
          </p:cNvSpPr>
          <p:nvPr/>
        </p:nvSpPr>
        <p:spPr bwMode="auto">
          <a:xfrm>
            <a:off x="2195513" y="1635125"/>
            <a:ext cx="63373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pitchFamily="34" charset="0"/>
                <a:ea typeface="宋体" pitchFamily="2" charset="-122"/>
              </a:defRPr>
            </a:lvl1pPr>
            <a:lvl2pPr marL="742950" indent="-285750" eaLnBrk="0" hangingPunct="0">
              <a:defRPr sz="1400">
                <a:solidFill>
                  <a:schemeClr val="tx1"/>
                </a:solidFill>
                <a:latin typeface="Arial" pitchFamily="34" charset="0"/>
                <a:ea typeface="宋体" pitchFamily="2" charset="-122"/>
              </a:defRPr>
            </a:lvl2pPr>
            <a:lvl3pPr marL="1143000" indent="-228600" eaLnBrk="0" hangingPunct="0">
              <a:defRPr sz="1400">
                <a:solidFill>
                  <a:schemeClr val="tx1"/>
                </a:solidFill>
                <a:latin typeface="Arial" pitchFamily="34" charset="0"/>
                <a:ea typeface="宋体" pitchFamily="2" charset="-122"/>
              </a:defRPr>
            </a:lvl3pPr>
            <a:lvl4pPr marL="1600200" indent="-228600" eaLnBrk="0" hangingPunct="0">
              <a:defRPr sz="1400">
                <a:solidFill>
                  <a:schemeClr val="tx1"/>
                </a:solidFill>
                <a:latin typeface="Arial" pitchFamily="34" charset="0"/>
                <a:ea typeface="宋体" pitchFamily="2" charset="-122"/>
              </a:defRPr>
            </a:lvl4pPr>
            <a:lvl5pPr marL="2057400" indent="-228600" eaLnBrk="0" hangingPunct="0">
              <a:defRPr sz="1400">
                <a:solidFill>
                  <a:schemeClr val="tx1"/>
                </a:solidFill>
                <a:latin typeface="Arial" pitchFamily="34" charset="0"/>
                <a:ea typeface="宋体" pitchFamily="2" charset="-122"/>
              </a:defRPr>
            </a:lvl5pPr>
            <a:lvl6pPr marL="2514600" indent="-228600" defTabSz="685800" eaLnBrk="0" fontAlgn="base" hangingPunct="0">
              <a:spcBef>
                <a:spcPct val="0"/>
              </a:spcBef>
              <a:spcAft>
                <a:spcPct val="0"/>
              </a:spcAft>
              <a:defRPr sz="1400">
                <a:solidFill>
                  <a:schemeClr val="tx1"/>
                </a:solidFill>
                <a:latin typeface="Arial" pitchFamily="34" charset="0"/>
                <a:ea typeface="宋体" pitchFamily="2" charset="-122"/>
              </a:defRPr>
            </a:lvl6pPr>
            <a:lvl7pPr marL="2971800" indent="-228600" defTabSz="685800" eaLnBrk="0" fontAlgn="base" hangingPunct="0">
              <a:spcBef>
                <a:spcPct val="0"/>
              </a:spcBef>
              <a:spcAft>
                <a:spcPct val="0"/>
              </a:spcAft>
              <a:defRPr sz="1400">
                <a:solidFill>
                  <a:schemeClr val="tx1"/>
                </a:solidFill>
                <a:latin typeface="Arial" pitchFamily="34" charset="0"/>
                <a:ea typeface="宋体" pitchFamily="2" charset="-122"/>
              </a:defRPr>
            </a:lvl7pPr>
            <a:lvl8pPr marL="3429000" indent="-228600" defTabSz="685800" eaLnBrk="0" fontAlgn="base" hangingPunct="0">
              <a:spcBef>
                <a:spcPct val="0"/>
              </a:spcBef>
              <a:spcAft>
                <a:spcPct val="0"/>
              </a:spcAft>
              <a:defRPr sz="1400">
                <a:solidFill>
                  <a:schemeClr val="tx1"/>
                </a:solidFill>
                <a:latin typeface="Arial" pitchFamily="34" charset="0"/>
                <a:ea typeface="宋体" pitchFamily="2" charset="-122"/>
              </a:defRPr>
            </a:lvl8pPr>
            <a:lvl9pPr marL="3886200" indent="-228600" defTabSz="685800" eaLnBrk="0" fontAlgn="base" hangingPunct="0">
              <a:spcBef>
                <a:spcPct val="0"/>
              </a:spcBef>
              <a:spcAft>
                <a:spcPct val="0"/>
              </a:spcAft>
              <a:defRPr sz="1400">
                <a:solidFill>
                  <a:schemeClr val="tx1"/>
                </a:solidFill>
                <a:latin typeface="Arial" pitchFamily="34" charset="0"/>
                <a:ea typeface="宋体" pitchFamily="2" charset="-122"/>
              </a:defRPr>
            </a:lvl9pPr>
          </a:lstStyle>
          <a:p>
            <a:pPr eaLnBrk="1" hangingPunct="1"/>
            <a:r>
              <a:rPr lang="zh-CN" altLang="en-US" sz="2400" dirty="0">
                <a:latin typeface="楷体" pitchFamily="49" charset="-122"/>
                <a:ea typeface="楷体" pitchFamily="49" charset="-122"/>
              </a:rPr>
              <a:t>可以丰富故事里的细节，适当添加人物对话，如，织女和牛郎第一次见面时会说些什么；细致描绘人物形象，如，织女穿的纱衣是什么样的。</a:t>
            </a:r>
            <a:endParaRPr lang="en-US" altLang="zh-CN" sz="2400" dirty="0">
              <a:latin typeface="楷体" pitchFamily="49" charset="-122"/>
              <a:ea typeface="楷体" pitchFamily="49" charset="-122"/>
            </a:endParaRPr>
          </a:p>
          <a:p>
            <a:pPr eaLnBrk="1" hangingPunct="1"/>
            <a:r>
              <a:rPr lang="zh-CN" altLang="en-US" sz="2400" dirty="0">
                <a:latin typeface="楷体" pitchFamily="49" charset="-122"/>
                <a:ea typeface="楷体" pitchFamily="49" charset="-122"/>
              </a:rPr>
              <a:t>还可以模仿人物的动作和表情，让听众有身临其境的感觉，如，模仿织女被王母娘娘带走时的情形。</a:t>
            </a:r>
          </a:p>
        </p:txBody>
      </p:sp>
      <p:sp>
        <p:nvSpPr>
          <p:cNvPr id="11" name="菱形 10"/>
          <p:cNvSpPr/>
          <p:nvPr/>
        </p:nvSpPr>
        <p:spPr>
          <a:xfrm>
            <a:off x="2012950" y="1754188"/>
            <a:ext cx="217488" cy="287337"/>
          </a:xfrm>
          <a:prstGeom prst="diamond">
            <a:avLst/>
          </a:prstGeom>
          <a:solidFill>
            <a:schemeClr val="bg1">
              <a:lumMod val="95000"/>
            </a:schemeClr>
          </a:solidFill>
          <a:ln>
            <a:solidFill>
              <a:srgbClr val="FF66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菱形 11"/>
          <p:cNvSpPr/>
          <p:nvPr/>
        </p:nvSpPr>
        <p:spPr>
          <a:xfrm>
            <a:off x="1979613" y="3211513"/>
            <a:ext cx="215900" cy="287337"/>
          </a:xfrm>
          <a:prstGeom prst="diamond">
            <a:avLst/>
          </a:prstGeom>
          <a:solidFill>
            <a:schemeClr val="bg1">
              <a:lumMod val="95000"/>
            </a:schemeClr>
          </a:solidFill>
          <a:ln>
            <a:solidFill>
              <a:srgbClr val="FF66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blinds(horizontal)">
                                      <p:cBhvr>
                                        <p:cTn id="10" dur="500"/>
                                        <p:tgtEl>
                                          <p:spTgt spid="4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1" grpId="0" animBg="1"/>
      <p:bldP spid="12" grpId="0" animBg="1"/>
    </p:bldLst>
  </p:timing>
</p:sld>
</file>

<file path=ppt/theme/theme1.xml><?xml version="1.0" encoding="utf-8"?>
<a:theme xmlns:a="http://schemas.openxmlformats.org/drawingml/2006/main" name="第一PPT模板网-WWW.1PPT.COM​">
  <a:themeElements>
    <a:clrScheme name="自定义 159">
      <a:dk1>
        <a:sysClr val="windowText" lastClr="000000"/>
      </a:dk1>
      <a:lt1>
        <a:sysClr val="window" lastClr="FFFFFF"/>
      </a:lt1>
      <a:dk2>
        <a:srgbClr val="1F497D"/>
      </a:dk2>
      <a:lt2>
        <a:srgbClr val="EEECE1"/>
      </a:lt2>
      <a:accent1>
        <a:srgbClr val="02B3C5"/>
      </a:accent1>
      <a:accent2>
        <a:srgbClr val="F07474"/>
      </a:accent2>
      <a:accent3>
        <a:srgbClr val="FFBF53"/>
      </a:accent3>
      <a:accent4>
        <a:srgbClr val="673B77"/>
      </a:accent4>
      <a:accent5>
        <a:srgbClr val="00B9FA"/>
      </a:accent5>
      <a:accent6>
        <a:srgbClr val="BECE37"/>
      </a:accent6>
      <a:hlink>
        <a:srgbClr val="B381D9"/>
      </a:hlink>
      <a:folHlink>
        <a:srgbClr val="800080"/>
      </a:folHlink>
    </a:clrScheme>
    <a:fontScheme name="自定义 3">
      <a:majorFont>
        <a:latin typeface="Impact"/>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pFill/>
        <a:ln>
          <a:noFill/>
        </a:ln>
        <a:effectLst>
          <a:outerShdw blurRad="444500" dist="254000" dir="8100000" algn="tr" rotWithShape="0">
            <a:prstClr val="black">
              <a:alpha val="5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模板网-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687</Words>
  <Application>Microsoft Office PowerPoint</Application>
  <PresentationFormat>全屏显示(16:9)</PresentationFormat>
  <Paragraphs>48</Paragraphs>
  <Slides>15</Slides>
  <Notes>8</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15</vt:i4>
      </vt:variant>
    </vt:vector>
  </HeadingPairs>
  <TitlesOfParts>
    <vt:vector size="28" baseType="lpstr">
      <vt:lpstr>黑体</vt:lpstr>
      <vt:lpstr>Calibri Light</vt:lpstr>
      <vt:lpstr>楷体</vt:lpstr>
      <vt:lpstr>Meiryo</vt:lpstr>
      <vt:lpstr>Calibri</vt:lpstr>
      <vt:lpstr>Times New Roman</vt:lpstr>
      <vt:lpstr>幼圆</vt:lpstr>
      <vt:lpstr>宋体</vt:lpstr>
      <vt:lpstr>微软雅黑</vt:lpstr>
      <vt:lpstr>Arial</vt:lpstr>
      <vt:lpstr>第一PPT模板网-WWW.1PPT.COM​</vt:lpstr>
      <vt:lpstr>第一PPT模板网-WWW.1PPT.COM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lastModifiedBy/>
  <cp:revision>1</cp:revision>
  <dcterms:created xsi:type="dcterms:W3CDTF">2019-07-07T09:40:53Z</dcterms:created>
  <dcterms:modified xsi:type="dcterms:W3CDTF">2021-10-05T04:05:59Z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2052-1.1.0.1454</vt:lpwstr>
  </property>
</Properties>
</file>