
<file path=[Content_Types].xml><?xml version="1.0" encoding="utf-8"?>
<Types xmlns="http://schemas.openxmlformats.org/package/2006/content-types">
  <Default Extension="bin" ContentType="application/vnd.openxmlformats-officedocument.oleObject"/>
  <Default Extension="png" ContentType="image/png"/>
  <Default Extension="jpeg" ContentType="image/jpeg"/>
  <Default Extension="wmf" ContentType="image/x-w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tags/tag2.xml" ContentType="application/vnd.openxmlformats-officedocument.presentationml.tags+xml"/>
  <Override PartName="/ppt/notesSlides/notesSlide1.xml" ContentType="application/vnd.openxmlformats-officedocument.presentationml.notesSlide+xml"/>
  <Override PartName="/ppt/tags/tag3.xml" ContentType="application/vnd.openxmlformats-officedocument.presentationml.tags+xml"/>
  <Override PartName="/ppt/notesSlides/notesSlide2.xml" ContentType="application/vnd.openxmlformats-officedocument.presentationml.notesSlide+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notesSlides/notesSlide3.xml" ContentType="application/vnd.openxmlformats-officedocument.presentationml.notesSlide+xml"/>
  <Override PartName="/ppt/tags/tag9.xml" ContentType="application/vnd.openxmlformats-officedocument.presentationml.tags+xml"/>
  <Override PartName="/ppt/notesSlides/notesSlide4.xml" ContentType="application/vnd.openxmlformats-officedocument.presentationml.notesSlide+xml"/>
  <Override PartName="/ppt/tags/tag10.xml" ContentType="application/vnd.openxmlformats-officedocument.presentationml.tags+xml"/>
  <Override PartName="/ppt/notesSlides/notesSlide5.xml" ContentType="application/vnd.openxmlformats-officedocument.presentationml.notesSlide+xml"/>
  <Override PartName="/ppt/tags/tag11.xml" ContentType="application/vnd.openxmlformats-officedocument.presentationml.tags+xml"/>
  <Override PartName="/ppt/notesSlides/notesSlide6.xml" ContentType="application/vnd.openxmlformats-officedocument.presentationml.notesSlide+xml"/>
  <Override PartName="/ppt/tags/tag12.xml" ContentType="application/vnd.openxmlformats-officedocument.presentationml.tags+xml"/>
  <Override PartName="/ppt/notesSlides/notesSlide7.xml" ContentType="application/vnd.openxmlformats-officedocument.presentationml.notesSlide+xml"/>
  <Override PartName="/ppt/tags/tag13.xml" ContentType="application/vnd.openxmlformats-officedocument.presentationml.tags+xml"/>
  <Override PartName="/ppt/notesSlides/notesSlide8.xml" ContentType="application/vnd.openxmlformats-officedocument.presentationml.notesSlide+xml"/>
  <Override PartName="/ppt/tags/tag14.xml" ContentType="application/vnd.openxmlformats-officedocument.presentationml.tags+xml"/>
  <Override PartName="/ppt/notesSlides/notesSlide9.xml" ContentType="application/vnd.openxmlformats-officedocument.presentationml.notesSlide+xml"/>
  <Override PartName="/ppt/tags/tag15.xml" ContentType="application/vnd.openxmlformats-officedocument.presentationml.tags+xml"/>
  <Override PartName="/ppt/notesSlides/notesSlide10.xml" ContentType="application/vnd.openxmlformats-officedocument.presentationml.notesSlide+xml"/>
  <Override PartName="/ppt/tags/tag16.xml" ContentType="application/vnd.openxmlformats-officedocument.presentationml.tags+xml"/>
  <Override PartName="/ppt/notesSlides/notesSlide11.xml" ContentType="application/vnd.openxmlformats-officedocument.presentationml.notesSlide+xml"/>
  <Override PartName="/ppt/tags/tag17.xml" ContentType="application/vnd.openxmlformats-officedocument.presentationml.tags+xml"/>
  <Override PartName="/ppt/notesSlides/notesSlide12.xml" ContentType="application/vnd.openxmlformats-officedocument.presentationml.notesSlide+xml"/>
  <Override PartName="/ppt/tags/tag18.xml" ContentType="application/vnd.openxmlformats-officedocument.presentationml.tags+xml"/>
  <Override PartName="/ppt/notesSlides/notesSlide13.xml" ContentType="application/vnd.openxmlformats-officedocument.presentationml.notesSlide+xml"/>
  <Override PartName="/ppt/tags/tag19.xml" ContentType="application/vnd.openxmlformats-officedocument.presentationml.tags+xml"/>
  <Override PartName="/ppt/notesSlides/notesSlide14.xml" ContentType="application/vnd.openxmlformats-officedocument.presentationml.notesSlide+xml"/>
  <Override PartName="/ppt/tags/tag20.xml" ContentType="application/vnd.openxmlformats-officedocument.presentationml.tags+xml"/>
  <Override PartName="/ppt/notesSlides/notesSlide15.xml" ContentType="application/vnd.openxmlformats-officedocument.presentationml.notesSlide+xml"/>
  <Override PartName="/ppt/tags/tag21.xml" ContentType="application/vnd.openxmlformats-officedocument.presentationml.tags+xml"/>
  <Override PartName="/ppt/notesSlides/notesSlide16.xml" ContentType="application/vnd.openxmlformats-officedocument.presentationml.notesSlide+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notesSlides/notesSlide17.xml" ContentType="application/vnd.openxmlformats-officedocument.presentationml.notesSlide+xml"/>
  <Override PartName="/ppt/tags/tag27.xml" ContentType="application/vnd.openxmlformats-officedocument.presentationml.tags+xml"/>
  <Override PartName="/ppt/notesSlides/notesSlide18.xml" ContentType="application/vnd.openxmlformats-officedocument.presentationml.notesSlide+xml"/>
  <Override PartName="/ppt/tags/tag28.xml" ContentType="application/vnd.openxmlformats-officedocument.presentationml.tags+xml"/>
  <Override PartName="/ppt/notesSlides/notesSlide19.xml" ContentType="application/vnd.openxmlformats-officedocument.presentationml.notesSlide+xml"/>
  <Override PartName="/ppt/tags/tag29.xml" ContentType="application/vnd.openxmlformats-officedocument.presentationml.tags+xml"/>
  <Override PartName="/ppt/notesSlides/notesSlide20.xml" ContentType="application/vnd.openxmlformats-officedocument.presentationml.notesSlide+xml"/>
  <Override PartName="/ppt/tags/tag30.xml" ContentType="application/vnd.openxmlformats-officedocument.presentationml.tags+xml"/>
  <Override PartName="/ppt/notesSlides/notesSlide21.xml" ContentType="application/vnd.openxmlformats-officedocument.presentationml.notesSlide+xml"/>
  <Override PartName="/ppt/tags/tag31.xml" ContentType="application/vnd.openxmlformats-officedocument.presentationml.tags+xml"/>
  <Override PartName="/ppt/notesSlides/notesSlide22.xml" ContentType="application/vnd.openxmlformats-officedocument.presentationml.notesSlide+xml"/>
  <Override PartName="/ppt/tags/tag32.xml" ContentType="application/vnd.openxmlformats-officedocument.presentationml.tags+xml"/>
  <Override PartName="/ppt/notesSlides/notesSlide2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707" r:id="rId1"/>
    <p:sldMasterId id="2147483711" r:id="rId2"/>
  </p:sldMasterIdLst>
  <p:notesMasterIdLst>
    <p:notesMasterId r:id="rId35"/>
  </p:notesMasterIdLst>
  <p:handoutMasterIdLst>
    <p:handoutMasterId r:id="rId36"/>
  </p:handoutMasterIdLst>
  <p:sldIdLst>
    <p:sldId id="272" r:id="rId3"/>
    <p:sldId id="447" r:id="rId4"/>
    <p:sldId id="403" r:id="rId5"/>
    <p:sldId id="485" r:id="rId6"/>
    <p:sldId id="405" r:id="rId7"/>
    <p:sldId id="490" r:id="rId8"/>
    <p:sldId id="463" r:id="rId9"/>
    <p:sldId id="487" r:id="rId10"/>
    <p:sldId id="471" r:id="rId11"/>
    <p:sldId id="488" r:id="rId12"/>
    <p:sldId id="480" r:id="rId13"/>
    <p:sldId id="486" r:id="rId14"/>
    <p:sldId id="412" r:id="rId15"/>
    <p:sldId id="459" r:id="rId16"/>
    <p:sldId id="461" r:id="rId17"/>
    <p:sldId id="489" r:id="rId18"/>
    <p:sldId id="469" r:id="rId19"/>
    <p:sldId id="479" r:id="rId20"/>
    <p:sldId id="474" r:id="rId21"/>
    <p:sldId id="494" r:id="rId22"/>
    <p:sldId id="300" r:id="rId23"/>
    <p:sldId id="491" r:id="rId24"/>
    <p:sldId id="492" r:id="rId25"/>
    <p:sldId id="493" r:id="rId26"/>
    <p:sldId id="435" r:id="rId27"/>
    <p:sldId id="467" r:id="rId28"/>
    <p:sldId id="495" r:id="rId29"/>
    <p:sldId id="496" r:id="rId30"/>
    <p:sldId id="497" r:id="rId31"/>
    <p:sldId id="457" r:id="rId32"/>
    <p:sldId id="361" r:id="rId33"/>
    <p:sldId id="498" r:id="rId34"/>
  </p:sldIdLst>
  <p:sldSz cx="9144000" cy="5143500" type="screen16x9"/>
  <p:notesSz cx="6858000" cy="9144000"/>
  <p:custDataLst>
    <p:tags r:id="rId37"/>
  </p:custDataLst>
  <p:defaultTextStyle>
    <a:defPPr>
      <a:defRPr lang="zh-CN"/>
    </a:defPPr>
    <a:lvl1pPr marL="0" algn="l" defTabSz="685800" rtl="0" eaLnBrk="1" latinLnBrk="0" hangingPunct="1">
      <a:defRPr sz="1400" kern="1200">
        <a:solidFill>
          <a:schemeClr val="tx1"/>
        </a:solidFill>
        <a:latin typeface="+mn-lt"/>
        <a:ea typeface="+mn-ea"/>
        <a:cs typeface="+mn-cs"/>
      </a:defRPr>
    </a:lvl1pPr>
    <a:lvl2pPr marL="342900" algn="l" defTabSz="685800" rtl="0" eaLnBrk="1" latinLnBrk="0" hangingPunct="1">
      <a:defRPr sz="1400" kern="1200">
        <a:solidFill>
          <a:schemeClr val="tx1"/>
        </a:solidFill>
        <a:latin typeface="+mn-lt"/>
        <a:ea typeface="+mn-ea"/>
        <a:cs typeface="+mn-cs"/>
      </a:defRPr>
    </a:lvl2pPr>
    <a:lvl3pPr marL="685800" algn="l" defTabSz="685800" rtl="0" eaLnBrk="1" latinLnBrk="0" hangingPunct="1">
      <a:defRPr sz="1400" kern="1200">
        <a:solidFill>
          <a:schemeClr val="tx1"/>
        </a:solidFill>
        <a:latin typeface="+mn-lt"/>
        <a:ea typeface="+mn-ea"/>
        <a:cs typeface="+mn-cs"/>
      </a:defRPr>
    </a:lvl3pPr>
    <a:lvl4pPr marL="1028700" algn="l" defTabSz="685800" rtl="0" eaLnBrk="1" latinLnBrk="0" hangingPunct="1">
      <a:defRPr sz="1400" kern="1200">
        <a:solidFill>
          <a:schemeClr val="tx1"/>
        </a:solidFill>
        <a:latin typeface="+mn-lt"/>
        <a:ea typeface="+mn-ea"/>
        <a:cs typeface="+mn-cs"/>
      </a:defRPr>
    </a:lvl4pPr>
    <a:lvl5pPr marL="1371600" algn="l" defTabSz="685800" rtl="0" eaLnBrk="1" latinLnBrk="0" hangingPunct="1">
      <a:defRPr sz="1400" kern="1200">
        <a:solidFill>
          <a:schemeClr val="tx1"/>
        </a:solidFill>
        <a:latin typeface="+mn-lt"/>
        <a:ea typeface="+mn-ea"/>
        <a:cs typeface="+mn-cs"/>
      </a:defRPr>
    </a:lvl5pPr>
    <a:lvl6pPr marL="1714500" algn="l" defTabSz="685800" rtl="0" eaLnBrk="1" latinLnBrk="0" hangingPunct="1">
      <a:defRPr sz="1400" kern="1200">
        <a:solidFill>
          <a:schemeClr val="tx1"/>
        </a:solidFill>
        <a:latin typeface="+mn-lt"/>
        <a:ea typeface="+mn-ea"/>
        <a:cs typeface="+mn-cs"/>
      </a:defRPr>
    </a:lvl6pPr>
    <a:lvl7pPr marL="2057400" algn="l" defTabSz="685800" rtl="0" eaLnBrk="1" latinLnBrk="0" hangingPunct="1">
      <a:defRPr sz="1400" kern="1200">
        <a:solidFill>
          <a:schemeClr val="tx1"/>
        </a:solidFill>
        <a:latin typeface="+mn-lt"/>
        <a:ea typeface="+mn-ea"/>
        <a:cs typeface="+mn-cs"/>
      </a:defRPr>
    </a:lvl7pPr>
    <a:lvl8pPr marL="2400300" algn="l" defTabSz="685800" rtl="0" eaLnBrk="1" latinLnBrk="0" hangingPunct="1">
      <a:defRPr sz="1400" kern="1200">
        <a:solidFill>
          <a:schemeClr val="tx1"/>
        </a:solidFill>
        <a:latin typeface="+mn-lt"/>
        <a:ea typeface="+mn-ea"/>
        <a:cs typeface="+mn-cs"/>
      </a:defRPr>
    </a:lvl8pPr>
    <a:lvl9pPr marL="2743200" algn="l" defTabSz="685800" rtl="0" eaLnBrk="1" latinLnBrk="0" hangingPunct="1">
      <a:defRPr sz="14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049">
          <p15:clr>
            <a:srgbClr val="A4A3A4"/>
          </p15:clr>
        </p15:guide>
        <p15:guide id="2" orient="horz" pos="255">
          <p15:clr>
            <a:srgbClr val="A4A3A4"/>
          </p15:clr>
        </p15:guide>
        <p15:guide id="3" orient="horz" pos="844">
          <p15:clr>
            <a:srgbClr val="A4A3A4"/>
          </p15:clr>
        </p15:guide>
        <p15:guide id="4" pos="215">
          <p15:clr>
            <a:srgbClr val="A4A3A4"/>
          </p15:clr>
        </p15:guide>
        <p15:guide id="5" pos="487">
          <p15:clr>
            <a:srgbClr val="A4A3A4"/>
          </p15:clr>
        </p15:guide>
        <p15:guide id="6" pos="4654">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a:srgbClr val="E8E042"/>
    <a:srgbClr val="FECC2B"/>
    <a:srgbClr val="E3F3D1"/>
    <a:srgbClr val="CEEAB0"/>
    <a:srgbClr val="BEE395"/>
    <a:srgbClr val="FCF67C"/>
    <a:srgbClr val="FEDEE7"/>
    <a:srgbClr val="FEE2EF"/>
    <a:srgbClr val="F9569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978" autoAdjust="0"/>
    <p:restoredTop sz="96314" autoAdjust="0"/>
  </p:normalViewPr>
  <p:slideViewPr>
    <p:cSldViewPr snapToGrid="0" showGuides="1">
      <p:cViewPr varScale="1">
        <p:scale>
          <a:sx n="143" d="100"/>
          <a:sy n="143" d="100"/>
        </p:scale>
        <p:origin x="606" y="120"/>
      </p:cViewPr>
      <p:guideLst>
        <p:guide orient="horz" pos="2049"/>
        <p:guide orient="horz" pos="255"/>
        <p:guide orient="horz" pos="844"/>
        <p:guide pos="215"/>
        <p:guide pos="487"/>
        <p:guide pos="4654"/>
      </p:guideLst>
    </p:cSldViewPr>
  </p:slideViewPr>
  <p:notesTextViewPr>
    <p:cViewPr>
      <p:scale>
        <a:sx n="1" d="1"/>
        <a:sy n="1" d="1"/>
      </p:scale>
      <p:origin x="0" y="0"/>
    </p:cViewPr>
  </p:notesTextViewPr>
  <p:sorterViewPr>
    <p:cViewPr>
      <p:scale>
        <a:sx n="168" d="100"/>
        <a:sy n="168"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viewProps" Target="viewProps.xml"/><Relationship Id="rId21" Type="http://schemas.openxmlformats.org/officeDocument/2006/relationships/slide" Target="slides/slide19.xml"/><Relationship Id="rId34" Type="http://schemas.openxmlformats.org/officeDocument/2006/relationships/slide" Target="slides/slide32.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tags" Target="tags/tag1.xml"/><Relationship Id="rId40"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handoutMaster" Target="handoutMasters/handout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notesMaster" Target="notesMasters/notesMaster1.xml"/><Relationship Id="rId8" Type="http://schemas.openxmlformats.org/officeDocument/2006/relationships/slide" Target="slides/slide6.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presProps" Target="pres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F9B84EA-7D68-4D60-9CB1-D50884785D1C}" type="datetimeFigureOut">
              <a:rPr lang="zh-CN" altLang="en-US" smtClean="0"/>
              <a:pPr/>
              <a:t>2021/10/4</a:t>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D4E0FC9-F1F8-4FAE-9988-3BA365CFD46F}" type="slidenum">
              <a:rPr lang="zh-CN" altLang="en-US" smtClean="0"/>
              <a:pPr/>
              <a:t>‹#›</a:t>
            </a:fld>
            <a:endParaRPr lang="zh-CN" altLang="en-US"/>
          </a:p>
        </p:txBody>
      </p:sp>
    </p:spTree>
    <p:extLst>
      <p:ext uri="{BB962C8B-B14F-4D97-AF65-F5344CB8AC3E}">
        <p14:creationId xmlns:p14="http://schemas.microsoft.com/office/powerpoint/2010/main" val="379415630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364CCA6-6EA6-4EEA-A4EB-59FEDC1331C9}" type="datetimeFigureOut">
              <a:rPr lang="zh-CN" altLang="en-US" smtClean="0"/>
              <a:pPr/>
              <a:t>2021/10/4</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C6A43CB-8CD8-481B-826F-9EA9627E8B14}" type="slidenum">
              <a:rPr lang="zh-CN" altLang="en-US" smtClean="0"/>
              <a:pPr/>
              <a:t>‹#›</a:t>
            </a:fld>
            <a:endParaRPr lang="zh-CN" altLang="en-US"/>
          </a:p>
        </p:txBody>
      </p:sp>
    </p:spTree>
    <p:extLst>
      <p:ext uri="{BB962C8B-B14F-4D97-AF65-F5344CB8AC3E}">
        <p14:creationId xmlns:p14="http://schemas.microsoft.com/office/powerpoint/2010/main" val="3679851251"/>
      </p:ext>
    </p:extLst>
  </p:cSld>
  <p:clrMap bg1="lt1" tx1="dk1" bg2="lt2" tx2="dk2" accent1="accent1" accent2="accent2" accent3="accent3" accent4="accent4" accent5="accent5" accent6="accent6" hlink="hlink" folHlink="folHlink"/>
  <p:notesStyle>
    <a:lvl1pPr marL="0" algn="l" defTabSz="685800" rtl="0" eaLnBrk="1" latinLnBrk="0" hangingPunct="1">
      <a:defRPr sz="900" kern="1200">
        <a:solidFill>
          <a:schemeClr val="tx1"/>
        </a:solidFill>
        <a:latin typeface="+mn-lt"/>
        <a:ea typeface="+mn-ea"/>
        <a:cs typeface="+mn-cs"/>
      </a:defRPr>
    </a:lvl1pPr>
    <a:lvl2pPr marL="342900" algn="l" defTabSz="685800" rtl="0" eaLnBrk="1" latinLnBrk="0" hangingPunct="1">
      <a:defRPr sz="900" kern="1200">
        <a:solidFill>
          <a:schemeClr val="tx1"/>
        </a:solidFill>
        <a:latin typeface="+mn-lt"/>
        <a:ea typeface="+mn-ea"/>
        <a:cs typeface="+mn-cs"/>
      </a:defRPr>
    </a:lvl2pPr>
    <a:lvl3pPr marL="685800" algn="l" defTabSz="685800" rtl="0" eaLnBrk="1" latinLnBrk="0" hangingPunct="1">
      <a:defRPr sz="900" kern="1200">
        <a:solidFill>
          <a:schemeClr val="tx1"/>
        </a:solidFill>
        <a:latin typeface="+mn-lt"/>
        <a:ea typeface="+mn-ea"/>
        <a:cs typeface="+mn-cs"/>
      </a:defRPr>
    </a:lvl3pPr>
    <a:lvl4pPr marL="1028700" algn="l" defTabSz="685800" rtl="0" eaLnBrk="1" latinLnBrk="0" hangingPunct="1">
      <a:defRPr sz="900" kern="1200">
        <a:solidFill>
          <a:schemeClr val="tx1"/>
        </a:solidFill>
        <a:latin typeface="+mn-lt"/>
        <a:ea typeface="+mn-ea"/>
        <a:cs typeface="+mn-cs"/>
      </a:defRPr>
    </a:lvl4pPr>
    <a:lvl5pPr marL="1371600" algn="l" defTabSz="685800" rtl="0" eaLnBrk="1" latinLnBrk="0" hangingPunct="1">
      <a:defRPr sz="900" kern="1200">
        <a:solidFill>
          <a:schemeClr val="tx1"/>
        </a:solidFill>
        <a:latin typeface="+mn-lt"/>
        <a:ea typeface="+mn-ea"/>
        <a:cs typeface="+mn-cs"/>
      </a:defRPr>
    </a:lvl5pPr>
    <a:lvl6pPr marL="1714500" algn="l" defTabSz="685800" rtl="0" eaLnBrk="1" latinLnBrk="0" hangingPunct="1">
      <a:defRPr sz="900" kern="1200">
        <a:solidFill>
          <a:schemeClr val="tx1"/>
        </a:solidFill>
        <a:latin typeface="+mn-lt"/>
        <a:ea typeface="+mn-ea"/>
        <a:cs typeface="+mn-cs"/>
      </a:defRPr>
    </a:lvl6pPr>
    <a:lvl7pPr marL="2057400" algn="l" defTabSz="685800" rtl="0" eaLnBrk="1" latinLnBrk="0" hangingPunct="1">
      <a:defRPr sz="900" kern="1200">
        <a:solidFill>
          <a:schemeClr val="tx1"/>
        </a:solidFill>
        <a:latin typeface="+mn-lt"/>
        <a:ea typeface="+mn-ea"/>
        <a:cs typeface="+mn-cs"/>
      </a:defRPr>
    </a:lvl7pPr>
    <a:lvl8pPr marL="2400300" algn="l" defTabSz="685800" rtl="0" eaLnBrk="1" latinLnBrk="0" hangingPunct="1">
      <a:defRPr sz="900" kern="1200">
        <a:solidFill>
          <a:schemeClr val="tx1"/>
        </a:solidFill>
        <a:latin typeface="+mn-lt"/>
        <a:ea typeface="+mn-ea"/>
        <a:cs typeface="+mn-cs"/>
      </a:defRPr>
    </a:lvl8pPr>
    <a:lvl9pPr marL="2743200" algn="l" defTabSz="685800" rtl="0" eaLnBrk="1" latinLnBrk="0" hangingPunct="1">
      <a:defRPr sz="9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C6A43CB-8CD8-481B-826F-9EA9627E8B14}" type="slidenum">
              <a:rPr lang="zh-CN" altLang="en-US" smtClean="0"/>
              <a:pPr/>
              <a:t>1</a:t>
            </a:fld>
            <a:endParaRPr lang="zh-CN" altLang="en-US"/>
          </a:p>
        </p:txBody>
      </p:sp>
    </p:spTree>
    <p:extLst>
      <p:ext uri="{BB962C8B-B14F-4D97-AF65-F5344CB8AC3E}">
        <p14:creationId xmlns:p14="http://schemas.microsoft.com/office/powerpoint/2010/main" val="298087376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C6A43CB-8CD8-481B-826F-9EA9627E8B14}" type="slidenum">
              <a:rPr lang="zh-CN" altLang="en-US" smtClean="0"/>
              <a:pPr/>
              <a:t>14</a:t>
            </a:fld>
            <a:endParaRPr lang="zh-CN" altLang="en-US"/>
          </a:p>
        </p:txBody>
      </p:sp>
    </p:spTree>
    <p:extLst>
      <p:ext uri="{BB962C8B-B14F-4D97-AF65-F5344CB8AC3E}">
        <p14:creationId xmlns:p14="http://schemas.microsoft.com/office/powerpoint/2010/main" val="208459190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C6A43CB-8CD8-481B-826F-9EA9627E8B14}" type="slidenum">
              <a:rPr lang="zh-CN" altLang="en-US" smtClean="0"/>
              <a:pPr/>
              <a:t>15</a:t>
            </a:fld>
            <a:endParaRPr lang="zh-CN" altLang="en-US"/>
          </a:p>
        </p:txBody>
      </p:sp>
    </p:spTree>
    <p:extLst>
      <p:ext uri="{BB962C8B-B14F-4D97-AF65-F5344CB8AC3E}">
        <p14:creationId xmlns:p14="http://schemas.microsoft.com/office/powerpoint/2010/main" val="354053703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r>
              <a:rPr lang="en-US" altLang="zh-CN" dirty="0" smtClean="0"/>
              <a:t>https://www.ypppt.com/</a:t>
            </a:r>
            <a:endParaRPr lang="zh-CN" altLang="en-US" dirty="0"/>
          </a:p>
        </p:txBody>
      </p:sp>
      <p:sp>
        <p:nvSpPr>
          <p:cNvPr id="4" name="灯片编号占位符 3"/>
          <p:cNvSpPr>
            <a:spLocks noGrp="1"/>
          </p:cNvSpPr>
          <p:nvPr>
            <p:ph type="sldNum" sz="quarter" idx="10"/>
          </p:nvPr>
        </p:nvSpPr>
        <p:spPr/>
        <p:txBody>
          <a:bodyPr/>
          <a:lstStyle/>
          <a:p>
            <a:fld id="{5C6A43CB-8CD8-481B-826F-9EA9627E8B14}" type="slidenum">
              <a:rPr lang="zh-CN" altLang="en-US" smtClean="0"/>
              <a:pPr/>
              <a:t>16</a:t>
            </a:fld>
            <a:endParaRPr lang="zh-CN" altLang="en-US"/>
          </a:p>
        </p:txBody>
      </p:sp>
    </p:spTree>
    <p:extLst>
      <p:ext uri="{BB962C8B-B14F-4D97-AF65-F5344CB8AC3E}">
        <p14:creationId xmlns:p14="http://schemas.microsoft.com/office/powerpoint/2010/main" val="122994327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C6A43CB-8CD8-481B-826F-9EA9627E8B14}" type="slidenum">
              <a:rPr lang="zh-CN" altLang="en-US" smtClean="0"/>
              <a:pPr/>
              <a:t>17</a:t>
            </a:fld>
            <a:endParaRPr lang="zh-CN" altLang="en-US"/>
          </a:p>
        </p:txBody>
      </p:sp>
    </p:spTree>
    <p:extLst>
      <p:ext uri="{BB962C8B-B14F-4D97-AF65-F5344CB8AC3E}">
        <p14:creationId xmlns:p14="http://schemas.microsoft.com/office/powerpoint/2010/main" val="57980013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C6A43CB-8CD8-481B-826F-9EA9627E8B14}" type="slidenum">
              <a:rPr lang="zh-CN" altLang="en-US" smtClean="0"/>
              <a:pPr/>
              <a:t>18</a:t>
            </a:fld>
            <a:endParaRPr lang="zh-CN" altLang="en-US"/>
          </a:p>
        </p:txBody>
      </p:sp>
    </p:spTree>
    <p:extLst>
      <p:ext uri="{BB962C8B-B14F-4D97-AF65-F5344CB8AC3E}">
        <p14:creationId xmlns:p14="http://schemas.microsoft.com/office/powerpoint/2010/main" val="211374931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C6A43CB-8CD8-481B-826F-9EA9627E8B14}" type="slidenum">
              <a:rPr lang="zh-CN" altLang="en-US" smtClean="0"/>
              <a:pPr/>
              <a:t>19</a:t>
            </a:fld>
            <a:endParaRPr lang="zh-CN" altLang="en-US"/>
          </a:p>
        </p:txBody>
      </p:sp>
    </p:spTree>
    <p:extLst>
      <p:ext uri="{BB962C8B-B14F-4D97-AF65-F5344CB8AC3E}">
        <p14:creationId xmlns:p14="http://schemas.microsoft.com/office/powerpoint/2010/main" val="377048481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C6A43CB-8CD8-481B-826F-9EA9627E8B14}" type="slidenum">
              <a:rPr lang="zh-CN" altLang="en-US" smtClean="0"/>
              <a:pPr/>
              <a:t>20</a:t>
            </a:fld>
            <a:endParaRPr lang="zh-CN" altLang="en-US"/>
          </a:p>
        </p:txBody>
      </p:sp>
    </p:spTree>
    <p:extLst>
      <p:ext uri="{BB962C8B-B14F-4D97-AF65-F5344CB8AC3E}">
        <p14:creationId xmlns:p14="http://schemas.microsoft.com/office/powerpoint/2010/main" val="397144838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ADC318B-334E-44D8-8BA3-DF6B5A0F2C2E}" type="slidenum">
              <a:rPr lang="zh-CN" altLang="en-US" smtClean="0"/>
              <a:pPr/>
              <a:t>25</a:t>
            </a:fld>
            <a:endParaRPr lang="zh-CN" altLang="en-US"/>
          </a:p>
        </p:txBody>
      </p:sp>
    </p:spTree>
    <p:extLst>
      <p:ext uri="{BB962C8B-B14F-4D97-AF65-F5344CB8AC3E}">
        <p14:creationId xmlns:p14="http://schemas.microsoft.com/office/powerpoint/2010/main" val="333271817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ADC318B-334E-44D8-8BA3-DF6B5A0F2C2E}" type="slidenum">
              <a:rPr lang="zh-CN" altLang="en-US" smtClean="0"/>
              <a:pPr/>
              <a:t>26</a:t>
            </a:fld>
            <a:endParaRPr lang="zh-CN" altLang="en-US"/>
          </a:p>
        </p:txBody>
      </p:sp>
    </p:spTree>
    <p:extLst>
      <p:ext uri="{BB962C8B-B14F-4D97-AF65-F5344CB8AC3E}">
        <p14:creationId xmlns:p14="http://schemas.microsoft.com/office/powerpoint/2010/main" val="262641741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C6A43CB-8CD8-481B-826F-9EA9627E8B14}" type="slidenum">
              <a:rPr lang="zh-CN" altLang="en-US" smtClean="0"/>
              <a:pPr/>
              <a:t>27</a:t>
            </a:fld>
            <a:endParaRPr lang="zh-CN" altLang="en-US"/>
          </a:p>
        </p:txBody>
      </p:sp>
    </p:spTree>
    <p:extLst>
      <p:ext uri="{BB962C8B-B14F-4D97-AF65-F5344CB8AC3E}">
        <p14:creationId xmlns:p14="http://schemas.microsoft.com/office/powerpoint/2010/main" val="323428304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C6A43CB-8CD8-481B-826F-9EA9627E8B14}" type="slidenum">
              <a:rPr lang="zh-CN" altLang="en-US" smtClean="0"/>
              <a:pPr/>
              <a:t>2</a:t>
            </a:fld>
            <a:endParaRPr lang="zh-CN" altLang="en-US"/>
          </a:p>
        </p:txBody>
      </p:sp>
    </p:spTree>
    <p:extLst>
      <p:ext uri="{BB962C8B-B14F-4D97-AF65-F5344CB8AC3E}">
        <p14:creationId xmlns:p14="http://schemas.microsoft.com/office/powerpoint/2010/main" val="246495918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C6A43CB-8CD8-481B-826F-9EA9627E8B14}" type="slidenum">
              <a:rPr lang="zh-CN" altLang="en-US" smtClean="0"/>
              <a:pPr/>
              <a:t>28</a:t>
            </a:fld>
            <a:endParaRPr lang="zh-CN" altLang="en-US"/>
          </a:p>
        </p:txBody>
      </p:sp>
    </p:spTree>
    <p:extLst>
      <p:ext uri="{BB962C8B-B14F-4D97-AF65-F5344CB8AC3E}">
        <p14:creationId xmlns:p14="http://schemas.microsoft.com/office/powerpoint/2010/main" val="143767396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C6A43CB-8CD8-481B-826F-9EA9627E8B14}" type="slidenum">
              <a:rPr lang="zh-CN" altLang="en-US" smtClean="0"/>
              <a:pPr/>
              <a:t>29</a:t>
            </a:fld>
            <a:endParaRPr lang="zh-CN" altLang="en-US"/>
          </a:p>
        </p:txBody>
      </p:sp>
    </p:spTree>
    <p:extLst>
      <p:ext uri="{BB962C8B-B14F-4D97-AF65-F5344CB8AC3E}">
        <p14:creationId xmlns:p14="http://schemas.microsoft.com/office/powerpoint/2010/main" val="25641040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ADC318B-334E-44D8-8BA3-DF6B5A0F2C2E}" type="slidenum">
              <a:rPr lang="zh-CN" altLang="en-US" smtClean="0"/>
              <a:pPr/>
              <a:t>30</a:t>
            </a:fld>
            <a:endParaRPr lang="zh-CN" altLang="en-US"/>
          </a:p>
        </p:txBody>
      </p:sp>
    </p:spTree>
    <p:extLst>
      <p:ext uri="{BB962C8B-B14F-4D97-AF65-F5344CB8AC3E}">
        <p14:creationId xmlns:p14="http://schemas.microsoft.com/office/powerpoint/2010/main" val="205770744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优品</a:t>
            </a:r>
            <a:r>
              <a:rPr lang="en-US" altLang="zh-CN" dirty="0" smtClean="0"/>
              <a:t>PPT</a:t>
            </a:r>
            <a:r>
              <a:rPr lang="zh-CN" altLang="en-US" dirty="0" smtClean="0"/>
              <a:t> </a:t>
            </a:r>
            <a:r>
              <a:rPr lang="en-US" altLang="zh-CN" smtClean="0"/>
              <a:t>https://www.ypppt.com/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32</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154224001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C6A43CB-8CD8-481B-826F-9EA9627E8B14}" type="slidenum">
              <a:rPr lang="zh-CN" altLang="en-US" smtClean="0"/>
              <a:pPr/>
              <a:t>7</a:t>
            </a:fld>
            <a:endParaRPr lang="zh-CN" altLang="en-US"/>
          </a:p>
        </p:txBody>
      </p:sp>
    </p:spTree>
    <p:extLst>
      <p:ext uri="{BB962C8B-B14F-4D97-AF65-F5344CB8AC3E}">
        <p14:creationId xmlns:p14="http://schemas.microsoft.com/office/powerpoint/2010/main" val="345711513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C6A43CB-8CD8-481B-826F-9EA9627E8B14}" type="slidenum">
              <a:rPr lang="zh-CN" altLang="en-US" smtClean="0"/>
              <a:pPr/>
              <a:t>8</a:t>
            </a:fld>
            <a:endParaRPr lang="zh-CN" altLang="en-US"/>
          </a:p>
        </p:txBody>
      </p:sp>
    </p:spTree>
    <p:extLst>
      <p:ext uri="{BB962C8B-B14F-4D97-AF65-F5344CB8AC3E}">
        <p14:creationId xmlns:p14="http://schemas.microsoft.com/office/powerpoint/2010/main" val="243824766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C6A43CB-8CD8-481B-826F-9EA9627E8B14}" type="slidenum">
              <a:rPr lang="zh-CN" altLang="en-US" smtClean="0"/>
              <a:pPr/>
              <a:t>9</a:t>
            </a:fld>
            <a:endParaRPr lang="zh-CN" altLang="en-US"/>
          </a:p>
        </p:txBody>
      </p:sp>
    </p:spTree>
    <p:extLst>
      <p:ext uri="{BB962C8B-B14F-4D97-AF65-F5344CB8AC3E}">
        <p14:creationId xmlns:p14="http://schemas.microsoft.com/office/powerpoint/2010/main" val="200653726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C6A43CB-8CD8-481B-826F-9EA9627E8B14}" type="slidenum">
              <a:rPr lang="zh-CN" altLang="en-US" smtClean="0"/>
              <a:pPr/>
              <a:t>10</a:t>
            </a:fld>
            <a:endParaRPr lang="zh-CN" altLang="en-US"/>
          </a:p>
        </p:txBody>
      </p:sp>
    </p:spTree>
    <p:extLst>
      <p:ext uri="{BB962C8B-B14F-4D97-AF65-F5344CB8AC3E}">
        <p14:creationId xmlns:p14="http://schemas.microsoft.com/office/powerpoint/2010/main" val="304006660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C6A43CB-8CD8-481B-826F-9EA9627E8B14}" type="slidenum">
              <a:rPr lang="zh-CN" altLang="en-US" smtClean="0"/>
              <a:pPr/>
              <a:t>11</a:t>
            </a:fld>
            <a:endParaRPr lang="zh-CN" altLang="en-US"/>
          </a:p>
        </p:txBody>
      </p:sp>
    </p:spTree>
    <p:extLst>
      <p:ext uri="{BB962C8B-B14F-4D97-AF65-F5344CB8AC3E}">
        <p14:creationId xmlns:p14="http://schemas.microsoft.com/office/powerpoint/2010/main" val="321511863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C6A43CB-8CD8-481B-826F-9EA9627E8B14}" type="slidenum">
              <a:rPr lang="zh-CN" altLang="en-US" smtClean="0"/>
              <a:pPr/>
              <a:t>12</a:t>
            </a:fld>
            <a:endParaRPr lang="zh-CN" altLang="en-US"/>
          </a:p>
        </p:txBody>
      </p:sp>
    </p:spTree>
    <p:extLst>
      <p:ext uri="{BB962C8B-B14F-4D97-AF65-F5344CB8AC3E}">
        <p14:creationId xmlns:p14="http://schemas.microsoft.com/office/powerpoint/2010/main" val="217642564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C6A43CB-8CD8-481B-826F-9EA9627E8B14}" type="slidenum">
              <a:rPr lang="zh-CN" altLang="en-US" smtClean="0"/>
              <a:pPr/>
              <a:t>13</a:t>
            </a:fld>
            <a:endParaRPr lang="zh-CN" altLang="en-US"/>
          </a:p>
        </p:txBody>
      </p:sp>
    </p:spTree>
    <p:extLst>
      <p:ext uri="{BB962C8B-B14F-4D97-AF65-F5344CB8AC3E}">
        <p14:creationId xmlns:p14="http://schemas.microsoft.com/office/powerpoint/2010/main" val="178924365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45704805-93DF-4705-8899-8C802267297F}" type="datetimeFigureOut">
              <a:rPr lang="zh-CN" altLang="en-US" smtClean="0"/>
              <a:pPr/>
              <a:t>2021/10/4</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09C2A499-BA2D-4B14-A23E-F832C66777E9}" type="slidenum">
              <a:rPr lang="zh-CN" altLang="en-US" smtClean="0"/>
              <a:pPr/>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2021/10/4</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9825595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3887391" y="740569"/>
            <a:ext cx="4629150" cy="3655219"/>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2021/10/4</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9229668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2021/10/4</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4606339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273844"/>
            <a:ext cx="1971675" cy="4358879"/>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628650" y="273844"/>
            <a:ext cx="5800725" cy="4358879"/>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2021/10/4</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8241009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Only">
  <p:cSld name="仅标题">
    <p:spTree>
      <p:nvGrpSpPr>
        <p:cNvPr id="1" name=""/>
        <p:cNvGrpSpPr/>
        <p:nvPr/>
      </p:nvGrpSpPr>
      <p:grpSpPr>
        <a:xfrm>
          <a:off x="0" y="0"/>
          <a:ext cx="0" cy="0"/>
          <a:chOff x="0" y="0"/>
          <a:chExt cx="0" cy="0"/>
        </a:xfrm>
      </p:grpSpPr>
      <p:sp>
        <p:nvSpPr>
          <p:cNvPr id="2" name="Title 1"/>
          <p:cNvSpPr>
            <a:spLocks noGrp="1"/>
          </p:cNvSpPr>
          <p:nvPr>
            <p:ph type="title"/>
          </p:nvPr>
        </p:nvSpPr>
        <p:spPr>
          <a:xfrm>
            <a:off x="628650" y="662035"/>
            <a:ext cx="7886700" cy="697706"/>
          </a:xfrm>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B109850D-0D6D-4A73-86CC-0144F5CF1F23}" type="datetimeFigureOut">
              <a:rPr lang="zh-CN" altLang="en-US" smtClean="0"/>
              <a:pPr/>
              <a:t>2021/10/4</a:t>
            </a:fld>
            <a:endParaRPr lang="zh-CN" altLang="en-US"/>
          </a:p>
        </p:txBody>
      </p:sp>
      <p:sp>
        <p:nvSpPr>
          <p:cNvPr id="4" name="Footer Placeholder 3"/>
          <p:cNvSpPr>
            <a:spLocks noGrp="1"/>
          </p:cNvSpPr>
          <p:nvPr>
            <p:ph type="ftr" sz="quarter" idx="11"/>
          </p:nvPr>
        </p:nvSpPr>
        <p:spPr/>
        <p:txBody>
          <a:bodyPr/>
          <a:lstStyle/>
          <a:p>
            <a:endParaRPr lang="zh-CN" altLang="en-US"/>
          </a:p>
        </p:txBody>
      </p:sp>
      <p:sp>
        <p:nvSpPr>
          <p:cNvPr id="5" name="Slide Number Placeholder 4"/>
          <p:cNvSpPr>
            <a:spLocks noGrp="1"/>
          </p:cNvSpPr>
          <p:nvPr>
            <p:ph type="sldNum" sz="quarter" idx="12"/>
          </p:nvPr>
        </p:nvSpPr>
        <p:spPr/>
        <p:txBody>
          <a:bodyPr/>
          <a:lstStyle/>
          <a:p>
            <a:fld id="{FAC85E4F-3AC7-4976-9CE3-A9364AC471BC}" type="slidenum">
              <a:rPr lang="zh-CN" altLang="en-US" smtClean="0"/>
              <a:pPr/>
              <a:t>‹#›</a:t>
            </a:fld>
            <a:endParaRPr lang="zh-CN" altLang="en-US"/>
          </a:p>
        </p:txBody>
      </p:sp>
      <p:sp>
        <p:nvSpPr>
          <p:cNvPr id="6" name="矩形 5"/>
          <p:cNvSpPr/>
          <p:nvPr userDrawn="1"/>
        </p:nvSpPr>
        <p:spPr>
          <a:xfrm>
            <a:off x="350174" y="1916832"/>
            <a:ext cx="735006" cy="24128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00" dirty="0">
                <a:solidFill>
                  <a:schemeClr val="bg1"/>
                </a:solidFill>
              </a:rPr>
              <a:t>PPT</a:t>
            </a:r>
            <a:r>
              <a:rPr lang="zh-CN" altLang="en-US" sz="100" dirty="0">
                <a:solidFill>
                  <a:schemeClr val="bg1"/>
                </a:solidFill>
              </a:rPr>
              <a:t>模板：</a:t>
            </a:r>
            <a:r>
              <a:rPr lang="en-US" altLang="zh-CN" sz="100" dirty="0">
                <a:solidFill>
                  <a:schemeClr val="bg1"/>
                </a:solidFill>
              </a:rPr>
              <a:t>www.1ppt.com/moban/                  PPT</a:t>
            </a:r>
            <a:r>
              <a:rPr lang="zh-CN" altLang="en-US" sz="100" dirty="0">
                <a:solidFill>
                  <a:schemeClr val="bg1"/>
                </a:solidFill>
              </a:rPr>
              <a:t>素材：</a:t>
            </a:r>
            <a:r>
              <a:rPr lang="en-US" altLang="zh-CN" sz="100" dirty="0">
                <a:solidFill>
                  <a:schemeClr val="bg1"/>
                </a:solidFill>
              </a:rPr>
              <a:t>www.1ppt.com/sucai/</a:t>
            </a:r>
          </a:p>
          <a:p>
            <a:r>
              <a:rPr lang="en-US" altLang="zh-CN" sz="100" dirty="0">
                <a:solidFill>
                  <a:schemeClr val="bg1"/>
                </a:solidFill>
              </a:rPr>
              <a:t>PPT</a:t>
            </a:r>
            <a:r>
              <a:rPr lang="zh-CN" altLang="en-US" sz="100" dirty="0">
                <a:solidFill>
                  <a:schemeClr val="bg1"/>
                </a:solidFill>
              </a:rPr>
              <a:t>背景：</a:t>
            </a:r>
            <a:r>
              <a:rPr lang="en-US" altLang="zh-CN" sz="100" dirty="0">
                <a:solidFill>
                  <a:schemeClr val="bg1"/>
                </a:solidFill>
              </a:rPr>
              <a:t>www.1ppt.com/beijing/                   PPT</a:t>
            </a:r>
            <a:r>
              <a:rPr lang="zh-CN" altLang="en-US" sz="100" dirty="0">
                <a:solidFill>
                  <a:schemeClr val="bg1"/>
                </a:solidFill>
              </a:rPr>
              <a:t>图表：</a:t>
            </a:r>
            <a:r>
              <a:rPr lang="en-US" altLang="zh-CN" sz="100" dirty="0">
                <a:solidFill>
                  <a:schemeClr val="bg1"/>
                </a:solidFill>
              </a:rPr>
              <a:t>www.1ppt.com/tubiao/      </a:t>
            </a:r>
          </a:p>
          <a:p>
            <a:r>
              <a:rPr lang="en-US" altLang="zh-CN" sz="100" dirty="0">
                <a:solidFill>
                  <a:schemeClr val="bg1"/>
                </a:solidFill>
              </a:rPr>
              <a:t>PPT</a:t>
            </a:r>
            <a:r>
              <a:rPr lang="zh-CN" altLang="en-US" sz="100" dirty="0">
                <a:solidFill>
                  <a:schemeClr val="bg1"/>
                </a:solidFill>
              </a:rPr>
              <a:t>下载：</a:t>
            </a:r>
            <a:r>
              <a:rPr lang="en-US" altLang="zh-CN" sz="100" dirty="0">
                <a:solidFill>
                  <a:schemeClr val="bg1"/>
                </a:solidFill>
              </a:rPr>
              <a:t>www.1ppt.com/xiazai/                     PPT</a:t>
            </a:r>
            <a:r>
              <a:rPr lang="zh-CN" altLang="en-US" sz="100" dirty="0">
                <a:solidFill>
                  <a:schemeClr val="bg1"/>
                </a:solidFill>
              </a:rPr>
              <a:t>教程： </a:t>
            </a:r>
            <a:r>
              <a:rPr lang="en-US" altLang="zh-CN" sz="100" dirty="0">
                <a:solidFill>
                  <a:schemeClr val="bg1"/>
                </a:solidFill>
              </a:rPr>
              <a:t>www.1ppt.com/powerpoint/      </a:t>
            </a:r>
          </a:p>
          <a:p>
            <a:r>
              <a:rPr lang="zh-CN" altLang="en-US" sz="100" dirty="0">
                <a:solidFill>
                  <a:schemeClr val="bg1"/>
                </a:solidFill>
              </a:rPr>
              <a:t>资料下载：</a:t>
            </a:r>
            <a:r>
              <a:rPr lang="en-US" altLang="zh-CN" sz="100" dirty="0">
                <a:solidFill>
                  <a:schemeClr val="bg1"/>
                </a:solidFill>
              </a:rPr>
              <a:t>www.1ppt.com/ziliao/                   </a:t>
            </a:r>
            <a:r>
              <a:rPr lang="zh-CN" altLang="en-US" sz="100" dirty="0">
                <a:solidFill>
                  <a:schemeClr val="bg1"/>
                </a:solidFill>
              </a:rPr>
              <a:t>个人简历：</a:t>
            </a:r>
            <a:r>
              <a:rPr lang="en-US" altLang="zh-CN" sz="100" dirty="0">
                <a:solidFill>
                  <a:schemeClr val="bg1"/>
                </a:solidFill>
              </a:rPr>
              <a:t>www.1ppt.com/jianli/             </a:t>
            </a:r>
          </a:p>
          <a:p>
            <a:r>
              <a:rPr lang="zh-CN" altLang="en-US" sz="100" dirty="0">
                <a:solidFill>
                  <a:schemeClr val="bg1"/>
                </a:solidFill>
              </a:rPr>
              <a:t>试卷下载：</a:t>
            </a:r>
            <a:r>
              <a:rPr lang="en-US" altLang="zh-CN" sz="100" dirty="0">
                <a:solidFill>
                  <a:schemeClr val="bg1"/>
                </a:solidFill>
              </a:rPr>
              <a:t>www.1ppt.com/shiti/                     </a:t>
            </a:r>
            <a:r>
              <a:rPr lang="zh-CN" altLang="en-US" sz="100" dirty="0">
                <a:solidFill>
                  <a:schemeClr val="bg1"/>
                </a:solidFill>
              </a:rPr>
              <a:t>教案下载：</a:t>
            </a:r>
            <a:r>
              <a:rPr lang="en-US" altLang="zh-CN" sz="100" dirty="0">
                <a:solidFill>
                  <a:schemeClr val="bg1"/>
                </a:solidFill>
              </a:rPr>
              <a:t>www.1ppt.com/jiaoan/               </a:t>
            </a:r>
          </a:p>
          <a:p>
            <a:r>
              <a:rPr lang="zh-CN" altLang="en-US" sz="100" dirty="0">
                <a:solidFill>
                  <a:schemeClr val="bg1"/>
                </a:solidFill>
              </a:rPr>
              <a:t>手抄报：</a:t>
            </a:r>
            <a:r>
              <a:rPr lang="en-US" altLang="zh-CN" sz="100" dirty="0">
                <a:solidFill>
                  <a:schemeClr val="bg1"/>
                </a:solidFill>
              </a:rPr>
              <a:t>www.1ppt.com/shouchaobao/          PPT</a:t>
            </a:r>
            <a:r>
              <a:rPr lang="zh-CN" altLang="en-US" sz="100" dirty="0">
                <a:solidFill>
                  <a:schemeClr val="bg1"/>
                </a:solidFill>
              </a:rPr>
              <a:t>课件：</a:t>
            </a:r>
            <a:r>
              <a:rPr lang="en-US" altLang="zh-CN" sz="100" dirty="0">
                <a:solidFill>
                  <a:schemeClr val="bg1"/>
                </a:solidFill>
              </a:rPr>
              <a:t>www.1ppt.com/kejian/ </a:t>
            </a:r>
          </a:p>
          <a:p>
            <a:r>
              <a:rPr lang="zh-CN" altLang="en-US" sz="100" dirty="0">
                <a:solidFill>
                  <a:schemeClr val="bg1"/>
                </a:solidFill>
              </a:rPr>
              <a:t>语文课件：</a:t>
            </a:r>
            <a:r>
              <a:rPr lang="en-US" altLang="zh-CN" sz="100" dirty="0">
                <a:solidFill>
                  <a:schemeClr val="bg1"/>
                </a:solidFill>
              </a:rPr>
              <a:t>www.1ppt.com/kejian/yuwen/    </a:t>
            </a:r>
            <a:r>
              <a:rPr lang="zh-CN" altLang="en-US" sz="100" dirty="0">
                <a:solidFill>
                  <a:schemeClr val="bg1"/>
                </a:solidFill>
              </a:rPr>
              <a:t>数学课件：</a:t>
            </a:r>
            <a:r>
              <a:rPr lang="en-US" altLang="zh-CN" sz="100" dirty="0">
                <a:solidFill>
                  <a:schemeClr val="bg1"/>
                </a:solidFill>
              </a:rPr>
              <a:t>www.1ppt.com/kejian/shuxue/ </a:t>
            </a:r>
          </a:p>
          <a:p>
            <a:r>
              <a:rPr lang="zh-CN" altLang="en-US" sz="100" dirty="0">
                <a:solidFill>
                  <a:schemeClr val="bg1"/>
                </a:solidFill>
              </a:rPr>
              <a:t>英语课件：</a:t>
            </a:r>
            <a:r>
              <a:rPr lang="en-US" altLang="zh-CN" sz="100" dirty="0">
                <a:solidFill>
                  <a:schemeClr val="bg1"/>
                </a:solidFill>
              </a:rPr>
              <a:t>www.1ppt.com/kejian/yingyu/    </a:t>
            </a:r>
            <a:r>
              <a:rPr lang="zh-CN" altLang="en-US" sz="100" dirty="0">
                <a:solidFill>
                  <a:schemeClr val="bg1"/>
                </a:solidFill>
              </a:rPr>
              <a:t>美术课件：</a:t>
            </a:r>
            <a:r>
              <a:rPr lang="en-US" altLang="zh-CN" sz="100" dirty="0">
                <a:solidFill>
                  <a:schemeClr val="bg1"/>
                </a:solidFill>
              </a:rPr>
              <a:t>www.1ppt.com/kejian/meishu/ </a:t>
            </a:r>
          </a:p>
          <a:p>
            <a:r>
              <a:rPr lang="zh-CN" altLang="en-US" sz="100" dirty="0">
                <a:solidFill>
                  <a:schemeClr val="bg1"/>
                </a:solidFill>
              </a:rPr>
              <a:t>科学课件：</a:t>
            </a:r>
            <a:r>
              <a:rPr lang="en-US" altLang="zh-CN" sz="100" dirty="0">
                <a:solidFill>
                  <a:schemeClr val="bg1"/>
                </a:solidFill>
              </a:rPr>
              <a:t>www.1ppt.com/kejian/kexue/     </a:t>
            </a:r>
            <a:r>
              <a:rPr lang="zh-CN" altLang="en-US" sz="100" dirty="0">
                <a:solidFill>
                  <a:schemeClr val="bg1"/>
                </a:solidFill>
              </a:rPr>
              <a:t>物理课件：</a:t>
            </a:r>
            <a:r>
              <a:rPr lang="en-US" altLang="zh-CN" sz="100" dirty="0">
                <a:solidFill>
                  <a:schemeClr val="bg1"/>
                </a:solidFill>
              </a:rPr>
              <a:t>www.1ppt.com/kejian/wuli/ </a:t>
            </a:r>
          </a:p>
          <a:p>
            <a:r>
              <a:rPr lang="zh-CN" altLang="en-US" sz="100" dirty="0">
                <a:solidFill>
                  <a:schemeClr val="bg1"/>
                </a:solidFill>
              </a:rPr>
              <a:t>化学课件：</a:t>
            </a:r>
            <a:r>
              <a:rPr lang="en-US" altLang="zh-CN" sz="100" dirty="0">
                <a:solidFill>
                  <a:schemeClr val="bg1"/>
                </a:solidFill>
              </a:rPr>
              <a:t>www.1ppt.com/kejian/huaxue/  </a:t>
            </a:r>
            <a:r>
              <a:rPr lang="zh-CN" altLang="en-US" sz="100" dirty="0">
                <a:solidFill>
                  <a:schemeClr val="bg1"/>
                </a:solidFill>
              </a:rPr>
              <a:t>生物课件：</a:t>
            </a:r>
            <a:r>
              <a:rPr lang="en-US" altLang="zh-CN" sz="100" dirty="0">
                <a:solidFill>
                  <a:schemeClr val="bg1"/>
                </a:solidFill>
              </a:rPr>
              <a:t>www.1ppt.com/kejian/shengwu/ </a:t>
            </a:r>
          </a:p>
          <a:p>
            <a:r>
              <a:rPr lang="zh-CN" altLang="en-US" sz="100" dirty="0">
                <a:solidFill>
                  <a:schemeClr val="bg1"/>
                </a:solidFill>
              </a:rPr>
              <a:t>地理课件：</a:t>
            </a:r>
            <a:r>
              <a:rPr lang="en-US" altLang="zh-CN" sz="100" dirty="0">
                <a:solidFill>
                  <a:schemeClr val="bg1"/>
                </a:solidFill>
              </a:rPr>
              <a:t>www.1ppt.com/kejian/dili/          </a:t>
            </a:r>
            <a:r>
              <a:rPr lang="zh-CN" altLang="en-US" sz="100" dirty="0">
                <a:solidFill>
                  <a:schemeClr val="bg1"/>
                </a:solidFill>
              </a:rPr>
              <a:t>历史课件：</a:t>
            </a:r>
            <a:r>
              <a:rPr lang="en-US" altLang="zh-CN" sz="100" dirty="0">
                <a:solidFill>
                  <a:schemeClr val="bg1"/>
                </a:solidFill>
              </a:rPr>
              <a:t>www.1ppt.com/kejian/lishi/ </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6858000" cy="1790700"/>
          </a:xfrm>
        </p:spPr>
        <p:txBody>
          <a:bodyPr anchor="b"/>
          <a:lstStyle>
            <a:lvl1pPr algn="ctr">
              <a:defRPr sz="45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2021/10/4</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9233664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2021/10/4</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4403287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623888" y="1282304"/>
            <a:ext cx="7886700" cy="2139553"/>
          </a:xfrm>
        </p:spPr>
        <p:txBody>
          <a:bodyPr anchor="b"/>
          <a:lstStyle>
            <a:lvl1pPr>
              <a:defRPr sz="45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2021/10/4</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1587707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6286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46291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2021/10/4</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7969898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629841" y="273844"/>
            <a:ext cx="7886700" cy="994172"/>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4" name="Content Placeholder 3"/>
          <p:cNvSpPr>
            <a:spLocks noGrp="1"/>
          </p:cNvSpPr>
          <p:nvPr>
            <p:ph sz="half" idx="2"/>
          </p:nvPr>
        </p:nvSpPr>
        <p:spPr>
          <a:xfrm>
            <a:off x="629842" y="1878806"/>
            <a:ext cx="3868340" cy="2763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6" name="Content Placeholder 5"/>
          <p:cNvSpPr>
            <a:spLocks noGrp="1"/>
          </p:cNvSpPr>
          <p:nvPr>
            <p:ph sz="quarter" idx="4"/>
          </p:nvPr>
        </p:nvSpPr>
        <p:spPr>
          <a:xfrm>
            <a:off x="4629150" y="1878806"/>
            <a:ext cx="3887391" cy="2763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2021/10/4</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58979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2021/10/4</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0087048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2021/10/4</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40565953"/>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0.xml"/><Relationship Id="rId3" Type="http://schemas.openxmlformats.org/officeDocument/2006/relationships/slideLayout" Target="../slideLayouts/slideLayout5.xml"/><Relationship Id="rId7" Type="http://schemas.openxmlformats.org/officeDocument/2006/relationships/slideLayout" Target="../slideLayouts/slideLayout9.xml"/><Relationship Id="rId12" Type="http://schemas.openxmlformats.org/officeDocument/2006/relationships/theme" Target="../theme/theme2.xml"/><Relationship Id="rId2" Type="http://schemas.openxmlformats.org/officeDocument/2006/relationships/slideLayout" Target="../slideLayouts/slideLayout4.xml"/><Relationship Id="rId1" Type="http://schemas.openxmlformats.org/officeDocument/2006/relationships/slideLayout" Target="../slideLayouts/slideLayout3.xml"/><Relationship Id="rId6" Type="http://schemas.openxmlformats.org/officeDocument/2006/relationships/slideLayout" Target="../slideLayouts/slideLayout8.xml"/><Relationship Id="rId11" Type="http://schemas.openxmlformats.org/officeDocument/2006/relationships/slideLayout" Target="../slideLayouts/slideLayout13.xml"/><Relationship Id="rId5" Type="http://schemas.openxmlformats.org/officeDocument/2006/relationships/slideLayout" Target="../slideLayouts/slideLayout7.xml"/><Relationship Id="rId10" Type="http://schemas.openxmlformats.org/officeDocument/2006/relationships/slideLayout" Target="../slideLayouts/slideLayout12.xml"/><Relationship Id="rId4" Type="http://schemas.openxmlformats.org/officeDocument/2006/relationships/slideLayout" Target="../slideLayouts/slideLayout6.xml"/><Relationship Id="rId9" Type="http://schemas.openxmlformats.org/officeDocument/2006/relationships/slideLayout" Target="../slideLayouts/slideLayout1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9"/>
            <a:ext cx="8229600" cy="857250"/>
          </a:xfrm>
          <a:prstGeom prst="rect">
            <a:avLst/>
          </a:prstGeom>
        </p:spPr>
        <p:txBody>
          <a:bodyPr vert="horz" lIns="68580" tIns="34290" rIns="68580" bIns="3429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68580" tIns="34290" rIns="68580" bIns="3429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3"/>
            <a:ext cx="2133600" cy="273844"/>
          </a:xfrm>
          <a:prstGeom prst="rect">
            <a:avLst/>
          </a:prstGeom>
        </p:spPr>
        <p:txBody>
          <a:bodyPr vert="horz" lIns="68580" tIns="34290" rIns="68580" bIns="34290" rtlCol="0" anchor="ctr"/>
          <a:lstStyle>
            <a:lvl1pPr algn="l">
              <a:defRPr sz="900">
                <a:solidFill>
                  <a:schemeClr val="tx1">
                    <a:tint val="75000"/>
                  </a:schemeClr>
                </a:solidFill>
              </a:defRPr>
            </a:lvl1pPr>
          </a:lstStyle>
          <a:p>
            <a:fld id="{92DF3823-5575-4753-8413-6F2E12498243}" type="datetimeFigureOut">
              <a:rPr lang="zh-CN" altLang="en-US" smtClean="0"/>
              <a:t>2021/10/4</a:t>
            </a:fld>
            <a:endParaRPr lang="zh-CN" altLang="en-US"/>
          </a:p>
        </p:txBody>
      </p:sp>
      <p:sp>
        <p:nvSpPr>
          <p:cNvPr id="5" name="页脚占位符 4"/>
          <p:cNvSpPr>
            <a:spLocks noGrp="1"/>
          </p:cNvSpPr>
          <p:nvPr>
            <p:ph type="ftr" sz="quarter" idx="3"/>
          </p:nvPr>
        </p:nvSpPr>
        <p:spPr>
          <a:xfrm>
            <a:off x="3124200" y="4767263"/>
            <a:ext cx="2895600" cy="273844"/>
          </a:xfrm>
          <a:prstGeom prst="rect">
            <a:avLst/>
          </a:prstGeom>
        </p:spPr>
        <p:txBody>
          <a:bodyPr vert="horz" lIns="68580" tIns="34290" rIns="68580" bIns="34290" rtlCol="0" anchor="ctr"/>
          <a:lstStyle>
            <a:lvl1pPr algn="ctr">
              <a:defRPr sz="9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68580" tIns="34290" rIns="68580" bIns="34290" rtlCol="0" anchor="ctr"/>
          <a:lstStyle>
            <a:lvl1pPr algn="r">
              <a:defRPr sz="900">
                <a:solidFill>
                  <a:schemeClr val="tx1">
                    <a:tint val="75000"/>
                  </a:schemeClr>
                </a:solidFill>
              </a:defRPr>
            </a:lvl1pPr>
          </a:lstStyle>
          <a:p>
            <a:fld id="{3E5E0FC7-DB23-4931-8180-C368EB504B19}"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709" r:id="rId1"/>
    <p:sldLayoutId id="2147483710" r:id="rId2"/>
  </p:sldLayoutIdLst>
  <p:txStyles>
    <p:titleStyle>
      <a:lvl1pPr algn="ctr" defTabSz="685800" rtl="0" eaLnBrk="1" latinLnBrk="0" hangingPunct="1">
        <a:spcBef>
          <a:spcPct val="0"/>
        </a:spcBef>
        <a:buNone/>
        <a:defRPr sz="3300" kern="1200">
          <a:solidFill>
            <a:schemeClr val="tx1"/>
          </a:solidFill>
          <a:latin typeface="+mj-lt"/>
          <a:ea typeface="+mj-ea"/>
          <a:cs typeface="+mj-cs"/>
        </a:defRPr>
      </a:lvl1pPr>
    </p:titleStyle>
    <p:bodyStyle>
      <a:lvl1pPr marL="257175" indent="-257175" algn="l" defTabSz="685800" rtl="0" eaLnBrk="1" latinLnBrk="0" hangingPunct="1">
        <a:spcBef>
          <a:spcPct val="20000"/>
        </a:spcBef>
        <a:buFont typeface="Arial" pitchFamily="34" charset="0"/>
        <a:buChar char="•"/>
        <a:defRPr sz="2400" kern="1200">
          <a:solidFill>
            <a:schemeClr val="tx1"/>
          </a:solidFill>
          <a:latin typeface="+mn-lt"/>
          <a:ea typeface="+mn-ea"/>
          <a:cs typeface="+mn-cs"/>
        </a:defRPr>
      </a:lvl1pPr>
      <a:lvl2pPr marL="557213" indent="-214313" algn="l" defTabSz="685800" rtl="0" eaLnBrk="1" latinLnBrk="0" hangingPunct="1">
        <a:spcBef>
          <a:spcPct val="20000"/>
        </a:spcBef>
        <a:buFont typeface="Arial" pitchFamily="34" charset="0"/>
        <a:buChar char="–"/>
        <a:defRPr sz="2100" kern="1200">
          <a:solidFill>
            <a:schemeClr val="tx1"/>
          </a:solidFill>
          <a:latin typeface="+mn-lt"/>
          <a:ea typeface="+mn-ea"/>
          <a:cs typeface="+mn-cs"/>
        </a:defRPr>
      </a:lvl2pPr>
      <a:lvl3pPr marL="857250" indent="-171450" algn="l" defTabSz="685800" rtl="0" eaLnBrk="1" latinLnBrk="0" hangingPunct="1">
        <a:spcBef>
          <a:spcPct val="20000"/>
        </a:spcBef>
        <a:buFont typeface="Arial" pitchFamily="34" charset="0"/>
        <a:buChar char="•"/>
        <a:defRPr sz="1800" kern="1200">
          <a:solidFill>
            <a:schemeClr val="tx1"/>
          </a:solidFill>
          <a:latin typeface="+mn-lt"/>
          <a:ea typeface="+mn-ea"/>
          <a:cs typeface="+mn-cs"/>
        </a:defRPr>
      </a:lvl3pPr>
      <a:lvl4pPr marL="12001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4pPr>
      <a:lvl5pPr marL="15430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5pPr>
      <a:lvl6pPr marL="18859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6pPr>
      <a:lvl7pPr marL="22288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7pPr>
      <a:lvl8pPr marL="25717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9pPr>
    </p:bodyStyle>
    <p:otherStyle>
      <a:defPPr>
        <a:defRPr lang="zh-CN"/>
      </a:defPPr>
      <a:lvl1pPr marL="0" algn="l" defTabSz="685800" rtl="0" eaLnBrk="1" latinLnBrk="0" hangingPunct="1">
        <a:defRPr sz="1400" kern="1200">
          <a:solidFill>
            <a:schemeClr val="tx1"/>
          </a:solidFill>
          <a:latin typeface="+mn-lt"/>
          <a:ea typeface="+mn-ea"/>
          <a:cs typeface="+mn-cs"/>
        </a:defRPr>
      </a:lvl1pPr>
      <a:lvl2pPr marL="342900" algn="l" defTabSz="685800" rtl="0" eaLnBrk="1" latinLnBrk="0" hangingPunct="1">
        <a:defRPr sz="1400" kern="1200">
          <a:solidFill>
            <a:schemeClr val="tx1"/>
          </a:solidFill>
          <a:latin typeface="+mn-lt"/>
          <a:ea typeface="+mn-ea"/>
          <a:cs typeface="+mn-cs"/>
        </a:defRPr>
      </a:lvl2pPr>
      <a:lvl3pPr marL="685800" algn="l" defTabSz="685800" rtl="0" eaLnBrk="1" latinLnBrk="0" hangingPunct="1">
        <a:defRPr sz="1400" kern="1200">
          <a:solidFill>
            <a:schemeClr val="tx1"/>
          </a:solidFill>
          <a:latin typeface="+mn-lt"/>
          <a:ea typeface="+mn-ea"/>
          <a:cs typeface="+mn-cs"/>
        </a:defRPr>
      </a:lvl3pPr>
      <a:lvl4pPr marL="1028700" algn="l" defTabSz="685800" rtl="0" eaLnBrk="1" latinLnBrk="0" hangingPunct="1">
        <a:defRPr sz="1400" kern="1200">
          <a:solidFill>
            <a:schemeClr val="tx1"/>
          </a:solidFill>
          <a:latin typeface="+mn-lt"/>
          <a:ea typeface="+mn-ea"/>
          <a:cs typeface="+mn-cs"/>
        </a:defRPr>
      </a:lvl4pPr>
      <a:lvl5pPr marL="1371600" algn="l" defTabSz="685800" rtl="0" eaLnBrk="1" latinLnBrk="0" hangingPunct="1">
        <a:defRPr sz="1400" kern="1200">
          <a:solidFill>
            <a:schemeClr val="tx1"/>
          </a:solidFill>
          <a:latin typeface="+mn-lt"/>
          <a:ea typeface="+mn-ea"/>
          <a:cs typeface="+mn-cs"/>
        </a:defRPr>
      </a:lvl5pPr>
      <a:lvl6pPr marL="1714500" algn="l" defTabSz="685800" rtl="0" eaLnBrk="1" latinLnBrk="0" hangingPunct="1">
        <a:defRPr sz="1400" kern="1200">
          <a:solidFill>
            <a:schemeClr val="tx1"/>
          </a:solidFill>
          <a:latin typeface="+mn-lt"/>
          <a:ea typeface="+mn-ea"/>
          <a:cs typeface="+mn-cs"/>
        </a:defRPr>
      </a:lvl6pPr>
      <a:lvl7pPr marL="2057400" algn="l" defTabSz="685800" rtl="0" eaLnBrk="1" latinLnBrk="0" hangingPunct="1">
        <a:defRPr sz="1400" kern="1200">
          <a:solidFill>
            <a:schemeClr val="tx1"/>
          </a:solidFill>
          <a:latin typeface="+mn-lt"/>
          <a:ea typeface="+mn-ea"/>
          <a:cs typeface="+mn-cs"/>
        </a:defRPr>
      </a:lvl7pPr>
      <a:lvl8pPr marL="2400300" algn="l" defTabSz="685800" rtl="0" eaLnBrk="1" latinLnBrk="0" hangingPunct="1">
        <a:defRPr sz="1400" kern="1200">
          <a:solidFill>
            <a:schemeClr val="tx1"/>
          </a:solidFill>
          <a:latin typeface="+mn-lt"/>
          <a:ea typeface="+mn-ea"/>
          <a:cs typeface="+mn-cs"/>
        </a:defRPr>
      </a:lvl8pPr>
      <a:lvl9pPr marL="2743200" algn="l" defTabSz="685800" rtl="0" eaLnBrk="1" latinLnBrk="0" hangingPunct="1">
        <a:defRPr sz="14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fld id="{16E5758D-A3C3-4E88-8AC0-22500507BD7E}" type="datetimeFigureOut">
              <a:rPr lang="zh-CN" altLang="en-US" smtClean="0">
                <a:solidFill>
                  <a:prstClr val="black">
                    <a:tint val="75000"/>
                  </a:prstClr>
                </a:solidFill>
              </a:rPr>
              <a:pPr/>
              <a:t>2021/10/4</a:t>
            </a:fld>
            <a:endParaRPr lang="zh-CN" altLang="en-US">
              <a:solidFill>
                <a:prstClr val="black">
                  <a:tint val="75000"/>
                </a:prstClr>
              </a:solidFill>
            </a:endParaRPr>
          </a:p>
        </p:txBody>
      </p:sp>
      <p:sp>
        <p:nvSpPr>
          <p:cNvPr id="5" name="Footer Placeholder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1894167"/>
      </p:ext>
    </p:extLst>
  </p:cSld>
  <p:clrMap bg1="lt1" tx1="dk1" bg2="lt2" tx2="dk2" accent1="accent1" accent2="accent2" accent3="accent3" accent4="accent4" accent5="accent5" accent6="accent6" hlink="hlink" folHlink="folHlink"/>
  <p:sldLayoutIdLst>
    <p:sldLayoutId id="2147483712" r:id="rId1"/>
    <p:sldLayoutId id="2147483713" r:id="rId2"/>
    <p:sldLayoutId id="2147483714" r:id="rId3"/>
    <p:sldLayoutId id="2147483715" r:id="rId4"/>
    <p:sldLayoutId id="2147483716" r:id="rId5"/>
    <p:sldLayoutId id="2147483717" r:id="rId6"/>
    <p:sldLayoutId id="2147483718" r:id="rId7"/>
    <p:sldLayoutId id="2147483719" r:id="rId8"/>
    <p:sldLayoutId id="2147483720" r:id="rId9"/>
    <p:sldLayoutId id="2147483721" r:id="rId10"/>
    <p:sldLayoutId id="2147483722"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tags" Target="../tags/tag2.xml"/><Relationship Id="rId4" Type="http://schemas.openxmlformats.org/officeDocument/2006/relationships/image" Target="../media/image1.jpeg"/></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6.xml"/><Relationship Id="rId7" Type="http://schemas.openxmlformats.org/officeDocument/2006/relationships/image" Target="../media/image26.png"/><Relationship Id="rId2" Type="http://schemas.openxmlformats.org/officeDocument/2006/relationships/slideLayout" Target="../slideLayouts/slideLayout1.xml"/><Relationship Id="rId1" Type="http://schemas.openxmlformats.org/officeDocument/2006/relationships/tags" Target="../tags/tag11.xml"/><Relationship Id="rId6" Type="http://schemas.openxmlformats.org/officeDocument/2006/relationships/image" Target="../media/image25.png"/><Relationship Id="rId5" Type="http://schemas.openxmlformats.org/officeDocument/2006/relationships/image" Target="../media/image24.png"/><Relationship Id="rId4" Type="http://schemas.openxmlformats.org/officeDocument/2006/relationships/image" Target="../media/image12.jpeg"/></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1.xml"/><Relationship Id="rId1" Type="http://schemas.openxmlformats.org/officeDocument/2006/relationships/tags" Target="../tags/tag12.xml"/><Relationship Id="rId5" Type="http://schemas.openxmlformats.org/officeDocument/2006/relationships/image" Target="../media/image28.png"/><Relationship Id="rId4" Type="http://schemas.openxmlformats.org/officeDocument/2006/relationships/image" Target="../media/image27.png"/></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1.xml"/><Relationship Id="rId1" Type="http://schemas.openxmlformats.org/officeDocument/2006/relationships/tags" Target="../tags/tag13.xml"/><Relationship Id="rId5" Type="http://schemas.openxmlformats.org/officeDocument/2006/relationships/image" Target="../media/image30.jpeg"/><Relationship Id="rId4" Type="http://schemas.openxmlformats.org/officeDocument/2006/relationships/image" Target="../media/image29.png"/></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1.xml"/><Relationship Id="rId1" Type="http://schemas.openxmlformats.org/officeDocument/2006/relationships/tags" Target="../tags/tag14.xml"/><Relationship Id="rId5" Type="http://schemas.openxmlformats.org/officeDocument/2006/relationships/image" Target="../media/image32.png"/><Relationship Id="rId4" Type="http://schemas.openxmlformats.org/officeDocument/2006/relationships/image" Target="../media/image31.png"/></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1.xml"/><Relationship Id="rId1" Type="http://schemas.openxmlformats.org/officeDocument/2006/relationships/tags" Target="../tags/tag15.xml"/><Relationship Id="rId5" Type="http://schemas.openxmlformats.org/officeDocument/2006/relationships/image" Target="../media/image34.png"/><Relationship Id="rId4" Type="http://schemas.openxmlformats.org/officeDocument/2006/relationships/image" Target="../media/image33.jpeg"/></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1.xml"/><Relationship Id="rId1" Type="http://schemas.openxmlformats.org/officeDocument/2006/relationships/tags" Target="../tags/tag16.xml"/><Relationship Id="rId5" Type="http://schemas.openxmlformats.org/officeDocument/2006/relationships/image" Target="../media/image36.jpeg"/><Relationship Id="rId4" Type="http://schemas.openxmlformats.org/officeDocument/2006/relationships/image" Target="../media/image35.png"/></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1.xml"/><Relationship Id="rId1" Type="http://schemas.openxmlformats.org/officeDocument/2006/relationships/tags" Target="../tags/tag17.xml"/><Relationship Id="rId5" Type="http://schemas.openxmlformats.org/officeDocument/2006/relationships/image" Target="../media/image37.jpeg"/><Relationship Id="rId4" Type="http://schemas.openxmlformats.org/officeDocument/2006/relationships/image" Target="../media/image35.png"/></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1.xml"/><Relationship Id="rId1" Type="http://schemas.openxmlformats.org/officeDocument/2006/relationships/tags" Target="../tags/tag18.xml"/><Relationship Id="rId5" Type="http://schemas.openxmlformats.org/officeDocument/2006/relationships/image" Target="../media/image39.jpeg"/><Relationship Id="rId4" Type="http://schemas.openxmlformats.org/officeDocument/2006/relationships/image" Target="../media/image38.png"/></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1.xml"/><Relationship Id="rId1" Type="http://schemas.openxmlformats.org/officeDocument/2006/relationships/tags" Target="../tags/tag19.xml"/><Relationship Id="rId5" Type="http://schemas.openxmlformats.org/officeDocument/2006/relationships/image" Target="../media/image40.png"/><Relationship Id="rId4" Type="http://schemas.openxmlformats.org/officeDocument/2006/relationships/image" Target="../media/image38.png"/></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1.xml"/><Relationship Id="rId1" Type="http://schemas.openxmlformats.org/officeDocument/2006/relationships/tags" Target="../tags/tag20.xml"/><Relationship Id="rId5" Type="http://schemas.openxmlformats.org/officeDocument/2006/relationships/image" Target="../media/image42.jpeg"/><Relationship Id="rId4" Type="http://schemas.openxmlformats.org/officeDocument/2006/relationships/image" Target="../media/image41.png"/></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1.xml"/><Relationship Id="rId7" Type="http://schemas.openxmlformats.org/officeDocument/2006/relationships/image" Target="../media/image3.png"/><Relationship Id="rId2" Type="http://schemas.openxmlformats.org/officeDocument/2006/relationships/tags" Target="../tags/tag3.xml"/><Relationship Id="rId1" Type="http://schemas.openxmlformats.org/officeDocument/2006/relationships/vmlDrawing" Target="../drawings/vmlDrawing1.vml"/><Relationship Id="rId6" Type="http://schemas.openxmlformats.org/officeDocument/2006/relationships/image" Target="../media/image2.wmf"/><Relationship Id="rId5" Type="http://schemas.openxmlformats.org/officeDocument/2006/relationships/oleObject" Target="../embeddings/oleObject1.bin"/><Relationship Id="rId4"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1.xml"/><Relationship Id="rId1" Type="http://schemas.openxmlformats.org/officeDocument/2006/relationships/tags" Target="../tags/tag21.xml"/><Relationship Id="rId5" Type="http://schemas.openxmlformats.org/officeDocument/2006/relationships/image" Target="../media/image43.jpeg"/><Relationship Id="rId4" Type="http://schemas.openxmlformats.org/officeDocument/2006/relationships/image" Target="../media/image41.png"/></Relationships>
</file>

<file path=ppt/slides/_rels/slide2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Layout" Target="../slideLayouts/slideLayout1.xml"/><Relationship Id="rId1" Type="http://schemas.openxmlformats.org/officeDocument/2006/relationships/tags" Target="../tags/tag22.xml"/><Relationship Id="rId4" Type="http://schemas.openxmlformats.org/officeDocument/2006/relationships/image" Target="../media/image44.png"/></Relationships>
</file>

<file path=ppt/slides/_rels/slide2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Layout" Target="../slideLayouts/slideLayout1.xml"/><Relationship Id="rId1" Type="http://schemas.openxmlformats.org/officeDocument/2006/relationships/tags" Target="../tags/tag23.xml"/></Relationships>
</file>

<file path=ppt/slides/_rels/slide2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Layout" Target="../slideLayouts/slideLayout1.xml"/><Relationship Id="rId1" Type="http://schemas.openxmlformats.org/officeDocument/2006/relationships/tags" Target="../tags/tag24.xml"/></Relationships>
</file>

<file path=ppt/slides/_rels/slide2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Layout" Target="../slideLayouts/slideLayout1.xml"/><Relationship Id="rId1" Type="http://schemas.openxmlformats.org/officeDocument/2006/relationships/tags" Target="../tags/tag25.xml"/><Relationship Id="rId4" Type="http://schemas.openxmlformats.org/officeDocument/2006/relationships/image" Target="../media/image45.jpeg"/></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1.xml"/><Relationship Id="rId1" Type="http://schemas.openxmlformats.org/officeDocument/2006/relationships/tags" Target="../tags/tag26.xml"/><Relationship Id="rId5" Type="http://schemas.openxmlformats.org/officeDocument/2006/relationships/image" Target="../media/image47.jpeg"/><Relationship Id="rId4" Type="http://schemas.openxmlformats.org/officeDocument/2006/relationships/image" Target="../media/image46.png"/></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1.xml"/><Relationship Id="rId1" Type="http://schemas.openxmlformats.org/officeDocument/2006/relationships/tags" Target="../tags/tag27.xml"/><Relationship Id="rId5" Type="http://schemas.openxmlformats.org/officeDocument/2006/relationships/image" Target="../media/image48.jpeg"/><Relationship Id="rId4" Type="http://schemas.openxmlformats.org/officeDocument/2006/relationships/image" Target="../media/image46.png"/></Relationships>
</file>

<file path=ppt/slides/_rels/slide27.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1.xml"/><Relationship Id="rId1" Type="http://schemas.openxmlformats.org/officeDocument/2006/relationships/tags" Target="../tags/tag28.xml"/><Relationship Id="rId4" Type="http://schemas.openxmlformats.org/officeDocument/2006/relationships/image" Target="../media/image49.png"/></Relationships>
</file>

<file path=ppt/slides/_rels/slide28.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1.xml"/><Relationship Id="rId1" Type="http://schemas.openxmlformats.org/officeDocument/2006/relationships/tags" Target="../tags/tag29.xml"/><Relationship Id="rId4" Type="http://schemas.openxmlformats.org/officeDocument/2006/relationships/image" Target="../media/image50.png"/></Relationships>
</file>

<file path=ppt/slides/_rels/slide29.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1.xml"/><Relationship Id="rId1" Type="http://schemas.openxmlformats.org/officeDocument/2006/relationships/tags" Target="../tags/tag30.xml"/><Relationship Id="rId4" Type="http://schemas.openxmlformats.org/officeDocument/2006/relationships/image" Target="../media/image51.jpeg"/></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Layout" Target="../slideLayouts/slideLayout1.xml"/><Relationship Id="rId1" Type="http://schemas.openxmlformats.org/officeDocument/2006/relationships/tags" Target="../tags/tag4.xml"/><Relationship Id="rId6" Type="http://schemas.openxmlformats.org/officeDocument/2006/relationships/image" Target="../media/image7.jpeg"/><Relationship Id="rId5" Type="http://schemas.openxmlformats.org/officeDocument/2006/relationships/image" Target="../media/image6.jpeg"/><Relationship Id="rId4" Type="http://schemas.openxmlformats.org/officeDocument/2006/relationships/image" Target="../media/image5.jpeg"/></Relationships>
</file>

<file path=ppt/slides/_rels/slide30.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1.xml"/><Relationship Id="rId1" Type="http://schemas.openxmlformats.org/officeDocument/2006/relationships/tags" Target="../tags/tag31.xml"/><Relationship Id="rId5" Type="http://schemas.openxmlformats.org/officeDocument/2006/relationships/image" Target="../media/image4.png"/><Relationship Id="rId4" Type="http://schemas.openxmlformats.org/officeDocument/2006/relationships/image" Target="../media/image52.png"/></Relationships>
</file>

<file path=ppt/slides/_rels/slide31.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32.xml"/></Relationships>
</file>

<file path=ppt/slides/_rels/slide32.xml.rels><?xml version="1.0" encoding="UTF-8" standalone="yes"?>
<Relationships xmlns="http://schemas.openxmlformats.org/package/2006/relationships"><Relationship Id="rId8" Type="http://schemas.openxmlformats.org/officeDocument/2006/relationships/hyperlink" Target="https://www.ypppt.com/jiaocheng/" TargetMode="External"/><Relationship Id="rId3" Type="http://schemas.openxmlformats.org/officeDocument/2006/relationships/hyperlink" Target="https://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23.xml"/><Relationship Id="rId1" Type="http://schemas.openxmlformats.org/officeDocument/2006/relationships/slideLayout" Target="../slideLayouts/slideLayout9.xml"/><Relationship Id="rId6" Type="http://schemas.openxmlformats.org/officeDocument/2006/relationships/hyperlink" Target="https://www.ypppt.com/tubiao/" TargetMode="External"/><Relationship Id="rId11" Type="http://schemas.openxmlformats.org/officeDocument/2006/relationships/hyperlink" Target="https://www.ypppt.com/kejian/" TargetMode="External"/><Relationship Id="rId5" Type="http://schemas.openxmlformats.org/officeDocument/2006/relationships/hyperlink" Target="https://www.ypppt.com/beijing/" TargetMode="External"/><Relationship Id="rId10" Type="http://schemas.openxmlformats.org/officeDocument/2006/relationships/hyperlink" Target="http://www.ypppt.com/gushi/" TargetMode="External"/><Relationship Id="rId4" Type="http://schemas.openxmlformats.org/officeDocument/2006/relationships/hyperlink" Target="https://www.ypppt.com/jieri/" TargetMode="External"/><Relationship Id="rId9" Type="http://schemas.openxmlformats.org/officeDocument/2006/relationships/hyperlink" Target="http://www.ypppt.com/ziti/"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Layout" Target="../slideLayouts/slideLayout1.xml"/><Relationship Id="rId1" Type="http://schemas.openxmlformats.org/officeDocument/2006/relationships/tags" Target="../tags/tag5.xml"/><Relationship Id="rId5" Type="http://schemas.openxmlformats.org/officeDocument/2006/relationships/image" Target="../media/image9.png"/><Relationship Id="rId4" Type="http://schemas.openxmlformats.org/officeDocument/2006/relationships/image" Target="../media/image8.png"/></Relationships>
</file>

<file path=ppt/slides/_rels/slide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slideLayout" Target="../slideLayouts/slideLayout1.xml"/><Relationship Id="rId1" Type="http://schemas.openxmlformats.org/officeDocument/2006/relationships/tags" Target="../tags/tag6.xml"/><Relationship Id="rId4" Type="http://schemas.openxmlformats.org/officeDocument/2006/relationships/image" Target="../media/image11.png"/></Relationships>
</file>

<file path=ppt/slides/_rels/slide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slideLayout" Target="../slideLayouts/slideLayout1.xml"/><Relationship Id="rId1" Type="http://schemas.openxmlformats.org/officeDocument/2006/relationships/tags" Target="../tags/tag7.xml"/><Relationship Id="rId4" Type="http://schemas.openxmlformats.org/officeDocument/2006/relationships/image" Target="../media/image11.png"/></Relationships>
</file>

<file path=ppt/slides/_rels/slide7.xml.rels><?xml version="1.0" encoding="UTF-8" standalone="yes"?>
<Relationships xmlns="http://schemas.openxmlformats.org/package/2006/relationships"><Relationship Id="rId8" Type="http://schemas.openxmlformats.org/officeDocument/2006/relationships/image" Target="../media/image16.png"/><Relationship Id="rId3" Type="http://schemas.openxmlformats.org/officeDocument/2006/relationships/notesSlide" Target="../notesSlides/notesSlide3.xml"/><Relationship Id="rId7" Type="http://schemas.openxmlformats.org/officeDocument/2006/relationships/image" Target="../media/image15.png"/><Relationship Id="rId2" Type="http://schemas.openxmlformats.org/officeDocument/2006/relationships/slideLayout" Target="../slideLayouts/slideLayout1.xml"/><Relationship Id="rId1" Type="http://schemas.openxmlformats.org/officeDocument/2006/relationships/tags" Target="../tags/tag8.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2.jpeg"/></Relationships>
</file>

<file path=ppt/slides/_rels/slide8.xml.rels><?xml version="1.0" encoding="UTF-8" standalone="yes"?>
<Relationships xmlns="http://schemas.openxmlformats.org/package/2006/relationships"><Relationship Id="rId8" Type="http://schemas.openxmlformats.org/officeDocument/2006/relationships/image" Target="../media/image20.png"/><Relationship Id="rId3" Type="http://schemas.openxmlformats.org/officeDocument/2006/relationships/notesSlide" Target="../notesSlides/notesSlide4.xml"/><Relationship Id="rId7" Type="http://schemas.openxmlformats.org/officeDocument/2006/relationships/image" Target="../media/image19.png"/><Relationship Id="rId2" Type="http://schemas.openxmlformats.org/officeDocument/2006/relationships/slideLayout" Target="../slideLayouts/slideLayout1.xml"/><Relationship Id="rId1" Type="http://schemas.openxmlformats.org/officeDocument/2006/relationships/tags" Target="../tags/tag9.xml"/><Relationship Id="rId6" Type="http://schemas.openxmlformats.org/officeDocument/2006/relationships/image" Target="../media/image18.png"/><Relationship Id="rId5" Type="http://schemas.openxmlformats.org/officeDocument/2006/relationships/image" Target="../media/image17.png"/><Relationship Id="rId4" Type="http://schemas.openxmlformats.org/officeDocument/2006/relationships/image" Target="../media/image12.jpeg"/></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5.xml"/><Relationship Id="rId7" Type="http://schemas.openxmlformats.org/officeDocument/2006/relationships/image" Target="../media/image23.png"/><Relationship Id="rId2" Type="http://schemas.openxmlformats.org/officeDocument/2006/relationships/slideLayout" Target="../slideLayouts/slideLayout1.xml"/><Relationship Id="rId1" Type="http://schemas.openxmlformats.org/officeDocument/2006/relationships/tags" Target="../tags/tag10.xml"/><Relationship Id="rId6" Type="http://schemas.openxmlformats.org/officeDocument/2006/relationships/image" Target="../media/image22.png"/><Relationship Id="rId5" Type="http://schemas.openxmlformats.org/officeDocument/2006/relationships/image" Target="../media/image21.png"/><Relationship Id="rId4" Type="http://schemas.openxmlformats.org/officeDocument/2006/relationships/image" Target="../media/image12.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0" y="0"/>
            <a:ext cx="9144000" cy="5143500"/>
          </a:xfrm>
          <a:prstGeom prst="rect">
            <a:avLst/>
          </a:prstGeom>
        </p:spPr>
      </p:pic>
      <p:sp>
        <p:nvSpPr>
          <p:cNvPr id="11" name="矩形 10"/>
          <p:cNvSpPr/>
          <p:nvPr/>
        </p:nvSpPr>
        <p:spPr>
          <a:xfrm>
            <a:off x="128825" y="1154281"/>
            <a:ext cx="8886349" cy="960269"/>
          </a:xfrm>
          <a:prstGeom prst="rect">
            <a:avLst/>
          </a:prstGeom>
          <a:solidFill>
            <a:schemeClr val="bg1">
              <a:alpha val="5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7" name="文本框 6"/>
          <p:cNvSpPr txBox="1"/>
          <p:nvPr/>
        </p:nvSpPr>
        <p:spPr>
          <a:xfrm>
            <a:off x="0" y="1215069"/>
            <a:ext cx="9144000" cy="838691"/>
          </a:xfrm>
          <a:prstGeom prst="rect">
            <a:avLst/>
          </a:prstGeom>
          <a:noFill/>
        </p:spPr>
        <p:txBody>
          <a:bodyPr wrap="square" lIns="68580" tIns="34290" rIns="68580" bIns="34290" rtlCol="0">
            <a:spAutoFit/>
          </a:bodyPr>
          <a:lstStyle/>
          <a:p>
            <a:pPr algn="ctr"/>
            <a:r>
              <a:rPr lang="zh-CN" altLang="en-US" sz="5000" b="1" dirty="0">
                <a:effectLst>
                  <a:outerShdw blurRad="38100" dist="38100" dir="2700000" algn="tl">
                    <a:srgbClr val="000000">
                      <a:alpha val="43137"/>
                    </a:srgbClr>
                  </a:outerShdw>
                </a:effectLst>
                <a:latin typeface="微软雅黑" pitchFamily="34" charset="-122"/>
                <a:ea typeface="微软雅黑" pitchFamily="34" charset="-122"/>
                <a:cs typeface="楷体" panose="02010609060101010101" charset="-122"/>
              </a:rPr>
              <a:t>牛郎织女（一）</a:t>
            </a:r>
          </a:p>
        </p:txBody>
      </p:sp>
      <p:sp>
        <p:nvSpPr>
          <p:cNvPr id="6" name="矩形 5"/>
          <p:cNvSpPr/>
          <p:nvPr/>
        </p:nvSpPr>
        <p:spPr>
          <a:xfrm>
            <a:off x="0" y="4335120"/>
            <a:ext cx="9144000" cy="375809"/>
          </a:xfrm>
          <a:prstGeom prst="rect">
            <a:avLst/>
          </a:prstGeom>
        </p:spPr>
        <p:txBody>
          <a:bodyPr wrap="square">
            <a:spAutoFit/>
          </a:bodyPr>
          <a:lstStyle/>
          <a:p>
            <a:pPr marL="342900" lvl="0" indent="-342900" algn="ctr" fontAlgn="base">
              <a:lnSpc>
                <a:spcPct val="110000"/>
              </a:lnSpc>
              <a:spcBef>
                <a:spcPct val="0"/>
              </a:spcBef>
              <a:spcAft>
                <a:spcPct val="0"/>
              </a:spcAft>
            </a:pPr>
            <a:r>
              <a:rPr lang="zh-CN" altLang="en-US" sz="1800" kern="0" dirty="0" smtClean="0">
                <a:solidFill>
                  <a:srgbClr val="000000"/>
                </a:solidFill>
                <a:latin typeface="微软雅黑" panose="020B0503020204020204" pitchFamily="34" charset="-122"/>
                <a:ea typeface="微软雅黑" panose="020B0503020204020204" pitchFamily="34" charset="-122"/>
              </a:rPr>
              <a:t>优品</a:t>
            </a:r>
            <a:r>
              <a:rPr lang="en-US" altLang="zh-CN" sz="1800" kern="0" dirty="0" smtClean="0">
                <a:solidFill>
                  <a:srgbClr val="000000"/>
                </a:solidFill>
                <a:latin typeface="微软雅黑" panose="020B0503020204020204" pitchFamily="34" charset="-122"/>
                <a:ea typeface="微软雅黑" panose="020B0503020204020204" pitchFamily="34" charset="-122"/>
              </a:rPr>
              <a:t>PPT</a:t>
            </a:r>
            <a:endParaRPr lang="en-US" altLang="zh-CN" sz="1800" kern="0" dirty="0">
              <a:solidFill>
                <a:srgbClr val="000000"/>
              </a:solidFill>
              <a:latin typeface="微软雅黑" panose="020B0503020204020204" pitchFamily="34" charset="-122"/>
              <a:ea typeface="微软雅黑" panose="020B0503020204020204" pitchFamily="34" charset="-122"/>
            </a:endParaRPr>
          </a:p>
        </p:txBody>
      </p:sp>
    </p:spTree>
    <p:custDataLst>
      <p:tags r:id="rId1"/>
    </p:custDataLst>
  </p:cSld>
  <p:clrMapOvr>
    <a:masterClrMapping/>
  </p:clrMapOvr>
  <p:timing>
    <p:tnLst>
      <p:par>
        <p:cTn id="1" dur="indefinite" restart="never" nodeType="tmRoot"/>
      </p:par>
    </p:tnLst>
    <p:bldLst>
      <p:bldP spid="7" grpId="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文本框 3"/>
          <p:cNvSpPr txBox="1"/>
          <p:nvPr/>
        </p:nvSpPr>
        <p:spPr>
          <a:xfrm>
            <a:off x="717251" y="299822"/>
            <a:ext cx="1103498" cy="438581"/>
          </a:xfrm>
          <a:prstGeom prst="rect">
            <a:avLst/>
          </a:prstGeom>
          <a:noFill/>
        </p:spPr>
        <p:txBody>
          <a:bodyPr wrap="square" lIns="68580" tIns="34290" rIns="68580" bIns="34290" rtlCol="0">
            <a:spAutoFit/>
          </a:bodyPr>
          <a:lstStyle/>
          <a:p>
            <a:r>
              <a:rPr lang="zh-CN" altLang="en-US" sz="2400" dirty="0">
                <a:solidFill>
                  <a:srgbClr val="33BEF2"/>
                </a:solidFill>
              </a:rPr>
              <a:t>我会写</a:t>
            </a:r>
          </a:p>
        </p:txBody>
      </p:sp>
      <p:pic>
        <p:nvPicPr>
          <p:cNvPr id="9" name="图片 8"/>
          <p:cNvPicPr>
            <a:picLocks noChangeAspect="1"/>
          </p:cNvPicPr>
          <p:nvPr/>
        </p:nvPicPr>
        <p:blipFill>
          <a:blip r:embed="rId4" cstate="email">
            <a:clrChange>
              <a:clrFrom>
                <a:srgbClr val="FFFFFF"/>
              </a:clrFrom>
              <a:clrTo>
                <a:srgbClr val="FFFFFF">
                  <a:alpha val="0"/>
                </a:srgbClr>
              </a:clrTo>
            </a:clrChange>
            <a:extLst>
              <a:ext uri="{28A0092B-C50C-407E-A947-70E740481C1C}">
                <a14:useLocalDpi xmlns:a14="http://schemas.microsoft.com/office/drawing/2010/main"/>
              </a:ext>
            </a:extLst>
          </a:blip>
          <a:stretch>
            <a:fillRect/>
          </a:stretch>
        </p:blipFill>
        <p:spPr>
          <a:xfrm>
            <a:off x="45822" y="0"/>
            <a:ext cx="726948" cy="809244"/>
          </a:xfrm>
          <a:prstGeom prst="rect">
            <a:avLst/>
          </a:prstGeom>
        </p:spPr>
      </p:pic>
      <p:pic>
        <p:nvPicPr>
          <p:cNvPr id="7" name="图片 6" descr="t01aa1645ad0f1f7938.png"/>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3479186" y="1571146"/>
            <a:ext cx="2160000" cy="2160000"/>
          </a:xfrm>
          <a:prstGeom prst="rect">
            <a:avLst/>
          </a:prstGeom>
        </p:spPr>
      </p:pic>
      <p:pic>
        <p:nvPicPr>
          <p:cNvPr id="11" name="图片 10" descr="t01080f98b82e93d0bd.png"/>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6022835" y="1571146"/>
            <a:ext cx="2160000" cy="2160000"/>
          </a:xfrm>
          <a:prstGeom prst="rect">
            <a:avLst/>
          </a:prstGeom>
        </p:spPr>
      </p:pic>
      <p:pic>
        <p:nvPicPr>
          <p:cNvPr id="12" name="图片 11" descr="t01874a69684edeae5a.png"/>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935538" y="1571146"/>
            <a:ext cx="2160000" cy="2160000"/>
          </a:xfrm>
          <a:prstGeom prst="rect">
            <a:avLst/>
          </a:prstGeom>
        </p:spPr>
      </p:pic>
    </p:spTree>
    <p:custDataLst>
      <p:tags r:id="rId1"/>
    </p:custData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矩形 17"/>
          <p:cNvSpPr/>
          <p:nvPr/>
        </p:nvSpPr>
        <p:spPr>
          <a:xfrm>
            <a:off x="1871385" y="1017295"/>
            <a:ext cx="1528303" cy="484748"/>
          </a:xfrm>
          <a:prstGeom prst="rect">
            <a:avLst/>
          </a:prstGeom>
        </p:spPr>
        <p:txBody>
          <a:bodyPr wrap="none" lIns="68580" tIns="34290" rIns="68580" bIns="34290">
            <a:spAutoFit/>
          </a:bodyPr>
          <a:lstStyle/>
          <a:p>
            <a:r>
              <a:rPr lang="zh-CN" altLang="en-US" sz="2700" b="1" dirty="0">
                <a:latin typeface="+mn-ea"/>
              </a:rPr>
              <a:t>左右结构</a:t>
            </a:r>
          </a:p>
        </p:txBody>
      </p:sp>
      <p:sp>
        <p:nvSpPr>
          <p:cNvPr id="23" name="矩形 22"/>
          <p:cNvSpPr/>
          <p:nvPr/>
        </p:nvSpPr>
        <p:spPr>
          <a:xfrm>
            <a:off x="5711526" y="1017295"/>
            <a:ext cx="1528303" cy="484748"/>
          </a:xfrm>
          <a:prstGeom prst="rect">
            <a:avLst/>
          </a:prstGeom>
        </p:spPr>
        <p:txBody>
          <a:bodyPr wrap="none" lIns="68580" tIns="34290" rIns="68580" bIns="34290">
            <a:spAutoFit/>
          </a:bodyPr>
          <a:lstStyle/>
          <a:p>
            <a:r>
              <a:rPr lang="zh-CN" altLang="en-US" sz="2700" b="1" dirty="0">
                <a:latin typeface="+mn-ea"/>
              </a:rPr>
              <a:t>上下结构</a:t>
            </a:r>
          </a:p>
        </p:txBody>
      </p:sp>
      <p:pic>
        <p:nvPicPr>
          <p:cNvPr id="10" name="图片 9"/>
          <p:cNvPicPr>
            <a:picLocks noChangeAspect="1"/>
          </p:cNvPicPr>
          <p:nvPr/>
        </p:nvPicPr>
        <p:blipFill rotWithShape="1">
          <a:blip r:embed="rId4" cstate="email">
            <a:extLst>
              <a:ext uri="{28A0092B-C50C-407E-A947-70E740481C1C}">
                <a14:useLocalDpi xmlns:a14="http://schemas.microsoft.com/office/drawing/2010/main"/>
              </a:ext>
            </a:extLst>
          </a:blip>
          <a:srcRect/>
          <a:stretch>
            <a:fillRect/>
          </a:stretch>
        </p:blipFill>
        <p:spPr>
          <a:xfrm>
            <a:off x="0" y="0"/>
            <a:ext cx="2424793" cy="536959"/>
          </a:xfrm>
          <a:prstGeom prst="rect">
            <a:avLst/>
          </a:prstGeom>
        </p:spPr>
      </p:pic>
      <p:sp>
        <p:nvSpPr>
          <p:cNvPr id="11" name="文本框 3"/>
          <p:cNvSpPr txBox="1"/>
          <p:nvPr/>
        </p:nvSpPr>
        <p:spPr>
          <a:xfrm>
            <a:off x="242886" y="46792"/>
            <a:ext cx="1618569" cy="438581"/>
          </a:xfrm>
          <a:prstGeom prst="rect">
            <a:avLst/>
          </a:prstGeom>
          <a:noFill/>
        </p:spPr>
        <p:txBody>
          <a:bodyPr wrap="square" lIns="68580" tIns="34290" rIns="68580" bIns="34290" rtlCol="0">
            <a:spAutoFit/>
          </a:bodyPr>
          <a:lstStyle/>
          <a:p>
            <a:r>
              <a:rPr lang="zh-CN" altLang="en-US" sz="2400" spc="450" dirty="0"/>
              <a:t>结构分析</a:t>
            </a:r>
          </a:p>
        </p:txBody>
      </p:sp>
      <p:sp>
        <p:nvSpPr>
          <p:cNvPr id="13" name="矩形 12"/>
          <p:cNvSpPr/>
          <p:nvPr/>
        </p:nvSpPr>
        <p:spPr>
          <a:xfrm>
            <a:off x="5454652" y="2096866"/>
            <a:ext cx="830997" cy="900247"/>
          </a:xfrm>
          <a:prstGeom prst="rect">
            <a:avLst/>
          </a:prstGeom>
          <a:solidFill>
            <a:schemeClr val="accent5">
              <a:lumMod val="20000"/>
              <a:lumOff val="80000"/>
            </a:schemeClr>
          </a:solidFill>
        </p:spPr>
        <p:txBody>
          <a:bodyPr wrap="none" lIns="68580" tIns="34290" rIns="68580" bIns="34290">
            <a:spAutoFit/>
          </a:bodyPr>
          <a:lstStyle/>
          <a:p>
            <a:r>
              <a:rPr lang="zh-CN" altLang="en-US" sz="5400" dirty="0">
                <a:latin typeface="楷体" panose="02010609060101010101" charset="-122"/>
                <a:ea typeface="楷体" panose="02010609060101010101" charset="-122"/>
              </a:rPr>
              <a:t>誓</a:t>
            </a:r>
          </a:p>
        </p:txBody>
      </p:sp>
      <p:sp>
        <p:nvSpPr>
          <p:cNvPr id="15" name="矩形 14"/>
          <p:cNvSpPr/>
          <p:nvPr/>
        </p:nvSpPr>
        <p:spPr>
          <a:xfrm>
            <a:off x="1396814" y="1882778"/>
            <a:ext cx="830997" cy="900247"/>
          </a:xfrm>
          <a:prstGeom prst="rect">
            <a:avLst/>
          </a:prstGeom>
          <a:solidFill>
            <a:schemeClr val="accent5">
              <a:lumMod val="20000"/>
              <a:lumOff val="80000"/>
            </a:schemeClr>
          </a:solidFill>
        </p:spPr>
        <p:txBody>
          <a:bodyPr wrap="none" lIns="68580" tIns="34290" rIns="68580" bIns="34290">
            <a:spAutoFit/>
          </a:bodyPr>
          <a:lstStyle/>
          <a:p>
            <a:r>
              <a:rPr lang="zh-CN" altLang="en-US" sz="5400" dirty="0">
                <a:latin typeface="楷体" panose="02010609060101010101" charset="-122"/>
                <a:ea typeface="楷体" panose="02010609060101010101" charset="-122"/>
              </a:rPr>
              <a:t>酬</a:t>
            </a:r>
          </a:p>
        </p:txBody>
      </p:sp>
      <p:sp>
        <p:nvSpPr>
          <p:cNvPr id="16" name="圆角矩形 15"/>
          <p:cNvSpPr/>
          <p:nvPr/>
        </p:nvSpPr>
        <p:spPr>
          <a:xfrm>
            <a:off x="729117" y="890518"/>
            <a:ext cx="7674490" cy="3214049"/>
          </a:xfrm>
          <a:prstGeom prst="roundRect">
            <a:avLst>
              <a:gd name="adj" fmla="val 10469"/>
            </a:avLst>
          </a:prstGeom>
          <a:noFill/>
          <a:ln w="38100">
            <a:solidFill>
              <a:srgbClr val="CEEAB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19" name="矩形 18"/>
          <p:cNvSpPr/>
          <p:nvPr/>
        </p:nvSpPr>
        <p:spPr>
          <a:xfrm>
            <a:off x="3015780" y="1761655"/>
            <a:ext cx="830997" cy="900247"/>
          </a:xfrm>
          <a:prstGeom prst="rect">
            <a:avLst/>
          </a:prstGeom>
          <a:solidFill>
            <a:srgbClr val="CEEAB0"/>
          </a:solidFill>
        </p:spPr>
        <p:txBody>
          <a:bodyPr wrap="none" lIns="68580" tIns="34290" rIns="68580" bIns="34290">
            <a:spAutoFit/>
          </a:bodyPr>
          <a:lstStyle/>
          <a:p>
            <a:r>
              <a:rPr lang="zh-CN" altLang="en-US" sz="5400" dirty="0">
                <a:latin typeface="楷体" panose="02010609060101010101" charset="-122"/>
                <a:ea typeface="楷体" panose="02010609060101010101" charset="-122"/>
              </a:rPr>
              <a:t>塌</a:t>
            </a:r>
          </a:p>
        </p:txBody>
      </p:sp>
      <p:pic>
        <p:nvPicPr>
          <p:cNvPr id="14" name="图片 13" descr="5c79f5080a375.png"/>
          <p:cNvPicPr>
            <a:picLocks noChangeAspect="1"/>
          </p:cNvPicPr>
          <p:nvPr/>
        </p:nvPicPr>
        <p:blipFill>
          <a:blip r:embed="rId5" cstate="email">
            <a:extLst>
              <a:ext uri="{28A0092B-C50C-407E-A947-70E740481C1C}">
                <a14:useLocalDpi xmlns:a14="http://schemas.microsoft.com/office/drawing/2010/main"/>
              </a:ext>
            </a:extLst>
          </a:blip>
          <a:srcRect/>
          <a:stretch>
            <a:fillRect/>
          </a:stretch>
        </p:blipFill>
        <p:spPr>
          <a:xfrm rot="5400000">
            <a:off x="3233266" y="2181528"/>
            <a:ext cx="2814161" cy="811827"/>
          </a:xfrm>
          <a:prstGeom prst="rect">
            <a:avLst/>
          </a:prstGeom>
        </p:spPr>
      </p:pic>
      <p:sp>
        <p:nvSpPr>
          <p:cNvPr id="22" name="矩形 21"/>
          <p:cNvSpPr/>
          <p:nvPr/>
        </p:nvSpPr>
        <p:spPr>
          <a:xfrm>
            <a:off x="6889372" y="2006450"/>
            <a:ext cx="830997" cy="900247"/>
          </a:xfrm>
          <a:prstGeom prst="rect">
            <a:avLst/>
          </a:prstGeom>
          <a:solidFill>
            <a:srgbClr val="CEEAB0"/>
          </a:solidFill>
        </p:spPr>
        <p:txBody>
          <a:bodyPr wrap="none" lIns="68580" tIns="34290" rIns="68580" bIns="34290">
            <a:spAutoFit/>
          </a:bodyPr>
          <a:lstStyle/>
          <a:p>
            <a:r>
              <a:rPr lang="zh-CN" altLang="en-US" sz="5400" dirty="0">
                <a:latin typeface="楷体" panose="02010609060101010101" charset="-122"/>
                <a:ea typeface="楷体" panose="02010609060101010101" charset="-122"/>
              </a:rPr>
              <a:t>焦</a:t>
            </a:r>
          </a:p>
        </p:txBody>
      </p:sp>
      <p:sp>
        <p:nvSpPr>
          <p:cNvPr id="24" name="矩形 23"/>
          <p:cNvSpPr/>
          <p:nvPr/>
        </p:nvSpPr>
        <p:spPr>
          <a:xfrm>
            <a:off x="2422103" y="2908065"/>
            <a:ext cx="830997" cy="900247"/>
          </a:xfrm>
          <a:prstGeom prst="rect">
            <a:avLst/>
          </a:prstGeom>
          <a:solidFill>
            <a:schemeClr val="accent6">
              <a:lumMod val="20000"/>
              <a:lumOff val="80000"/>
            </a:schemeClr>
          </a:solidFill>
        </p:spPr>
        <p:txBody>
          <a:bodyPr wrap="none" lIns="68580" tIns="34290" rIns="68580" bIns="34290">
            <a:spAutoFit/>
          </a:bodyPr>
          <a:lstStyle/>
          <a:p>
            <a:r>
              <a:rPr lang="zh-CN" altLang="en-US" sz="5400" dirty="0">
                <a:latin typeface="楷体" panose="02010609060101010101" charset="-122"/>
                <a:ea typeface="楷体" panose="02010609060101010101" charset="-122"/>
              </a:rPr>
              <a:t>悔</a:t>
            </a:r>
          </a:p>
        </p:txBody>
      </p:sp>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2"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additive="base">
                                        <p:cTn id="7" dur="500" fill="hold"/>
                                        <p:tgtEl>
                                          <p:spTgt spid="15"/>
                                        </p:tgtEl>
                                        <p:attrNameLst>
                                          <p:attrName>ppt_x</p:attrName>
                                        </p:attrNameLst>
                                      </p:cBhvr>
                                      <p:tavLst>
                                        <p:tav tm="0">
                                          <p:val>
                                            <p:strVal val="0-#ppt_w/2"/>
                                          </p:val>
                                        </p:tav>
                                        <p:tav tm="100000">
                                          <p:val>
                                            <p:strVal val="#ppt_x"/>
                                          </p:val>
                                        </p:tav>
                                      </p:tavLst>
                                    </p:anim>
                                    <p:anim calcmode="lin" valueType="num">
                                      <p:cBhvr additive="base">
                                        <p:cTn id="8"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12" fill="hold" grpId="0" nodeType="clickEffect">
                                  <p:stCondLst>
                                    <p:cond delay="0"/>
                                  </p:stCondLst>
                                  <p:childTnLst>
                                    <p:set>
                                      <p:cBhvr>
                                        <p:cTn id="12" dur="1" fill="hold">
                                          <p:stCondLst>
                                            <p:cond delay="0"/>
                                          </p:stCondLst>
                                        </p:cTn>
                                        <p:tgtEl>
                                          <p:spTgt spid="19"/>
                                        </p:tgtEl>
                                        <p:attrNameLst>
                                          <p:attrName>style.visibility</p:attrName>
                                        </p:attrNameLst>
                                      </p:cBhvr>
                                      <p:to>
                                        <p:strVal val="visible"/>
                                      </p:to>
                                    </p:set>
                                    <p:anim calcmode="lin" valueType="num">
                                      <p:cBhvr additive="base">
                                        <p:cTn id="13" dur="500" fill="hold"/>
                                        <p:tgtEl>
                                          <p:spTgt spid="19"/>
                                        </p:tgtEl>
                                        <p:attrNameLst>
                                          <p:attrName>ppt_x</p:attrName>
                                        </p:attrNameLst>
                                      </p:cBhvr>
                                      <p:tavLst>
                                        <p:tav tm="0">
                                          <p:val>
                                            <p:strVal val="0-#ppt_w/2"/>
                                          </p:val>
                                        </p:tav>
                                        <p:tav tm="100000">
                                          <p:val>
                                            <p:strVal val="#ppt_x"/>
                                          </p:val>
                                        </p:tav>
                                      </p:tavLst>
                                    </p:anim>
                                    <p:anim calcmode="lin" valueType="num">
                                      <p:cBhvr additive="base">
                                        <p:cTn id="14"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12" fill="hold" grpId="0" nodeType="clickEffect">
                                  <p:stCondLst>
                                    <p:cond delay="0"/>
                                  </p:stCondLst>
                                  <p:childTnLst>
                                    <p:set>
                                      <p:cBhvr>
                                        <p:cTn id="18" dur="1" fill="hold">
                                          <p:stCondLst>
                                            <p:cond delay="0"/>
                                          </p:stCondLst>
                                        </p:cTn>
                                        <p:tgtEl>
                                          <p:spTgt spid="24"/>
                                        </p:tgtEl>
                                        <p:attrNameLst>
                                          <p:attrName>style.visibility</p:attrName>
                                        </p:attrNameLst>
                                      </p:cBhvr>
                                      <p:to>
                                        <p:strVal val="visible"/>
                                      </p:to>
                                    </p:set>
                                    <p:anim calcmode="lin" valueType="num">
                                      <p:cBhvr additive="base">
                                        <p:cTn id="19" dur="500" fill="hold"/>
                                        <p:tgtEl>
                                          <p:spTgt spid="24"/>
                                        </p:tgtEl>
                                        <p:attrNameLst>
                                          <p:attrName>ppt_x</p:attrName>
                                        </p:attrNameLst>
                                      </p:cBhvr>
                                      <p:tavLst>
                                        <p:tav tm="0">
                                          <p:val>
                                            <p:strVal val="0-#ppt_w/2"/>
                                          </p:val>
                                        </p:tav>
                                        <p:tav tm="100000">
                                          <p:val>
                                            <p:strVal val="#ppt_x"/>
                                          </p:val>
                                        </p:tav>
                                      </p:tavLst>
                                    </p:anim>
                                    <p:anim calcmode="lin" valueType="num">
                                      <p:cBhvr additive="base">
                                        <p:cTn id="20"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6" fill="hold" grpId="0" nodeType="clickEffect">
                                  <p:stCondLst>
                                    <p:cond delay="0"/>
                                  </p:stCondLst>
                                  <p:childTnLst>
                                    <p:set>
                                      <p:cBhvr>
                                        <p:cTn id="24" dur="1" fill="hold">
                                          <p:stCondLst>
                                            <p:cond delay="0"/>
                                          </p:stCondLst>
                                        </p:cTn>
                                        <p:tgtEl>
                                          <p:spTgt spid="13"/>
                                        </p:tgtEl>
                                        <p:attrNameLst>
                                          <p:attrName>style.visibility</p:attrName>
                                        </p:attrNameLst>
                                      </p:cBhvr>
                                      <p:to>
                                        <p:strVal val="visible"/>
                                      </p:to>
                                    </p:set>
                                    <p:anim calcmode="lin" valueType="num">
                                      <p:cBhvr additive="base">
                                        <p:cTn id="25" dur="500" fill="hold"/>
                                        <p:tgtEl>
                                          <p:spTgt spid="13"/>
                                        </p:tgtEl>
                                        <p:attrNameLst>
                                          <p:attrName>ppt_x</p:attrName>
                                        </p:attrNameLst>
                                      </p:cBhvr>
                                      <p:tavLst>
                                        <p:tav tm="0">
                                          <p:val>
                                            <p:strVal val="1+#ppt_w/2"/>
                                          </p:val>
                                        </p:tav>
                                        <p:tav tm="100000">
                                          <p:val>
                                            <p:strVal val="#ppt_x"/>
                                          </p:val>
                                        </p:tav>
                                      </p:tavLst>
                                    </p:anim>
                                    <p:anim calcmode="lin" valueType="num">
                                      <p:cBhvr additive="base">
                                        <p:cTn id="26"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6" fill="hold" grpId="0" nodeType="clickEffect">
                                  <p:stCondLst>
                                    <p:cond delay="0"/>
                                  </p:stCondLst>
                                  <p:childTnLst>
                                    <p:set>
                                      <p:cBhvr>
                                        <p:cTn id="30" dur="1" fill="hold">
                                          <p:stCondLst>
                                            <p:cond delay="0"/>
                                          </p:stCondLst>
                                        </p:cTn>
                                        <p:tgtEl>
                                          <p:spTgt spid="22"/>
                                        </p:tgtEl>
                                        <p:attrNameLst>
                                          <p:attrName>style.visibility</p:attrName>
                                        </p:attrNameLst>
                                      </p:cBhvr>
                                      <p:to>
                                        <p:strVal val="visible"/>
                                      </p:to>
                                    </p:set>
                                    <p:anim calcmode="lin" valueType="num">
                                      <p:cBhvr additive="base">
                                        <p:cTn id="31" dur="500" fill="hold"/>
                                        <p:tgtEl>
                                          <p:spTgt spid="22"/>
                                        </p:tgtEl>
                                        <p:attrNameLst>
                                          <p:attrName>ppt_x</p:attrName>
                                        </p:attrNameLst>
                                      </p:cBhvr>
                                      <p:tavLst>
                                        <p:tav tm="0">
                                          <p:val>
                                            <p:strVal val="1+#ppt_w/2"/>
                                          </p:val>
                                        </p:tav>
                                        <p:tav tm="100000">
                                          <p:val>
                                            <p:strVal val="#ppt_x"/>
                                          </p:val>
                                        </p:tav>
                                      </p:tavLst>
                                    </p:anim>
                                    <p:anim calcmode="lin" valueType="num">
                                      <p:cBhvr additive="base">
                                        <p:cTn id="32" dur="500" fill="hold"/>
                                        <p:tgtEl>
                                          <p:spTgt spid="2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5" grpId="0" animBg="1"/>
      <p:bldP spid="19" grpId="0" animBg="1"/>
      <p:bldP spid="22" grpId="0" animBg="1"/>
      <p:bldP spid="24"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椭圆 8"/>
          <p:cNvSpPr/>
          <p:nvPr/>
        </p:nvSpPr>
        <p:spPr>
          <a:xfrm>
            <a:off x="2149523" y="1688912"/>
            <a:ext cx="999000" cy="999000"/>
          </a:xfrm>
          <a:prstGeom prst="ellipse">
            <a:avLst/>
          </a:prstGeom>
          <a:solidFill>
            <a:srgbClr val="BEE395"/>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pic>
        <p:nvPicPr>
          <p:cNvPr id="12" name="图片 11"/>
          <p:cNvPicPr>
            <a:picLocks noChangeAspect="1"/>
          </p:cNvPicPr>
          <p:nvPr/>
        </p:nvPicPr>
        <p:blipFill rotWithShape="1">
          <a:blip r:embed="rId4" cstate="email">
            <a:extLst>
              <a:ext uri="{28A0092B-C50C-407E-A947-70E740481C1C}">
                <a14:useLocalDpi xmlns:a14="http://schemas.microsoft.com/office/drawing/2010/main"/>
              </a:ext>
            </a:extLst>
          </a:blip>
          <a:srcRect/>
          <a:stretch>
            <a:fillRect/>
          </a:stretch>
        </p:blipFill>
        <p:spPr>
          <a:xfrm>
            <a:off x="0" y="0"/>
            <a:ext cx="2424793" cy="536959"/>
          </a:xfrm>
          <a:prstGeom prst="rect">
            <a:avLst/>
          </a:prstGeom>
        </p:spPr>
      </p:pic>
      <p:sp>
        <p:nvSpPr>
          <p:cNvPr id="14" name="文本框 3"/>
          <p:cNvSpPr txBox="1"/>
          <p:nvPr/>
        </p:nvSpPr>
        <p:spPr>
          <a:xfrm>
            <a:off x="291874" y="53958"/>
            <a:ext cx="1298122" cy="438581"/>
          </a:xfrm>
          <a:prstGeom prst="rect">
            <a:avLst/>
          </a:prstGeom>
          <a:noFill/>
        </p:spPr>
        <p:txBody>
          <a:bodyPr wrap="square" lIns="68580" tIns="34290" rIns="68580" bIns="34290" rtlCol="0">
            <a:spAutoFit/>
          </a:bodyPr>
          <a:lstStyle/>
          <a:p>
            <a:r>
              <a:rPr lang="zh-CN" altLang="en-US" sz="2400" spc="450" dirty="0"/>
              <a:t>多音字</a:t>
            </a:r>
          </a:p>
        </p:txBody>
      </p:sp>
      <p:sp>
        <p:nvSpPr>
          <p:cNvPr id="16" name="文本框 4"/>
          <p:cNvSpPr txBox="1"/>
          <p:nvPr/>
        </p:nvSpPr>
        <p:spPr>
          <a:xfrm>
            <a:off x="2147679" y="1652622"/>
            <a:ext cx="999754" cy="992579"/>
          </a:xfrm>
          <a:prstGeom prst="rect">
            <a:avLst/>
          </a:prstGeom>
          <a:noFill/>
        </p:spPr>
        <p:txBody>
          <a:bodyPr wrap="square" lIns="68580" tIns="34290" rIns="68580" bIns="34290" rtlCol="0">
            <a:spAutoFit/>
          </a:bodyPr>
          <a:lstStyle/>
          <a:p>
            <a:pPr algn="ctr"/>
            <a:r>
              <a:rPr lang="zh-CN" altLang="en-US" sz="6000" dirty="0"/>
              <a:t>挨</a:t>
            </a:r>
          </a:p>
        </p:txBody>
      </p:sp>
      <p:sp>
        <p:nvSpPr>
          <p:cNvPr id="18" name="文本框 6"/>
          <p:cNvSpPr txBox="1"/>
          <p:nvPr/>
        </p:nvSpPr>
        <p:spPr>
          <a:xfrm>
            <a:off x="3687073" y="1137165"/>
            <a:ext cx="2761495" cy="623248"/>
          </a:xfrm>
          <a:prstGeom prst="rect">
            <a:avLst/>
          </a:prstGeom>
          <a:noFill/>
        </p:spPr>
        <p:txBody>
          <a:bodyPr wrap="square" lIns="68580" tIns="34290" rIns="68580" bIns="34290" rtlCol="0">
            <a:spAutoFit/>
          </a:bodyPr>
          <a:lstStyle/>
          <a:p>
            <a:r>
              <a:rPr lang="en-US" altLang="zh-CN" sz="3600" b="1" spc="225" dirty="0" err="1">
                <a:solidFill>
                  <a:srgbClr val="FF0000"/>
                </a:solidFill>
                <a:latin typeface="+mn-ea"/>
              </a:rPr>
              <a:t>āi</a:t>
            </a:r>
            <a:r>
              <a:rPr lang="en-US" altLang="zh-CN" sz="3600" b="1" spc="225" dirty="0">
                <a:latin typeface="+mn-ea"/>
              </a:rPr>
              <a:t> </a:t>
            </a:r>
            <a:r>
              <a:rPr lang="zh-CN" altLang="en-US" sz="3600" b="1" spc="225" dirty="0">
                <a:latin typeface="+mn-ea"/>
              </a:rPr>
              <a:t>（挨近）</a:t>
            </a:r>
          </a:p>
        </p:txBody>
      </p:sp>
      <p:sp>
        <p:nvSpPr>
          <p:cNvPr id="22" name="文本框 7"/>
          <p:cNvSpPr txBox="1"/>
          <p:nvPr/>
        </p:nvSpPr>
        <p:spPr>
          <a:xfrm>
            <a:off x="3687072" y="2501680"/>
            <a:ext cx="2843383" cy="623248"/>
          </a:xfrm>
          <a:prstGeom prst="rect">
            <a:avLst/>
          </a:prstGeom>
          <a:noFill/>
        </p:spPr>
        <p:txBody>
          <a:bodyPr wrap="square" lIns="68580" tIns="34290" rIns="68580" bIns="34290" rtlCol="0">
            <a:spAutoFit/>
          </a:bodyPr>
          <a:lstStyle/>
          <a:p>
            <a:r>
              <a:rPr lang="en-US" altLang="zh-CN" sz="3600" b="1" spc="225" dirty="0" err="1">
                <a:solidFill>
                  <a:srgbClr val="FF0000"/>
                </a:solidFill>
                <a:latin typeface="+mn-ea"/>
              </a:rPr>
              <a:t>ái</a:t>
            </a:r>
            <a:r>
              <a:rPr lang="en-US" altLang="zh-CN" sz="3600" b="1" spc="225" dirty="0">
                <a:latin typeface="+mn-ea"/>
              </a:rPr>
              <a:t> </a:t>
            </a:r>
            <a:r>
              <a:rPr lang="zh-CN" altLang="en-US" sz="3600" b="1" spc="225" dirty="0">
                <a:latin typeface="+mn-ea"/>
              </a:rPr>
              <a:t>（挨打）</a:t>
            </a:r>
          </a:p>
        </p:txBody>
      </p:sp>
      <p:sp>
        <p:nvSpPr>
          <p:cNvPr id="23" name="左大括号 22"/>
          <p:cNvSpPr/>
          <p:nvPr/>
        </p:nvSpPr>
        <p:spPr>
          <a:xfrm>
            <a:off x="3352153" y="1344551"/>
            <a:ext cx="162518" cy="1674000"/>
          </a:xfrm>
          <a:prstGeom prst="leftBrace">
            <a:avLst>
              <a:gd name="adj1" fmla="val 32034"/>
              <a:gd name="adj2" fmla="val 50000"/>
            </a:avLst>
          </a:prstGeom>
          <a:ln w="28575">
            <a:solidFill>
              <a:schemeClr val="tx1"/>
            </a:solidFill>
          </a:ln>
        </p:spPr>
        <p:style>
          <a:lnRef idx="1">
            <a:schemeClr val="accent1"/>
          </a:lnRef>
          <a:fillRef idx="0">
            <a:schemeClr val="accent1"/>
          </a:fillRef>
          <a:effectRef idx="0">
            <a:schemeClr val="accent1"/>
          </a:effectRef>
          <a:fontRef idx="minor">
            <a:schemeClr val="tx1"/>
          </a:fontRef>
        </p:style>
        <p:txBody>
          <a:bodyPr lIns="68580" tIns="34290" rIns="68580" bIns="34290" rtlCol="0" anchor="ctr"/>
          <a:lstStyle/>
          <a:p>
            <a:pPr algn="ctr"/>
            <a:endParaRPr lang="zh-CN" altLang="en-US"/>
          </a:p>
        </p:txBody>
      </p:sp>
      <p:pic>
        <p:nvPicPr>
          <p:cNvPr id="10" name="图片 9" descr="41a80e5dffea89e1b285b17fac2d4b9b"/>
          <p:cNvPicPr>
            <a:picLocks noChangeAspect="1"/>
          </p:cNvPicPr>
          <p:nvPr/>
        </p:nvPicPr>
        <p:blipFill>
          <a:blip r:embed="rId5" cstate="email">
            <a:clrChange>
              <a:clrFrom>
                <a:srgbClr val="FFFFFD">
                  <a:alpha val="100000"/>
                </a:srgbClr>
              </a:clrFrom>
              <a:clrTo>
                <a:srgbClr val="FFFFFD">
                  <a:alpha val="100000"/>
                  <a:alpha val="0"/>
                </a:srgbClr>
              </a:clrTo>
            </a:clrChange>
            <a:extLst>
              <a:ext uri="{28A0092B-C50C-407E-A947-70E740481C1C}">
                <a14:useLocalDpi xmlns:a14="http://schemas.microsoft.com/office/drawing/2010/main"/>
              </a:ext>
            </a:extLst>
          </a:blip>
          <a:srcRect/>
          <a:stretch>
            <a:fillRect/>
          </a:stretch>
        </p:blipFill>
        <p:spPr>
          <a:xfrm flipH="1">
            <a:off x="6909179" y="2825087"/>
            <a:ext cx="1801505" cy="1903863"/>
          </a:xfrm>
          <a:prstGeom prst="rect">
            <a:avLst/>
          </a:prstGeom>
        </p:spPr>
      </p:pic>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wipe(left)">
                                      <p:cBhvr>
                                        <p:cTn id="7" dur="500"/>
                                        <p:tgtEl>
                                          <p:spTgt spid="18"/>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22"/>
                                        </p:tgtEl>
                                        <p:attrNameLst>
                                          <p:attrName>style.visibility</p:attrName>
                                        </p:attrNameLst>
                                      </p:cBhvr>
                                      <p:to>
                                        <p:strVal val="visible"/>
                                      </p:to>
                                    </p:set>
                                    <p:animEffect transition="in" filter="wipe(left)">
                                      <p:cBhvr>
                                        <p:cTn id="12"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22"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圆角矩形 16"/>
          <p:cNvSpPr/>
          <p:nvPr/>
        </p:nvSpPr>
        <p:spPr>
          <a:xfrm>
            <a:off x="1520875" y="460610"/>
            <a:ext cx="6069842" cy="1026000"/>
          </a:xfrm>
          <a:prstGeom prst="roundRect">
            <a:avLst>
              <a:gd name="adj" fmla="val 10469"/>
            </a:avLst>
          </a:prstGeom>
          <a:noFill/>
          <a:ln w="28575">
            <a:solidFill>
              <a:srgbClr val="E8E042"/>
            </a:solidFill>
            <a:prstDash val="sysDot"/>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18" name="圆角矩形 17"/>
          <p:cNvSpPr/>
          <p:nvPr/>
        </p:nvSpPr>
        <p:spPr>
          <a:xfrm>
            <a:off x="1520875" y="1803209"/>
            <a:ext cx="6069842" cy="1026000"/>
          </a:xfrm>
          <a:prstGeom prst="roundRect">
            <a:avLst>
              <a:gd name="adj" fmla="val 10469"/>
            </a:avLst>
          </a:prstGeom>
          <a:noFill/>
          <a:ln w="28575">
            <a:solidFill>
              <a:srgbClr val="E8E042"/>
            </a:solidFill>
            <a:prstDash val="sysDot"/>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19" name="圆角矩形 18"/>
          <p:cNvSpPr/>
          <p:nvPr/>
        </p:nvSpPr>
        <p:spPr>
          <a:xfrm>
            <a:off x="1520875" y="3164573"/>
            <a:ext cx="6069842" cy="1026000"/>
          </a:xfrm>
          <a:prstGeom prst="roundRect">
            <a:avLst>
              <a:gd name="adj" fmla="val 10469"/>
            </a:avLst>
          </a:prstGeom>
          <a:noFill/>
          <a:ln w="28575">
            <a:solidFill>
              <a:srgbClr val="E8E042"/>
            </a:solidFill>
            <a:prstDash val="sysDot"/>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48" name="文本框 3"/>
          <p:cNvSpPr txBox="1">
            <a:spLocks noChangeArrowheads="1"/>
          </p:cNvSpPr>
          <p:nvPr/>
        </p:nvSpPr>
        <p:spPr bwMode="auto">
          <a:xfrm>
            <a:off x="3406408" y="425916"/>
            <a:ext cx="2241647" cy="484748"/>
          </a:xfrm>
          <a:prstGeom prst="rect">
            <a:avLst/>
          </a:prstGeom>
          <a:noFill/>
          <a:ln w="9525">
            <a:noFill/>
            <a:miter lim="800000"/>
          </a:ln>
        </p:spPr>
        <p:txBody>
          <a:bodyPr wrap="square" lIns="68580" tIns="34290" rIns="68580" bIns="34290">
            <a:spAutoFit/>
          </a:bodyPr>
          <a:lstStyle/>
          <a:p>
            <a:pPr algn="ctr"/>
            <a:r>
              <a:rPr lang="zh-CN" altLang="en-US" sz="2700" b="1" dirty="0">
                <a:solidFill>
                  <a:srgbClr val="00B050"/>
                </a:solidFill>
                <a:latin typeface="宋体" panose="02010600030101010101" pitchFamily="2" charset="-122"/>
                <a:ea typeface="宋体" panose="02010600030101010101" pitchFamily="2" charset="-122"/>
              </a:rPr>
              <a:t>美中不足：</a:t>
            </a:r>
            <a:endParaRPr lang="en-US" altLang="zh-CN" sz="2700" b="1" dirty="0">
              <a:solidFill>
                <a:srgbClr val="00B050"/>
              </a:solidFill>
              <a:latin typeface="宋体" panose="02010600030101010101" pitchFamily="2" charset="-122"/>
              <a:ea typeface="宋体" panose="02010600030101010101" pitchFamily="2" charset="-122"/>
            </a:endParaRPr>
          </a:p>
        </p:txBody>
      </p:sp>
      <p:sp>
        <p:nvSpPr>
          <p:cNvPr id="10" name="文本框 3"/>
          <p:cNvSpPr txBox="1">
            <a:spLocks noChangeArrowheads="1"/>
          </p:cNvSpPr>
          <p:nvPr/>
        </p:nvSpPr>
        <p:spPr bwMode="auto">
          <a:xfrm>
            <a:off x="2460449" y="917845"/>
            <a:ext cx="4133565" cy="484748"/>
          </a:xfrm>
          <a:prstGeom prst="rect">
            <a:avLst/>
          </a:prstGeom>
          <a:solidFill>
            <a:schemeClr val="accent3">
              <a:lumMod val="20000"/>
              <a:lumOff val="80000"/>
            </a:schemeClr>
          </a:solidFill>
          <a:ln w="9525">
            <a:noFill/>
            <a:miter lim="800000"/>
          </a:ln>
        </p:spPr>
        <p:txBody>
          <a:bodyPr wrap="square" lIns="68580" tIns="34290" rIns="68580" bIns="34290">
            <a:spAutoFit/>
          </a:bodyPr>
          <a:lstStyle/>
          <a:p>
            <a:pPr algn="ctr"/>
            <a:r>
              <a:rPr lang="zh-CN" altLang="en-US" sz="2700" b="1" dirty="0">
                <a:latin typeface="宋体" panose="02010600030101010101" pitchFamily="2" charset="-122"/>
                <a:ea typeface="宋体" panose="02010600030101010101" pitchFamily="2" charset="-122"/>
              </a:rPr>
              <a:t>虽然很好，但还有缺陷。</a:t>
            </a:r>
          </a:p>
        </p:txBody>
      </p:sp>
      <p:sp>
        <p:nvSpPr>
          <p:cNvPr id="16" name="文本框 3"/>
          <p:cNvSpPr txBox="1">
            <a:spLocks noChangeArrowheads="1"/>
          </p:cNvSpPr>
          <p:nvPr/>
        </p:nvSpPr>
        <p:spPr bwMode="auto">
          <a:xfrm>
            <a:off x="2373444" y="2270200"/>
            <a:ext cx="4307575" cy="484748"/>
          </a:xfrm>
          <a:prstGeom prst="rect">
            <a:avLst/>
          </a:prstGeom>
          <a:solidFill>
            <a:schemeClr val="accent3">
              <a:lumMod val="20000"/>
              <a:lumOff val="80000"/>
            </a:schemeClr>
          </a:solidFill>
          <a:ln w="9525">
            <a:noFill/>
            <a:miter lim="800000"/>
          </a:ln>
        </p:spPr>
        <p:txBody>
          <a:bodyPr wrap="square" lIns="68580" tIns="34290" rIns="68580" bIns="34290">
            <a:spAutoFit/>
          </a:bodyPr>
          <a:lstStyle/>
          <a:p>
            <a:pPr algn="ctr"/>
            <a:r>
              <a:rPr lang="zh-CN" altLang="en-US" sz="2700" b="1" dirty="0">
                <a:latin typeface="宋体" panose="02010600030101010101" pitchFamily="2" charset="-122"/>
                <a:ea typeface="宋体" panose="02010600030101010101" pitchFamily="2" charset="-122"/>
              </a:rPr>
              <a:t>不知道轻重，不论好坏。</a:t>
            </a:r>
          </a:p>
        </p:txBody>
      </p:sp>
      <p:pic>
        <p:nvPicPr>
          <p:cNvPr id="13" name="图片 12"/>
          <p:cNvPicPr>
            <a:picLocks noChangeAspect="1"/>
          </p:cNvPicPr>
          <p:nvPr/>
        </p:nvPicPr>
        <p:blipFill rotWithShape="1">
          <a:blip r:embed="rId4" cstate="email">
            <a:extLst>
              <a:ext uri="{28A0092B-C50C-407E-A947-70E740481C1C}">
                <a14:useLocalDpi xmlns:a14="http://schemas.microsoft.com/office/drawing/2010/main"/>
              </a:ext>
            </a:extLst>
          </a:blip>
          <a:srcRect/>
          <a:stretch>
            <a:fillRect/>
          </a:stretch>
        </p:blipFill>
        <p:spPr>
          <a:xfrm>
            <a:off x="-3185" y="1015"/>
            <a:ext cx="950204" cy="880727"/>
          </a:xfrm>
          <a:prstGeom prst="rect">
            <a:avLst/>
          </a:prstGeom>
        </p:spPr>
      </p:pic>
      <p:sp>
        <p:nvSpPr>
          <p:cNvPr id="8" name="文本框 3"/>
          <p:cNvSpPr txBox="1">
            <a:spLocks noChangeArrowheads="1"/>
          </p:cNvSpPr>
          <p:nvPr/>
        </p:nvSpPr>
        <p:spPr bwMode="auto">
          <a:xfrm>
            <a:off x="1980216" y="3622557"/>
            <a:ext cx="5094030" cy="484748"/>
          </a:xfrm>
          <a:prstGeom prst="rect">
            <a:avLst/>
          </a:prstGeom>
          <a:solidFill>
            <a:schemeClr val="accent3">
              <a:lumMod val="20000"/>
              <a:lumOff val="80000"/>
            </a:schemeClr>
          </a:solidFill>
          <a:ln w="9525">
            <a:noFill/>
            <a:miter lim="800000"/>
          </a:ln>
        </p:spPr>
        <p:txBody>
          <a:bodyPr wrap="square" lIns="68580" tIns="34290" rIns="68580" bIns="34290">
            <a:spAutoFit/>
          </a:bodyPr>
          <a:lstStyle/>
          <a:p>
            <a:pPr algn="ctr"/>
            <a:r>
              <a:rPr lang="zh-CN" altLang="en-US" sz="2700" b="1" dirty="0">
                <a:latin typeface="宋体" panose="02010600030101010101" pitchFamily="2" charset="-122"/>
                <a:ea typeface="宋体" panose="02010600030101010101" pitchFamily="2" charset="-122"/>
              </a:rPr>
              <a:t>形容叙述时清楚有序而无遗漏。</a:t>
            </a:r>
          </a:p>
        </p:txBody>
      </p:sp>
      <p:pic>
        <p:nvPicPr>
          <p:cNvPr id="12" name="图片 11"/>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7343914" y="3245609"/>
            <a:ext cx="1429583" cy="1429583"/>
          </a:xfrm>
          <a:prstGeom prst="rect">
            <a:avLst/>
          </a:prstGeom>
        </p:spPr>
      </p:pic>
      <p:sp>
        <p:nvSpPr>
          <p:cNvPr id="14" name="文本框 3"/>
          <p:cNvSpPr txBox="1">
            <a:spLocks noChangeArrowheads="1"/>
          </p:cNvSpPr>
          <p:nvPr/>
        </p:nvSpPr>
        <p:spPr bwMode="auto">
          <a:xfrm>
            <a:off x="3406408" y="1778271"/>
            <a:ext cx="2241647" cy="484748"/>
          </a:xfrm>
          <a:prstGeom prst="rect">
            <a:avLst/>
          </a:prstGeom>
          <a:noFill/>
          <a:ln w="9525">
            <a:noFill/>
            <a:miter lim="800000"/>
          </a:ln>
        </p:spPr>
        <p:txBody>
          <a:bodyPr wrap="square" lIns="68580" tIns="34290" rIns="68580" bIns="34290">
            <a:spAutoFit/>
          </a:bodyPr>
          <a:lstStyle/>
          <a:p>
            <a:pPr algn="ctr"/>
            <a:r>
              <a:rPr lang="zh-CN" altLang="en-US" sz="2700" b="1" dirty="0">
                <a:solidFill>
                  <a:srgbClr val="00B050"/>
                </a:solidFill>
                <a:latin typeface="宋体" panose="02010600030101010101" pitchFamily="2" charset="-122"/>
                <a:ea typeface="宋体" panose="02010600030101010101" pitchFamily="2" charset="-122"/>
              </a:rPr>
              <a:t>好歹：</a:t>
            </a:r>
            <a:endParaRPr lang="en-US" altLang="zh-CN" sz="2700" b="1" dirty="0">
              <a:solidFill>
                <a:srgbClr val="00B050"/>
              </a:solidFill>
              <a:latin typeface="宋体" panose="02010600030101010101" pitchFamily="2" charset="-122"/>
              <a:ea typeface="宋体" panose="02010600030101010101" pitchFamily="2" charset="-122"/>
            </a:endParaRPr>
          </a:p>
        </p:txBody>
      </p:sp>
      <p:sp>
        <p:nvSpPr>
          <p:cNvPr id="15" name="文本框 3"/>
          <p:cNvSpPr txBox="1">
            <a:spLocks noChangeArrowheads="1"/>
          </p:cNvSpPr>
          <p:nvPr/>
        </p:nvSpPr>
        <p:spPr bwMode="auto">
          <a:xfrm>
            <a:off x="3406408" y="3130626"/>
            <a:ext cx="2241647" cy="484748"/>
          </a:xfrm>
          <a:prstGeom prst="rect">
            <a:avLst/>
          </a:prstGeom>
          <a:noFill/>
          <a:ln w="9525">
            <a:noFill/>
            <a:miter lim="800000"/>
          </a:ln>
        </p:spPr>
        <p:txBody>
          <a:bodyPr wrap="square" lIns="68580" tIns="34290" rIns="68580" bIns="34290">
            <a:spAutoFit/>
          </a:bodyPr>
          <a:lstStyle/>
          <a:p>
            <a:pPr algn="ctr"/>
            <a:r>
              <a:rPr lang="zh-CN" altLang="en-US" sz="2700" b="1" dirty="0">
                <a:solidFill>
                  <a:srgbClr val="00B050"/>
                </a:solidFill>
                <a:latin typeface="宋体" panose="02010600030101010101" pitchFamily="2" charset="-122"/>
                <a:ea typeface="宋体" panose="02010600030101010101" pitchFamily="2" charset="-122"/>
              </a:rPr>
              <a:t>一五一十：</a:t>
            </a:r>
            <a:endParaRPr lang="en-US" altLang="zh-CN" sz="2700" b="1" dirty="0">
              <a:solidFill>
                <a:srgbClr val="00B050"/>
              </a:solidFill>
              <a:latin typeface="宋体" panose="02010600030101010101" pitchFamily="2" charset="-122"/>
              <a:ea typeface="宋体" panose="02010600030101010101" pitchFamily="2" charset="-122"/>
            </a:endParaRPr>
          </a:p>
        </p:txBody>
      </p:sp>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left)">
                                      <p:cBhvr>
                                        <p:cTn id="7" dur="500"/>
                                        <p:tgtEl>
                                          <p:spTgt spid="10"/>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16"/>
                                        </p:tgtEl>
                                        <p:attrNameLst>
                                          <p:attrName>style.visibility</p:attrName>
                                        </p:attrNameLst>
                                      </p:cBhvr>
                                      <p:to>
                                        <p:strVal val="visible"/>
                                      </p:to>
                                    </p:set>
                                    <p:animEffect transition="in" filter="wipe(left)">
                                      <p:cBhvr>
                                        <p:cTn id="12" dur="500"/>
                                        <p:tgtEl>
                                          <p:spTgt spid="16"/>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wipe(left)">
                                      <p:cBhvr>
                                        <p:cTn id="1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6" grpId="0" animBg="1"/>
      <p:bldP spid="8"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descr="1274789792_1774334624_看图王"/>
          <p:cNvPicPr>
            <a:picLocks noChangeAspect="1"/>
          </p:cNvPicPr>
          <p:nvPr/>
        </p:nvPicPr>
        <p:blipFill>
          <a:blip r:embed="rId4" cstate="email">
            <a:clrChange>
              <a:clrFrom>
                <a:srgbClr val="FDFDFD">
                  <a:alpha val="100000"/>
                </a:srgbClr>
              </a:clrFrom>
              <a:clrTo>
                <a:srgbClr val="FDFDFD">
                  <a:alpha val="100000"/>
                  <a:alpha val="0"/>
                </a:srgbClr>
              </a:clrTo>
            </a:clrChange>
            <a:extLst>
              <a:ext uri="{28A0092B-C50C-407E-A947-70E740481C1C}">
                <a14:useLocalDpi xmlns:a14="http://schemas.microsoft.com/office/drawing/2010/main"/>
              </a:ext>
            </a:extLst>
          </a:blip>
          <a:srcRect/>
          <a:stretch>
            <a:fillRect/>
          </a:stretch>
        </p:blipFill>
        <p:spPr>
          <a:xfrm>
            <a:off x="7707574" y="0"/>
            <a:ext cx="935831" cy="2048351"/>
          </a:xfrm>
          <a:prstGeom prst="rect">
            <a:avLst/>
          </a:prstGeom>
        </p:spPr>
      </p:pic>
      <p:sp>
        <p:nvSpPr>
          <p:cNvPr id="9" name="圆角矩形 8"/>
          <p:cNvSpPr/>
          <p:nvPr/>
        </p:nvSpPr>
        <p:spPr>
          <a:xfrm>
            <a:off x="1520875" y="941694"/>
            <a:ext cx="6069842" cy="1026000"/>
          </a:xfrm>
          <a:prstGeom prst="roundRect">
            <a:avLst>
              <a:gd name="adj" fmla="val 10469"/>
            </a:avLst>
          </a:prstGeom>
          <a:noFill/>
          <a:ln w="28575">
            <a:solidFill>
              <a:srgbClr val="E8E042"/>
            </a:solidFill>
            <a:prstDash val="sysDot"/>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12" name="圆角矩形 11"/>
          <p:cNvSpPr/>
          <p:nvPr/>
        </p:nvSpPr>
        <p:spPr>
          <a:xfrm>
            <a:off x="1520875" y="2529952"/>
            <a:ext cx="6069842" cy="1026000"/>
          </a:xfrm>
          <a:prstGeom prst="roundRect">
            <a:avLst>
              <a:gd name="adj" fmla="val 10469"/>
            </a:avLst>
          </a:prstGeom>
          <a:noFill/>
          <a:ln w="28575">
            <a:solidFill>
              <a:srgbClr val="E8E042"/>
            </a:solidFill>
            <a:prstDash val="sysDot"/>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13" name="文本框 3"/>
          <p:cNvSpPr txBox="1">
            <a:spLocks noChangeArrowheads="1"/>
          </p:cNvSpPr>
          <p:nvPr/>
        </p:nvSpPr>
        <p:spPr bwMode="auto">
          <a:xfrm>
            <a:off x="3406408" y="907000"/>
            <a:ext cx="2241647" cy="484748"/>
          </a:xfrm>
          <a:prstGeom prst="rect">
            <a:avLst/>
          </a:prstGeom>
          <a:noFill/>
          <a:ln w="9525">
            <a:noFill/>
            <a:miter lim="800000"/>
          </a:ln>
        </p:spPr>
        <p:txBody>
          <a:bodyPr wrap="square" lIns="68580" tIns="34290" rIns="68580" bIns="34290">
            <a:spAutoFit/>
          </a:bodyPr>
          <a:lstStyle/>
          <a:p>
            <a:pPr algn="ctr"/>
            <a:r>
              <a:rPr lang="zh-CN" altLang="en-US" sz="2700" b="1" dirty="0">
                <a:solidFill>
                  <a:srgbClr val="00B050"/>
                </a:solidFill>
                <a:latin typeface="宋体" panose="02010600030101010101" pitchFamily="2" charset="-122"/>
                <a:ea typeface="宋体" panose="02010600030101010101" pitchFamily="2" charset="-122"/>
              </a:rPr>
              <a:t>无拘无束：</a:t>
            </a:r>
            <a:endParaRPr lang="en-US" altLang="zh-CN" sz="2700" b="1" dirty="0">
              <a:solidFill>
                <a:srgbClr val="00B050"/>
              </a:solidFill>
              <a:latin typeface="宋体" panose="02010600030101010101" pitchFamily="2" charset="-122"/>
              <a:ea typeface="宋体" panose="02010600030101010101" pitchFamily="2" charset="-122"/>
            </a:endParaRPr>
          </a:p>
        </p:txBody>
      </p:sp>
      <p:sp>
        <p:nvSpPr>
          <p:cNvPr id="14" name="文本框 3"/>
          <p:cNvSpPr txBox="1">
            <a:spLocks noChangeArrowheads="1"/>
          </p:cNvSpPr>
          <p:nvPr/>
        </p:nvSpPr>
        <p:spPr bwMode="auto">
          <a:xfrm>
            <a:off x="2077873" y="1398929"/>
            <a:ext cx="4923434" cy="484748"/>
          </a:xfrm>
          <a:prstGeom prst="rect">
            <a:avLst/>
          </a:prstGeom>
          <a:solidFill>
            <a:schemeClr val="accent5">
              <a:lumMod val="20000"/>
              <a:lumOff val="80000"/>
            </a:schemeClr>
          </a:solidFill>
          <a:ln w="9525">
            <a:noFill/>
            <a:miter lim="800000"/>
          </a:ln>
        </p:spPr>
        <p:txBody>
          <a:bodyPr wrap="square" lIns="68580" tIns="34290" rIns="68580" bIns="34290">
            <a:spAutoFit/>
          </a:bodyPr>
          <a:lstStyle/>
          <a:p>
            <a:pPr algn="ctr"/>
            <a:r>
              <a:rPr lang="zh-CN" altLang="en-US" sz="2700" b="1" dirty="0">
                <a:latin typeface="宋体" panose="02010600030101010101" pitchFamily="2" charset="-122"/>
                <a:ea typeface="宋体" panose="02010600030101010101" pitchFamily="2" charset="-122"/>
              </a:rPr>
              <a:t> 不受任何约束，形容自由自在。</a:t>
            </a:r>
          </a:p>
        </p:txBody>
      </p:sp>
      <p:sp>
        <p:nvSpPr>
          <p:cNvPr id="15" name="文本框 3"/>
          <p:cNvSpPr txBox="1">
            <a:spLocks noChangeArrowheads="1"/>
          </p:cNvSpPr>
          <p:nvPr/>
        </p:nvSpPr>
        <p:spPr bwMode="auto">
          <a:xfrm>
            <a:off x="1924750" y="2996944"/>
            <a:ext cx="5260799" cy="484748"/>
          </a:xfrm>
          <a:prstGeom prst="rect">
            <a:avLst/>
          </a:prstGeom>
          <a:solidFill>
            <a:schemeClr val="accent5">
              <a:lumMod val="20000"/>
              <a:lumOff val="80000"/>
            </a:schemeClr>
          </a:solidFill>
          <a:ln w="9525">
            <a:noFill/>
            <a:miter lim="800000"/>
          </a:ln>
        </p:spPr>
        <p:txBody>
          <a:bodyPr wrap="square" lIns="68580" tIns="34290" rIns="68580" bIns="34290">
            <a:spAutoFit/>
          </a:bodyPr>
          <a:lstStyle/>
          <a:p>
            <a:pPr algn="ctr"/>
            <a:r>
              <a:rPr lang="zh-CN" altLang="en-US" sz="2700" b="1" dirty="0">
                <a:latin typeface="宋体" panose="02010600030101010101" pitchFamily="2" charset="-122"/>
                <a:ea typeface="宋体" panose="02010600030101010101" pitchFamily="2" charset="-122"/>
              </a:rPr>
              <a:t> 互相依靠着生活，谁也离不开谁。</a:t>
            </a:r>
          </a:p>
        </p:txBody>
      </p:sp>
      <p:sp>
        <p:nvSpPr>
          <p:cNvPr id="16" name="文本框 3"/>
          <p:cNvSpPr txBox="1">
            <a:spLocks noChangeArrowheads="1"/>
          </p:cNvSpPr>
          <p:nvPr/>
        </p:nvSpPr>
        <p:spPr bwMode="auto">
          <a:xfrm>
            <a:off x="3406408" y="2505014"/>
            <a:ext cx="2241647" cy="484748"/>
          </a:xfrm>
          <a:prstGeom prst="rect">
            <a:avLst/>
          </a:prstGeom>
          <a:noFill/>
          <a:ln w="9525">
            <a:noFill/>
            <a:miter lim="800000"/>
          </a:ln>
        </p:spPr>
        <p:txBody>
          <a:bodyPr wrap="square" lIns="68580" tIns="34290" rIns="68580" bIns="34290">
            <a:spAutoFit/>
          </a:bodyPr>
          <a:lstStyle/>
          <a:p>
            <a:pPr algn="ctr"/>
            <a:r>
              <a:rPr lang="zh-CN" altLang="en-US" sz="2700" b="1" dirty="0">
                <a:solidFill>
                  <a:srgbClr val="00B050"/>
                </a:solidFill>
                <a:latin typeface="宋体" panose="02010600030101010101" pitchFamily="2" charset="-122"/>
                <a:ea typeface="宋体" panose="02010600030101010101" pitchFamily="2" charset="-122"/>
              </a:rPr>
              <a:t>相依为命：</a:t>
            </a:r>
            <a:endParaRPr lang="en-US" altLang="zh-CN" sz="2700" b="1" dirty="0">
              <a:solidFill>
                <a:srgbClr val="00B050"/>
              </a:solidFill>
              <a:latin typeface="宋体" panose="02010600030101010101" pitchFamily="2" charset="-122"/>
              <a:ea typeface="宋体" panose="02010600030101010101" pitchFamily="2" charset="-122"/>
            </a:endParaRPr>
          </a:p>
        </p:txBody>
      </p:sp>
      <p:pic>
        <p:nvPicPr>
          <p:cNvPr id="18" name="图片 17" descr="4401485bf8cf0519a7082d02c0583635"/>
          <p:cNvPicPr>
            <a:picLocks noChangeAspect="1"/>
          </p:cNvPicPr>
          <p:nvPr/>
        </p:nvPicPr>
        <p:blipFill>
          <a:blip r:embed="rId5" cstate="email">
            <a:extLst>
              <a:ext uri="{28A0092B-C50C-407E-A947-70E740481C1C}">
                <a14:useLocalDpi xmlns:a14="http://schemas.microsoft.com/office/drawing/2010/main"/>
              </a:ext>
            </a:extLst>
          </a:blip>
          <a:srcRect/>
          <a:stretch>
            <a:fillRect/>
          </a:stretch>
        </p:blipFill>
        <p:spPr>
          <a:xfrm>
            <a:off x="-50615" y="3306169"/>
            <a:ext cx="1603443" cy="1837331"/>
          </a:xfrm>
          <a:prstGeom prst="rect">
            <a:avLst/>
          </a:prstGeom>
        </p:spPr>
      </p:pic>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ipe(left)">
                                      <p:cBhvr>
                                        <p:cTn id="7" dur="500"/>
                                        <p:tgtEl>
                                          <p:spTgt spid="14"/>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15"/>
                                        </p:tgtEl>
                                        <p:attrNameLst>
                                          <p:attrName>style.visibility</p:attrName>
                                        </p:attrNameLst>
                                      </p:cBhvr>
                                      <p:to>
                                        <p:strVal val="visible"/>
                                      </p:to>
                                    </p:set>
                                    <p:animEffect transition="in" filter="wipe(left)">
                                      <p:cBhvr>
                                        <p:cTn id="12"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p:cNvSpPr/>
          <p:nvPr/>
        </p:nvSpPr>
        <p:spPr>
          <a:xfrm>
            <a:off x="4565181" y="596729"/>
            <a:ext cx="4227394" cy="3716402"/>
          </a:xfrm>
          <a:prstGeom prst="rect">
            <a:avLst/>
          </a:prstGeom>
        </p:spPr>
        <p:txBody>
          <a:bodyPr wrap="square" lIns="68580" tIns="34290" rIns="68580" bIns="34290">
            <a:spAutoFit/>
          </a:bodyPr>
          <a:lstStyle/>
          <a:p>
            <a:r>
              <a:rPr lang="zh-CN" altLang="en-US" sz="2100" b="1" spc="225" dirty="0">
                <a:solidFill>
                  <a:srgbClr val="00B050"/>
                </a:solidFill>
                <a:effectLst>
                  <a:outerShdw blurRad="38100" dist="38100" dir="2700000" algn="tl">
                    <a:srgbClr val="000000">
                      <a:alpha val="43137"/>
                    </a:srgbClr>
                  </a:outerShdw>
                </a:effectLst>
                <a:latin typeface="+mn-ea"/>
              </a:rPr>
              <a:t>民间故事：</a:t>
            </a:r>
            <a:r>
              <a:rPr lang="zh-CN" altLang="en-US" sz="1800" spc="225" dirty="0">
                <a:latin typeface="+mn-ea"/>
              </a:rPr>
              <a:t>指群众集体口头创作、口头流传，并不断地集体修改、加工而成的一种文学形式。这些故事大都直接反映了劳动人民的愿望、要求和理想，表达了劳动人民的思想感情。用文字记录下来的民间故事，大都经过了文人的整理、加工和修改。有的在原来的基础上得到了提高，也有的被歪曲和篡改。中国的民间故事相当丰富，其中</a:t>
            </a:r>
            <a:r>
              <a:rPr lang="en-US" altLang="zh-CN" sz="1800" spc="225" dirty="0">
                <a:latin typeface="+mn-ea"/>
              </a:rPr>
              <a:t>《</a:t>
            </a:r>
            <a:r>
              <a:rPr lang="zh-CN" altLang="en-US" sz="1800" spc="225" dirty="0">
                <a:latin typeface="+mn-ea"/>
              </a:rPr>
              <a:t>牛郎织女</a:t>
            </a:r>
            <a:r>
              <a:rPr lang="en-US" altLang="zh-CN" sz="1800" spc="225" dirty="0">
                <a:latin typeface="+mn-ea"/>
              </a:rPr>
              <a:t>》《</a:t>
            </a:r>
            <a:r>
              <a:rPr lang="zh-CN" altLang="en-US" sz="1800" spc="225" dirty="0">
                <a:latin typeface="+mn-ea"/>
              </a:rPr>
              <a:t>梁山伯与祝英台</a:t>
            </a:r>
            <a:r>
              <a:rPr lang="en-US" altLang="zh-CN" sz="1800" spc="225" dirty="0">
                <a:latin typeface="+mn-ea"/>
              </a:rPr>
              <a:t>》《</a:t>
            </a:r>
            <a:r>
              <a:rPr lang="zh-CN" altLang="en-US" sz="1800" spc="225" dirty="0">
                <a:latin typeface="+mn-ea"/>
              </a:rPr>
              <a:t>孟姜女</a:t>
            </a:r>
            <a:r>
              <a:rPr lang="en-US" altLang="zh-CN" sz="1800" spc="225" dirty="0">
                <a:latin typeface="+mn-ea"/>
              </a:rPr>
              <a:t>》《</a:t>
            </a:r>
            <a:r>
              <a:rPr lang="zh-CN" altLang="en-US" sz="1800" spc="225" dirty="0">
                <a:latin typeface="+mn-ea"/>
              </a:rPr>
              <a:t>白蛇传</a:t>
            </a:r>
            <a:r>
              <a:rPr lang="en-US" altLang="zh-CN" sz="1800" spc="225" dirty="0">
                <a:latin typeface="+mn-ea"/>
              </a:rPr>
              <a:t>》</a:t>
            </a:r>
            <a:r>
              <a:rPr lang="zh-CN" altLang="en-US" sz="1800" spc="225" dirty="0">
                <a:latin typeface="+mn-ea"/>
              </a:rPr>
              <a:t>合称为“中国四大民间传说”。</a:t>
            </a:r>
          </a:p>
        </p:txBody>
      </p:sp>
      <p:pic>
        <p:nvPicPr>
          <p:cNvPr id="20" name="图片 19"/>
          <p:cNvPicPr>
            <a:picLocks noChangeAspect="1"/>
          </p:cNvPicPr>
          <p:nvPr/>
        </p:nvPicPr>
        <p:blipFill rotWithShape="1">
          <a:blip r:embed="rId4" cstate="email">
            <a:extLst>
              <a:ext uri="{28A0092B-C50C-407E-A947-70E740481C1C}">
                <a14:useLocalDpi xmlns:a14="http://schemas.microsoft.com/office/drawing/2010/main"/>
              </a:ext>
            </a:extLst>
          </a:blip>
          <a:srcRect/>
          <a:stretch>
            <a:fillRect/>
          </a:stretch>
        </p:blipFill>
        <p:spPr>
          <a:xfrm>
            <a:off x="-1" y="1"/>
            <a:ext cx="1224643" cy="1102439"/>
          </a:xfrm>
          <a:prstGeom prst="rect">
            <a:avLst/>
          </a:prstGeom>
        </p:spPr>
      </p:pic>
      <p:pic>
        <p:nvPicPr>
          <p:cNvPr id="10" name="图片 9" descr="梁山伯与祝英台.jpg"/>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602778" y="1196646"/>
            <a:ext cx="3716741" cy="2723674"/>
          </a:xfrm>
          <a:prstGeom prst="rect">
            <a:avLst/>
          </a:prstGeom>
        </p:spPr>
      </p:pic>
      <p:sp>
        <p:nvSpPr>
          <p:cNvPr id="11" name="矩形 10"/>
          <p:cNvSpPr/>
          <p:nvPr/>
        </p:nvSpPr>
        <p:spPr>
          <a:xfrm>
            <a:off x="1523475" y="3927680"/>
            <a:ext cx="1956305" cy="346249"/>
          </a:xfrm>
          <a:prstGeom prst="rect">
            <a:avLst/>
          </a:prstGeom>
        </p:spPr>
        <p:txBody>
          <a:bodyPr wrap="none" lIns="68580" tIns="34290" rIns="68580" bIns="34290">
            <a:spAutoFit/>
          </a:bodyPr>
          <a:lstStyle/>
          <a:p>
            <a:r>
              <a:rPr lang="zh-CN" altLang="en-US" sz="1800" spc="225" dirty="0">
                <a:latin typeface="+mn-ea"/>
              </a:rPr>
              <a:t>梁山伯与祝英台</a:t>
            </a:r>
            <a:endParaRPr lang="zh-CN" altLang="en-US" sz="1800" dirty="0"/>
          </a:p>
        </p:txBody>
      </p:sp>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down)">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p:cNvSpPr/>
          <p:nvPr/>
        </p:nvSpPr>
        <p:spPr>
          <a:xfrm>
            <a:off x="419672" y="1159699"/>
            <a:ext cx="4268334" cy="3046988"/>
          </a:xfrm>
          <a:prstGeom prst="rect">
            <a:avLst/>
          </a:prstGeom>
        </p:spPr>
        <p:txBody>
          <a:bodyPr wrap="square" lIns="68580" tIns="34290" rIns="68580" bIns="34290">
            <a:spAutoFit/>
          </a:bodyPr>
          <a:lstStyle/>
          <a:p>
            <a:pPr>
              <a:lnSpc>
                <a:spcPct val="150000"/>
              </a:lnSpc>
            </a:pPr>
            <a:r>
              <a:rPr lang="zh-CN" altLang="en-US" sz="2100" b="1" spc="225" dirty="0">
                <a:solidFill>
                  <a:srgbClr val="7030A0"/>
                </a:solidFill>
                <a:effectLst>
                  <a:outerShdw blurRad="38100" dist="38100" dir="2700000" algn="tl">
                    <a:srgbClr val="000000">
                      <a:alpha val="43137"/>
                    </a:srgbClr>
                  </a:outerShdw>
                </a:effectLst>
                <a:latin typeface="+mn-ea"/>
              </a:rPr>
              <a:t>牵牛星、织女星：</a:t>
            </a:r>
            <a:r>
              <a:rPr lang="zh-CN" altLang="en-US" sz="1800" spc="225" dirty="0">
                <a:latin typeface="+mn-ea"/>
              </a:rPr>
              <a:t>在银河系的东西两侧有两颗最亮的星星，就是牵牛星、织女星。牵牛星、织女星看来只有一“水”之隔，其实距离甚远。两星相隔约</a:t>
            </a:r>
            <a:r>
              <a:rPr lang="en-US" altLang="zh-CN" sz="1800" spc="225" dirty="0">
                <a:latin typeface="+mn-ea"/>
              </a:rPr>
              <a:t>16</a:t>
            </a:r>
            <a:r>
              <a:rPr lang="zh-CN" altLang="en-US" sz="1800" spc="225" dirty="0">
                <a:latin typeface="+mn-ea"/>
              </a:rPr>
              <a:t>光年。它们跟太阳一样，都是恒星。两星的相对位置是不变的，永远没有相会的机会。</a:t>
            </a:r>
          </a:p>
        </p:txBody>
      </p:sp>
      <p:pic>
        <p:nvPicPr>
          <p:cNvPr id="20" name="图片 19"/>
          <p:cNvPicPr>
            <a:picLocks noChangeAspect="1"/>
          </p:cNvPicPr>
          <p:nvPr/>
        </p:nvPicPr>
        <p:blipFill rotWithShape="1">
          <a:blip r:embed="rId4" cstate="email">
            <a:extLst>
              <a:ext uri="{28A0092B-C50C-407E-A947-70E740481C1C}">
                <a14:useLocalDpi xmlns:a14="http://schemas.microsoft.com/office/drawing/2010/main"/>
              </a:ext>
            </a:extLst>
          </a:blip>
          <a:srcRect/>
          <a:stretch>
            <a:fillRect/>
          </a:stretch>
        </p:blipFill>
        <p:spPr>
          <a:xfrm>
            <a:off x="-1" y="1"/>
            <a:ext cx="1224643" cy="1102439"/>
          </a:xfrm>
          <a:prstGeom prst="rect">
            <a:avLst/>
          </a:prstGeom>
        </p:spPr>
      </p:pic>
      <p:pic>
        <p:nvPicPr>
          <p:cNvPr id="6" name="图片 5" descr="u=4270179732,312620614&amp;fm=173&amp;app=25&amp;f=JPEG.jpg"/>
          <p:cNvPicPr>
            <a:picLocks noChangeAspect="1"/>
          </p:cNvPicPr>
          <p:nvPr/>
        </p:nvPicPr>
        <p:blipFill>
          <a:blip r:embed="rId5" cstate="email">
            <a:extLst>
              <a:ext uri="{28A0092B-C50C-407E-A947-70E740481C1C}">
                <a14:useLocalDpi xmlns:a14="http://schemas.microsoft.com/office/drawing/2010/main"/>
              </a:ext>
            </a:extLst>
          </a:blip>
          <a:srcRect/>
          <a:stretch>
            <a:fillRect/>
          </a:stretch>
        </p:blipFill>
        <p:spPr>
          <a:xfrm>
            <a:off x="4913195" y="729455"/>
            <a:ext cx="3718871" cy="3641241"/>
          </a:xfrm>
          <a:prstGeom prst="rect">
            <a:avLst/>
          </a:prstGeom>
        </p:spPr>
      </p:pic>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down)">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组合 8"/>
          <p:cNvGrpSpPr/>
          <p:nvPr/>
        </p:nvGrpSpPr>
        <p:grpSpPr>
          <a:xfrm>
            <a:off x="1" y="0"/>
            <a:ext cx="2450804" cy="905335"/>
            <a:chOff x="0" y="0"/>
            <a:chExt cx="3267739" cy="1207113"/>
          </a:xfrm>
        </p:grpSpPr>
        <p:pic>
          <p:nvPicPr>
            <p:cNvPr id="6" name="图片 5"/>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0" y="0"/>
              <a:ext cx="3267739" cy="1207113"/>
            </a:xfrm>
            <a:prstGeom prst="rect">
              <a:avLst/>
            </a:prstGeom>
          </p:spPr>
        </p:pic>
        <p:sp>
          <p:nvSpPr>
            <p:cNvPr id="7" name="文本框 2"/>
            <p:cNvSpPr txBox="1"/>
            <p:nvPr/>
          </p:nvSpPr>
          <p:spPr>
            <a:xfrm>
              <a:off x="1208313" y="187820"/>
              <a:ext cx="1905000" cy="615553"/>
            </a:xfrm>
            <a:prstGeom prst="rect">
              <a:avLst/>
            </a:prstGeom>
            <a:noFill/>
          </p:spPr>
          <p:txBody>
            <a:bodyPr wrap="square" rtlCol="0">
              <a:spAutoFit/>
            </a:bodyPr>
            <a:lstStyle/>
            <a:p>
              <a:r>
                <a:rPr lang="zh-CN" altLang="en-US" sz="2400" dirty="0"/>
                <a:t>段落大意</a:t>
              </a:r>
            </a:p>
          </p:txBody>
        </p:sp>
      </p:grpSp>
      <p:sp>
        <p:nvSpPr>
          <p:cNvPr id="8" name="矩形 7"/>
          <p:cNvSpPr/>
          <p:nvPr/>
        </p:nvSpPr>
        <p:spPr>
          <a:xfrm>
            <a:off x="1639449" y="965219"/>
            <a:ext cx="3857187" cy="438581"/>
          </a:xfrm>
          <a:prstGeom prst="rect">
            <a:avLst/>
          </a:prstGeom>
        </p:spPr>
        <p:txBody>
          <a:bodyPr wrap="square" lIns="68580" tIns="34290" rIns="68580" bIns="34290">
            <a:spAutoFit/>
          </a:bodyPr>
          <a:lstStyle/>
          <a:p>
            <a:r>
              <a:rPr lang="zh-CN" altLang="en-US" sz="2400" b="1" dirty="0">
                <a:latin typeface="+mn-ea"/>
              </a:rPr>
              <a:t>第一部分（第</a:t>
            </a:r>
            <a:r>
              <a:rPr lang="en-US" altLang="zh-CN" sz="2400" b="1" dirty="0">
                <a:latin typeface="+mn-ea"/>
              </a:rPr>
              <a:t>1</a:t>
            </a:r>
            <a:r>
              <a:rPr lang="zh-CN" altLang="en-US" sz="2400" b="1" dirty="0">
                <a:latin typeface="+mn-ea"/>
              </a:rPr>
              <a:t>～</a:t>
            </a:r>
            <a:r>
              <a:rPr lang="en-US" altLang="zh-CN" sz="2400" b="1" dirty="0">
                <a:latin typeface="+mn-ea"/>
              </a:rPr>
              <a:t>4</a:t>
            </a:r>
            <a:r>
              <a:rPr lang="zh-CN" altLang="en-US" sz="2400" b="1" dirty="0">
                <a:latin typeface="+mn-ea"/>
              </a:rPr>
              <a:t>自然段）：</a:t>
            </a:r>
          </a:p>
        </p:txBody>
      </p:sp>
      <p:sp>
        <p:nvSpPr>
          <p:cNvPr id="10" name="矩形 9"/>
          <p:cNvSpPr/>
          <p:nvPr/>
        </p:nvSpPr>
        <p:spPr>
          <a:xfrm>
            <a:off x="1639449" y="2617738"/>
            <a:ext cx="3857187" cy="438581"/>
          </a:xfrm>
          <a:prstGeom prst="rect">
            <a:avLst/>
          </a:prstGeom>
        </p:spPr>
        <p:txBody>
          <a:bodyPr wrap="square" lIns="68580" tIns="34290" rIns="68580" bIns="34290">
            <a:spAutoFit/>
          </a:bodyPr>
          <a:lstStyle/>
          <a:p>
            <a:r>
              <a:rPr lang="zh-CN" altLang="en-US" sz="2400" b="1" dirty="0">
                <a:latin typeface="+mn-ea"/>
              </a:rPr>
              <a:t>第二部分</a:t>
            </a:r>
            <a:r>
              <a:rPr lang="en-US" altLang="zh-CN" sz="2400" b="1" dirty="0">
                <a:latin typeface="+mn-ea"/>
              </a:rPr>
              <a:t>(</a:t>
            </a:r>
            <a:r>
              <a:rPr lang="zh-CN" altLang="en-US" sz="2400" b="1" dirty="0">
                <a:latin typeface="+mn-ea"/>
              </a:rPr>
              <a:t>第</a:t>
            </a:r>
            <a:r>
              <a:rPr lang="en-US" altLang="zh-CN" sz="2400" b="1" dirty="0">
                <a:latin typeface="+mn-ea"/>
              </a:rPr>
              <a:t>5</a:t>
            </a:r>
            <a:r>
              <a:rPr lang="zh-CN" altLang="en-US" sz="2400" b="1" dirty="0">
                <a:latin typeface="+mn-ea"/>
              </a:rPr>
              <a:t>～</a:t>
            </a:r>
            <a:r>
              <a:rPr lang="en-US" altLang="zh-CN" sz="2400" b="1" dirty="0">
                <a:latin typeface="+mn-ea"/>
              </a:rPr>
              <a:t>8</a:t>
            </a:r>
            <a:r>
              <a:rPr lang="zh-CN" altLang="en-US" sz="2400" b="1" dirty="0">
                <a:latin typeface="+mn-ea"/>
              </a:rPr>
              <a:t>自然段</a:t>
            </a:r>
            <a:r>
              <a:rPr lang="en-US" altLang="zh-CN" sz="2400" b="1" dirty="0">
                <a:latin typeface="+mn-ea"/>
              </a:rPr>
              <a:t>)</a:t>
            </a:r>
            <a:r>
              <a:rPr lang="zh-CN" altLang="en-US" sz="2400" b="1" dirty="0">
                <a:latin typeface="+mn-ea"/>
              </a:rPr>
              <a:t>：</a:t>
            </a:r>
          </a:p>
        </p:txBody>
      </p:sp>
      <p:sp>
        <p:nvSpPr>
          <p:cNvPr id="14" name="矩形 13"/>
          <p:cNvSpPr/>
          <p:nvPr/>
        </p:nvSpPr>
        <p:spPr>
          <a:xfrm>
            <a:off x="1639450" y="1529893"/>
            <a:ext cx="5832000" cy="807914"/>
          </a:xfrm>
          <a:prstGeom prst="rect">
            <a:avLst/>
          </a:prstGeom>
          <a:solidFill>
            <a:schemeClr val="accent2">
              <a:lumMod val="20000"/>
              <a:lumOff val="80000"/>
            </a:schemeClr>
          </a:solidFill>
          <a:ln w="28575">
            <a:noFill/>
            <a:prstDash val="sysDot"/>
          </a:ln>
        </p:spPr>
        <p:txBody>
          <a:bodyPr wrap="square" lIns="68580" tIns="34290" rIns="68580" bIns="34290">
            <a:spAutoFit/>
          </a:bodyPr>
          <a:lstStyle/>
          <a:p>
            <a:r>
              <a:rPr lang="zh-CN" altLang="en-US" sz="2400" b="1" spc="225" dirty="0">
                <a:solidFill>
                  <a:srgbClr val="00B050"/>
                </a:solidFill>
                <a:latin typeface="+mn-ea"/>
              </a:rPr>
              <a:t>写牛郎的身世，他精心养牛，和牛建立了亲密关系。</a:t>
            </a:r>
          </a:p>
        </p:txBody>
      </p:sp>
      <p:sp>
        <p:nvSpPr>
          <p:cNvPr id="15" name="矩形 14"/>
          <p:cNvSpPr/>
          <p:nvPr/>
        </p:nvSpPr>
        <p:spPr>
          <a:xfrm>
            <a:off x="1639449" y="3172177"/>
            <a:ext cx="5832000" cy="807914"/>
          </a:xfrm>
          <a:prstGeom prst="rect">
            <a:avLst/>
          </a:prstGeom>
          <a:solidFill>
            <a:schemeClr val="accent5">
              <a:lumMod val="20000"/>
              <a:lumOff val="80000"/>
            </a:schemeClr>
          </a:solidFill>
          <a:ln w="28575">
            <a:noFill/>
            <a:prstDash val="sysDot"/>
          </a:ln>
        </p:spPr>
        <p:txBody>
          <a:bodyPr wrap="square" lIns="68580" tIns="34290" rIns="68580" bIns="34290">
            <a:spAutoFit/>
          </a:bodyPr>
          <a:lstStyle/>
          <a:p>
            <a:r>
              <a:rPr lang="zh-CN" altLang="en-US" sz="2400" b="1" spc="225" dirty="0">
                <a:solidFill>
                  <a:srgbClr val="0070C0"/>
                </a:solidFill>
                <a:latin typeface="+mn-ea"/>
              </a:rPr>
              <a:t>写哥嫂只给了牛郎老牛破车便把他赶出家门。</a:t>
            </a:r>
          </a:p>
        </p:txBody>
      </p:sp>
      <p:pic>
        <p:nvPicPr>
          <p:cNvPr id="336898" name="Picture 2" descr="D:\工作\花花草草\图片8.jpg"/>
          <p:cNvPicPr>
            <a:picLocks noChangeAspect="1" noChangeArrowheads="1"/>
          </p:cNvPicPr>
          <p:nvPr/>
        </p:nvPicPr>
        <p:blipFill>
          <a:blip r:embed="rId5" cstate="email">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7102483" y="3435878"/>
            <a:ext cx="1643564" cy="1579674"/>
          </a:xfrm>
          <a:prstGeom prst="rect">
            <a:avLst/>
          </a:prstGeom>
          <a:noFill/>
        </p:spPr>
      </p:pic>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down)">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14"/>
                                        </p:tgtEl>
                                        <p:attrNameLst>
                                          <p:attrName>style.visibility</p:attrName>
                                        </p:attrNameLst>
                                      </p:cBhvr>
                                      <p:to>
                                        <p:strVal val="visible"/>
                                      </p:to>
                                    </p:set>
                                    <p:animEffect transition="in" filter="wipe(down)">
                                      <p:cBhvr>
                                        <p:cTn id="12" dur="500"/>
                                        <p:tgtEl>
                                          <p:spTgt spid="14"/>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wipe(down)">
                                      <p:cBhvr>
                                        <p:cTn id="17" dur="500"/>
                                        <p:tgtEl>
                                          <p:spTgt spid="10"/>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15"/>
                                        </p:tgtEl>
                                        <p:attrNameLst>
                                          <p:attrName>style.visibility</p:attrName>
                                        </p:attrNameLst>
                                      </p:cBhvr>
                                      <p:to>
                                        <p:strVal val="visible"/>
                                      </p:to>
                                    </p:set>
                                    <p:animEffect transition="in" filter="wipe(down)">
                                      <p:cBhvr>
                                        <p:cTn id="22"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0" grpId="0"/>
      <p:bldP spid="14" grpId="0" animBg="1"/>
      <p:bldP spid="15"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8"/>
          <p:cNvGrpSpPr/>
          <p:nvPr/>
        </p:nvGrpSpPr>
        <p:grpSpPr>
          <a:xfrm>
            <a:off x="1" y="0"/>
            <a:ext cx="2450804" cy="905335"/>
            <a:chOff x="0" y="0"/>
            <a:chExt cx="3267739" cy="1207113"/>
          </a:xfrm>
        </p:grpSpPr>
        <p:pic>
          <p:nvPicPr>
            <p:cNvPr id="6" name="图片 5"/>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0" y="0"/>
              <a:ext cx="3267739" cy="1207113"/>
            </a:xfrm>
            <a:prstGeom prst="rect">
              <a:avLst/>
            </a:prstGeom>
          </p:spPr>
        </p:pic>
        <p:sp>
          <p:nvSpPr>
            <p:cNvPr id="7" name="文本框 2"/>
            <p:cNvSpPr txBox="1"/>
            <p:nvPr/>
          </p:nvSpPr>
          <p:spPr>
            <a:xfrm>
              <a:off x="1208313" y="187820"/>
              <a:ext cx="1905000" cy="615553"/>
            </a:xfrm>
            <a:prstGeom prst="rect">
              <a:avLst/>
            </a:prstGeom>
            <a:noFill/>
          </p:spPr>
          <p:txBody>
            <a:bodyPr wrap="square" rtlCol="0">
              <a:spAutoFit/>
            </a:bodyPr>
            <a:lstStyle/>
            <a:p>
              <a:r>
                <a:rPr lang="zh-CN" altLang="en-US" sz="2400" dirty="0"/>
                <a:t>段落大意</a:t>
              </a:r>
            </a:p>
          </p:txBody>
        </p:sp>
      </p:grpSp>
      <p:sp>
        <p:nvSpPr>
          <p:cNvPr id="8" name="矩形 7"/>
          <p:cNvSpPr/>
          <p:nvPr/>
        </p:nvSpPr>
        <p:spPr>
          <a:xfrm>
            <a:off x="1649690" y="975455"/>
            <a:ext cx="4102847" cy="438581"/>
          </a:xfrm>
          <a:prstGeom prst="rect">
            <a:avLst/>
          </a:prstGeom>
        </p:spPr>
        <p:txBody>
          <a:bodyPr wrap="square" lIns="68580" tIns="34290" rIns="68580" bIns="34290">
            <a:spAutoFit/>
          </a:bodyPr>
          <a:lstStyle/>
          <a:p>
            <a:r>
              <a:rPr lang="zh-CN" altLang="en-US" sz="2400" b="1" dirty="0">
                <a:latin typeface="+mn-ea"/>
              </a:rPr>
              <a:t>第三部分</a:t>
            </a:r>
            <a:r>
              <a:rPr lang="en-US" altLang="zh-CN" sz="2400" b="1" dirty="0">
                <a:latin typeface="+mn-ea"/>
              </a:rPr>
              <a:t>(</a:t>
            </a:r>
            <a:r>
              <a:rPr lang="zh-CN" altLang="en-US" sz="2400" b="1" dirty="0">
                <a:latin typeface="+mn-ea"/>
              </a:rPr>
              <a:t>第</a:t>
            </a:r>
            <a:r>
              <a:rPr lang="en-US" altLang="zh-CN" sz="2400" b="1" dirty="0">
                <a:latin typeface="+mn-ea"/>
              </a:rPr>
              <a:t>9</a:t>
            </a:r>
            <a:r>
              <a:rPr lang="zh-CN" altLang="en-US" sz="2400" b="1" dirty="0">
                <a:latin typeface="+mn-ea"/>
              </a:rPr>
              <a:t>～</a:t>
            </a:r>
            <a:r>
              <a:rPr lang="en-US" altLang="zh-CN" sz="2400" b="1" dirty="0">
                <a:latin typeface="+mn-ea"/>
              </a:rPr>
              <a:t>13</a:t>
            </a:r>
            <a:r>
              <a:rPr lang="zh-CN" altLang="en-US" sz="2400" b="1" dirty="0">
                <a:latin typeface="+mn-ea"/>
              </a:rPr>
              <a:t>自然段</a:t>
            </a:r>
            <a:r>
              <a:rPr lang="en-US" altLang="zh-CN" sz="2400" b="1" dirty="0">
                <a:latin typeface="+mn-ea"/>
              </a:rPr>
              <a:t>)</a:t>
            </a:r>
            <a:r>
              <a:rPr lang="zh-CN" altLang="en-US" sz="2400" b="1" dirty="0">
                <a:latin typeface="+mn-ea"/>
              </a:rPr>
              <a:t>：</a:t>
            </a:r>
          </a:p>
        </p:txBody>
      </p:sp>
      <p:sp>
        <p:nvSpPr>
          <p:cNvPr id="10" name="矩形 9"/>
          <p:cNvSpPr/>
          <p:nvPr/>
        </p:nvSpPr>
        <p:spPr>
          <a:xfrm>
            <a:off x="1649690" y="2771272"/>
            <a:ext cx="4102847" cy="438581"/>
          </a:xfrm>
          <a:prstGeom prst="rect">
            <a:avLst/>
          </a:prstGeom>
        </p:spPr>
        <p:txBody>
          <a:bodyPr wrap="square" lIns="68580" tIns="34290" rIns="68580" bIns="34290">
            <a:spAutoFit/>
          </a:bodyPr>
          <a:lstStyle/>
          <a:p>
            <a:r>
              <a:rPr lang="zh-CN" altLang="en-US" sz="2400" b="1" dirty="0">
                <a:latin typeface="+mn-ea"/>
              </a:rPr>
              <a:t>第四部分</a:t>
            </a:r>
            <a:r>
              <a:rPr lang="en-US" altLang="zh-CN" sz="2400" b="1" dirty="0">
                <a:latin typeface="+mn-ea"/>
              </a:rPr>
              <a:t>(</a:t>
            </a:r>
            <a:r>
              <a:rPr lang="zh-CN" altLang="en-US" sz="2400" b="1" dirty="0">
                <a:latin typeface="+mn-ea"/>
              </a:rPr>
              <a:t>第</a:t>
            </a:r>
            <a:r>
              <a:rPr lang="en-US" altLang="zh-CN" sz="2400" b="1" dirty="0">
                <a:latin typeface="+mn-ea"/>
              </a:rPr>
              <a:t>14</a:t>
            </a:r>
            <a:r>
              <a:rPr lang="zh-CN" altLang="en-US" sz="2400" b="1" dirty="0">
                <a:latin typeface="+mn-ea"/>
              </a:rPr>
              <a:t>～</a:t>
            </a:r>
            <a:r>
              <a:rPr lang="en-US" altLang="zh-CN" sz="2400" b="1" dirty="0">
                <a:latin typeface="+mn-ea"/>
              </a:rPr>
              <a:t>21</a:t>
            </a:r>
            <a:r>
              <a:rPr lang="zh-CN" altLang="en-US" sz="2400" b="1" dirty="0">
                <a:latin typeface="+mn-ea"/>
              </a:rPr>
              <a:t>自然段</a:t>
            </a:r>
            <a:r>
              <a:rPr lang="en-US" altLang="zh-CN" sz="2400" b="1" dirty="0">
                <a:latin typeface="+mn-ea"/>
              </a:rPr>
              <a:t>)</a:t>
            </a:r>
            <a:r>
              <a:rPr lang="zh-CN" altLang="en-US" sz="2400" b="1" dirty="0">
                <a:latin typeface="+mn-ea"/>
              </a:rPr>
              <a:t>：</a:t>
            </a:r>
          </a:p>
        </p:txBody>
      </p:sp>
      <p:sp>
        <p:nvSpPr>
          <p:cNvPr id="14" name="矩形 13"/>
          <p:cNvSpPr/>
          <p:nvPr/>
        </p:nvSpPr>
        <p:spPr>
          <a:xfrm>
            <a:off x="1649691" y="1581073"/>
            <a:ext cx="5832000" cy="807914"/>
          </a:xfrm>
          <a:prstGeom prst="rect">
            <a:avLst/>
          </a:prstGeom>
          <a:solidFill>
            <a:schemeClr val="accent1">
              <a:lumMod val="20000"/>
              <a:lumOff val="80000"/>
            </a:schemeClr>
          </a:solidFill>
          <a:ln w="28575">
            <a:noFill/>
            <a:prstDash val="sysDot"/>
          </a:ln>
        </p:spPr>
        <p:txBody>
          <a:bodyPr wrap="square" lIns="68580" tIns="34290" rIns="68580" bIns="34290">
            <a:spAutoFit/>
          </a:bodyPr>
          <a:lstStyle/>
          <a:p>
            <a:r>
              <a:rPr lang="zh-CN" altLang="en-US" sz="2400" b="1" spc="225" dirty="0">
                <a:solidFill>
                  <a:schemeClr val="accent1">
                    <a:lumMod val="75000"/>
                  </a:schemeClr>
                </a:solidFill>
                <a:latin typeface="+mn-ea"/>
              </a:rPr>
              <a:t>写老牛说了话，告诉牛郎将有仙女成为他的妻子。</a:t>
            </a:r>
          </a:p>
        </p:txBody>
      </p:sp>
      <p:sp>
        <p:nvSpPr>
          <p:cNvPr id="15" name="矩形 14"/>
          <p:cNvSpPr/>
          <p:nvPr/>
        </p:nvSpPr>
        <p:spPr>
          <a:xfrm>
            <a:off x="1649690" y="3366655"/>
            <a:ext cx="5832000" cy="438581"/>
          </a:xfrm>
          <a:prstGeom prst="rect">
            <a:avLst/>
          </a:prstGeom>
          <a:solidFill>
            <a:schemeClr val="accent3">
              <a:lumMod val="20000"/>
              <a:lumOff val="80000"/>
            </a:schemeClr>
          </a:solidFill>
          <a:ln w="28575">
            <a:noFill/>
            <a:prstDash val="sysDot"/>
          </a:ln>
        </p:spPr>
        <p:txBody>
          <a:bodyPr wrap="square" lIns="68580" tIns="34290" rIns="68580" bIns="34290">
            <a:spAutoFit/>
          </a:bodyPr>
          <a:lstStyle/>
          <a:p>
            <a:r>
              <a:rPr lang="zh-CN" altLang="en-US" sz="2400" b="1" spc="225" dirty="0">
                <a:solidFill>
                  <a:srgbClr val="FE9802"/>
                </a:solidFill>
                <a:latin typeface="+mn-ea"/>
              </a:rPr>
              <a:t>写牛郎巧遇仙女，二人结为夫妻。</a:t>
            </a:r>
          </a:p>
        </p:txBody>
      </p:sp>
      <p:pic>
        <p:nvPicPr>
          <p:cNvPr id="12" name="图片 11" descr="timg"/>
          <p:cNvPicPr>
            <a:picLocks noChangeAspect="1"/>
          </p:cNvPicPr>
          <p:nvPr/>
        </p:nvPicPr>
        <p:blipFill>
          <a:blip r:embed="rId5" cstate="email">
            <a:extLst>
              <a:ext uri="{28A0092B-C50C-407E-A947-70E740481C1C}">
                <a14:useLocalDpi xmlns:a14="http://schemas.microsoft.com/office/drawing/2010/main"/>
              </a:ext>
            </a:extLst>
          </a:blip>
          <a:srcRect/>
          <a:stretch>
            <a:fillRect/>
          </a:stretch>
        </p:blipFill>
        <p:spPr>
          <a:xfrm rot="17474423">
            <a:off x="6994860" y="255968"/>
            <a:ext cx="1650542" cy="892427"/>
          </a:xfrm>
          <a:prstGeom prst="rect">
            <a:avLst/>
          </a:prstGeom>
        </p:spPr>
      </p:pic>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down)">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14"/>
                                        </p:tgtEl>
                                        <p:attrNameLst>
                                          <p:attrName>style.visibility</p:attrName>
                                        </p:attrNameLst>
                                      </p:cBhvr>
                                      <p:to>
                                        <p:strVal val="visible"/>
                                      </p:to>
                                    </p:set>
                                    <p:animEffect transition="in" filter="wipe(down)">
                                      <p:cBhvr>
                                        <p:cTn id="12" dur="500"/>
                                        <p:tgtEl>
                                          <p:spTgt spid="14"/>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wipe(down)">
                                      <p:cBhvr>
                                        <p:cTn id="17" dur="500"/>
                                        <p:tgtEl>
                                          <p:spTgt spid="10"/>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15"/>
                                        </p:tgtEl>
                                        <p:attrNameLst>
                                          <p:attrName>style.visibility</p:attrName>
                                        </p:attrNameLst>
                                      </p:cBhvr>
                                      <p:to>
                                        <p:strVal val="visible"/>
                                      </p:to>
                                    </p:set>
                                    <p:animEffect transition="in" filter="wipe(down)">
                                      <p:cBhvr>
                                        <p:cTn id="22"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0" grpId="0"/>
      <p:bldP spid="14" grpId="0" animBg="1"/>
      <p:bldP spid="15"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 name="文本框 3"/>
          <p:cNvSpPr txBox="1">
            <a:spLocks noChangeArrowheads="1"/>
          </p:cNvSpPr>
          <p:nvPr/>
        </p:nvSpPr>
        <p:spPr bwMode="auto">
          <a:xfrm>
            <a:off x="2876264" y="548748"/>
            <a:ext cx="3429000" cy="438581"/>
          </a:xfrm>
          <a:prstGeom prst="rect">
            <a:avLst/>
          </a:prstGeom>
        </p:spPr>
        <p:style>
          <a:lnRef idx="1">
            <a:schemeClr val="accent1"/>
          </a:lnRef>
          <a:fillRef idx="3">
            <a:schemeClr val="accent1"/>
          </a:fillRef>
          <a:effectRef idx="2">
            <a:schemeClr val="accent1"/>
          </a:effectRef>
          <a:fontRef idx="minor">
            <a:schemeClr val="lt1"/>
          </a:fontRef>
        </p:style>
        <p:txBody>
          <a:bodyPr wrap="square" lIns="68580" tIns="34290" rIns="68580" bIns="34290">
            <a:spAutoFit/>
          </a:bodyPr>
          <a:lstStyle/>
          <a:p>
            <a:r>
              <a:rPr lang="zh-CN" altLang="en-US" sz="2400" b="1" dirty="0">
                <a:solidFill>
                  <a:schemeClr val="bg1"/>
                </a:solidFill>
                <a:latin typeface="宋体" panose="02010600030101010101" pitchFamily="2" charset="-122"/>
                <a:ea typeface="宋体" panose="02010600030101010101" pitchFamily="2" charset="-122"/>
              </a:rPr>
              <a:t>课文的主要内容是什么？</a:t>
            </a:r>
            <a:endParaRPr lang="en-US" altLang="zh-CN" sz="2400" b="1" dirty="0">
              <a:solidFill>
                <a:schemeClr val="bg1"/>
              </a:solidFill>
              <a:latin typeface="宋体" panose="02010600030101010101" pitchFamily="2" charset="-122"/>
              <a:ea typeface="宋体" panose="02010600030101010101" pitchFamily="2" charset="-122"/>
            </a:endParaRPr>
          </a:p>
        </p:txBody>
      </p:sp>
      <p:sp>
        <p:nvSpPr>
          <p:cNvPr id="11" name="文本框 3"/>
          <p:cNvSpPr txBox="1">
            <a:spLocks noChangeArrowheads="1"/>
          </p:cNvSpPr>
          <p:nvPr/>
        </p:nvSpPr>
        <p:spPr bwMode="auto">
          <a:xfrm>
            <a:off x="542494" y="1271731"/>
            <a:ext cx="3899851" cy="2839239"/>
          </a:xfrm>
          <a:prstGeom prst="rect">
            <a:avLst/>
          </a:prstGeom>
          <a:noFill/>
          <a:ln w="28575">
            <a:solidFill>
              <a:srgbClr val="FCF67C"/>
            </a:solidFill>
            <a:prstDash val="sysDot"/>
            <a:miter lim="800000"/>
          </a:ln>
        </p:spPr>
        <p:txBody>
          <a:bodyPr wrap="square" lIns="68580" tIns="34290" rIns="68580" bIns="34290">
            <a:spAutoFit/>
          </a:bodyPr>
          <a:lstStyle/>
          <a:p>
            <a:pPr>
              <a:lnSpc>
                <a:spcPct val="150000"/>
              </a:lnSpc>
            </a:pPr>
            <a:r>
              <a:rPr lang="zh-CN" altLang="en-US" sz="2400" b="1" dirty="0">
                <a:latin typeface="宋体" panose="02010600030101010101" pitchFamily="2" charset="-122"/>
                <a:ea typeface="宋体" panose="02010600030101010101" pitchFamily="2" charset="-122"/>
              </a:rPr>
              <a:t>    文章叙述了牛郎从童年到成人的艰苦生活和织女在天宫没有自由和欢乐的生活，后来他们在老牛的帮助下结成了夫妻。</a:t>
            </a:r>
          </a:p>
        </p:txBody>
      </p:sp>
      <p:pic>
        <p:nvPicPr>
          <p:cNvPr id="7" name="图片 6"/>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0" y="-4017"/>
            <a:ext cx="864037" cy="964613"/>
          </a:xfrm>
          <a:prstGeom prst="rect">
            <a:avLst/>
          </a:prstGeom>
        </p:spPr>
      </p:pic>
      <p:pic>
        <p:nvPicPr>
          <p:cNvPr id="10" name="图片 9" descr="0186.jpg"/>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4759657" y="1351128"/>
            <a:ext cx="3839111" cy="2712146"/>
          </a:xfrm>
          <a:prstGeom prst="rect">
            <a:avLst/>
          </a:prstGeom>
        </p:spPr>
      </p:pic>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checkerboard(across)">
                                      <p:cBhvr>
                                        <p:cTn id="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1469868" y="1249070"/>
            <a:ext cx="6739260" cy="2654573"/>
          </a:xfrm>
          <a:prstGeom prst="rect">
            <a:avLst/>
          </a:prstGeom>
          <a:noFill/>
        </p:spPr>
        <p:txBody>
          <a:bodyPr wrap="square" lIns="68580" tIns="34290" rIns="68580" bIns="34290" rtlCol="0">
            <a:spAutoFit/>
          </a:bodyPr>
          <a:lstStyle/>
          <a:p>
            <a:r>
              <a:rPr lang="en-US" altLang="zh-CN" sz="2100" b="1" dirty="0">
                <a:solidFill>
                  <a:schemeClr val="tx1">
                    <a:lumMod val="50000"/>
                  </a:schemeClr>
                </a:solidFill>
                <a:latin typeface="宋体" panose="02010600030101010101" pitchFamily="2" charset="-122"/>
                <a:ea typeface="宋体" panose="02010600030101010101" pitchFamily="2" charset="-122"/>
                <a:cs typeface="微软雅黑" panose="020B0503020204020204" charset="-122"/>
              </a:rPr>
              <a:t>1.</a:t>
            </a:r>
            <a:r>
              <a:rPr lang="zh-CN" altLang="en-US" sz="2100" b="1" dirty="0">
                <a:solidFill>
                  <a:schemeClr val="tx1">
                    <a:lumMod val="50000"/>
                  </a:schemeClr>
                </a:solidFill>
                <a:latin typeface="宋体" panose="02010600030101010101" pitchFamily="2" charset="-122"/>
                <a:ea typeface="宋体" panose="02010600030101010101" pitchFamily="2" charset="-122"/>
                <a:cs typeface="微软雅黑" panose="020B0503020204020204" charset="-122"/>
              </a:rPr>
              <a:t>能正确、流利、有感情地朗读课文，复述课文。</a:t>
            </a:r>
            <a:endParaRPr lang="en-US" altLang="zh-CN" sz="2100" b="1" dirty="0">
              <a:solidFill>
                <a:schemeClr val="tx1">
                  <a:lumMod val="50000"/>
                </a:schemeClr>
              </a:solidFill>
              <a:latin typeface="宋体" panose="02010600030101010101" pitchFamily="2" charset="-122"/>
              <a:ea typeface="宋体" panose="02010600030101010101" pitchFamily="2" charset="-122"/>
              <a:cs typeface="微软雅黑" panose="020B0503020204020204" charset="-122"/>
            </a:endParaRPr>
          </a:p>
          <a:p>
            <a:endParaRPr lang="zh-CN" altLang="en-US" sz="2100" b="1" dirty="0">
              <a:solidFill>
                <a:schemeClr val="tx1">
                  <a:lumMod val="50000"/>
                </a:schemeClr>
              </a:solidFill>
              <a:latin typeface="宋体" panose="02010600030101010101" pitchFamily="2" charset="-122"/>
              <a:ea typeface="宋体" panose="02010600030101010101" pitchFamily="2" charset="-122"/>
              <a:cs typeface="微软雅黑" panose="020B0503020204020204" charset="-122"/>
            </a:endParaRPr>
          </a:p>
          <a:p>
            <a:r>
              <a:rPr lang="en-US" altLang="zh-CN" sz="2100" b="1" dirty="0">
                <a:solidFill>
                  <a:schemeClr val="tx1">
                    <a:lumMod val="50000"/>
                  </a:schemeClr>
                </a:solidFill>
                <a:latin typeface="宋体" panose="02010600030101010101" pitchFamily="2" charset="-122"/>
                <a:ea typeface="宋体" panose="02010600030101010101" pitchFamily="2" charset="-122"/>
                <a:cs typeface="微软雅黑" panose="020B0503020204020204" charset="-122"/>
              </a:rPr>
              <a:t>2.</a:t>
            </a:r>
            <a:r>
              <a:rPr lang="zh-CN" altLang="en-US" sz="2100" b="1" dirty="0">
                <a:solidFill>
                  <a:schemeClr val="tx1">
                    <a:lumMod val="50000"/>
                  </a:schemeClr>
                </a:solidFill>
                <a:latin typeface="宋体" panose="02010600030101010101" pitchFamily="2" charset="-122"/>
                <a:ea typeface="宋体" panose="02010600030101010101" pitchFamily="2" charset="-122"/>
                <a:cs typeface="微软雅黑" panose="020B0503020204020204" charset="-122"/>
              </a:rPr>
              <a:t>会认“嫂、恳、筛”等生字，会写“爹、嫂、郎”等生字，能正确理解由生字组成的词语，培养自主识字能力。</a:t>
            </a:r>
            <a:endParaRPr lang="en-US" altLang="zh-CN" sz="2100" b="1" dirty="0">
              <a:solidFill>
                <a:schemeClr val="tx1">
                  <a:lumMod val="50000"/>
                </a:schemeClr>
              </a:solidFill>
              <a:latin typeface="宋体" panose="02010600030101010101" pitchFamily="2" charset="-122"/>
              <a:ea typeface="宋体" panose="02010600030101010101" pitchFamily="2" charset="-122"/>
              <a:cs typeface="微软雅黑" panose="020B0503020204020204" charset="-122"/>
            </a:endParaRPr>
          </a:p>
          <a:p>
            <a:endParaRPr lang="zh-CN" altLang="en-US" sz="2100" b="1" dirty="0">
              <a:solidFill>
                <a:schemeClr val="tx1">
                  <a:lumMod val="50000"/>
                </a:schemeClr>
              </a:solidFill>
              <a:latin typeface="宋体" panose="02010600030101010101" pitchFamily="2" charset="-122"/>
              <a:ea typeface="宋体" panose="02010600030101010101" pitchFamily="2" charset="-122"/>
              <a:cs typeface="微软雅黑" panose="020B0503020204020204" charset="-122"/>
            </a:endParaRPr>
          </a:p>
          <a:p>
            <a:r>
              <a:rPr lang="en-US" altLang="zh-CN" sz="2100" b="1" dirty="0">
                <a:solidFill>
                  <a:schemeClr val="tx1">
                    <a:lumMod val="50000"/>
                  </a:schemeClr>
                </a:solidFill>
                <a:latin typeface="宋体" panose="02010600030101010101" pitchFamily="2" charset="-122"/>
                <a:ea typeface="宋体" panose="02010600030101010101" pitchFamily="2" charset="-122"/>
                <a:cs typeface="微软雅黑" panose="020B0503020204020204" charset="-122"/>
              </a:rPr>
              <a:t>3.</a:t>
            </a:r>
            <a:r>
              <a:rPr lang="zh-CN" altLang="en-US" sz="2100" b="1" dirty="0">
                <a:solidFill>
                  <a:schemeClr val="tx1">
                    <a:lumMod val="50000"/>
                  </a:schemeClr>
                </a:solidFill>
                <a:latin typeface="宋体" panose="02010600030101010101" pitchFamily="2" charset="-122"/>
                <a:ea typeface="宋体" panose="02010600030101010101" pitchFamily="2" charset="-122"/>
                <a:cs typeface="微软雅黑" panose="020B0503020204020204" charset="-122"/>
              </a:rPr>
              <a:t>体会牛郎、织女和老牛之间的真挚情感以及对美好生活的追求。</a:t>
            </a:r>
          </a:p>
        </p:txBody>
      </p:sp>
      <p:graphicFrame>
        <p:nvGraphicFramePr>
          <p:cNvPr id="8" name="对象 7">
            <a:hlinkClick r:id="" action="ppaction://ole?verb=0"/>
          </p:cNvPr>
          <p:cNvGraphicFramePr>
            <a:graphicFrameLocks/>
          </p:cNvGraphicFramePr>
          <p:nvPr/>
        </p:nvGraphicFramePr>
        <p:xfrm>
          <a:off x="4229100" y="2490788"/>
          <a:ext cx="685800" cy="161925"/>
        </p:xfrm>
        <a:graphic>
          <a:graphicData uri="http://schemas.openxmlformats.org/presentationml/2006/ole">
            <mc:AlternateContent xmlns:mc="http://schemas.openxmlformats.org/markup-compatibility/2006">
              <mc:Choice xmlns:v="urn:schemas-microsoft-com:vml" Requires="v">
                <p:oleObj spid="_x0000_s1029" r:id="rId5" imgW="2743200" imgH="5181600" progId="Equation.3">
                  <p:embed/>
                </p:oleObj>
              </mc:Choice>
              <mc:Fallback>
                <p:oleObj r:id="rId5" imgW="2743200" imgH="5181600" progId="Equation.3">
                  <p:embed/>
                  <p:pic>
                    <p:nvPicPr>
                      <p:cNvPr id="0" name="Picture 1" descr="image10"/>
                      <p:cNvPicPr>
                        <a:picLocks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229100" y="2490788"/>
                        <a:ext cx="685800" cy="1619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pic>
        <p:nvPicPr>
          <p:cNvPr id="16" name="图片 15"/>
          <p:cNvPicPr>
            <a:picLocks noChangeAspect="1"/>
          </p:cNvPicPr>
          <p:nvPr/>
        </p:nvPicPr>
        <p:blipFill rotWithShape="1">
          <a:blip r:embed="rId7" cstate="email">
            <a:extLst>
              <a:ext uri="{28A0092B-C50C-407E-A947-70E740481C1C}">
                <a14:useLocalDpi xmlns:a14="http://schemas.microsoft.com/office/drawing/2010/main"/>
              </a:ext>
            </a:extLst>
          </a:blip>
          <a:srcRect/>
          <a:stretch>
            <a:fillRect/>
          </a:stretch>
        </p:blipFill>
        <p:spPr>
          <a:xfrm>
            <a:off x="1" y="1"/>
            <a:ext cx="1322615" cy="987236"/>
          </a:xfrm>
          <a:prstGeom prst="rect">
            <a:avLst/>
          </a:prstGeom>
        </p:spPr>
      </p:pic>
      <p:sp>
        <p:nvSpPr>
          <p:cNvPr id="17" name="文本框 5"/>
          <p:cNvSpPr txBox="1"/>
          <p:nvPr/>
        </p:nvSpPr>
        <p:spPr>
          <a:xfrm>
            <a:off x="1130816" y="493619"/>
            <a:ext cx="1424606" cy="438581"/>
          </a:xfrm>
          <a:prstGeom prst="rect">
            <a:avLst/>
          </a:prstGeom>
          <a:noFill/>
        </p:spPr>
        <p:txBody>
          <a:bodyPr wrap="square" lIns="68580" tIns="34290" rIns="68580" bIns="34290" rtlCol="0">
            <a:spAutoFit/>
          </a:bodyPr>
          <a:lstStyle/>
          <a:p>
            <a:r>
              <a:rPr lang="zh-CN" altLang="en-US" sz="2400" b="1" dirty="0">
                <a:solidFill>
                  <a:srgbClr val="F78C00"/>
                </a:solidFill>
              </a:rPr>
              <a:t>学习目标</a:t>
            </a:r>
          </a:p>
        </p:txBody>
      </p:sp>
      <p:sp>
        <p:nvSpPr>
          <p:cNvPr id="2" name="文本框 1"/>
          <p:cNvSpPr txBox="1"/>
          <p:nvPr/>
        </p:nvSpPr>
        <p:spPr>
          <a:xfrm>
            <a:off x="3977974" y="493619"/>
            <a:ext cx="1855498" cy="276999"/>
          </a:xfrm>
          <a:prstGeom prst="rect">
            <a:avLst/>
          </a:prstGeom>
          <a:noFill/>
        </p:spPr>
        <p:txBody>
          <a:bodyPr wrap="square" rtlCol="0">
            <a:spAutoFit/>
          </a:bodyPr>
          <a:lstStyle/>
          <a:p>
            <a:r>
              <a:rPr lang="en-US" altLang="zh-CN" sz="1200" dirty="0">
                <a:solidFill>
                  <a:srgbClr val="FFFFFF"/>
                </a:solidFill>
              </a:rPr>
              <a:t>https://www.ypppt.com/</a:t>
            </a:r>
            <a:endParaRPr lang="zh-CN" altLang="en-US" sz="1200" dirty="0">
              <a:solidFill>
                <a:srgbClr val="FFFFFF"/>
              </a:solidFill>
            </a:endParaRPr>
          </a:p>
        </p:txBody>
      </p:sp>
    </p:spTree>
    <p:custDataLst>
      <p:tags r:id="rId2"/>
    </p:custData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 name="文本框 3"/>
          <p:cNvSpPr txBox="1">
            <a:spLocks noChangeArrowheads="1"/>
          </p:cNvSpPr>
          <p:nvPr/>
        </p:nvSpPr>
        <p:spPr bwMode="auto">
          <a:xfrm>
            <a:off x="3695127" y="548748"/>
            <a:ext cx="1750328" cy="438581"/>
          </a:xfrm>
          <a:prstGeom prst="rect">
            <a:avLst/>
          </a:prstGeom>
        </p:spPr>
        <p:style>
          <a:lnRef idx="1">
            <a:schemeClr val="accent3"/>
          </a:lnRef>
          <a:fillRef idx="3">
            <a:schemeClr val="accent3"/>
          </a:fillRef>
          <a:effectRef idx="2">
            <a:schemeClr val="accent3"/>
          </a:effectRef>
          <a:fontRef idx="minor">
            <a:schemeClr val="lt1"/>
          </a:fontRef>
        </p:style>
        <p:txBody>
          <a:bodyPr wrap="square" lIns="68580" tIns="34290" rIns="68580" bIns="34290">
            <a:spAutoFit/>
          </a:bodyPr>
          <a:lstStyle/>
          <a:p>
            <a:r>
              <a:rPr lang="zh-CN" altLang="en-US" sz="2400" b="1" dirty="0">
                <a:solidFill>
                  <a:schemeClr val="bg1"/>
                </a:solidFill>
                <a:latin typeface="宋体" panose="02010600030101010101" pitchFamily="2" charset="-122"/>
                <a:ea typeface="宋体" panose="02010600030101010101" pitchFamily="2" charset="-122"/>
              </a:rPr>
              <a:t> 课文提纲</a:t>
            </a:r>
            <a:endParaRPr lang="en-US" altLang="zh-CN" sz="2400" b="1" dirty="0">
              <a:solidFill>
                <a:schemeClr val="bg1"/>
              </a:solidFill>
              <a:latin typeface="宋体" panose="02010600030101010101" pitchFamily="2" charset="-122"/>
              <a:ea typeface="宋体" panose="02010600030101010101" pitchFamily="2" charset="-122"/>
            </a:endParaRPr>
          </a:p>
        </p:txBody>
      </p:sp>
      <p:sp>
        <p:nvSpPr>
          <p:cNvPr id="11" name="文本框 3"/>
          <p:cNvSpPr txBox="1">
            <a:spLocks noChangeArrowheads="1"/>
          </p:cNvSpPr>
          <p:nvPr/>
        </p:nvSpPr>
        <p:spPr bwMode="auto">
          <a:xfrm>
            <a:off x="1782733" y="1353615"/>
            <a:ext cx="5547818" cy="484748"/>
          </a:xfrm>
          <a:prstGeom prst="rect">
            <a:avLst/>
          </a:prstGeom>
          <a:noFill/>
          <a:ln w="28575">
            <a:solidFill>
              <a:srgbClr val="92D050"/>
            </a:solidFill>
            <a:prstDash val="dashDot"/>
            <a:miter lim="800000"/>
          </a:ln>
        </p:spPr>
        <p:txBody>
          <a:bodyPr wrap="square" lIns="68580" tIns="34290" rIns="68580" bIns="34290">
            <a:spAutoFit/>
          </a:bodyPr>
          <a:lstStyle/>
          <a:p>
            <a:pPr algn="ctr"/>
            <a:r>
              <a:rPr lang="zh-CN" altLang="en-US" sz="2700" b="1" dirty="0">
                <a:latin typeface="宋体" panose="02010600030101010101" pitchFamily="2" charset="-122"/>
                <a:ea typeface="宋体" panose="02010600030101010101" pitchFamily="2" charset="-122"/>
              </a:rPr>
              <a:t>牛郎和老牛相依为命</a:t>
            </a:r>
            <a:r>
              <a:rPr lang="en-US" altLang="zh-CN" sz="2700" b="1" dirty="0">
                <a:latin typeface="宋体" panose="02010600030101010101" pitchFamily="2" charset="-122"/>
                <a:ea typeface="宋体" panose="02010600030101010101" pitchFamily="2" charset="-122"/>
              </a:rPr>
              <a:t>——</a:t>
            </a:r>
            <a:r>
              <a:rPr lang="zh-CN" altLang="en-US" sz="2700" b="1" dirty="0">
                <a:latin typeface="宋体" panose="02010600030101010101" pitchFamily="2" charset="-122"/>
                <a:ea typeface="宋体" panose="02010600030101010101" pitchFamily="2" charset="-122"/>
              </a:rPr>
              <a:t>老牛破车</a:t>
            </a:r>
          </a:p>
        </p:txBody>
      </p:sp>
      <p:pic>
        <p:nvPicPr>
          <p:cNvPr id="7" name="图片 6"/>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0" y="-4017"/>
            <a:ext cx="864037" cy="964613"/>
          </a:xfrm>
          <a:prstGeom prst="rect">
            <a:avLst/>
          </a:prstGeom>
        </p:spPr>
      </p:pic>
      <p:sp>
        <p:nvSpPr>
          <p:cNvPr id="6" name="文本框 3"/>
          <p:cNvSpPr txBox="1">
            <a:spLocks noChangeArrowheads="1"/>
          </p:cNvSpPr>
          <p:nvPr/>
        </p:nvSpPr>
        <p:spPr bwMode="auto">
          <a:xfrm>
            <a:off x="1782733" y="2342225"/>
            <a:ext cx="5547818" cy="484748"/>
          </a:xfrm>
          <a:prstGeom prst="rect">
            <a:avLst/>
          </a:prstGeom>
          <a:noFill/>
          <a:ln w="28575">
            <a:solidFill>
              <a:srgbClr val="E8E042"/>
            </a:solidFill>
            <a:prstDash val="dashDot"/>
            <a:miter lim="800000"/>
          </a:ln>
        </p:spPr>
        <p:txBody>
          <a:bodyPr wrap="square" lIns="68580" tIns="34290" rIns="68580" bIns="34290">
            <a:spAutoFit/>
          </a:bodyPr>
          <a:lstStyle/>
          <a:p>
            <a:pPr algn="ctr"/>
            <a:r>
              <a:rPr lang="zh-CN" altLang="en-US" sz="2700" b="1" dirty="0">
                <a:latin typeface="宋体" panose="02010600030101010101" pitchFamily="2" charset="-122"/>
                <a:ea typeface="宋体" panose="02010600030101010101" pitchFamily="2" charset="-122"/>
              </a:rPr>
              <a:t>赶出家门</a:t>
            </a:r>
            <a:r>
              <a:rPr lang="en-US" altLang="zh-CN" sz="2700" b="1" dirty="0">
                <a:latin typeface="宋体" panose="02010600030101010101" pitchFamily="2" charset="-122"/>
                <a:ea typeface="宋体" panose="02010600030101010101" pitchFamily="2" charset="-122"/>
              </a:rPr>
              <a:t>——</a:t>
            </a:r>
            <a:r>
              <a:rPr lang="zh-CN" altLang="en-US" sz="2700" b="1" dirty="0">
                <a:latin typeface="宋体" panose="02010600030101010101" pitchFamily="2" charset="-122"/>
                <a:ea typeface="宋体" panose="02010600030101010101" pitchFamily="2" charset="-122"/>
              </a:rPr>
              <a:t>老牛说话</a:t>
            </a:r>
          </a:p>
        </p:txBody>
      </p:sp>
      <p:sp>
        <p:nvSpPr>
          <p:cNvPr id="8" name="文本框 3"/>
          <p:cNvSpPr txBox="1">
            <a:spLocks noChangeArrowheads="1"/>
          </p:cNvSpPr>
          <p:nvPr/>
        </p:nvSpPr>
        <p:spPr bwMode="auto">
          <a:xfrm>
            <a:off x="1782733" y="3330835"/>
            <a:ext cx="5547818" cy="484748"/>
          </a:xfrm>
          <a:prstGeom prst="rect">
            <a:avLst/>
          </a:prstGeom>
          <a:noFill/>
          <a:ln w="28575">
            <a:solidFill>
              <a:schemeClr val="accent5">
                <a:lumMod val="40000"/>
                <a:lumOff val="60000"/>
              </a:schemeClr>
            </a:solidFill>
            <a:prstDash val="dashDot"/>
            <a:miter lim="800000"/>
          </a:ln>
        </p:spPr>
        <p:txBody>
          <a:bodyPr wrap="square" lIns="68580" tIns="34290" rIns="68580" bIns="34290">
            <a:spAutoFit/>
          </a:bodyPr>
          <a:lstStyle/>
          <a:p>
            <a:pPr algn="ctr"/>
            <a:r>
              <a:rPr lang="zh-CN" altLang="en-US" sz="2700" b="1" dirty="0">
                <a:latin typeface="宋体" panose="02010600030101010101" pitchFamily="2" charset="-122"/>
                <a:ea typeface="宋体" panose="02010600030101010101" pitchFamily="2" charset="-122"/>
              </a:rPr>
              <a:t>仙女下凡</a:t>
            </a:r>
            <a:r>
              <a:rPr lang="en-US" altLang="zh-CN" sz="2700" b="1" dirty="0">
                <a:latin typeface="宋体" panose="02010600030101010101" pitchFamily="2" charset="-122"/>
                <a:ea typeface="宋体" panose="02010600030101010101" pitchFamily="2" charset="-122"/>
              </a:rPr>
              <a:t>——</a:t>
            </a:r>
            <a:r>
              <a:rPr lang="zh-CN" altLang="en-US" sz="2700" b="1" dirty="0">
                <a:latin typeface="宋体" panose="02010600030101010101" pitchFamily="2" charset="-122"/>
                <a:ea typeface="宋体" panose="02010600030101010101" pitchFamily="2" charset="-122"/>
              </a:rPr>
              <a:t>巧遇仙女，结为夫妻</a:t>
            </a:r>
          </a:p>
        </p:txBody>
      </p:sp>
      <p:pic>
        <p:nvPicPr>
          <p:cNvPr id="12" name="Picture 2" descr="D:\工作\花花草草\d7c821f213be1b71522f5204cfc8eb3d.jpg"/>
          <p:cNvPicPr>
            <a:picLocks noChangeAspect="1" noChangeArrowheads="1"/>
          </p:cNvPicPr>
          <p:nvPr/>
        </p:nvPicPr>
        <p:blipFill>
          <a:blip r:embed="rId5" cstate="email">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6602104" y="3438289"/>
            <a:ext cx="2541896" cy="1705211"/>
          </a:xfrm>
          <a:prstGeom prst="rect">
            <a:avLst/>
          </a:prstGeom>
          <a:noFill/>
        </p:spPr>
      </p:pic>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12"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strips(downLeft)">
                                      <p:cBhvr>
                                        <p:cTn id="7" dur="500"/>
                                        <p:tgtEl>
                                          <p:spTgt spid="11"/>
                                        </p:tgtEl>
                                      </p:cBhvr>
                                    </p:animEffect>
                                  </p:childTnLst>
                                </p:cTn>
                              </p:par>
                            </p:childTnLst>
                          </p:cTn>
                        </p:par>
                      </p:childTnLst>
                    </p:cTn>
                  </p:par>
                  <p:par>
                    <p:cTn id="8" fill="hold">
                      <p:stCondLst>
                        <p:cond delay="indefinite"/>
                      </p:stCondLst>
                      <p:childTnLst>
                        <p:par>
                          <p:cTn id="9" fill="hold">
                            <p:stCondLst>
                              <p:cond delay="0"/>
                            </p:stCondLst>
                            <p:childTnLst>
                              <p:par>
                                <p:cTn id="10" presetID="18" presetClass="entr" presetSubtype="12"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strips(downLeft)">
                                      <p:cBhvr>
                                        <p:cTn id="12" dur="500"/>
                                        <p:tgtEl>
                                          <p:spTgt spid="6"/>
                                        </p:tgtEl>
                                      </p:cBhvr>
                                    </p:animEffect>
                                  </p:childTnLst>
                                </p:cTn>
                              </p:par>
                            </p:childTnLst>
                          </p:cTn>
                        </p:par>
                      </p:childTnLst>
                    </p:cTn>
                  </p:par>
                  <p:par>
                    <p:cTn id="13" fill="hold">
                      <p:stCondLst>
                        <p:cond delay="indefinite"/>
                      </p:stCondLst>
                      <p:childTnLst>
                        <p:par>
                          <p:cTn id="14" fill="hold">
                            <p:stCondLst>
                              <p:cond delay="0"/>
                            </p:stCondLst>
                            <p:childTnLst>
                              <p:par>
                                <p:cTn id="15" presetID="18" presetClass="entr" presetSubtype="12" fill="hold" grpId="0" nodeType="click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strips(downLeft)">
                                      <p:cBhvr>
                                        <p:cTn id="1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6" grpId="0" animBg="1"/>
      <p:bldP spid="8"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p:cNvGrpSpPr/>
          <p:nvPr/>
        </p:nvGrpSpPr>
        <p:grpSpPr>
          <a:xfrm>
            <a:off x="624388" y="1545607"/>
            <a:ext cx="7871345" cy="1852684"/>
            <a:chOff x="832516" y="2060809"/>
            <a:chExt cx="10495127" cy="2470245"/>
          </a:xfrm>
        </p:grpSpPr>
        <p:sp>
          <p:nvSpPr>
            <p:cNvPr id="12" name="圆角矩形 11"/>
            <p:cNvSpPr/>
            <p:nvPr/>
          </p:nvSpPr>
          <p:spPr>
            <a:xfrm>
              <a:off x="832516" y="2060809"/>
              <a:ext cx="10495127" cy="2470245"/>
            </a:xfrm>
            <a:prstGeom prst="roundRect">
              <a:avLst>
                <a:gd name="adj" fmla="val 10469"/>
              </a:avLst>
            </a:prstGeom>
            <a:solidFill>
              <a:schemeClr val="accent5">
                <a:lumMod val="20000"/>
                <a:lumOff val="80000"/>
              </a:schemeClr>
            </a:solidFill>
            <a:ln w="38100">
              <a:solidFill>
                <a:srgbClr val="BEE395"/>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文本框 30"/>
            <p:cNvSpPr txBox="1"/>
            <p:nvPr/>
          </p:nvSpPr>
          <p:spPr>
            <a:xfrm>
              <a:off x="1241395" y="2124704"/>
              <a:ext cx="9635870" cy="2339101"/>
            </a:xfrm>
            <a:prstGeom prst="rect">
              <a:avLst/>
            </a:prstGeom>
            <a:noFill/>
          </p:spPr>
          <p:txBody>
            <a:bodyPr wrap="square" rtlCol="0">
              <a:spAutoFit/>
            </a:bodyPr>
            <a:lstStyle/>
            <a:p>
              <a:pPr>
                <a:lnSpc>
                  <a:spcPct val="150000"/>
                </a:lnSpc>
              </a:pPr>
              <a:r>
                <a:rPr lang="zh-CN" altLang="en-US" sz="2400" b="1" dirty="0">
                  <a:solidFill>
                    <a:schemeClr val="tx2">
                      <a:lumMod val="75000"/>
                    </a:schemeClr>
                  </a:solidFill>
                  <a:latin typeface="宋体" panose="02010600030101010101" pitchFamily="2" charset="-122"/>
                  <a:ea typeface="宋体" panose="02010600030101010101" pitchFamily="2" charset="-122"/>
                  <a:sym typeface="+mn-ea"/>
                </a:rPr>
                <a:t>    牛郎从小无父无母，与哥嫂一起生活，吃的是剩饭，穿的是破衣，住的是牛棚</a:t>
              </a:r>
              <a:r>
                <a:rPr lang="en-US" altLang="zh-CN" sz="2400" b="1" dirty="0">
                  <a:solidFill>
                    <a:schemeClr val="tx2">
                      <a:lumMod val="75000"/>
                    </a:schemeClr>
                  </a:solidFill>
                  <a:latin typeface="宋体" panose="02010600030101010101" pitchFamily="2" charset="-122"/>
                  <a:ea typeface="宋体" panose="02010600030101010101" pitchFamily="2" charset="-122"/>
                  <a:sym typeface="+mn-ea"/>
                </a:rPr>
                <a:t>……</a:t>
              </a:r>
              <a:r>
                <a:rPr lang="zh-CN" altLang="en-US" sz="2400" b="1" dirty="0">
                  <a:solidFill>
                    <a:schemeClr val="tx2">
                      <a:lumMod val="75000"/>
                    </a:schemeClr>
                  </a:solidFill>
                  <a:latin typeface="宋体" panose="02010600030101010101" pitchFamily="2" charset="-122"/>
                  <a:ea typeface="宋体" panose="02010600030101010101" pitchFamily="2" charset="-122"/>
                  <a:sym typeface="+mn-ea"/>
                </a:rPr>
                <a:t>他生活条件差，孤苦伶仃，无依无靠。</a:t>
              </a:r>
            </a:p>
          </p:txBody>
        </p:sp>
      </p:grpSp>
      <p:pic>
        <p:nvPicPr>
          <p:cNvPr id="15" name="图片 14"/>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0" y="0"/>
            <a:ext cx="905335" cy="804742"/>
          </a:xfrm>
          <a:prstGeom prst="rect">
            <a:avLst/>
          </a:prstGeom>
        </p:spPr>
      </p:pic>
      <p:sp>
        <p:nvSpPr>
          <p:cNvPr id="8" name="文本框 30"/>
          <p:cNvSpPr txBox="1"/>
          <p:nvPr/>
        </p:nvSpPr>
        <p:spPr>
          <a:xfrm>
            <a:off x="3452470" y="581888"/>
            <a:ext cx="2760674" cy="438581"/>
          </a:xfrm>
          <a:prstGeom prst="rect">
            <a:avLst/>
          </a:prstGeom>
        </p:spPr>
        <p:style>
          <a:lnRef idx="1">
            <a:schemeClr val="accent5"/>
          </a:lnRef>
          <a:fillRef idx="3">
            <a:schemeClr val="accent5"/>
          </a:fillRef>
          <a:effectRef idx="2">
            <a:schemeClr val="accent5"/>
          </a:effectRef>
          <a:fontRef idx="minor">
            <a:schemeClr val="lt1"/>
          </a:fontRef>
        </p:style>
        <p:txBody>
          <a:bodyPr wrap="square" lIns="68580" tIns="34290" rIns="68580" bIns="34290" rtlCol="0">
            <a:spAutoFit/>
          </a:bodyPr>
          <a:lstStyle/>
          <a:p>
            <a:r>
              <a:rPr lang="zh-CN" altLang="en-US" sz="2400" b="1" dirty="0">
                <a:solidFill>
                  <a:schemeClr val="bg1"/>
                </a:solidFill>
                <a:latin typeface="宋体" panose="02010600030101010101" pitchFamily="2" charset="-122"/>
                <a:ea typeface="宋体" panose="02010600030101010101" pitchFamily="2" charset="-122"/>
                <a:sym typeface="+mn-ea"/>
              </a:rPr>
              <a:t>牛郎是怎样的孩子？</a:t>
            </a:r>
          </a:p>
        </p:txBody>
      </p:sp>
      <p:pic>
        <p:nvPicPr>
          <p:cNvPr id="6" name="图片 5" descr="c61a035239fc37c83a42049ca8667228"/>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flipH="1">
            <a:off x="6367984" y="2914123"/>
            <a:ext cx="1989635" cy="1354214"/>
          </a:xfrm>
          <a:prstGeom prst="rect">
            <a:avLst/>
          </a:prstGeom>
          <a:noFill/>
          <a:ln>
            <a:noFill/>
          </a:ln>
        </p:spPr>
      </p:pic>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checkerboard(across)">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624388" y="1218063"/>
            <a:ext cx="7871345" cy="3040039"/>
            <a:chOff x="832516" y="1624084"/>
            <a:chExt cx="10495127" cy="4053385"/>
          </a:xfrm>
        </p:grpSpPr>
        <p:sp>
          <p:nvSpPr>
            <p:cNvPr id="12" name="圆角矩形 11"/>
            <p:cNvSpPr/>
            <p:nvPr/>
          </p:nvSpPr>
          <p:spPr>
            <a:xfrm>
              <a:off x="832516" y="1624084"/>
              <a:ext cx="10495127" cy="4053385"/>
            </a:xfrm>
            <a:prstGeom prst="roundRect">
              <a:avLst>
                <a:gd name="adj" fmla="val 10469"/>
              </a:avLst>
            </a:prstGeom>
            <a:solidFill>
              <a:schemeClr val="accent5">
                <a:lumMod val="20000"/>
                <a:lumOff val="80000"/>
              </a:schemeClr>
            </a:solidFill>
            <a:ln w="38100">
              <a:solidFill>
                <a:srgbClr val="BEE395"/>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文本框 30"/>
            <p:cNvSpPr txBox="1"/>
            <p:nvPr/>
          </p:nvSpPr>
          <p:spPr>
            <a:xfrm>
              <a:off x="1159506" y="1647031"/>
              <a:ext cx="9949769" cy="3970318"/>
            </a:xfrm>
            <a:prstGeom prst="rect">
              <a:avLst/>
            </a:prstGeom>
            <a:noFill/>
          </p:spPr>
          <p:txBody>
            <a:bodyPr wrap="square" rtlCol="0">
              <a:spAutoFit/>
            </a:bodyPr>
            <a:lstStyle/>
            <a:p>
              <a:pPr>
                <a:lnSpc>
                  <a:spcPct val="150000"/>
                </a:lnSpc>
              </a:pPr>
              <a:r>
                <a:rPr lang="zh-CN" altLang="en-US" sz="2100" b="1" dirty="0">
                  <a:solidFill>
                    <a:schemeClr val="tx2">
                      <a:lumMod val="75000"/>
                    </a:schemeClr>
                  </a:solidFill>
                  <a:latin typeface="宋体" panose="02010600030101010101" pitchFamily="2" charset="-122"/>
                  <a:ea typeface="宋体" panose="02010600030101010101" pitchFamily="2" charset="-122"/>
                  <a:sym typeface="+mn-ea"/>
                </a:rPr>
                <a:t>    牛郎的童年没有乐趣，哥哥嫂子变本加厉地让他干活。这个年龄应该无忧无虑地上学，而他却天天放牛。牛郎的童年是与牛在一起的。通过他对牛照看得那样周到，简直就是把它当作人来看待的，说明牛郎是个心地善良的孩子。他对牛很好，无论是春夏秋冬，每天都让牛吃好的、住好的、过舒服。他不停地干活，说明他是勤劳的孩子。</a:t>
              </a:r>
            </a:p>
          </p:txBody>
        </p:sp>
      </p:grpSp>
      <p:pic>
        <p:nvPicPr>
          <p:cNvPr id="15" name="图片 14"/>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0" y="0"/>
            <a:ext cx="905335" cy="804742"/>
          </a:xfrm>
          <a:prstGeom prst="rect">
            <a:avLst/>
          </a:prstGeom>
        </p:spPr>
      </p:pic>
      <p:sp>
        <p:nvSpPr>
          <p:cNvPr id="8" name="文本框 30"/>
          <p:cNvSpPr txBox="1"/>
          <p:nvPr/>
        </p:nvSpPr>
        <p:spPr>
          <a:xfrm>
            <a:off x="2715487" y="500000"/>
            <a:ext cx="3702370" cy="438581"/>
          </a:xfrm>
          <a:prstGeom prst="rect">
            <a:avLst/>
          </a:prstGeom>
        </p:spPr>
        <p:style>
          <a:lnRef idx="1">
            <a:schemeClr val="accent5"/>
          </a:lnRef>
          <a:fillRef idx="3">
            <a:schemeClr val="accent5"/>
          </a:fillRef>
          <a:effectRef idx="2">
            <a:schemeClr val="accent5"/>
          </a:effectRef>
          <a:fontRef idx="minor">
            <a:schemeClr val="lt1"/>
          </a:fontRef>
        </p:style>
        <p:txBody>
          <a:bodyPr wrap="square" lIns="68580" tIns="34290" rIns="68580" bIns="34290" rtlCol="0">
            <a:spAutoFit/>
          </a:bodyPr>
          <a:lstStyle/>
          <a:p>
            <a:r>
              <a:rPr lang="zh-CN" altLang="en-US" sz="2400" b="1" dirty="0">
                <a:solidFill>
                  <a:schemeClr val="bg1"/>
                </a:solidFill>
                <a:latin typeface="宋体" panose="02010600030101010101" pitchFamily="2" charset="-122"/>
                <a:ea typeface="宋体" panose="02010600030101010101" pitchFamily="2" charset="-122"/>
                <a:sym typeface="+mn-ea"/>
              </a:rPr>
              <a:t>牛郎的童年是怎样度过的？</a:t>
            </a:r>
          </a:p>
        </p:txBody>
      </p:sp>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checkerboard(across)">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624388" y="1207827"/>
            <a:ext cx="7871345" cy="3040039"/>
            <a:chOff x="832516" y="1610436"/>
            <a:chExt cx="10495127" cy="4053385"/>
          </a:xfrm>
        </p:grpSpPr>
        <p:sp>
          <p:nvSpPr>
            <p:cNvPr id="12" name="圆角矩形 11"/>
            <p:cNvSpPr/>
            <p:nvPr/>
          </p:nvSpPr>
          <p:spPr>
            <a:xfrm>
              <a:off x="832516" y="1610436"/>
              <a:ext cx="10495127" cy="4053385"/>
            </a:xfrm>
            <a:prstGeom prst="roundRect">
              <a:avLst>
                <a:gd name="adj" fmla="val 10469"/>
              </a:avLst>
            </a:prstGeom>
            <a:solidFill>
              <a:srgbClr val="E3F3D1"/>
            </a:solidFill>
            <a:ln w="38100">
              <a:solidFill>
                <a:srgbClr val="FECC2B"/>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文本框 30"/>
            <p:cNvSpPr txBox="1"/>
            <p:nvPr/>
          </p:nvSpPr>
          <p:spPr>
            <a:xfrm>
              <a:off x="1077618" y="1647031"/>
              <a:ext cx="10195431" cy="3970318"/>
            </a:xfrm>
            <a:prstGeom prst="rect">
              <a:avLst/>
            </a:prstGeom>
            <a:noFill/>
          </p:spPr>
          <p:txBody>
            <a:bodyPr wrap="square" rtlCol="0">
              <a:spAutoFit/>
            </a:bodyPr>
            <a:lstStyle/>
            <a:p>
              <a:pPr>
                <a:lnSpc>
                  <a:spcPct val="150000"/>
                </a:lnSpc>
              </a:pPr>
              <a:r>
                <a:rPr lang="zh-CN" altLang="en-US" sz="1800" b="1" dirty="0">
                  <a:solidFill>
                    <a:schemeClr val="tx2">
                      <a:lumMod val="75000"/>
                    </a:schemeClr>
                  </a:solidFill>
                  <a:latin typeface="宋体" panose="02010600030101010101" pitchFamily="2" charset="-122"/>
                  <a:ea typeface="宋体" panose="02010600030101010101" pitchFamily="2" charset="-122"/>
                  <a:sym typeface="+mn-ea"/>
                </a:rPr>
                <a:t>    牛郎是在老牛的帮助下才和织女认识并走到一起的。</a:t>
              </a:r>
            </a:p>
            <a:p>
              <a:pPr>
                <a:lnSpc>
                  <a:spcPct val="150000"/>
                </a:lnSpc>
              </a:pPr>
              <a:r>
                <a:rPr lang="zh-CN" altLang="en-US" sz="1800" b="1" dirty="0">
                  <a:solidFill>
                    <a:schemeClr val="tx2">
                      <a:lumMod val="75000"/>
                    </a:schemeClr>
                  </a:solidFill>
                  <a:latin typeface="宋体" panose="02010600030101010101" pitchFamily="2" charset="-122"/>
                  <a:ea typeface="宋体" panose="02010600030101010101" pitchFamily="2" charset="-122"/>
                  <a:sym typeface="+mn-ea"/>
                </a:rPr>
                <a:t>    牛郎的高尚品格感动了织女，让他们走到了一起。文中写道“姑娘听得出了神，又同情他，又爱惜他，就把自己的情形也完全告诉了他。”织女听出了神，同情牛郎悲惨的遭遇（是牛郎勇敢离开家追求新生活和用辛勤劳动创造美好生活的品质打动了织女的心），对他产生了爱慕之心。</a:t>
              </a:r>
            </a:p>
            <a:p>
              <a:pPr>
                <a:lnSpc>
                  <a:spcPct val="150000"/>
                </a:lnSpc>
              </a:pPr>
              <a:r>
                <a:rPr lang="zh-CN" altLang="en-US" sz="1800" b="1" dirty="0">
                  <a:solidFill>
                    <a:schemeClr val="tx2">
                      <a:lumMod val="75000"/>
                    </a:schemeClr>
                  </a:solidFill>
                  <a:latin typeface="宋体" panose="02010600030101010101" pitchFamily="2" charset="-122"/>
                  <a:ea typeface="宋体" panose="02010600030101010101" pitchFamily="2" charset="-122"/>
                  <a:sym typeface="+mn-ea"/>
                </a:rPr>
                <a:t>    织女是王母娘娘身边织锦最好的外孙女，王母娘娘只让她干活，织女厌倦了这种生活。她勇敢地摆脱了受压迫的生活，和牛郎走到了一起。</a:t>
              </a:r>
            </a:p>
          </p:txBody>
        </p:sp>
      </p:grpSp>
      <p:pic>
        <p:nvPicPr>
          <p:cNvPr id="15" name="图片 14"/>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0" y="0"/>
            <a:ext cx="905335" cy="804742"/>
          </a:xfrm>
          <a:prstGeom prst="rect">
            <a:avLst/>
          </a:prstGeom>
        </p:spPr>
      </p:pic>
      <p:sp>
        <p:nvSpPr>
          <p:cNvPr id="8" name="文本框 30"/>
          <p:cNvSpPr txBox="1"/>
          <p:nvPr/>
        </p:nvSpPr>
        <p:spPr>
          <a:xfrm>
            <a:off x="2285581" y="500000"/>
            <a:ext cx="4582654" cy="438581"/>
          </a:xfrm>
          <a:prstGeom prst="rect">
            <a:avLst/>
          </a:prstGeom>
        </p:spPr>
        <p:style>
          <a:lnRef idx="1">
            <a:schemeClr val="accent1"/>
          </a:lnRef>
          <a:fillRef idx="3">
            <a:schemeClr val="accent1"/>
          </a:fillRef>
          <a:effectRef idx="2">
            <a:schemeClr val="accent1"/>
          </a:effectRef>
          <a:fontRef idx="minor">
            <a:schemeClr val="lt1"/>
          </a:fontRef>
        </p:style>
        <p:txBody>
          <a:bodyPr wrap="square" lIns="68580" tIns="34290" rIns="68580" bIns="34290" rtlCol="0">
            <a:spAutoFit/>
          </a:bodyPr>
          <a:lstStyle/>
          <a:p>
            <a:r>
              <a:rPr lang="zh-CN" altLang="en-US" sz="2400" b="1" dirty="0">
                <a:solidFill>
                  <a:schemeClr val="bg1"/>
                </a:solidFill>
                <a:latin typeface="宋体" panose="02010600030101010101" pitchFamily="2" charset="-122"/>
                <a:ea typeface="宋体" panose="02010600030101010101" pitchFamily="2" charset="-122"/>
                <a:sym typeface="+mn-ea"/>
              </a:rPr>
              <a:t>他是怎样和织女走到一起生活的？</a:t>
            </a:r>
          </a:p>
        </p:txBody>
      </p:sp>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5"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checkerboard(down)">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5"/>
          <p:cNvGrpSpPr/>
          <p:nvPr/>
        </p:nvGrpSpPr>
        <p:grpSpPr>
          <a:xfrm>
            <a:off x="624388" y="1340896"/>
            <a:ext cx="7871345" cy="2620370"/>
            <a:chOff x="832516" y="1610436"/>
            <a:chExt cx="10495127" cy="3493827"/>
          </a:xfrm>
        </p:grpSpPr>
        <p:sp>
          <p:nvSpPr>
            <p:cNvPr id="12" name="圆角矩形 11"/>
            <p:cNvSpPr/>
            <p:nvPr/>
          </p:nvSpPr>
          <p:spPr>
            <a:xfrm>
              <a:off x="832516" y="1610436"/>
              <a:ext cx="10495127" cy="3493827"/>
            </a:xfrm>
            <a:prstGeom prst="roundRect">
              <a:avLst>
                <a:gd name="adj" fmla="val 10469"/>
              </a:avLst>
            </a:prstGeom>
            <a:solidFill>
              <a:srgbClr val="E3F3D1"/>
            </a:solidFill>
            <a:ln w="38100">
              <a:solidFill>
                <a:srgbClr val="FECC2B"/>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文本框 30"/>
            <p:cNvSpPr txBox="1"/>
            <p:nvPr/>
          </p:nvSpPr>
          <p:spPr>
            <a:xfrm>
              <a:off x="1159507" y="1674327"/>
              <a:ext cx="9922478" cy="3323987"/>
            </a:xfrm>
            <a:prstGeom prst="rect">
              <a:avLst/>
            </a:prstGeom>
            <a:noFill/>
          </p:spPr>
          <p:txBody>
            <a:bodyPr wrap="square" rtlCol="0">
              <a:spAutoFit/>
            </a:bodyPr>
            <a:lstStyle/>
            <a:p>
              <a:pPr>
                <a:lnSpc>
                  <a:spcPct val="150000"/>
                </a:lnSpc>
              </a:pPr>
              <a:r>
                <a:rPr lang="zh-CN" altLang="en-US" sz="2100" b="1" dirty="0">
                  <a:solidFill>
                    <a:schemeClr val="tx2">
                      <a:lumMod val="75000"/>
                    </a:schemeClr>
                  </a:solidFill>
                  <a:latin typeface="宋体" panose="02010600030101010101" pitchFamily="2" charset="-122"/>
                  <a:ea typeface="宋体" panose="02010600030101010101" pitchFamily="2" charset="-122"/>
                  <a:sym typeface="+mn-ea"/>
                </a:rPr>
                <a:t>    长大后，他在哥嫂家的生活没有什么改变，但是干活却更多、更重、更累了。哥嫂怕他分遗产，于是不给他分文，把他赶出了家。牛郎勇敢地离开了家，开始寻找自己新的生活。牛郎自己的新生活是靠每天辛勤的劳动得来的。从无到有，我想他一定吃了不少苦。</a:t>
              </a:r>
            </a:p>
          </p:txBody>
        </p:sp>
      </p:grpSp>
      <p:pic>
        <p:nvPicPr>
          <p:cNvPr id="15" name="图片 14"/>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0" y="0"/>
            <a:ext cx="905335" cy="804742"/>
          </a:xfrm>
          <a:prstGeom prst="rect">
            <a:avLst/>
          </a:prstGeom>
        </p:spPr>
      </p:pic>
      <p:sp>
        <p:nvSpPr>
          <p:cNvPr id="8" name="文本框 30"/>
          <p:cNvSpPr txBox="1"/>
          <p:nvPr/>
        </p:nvSpPr>
        <p:spPr>
          <a:xfrm>
            <a:off x="2387942" y="500000"/>
            <a:ext cx="4347231" cy="438581"/>
          </a:xfrm>
          <a:prstGeom prst="rect">
            <a:avLst/>
          </a:prstGeom>
        </p:spPr>
        <p:style>
          <a:lnRef idx="1">
            <a:schemeClr val="accent1"/>
          </a:lnRef>
          <a:fillRef idx="3">
            <a:schemeClr val="accent1"/>
          </a:fillRef>
          <a:effectRef idx="2">
            <a:schemeClr val="accent1"/>
          </a:effectRef>
          <a:fontRef idx="minor">
            <a:schemeClr val="lt1"/>
          </a:fontRef>
        </p:style>
        <p:txBody>
          <a:bodyPr wrap="square" lIns="68580" tIns="34290" rIns="68580" bIns="34290" rtlCol="0">
            <a:spAutoFit/>
          </a:bodyPr>
          <a:lstStyle/>
          <a:p>
            <a:r>
              <a:rPr lang="zh-CN" altLang="en-US" sz="2400" b="1" dirty="0">
                <a:solidFill>
                  <a:schemeClr val="bg1"/>
                </a:solidFill>
                <a:latin typeface="宋体" panose="02010600030101010101" pitchFamily="2" charset="-122"/>
                <a:ea typeface="宋体" panose="02010600030101010101" pitchFamily="2" charset="-122"/>
                <a:sym typeface="+mn-ea"/>
              </a:rPr>
              <a:t>长大后，他又是怎样生活的呢？</a:t>
            </a:r>
          </a:p>
        </p:txBody>
      </p:sp>
      <p:pic>
        <p:nvPicPr>
          <p:cNvPr id="7" name="Picture 2" descr="D:\工作\花花草草\图片4.jpg"/>
          <p:cNvPicPr>
            <a:picLocks noChangeAspect="1" noChangeArrowheads="1"/>
          </p:cNvPicPr>
          <p:nvPr/>
        </p:nvPicPr>
        <p:blipFill>
          <a:blip r:embed="rId4" cstate="email">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6434511" y="3500650"/>
            <a:ext cx="1601462" cy="1448369"/>
          </a:xfrm>
          <a:prstGeom prst="rect">
            <a:avLst/>
          </a:prstGeom>
          <a:noFill/>
        </p:spPr>
      </p:pic>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5"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heckerboard(down)">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rotWithShape="1">
          <a:blip r:embed="rId4" cstate="email">
            <a:extLst>
              <a:ext uri="{28A0092B-C50C-407E-A947-70E740481C1C}">
                <a14:useLocalDpi xmlns:a14="http://schemas.microsoft.com/office/drawing/2010/main"/>
              </a:ext>
            </a:extLst>
          </a:blip>
          <a:srcRect/>
          <a:stretch>
            <a:fillRect/>
          </a:stretch>
        </p:blipFill>
        <p:spPr>
          <a:xfrm>
            <a:off x="1" y="0"/>
            <a:ext cx="1035005" cy="775433"/>
          </a:xfrm>
          <a:prstGeom prst="rect">
            <a:avLst/>
          </a:prstGeom>
        </p:spPr>
      </p:pic>
      <p:sp>
        <p:nvSpPr>
          <p:cNvPr id="4" name="文本框 3"/>
          <p:cNvSpPr txBox="1"/>
          <p:nvPr/>
        </p:nvSpPr>
        <p:spPr>
          <a:xfrm>
            <a:off x="922565" y="277587"/>
            <a:ext cx="1428750" cy="438581"/>
          </a:xfrm>
          <a:prstGeom prst="rect">
            <a:avLst/>
          </a:prstGeom>
          <a:noFill/>
        </p:spPr>
        <p:txBody>
          <a:bodyPr wrap="square" lIns="68580" tIns="34290" rIns="68580" bIns="34290" rtlCol="0">
            <a:spAutoFit/>
          </a:bodyPr>
          <a:lstStyle/>
          <a:p>
            <a:r>
              <a:rPr lang="zh-CN" altLang="en-US" sz="2400" dirty="0">
                <a:solidFill>
                  <a:srgbClr val="E77C20"/>
                </a:solidFill>
              </a:rPr>
              <a:t>句段精析</a:t>
            </a:r>
          </a:p>
        </p:txBody>
      </p:sp>
      <p:grpSp>
        <p:nvGrpSpPr>
          <p:cNvPr id="8" name="组合 7"/>
          <p:cNvGrpSpPr/>
          <p:nvPr/>
        </p:nvGrpSpPr>
        <p:grpSpPr>
          <a:xfrm>
            <a:off x="1248771" y="837727"/>
            <a:ext cx="6950122" cy="1061829"/>
            <a:chOff x="1665028" y="1116968"/>
            <a:chExt cx="9266829" cy="1415772"/>
          </a:xfrm>
        </p:grpSpPr>
        <p:sp>
          <p:nvSpPr>
            <p:cNvPr id="5" name="矩形 4"/>
            <p:cNvSpPr/>
            <p:nvPr/>
          </p:nvSpPr>
          <p:spPr>
            <a:xfrm>
              <a:off x="1665028" y="1116968"/>
              <a:ext cx="9266829" cy="1415772"/>
            </a:xfrm>
            <a:prstGeom prst="rect">
              <a:avLst/>
            </a:prstGeom>
          </p:spPr>
          <p:txBody>
            <a:bodyPr wrap="square">
              <a:spAutoFit/>
            </a:bodyPr>
            <a:lstStyle/>
            <a:p>
              <a:pPr indent="485775"/>
              <a:r>
                <a:rPr lang="zh-CN" altLang="en-US" sz="2100" spc="225" dirty="0">
                  <a:latin typeface="+mn-ea"/>
                </a:rPr>
                <a:t>牛郎照看那头牛挺周到。一来是牛跟他亲密；二来呢，他想，牛那么勤勤恳恳地干活，不好好照看它，怎么对得起它呢？</a:t>
              </a:r>
            </a:p>
          </p:txBody>
        </p:sp>
        <p:sp>
          <p:nvSpPr>
            <p:cNvPr id="6" name="十字星 5"/>
            <p:cNvSpPr/>
            <p:nvPr/>
          </p:nvSpPr>
          <p:spPr>
            <a:xfrm>
              <a:off x="1869745" y="1173706"/>
              <a:ext cx="382138" cy="382138"/>
            </a:xfrm>
            <a:prstGeom prst="star4">
              <a:avLst/>
            </a:prstGeom>
            <a:solidFill>
              <a:srgbClr val="FFFF00"/>
            </a:solidFill>
            <a:ln>
              <a:solidFill>
                <a:srgbClr val="FEBC28"/>
              </a:solid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zh-CN" altLang="en-US"/>
            </a:p>
          </p:txBody>
        </p:sp>
      </p:grpSp>
      <p:grpSp>
        <p:nvGrpSpPr>
          <p:cNvPr id="11" name="组合 10"/>
          <p:cNvGrpSpPr/>
          <p:nvPr/>
        </p:nvGrpSpPr>
        <p:grpSpPr>
          <a:xfrm>
            <a:off x="624387" y="2036929"/>
            <a:ext cx="7942998" cy="1607025"/>
            <a:chOff x="805220" y="2715905"/>
            <a:chExt cx="10590664" cy="2142700"/>
          </a:xfrm>
        </p:grpSpPr>
        <p:sp>
          <p:nvSpPr>
            <p:cNvPr id="2" name="矩形 1"/>
            <p:cNvSpPr/>
            <p:nvPr/>
          </p:nvSpPr>
          <p:spPr>
            <a:xfrm>
              <a:off x="1044848" y="2783392"/>
              <a:ext cx="10351036" cy="2062103"/>
            </a:xfrm>
            <a:prstGeom prst="rect">
              <a:avLst/>
            </a:prstGeom>
            <a:noFill/>
            <a:ln w="28575">
              <a:noFill/>
              <a:prstDash val="dashDot"/>
            </a:ln>
          </p:spPr>
          <p:txBody>
            <a:bodyPr wrap="square">
              <a:spAutoFit/>
            </a:bodyPr>
            <a:lstStyle/>
            <a:p>
              <a:pPr>
                <a:lnSpc>
                  <a:spcPct val="150000"/>
                </a:lnSpc>
              </a:pPr>
              <a:r>
                <a:rPr lang="zh-CN" altLang="en-US" sz="2100" b="1" spc="225" dirty="0"/>
                <a:t>      赏析：</a:t>
              </a:r>
              <a:r>
                <a:rPr lang="zh-CN" altLang="en-US" sz="2100" spc="225" dirty="0"/>
                <a:t>哥嫂把牛郎当牛看，牛郎却把老牛当人看，把老牛照顾得很周到。以小见大，一个细节足可看出牛郎的</a:t>
              </a:r>
              <a:r>
                <a:rPr lang="zh-CN" altLang="en-US" sz="2100" b="1" spc="225" dirty="0">
                  <a:solidFill>
                    <a:srgbClr val="00B050"/>
                  </a:solidFill>
                </a:rPr>
                <a:t>心眼好</a:t>
              </a:r>
              <a:r>
                <a:rPr lang="zh-CN" altLang="en-US" sz="2100" spc="225" dirty="0"/>
                <a:t>，为故事情节的展开做好了</a:t>
              </a:r>
              <a:r>
                <a:rPr lang="zh-CN" altLang="en-US" sz="2100" b="1" spc="225" dirty="0">
                  <a:solidFill>
                    <a:srgbClr val="00B050"/>
                  </a:solidFill>
                </a:rPr>
                <a:t>铺垫</a:t>
              </a:r>
              <a:r>
                <a:rPr lang="zh-CN" altLang="en-US" sz="2100" spc="225" dirty="0"/>
                <a:t>。</a:t>
              </a:r>
            </a:p>
          </p:txBody>
        </p:sp>
        <p:sp>
          <p:nvSpPr>
            <p:cNvPr id="10" name="圆角矩形 9"/>
            <p:cNvSpPr/>
            <p:nvPr/>
          </p:nvSpPr>
          <p:spPr>
            <a:xfrm>
              <a:off x="805220" y="2715905"/>
              <a:ext cx="10495127" cy="2142700"/>
            </a:xfrm>
            <a:prstGeom prst="roundRect">
              <a:avLst>
                <a:gd name="adj" fmla="val 10469"/>
              </a:avLst>
            </a:prstGeom>
            <a:noFill/>
            <a:ln w="38100">
              <a:solidFill>
                <a:srgbClr val="BEE395"/>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pic>
        <p:nvPicPr>
          <p:cNvPr id="16" name="图片 15" descr="cf2024822708f069df6d3f85d63aee03"/>
          <p:cNvPicPr>
            <a:picLocks noChangeAspect="1"/>
          </p:cNvPicPr>
          <p:nvPr/>
        </p:nvPicPr>
        <p:blipFill>
          <a:blip r:embed="rId5" cstate="email">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a:xfrm>
            <a:off x="6315502" y="3155398"/>
            <a:ext cx="2056765" cy="1527277"/>
          </a:xfrm>
          <a:prstGeom prst="rect">
            <a:avLst/>
          </a:prstGeom>
          <a:noFill/>
          <a:ln>
            <a:noFill/>
          </a:ln>
        </p:spPr>
      </p:pic>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4"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heel(4)">
                                      <p:cBhvr>
                                        <p:cTn id="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rotWithShape="1">
          <a:blip r:embed="rId4" cstate="email">
            <a:extLst>
              <a:ext uri="{28A0092B-C50C-407E-A947-70E740481C1C}">
                <a14:useLocalDpi xmlns:a14="http://schemas.microsoft.com/office/drawing/2010/main"/>
              </a:ext>
            </a:extLst>
          </a:blip>
          <a:srcRect/>
          <a:stretch>
            <a:fillRect/>
          </a:stretch>
        </p:blipFill>
        <p:spPr>
          <a:xfrm>
            <a:off x="1" y="0"/>
            <a:ext cx="1035005" cy="775433"/>
          </a:xfrm>
          <a:prstGeom prst="rect">
            <a:avLst/>
          </a:prstGeom>
        </p:spPr>
      </p:pic>
      <p:sp>
        <p:nvSpPr>
          <p:cNvPr id="4" name="文本框 3"/>
          <p:cNvSpPr txBox="1"/>
          <p:nvPr/>
        </p:nvSpPr>
        <p:spPr>
          <a:xfrm>
            <a:off x="922565" y="277587"/>
            <a:ext cx="1428750" cy="438581"/>
          </a:xfrm>
          <a:prstGeom prst="rect">
            <a:avLst/>
          </a:prstGeom>
          <a:noFill/>
        </p:spPr>
        <p:txBody>
          <a:bodyPr wrap="square" lIns="68580" tIns="34290" rIns="68580" bIns="34290" rtlCol="0">
            <a:spAutoFit/>
          </a:bodyPr>
          <a:lstStyle/>
          <a:p>
            <a:r>
              <a:rPr lang="zh-CN" altLang="en-US" sz="2400" dirty="0">
                <a:solidFill>
                  <a:srgbClr val="E77C20"/>
                </a:solidFill>
              </a:rPr>
              <a:t>句段精析</a:t>
            </a:r>
          </a:p>
        </p:txBody>
      </p:sp>
      <p:grpSp>
        <p:nvGrpSpPr>
          <p:cNvPr id="8" name="组合 7"/>
          <p:cNvGrpSpPr/>
          <p:nvPr/>
        </p:nvGrpSpPr>
        <p:grpSpPr>
          <a:xfrm>
            <a:off x="998586" y="950320"/>
            <a:ext cx="7200307" cy="738664"/>
            <a:chOff x="690003" y="1171558"/>
            <a:chExt cx="9600409" cy="984886"/>
          </a:xfrm>
        </p:grpSpPr>
        <p:sp>
          <p:nvSpPr>
            <p:cNvPr id="5" name="矩形 4"/>
            <p:cNvSpPr/>
            <p:nvPr/>
          </p:nvSpPr>
          <p:spPr>
            <a:xfrm>
              <a:off x="690003" y="1171558"/>
              <a:ext cx="9600409" cy="984886"/>
            </a:xfrm>
            <a:prstGeom prst="rect">
              <a:avLst/>
            </a:prstGeom>
          </p:spPr>
          <p:txBody>
            <a:bodyPr wrap="square">
              <a:spAutoFit/>
            </a:bodyPr>
            <a:lstStyle/>
            <a:p>
              <a:pPr indent="485775"/>
              <a:r>
                <a:rPr lang="zh-CN" altLang="en-US" sz="2100" spc="225" dirty="0">
                  <a:latin typeface="+mn-ea"/>
                </a:rPr>
                <a:t>姑娘听得出了神，又同情他，又爱惜他，就把自己的情形也告诉了他。</a:t>
              </a:r>
            </a:p>
          </p:txBody>
        </p:sp>
        <p:sp>
          <p:nvSpPr>
            <p:cNvPr id="6" name="十字星 5"/>
            <p:cNvSpPr/>
            <p:nvPr/>
          </p:nvSpPr>
          <p:spPr>
            <a:xfrm>
              <a:off x="914401" y="1241945"/>
              <a:ext cx="382138" cy="382138"/>
            </a:xfrm>
            <a:prstGeom prst="star4">
              <a:avLst/>
            </a:prstGeom>
            <a:solidFill>
              <a:srgbClr val="FFFF00"/>
            </a:solidFill>
            <a:ln>
              <a:solidFill>
                <a:srgbClr val="FEBC28"/>
              </a:solid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zh-CN" altLang="en-US"/>
            </a:p>
          </p:txBody>
        </p:sp>
      </p:grpSp>
      <p:grpSp>
        <p:nvGrpSpPr>
          <p:cNvPr id="9" name="组合 8"/>
          <p:cNvGrpSpPr/>
          <p:nvPr/>
        </p:nvGrpSpPr>
        <p:grpSpPr>
          <a:xfrm>
            <a:off x="624388" y="1944804"/>
            <a:ext cx="7871345" cy="2061468"/>
            <a:chOff x="832516" y="2756848"/>
            <a:chExt cx="10495127" cy="2748624"/>
          </a:xfrm>
        </p:grpSpPr>
        <p:sp>
          <p:nvSpPr>
            <p:cNvPr id="2" name="矩形 1"/>
            <p:cNvSpPr/>
            <p:nvPr/>
          </p:nvSpPr>
          <p:spPr>
            <a:xfrm>
              <a:off x="1058499" y="2797039"/>
              <a:ext cx="10105372" cy="2708433"/>
            </a:xfrm>
            <a:prstGeom prst="rect">
              <a:avLst/>
            </a:prstGeom>
            <a:noFill/>
            <a:ln w="28575">
              <a:noFill/>
              <a:prstDash val="dashDot"/>
            </a:ln>
          </p:spPr>
          <p:txBody>
            <a:bodyPr wrap="square">
              <a:spAutoFit/>
            </a:bodyPr>
            <a:lstStyle/>
            <a:p>
              <a:pPr>
                <a:lnSpc>
                  <a:spcPct val="150000"/>
                </a:lnSpc>
              </a:pPr>
              <a:r>
                <a:rPr lang="zh-CN" altLang="en-US" sz="2100" b="1" spc="225" dirty="0"/>
                <a:t>      赏析：</a:t>
              </a:r>
              <a:r>
                <a:rPr lang="zh-CN" altLang="en-US" sz="2100" spc="225" dirty="0"/>
                <a:t>织女听出了神，同情牛郎悲惨的遭遇，被他</a:t>
              </a:r>
              <a:r>
                <a:rPr lang="zh-CN" altLang="en-US" sz="2100" b="1" spc="225" dirty="0">
                  <a:solidFill>
                    <a:srgbClr val="0070C0"/>
                  </a:solidFill>
                </a:rPr>
                <a:t>勇敢离开家追求新生活和用辛勤劳动创造美好生活的品质</a:t>
              </a:r>
              <a:r>
                <a:rPr lang="zh-CN" altLang="en-US" sz="2100" spc="225" dirty="0"/>
                <a:t>打动了，对他产生了爱慕之心。牛郎的高尚品格感动了织女，也是使他们走到一起的原因。</a:t>
              </a:r>
            </a:p>
          </p:txBody>
        </p:sp>
        <p:sp>
          <p:nvSpPr>
            <p:cNvPr id="7" name="圆角矩形 6"/>
            <p:cNvSpPr/>
            <p:nvPr/>
          </p:nvSpPr>
          <p:spPr>
            <a:xfrm>
              <a:off x="832516" y="2756848"/>
              <a:ext cx="10495127" cy="2729557"/>
            </a:xfrm>
            <a:prstGeom prst="roundRect">
              <a:avLst>
                <a:gd name="adj" fmla="val 10469"/>
              </a:avLst>
            </a:prstGeom>
            <a:noFill/>
            <a:ln w="38100">
              <a:solidFill>
                <a:schemeClr val="accent5">
                  <a:lumMod val="60000"/>
                  <a:lumOff val="4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pic>
        <p:nvPicPr>
          <p:cNvPr id="337922" name="Picture 2" descr="D:\工作\花花草草\图片6.jpg"/>
          <p:cNvPicPr>
            <a:picLocks noChangeAspect="1" noChangeArrowheads="1"/>
          </p:cNvPicPr>
          <p:nvPr/>
        </p:nvPicPr>
        <p:blipFill>
          <a:blip r:embed="rId5" cstate="email">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6470433" y="3521122"/>
            <a:ext cx="1719019" cy="1433015"/>
          </a:xfrm>
          <a:prstGeom prst="rect">
            <a:avLst/>
          </a:prstGeom>
          <a:noFill/>
        </p:spPr>
      </p:pic>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4"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heel(4)">
                                      <p:cBhvr>
                                        <p:cTn id="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7" name="组合 16"/>
          <p:cNvGrpSpPr/>
          <p:nvPr/>
        </p:nvGrpSpPr>
        <p:grpSpPr>
          <a:xfrm>
            <a:off x="1531111" y="1033818"/>
            <a:ext cx="6069842" cy="3306172"/>
            <a:chOff x="2041482" y="1378423"/>
            <a:chExt cx="8093122" cy="4408229"/>
          </a:xfrm>
        </p:grpSpPr>
        <p:sp>
          <p:nvSpPr>
            <p:cNvPr id="9" name="圆角矩形 8"/>
            <p:cNvSpPr/>
            <p:nvPr/>
          </p:nvSpPr>
          <p:spPr>
            <a:xfrm>
              <a:off x="2041482" y="1378423"/>
              <a:ext cx="8093122" cy="4408229"/>
            </a:xfrm>
            <a:prstGeom prst="roundRect">
              <a:avLst>
                <a:gd name="adj" fmla="val 10469"/>
              </a:avLst>
            </a:prstGeom>
            <a:noFill/>
            <a:ln w="38100">
              <a:solidFill>
                <a:srgbClr val="E8E042"/>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文本框 3"/>
            <p:cNvSpPr txBox="1">
              <a:spLocks noChangeArrowheads="1"/>
            </p:cNvSpPr>
            <p:nvPr/>
          </p:nvSpPr>
          <p:spPr bwMode="auto">
            <a:xfrm>
              <a:off x="2702262" y="1509584"/>
              <a:ext cx="7137781" cy="4062651"/>
            </a:xfrm>
            <a:prstGeom prst="rect">
              <a:avLst/>
            </a:prstGeom>
            <a:noFill/>
            <a:ln w="9525">
              <a:noFill/>
              <a:miter lim="800000"/>
            </a:ln>
          </p:spPr>
          <p:txBody>
            <a:bodyPr wrap="square">
              <a:spAutoFit/>
            </a:bodyPr>
            <a:lstStyle/>
            <a:p>
              <a:pPr algn="ctr"/>
              <a:r>
                <a:rPr lang="zh-CN" altLang="en-US" sz="2700" b="1" spc="450" dirty="0">
                  <a:latin typeface="宋体" panose="02010600030101010101" pitchFamily="2" charset="-122"/>
                  <a:ea typeface="宋体" panose="02010600030101010101" pitchFamily="2" charset="-122"/>
                </a:rPr>
                <a:t>迢迢牵牛星</a:t>
              </a:r>
            </a:p>
            <a:p>
              <a:pPr algn="ctr">
                <a:lnSpc>
                  <a:spcPct val="150000"/>
                </a:lnSpc>
              </a:pPr>
              <a:r>
                <a:rPr lang="zh-CN" altLang="en-US" sz="2100" b="1" spc="450" dirty="0">
                  <a:latin typeface="宋体" panose="02010600030101010101" pitchFamily="2" charset="-122"/>
                  <a:ea typeface="宋体" panose="02010600030101010101" pitchFamily="2" charset="-122"/>
                </a:rPr>
                <a:t>（汉）佚名</a:t>
              </a:r>
            </a:p>
            <a:p>
              <a:pPr algn="ctr"/>
              <a:r>
                <a:rPr lang="zh-CN" altLang="en-US" sz="2700" b="1" spc="450" dirty="0">
                  <a:latin typeface="宋体" panose="02010600030101010101" pitchFamily="2" charset="-122"/>
                  <a:ea typeface="宋体" panose="02010600030101010101" pitchFamily="2" charset="-122"/>
                </a:rPr>
                <a:t>迢迢牵牛星，皎皎河汉女。</a:t>
              </a:r>
            </a:p>
            <a:p>
              <a:pPr algn="ctr"/>
              <a:r>
                <a:rPr lang="zh-CN" altLang="en-US" sz="2700" b="1" spc="450" dirty="0">
                  <a:latin typeface="宋体" panose="02010600030101010101" pitchFamily="2" charset="-122"/>
                  <a:ea typeface="宋体" panose="02010600030101010101" pitchFamily="2" charset="-122"/>
                </a:rPr>
                <a:t>纤纤擢素手，札札弄机杼。</a:t>
              </a:r>
            </a:p>
            <a:p>
              <a:pPr algn="ctr"/>
              <a:r>
                <a:rPr lang="zh-CN" altLang="en-US" sz="2700" b="1" spc="450" dirty="0">
                  <a:latin typeface="宋体" panose="02010600030101010101" pitchFamily="2" charset="-122"/>
                  <a:ea typeface="宋体" panose="02010600030101010101" pitchFamily="2" charset="-122"/>
                </a:rPr>
                <a:t>终日不成章，泣涕零如雨；</a:t>
              </a:r>
            </a:p>
            <a:p>
              <a:pPr algn="ctr"/>
              <a:r>
                <a:rPr lang="zh-CN" altLang="en-US" sz="2700" b="1" spc="450" dirty="0">
                  <a:latin typeface="宋体" panose="02010600030101010101" pitchFamily="2" charset="-122"/>
                  <a:ea typeface="宋体" panose="02010600030101010101" pitchFamily="2" charset="-122"/>
                </a:rPr>
                <a:t>河汉清且浅，相去复几许。</a:t>
              </a:r>
            </a:p>
            <a:p>
              <a:pPr algn="ctr"/>
              <a:r>
                <a:rPr lang="zh-CN" altLang="en-US" sz="2700" b="1" spc="450" dirty="0">
                  <a:latin typeface="宋体" panose="02010600030101010101" pitchFamily="2" charset="-122"/>
                  <a:ea typeface="宋体" panose="02010600030101010101" pitchFamily="2" charset="-122"/>
                </a:rPr>
                <a:t>盈盈一水间，脉脉不得语。</a:t>
              </a:r>
            </a:p>
          </p:txBody>
        </p:sp>
      </p:grpSp>
      <p:sp>
        <p:nvSpPr>
          <p:cNvPr id="10" name="文本框 30"/>
          <p:cNvSpPr txBox="1"/>
          <p:nvPr/>
        </p:nvSpPr>
        <p:spPr>
          <a:xfrm>
            <a:off x="3728831" y="407878"/>
            <a:ext cx="1685916" cy="438581"/>
          </a:xfrm>
          <a:prstGeom prst="rect">
            <a:avLst/>
          </a:prstGeom>
        </p:spPr>
        <p:style>
          <a:lnRef idx="0">
            <a:schemeClr val="accent3"/>
          </a:lnRef>
          <a:fillRef idx="3">
            <a:schemeClr val="accent3"/>
          </a:fillRef>
          <a:effectRef idx="3">
            <a:schemeClr val="accent3"/>
          </a:effectRef>
          <a:fontRef idx="minor">
            <a:schemeClr val="lt1"/>
          </a:fontRef>
        </p:style>
        <p:txBody>
          <a:bodyPr wrap="square" lIns="68580" tIns="34290" rIns="68580" bIns="34290" rtlCol="0">
            <a:spAutoFit/>
          </a:bodyPr>
          <a:lstStyle/>
          <a:p>
            <a:r>
              <a:rPr lang="zh-CN" altLang="en-US" sz="2400" b="1" dirty="0">
                <a:solidFill>
                  <a:schemeClr val="bg1"/>
                </a:solidFill>
                <a:latin typeface="宋体" panose="02010600030101010101" pitchFamily="2" charset="-122"/>
                <a:ea typeface="宋体" panose="02010600030101010101" pitchFamily="2" charset="-122"/>
                <a:sym typeface="+mn-ea"/>
              </a:rPr>
              <a:t> 相关古诗</a:t>
            </a:r>
          </a:p>
        </p:txBody>
      </p:sp>
      <p:pic>
        <p:nvPicPr>
          <p:cNvPr id="19" name="Picture 3" descr="D:\工作\花花草草\图片1.png"/>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7404432" y="-259520"/>
            <a:ext cx="1456164" cy="3053900"/>
          </a:xfrm>
          <a:prstGeom prst="rect">
            <a:avLst/>
          </a:prstGeom>
          <a:noFill/>
        </p:spPr>
      </p:pic>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3" presetClass="entr" presetSubtype="16" fill="hold" nodeType="click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plus(in)">
                                      <p:cBhvr>
                                        <p:cTn id="7"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p:cNvGrpSpPr/>
          <p:nvPr/>
        </p:nvGrpSpPr>
        <p:grpSpPr>
          <a:xfrm>
            <a:off x="1357956" y="487330"/>
            <a:ext cx="6657548" cy="1846436"/>
            <a:chOff x="1810607" y="649774"/>
            <a:chExt cx="8876731" cy="2461914"/>
          </a:xfrm>
        </p:grpSpPr>
        <p:sp>
          <p:nvSpPr>
            <p:cNvPr id="9" name="圆角矩形 8"/>
            <p:cNvSpPr/>
            <p:nvPr/>
          </p:nvSpPr>
          <p:spPr>
            <a:xfrm>
              <a:off x="1810607" y="655091"/>
              <a:ext cx="8549181" cy="2456597"/>
            </a:xfrm>
            <a:prstGeom prst="roundRect">
              <a:avLst>
                <a:gd name="adj" fmla="val 10469"/>
              </a:avLst>
            </a:prstGeom>
            <a:noFill/>
            <a:ln w="38100">
              <a:solidFill>
                <a:schemeClr val="accent6">
                  <a:lumMod val="60000"/>
                  <a:lumOff val="4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pc="225"/>
            </a:p>
          </p:txBody>
        </p:sp>
        <p:sp>
          <p:nvSpPr>
            <p:cNvPr id="13" name="文本框 3"/>
            <p:cNvSpPr txBox="1">
              <a:spLocks noChangeArrowheads="1"/>
            </p:cNvSpPr>
            <p:nvPr/>
          </p:nvSpPr>
          <p:spPr bwMode="auto">
            <a:xfrm>
              <a:off x="1816286" y="649774"/>
              <a:ext cx="8871052" cy="2431434"/>
            </a:xfrm>
            <a:prstGeom prst="rect">
              <a:avLst/>
            </a:prstGeom>
            <a:noFill/>
            <a:ln w="9525">
              <a:noFill/>
              <a:miter lim="800000"/>
            </a:ln>
          </p:spPr>
          <p:txBody>
            <a:bodyPr wrap="square">
              <a:spAutoFit/>
            </a:bodyPr>
            <a:lstStyle/>
            <a:p>
              <a:pPr algn="ctr"/>
              <a:r>
                <a:rPr lang="zh-CN" altLang="en-US" sz="2700" b="1" spc="225" dirty="0">
                  <a:latin typeface="宋体" panose="02010600030101010101" pitchFamily="2" charset="-122"/>
                  <a:ea typeface="宋体" panose="02010600030101010101" pitchFamily="2" charset="-122"/>
                </a:rPr>
                <a:t>七夕</a:t>
              </a:r>
            </a:p>
            <a:p>
              <a:pPr algn="ctr">
                <a:lnSpc>
                  <a:spcPct val="150000"/>
                </a:lnSpc>
              </a:pPr>
              <a:r>
                <a:rPr lang="zh-CN" altLang="en-US" sz="2100" b="1" spc="225" dirty="0">
                  <a:latin typeface="宋体" panose="02010600030101010101" pitchFamily="2" charset="-122"/>
                  <a:ea typeface="宋体" panose="02010600030101010101" pitchFamily="2" charset="-122"/>
                </a:rPr>
                <a:t>（五代</a:t>
              </a:r>
              <a:r>
                <a:rPr lang="en-US" altLang="zh-CN" sz="2100" b="1" spc="225" dirty="0">
                  <a:latin typeface="宋体" panose="02010600030101010101" pitchFamily="2" charset="-122"/>
                  <a:ea typeface="宋体" panose="02010600030101010101" pitchFamily="2" charset="-122"/>
                </a:rPr>
                <a:t>·</a:t>
              </a:r>
              <a:r>
                <a:rPr lang="zh-CN" altLang="en-US" sz="2100" b="1" spc="225" dirty="0">
                  <a:latin typeface="宋体" panose="02010600030101010101" pitchFamily="2" charset="-122"/>
                  <a:ea typeface="宋体" panose="02010600030101010101" pitchFamily="2" charset="-122"/>
                </a:rPr>
                <a:t>后唐）杨璞</a:t>
              </a:r>
            </a:p>
            <a:p>
              <a:pPr algn="ctr"/>
              <a:r>
                <a:rPr lang="zh-CN" altLang="en-US" sz="2700" b="1" spc="225" dirty="0">
                  <a:latin typeface="宋体" panose="02010600030101010101" pitchFamily="2" charset="-122"/>
                  <a:ea typeface="宋体" panose="02010600030101010101" pitchFamily="2" charset="-122"/>
                </a:rPr>
                <a:t>未会牵牛意若何，须邀织女弄金梭。</a:t>
              </a:r>
            </a:p>
            <a:p>
              <a:pPr algn="ctr"/>
              <a:r>
                <a:rPr lang="zh-CN" altLang="en-US" sz="2700" b="1" spc="225" dirty="0">
                  <a:latin typeface="宋体" panose="02010600030101010101" pitchFamily="2" charset="-122"/>
                  <a:ea typeface="宋体" panose="02010600030101010101" pitchFamily="2" charset="-122"/>
                </a:rPr>
                <a:t>年年乞与人间巧，不道人间巧已多。</a:t>
              </a:r>
            </a:p>
          </p:txBody>
        </p:sp>
      </p:grpSp>
      <p:grpSp>
        <p:nvGrpSpPr>
          <p:cNvPr id="8" name="组合 7"/>
          <p:cNvGrpSpPr/>
          <p:nvPr/>
        </p:nvGrpSpPr>
        <p:grpSpPr>
          <a:xfrm>
            <a:off x="1357956" y="2577142"/>
            <a:ext cx="6657548" cy="1846436"/>
            <a:chOff x="1810607" y="3518078"/>
            <a:chExt cx="8876731" cy="2461914"/>
          </a:xfrm>
        </p:grpSpPr>
        <p:sp>
          <p:nvSpPr>
            <p:cNvPr id="5" name="文本框 3"/>
            <p:cNvSpPr txBox="1">
              <a:spLocks noChangeArrowheads="1"/>
            </p:cNvSpPr>
            <p:nvPr/>
          </p:nvSpPr>
          <p:spPr bwMode="auto">
            <a:xfrm>
              <a:off x="1816286" y="3518078"/>
              <a:ext cx="8871052" cy="2431434"/>
            </a:xfrm>
            <a:prstGeom prst="rect">
              <a:avLst/>
            </a:prstGeom>
            <a:noFill/>
            <a:ln w="9525">
              <a:noFill/>
              <a:miter lim="800000"/>
            </a:ln>
          </p:spPr>
          <p:txBody>
            <a:bodyPr wrap="square">
              <a:spAutoFit/>
            </a:bodyPr>
            <a:lstStyle/>
            <a:p>
              <a:pPr algn="ctr"/>
              <a:r>
                <a:rPr lang="zh-CN" altLang="en-US" sz="2700" b="1" spc="225" dirty="0">
                  <a:latin typeface="宋体" panose="02010600030101010101" pitchFamily="2" charset="-122"/>
                  <a:ea typeface="宋体" panose="02010600030101010101" pitchFamily="2" charset="-122"/>
                </a:rPr>
                <a:t>七夕</a:t>
              </a:r>
            </a:p>
            <a:p>
              <a:pPr algn="ctr">
                <a:lnSpc>
                  <a:spcPct val="150000"/>
                </a:lnSpc>
              </a:pPr>
              <a:r>
                <a:rPr lang="zh-CN" altLang="en-US" sz="2100" b="1" spc="225" dirty="0">
                  <a:latin typeface="宋体" panose="02010600030101010101" pitchFamily="2" charset="-122"/>
                  <a:ea typeface="宋体" panose="02010600030101010101" pitchFamily="2" charset="-122"/>
                </a:rPr>
                <a:t>（唐）权德舆</a:t>
              </a:r>
            </a:p>
            <a:p>
              <a:pPr algn="ctr"/>
              <a:r>
                <a:rPr lang="zh-CN" altLang="en-US" sz="2700" b="1" spc="225" dirty="0">
                  <a:latin typeface="宋体" panose="02010600030101010101" pitchFamily="2" charset="-122"/>
                  <a:ea typeface="宋体" panose="02010600030101010101" pitchFamily="2" charset="-122"/>
                </a:rPr>
                <a:t>今日云骈渡鹊桥，应非脉脉与迢迢。</a:t>
              </a:r>
            </a:p>
            <a:p>
              <a:pPr algn="ctr"/>
              <a:r>
                <a:rPr lang="zh-CN" altLang="en-US" sz="2700" b="1" spc="225" dirty="0">
                  <a:latin typeface="宋体" panose="02010600030101010101" pitchFamily="2" charset="-122"/>
                  <a:ea typeface="宋体" panose="02010600030101010101" pitchFamily="2" charset="-122"/>
                </a:rPr>
                <a:t>家人竟喜开妆镜，月下穿针拜九宵。</a:t>
              </a:r>
            </a:p>
          </p:txBody>
        </p:sp>
        <p:sp>
          <p:nvSpPr>
            <p:cNvPr id="6" name="圆角矩形 5"/>
            <p:cNvSpPr/>
            <p:nvPr/>
          </p:nvSpPr>
          <p:spPr>
            <a:xfrm>
              <a:off x="1810607" y="3523395"/>
              <a:ext cx="8549181" cy="2456597"/>
            </a:xfrm>
            <a:prstGeom prst="roundRect">
              <a:avLst>
                <a:gd name="adj" fmla="val 10469"/>
              </a:avLst>
            </a:prstGeom>
            <a:noFill/>
            <a:ln w="38100">
              <a:solidFill>
                <a:schemeClr val="accent5">
                  <a:lumMod val="60000"/>
                  <a:lumOff val="4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pc="225"/>
            </a:p>
          </p:txBody>
        </p:sp>
      </p:grpSp>
      <p:pic>
        <p:nvPicPr>
          <p:cNvPr id="11" name="图片 10"/>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7350782" y="2034880"/>
            <a:ext cx="1306286" cy="1306286"/>
          </a:xfrm>
          <a:prstGeom prst="rect">
            <a:avLst/>
          </a:prstGeom>
        </p:spPr>
      </p:pic>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3" presetClass="entr" presetSubtype="16"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plus(in)">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13" presetClass="entr" presetSubtype="16" fill="hold"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plus(in)">
                                      <p:cBhvr>
                                        <p:cTn id="12"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组合 9"/>
          <p:cNvGrpSpPr/>
          <p:nvPr/>
        </p:nvGrpSpPr>
        <p:grpSpPr>
          <a:xfrm>
            <a:off x="1357956" y="1197590"/>
            <a:ext cx="6657548" cy="2139288"/>
            <a:chOff x="1810607" y="655091"/>
            <a:chExt cx="8876731" cy="2852384"/>
          </a:xfrm>
        </p:grpSpPr>
        <p:sp>
          <p:nvSpPr>
            <p:cNvPr id="9" name="圆角矩形 8"/>
            <p:cNvSpPr/>
            <p:nvPr/>
          </p:nvSpPr>
          <p:spPr>
            <a:xfrm>
              <a:off x="1810607" y="655091"/>
              <a:ext cx="8549181" cy="2852384"/>
            </a:xfrm>
            <a:prstGeom prst="roundRect">
              <a:avLst>
                <a:gd name="adj" fmla="val 10469"/>
              </a:avLst>
            </a:prstGeom>
            <a:noFill/>
            <a:ln w="38100">
              <a:solidFill>
                <a:schemeClr val="accent6">
                  <a:lumMod val="60000"/>
                  <a:lumOff val="4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00">
                <a:latin typeface="宋体" panose="02010600030101010101" pitchFamily="2" charset="-122"/>
                <a:ea typeface="宋体" panose="02010600030101010101" pitchFamily="2" charset="-122"/>
              </a:endParaRPr>
            </a:p>
          </p:txBody>
        </p:sp>
        <p:sp>
          <p:nvSpPr>
            <p:cNvPr id="13" name="文本框 3"/>
            <p:cNvSpPr txBox="1">
              <a:spLocks noChangeArrowheads="1"/>
            </p:cNvSpPr>
            <p:nvPr/>
          </p:nvSpPr>
          <p:spPr bwMode="auto">
            <a:xfrm>
              <a:off x="1816286" y="813550"/>
              <a:ext cx="8871052" cy="2431435"/>
            </a:xfrm>
            <a:prstGeom prst="rect">
              <a:avLst/>
            </a:prstGeom>
            <a:noFill/>
            <a:ln w="9525">
              <a:noFill/>
              <a:miter lim="800000"/>
            </a:ln>
          </p:spPr>
          <p:txBody>
            <a:bodyPr wrap="square">
              <a:spAutoFit/>
            </a:bodyPr>
            <a:lstStyle/>
            <a:p>
              <a:pPr algn="ctr"/>
              <a:r>
                <a:rPr lang="zh-CN" altLang="en-US" sz="2700" b="1" spc="225" dirty="0">
                  <a:latin typeface="宋体" panose="02010600030101010101" pitchFamily="2" charset="-122"/>
                  <a:ea typeface="宋体" panose="02010600030101010101" pitchFamily="2" charset="-122"/>
                </a:rPr>
                <a:t>七夕</a:t>
              </a:r>
            </a:p>
            <a:p>
              <a:pPr algn="ctr">
                <a:lnSpc>
                  <a:spcPct val="150000"/>
                </a:lnSpc>
              </a:pPr>
              <a:r>
                <a:rPr lang="zh-CN" altLang="en-US" sz="2100" b="1" spc="225" dirty="0">
                  <a:latin typeface="宋体" panose="02010600030101010101" pitchFamily="2" charset="-122"/>
                  <a:ea typeface="宋体" panose="02010600030101010101" pitchFamily="2" charset="-122"/>
                </a:rPr>
                <a:t>（唐）徐凝</a:t>
              </a:r>
            </a:p>
            <a:p>
              <a:pPr algn="ctr"/>
              <a:r>
                <a:rPr lang="zh-CN" altLang="en-US" sz="2700" b="1" spc="225" dirty="0">
                  <a:latin typeface="宋体" panose="02010600030101010101" pitchFamily="2" charset="-122"/>
                  <a:ea typeface="宋体" panose="02010600030101010101" pitchFamily="2" charset="-122"/>
                </a:rPr>
                <a:t>一道鹊桥横渺渺，千声玉佩过玲玲。</a:t>
              </a:r>
            </a:p>
            <a:p>
              <a:pPr algn="ctr"/>
              <a:r>
                <a:rPr lang="zh-CN" altLang="en-US" sz="2700" b="1" spc="225" dirty="0">
                  <a:latin typeface="宋体" panose="02010600030101010101" pitchFamily="2" charset="-122"/>
                  <a:ea typeface="宋体" panose="02010600030101010101" pitchFamily="2" charset="-122"/>
                </a:rPr>
                <a:t>别离还有经年客，怅望不如河鼓星。</a:t>
              </a:r>
            </a:p>
          </p:txBody>
        </p:sp>
      </p:grpSp>
      <p:pic>
        <p:nvPicPr>
          <p:cNvPr id="8" name="图片 7" descr="e90d40cfc75b4ebdf3711fc1cb57588e"/>
          <p:cNvPicPr>
            <a:picLocks noChangeAspect="1"/>
          </p:cNvPicPr>
          <p:nvPr/>
        </p:nvPicPr>
        <p:blipFill>
          <a:blip r:embed="rId4" cstate="email">
            <a:clrChange>
              <a:clrFrom>
                <a:srgbClr val="F6F6F6">
                  <a:alpha val="100000"/>
                </a:srgbClr>
              </a:clrFrom>
              <a:clrTo>
                <a:srgbClr val="F6F6F6">
                  <a:alpha val="100000"/>
                  <a:alpha val="0"/>
                </a:srgbClr>
              </a:clrTo>
            </a:clrChange>
            <a:extLst>
              <a:ext uri="{28A0092B-C50C-407E-A947-70E740481C1C}">
                <a14:useLocalDpi xmlns:a14="http://schemas.microsoft.com/office/drawing/2010/main"/>
              </a:ext>
            </a:extLst>
          </a:blip>
          <a:stretch>
            <a:fillRect/>
          </a:stretch>
        </p:blipFill>
        <p:spPr>
          <a:xfrm rot="703146" flipH="1">
            <a:off x="6629834" y="380079"/>
            <a:ext cx="1655985" cy="1659014"/>
          </a:xfrm>
          <a:prstGeom prst="rect">
            <a:avLst/>
          </a:prstGeom>
        </p:spPr>
      </p:pic>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3" presetClass="entr" presetSubtype="16"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plus(in)">
                                      <p:cBhvr>
                                        <p:cTn id="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图片 11"/>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0" y="0"/>
            <a:ext cx="905335" cy="804742"/>
          </a:xfrm>
          <a:prstGeom prst="rect">
            <a:avLst/>
          </a:prstGeom>
        </p:spPr>
      </p:pic>
      <p:grpSp>
        <p:nvGrpSpPr>
          <p:cNvPr id="13" name="组合 12"/>
          <p:cNvGrpSpPr/>
          <p:nvPr/>
        </p:nvGrpSpPr>
        <p:grpSpPr>
          <a:xfrm>
            <a:off x="784010" y="2123771"/>
            <a:ext cx="3206033" cy="2817837"/>
            <a:chOff x="1045347" y="2831694"/>
            <a:chExt cx="4274710" cy="3757116"/>
          </a:xfrm>
        </p:grpSpPr>
        <p:sp>
          <p:nvSpPr>
            <p:cNvPr id="6" name="文本框 6"/>
            <p:cNvSpPr txBox="1"/>
            <p:nvPr/>
          </p:nvSpPr>
          <p:spPr>
            <a:xfrm>
              <a:off x="1078172" y="2831694"/>
              <a:ext cx="2169996" cy="553997"/>
            </a:xfrm>
            <a:prstGeom prst="rect">
              <a:avLst/>
            </a:prstGeom>
            <a:noFill/>
          </p:spPr>
          <p:txBody>
            <a:bodyPr wrap="square" rtlCol="0">
              <a:spAutoFit/>
            </a:bodyPr>
            <a:lstStyle/>
            <a:p>
              <a:r>
                <a:rPr lang="zh-CN" altLang="en-US" sz="2100" b="1" dirty="0">
                  <a:solidFill>
                    <a:schemeClr val="tx1">
                      <a:lumMod val="50000"/>
                    </a:schemeClr>
                  </a:solidFill>
                  <a:latin typeface="宋体" panose="02010600030101010101" pitchFamily="2" charset="-122"/>
                  <a:ea typeface="宋体" panose="02010600030101010101" pitchFamily="2" charset="-122"/>
                  <a:cs typeface="楷体" panose="02010609060101010101" charset="-122"/>
                </a:rPr>
                <a:t>天琴座</a:t>
              </a:r>
            </a:p>
          </p:txBody>
        </p:sp>
        <p:pic>
          <p:nvPicPr>
            <p:cNvPr id="9" name="图片 8" descr="天琴座.jpg"/>
            <p:cNvPicPr>
              <a:picLocks noChangeAspect="1"/>
            </p:cNvPicPr>
            <p:nvPr/>
          </p:nvPicPr>
          <p:blipFill>
            <a:blip r:embed="rId4" cstate="email">
              <a:extLst>
                <a:ext uri="{28A0092B-C50C-407E-A947-70E740481C1C}">
                  <a14:useLocalDpi xmlns:a14="http://schemas.microsoft.com/office/drawing/2010/main"/>
                </a:ext>
              </a:extLst>
            </a:blip>
            <a:srcRect/>
            <a:stretch>
              <a:fillRect/>
            </a:stretch>
          </p:blipFill>
          <p:spPr>
            <a:xfrm>
              <a:off x="1045347" y="3348810"/>
              <a:ext cx="4274710" cy="3240000"/>
            </a:xfrm>
            <a:prstGeom prst="rect">
              <a:avLst/>
            </a:prstGeom>
          </p:spPr>
        </p:pic>
      </p:grpSp>
      <p:grpSp>
        <p:nvGrpSpPr>
          <p:cNvPr id="14" name="组合 13"/>
          <p:cNvGrpSpPr/>
          <p:nvPr/>
        </p:nvGrpSpPr>
        <p:grpSpPr>
          <a:xfrm>
            <a:off x="4683005" y="2123771"/>
            <a:ext cx="3669425" cy="2817837"/>
            <a:chOff x="6244007" y="2831694"/>
            <a:chExt cx="4892566" cy="3757116"/>
          </a:xfrm>
        </p:grpSpPr>
        <p:pic>
          <p:nvPicPr>
            <p:cNvPr id="10" name="图片 9" descr="天鹰座.jpg"/>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6244007" y="3348810"/>
              <a:ext cx="4860001" cy="3240000"/>
            </a:xfrm>
            <a:prstGeom prst="rect">
              <a:avLst/>
            </a:prstGeom>
          </p:spPr>
        </p:pic>
        <p:sp>
          <p:nvSpPr>
            <p:cNvPr id="11" name="文本框 6"/>
            <p:cNvSpPr txBox="1"/>
            <p:nvPr/>
          </p:nvSpPr>
          <p:spPr>
            <a:xfrm>
              <a:off x="9760424" y="2831694"/>
              <a:ext cx="1376149" cy="553997"/>
            </a:xfrm>
            <a:prstGeom prst="rect">
              <a:avLst/>
            </a:prstGeom>
            <a:noFill/>
          </p:spPr>
          <p:txBody>
            <a:bodyPr wrap="square" rtlCol="0">
              <a:spAutoFit/>
            </a:bodyPr>
            <a:lstStyle/>
            <a:p>
              <a:r>
                <a:rPr lang="zh-CN" altLang="en-US" sz="2100" b="1" dirty="0">
                  <a:solidFill>
                    <a:schemeClr val="tx1">
                      <a:lumMod val="50000"/>
                    </a:schemeClr>
                  </a:solidFill>
                  <a:latin typeface="宋体" panose="02010600030101010101" pitchFamily="2" charset="-122"/>
                  <a:ea typeface="宋体" panose="02010600030101010101" pitchFamily="2" charset="-122"/>
                  <a:cs typeface="楷体" panose="02010609060101010101" charset="-122"/>
                </a:rPr>
                <a:t>天鹰座</a:t>
              </a:r>
            </a:p>
          </p:txBody>
        </p:sp>
      </p:grpSp>
      <p:grpSp>
        <p:nvGrpSpPr>
          <p:cNvPr id="16" name="组合 15"/>
          <p:cNvGrpSpPr/>
          <p:nvPr/>
        </p:nvGrpSpPr>
        <p:grpSpPr>
          <a:xfrm>
            <a:off x="2521208" y="122831"/>
            <a:ext cx="5126655" cy="2295000"/>
            <a:chOff x="3361611" y="163775"/>
            <a:chExt cx="6835540" cy="3060000"/>
          </a:xfrm>
        </p:grpSpPr>
        <p:pic>
          <p:nvPicPr>
            <p:cNvPr id="8" name="图片 7" descr="mid_1eea198bd90ea5c.jpg"/>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3361611" y="163775"/>
              <a:ext cx="5435287" cy="3060000"/>
            </a:xfrm>
            <a:prstGeom prst="rect">
              <a:avLst/>
            </a:prstGeom>
          </p:spPr>
        </p:pic>
        <p:sp>
          <p:nvSpPr>
            <p:cNvPr id="15" name="文本框 6"/>
            <p:cNvSpPr txBox="1"/>
            <p:nvPr/>
          </p:nvSpPr>
          <p:spPr>
            <a:xfrm>
              <a:off x="8821002" y="240894"/>
              <a:ext cx="1376149" cy="553997"/>
            </a:xfrm>
            <a:prstGeom prst="rect">
              <a:avLst/>
            </a:prstGeom>
            <a:noFill/>
          </p:spPr>
          <p:txBody>
            <a:bodyPr wrap="square" rtlCol="0">
              <a:spAutoFit/>
            </a:bodyPr>
            <a:lstStyle/>
            <a:p>
              <a:r>
                <a:rPr lang="zh-CN" altLang="en-US" sz="2100" b="1" dirty="0">
                  <a:solidFill>
                    <a:schemeClr val="tx1">
                      <a:lumMod val="50000"/>
                    </a:schemeClr>
                  </a:solidFill>
                  <a:latin typeface="宋体" panose="02010600030101010101" pitchFamily="2" charset="-122"/>
                  <a:ea typeface="宋体" panose="02010600030101010101" pitchFamily="2" charset="-122"/>
                  <a:cs typeface="楷体" panose="02010609060101010101" charset="-122"/>
                </a:rPr>
                <a:t>银河</a:t>
              </a:r>
            </a:p>
          </p:txBody>
        </p:sp>
      </p:grpSp>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500"/>
                                        <p:tgtEl>
                                          <p:spTgt spid="1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fade">
                                      <p:cBhvr>
                                        <p:cTn id="12" dur="500"/>
                                        <p:tgtEl>
                                          <p:spTgt spid="13"/>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4"/>
                                        </p:tgtEl>
                                        <p:attrNameLst>
                                          <p:attrName>style.visibility</p:attrName>
                                        </p:attrNameLst>
                                      </p:cBhvr>
                                      <p:to>
                                        <p:strVal val="visible"/>
                                      </p:to>
                                    </p:set>
                                    <p:animEffect transition="in" filter="fade">
                                      <p:cBhvr>
                                        <p:cTn id="17"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descr="9bb663992d575483767d5eac83586e5b.png"/>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931461" y="419668"/>
            <a:ext cx="7390262" cy="4206923"/>
          </a:xfrm>
          <a:prstGeom prst="rect">
            <a:avLst/>
          </a:prstGeom>
        </p:spPr>
      </p:pic>
      <p:pic>
        <p:nvPicPr>
          <p:cNvPr id="5" name="图片 4"/>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0" y="0"/>
            <a:ext cx="905335" cy="804742"/>
          </a:xfrm>
          <a:prstGeom prst="rect">
            <a:avLst/>
          </a:prstGeom>
        </p:spPr>
      </p:pic>
      <p:sp>
        <p:nvSpPr>
          <p:cNvPr id="11" name="矩形 10"/>
          <p:cNvSpPr/>
          <p:nvPr/>
        </p:nvSpPr>
        <p:spPr>
          <a:xfrm>
            <a:off x="1453488" y="944068"/>
            <a:ext cx="6192671" cy="2492990"/>
          </a:xfrm>
          <a:prstGeom prst="rect">
            <a:avLst/>
          </a:prstGeom>
          <a:noFill/>
          <a:effectLst/>
        </p:spPr>
        <p:style>
          <a:lnRef idx="0">
            <a:schemeClr val="accent3"/>
          </a:lnRef>
          <a:fillRef idx="3">
            <a:schemeClr val="accent3"/>
          </a:fillRef>
          <a:effectRef idx="3">
            <a:schemeClr val="accent3"/>
          </a:effectRef>
          <a:fontRef idx="minor">
            <a:schemeClr val="lt1"/>
          </a:fontRef>
        </p:style>
        <p:txBody>
          <a:bodyPr wrap="square" lIns="68580" tIns="34290" rIns="68580" bIns="34290">
            <a:spAutoFit/>
          </a:bodyPr>
          <a:lstStyle/>
          <a:p>
            <a:pPr>
              <a:lnSpc>
                <a:spcPct val="150000"/>
              </a:lnSpc>
            </a:pPr>
            <a:r>
              <a:rPr lang="zh-CN" altLang="en-US" sz="2100" b="1" spc="225" dirty="0">
                <a:solidFill>
                  <a:schemeClr val="tx1"/>
                </a:solidFill>
                <a:latin typeface="+mn-ea"/>
              </a:rPr>
              <a:t>    课文叙述了牛郎从童年到成人的艰苦生活和织女在天宫没有自由和欢乐的生活，以及他们在老牛的帮助下结成夫妻的故事，表现了牛郎和织女善良、诚实、勤劳的品格，反映了人们对美好幸福生活的追求。</a:t>
            </a:r>
          </a:p>
        </p:txBody>
      </p:sp>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slide(fromBottom)">
                                      <p:cBhvr>
                                        <p:cTn id="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1" y="1900714"/>
            <a:ext cx="9144000" cy="991553"/>
          </a:xfrm>
          <a:prstGeom prst="rect">
            <a:avLst/>
          </a:prstGeom>
          <a:noFill/>
        </p:spPr>
        <p:txBody>
          <a:bodyPr wrap="square" lIns="68580" tIns="34290" rIns="68580" bIns="34290" rtlCol="0">
            <a:spAutoFit/>
          </a:bodyPr>
          <a:lstStyle/>
          <a:p>
            <a:pPr algn="ctr"/>
            <a:r>
              <a:rPr lang="zh-CN" altLang="en-US" sz="6000" dirty="0">
                <a:latin typeface="华文新魏" panose="02010800040101010101" charset="-122"/>
                <a:ea typeface="华文新魏" panose="02010800040101010101" charset="-122"/>
              </a:rPr>
              <a:t>谢谢</a:t>
            </a:r>
            <a:r>
              <a:rPr lang="zh-CN" altLang="en-US" sz="3000" dirty="0"/>
              <a:t> </a:t>
            </a:r>
            <a:r>
              <a:rPr lang="zh-CN" altLang="en-US" sz="6000" dirty="0">
                <a:latin typeface="华文新魏" panose="02010800040101010101" charset="-122"/>
                <a:ea typeface="华文新魏" panose="02010800040101010101" charset="-122"/>
              </a:rPr>
              <a:t>观看！</a:t>
            </a:r>
          </a:p>
        </p:txBody>
      </p:sp>
    </p:spTree>
    <p:custDataLst>
      <p:tags r:id="rId1"/>
    </p:custDataLst>
  </p:cSld>
  <p:clrMapOvr>
    <a:masterClrMapping/>
  </p:clrMapOvr>
  <p:timing>
    <p:tnLst>
      <p:par>
        <p:cTn id="1" dur="indefinite" restart="never" nodeType="tmRoot"/>
      </p:par>
    </p:tnLst>
    <p:bldLst>
      <p:bldP spid="5" grpId="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 y="2212399"/>
            <a:ext cx="9143999" cy="492919"/>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35000" tIns="0" rIns="135000" bIns="0" anchor="ctr"/>
          <a:lstStyle/>
          <a:p>
            <a:pPr algn="ctr">
              <a:defRPr/>
            </a:pPr>
            <a:r>
              <a:rPr lang="en-US" altLang="zh-CN" sz="2100" dirty="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                                             www.ypppt.com</a:t>
            </a:r>
            <a:endParaRPr lang="zh-CN" altLang="en-US" sz="21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1636569"/>
            <a:ext cx="9143999" cy="581458"/>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defRPr/>
            </a:pP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                更多精品</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12" name="矩形 11"/>
          <p:cNvSpPr/>
          <p:nvPr/>
        </p:nvSpPr>
        <p:spPr>
          <a:xfrm>
            <a:off x="1936373" y="2940767"/>
            <a:ext cx="5179807" cy="1269578"/>
          </a:xfrm>
          <a:prstGeom prst="rect">
            <a:avLst/>
          </a:prstGeom>
          <a:noFill/>
          <a:ln w="25400" cap="flat" cmpd="sng" algn="ctr">
            <a:noFill/>
            <a:prstDash val="solid"/>
          </a:ln>
          <a:effectLst/>
        </p:spPr>
        <p:txBody>
          <a:bodyPr rtlCol="0" anchor="ctr"/>
          <a:lstStyle/>
          <a:p>
            <a:pPr>
              <a:lnSpc>
                <a:spcPts val="1800"/>
              </a:lnSpc>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1800"/>
              </a:lnSpc>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1800"/>
              </a:lnSpc>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1800"/>
              </a:lnSpc>
            </a:pP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字体下载：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9"/>
              </a:rPr>
              <a:t>www.ypppt.com/ziti/</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10"/>
              </a:rPr>
              <a:t>www.ypppt.com/gushi/</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1800"/>
              </a:lnSpc>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课件：</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11"/>
              </a:rPr>
              <a:t>www.ypppt.com/kejian/</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10684219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0" y="0"/>
            <a:ext cx="905335" cy="804742"/>
          </a:xfrm>
          <a:prstGeom prst="rect">
            <a:avLst/>
          </a:prstGeom>
        </p:spPr>
      </p:pic>
      <p:grpSp>
        <p:nvGrpSpPr>
          <p:cNvPr id="8" name="组合 7"/>
          <p:cNvGrpSpPr/>
          <p:nvPr/>
        </p:nvGrpSpPr>
        <p:grpSpPr>
          <a:xfrm>
            <a:off x="4728949" y="941692"/>
            <a:ext cx="3695132" cy="2671553"/>
            <a:chOff x="6305266" y="1446657"/>
            <a:chExt cx="4926842" cy="3562071"/>
          </a:xfrm>
        </p:grpSpPr>
        <p:sp>
          <p:nvSpPr>
            <p:cNvPr id="31" name="文本框 30"/>
            <p:cNvSpPr txBox="1"/>
            <p:nvPr/>
          </p:nvSpPr>
          <p:spPr>
            <a:xfrm>
              <a:off x="6496334" y="1510557"/>
              <a:ext cx="4640239" cy="3453253"/>
            </a:xfrm>
            <a:prstGeom prst="rect">
              <a:avLst/>
            </a:prstGeom>
            <a:noFill/>
          </p:spPr>
          <p:txBody>
            <a:bodyPr wrap="square" rtlCol="0">
              <a:spAutoFit/>
            </a:bodyPr>
            <a:lstStyle/>
            <a:p>
              <a:pPr>
                <a:lnSpc>
                  <a:spcPct val="130000"/>
                </a:lnSpc>
              </a:pPr>
              <a:r>
                <a:rPr lang="zh-CN" altLang="en-US" sz="2100" b="1" dirty="0">
                  <a:solidFill>
                    <a:schemeClr val="tx2">
                      <a:lumMod val="75000"/>
                    </a:schemeClr>
                  </a:solidFill>
                  <a:latin typeface="宋体" panose="02010600030101010101" pitchFamily="2" charset="-122"/>
                  <a:ea typeface="宋体" panose="02010600030101010101" pitchFamily="2" charset="-122"/>
                  <a:sym typeface="+mn-ea"/>
                </a:rPr>
                <a:t>叶圣陶，又名叶绍钧，江苏省苏州人，著名作家，教育家。叶圣陶的童话集</a:t>
              </a:r>
              <a:r>
                <a:rPr lang="en-US" altLang="zh-CN" sz="2100" b="1" dirty="0">
                  <a:solidFill>
                    <a:schemeClr val="tx2">
                      <a:lumMod val="75000"/>
                    </a:schemeClr>
                  </a:solidFill>
                  <a:latin typeface="宋体" panose="02010600030101010101" pitchFamily="2" charset="-122"/>
                  <a:ea typeface="宋体" panose="02010600030101010101" pitchFamily="2" charset="-122"/>
                  <a:sym typeface="+mn-ea"/>
                </a:rPr>
                <a:t>《</a:t>
              </a:r>
              <a:r>
                <a:rPr lang="zh-CN" altLang="en-US" sz="2100" b="1" dirty="0">
                  <a:solidFill>
                    <a:schemeClr val="tx2">
                      <a:lumMod val="75000"/>
                    </a:schemeClr>
                  </a:solidFill>
                  <a:latin typeface="宋体" panose="02010600030101010101" pitchFamily="2" charset="-122"/>
                  <a:ea typeface="宋体" panose="02010600030101010101" pitchFamily="2" charset="-122"/>
                  <a:sym typeface="+mn-ea"/>
                </a:rPr>
                <a:t>稻草人</a:t>
              </a:r>
              <a:r>
                <a:rPr lang="en-US" altLang="zh-CN" sz="2100" b="1" dirty="0">
                  <a:solidFill>
                    <a:schemeClr val="tx2">
                      <a:lumMod val="75000"/>
                    </a:schemeClr>
                  </a:solidFill>
                  <a:latin typeface="宋体" panose="02010600030101010101" pitchFamily="2" charset="-122"/>
                  <a:ea typeface="宋体" panose="02010600030101010101" pitchFamily="2" charset="-122"/>
                  <a:sym typeface="+mn-ea"/>
                </a:rPr>
                <a:t>》</a:t>
              </a:r>
              <a:r>
                <a:rPr lang="zh-CN" altLang="en-US" sz="2100" b="1" dirty="0">
                  <a:solidFill>
                    <a:schemeClr val="tx2">
                      <a:lumMod val="75000"/>
                    </a:schemeClr>
                  </a:solidFill>
                  <a:latin typeface="宋体" panose="02010600030101010101" pitchFamily="2" charset="-122"/>
                  <a:ea typeface="宋体" panose="02010600030101010101" pitchFamily="2" charset="-122"/>
                  <a:sym typeface="+mn-ea"/>
                </a:rPr>
                <a:t>和</a:t>
              </a:r>
              <a:r>
                <a:rPr lang="en-US" altLang="zh-CN" sz="2100" b="1" dirty="0">
                  <a:solidFill>
                    <a:schemeClr val="tx2">
                      <a:lumMod val="75000"/>
                    </a:schemeClr>
                  </a:solidFill>
                  <a:latin typeface="宋体" panose="02010600030101010101" pitchFamily="2" charset="-122"/>
                  <a:ea typeface="宋体" panose="02010600030101010101" pitchFamily="2" charset="-122"/>
                  <a:sym typeface="+mn-ea"/>
                </a:rPr>
                <a:t>《</a:t>
              </a:r>
              <a:r>
                <a:rPr lang="zh-CN" altLang="en-US" sz="2100" b="1" dirty="0">
                  <a:solidFill>
                    <a:schemeClr val="tx2">
                      <a:lumMod val="75000"/>
                    </a:schemeClr>
                  </a:solidFill>
                  <a:latin typeface="宋体" panose="02010600030101010101" pitchFamily="2" charset="-122"/>
                  <a:ea typeface="宋体" panose="02010600030101010101" pitchFamily="2" charset="-122"/>
                  <a:sym typeface="+mn-ea"/>
                </a:rPr>
                <a:t>古代英雄的石像</a:t>
              </a:r>
              <a:r>
                <a:rPr lang="en-US" altLang="zh-CN" sz="2100" b="1" dirty="0">
                  <a:solidFill>
                    <a:schemeClr val="tx2">
                      <a:lumMod val="75000"/>
                    </a:schemeClr>
                  </a:solidFill>
                  <a:latin typeface="宋体" panose="02010600030101010101" pitchFamily="2" charset="-122"/>
                  <a:ea typeface="宋体" panose="02010600030101010101" pitchFamily="2" charset="-122"/>
                  <a:sym typeface="+mn-ea"/>
                </a:rPr>
                <a:t>》</a:t>
              </a:r>
              <a:r>
                <a:rPr lang="zh-CN" altLang="en-US" sz="2100" b="1" dirty="0">
                  <a:solidFill>
                    <a:schemeClr val="tx2">
                      <a:lumMod val="75000"/>
                    </a:schemeClr>
                  </a:solidFill>
                  <a:latin typeface="宋体" panose="02010600030101010101" pitchFamily="2" charset="-122"/>
                  <a:ea typeface="宋体" panose="02010600030101010101" pitchFamily="2" charset="-122"/>
                  <a:sym typeface="+mn-ea"/>
                </a:rPr>
                <a:t>在我国现代儿童文学发展史上具有重要的意义。</a:t>
              </a:r>
            </a:p>
          </p:txBody>
        </p:sp>
        <p:sp>
          <p:nvSpPr>
            <p:cNvPr id="11" name="圆角矩形 10"/>
            <p:cNvSpPr/>
            <p:nvPr/>
          </p:nvSpPr>
          <p:spPr>
            <a:xfrm>
              <a:off x="6305266" y="1446657"/>
              <a:ext cx="4926842" cy="3562071"/>
            </a:xfrm>
            <a:prstGeom prst="roundRect">
              <a:avLst>
                <a:gd name="adj" fmla="val 5597"/>
              </a:avLst>
            </a:prstGeom>
            <a:noFill/>
            <a:ln w="28575">
              <a:solidFill>
                <a:schemeClr val="accent5">
                  <a:lumMod val="40000"/>
                  <a:lumOff val="60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pic>
        <p:nvPicPr>
          <p:cNvPr id="7" name="图片 6" descr="叶圣陶.png"/>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694212" y="1052536"/>
            <a:ext cx="3621129" cy="2355993"/>
          </a:xfrm>
          <a:prstGeom prst="rect">
            <a:avLst/>
          </a:prstGeom>
        </p:spPr>
      </p:pic>
      <p:pic>
        <p:nvPicPr>
          <p:cNvPr id="10" name="图片 9" descr="df1972a9fa62fbeacc3414c4368ae9d9"/>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3078388" y="3077563"/>
            <a:ext cx="2340769" cy="1755458"/>
          </a:xfrm>
          <a:prstGeom prst="rect">
            <a:avLst/>
          </a:prstGeom>
        </p:spPr>
      </p:pic>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blinds(horizontal)">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图片 23"/>
          <p:cNvPicPr>
            <a:picLocks noChangeAspect="1"/>
          </p:cNvPicPr>
          <p:nvPr/>
        </p:nvPicPr>
        <p:blipFill rotWithShape="1">
          <a:blip r:embed="rId3" cstate="email">
            <a:extLst>
              <a:ext uri="{28A0092B-C50C-407E-A947-70E740481C1C}">
                <a14:useLocalDpi xmlns:a14="http://schemas.microsoft.com/office/drawing/2010/main"/>
              </a:ext>
            </a:extLst>
          </a:blip>
          <a:srcRect/>
          <a:stretch>
            <a:fillRect/>
          </a:stretch>
        </p:blipFill>
        <p:spPr>
          <a:xfrm>
            <a:off x="0" y="1"/>
            <a:ext cx="2349937" cy="546497"/>
          </a:xfrm>
          <a:prstGeom prst="rect">
            <a:avLst/>
          </a:prstGeom>
        </p:spPr>
      </p:pic>
      <p:sp>
        <p:nvSpPr>
          <p:cNvPr id="25" name="文本框 23"/>
          <p:cNvSpPr txBox="1"/>
          <p:nvPr/>
        </p:nvSpPr>
        <p:spPr>
          <a:xfrm>
            <a:off x="291874" y="53958"/>
            <a:ext cx="1298122" cy="438581"/>
          </a:xfrm>
          <a:prstGeom prst="rect">
            <a:avLst/>
          </a:prstGeom>
          <a:noFill/>
        </p:spPr>
        <p:txBody>
          <a:bodyPr wrap="square" lIns="68580" tIns="34290" rIns="68580" bIns="34290" rtlCol="0">
            <a:spAutoFit/>
          </a:bodyPr>
          <a:lstStyle/>
          <a:p>
            <a:r>
              <a:rPr lang="zh-CN" altLang="en-US" sz="2400" spc="450" dirty="0"/>
              <a:t>我会认</a:t>
            </a:r>
          </a:p>
        </p:txBody>
      </p:sp>
      <p:sp>
        <p:nvSpPr>
          <p:cNvPr id="13" name="文本框 6"/>
          <p:cNvSpPr txBox="1"/>
          <p:nvPr/>
        </p:nvSpPr>
        <p:spPr>
          <a:xfrm>
            <a:off x="1105465" y="700933"/>
            <a:ext cx="1299953" cy="530915"/>
          </a:xfrm>
          <a:prstGeom prst="rect">
            <a:avLst/>
          </a:prstGeom>
          <a:noFill/>
        </p:spPr>
        <p:txBody>
          <a:bodyPr wrap="square" lIns="68580" tIns="34290" rIns="68580" bIns="34290" rtlCol="0">
            <a:spAutoFit/>
          </a:bodyPr>
          <a:lstStyle/>
          <a:p>
            <a:r>
              <a:rPr lang="en-US" altLang="zh-CN" sz="3000" b="1" dirty="0" err="1">
                <a:solidFill>
                  <a:srgbClr val="FF0000"/>
                </a:solidFill>
                <a:latin typeface="+mn-ea"/>
              </a:rPr>
              <a:t>sǎo</a:t>
            </a:r>
            <a:r>
              <a:rPr lang="en-US" altLang="zh-CN" sz="3000" b="1" dirty="0">
                <a:solidFill>
                  <a:srgbClr val="FF0000"/>
                </a:solidFill>
                <a:latin typeface="+mn-ea"/>
              </a:rPr>
              <a:t> </a:t>
            </a:r>
            <a:r>
              <a:rPr lang="en-US" altLang="zh-CN" sz="3000" b="1" dirty="0" err="1">
                <a:solidFill>
                  <a:srgbClr val="FF0000"/>
                </a:solidFill>
                <a:latin typeface="+mn-ea"/>
              </a:rPr>
              <a:t>zi</a:t>
            </a:r>
            <a:endParaRPr lang="en-US" altLang="zh-CN" sz="3000" b="1" dirty="0">
              <a:solidFill>
                <a:srgbClr val="FF0000"/>
              </a:solidFill>
              <a:latin typeface="+mn-ea"/>
            </a:endParaRPr>
          </a:p>
        </p:txBody>
      </p:sp>
      <p:sp>
        <p:nvSpPr>
          <p:cNvPr id="26" name="文本框 6"/>
          <p:cNvSpPr txBox="1"/>
          <p:nvPr/>
        </p:nvSpPr>
        <p:spPr>
          <a:xfrm>
            <a:off x="1089054" y="1228078"/>
            <a:ext cx="1296000" cy="761747"/>
          </a:xfrm>
          <a:prstGeom prst="rect">
            <a:avLst/>
          </a:prstGeom>
          <a:solidFill>
            <a:schemeClr val="accent5">
              <a:lumMod val="20000"/>
              <a:lumOff val="80000"/>
            </a:schemeClr>
          </a:solidFill>
        </p:spPr>
        <p:txBody>
          <a:bodyPr wrap="square" lIns="68580" tIns="34290" rIns="68580" bIns="34290" rtlCol="0">
            <a:spAutoFit/>
          </a:bodyPr>
          <a:lstStyle/>
          <a:p>
            <a:r>
              <a:rPr lang="zh-CN" altLang="en-US" sz="4500" dirty="0">
                <a:latin typeface="楷体" panose="02010609060101010101" charset="-122"/>
                <a:ea typeface="楷体" panose="02010609060101010101" charset="-122"/>
              </a:rPr>
              <a:t>嫂子</a:t>
            </a:r>
          </a:p>
        </p:txBody>
      </p:sp>
      <p:sp>
        <p:nvSpPr>
          <p:cNvPr id="14" name="文本框 6"/>
          <p:cNvSpPr txBox="1"/>
          <p:nvPr/>
        </p:nvSpPr>
        <p:spPr>
          <a:xfrm>
            <a:off x="3020846" y="1228078"/>
            <a:ext cx="1296000" cy="761747"/>
          </a:xfrm>
          <a:prstGeom prst="rect">
            <a:avLst/>
          </a:prstGeom>
          <a:solidFill>
            <a:srgbClr val="FEDEE7"/>
          </a:solidFill>
        </p:spPr>
        <p:txBody>
          <a:bodyPr wrap="square" lIns="68580" tIns="34290" rIns="68580" bIns="34290" rtlCol="0">
            <a:spAutoFit/>
          </a:bodyPr>
          <a:lstStyle/>
          <a:p>
            <a:r>
              <a:rPr lang="zh-CN" altLang="en-US" sz="4500" dirty="0">
                <a:latin typeface="楷体" panose="02010609060101010101" charset="-122"/>
                <a:ea typeface="楷体" panose="02010609060101010101" charset="-122"/>
              </a:rPr>
              <a:t>牛郎</a:t>
            </a:r>
          </a:p>
        </p:txBody>
      </p:sp>
      <p:sp>
        <p:nvSpPr>
          <p:cNvPr id="28" name="文本框 6"/>
          <p:cNvSpPr txBox="1"/>
          <p:nvPr/>
        </p:nvSpPr>
        <p:spPr>
          <a:xfrm>
            <a:off x="4952637" y="1228078"/>
            <a:ext cx="1296000" cy="761747"/>
          </a:xfrm>
          <a:prstGeom prst="rect">
            <a:avLst/>
          </a:prstGeom>
          <a:solidFill>
            <a:schemeClr val="accent5">
              <a:lumMod val="20000"/>
              <a:lumOff val="80000"/>
            </a:schemeClr>
          </a:solidFill>
        </p:spPr>
        <p:txBody>
          <a:bodyPr wrap="square" lIns="68580" tIns="34290" rIns="68580" bIns="34290" rtlCol="0">
            <a:spAutoFit/>
          </a:bodyPr>
          <a:lstStyle/>
          <a:p>
            <a:r>
              <a:rPr lang="zh-CN" altLang="en-US" sz="4500" dirty="0">
                <a:latin typeface="楷体" panose="02010609060101010101" charset="-122"/>
                <a:ea typeface="楷体" panose="02010609060101010101" charset="-122"/>
              </a:rPr>
              <a:t>稀罕</a:t>
            </a:r>
          </a:p>
        </p:txBody>
      </p:sp>
      <p:sp>
        <p:nvSpPr>
          <p:cNvPr id="34" name="文本框 6"/>
          <p:cNvSpPr txBox="1"/>
          <p:nvPr/>
        </p:nvSpPr>
        <p:spPr>
          <a:xfrm>
            <a:off x="5546772" y="700933"/>
            <a:ext cx="891557" cy="530915"/>
          </a:xfrm>
          <a:prstGeom prst="rect">
            <a:avLst/>
          </a:prstGeom>
          <a:noFill/>
        </p:spPr>
        <p:txBody>
          <a:bodyPr wrap="square" lIns="68580" tIns="34290" rIns="68580" bIns="34290" rtlCol="0">
            <a:spAutoFit/>
          </a:bodyPr>
          <a:lstStyle/>
          <a:p>
            <a:r>
              <a:rPr lang="en-US" altLang="zh-CN" sz="3000" b="1" dirty="0" err="1">
                <a:solidFill>
                  <a:srgbClr val="FF0000"/>
                </a:solidFill>
                <a:latin typeface="+mn-ea"/>
              </a:rPr>
              <a:t>han</a:t>
            </a:r>
            <a:endParaRPr lang="en-US" altLang="zh-CN" sz="3000" b="1" dirty="0">
              <a:solidFill>
                <a:srgbClr val="FF0000"/>
              </a:solidFill>
              <a:latin typeface="+mn-ea"/>
            </a:endParaRPr>
          </a:p>
        </p:txBody>
      </p:sp>
      <p:sp>
        <p:nvSpPr>
          <p:cNvPr id="33" name="文本框 6"/>
          <p:cNvSpPr txBox="1"/>
          <p:nvPr/>
        </p:nvSpPr>
        <p:spPr>
          <a:xfrm>
            <a:off x="1675934" y="3152414"/>
            <a:ext cx="1296000" cy="761747"/>
          </a:xfrm>
          <a:prstGeom prst="rect">
            <a:avLst/>
          </a:prstGeom>
          <a:solidFill>
            <a:srgbClr val="FEDEE7"/>
          </a:solidFill>
        </p:spPr>
        <p:txBody>
          <a:bodyPr wrap="square" lIns="68580" tIns="34290" rIns="68580" bIns="34290" rtlCol="0">
            <a:spAutoFit/>
          </a:bodyPr>
          <a:lstStyle/>
          <a:p>
            <a:r>
              <a:rPr lang="zh-CN" altLang="en-US" sz="4500" dirty="0">
                <a:latin typeface="楷体" panose="02010609060101010101" charset="-122"/>
                <a:ea typeface="楷体" panose="02010609060101010101" charset="-122"/>
              </a:rPr>
              <a:t>一趟</a:t>
            </a:r>
          </a:p>
        </p:txBody>
      </p:sp>
      <p:sp>
        <p:nvSpPr>
          <p:cNvPr id="35" name="文本框 6"/>
          <p:cNvSpPr txBox="1"/>
          <p:nvPr/>
        </p:nvSpPr>
        <p:spPr>
          <a:xfrm>
            <a:off x="3657418" y="3152414"/>
            <a:ext cx="1296000" cy="761747"/>
          </a:xfrm>
          <a:prstGeom prst="rect">
            <a:avLst/>
          </a:prstGeom>
          <a:solidFill>
            <a:srgbClr val="CEEAB0"/>
          </a:solidFill>
        </p:spPr>
        <p:txBody>
          <a:bodyPr wrap="square" lIns="68580" tIns="34290" rIns="68580" bIns="34290" rtlCol="0">
            <a:spAutoFit/>
          </a:bodyPr>
          <a:lstStyle/>
          <a:p>
            <a:r>
              <a:rPr lang="zh-CN" altLang="en-US" sz="4500" dirty="0">
                <a:latin typeface="楷体" panose="02010609060101010101" charset="-122"/>
                <a:ea typeface="楷体" panose="02010609060101010101" charset="-122"/>
              </a:rPr>
              <a:t>监狱</a:t>
            </a:r>
          </a:p>
        </p:txBody>
      </p:sp>
      <p:pic>
        <p:nvPicPr>
          <p:cNvPr id="16" name="Picture 2" descr="D:\工作\花花草草\2506547fd31ec523a532fb0505374b89.png"/>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1091928" y="2322411"/>
            <a:ext cx="6843713" cy="136922"/>
          </a:xfrm>
          <a:prstGeom prst="rect">
            <a:avLst/>
          </a:prstGeom>
          <a:noFill/>
        </p:spPr>
      </p:pic>
      <p:sp>
        <p:nvSpPr>
          <p:cNvPr id="19" name="文本框 6"/>
          <p:cNvSpPr txBox="1"/>
          <p:nvPr/>
        </p:nvSpPr>
        <p:spPr>
          <a:xfrm>
            <a:off x="6884429" y="1228078"/>
            <a:ext cx="1296000" cy="761747"/>
          </a:xfrm>
          <a:prstGeom prst="rect">
            <a:avLst/>
          </a:prstGeom>
          <a:solidFill>
            <a:srgbClr val="CEEAB0"/>
          </a:solidFill>
        </p:spPr>
        <p:txBody>
          <a:bodyPr wrap="square" lIns="68580" tIns="34290" rIns="68580" bIns="34290" rtlCol="0">
            <a:spAutoFit/>
          </a:bodyPr>
          <a:lstStyle/>
          <a:p>
            <a:r>
              <a:rPr lang="zh-CN" altLang="en-US" sz="4500" dirty="0">
                <a:latin typeface="楷体" panose="02010609060101010101" charset="-122"/>
                <a:ea typeface="楷体" panose="02010609060101010101" charset="-122"/>
              </a:rPr>
              <a:t>纱衣</a:t>
            </a:r>
          </a:p>
        </p:txBody>
      </p:sp>
      <p:sp>
        <p:nvSpPr>
          <p:cNvPr id="20" name="文本框 6"/>
          <p:cNvSpPr txBox="1"/>
          <p:nvPr/>
        </p:nvSpPr>
        <p:spPr>
          <a:xfrm>
            <a:off x="5638903" y="3152414"/>
            <a:ext cx="1296000" cy="761747"/>
          </a:xfrm>
          <a:prstGeom prst="rect">
            <a:avLst/>
          </a:prstGeom>
          <a:solidFill>
            <a:srgbClr val="FEDEE7"/>
          </a:solidFill>
        </p:spPr>
        <p:txBody>
          <a:bodyPr wrap="square" lIns="68580" tIns="34290" rIns="68580" bIns="34290" rtlCol="0">
            <a:spAutoFit/>
          </a:bodyPr>
          <a:lstStyle/>
          <a:p>
            <a:r>
              <a:rPr lang="zh-CN" altLang="en-US" sz="4500" dirty="0">
                <a:latin typeface="楷体" panose="02010609060101010101" charset="-122"/>
                <a:ea typeface="楷体" panose="02010609060101010101" charset="-122"/>
              </a:rPr>
              <a:t>结婚</a:t>
            </a:r>
          </a:p>
        </p:txBody>
      </p:sp>
      <p:sp>
        <p:nvSpPr>
          <p:cNvPr id="22" name="文本框 6"/>
          <p:cNvSpPr txBox="1"/>
          <p:nvPr/>
        </p:nvSpPr>
        <p:spPr>
          <a:xfrm>
            <a:off x="2170670" y="2616740"/>
            <a:ext cx="1053614" cy="530915"/>
          </a:xfrm>
          <a:prstGeom prst="rect">
            <a:avLst/>
          </a:prstGeom>
          <a:noFill/>
        </p:spPr>
        <p:txBody>
          <a:bodyPr wrap="square" lIns="68580" tIns="34290" rIns="68580" bIns="34290" rtlCol="0">
            <a:spAutoFit/>
          </a:bodyPr>
          <a:lstStyle/>
          <a:p>
            <a:r>
              <a:rPr lang="en-US" altLang="zh-CN" sz="3000" b="1" dirty="0" err="1">
                <a:solidFill>
                  <a:srgbClr val="FF0000"/>
                </a:solidFill>
                <a:latin typeface="+mn-ea"/>
              </a:rPr>
              <a:t>tàng</a:t>
            </a:r>
            <a:endParaRPr lang="en-US" altLang="zh-CN" sz="3000" b="1" dirty="0">
              <a:solidFill>
                <a:srgbClr val="FF0000"/>
              </a:solidFill>
              <a:latin typeface="+mn-ea"/>
            </a:endParaRPr>
          </a:p>
        </p:txBody>
      </p:sp>
      <p:sp>
        <p:nvSpPr>
          <p:cNvPr id="15" name="文本框 6"/>
          <p:cNvSpPr txBox="1"/>
          <p:nvPr/>
        </p:nvSpPr>
        <p:spPr>
          <a:xfrm>
            <a:off x="4342375" y="2616740"/>
            <a:ext cx="1053614" cy="530915"/>
          </a:xfrm>
          <a:prstGeom prst="rect">
            <a:avLst/>
          </a:prstGeom>
          <a:noFill/>
        </p:spPr>
        <p:txBody>
          <a:bodyPr wrap="square" lIns="68580" tIns="34290" rIns="68580" bIns="34290" rtlCol="0">
            <a:spAutoFit/>
          </a:bodyPr>
          <a:lstStyle/>
          <a:p>
            <a:r>
              <a:rPr lang="en-US" altLang="zh-CN" sz="3000" b="1" dirty="0" err="1">
                <a:solidFill>
                  <a:srgbClr val="FF0000"/>
                </a:solidFill>
                <a:latin typeface="+mn-ea"/>
              </a:rPr>
              <a:t>yù</a:t>
            </a:r>
            <a:endParaRPr lang="en-US" altLang="zh-CN" sz="3000" b="1" dirty="0">
              <a:solidFill>
                <a:srgbClr val="FF0000"/>
              </a:solidFill>
              <a:latin typeface="+mn-ea"/>
            </a:endParaRPr>
          </a:p>
        </p:txBody>
      </p:sp>
      <p:sp>
        <p:nvSpPr>
          <p:cNvPr id="17" name="文本框 6"/>
          <p:cNvSpPr txBox="1"/>
          <p:nvPr/>
        </p:nvSpPr>
        <p:spPr>
          <a:xfrm>
            <a:off x="6266707" y="2616740"/>
            <a:ext cx="1053614" cy="530915"/>
          </a:xfrm>
          <a:prstGeom prst="rect">
            <a:avLst/>
          </a:prstGeom>
          <a:noFill/>
        </p:spPr>
        <p:txBody>
          <a:bodyPr wrap="square" lIns="68580" tIns="34290" rIns="68580" bIns="34290" rtlCol="0">
            <a:spAutoFit/>
          </a:bodyPr>
          <a:lstStyle/>
          <a:p>
            <a:r>
              <a:rPr lang="en-US" altLang="zh-CN" sz="3000" b="1" dirty="0" err="1">
                <a:solidFill>
                  <a:srgbClr val="FF0000"/>
                </a:solidFill>
                <a:latin typeface="+mn-ea"/>
              </a:rPr>
              <a:t>hūn</a:t>
            </a:r>
            <a:endParaRPr lang="en-US" altLang="zh-CN" sz="3000" b="1" dirty="0">
              <a:solidFill>
                <a:srgbClr val="FF0000"/>
              </a:solidFill>
              <a:latin typeface="+mn-ea"/>
            </a:endParaRPr>
          </a:p>
        </p:txBody>
      </p:sp>
      <p:sp>
        <p:nvSpPr>
          <p:cNvPr id="18" name="文本框 6"/>
          <p:cNvSpPr txBox="1"/>
          <p:nvPr/>
        </p:nvSpPr>
        <p:spPr>
          <a:xfrm>
            <a:off x="3510892" y="700933"/>
            <a:ext cx="1301653" cy="530915"/>
          </a:xfrm>
          <a:prstGeom prst="rect">
            <a:avLst/>
          </a:prstGeom>
          <a:noFill/>
        </p:spPr>
        <p:txBody>
          <a:bodyPr wrap="square" lIns="68580" tIns="34290" rIns="68580" bIns="34290" rtlCol="0">
            <a:spAutoFit/>
          </a:bodyPr>
          <a:lstStyle/>
          <a:p>
            <a:r>
              <a:rPr lang="en-US" altLang="zh-CN" sz="3000" b="1" dirty="0" err="1">
                <a:solidFill>
                  <a:srgbClr val="FF0000"/>
                </a:solidFill>
                <a:latin typeface="+mn-ea"/>
              </a:rPr>
              <a:t>láng</a:t>
            </a:r>
            <a:endParaRPr lang="en-US" altLang="zh-CN" sz="3000" b="1" dirty="0">
              <a:solidFill>
                <a:srgbClr val="FF0000"/>
              </a:solidFill>
              <a:latin typeface="+mn-ea"/>
            </a:endParaRPr>
          </a:p>
        </p:txBody>
      </p:sp>
      <p:sp>
        <p:nvSpPr>
          <p:cNvPr id="21" name="文本框 6"/>
          <p:cNvSpPr txBox="1"/>
          <p:nvPr/>
        </p:nvSpPr>
        <p:spPr>
          <a:xfrm>
            <a:off x="6879136" y="700933"/>
            <a:ext cx="891557" cy="530915"/>
          </a:xfrm>
          <a:prstGeom prst="rect">
            <a:avLst/>
          </a:prstGeom>
          <a:noFill/>
        </p:spPr>
        <p:txBody>
          <a:bodyPr wrap="square" lIns="68580" tIns="34290" rIns="68580" bIns="34290" rtlCol="0">
            <a:spAutoFit/>
          </a:bodyPr>
          <a:lstStyle/>
          <a:p>
            <a:r>
              <a:rPr lang="en-US" altLang="zh-CN" sz="3000" b="1" dirty="0" err="1">
                <a:solidFill>
                  <a:srgbClr val="FF0000"/>
                </a:solidFill>
                <a:latin typeface="+mn-ea"/>
              </a:rPr>
              <a:t>shā</a:t>
            </a:r>
            <a:endParaRPr lang="en-US" altLang="zh-CN" sz="3000" b="1" dirty="0">
              <a:solidFill>
                <a:srgbClr val="FF0000"/>
              </a:solidFill>
              <a:latin typeface="+mn-ea"/>
            </a:endParaRPr>
          </a:p>
        </p:txBody>
      </p:sp>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blinds(horizontal)">
                                      <p:cBhvr>
                                        <p:cTn id="7" dur="500"/>
                                        <p:tgtEl>
                                          <p:spTgt spid="13"/>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18"/>
                                        </p:tgtEl>
                                        <p:attrNameLst>
                                          <p:attrName>style.visibility</p:attrName>
                                        </p:attrNameLst>
                                      </p:cBhvr>
                                      <p:to>
                                        <p:strVal val="visible"/>
                                      </p:to>
                                    </p:set>
                                    <p:animEffect transition="in" filter="blinds(horizontal)">
                                      <p:cBhvr>
                                        <p:cTn id="12" dur="500"/>
                                        <p:tgtEl>
                                          <p:spTgt spid="18"/>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34"/>
                                        </p:tgtEl>
                                        <p:attrNameLst>
                                          <p:attrName>style.visibility</p:attrName>
                                        </p:attrNameLst>
                                      </p:cBhvr>
                                      <p:to>
                                        <p:strVal val="visible"/>
                                      </p:to>
                                    </p:set>
                                    <p:animEffect transition="in" filter="blinds(horizontal)">
                                      <p:cBhvr>
                                        <p:cTn id="17" dur="500"/>
                                        <p:tgtEl>
                                          <p:spTgt spid="34"/>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21"/>
                                        </p:tgtEl>
                                        <p:attrNameLst>
                                          <p:attrName>style.visibility</p:attrName>
                                        </p:attrNameLst>
                                      </p:cBhvr>
                                      <p:to>
                                        <p:strVal val="visible"/>
                                      </p:to>
                                    </p:set>
                                    <p:animEffect transition="in" filter="blinds(horizontal)">
                                      <p:cBhvr>
                                        <p:cTn id="22" dur="500"/>
                                        <p:tgtEl>
                                          <p:spTgt spid="21"/>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grpId="0" nodeType="clickEffect">
                                  <p:stCondLst>
                                    <p:cond delay="0"/>
                                  </p:stCondLst>
                                  <p:childTnLst>
                                    <p:set>
                                      <p:cBhvr>
                                        <p:cTn id="26" dur="1" fill="hold">
                                          <p:stCondLst>
                                            <p:cond delay="0"/>
                                          </p:stCondLst>
                                        </p:cTn>
                                        <p:tgtEl>
                                          <p:spTgt spid="22"/>
                                        </p:tgtEl>
                                        <p:attrNameLst>
                                          <p:attrName>style.visibility</p:attrName>
                                        </p:attrNameLst>
                                      </p:cBhvr>
                                      <p:to>
                                        <p:strVal val="visible"/>
                                      </p:to>
                                    </p:set>
                                    <p:animEffect transition="in" filter="blinds(horizontal)">
                                      <p:cBhvr>
                                        <p:cTn id="27" dur="500"/>
                                        <p:tgtEl>
                                          <p:spTgt spid="22"/>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grpId="0" nodeType="clickEffect">
                                  <p:stCondLst>
                                    <p:cond delay="0"/>
                                  </p:stCondLst>
                                  <p:childTnLst>
                                    <p:set>
                                      <p:cBhvr>
                                        <p:cTn id="31" dur="1" fill="hold">
                                          <p:stCondLst>
                                            <p:cond delay="0"/>
                                          </p:stCondLst>
                                        </p:cTn>
                                        <p:tgtEl>
                                          <p:spTgt spid="15"/>
                                        </p:tgtEl>
                                        <p:attrNameLst>
                                          <p:attrName>style.visibility</p:attrName>
                                        </p:attrNameLst>
                                      </p:cBhvr>
                                      <p:to>
                                        <p:strVal val="visible"/>
                                      </p:to>
                                    </p:set>
                                    <p:animEffect transition="in" filter="blinds(horizontal)">
                                      <p:cBhvr>
                                        <p:cTn id="32" dur="500"/>
                                        <p:tgtEl>
                                          <p:spTgt spid="15"/>
                                        </p:tgtEl>
                                      </p:cBhvr>
                                    </p:animEffect>
                                  </p:childTnLst>
                                </p:cTn>
                              </p:par>
                            </p:childTnLst>
                          </p:cTn>
                        </p:par>
                      </p:childTnLst>
                    </p:cTn>
                  </p:par>
                  <p:par>
                    <p:cTn id="33" fill="hold">
                      <p:stCondLst>
                        <p:cond delay="indefinite"/>
                      </p:stCondLst>
                      <p:childTnLst>
                        <p:par>
                          <p:cTn id="34" fill="hold">
                            <p:stCondLst>
                              <p:cond delay="0"/>
                            </p:stCondLst>
                            <p:childTnLst>
                              <p:par>
                                <p:cTn id="35" presetID="3" presetClass="entr" presetSubtype="10" fill="hold" grpId="0" nodeType="clickEffect">
                                  <p:stCondLst>
                                    <p:cond delay="0"/>
                                  </p:stCondLst>
                                  <p:childTnLst>
                                    <p:set>
                                      <p:cBhvr>
                                        <p:cTn id="36" dur="1" fill="hold">
                                          <p:stCondLst>
                                            <p:cond delay="0"/>
                                          </p:stCondLst>
                                        </p:cTn>
                                        <p:tgtEl>
                                          <p:spTgt spid="17"/>
                                        </p:tgtEl>
                                        <p:attrNameLst>
                                          <p:attrName>style.visibility</p:attrName>
                                        </p:attrNameLst>
                                      </p:cBhvr>
                                      <p:to>
                                        <p:strVal val="visible"/>
                                      </p:to>
                                    </p:set>
                                    <p:animEffect transition="in" filter="blinds(horizontal)">
                                      <p:cBhvr>
                                        <p:cTn id="37"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34" grpId="0"/>
      <p:bldP spid="22" grpId="0"/>
      <p:bldP spid="15" grpId="0"/>
      <p:bldP spid="17" grpId="0"/>
      <p:bldP spid="18" grpId="0"/>
      <p:bldP spid="21"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图片 23"/>
          <p:cNvPicPr>
            <a:picLocks noChangeAspect="1"/>
          </p:cNvPicPr>
          <p:nvPr/>
        </p:nvPicPr>
        <p:blipFill rotWithShape="1">
          <a:blip r:embed="rId3" cstate="email">
            <a:extLst>
              <a:ext uri="{28A0092B-C50C-407E-A947-70E740481C1C}">
                <a14:useLocalDpi xmlns:a14="http://schemas.microsoft.com/office/drawing/2010/main"/>
              </a:ext>
            </a:extLst>
          </a:blip>
          <a:srcRect/>
          <a:stretch>
            <a:fillRect/>
          </a:stretch>
        </p:blipFill>
        <p:spPr>
          <a:xfrm>
            <a:off x="0" y="1"/>
            <a:ext cx="2349937" cy="546497"/>
          </a:xfrm>
          <a:prstGeom prst="rect">
            <a:avLst/>
          </a:prstGeom>
        </p:spPr>
      </p:pic>
      <p:sp>
        <p:nvSpPr>
          <p:cNvPr id="25" name="文本框 23"/>
          <p:cNvSpPr txBox="1"/>
          <p:nvPr/>
        </p:nvSpPr>
        <p:spPr>
          <a:xfrm>
            <a:off x="291874" y="53958"/>
            <a:ext cx="1298122" cy="438581"/>
          </a:xfrm>
          <a:prstGeom prst="rect">
            <a:avLst/>
          </a:prstGeom>
          <a:noFill/>
        </p:spPr>
        <p:txBody>
          <a:bodyPr wrap="square" lIns="68580" tIns="34290" rIns="68580" bIns="34290" rtlCol="0">
            <a:spAutoFit/>
          </a:bodyPr>
          <a:lstStyle/>
          <a:p>
            <a:r>
              <a:rPr lang="zh-CN" altLang="en-US" sz="2400" spc="450" dirty="0"/>
              <a:t>我会认</a:t>
            </a:r>
          </a:p>
        </p:txBody>
      </p:sp>
      <p:sp>
        <p:nvSpPr>
          <p:cNvPr id="13" name="文本框 6"/>
          <p:cNvSpPr txBox="1"/>
          <p:nvPr/>
        </p:nvSpPr>
        <p:spPr>
          <a:xfrm>
            <a:off x="1064523" y="967065"/>
            <a:ext cx="900756" cy="530915"/>
          </a:xfrm>
          <a:prstGeom prst="rect">
            <a:avLst/>
          </a:prstGeom>
          <a:noFill/>
        </p:spPr>
        <p:txBody>
          <a:bodyPr wrap="square" lIns="68580" tIns="34290" rIns="68580" bIns="34290" rtlCol="0">
            <a:spAutoFit/>
          </a:bodyPr>
          <a:lstStyle/>
          <a:p>
            <a:r>
              <a:rPr lang="en-US" altLang="zh-CN" sz="3000" b="1" dirty="0" err="1">
                <a:solidFill>
                  <a:srgbClr val="FF0000"/>
                </a:solidFill>
                <a:latin typeface="+mn-ea"/>
              </a:rPr>
              <a:t>kěn</a:t>
            </a:r>
            <a:endParaRPr lang="en-US" altLang="zh-CN" sz="3000" b="1" dirty="0">
              <a:solidFill>
                <a:srgbClr val="FF0000"/>
              </a:solidFill>
              <a:latin typeface="+mn-ea"/>
            </a:endParaRPr>
          </a:p>
        </p:txBody>
      </p:sp>
      <p:sp>
        <p:nvSpPr>
          <p:cNvPr id="26" name="文本框 6"/>
          <p:cNvSpPr txBox="1"/>
          <p:nvPr/>
        </p:nvSpPr>
        <p:spPr>
          <a:xfrm>
            <a:off x="1048114" y="1504445"/>
            <a:ext cx="729000" cy="756000"/>
          </a:xfrm>
          <a:prstGeom prst="rect">
            <a:avLst/>
          </a:prstGeom>
          <a:solidFill>
            <a:srgbClr val="92D050"/>
          </a:solidFill>
        </p:spPr>
        <p:txBody>
          <a:bodyPr wrap="square" lIns="68580" tIns="34290" rIns="68580" bIns="34290" rtlCol="0">
            <a:spAutoFit/>
          </a:bodyPr>
          <a:lstStyle/>
          <a:p>
            <a:r>
              <a:rPr lang="zh-CN" altLang="en-US" sz="4500" dirty="0">
                <a:latin typeface="楷体" panose="02010609060101010101" charset="-122"/>
                <a:ea typeface="楷体" panose="02010609060101010101" charset="-122"/>
              </a:rPr>
              <a:t>恳</a:t>
            </a:r>
          </a:p>
        </p:txBody>
      </p:sp>
      <p:sp>
        <p:nvSpPr>
          <p:cNvPr id="14" name="文本框 6"/>
          <p:cNvSpPr txBox="1"/>
          <p:nvPr/>
        </p:nvSpPr>
        <p:spPr>
          <a:xfrm>
            <a:off x="2887784" y="1494209"/>
            <a:ext cx="729000" cy="756000"/>
          </a:xfrm>
          <a:prstGeom prst="rect">
            <a:avLst/>
          </a:prstGeom>
          <a:solidFill>
            <a:srgbClr val="FECC2B"/>
          </a:solidFill>
        </p:spPr>
        <p:txBody>
          <a:bodyPr wrap="square" lIns="68580" tIns="34290" rIns="68580" bIns="34290" rtlCol="0">
            <a:spAutoFit/>
          </a:bodyPr>
          <a:lstStyle/>
          <a:p>
            <a:r>
              <a:rPr lang="zh-CN" altLang="en-US" sz="4500" dirty="0">
                <a:latin typeface="楷体" panose="02010609060101010101" charset="-122"/>
                <a:ea typeface="楷体" panose="02010609060101010101" charset="-122"/>
              </a:rPr>
              <a:t>筛</a:t>
            </a:r>
          </a:p>
        </p:txBody>
      </p:sp>
      <p:sp>
        <p:nvSpPr>
          <p:cNvPr id="28" name="文本框 6"/>
          <p:cNvSpPr txBox="1"/>
          <p:nvPr/>
        </p:nvSpPr>
        <p:spPr>
          <a:xfrm>
            <a:off x="4696745" y="1514681"/>
            <a:ext cx="729000" cy="756000"/>
          </a:xfrm>
          <a:prstGeom prst="rect">
            <a:avLst/>
          </a:prstGeom>
          <a:solidFill>
            <a:srgbClr val="92D050"/>
          </a:solidFill>
        </p:spPr>
        <p:txBody>
          <a:bodyPr wrap="square" lIns="68580" tIns="34290" rIns="68580" bIns="34290" rtlCol="0">
            <a:spAutoFit/>
          </a:bodyPr>
          <a:lstStyle/>
          <a:p>
            <a:r>
              <a:rPr lang="zh-CN" altLang="en-US" sz="4500" dirty="0">
                <a:latin typeface="楷体" panose="02010609060101010101" charset="-122"/>
                <a:ea typeface="楷体" panose="02010609060101010101" charset="-122"/>
              </a:rPr>
              <a:t>狱</a:t>
            </a:r>
          </a:p>
        </p:txBody>
      </p:sp>
      <p:sp>
        <p:nvSpPr>
          <p:cNvPr id="34" name="文本框 6"/>
          <p:cNvSpPr txBox="1"/>
          <p:nvPr/>
        </p:nvSpPr>
        <p:spPr>
          <a:xfrm>
            <a:off x="2824044" y="956828"/>
            <a:ext cx="1004154" cy="530915"/>
          </a:xfrm>
          <a:prstGeom prst="rect">
            <a:avLst/>
          </a:prstGeom>
          <a:noFill/>
        </p:spPr>
        <p:txBody>
          <a:bodyPr wrap="square" lIns="68580" tIns="34290" rIns="68580" bIns="34290" rtlCol="0">
            <a:spAutoFit/>
          </a:bodyPr>
          <a:lstStyle/>
          <a:p>
            <a:r>
              <a:rPr lang="en-US" altLang="zh-CN" sz="3000" b="1" dirty="0" err="1">
                <a:solidFill>
                  <a:srgbClr val="FF0000"/>
                </a:solidFill>
                <a:latin typeface="+mn-ea"/>
              </a:rPr>
              <a:t>shāi</a:t>
            </a:r>
            <a:endParaRPr lang="en-US" altLang="zh-CN" sz="3000" b="1" dirty="0">
              <a:solidFill>
                <a:srgbClr val="FF0000"/>
              </a:solidFill>
              <a:latin typeface="+mn-ea"/>
            </a:endParaRPr>
          </a:p>
        </p:txBody>
      </p:sp>
      <p:sp>
        <p:nvSpPr>
          <p:cNvPr id="33" name="文本框 6"/>
          <p:cNvSpPr txBox="1"/>
          <p:nvPr/>
        </p:nvSpPr>
        <p:spPr>
          <a:xfrm>
            <a:off x="4197966" y="3295714"/>
            <a:ext cx="729000" cy="756000"/>
          </a:xfrm>
          <a:prstGeom prst="rect">
            <a:avLst/>
          </a:prstGeom>
          <a:solidFill>
            <a:srgbClr val="92D050"/>
          </a:solidFill>
        </p:spPr>
        <p:txBody>
          <a:bodyPr wrap="square" lIns="68580" tIns="34290" rIns="68580" bIns="34290" rtlCol="0">
            <a:spAutoFit/>
          </a:bodyPr>
          <a:lstStyle/>
          <a:p>
            <a:r>
              <a:rPr lang="zh-CN" altLang="en-US" sz="4500" dirty="0">
                <a:latin typeface="楷体" panose="02010609060101010101" charset="-122"/>
                <a:ea typeface="楷体" panose="02010609060101010101" charset="-122"/>
              </a:rPr>
              <a:t>瞌</a:t>
            </a:r>
          </a:p>
        </p:txBody>
      </p:sp>
      <p:sp>
        <p:nvSpPr>
          <p:cNvPr id="35" name="文本框 6"/>
          <p:cNvSpPr txBox="1"/>
          <p:nvPr/>
        </p:nvSpPr>
        <p:spPr>
          <a:xfrm>
            <a:off x="5771504" y="3316186"/>
            <a:ext cx="729000" cy="756000"/>
          </a:xfrm>
          <a:prstGeom prst="rect">
            <a:avLst/>
          </a:prstGeom>
          <a:solidFill>
            <a:srgbClr val="FECC2B"/>
          </a:solidFill>
        </p:spPr>
        <p:txBody>
          <a:bodyPr wrap="square" lIns="68580" tIns="34290" rIns="68580" bIns="34290" rtlCol="0">
            <a:spAutoFit/>
          </a:bodyPr>
          <a:lstStyle/>
          <a:p>
            <a:r>
              <a:rPr lang="zh-CN" altLang="en-US" sz="4500" dirty="0">
                <a:latin typeface="楷体" panose="02010609060101010101" charset="-122"/>
                <a:ea typeface="楷体" panose="02010609060101010101" charset="-122"/>
              </a:rPr>
              <a:t>拘</a:t>
            </a:r>
          </a:p>
        </p:txBody>
      </p:sp>
      <p:pic>
        <p:nvPicPr>
          <p:cNvPr id="16" name="Picture 2" descr="D:\工作\花花草草\2506547fd31ec523a532fb0505374b89.png"/>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1030513" y="2506656"/>
            <a:ext cx="6843713" cy="136922"/>
          </a:xfrm>
          <a:prstGeom prst="rect">
            <a:avLst/>
          </a:prstGeom>
          <a:noFill/>
        </p:spPr>
      </p:pic>
      <p:sp>
        <p:nvSpPr>
          <p:cNvPr id="19" name="文本框 6"/>
          <p:cNvSpPr txBox="1"/>
          <p:nvPr/>
        </p:nvSpPr>
        <p:spPr>
          <a:xfrm>
            <a:off x="2378768" y="3295714"/>
            <a:ext cx="729000" cy="756000"/>
          </a:xfrm>
          <a:prstGeom prst="rect">
            <a:avLst/>
          </a:prstGeom>
          <a:solidFill>
            <a:srgbClr val="FECC2B"/>
          </a:solidFill>
        </p:spPr>
        <p:txBody>
          <a:bodyPr wrap="square" lIns="68580" tIns="34290" rIns="68580" bIns="34290" rtlCol="0">
            <a:spAutoFit/>
          </a:bodyPr>
          <a:lstStyle/>
          <a:p>
            <a:r>
              <a:rPr lang="zh-CN" altLang="en-US" sz="4500" dirty="0">
                <a:latin typeface="楷体" panose="02010609060101010101" charset="-122"/>
                <a:ea typeface="楷体" panose="02010609060101010101" charset="-122"/>
              </a:rPr>
              <a:t>酿</a:t>
            </a:r>
          </a:p>
        </p:txBody>
      </p:sp>
      <p:sp>
        <p:nvSpPr>
          <p:cNvPr id="22" name="文本框 6"/>
          <p:cNvSpPr txBox="1"/>
          <p:nvPr/>
        </p:nvSpPr>
        <p:spPr>
          <a:xfrm>
            <a:off x="2221846" y="2760041"/>
            <a:ext cx="1227623" cy="530915"/>
          </a:xfrm>
          <a:prstGeom prst="rect">
            <a:avLst/>
          </a:prstGeom>
          <a:noFill/>
        </p:spPr>
        <p:txBody>
          <a:bodyPr wrap="square" lIns="68580" tIns="34290" rIns="68580" bIns="34290" rtlCol="0">
            <a:spAutoFit/>
          </a:bodyPr>
          <a:lstStyle/>
          <a:p>
            <a:r>
              <a:rPr lang="en-US" altLang="zh-CN" sz="3000" b="1" dirty="0" err="1">
                <a:solidFill>
                  <a:srgbClr val="FF0000"/>
                </a:solidFill>
                <a:latin typeface="+mn-ea"/>
              </a:rPr>
              <a:t>niàng</a:t>
            </a:r>
            <a:endParaRPr lang="en-US" altLang="zh-CN" sz="3000" b="1" dirty="0">
              <a:solidFill>
                <a:srgbClr val="FF0000"/>
              </a:solidFill>
              <a:latin typeface="+mn-ea"/>
            </a:endParaRPr>
          </a:p>
        </p:txBody>
      </p:sp>
      <p:sp>
        <p:nvSpPr>
          <p:cNvPr id="15" name="文本框 6"/>
          <p:cNvSpPr txBox="1"/>
          <p:nvPr/>
        </p:nvSpPr>
        <p:spPr>
          <a:xfrm>
            <a:off x="4780796" y="977301"/>
            <a:ext cx="623719" cy="530915"/>
          </a:xfrm>
          <a:prstGeom prst="rect">
            <a:avLst/>
          </a:prstGeom>
          <a:noFill/>
        </p:spPr>
        <p:txBody>
          <a:bodyPr wrap="square" lIns="68580" tIns="34290" rIns="68580" bIns="34290" rtlCol="0">
            <a:spAutoFit/>
          </a:bodyPr>
          <a:lstStyle/>
          <a:p>
            <a:r>
              <a:rPr lang="en-US" altLang="zh-CN" sz="3000" b="1" dirty="0" err="1">
                <a:solidFill>
                  <a:srgbClr val="FF0000"/>
                </a:solidFill>
                <a:latin typeface="+mn-ea"/>
              </a:rPr>
              <a:t>yù</a:t>
            </a:r>
            <a:endParaRPr lang="en-US" altLang="zh-CN" sz="3000" b="1" dirty="0">
              <a:solidFill>
                <a:srgbClr val="FF0000"/>
              </a:solidFill>
              <a:latin typeface="+mn-ea"/>
            </a:endParaRPr>
          </a:p>
        </p:txBody>
      </p:sp>
      <p:sp>
        <p:nvSpPr>
          <p:cNvPr id="17" name="文本框 6"/>
          <p:cNvSpPr txBox="1"/>
          <p:nvPr/>
        </p:nvSpPr>
        <p:spPr>
          <a:xfrm>
            <a:off x="4299709" y="2760040"/>
            <a:ext cx="891557" cy="530915"/>
          </a:xfrm>
          <a:prstGeom prst="rect">
            <a:avLst/>
          </a:prstGeom>
          <a:noFill/>
        </p:spPr>
        <p:txBody>
          <a:bodyPr wrap="square" lIns="68580" tIns="34290" rIns="68580" bIns="34290" rtlCol="0">
            <a:spAutoFit/>
          </a:bodyPr>
          <a:lstStyle/>
          <a:p>
            <a:r>
              <a:rPr lang="en-US" altLang="zh-CN" sz="3000" b="1" dirty="0" err="1">
                <a:solidFill>
                  <a:srgbClr val="FF0000"/>
                </a:solidFill>
                <a:latin typeface="+mn-ea"/>
              </a:rPr>
              <a:t>kē</a:t>
            </a:r>
            <a:endParaRPr lang="en-US" altLang="zh-CN" sz="3000" b="1" dirty="0">
              <a:solidFill>
                <a:srgbClr val="FF0000"/>
              </a:solidFill>
              <a:latin typeface="+mn-ea"/>
            </a:endParaRPr>
          </a:p>
        </p:txBody>
      </p:sp>
      <p:sp>
        <p:nvSpPr>
          <p:cNvPr id="18" name="文本框 6"/>
          <p:cNvSpPr txBox="1"/>
          <p:nvPr/>
        </p:nvSpPr>
        <p:spPr>
          <a:xfrm>
            <a:off x="5847025" y="2780512"/>
            <a:ext cx="891557" cy="530915"/>
          </a:xfrm>
          <a:prstGeom prst="rect">
            <a:avLst/>
          </a:prstGeom>
          <a:noFill/>
        </p:spPr>
        <p:txBody>
          <a:bodyPr wrap="square" lIns="68580" tIns="34290" rIns="68580" bIns="34290" rtlCol="0">
            <a:spAutoFit/>
          </a:bodyPr>
          <a:lstStyle/>
          <a:p>
            <a:r>
              <a:rPr lang="en-US" altLang="zh-CN" sz="3000" b="1" dirty="0" err="1">
                <a:solidFill>
                  <a:srgbClr val="FF0000"/>
                </a:solidFill>
                <a:latin typeface="+mn-ea"/>
              </a:rPr>
              <a:t>jū</a:t>
            </a:r>
            <a:endParaRPr lang="en-US" altLang="zh-CN" sz="3000" b="1" dirty="0">
              <a:solidFill>
                <a:srgbClr val="FF0000"/>
              </a:solidFill>
              <a:latin typeface="+mn-ea"/>
            </a:endParaRPr>
          </a:p>
        </p:txBody>
      </p:sp>
      <p:sp>
        <p:nvSpPr>
          <p:cNvPr id="20" name="文本框 6"/>
          <p:cNvSpPr txBox="1"/>
          <p:nvPr/>
        </p:nvSpPr>
        <p:spPr>
          <a:xfrm>
            <a:off x="6336182" y="1536859"/>
            <a:ext cx="729000" cy="761747"/>
          </a:xfrm>
          <a:prstGeom prst="rect">
            <a:avLst/>
          </a:prstGeom>
          <a:solidFill>
            <a:srgbClr val="FECC2B"/>
          </a:solidFill>
        </p:spPr>
        <p:txBody>
          <a:bodyPr wrap="square" lIns="68580" tIns="34290" rIns="68580" bIns="34290" rtlCol="0">
            <a:spAutoFit/>
          </a:bodyPr>
          <a:lstStyle/>
          <a:p>
            <a:r>
              <a:rPr lang="zh-CN" altLang="en-US" sz="4500" dirty="0">
                <a:latin typeface="楷体" panose="02010609060101010101" charset="-122"/>
                <a:ea typeface="楷体" panose="02010609060101010101" charset="-122"/>
              </a:rPr>
              <a:t>落</a:t>
            </a:r>
          </a:p>
        </p:txBody>
      </p:sp>
      <p:sp>
        <p:nvSpPr>
          <p:cNvPr id="21" name="文本框 6"/>
          <p:cNvSpPr txBox="1"/>
          <p:nvPr/>
        </p:nvSpPr>
        <p:spPr>
          <a:xfrm>
            <a:off x="6328111" y="989243"/>
            <a:ext cx="744842" cy="484748"/>
          </a:xfrm>
          <a:prstGeom prst="rect">
            <a:avLst/>
          </a:prstGeom>
          <a:noFill/>
        </p:spPr>
        <p:txBody>
          <a:bodyPr wrap="square" lIns="68580" tIns="34290" rIns="68580" bIns="34290" rtlCol="0">
            <a:spAutoFit/>
          </a:bodyPr>
          <a:lstStyle/>
          <a:p>
            <a:r>
              <a:rPr lang="en-US" altLang="zh-CN" sz="2700" b="1" dirty="0" err="1">
                <a:solidFill>
                  <a:srgbClr val="FF0000"/>
                </a:solidFill>
                <a:latin typeface="+mj-ea"/>
                <a:ea typeface="+mj-ea"/>
              </a:rPr>
              <a:t>lu</a:t>
            </a:r>
            <a:r>
              <a:rPr lang="en-US" altLang="zh-CN" sz="2700" b="1" dirty="0" err="1">
                <a:solidFill>
                  <a:srgbClr val="FF0000"/>
                </a:solidFill>
                <a:latin typeface="+mj-ea"/>
                <a:ea typeface="+mj-ea"/>
                <a:cs typeface="Arial" panose="020B0604020202020204"/>
              </a:rPr>
              <a:t>ò</a:t>
            </a:r>
            <a:endParaRPr lang="en-US" altLang="zh-CN" sz="2700" b="1" dirty="0">
              <a:solidFill>
                <a:srgbClr val="FF0000"/>
              </a:solidFill>
              <a:latin typeface="+mj-ea"/>
              <a:ea typeface="+mj-ea"/>
            </a:endParaRPr>
          </a:p>
        </p:txBody>
      </p:sp>
      <p:sp>
        <p:nvSpPr>
          <p:cNvPr id="23" name="文本框 6"/>
          <p:cNvSpPr txBox="1"/>
          <p:nvPr/>
        </p:nvSpPr>
        <p:spPr>
          <a:xfrm>
            <a:off x="7359761" y="3317891"/>
            <a:ext cx="729000" cy="756000"/>
          </a:xfrm>
          <a:prstGeom prst="rect">
            <a:avLst/>
          </a:prstGeom>
          <a:solidFill>
            <a:srgbClr val="FECC2B"/>
          </a:solidFill>
        </p:spPr>
        <p:txBody>
          <a:bodyPr wrap="square" lIns="68580" tIns="34290" rIns="68580" bIns="34290" rtlCol="0">
            <a:spAutoFit/>
          </a:bodyPr>
          <a:lstStyle/>
          <a:p>
            <a:r>
              <a:rPr lang="zh-CN" altLang="en-US" sz="4500" dirty="0">
                <a:latin typeface="楷体" panose="02010609060101010101" charset="-122"/>
                <a:ea typeface="楷体" panose="02010609060101010101" charset="-122"/>
              </a:rPr>
              <a:t>梭</a:t>
            </a:r>
          </a:p>
        </p:txBody>
      </p:sp>
      <p:sp>
        <p:nvSpPr>
          <p:cNvPr id="29" name="文本框 6"/>
          <p:cNvSpPr txBox="1"/>
          <p:nvPr/>
        </p:nvSpPr>
        <p:spPr>
          <a:xfrm>
            <a:off x="7384103" y="2771983"/>
            <a:ext cx="891557" cy="484748"/>
          </a:xfrm>
          <a:prstGeom prst="rect">
            <a:avLst/>
          </a:prstGeom>
          <a:noFill/>
        </p:spPr>
        <p:txBody>
          <a:bodyPr wrap="square" lIns="68580" tIns="34290" rIns="68580" bIns="34290" rtlCol="0">
            <a:spAutoFit/>
          </a:bodyPr>
          <a:lstStyle/>
          <a:p>
            <a:r>
              <a:rPr lang="en-US" altLang="zh-CN" sz="2700" b="1" dirty="0" err="1">
                <a:solidFill>
                  <a:srgbClr val="FF0000"/>
                </a:solidFill>
                <a:latin typeface="+mn-ea"/>
              </a:rPr>
              <a:t>su</a:t>
            </a:r>
            <a:r>
              <a:rPr lang="en-US" altLang="zh-CN" sz="2700" b="1" dirty="0" err="1">
                <a:solidFill>
                  <a:srgbClr val="FF0000"/>
                </a:solidFill>
                <a:latin typeface="+mn-ea"/>
                <a:cs typeface="Arial" panose="020B0604020202020204"/>
              </a:rPr>
              <a:t>ō</a:t>
            </a:r>
            <a:endParaRPr lang="en-US" altLang="zh-CN" sz="2700" b="1" dirty="0">
              <a:solidFill>
                <a:srgbClr val="FF0000"/>
              </a:solidFill>
              <a:latin typeface="+mn-ea"/>
            </a:endParaRPr>
          </a:p>
        </p:txBody>
      </p:sp>
      <p:sp>
        <p:nvSpPr>
          <p:cNvPr id="30" name="文本框 6"/>
          <p:cNvSpPr txBox="1"/>
          <p:nvPr/>
        </p:nvSpPr>
        <p:spPr>
          <a:xfrm>
            <a:off x="568734" y="3317892"/>
            <a:ext cx="729000" cy="761747"/>
          </a:xfrm>
          <a:prstGeom prst="rect">
            <a:avLst/>
          </a:prstGeom>
          <a:solidFill>
            <a:srgbClr val="FECC2B"/>
          </a:solidFill>
        </p:spPr>
        <p:txBody>
          <a:bodyPr wrap="square" lIns="68580" tIns="34290" rIns="68580" bIns="34290" rtlCol="0">
            <a:spAutoFit/>
          </a:bodyPr>
          <a:lstStyle/>
          <a:p>
            <a:r>
              <a:rPr lang="zh-CN" altLang="en-US" sz="4500" dirty="0">
                <a:latin typeface="楷体" panose="02010609060101010101" charset="-122"/>
                <a:ea typeface="楷体" panose="02010609060101010101" charset="-122"/>
              </a:rPr>
              <a:t>瞌</a:t>
            </a:r>
          </a:p>
        </p:txBody>
      </p:sp>
      <p:sp>
        <p:nvSpPr>
          <p:cNvPr id="31" name="文本框 6"/>
          <p:cNvSpPr txBox="1"/>
          <p:nvPr/>
        </p:nvSpPr>
        <p:spPr>
          <a:xfrm>
            <a:off x="626765" y="2751511"/>
            <a:ext cx="642476" cy="530915"/>
          </a:xfrm>
          <a:prstGeom prst="rect">
            <a:avLst/>
          </a:prstGeom>
          <a:noFill/>
        </p:spPr>
        <p:txBody>
          <a:bodyPr wrap="square" lIns="68580" tIns="34290" rIns="68580" bIns="34290" rtlCol="0">
            <a:spAutoFit/>
          </a:bodyPr>
          <a:lstStyle/>
          <a:p>
            <a:r>
              <a:rPr lang="en-US" altLang="zh-CN" sz="3000" b="1" dirty="0" err="1">
                <a:solidFill>
                  <a:srgbClr val="FF0000"/>
                </a:solidFill>
                <a:latin typeface="+mj-ea"/>
                <a:ea typeface="+mj-ea"/>
              </a:rPr>
              <a:t>k</a:t>
            </a:r>
            <a:r>
              <a:rPr lang="en-US" altLang="zh-CN" sz="3000" b="1" dirty="0" err="1">
                <a:solidFill>
                  <a:srgbClr val="FF0000"/>
                </a:solidFill>
                <a:latin typeface="+mj-ea"/>
                <a:ea typeface="+mj-ea"/>
                <a:cs typeface="Arial" panose="020B0604020202020204"/>
              </a:rPr>
              <a:t>ē</a:t>
            </a:r>
            <a:endParaRPr lang="en-US" altLang="zh-CN" sz="3000" b="1" dirty="0">
              <a:solidFill>
                <a:srgbClr val="FF0000"/>
              </a:solidFill>
              <a:latin typeface="+mj-ea"/>
              <a:ea typeface="+mj-ea"/>
            </a:endParaRPr>
          </a:p>
        </p:txBody>
      </p:sp>
      <p:sp>
        <p:nvSpPr>
          <p:cNvPr id="32" name="文本框 6"/>
          <p:cNvSpPr txBox="1"/>
          <p:nvPr/>
        </p:nvSpPr>
        <p:spPr>
          <a:xfrm>
            <a:off x="7817401" y="1548801"/>
            <a:ext cx="729000" cy="761747"/>
          </a:xfrm>
          <a:prstGeom prst="rect">
            <a:avLst/>
          </a:prstGeom>
          <a:solidFill>
            <a:srgbClr val="FECC2B"/>
          </a:solidFill>
        </p:spPr>
        <p:txBody>
          <a:bodyPr wrap="square" lIns="68580" tIns="34290" rIns="68580" bIns="34290" rtlCol="0">
            <a:spAutoFit/>
          </a:bodyPr>
          <a:lstStyle/>
          <a:p>
            <a:r>
              <a:rPr lang="zh-CN" altLang="en-US" sz="4500" dirty="0">
                <a:latin typeface="楷体" panose="02010609060101010101" charset="-122"/>
                <a:ea typeface="楷体" panose="02010609060101010101" charset="-122"/>
              </a:rPr>
              <a:t>歹</a:t>
            </a:r>
          </a:p>
        </p:txBody>
      </p:sp>
      <p:sp>
        <p:nvSpPr>
          <p:cNvPr id="36" name="文本框 6"/>
          <p:cNvSpPr txBox="1"/>
          <p:nvPr/>
        </p:nvSpPr>
        <p:spPr>
          <a:xfrm>
            <a:off x="7875432" y="982420"/>
            <a:ext cx="886432" cy="530915"/>
          </a:xfrm>
          <a:prstGeom prst="rect">
            <a:avLst/>
          </a:prstGeom>
          <a:noFill/>
        </p:spPr>
        <p:txBody>
          <a:bodyPr wrap="square" lIns="68580" tIns="34290" rIns="68580" bIns="34290" rtlCol="0">
            <a:spAutoFit/>
          </a:bodyPr>
          <a:lstStyle/>
          <a:p>
            <a:r>
              <a:rPr lang="en-US" altLang="zh-CN" sz="3000" b="1" dirty="0" err="1">
                <a:solidFill>
                  <a:srgbClr val="FF0000"/>
                </a:solidFill>
                <a:latin typeface="+mn-ea"/>
              </a:rPr>
              <a:t>d</a:t>
            </a:r>
            <a:r>
              <a:rPr lang="en-US" altLang="zh-CN" sz="3000" b="1" dirty="0" err="1">
                <a:solidFill>
                  <a:srgbClr val="FF0000"/>
                </a:solidFill>
                <a:latin typeface="+mn-ea"/>
                <a:cs typeface="Arial" panose="020B0604020202020204"/>
              </a:rPr>
              <a:t>ǎi</a:t>
            </a:r>
            <a:endParaRPr lang="en-US" altLang="zh-CN" sz="3000" b="1" dirty="0">
              <a:solidFill>
                <a:srgbClr val="FF0000"/>
              </a:solidFill>
              <a:latin typeface="+mn-ea"/>
            </a:endParaRPr>
          </a:p>
        </p:txBody>
      </p:sp>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blinds(horizontal)">
                                      <p:cBhvr>
                                        <p:cTn id="7" dur="500"/>
                                        <p:tgtEl>
                                          <p:spTgt spid="13"/>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34"/>
                                        </p:tgtEl>
                                        <p:attrNameLst>
                                          <p:attrName>style.visibility</p:attrName>
                                        </p:attrNameLst>
                                      </p:cBhvr>
                                      <p:to>
                                        <p:strVal val="visible"/>
                                      </p:to>
                                    </p:set>
                                    <p:animEffect transition="in" filter="blinds(horizontal)">
                                      <p:cBhvr>
                                        <p:cTn id="12" dur="500"/>
                                        <p:tgtEl>
                                          <p:spTgt spid="34"/>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15"/>
                                        </p:tgtEl>
                                        <p:attrNameLst>
                                          <p:attrName>style.visibility</p:attrName>
                                        </p:attrNameLst>
                                      </p:cBhvr>
                                      <p:to>
                                        <p:strVal val="visible"/>
                                      </p:to>
                                    </p:set>
                                    <p:animEffect transition="in" filter="blinds(horizontal)">
                                      <p:cBhvr>
                                        <p:cTn id="17" dur="500"/>
                                        <p:tgtEl>
                                          <p:spTgt spid="15"/>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22"/>
                                        </p:tgtEl>
                                        <p:attrNameLst>
                                          <p:attrName>style.visibility</p:attrName>
                                        </p:attrNameLst>
                                      </p:cBhvr>
                                      <p:to>
                                        <p:strVal val="visible"/>
                                      </p:to>
                                    </p:set>
                                    <p:animEffect transition="in" filter="blinds(horizontal)">
                                      <p:cBhvr>
                                        <p:cTn id="22" dur="500"/>
                                        <p:tgtEl>
                                          <p:spTgt spid="22"/>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grpId="0" nodeType="clickEffect">
                                  <p:stCondLst>
                                    <p:cond delay="0"/>
                                  </p:stCondLst>
                                  <p:childTnLst>
                                    <p:set>
                                      <p:cBhvr>
                                        <p:cTn id="26" dur="1" fill="hold">
                                          <p:stCondLst>
                                            <p:cond delay="0"/>
                                          </p:stCondLst>
                                        </p:cTn>
                                        <p:tgtEl>
                                          <p:spTgt spid="17"/>
                                        </p:tgtEl>
                                        <p:attrNameLst>
                                          <p:attrName>style.visibility</p:attrName>
                                        </p:attrNameLst>
                                      </p:cBhvr>
                                      <p:to>
                                        <p:strVal val="visible"/>
                                      </p:to>
                                    </p:set>
                                    <p:animEffect transition="in" filter="blinds(horizontal)">
                                      <p:cBhvr>
                                        <p:cTn id="27" dur="500"/>
                                        <p:tgtEl>
                                          <p:spTgt spid="17"/>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grpId="0" nodeType="clickEffect">
                                  <p:stCondLst>
                                    <p:cond delay="0"/>
                                  </p:stCondLst>
                                  <p:childTnLst>
                                    <p:set>
                                      <p:cBhvr>
                                        <p:cTn id="31" dur="1" fill="hold">
                                          <p:stCondLst>
                                            <p:cond delay="0"/>
                                          </p:stCondLst>
                                        </p:cTn>
                                        <p:tgtEl>
                                          <p:spTgt spid="18"/>
                                        </p:tgtEl>
                                        <p:attrNameLst>
                                          <p:attrName>style.visibility</p:attrName>
                                        </p:attrNameLst>
                                      </p:cBhvr>
                                      <p:to>
                                        <p:strVal val="visible"/>
                                      </p:to>
                                    </p:set>
                                    <p:animEffect transition="in" filter="blinds(horizontal)">
                                      <p:cBhvr>
                                        <p:cTn id="32" dur="500"/>
                                        <p:tgtEl>
                                          <p:spTgt spid="18"/>
                                        </p:tgtEl>
                                      </p:cBhvr>
                                    </p:animEffect>
                                  </p:childTnLst>
                                </p:cTn>
                              </p:par>
                            </p:childTnLst>
                          </p:cTn>
                        </p:par>
                      </p:childTnLst>
                    </p:cTn>
                  </p:par>
                  <p:par>
                    <p:cTn id="33" fill="hold">
                      <p:stCondLst>
                        <p:cond delay="indefinite"/>
                      </p:stCondLst>
                      <p:childTnLst>
                        <p:par>
                          <p:cTn id="34" fill="hold">
                            <p:stCondLst>
                              <p:cond delay="0"/>
                            </p:stCondLst>
                            <p:childTnLst>
                              <p:par>
                                <p:cTn id="35" presetID="3" presetClass="entr" presetSubtype="10" fill="hold" grpId="0" nodeType="clickEffect">
                                  <p:stCondLst>
                                    <p:cond delay="0"/>
                                  </p:stCondLst>
                                  <p:childTnLst>
                                    <p:set>
                                      <p:cBhvr>
                                        <p:cTn id="36" dur="1" fill="hold">
                                          <p:stCondLst>
                                            <p:cond delay="0"/>
                                          </p:stCondLst>
                                        </p:cTn>
                                        <p:tgtEl>
                                          <p:spTgt spid="21"/>
                                        </p:tgtEl>
                                        <p:attrNameLst>
                                          <p:attrName>style.visibility</p:attrName>
                                        </p:attrNameLst>
                                      </p:cBhvr>
                                      <p:to>
                                        <p:strVal val="visible"/>
                                      </p:to>
                                    </p:set>
                                    <p:animEffect transition="in" filter="blinds(horizontal)">
                                      <p:cBhvr>
                                        <p:cTn id="37" dur="500"/>
                                        <p:tgtEl>
                                          <p:spTgt spid="21"/>
                                        </p:tgtEl>
                                      </p:cBhvr>
                                    </p:animEffect>
                                  </p:childTnLst>
                                </p:cTn>
                              </p:par>
                            </p:childTnLst>
                          </p:cTn>
                        </p:par>
                      </p:childTnLst>
                    </p:cTn>
                  </p:par>
                  <p:par>
                    <p:cTn id="38" fill="hold">
                      <p:stCondLst>
                        <p:cond delay="indefinite"/>
                      </p:stCondLst>
                      <p:childTnLst>
                        <p:par>
                          <p:cTn id="39" fill="hold">
                            <p:stCondLst>
                              <p:cond delay="0"/>
                            </p:stCondLst>
                            <p:childTnLst>
                              <p:par>
                                <p:cTn id="40" presetID="3" presetClass="entr" presetSubtype="10" fill="hold" grpId="0" nodeType="clickEffect">
                                  <p:stCondLst>
                                    <p:cond delay="0"/>
                                  </p:stCondLst>
                                  <p:childTnLst>
                                    <p:set>
                                      <p:cBhvr>
                                        <p:cTn id="41" dur="1" fill="hold">
                                          <p:stCondLst>
                                            <p:cond delay="0"/>
                                          </p:stCondLst>
                                        </p:cTn>
                                        <p:tgtEl>
                                          <p:spTgt spid="29"/>
                                        </p:tgtEl>
                                        <p:attrNameLst>
                                          <p:attrName>style.visibility</p:attrName>
                                        </p:attrNameLst>
                                      </p:cBhvr>
                                      <p:to>
                                        <p:strVal val="visible"/>
                                      </p:to>
                                    </p:set>
                                    <p:animEffect transition="in" filter="blinds(horizontal)">
                                      <p:cBhvr>
                                        <p:cTn id="42" dur="500"/>
                                        <p:tgtEl>
                                          <p:spTgt spid="29"/>
                                        </p:tgtEl>
                                      </p:cBhvr>
                                    </p:animEffect>
                                  </p:childTnLst>
                                </p:cTn>
                              </p:par>
                            </p:childTnLst>
                          </p:cTn>
                        </p:par>
                      </p:childTnLst>
                    </p:cTn>
                  </p:par>
                  <p:par>
                    <p:cTn id="43" fill="hold">
                      <p:stCondLst>
                        <p:cond delay="indefinite"/>
                      </p:stCondLst>
                      <p:childTnLst>
                        <p:par>
                          <p:cTn id="44" fill="hold">
                            <p:stCondLst>
                              <p:cond delay="0"/>
                            </p:stCondLst>
                            <p:childTnLst>
                              <p:par>
                                <p:cTn id="45" presetID="3" presetClass="entr" presetSubtype="10" fill="hold" grpId="0" nodeType="clickEffect">
                                  <p:stCondLst>
                                    <p:cond delay="0"/>
                                  </p:stCondLst>
                                  <p:childTnLst>
                                    <p:set>
                                      <p:cBhvr>
                                        <p:cTn id="46" dur="1" fill="hold">
                                          <p:stCondLst>
                                            <p:cond delay="0"/>
                                          </p:stCondLst>
                                        </p:cTn>
                                        <p:tgtEl>
                                          <p:spTgt spid="31"/>
                                        </p:tgtEl>
                                        <p:attrNameLst>
                                          <p:attrName>style.visibility</p:attrName>
                                        </p:attrNameLst>
                                      </p:cBhvr>
                                      <p:to>
                                        <p:strVal val="visible"/>
                                      </p:to>
                                    </p:set>
                                    <p:animEffect transition="in" filter="blinds(horizontal)">
                                      <p:cBhvr>
                                        <p:cTn id="47" dur="500"/>
                                        <p:tgtEl>
                                          <p:spTgt spid="31"/>
                                        </p:tgtEl>
                                      </p:cBhvr>
                                    </p:animEffect>
                                  </p:childTnLst>
                                </p:cTn>
                              </p:par>
                            </p:childTnLst>
                          </p:cTn>
                        </p:par>
                      </p:childTnLst>
                    </p:cTn>
                  </p:par>
                  <p:par>
                    <p:cTn id="48" fill="hold">
                      <p:stCondLst>
                        <p:cond delay="indefinite"/>
                      </p:stCondLst>
                      <p:childTnLst>
                        <p:par>
                          <p:cTn id="49" fill="hold">
                            <p:stCondLst>
                              <p:cond delay="0"/>
                            </p:stCondLst>
                            <p:childTnLst>
                              <p:par>
                                <p:cTn id="50" presetID="3" presetClass="entr" presetSubtype="10" fill="hold" grpId="0" nodeType="clickEffect">
                                  <p:stCondLst>
                                    <p:cond delay="0"/>
                                  </p:stCondLst>
                                  <p:childTnLst>
                                    <p:set>
                                      <p:cBhvr>
                                        <p:cTn id="51" dur="1" fill="hold">
                                          <p:stCondLst>
                                            <p:cond delay="0"/>
                                          </p:stCondLst>
                                        </p:cTn>
                                        <p:tgtEl>
                                          <p:spTgt spid="36"/>
                                        </p:tgtEl>
                                        <p:attrNameLst>
                                          <p:attrName>style.visibility</p:attrName>
                                        </p:attrNameLst>
                                      </p:cBhvr>
                                      <p:to>
                                        <p:strVal val="visible"/>
                                      </p:to>
                                    </p:set>
                                    <p:animEffect transition="in" filter="blinds(horizontal)">
                                      <p:cBhvr>
                                        <p:cTn id="52"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34" grpId="0"/>
      <p:bldP spid="22" grpId="0"/>
      <p:bldP spid="15" grpId="0"/>
      <p:bldP spid="17" grpId="0"/>
      <p:bldP spid="18" grpId="0"/>
      <p:bldP spid="21" grpId="0"/>
      <p:bldP spid="29" grpId="0"/>
      <p:bldP spid="31" grpId="0"/>
      <p:bldP spid="36"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文本框 3"/>
          <p:cNvSpPr txBox="1"/>
          <p:nvPr/>
        </p:nvSpPr>
        <p:spPr>
          <a:xfrm>
            <a:off x="717251" y="299822"/>
            <a:ext cx="1103498" cy="438581"/>
          </a:xfrm>
          <a:prstGeom prst="rect">
            <a:avLst/>
          </a:prstGeom>
          <a:noFill/>
        </p:spPr>
        <p:txBody>
          <a:bodyPr wrap="square" lIns="68580" tIns="34290" rIns="68580" bIns="34290" rtlCol="0">
            <a:spAutoFit/>
          </a:bodyPr>
          <a:lstStyle/>
          <a:p>
            <a:r>
              <a:rPr lang="zh-CN" altLang="en-US" sz="2400" dirty="0">
                <a:solidFill>
                  <a:srgbClr val="33BEF2"/>
                </a:solidFill>
              </a:rPr>
              <a:t>我会写</a:t>
            </a:r>
          </a:p>
        </p:txBody>
      </p:sp>
      <p:pic>
        <p:nvPicPr>
          <p:cNvPr id="9" name="图片 8"/>
          <p:cNvPicPr>
            <a:picLocks noChangeAspect="1"/>
          </p:cNvPicPr>
          <p:nvPr/>
        </p:nvPicPr>
        <p:blipFill>
          <a:blip r:embed="rId4" cstate="email">
            <a:clrChange>
              <a:clrFrom>
                <a:srgbClr val="FFFFFF"/>
              </a:clrFrom>
              <a:clrTo>
                <a:srgbClr val="FFFFFF">
                  <a:alpha val="0"/>
                </a:srgbClr>
              </a:clrTo>
            </a:clrChange>
            <a:extLst>
              <a:ext uri="{28A0092B-C50C-407E-A947-70E740481C1C}">
                <a14:useLocalDpi xmlns:a14="http://schemas.microsoft.com/office/drawing/2010/main"/>
              </a:ext>
            </a:extLst>
          </a:blip>
          <a:stretch>
            <a:fillRect/>
          </a:stretch>
        </p:blipFill>
        <p:spPr>
          <a:xfrm>
            <a:off x="45822" y="0"/>
            <a:ext cx="726948" cy="809244"/>
          </a:xfrm>
          <a:prstGeom prst="rect">
            <a:avLst/>
          </a:prstGeom>
        </p:spPr>
      </p:pic>
      <p:pic>
        <p:nvPicPr>
          <p:cNvPr id="23" name="图片 22" descr="t01ba06cde52fe6b96e.png"/>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460612" y="1591136"/>
            <a:ext cx="1890000" cy="1890000"/>
          </a:xfrm>
          <a:prstGeom prst="rect">
            <a:avLst/>
          </a:prstGeom>
        </p:spPr>
      </p:pic>
      <p:pic>
        <p:nvPicPr>
          <p:cNvPr id="25" name="图片 24" descr="t013842aacb50cc43dd.png"/>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2573930" y="1591136"/>
            <a:ext cx="1890000" cy="1890000"/>
          </a:xfrm>
          <a:prstGeom prst="rect">
            <a:avLst/>
          </a:prstGeom>
        </p:spPr>
      </p:pic>
      <p:pic>
        <p:nvPicPr>
          <p:cNvPr id="26" name="图片 25" descr="t017153dce8cf155d39.png"/>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4687249" y="1591136"/>
            <a:ext cx="1890000" cy="1890000"/>
          </a:xfrm>
          <a:prstGeom prst="rect">
            <a:avLst/>
          </a:prstGeom>
        </p:spPr>
      </p:pic>
      <p:pic>
        <p:nvPicPr>
          <p:cNvPr id="34" name="图片 33" descr="t01810618c391f80e10.png"/>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a:off x="6800567" y="1591136"/>
            <a:ext cx="1890000" cy="1890000"/>
          </a:xfrm>
          <a:prstGeom prst="rect">
            <a:avLst/>
          </a:prstGeom>
        </p:spPr>
      </p:pic>
    </p:spTree>
    <p:custDataLst>
      <p:tags r:id="rId1"/>
    </p:custData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文本框 3"/>
          <p:cNvSpPr txBox="1"/>
          <p:nvPr/>
        </p:nvSpPr>
        <p:spPr>
          <a:xfrm>
            <a:off x="717251" y="299822"/>
            <a:ext cx="1103498" cy="438581"/>
          </a:xfrm>
          <a:prstGeom prst="rect">
            <a:avLst/>
          </a:prstGeom>
          <a:noFill/>
        </p:spPr>
        <p:txBody>
          <a:bodyPr wrap="square" lIns="68580" tIns="34290" rIns="68580" bIns="34290" rtlCol="0">
            <a:spAutoFit/>
          </a:bodyPr>
          <a:lstStyle/>
          <a:p>
            <a:r>
              <a:rPr lang="zh-CN" altLang="en-US" sz="2400" dirty="0">
                <a:solidFill>
                  <a:srgbClr val="33BEF2"/>
                </a:solidFill>
              </a:rPr>
              <a:t>我会写</a:t>
            </a:r>
          </a:p>
        </p:txBody>
      </p:sp>
      <p:pic>
        <p:nvPicPr>
          <p:cNvPr id="9" name="图片 8"/>
          <p:cNvPicPr>
            <a:picLocks noChangeAspect="1"/>
          </p:cNvPicPr>
          <p:nvPr/>
        </p:nvPicPr>
        <p:blipFill>
          <a:blip r:embed="rId4" cstate="email">
            <a:clrChange>
              <a:clrFrom>
                <a:srgbClr val="FFFFFF"/>
              </a:clrFrom>
              <a:clrTo>
                <a:srgbClr val="FFFFFF">
                  <a:alpha val="0"/>
                </a:srgbClr>
              </a:clrTo>
            </a:clrChange>
            <a:extLst>
              <a:ext uri="{28A0092B-C50C-407E-A947-70E740481C1C}">
                <a14:useLocalDpi xmlns:a14="http://schemas.microsoft.com/office/drawing/2010/main"/>
              </a:ext>
            </a:extLst>
          </a:blip>
          <a:stretch>
            <a:fillRect/>
          </a:stretch>
        </p:blipFill>
        <p:spPr>
          <a:xfrm>
            <a:off x="45822" y="0"/>
            <a:ext cx="726948" cy="809244"/>
          </a:xfrm>
          <a:prstGeom prst="rect">
            <a:avLst/>
          </a:prstGeom>
        </p:spPr>
      </p:pic>
      <p:pic>
        <p:nvPicPr>
          <p:cNvPr id="12" name="图片 11" descr="t01ed41af517825aaa9.png"/>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342047" y="1664865"/>
            <a:ext cx="1890000" cy="1890000"/>
          </a:xfrm>
          <a:prstGeom prst="rect">
            <a:avLst/>
          </a:prstGeom>
        </p:spPr>
      </p:pic>
      <p:pic>
        <p:nvPicPr>
          <p:cNvPr id="13" name="图片 12" descr="t010d735b580b7480a6.png"/>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6903114" y="1664865"/>
            <a:ext cx="1890000" cy="1890000"/>
          </a:xfrm>
          <a:prstGeom prst="rect">
            <a:avLst/>
          </a:prstGeom>
        </p:spPr>
      </p:pic>
      <p:pic>
        <p:nvPicPr>
          <p:cNvPr id="14" name="图片 13" descr="t01568fe526201bf3eb.png"/>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2529069" y="1664865"/>
            <a:ext cx="1890000" cy="1890000"/>
          </a:xfrm>
          <a:prstGeom prst="rect">
            <a:avLst/>
          </a:prstGeom>
        </p:spPr>
      </p:pic>
      <p:pic>
        <p:nvPicPr>
          <p:cNvPr id="3" name="图片 2" descr="t0111bf002d61ce7657"/>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a:off x="4733926" y="1664971"/>
            <a:ext cx="1901666" cy="1901666"/>
          </a:xfrm>
          <a:prstGeom prst="rect">
            <a:avLst/>
          </a:prstGeom>
        </p:spPr>
      </p:pic>
    </p:spTree>
    <p:custDataLst>
      <p:tags r:id="rId1"/>
    </p:custData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文本框 3"/>
          <p:cNvSpPr txBox="1"/>
          <p:nvPr/>
        </p:nvSpPr>
        <p:spPr>
          <a:xfrm>
            <a:off x="717251" y="299822"/>
            <a:ext cx="1103498" cy="438581"/>
          </a:xfrm>
          <a:prstGeom prst="rect">
            <a:avLst/>
          </a:prstGeom>
          <a:noFill/>
        </p:spPr>
        <p:txBody>
          <a:bodyPr wrap="square" lIns="68580" tIns="34290" rIns="68580" bIns="34290" rtlCol="0">
            <a:spAutoFit/>
          </a:bodyPr>
          <a:lstStyle/>
          <a:p>
            <a:r>
              <a:rPr lang="zh-CN" altLang="en-US" sz="2400" dirty="0">
                <a:solidFill>
                  <a:srgbClr val="33BEF2"/>
                </a:solidFill>
              </a:rPr>
              <a:t>我会写</a:t>
            </a:r>
          </a:p>
        </p:txBody>
      </p:sp>
      <p:pic>
        <p:nvPicPr>
          <p:cNvPr id="9" name="图片 8"/>
          <p:cNvPicPr>
            <a:picLocks noChangeAspect="1"/>
          </p:cNvPicPr>
          <p:nvPr/>
        </p:nvPicPr>
        <p:blipFill>
          <a:blip r:embed="rId4" cstate="email">
            <a:clrChange>
              <a:clrFrom>
                <a:srgbClr val="FFFFFF"/>
              </a:clrFrom>
              <a:clrTo>
                <a:srgbClr val="FFFFFF">
                  <a:alpha val="0"/>
                </a:srgbClr>
              </a:clrTo>
            </a:clrChange>
            <a:extLst>
              <a:ext uri="{28A0092B-C50C-407E-A947-70E740481C1C}">
                <a14:useLocalDpi xmlns:a14="http://schemas.microsoft.com/office/drawing/2010/main"/>
              </a:ext>
            </a:extLst>
          </a:blip>
          <a:stretch>
            <a:fillRect/>
          </a:stretch>
        </p:blipFill>
        <p:spPr>
          <a:xfrm>
            <a:off x="45822" y="0"/>
            <a:ext cx="726948" cy="809244"/>
          </a:xfrm>
          <a:prstGeom prst="rect">
            <a:avLst/>
          </a:prstGeom>
        </p:spPr>
      </p:pic>
      <p:pic>
        <p:nvPicPr>
          <p:cNvPr id="21" name="图片 20" descr="t01cb7cd3b01af4d2a3.png"/>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6063868" y="1592100"/>
            <a:ext cx="2160000" cy="2160000"/>
          </a:xfrm>
          <a:prstGeom prst="rect">
            <a:avLst/>
          </a:prstGeom>
        </p:spPr>
      </p:pic>
      <p:pic>
        <p:nvPicPr>
          <p:cNvPr id="23" name="图片 22" descr="t01f02b06301e2d6656.png"/>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904920" y="1592100"/>
            <a:ext cx="2160000" cy="2160000"/>
          </a:xfrm>
          <a:prstGeom prst="rect">
            <a:avLst/>
          </a:prstGeom>
        </p:spPr>
      </p:pic>
      <p:pic>
        <p:nvPicPr>
          <p:cNvPr id="24" name="图片 23" descr="t01394838020101af84.png"/>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3484394" y="1592100"/>
            <a:ext cx="2160000" cy="2160000"/>
          </a:xfrm>
          <a:prstGeom prst="rect">
            <a:avLst/>
          </a:prstGeom>
        </p:spPr>
      </p:pic>
    </p:spTree>
    <p:custDataLst>
      <p:tags r:id="rId1"/>
    </p:custData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KSO_WM_DOC_GUID" val="{de9e77fd-3039-462b-b014-6f960b576bc7}"/>
</p:tagLst>
</file>

<file path=ppt/tags/tag10.xml><?xml version="1.0" encoding="utf-8"?>
<p:tagLst xmlns:a="http://schemas.openxmlformats.org/drawingml/2006/main" xmlns:r="http://schemas.openxmlformats.org/officeDocument/2006/relationships" xmlns:p="http://schemas.openxmlformats.org/presentationml/2006/main">
  <p:tag name="KSO_WM_TEMPLATE_CATEGORY" val="custom"/>
  <p:tag name="KSO_WM_TEMPLATE_INDEX" val="160394"/>
  <p:tag name="KSO_WM_TAG_VERSION" val="1.0"/>
  <p:tag name="KSO_WM_SLIDE_ID" val="custom160394_10"/>
  <p:tag name="KSO_WM_SLIDE_INDEX" val="10"/>
  <p:tag name="KSO_WM_SLIDE_ITEM_CNT" val="5"/>
  <p:tag name="KSO_WM_SLIDE_LAYOUT" val="a_l"/>
  <p:tag name="KSO_WM_SLIDE_LAYOUT_CNT" val="1_1"/>
  <p:tag name="KSO_WM_SLIDE_TYPE" val="contents"/>
  <p:tag name="KSO_WM_BEAUTIFY_FLAG" val="#wm#"/>
  <p:tag name="KSO_WM_SLIDE_POSITION" val="-1*41"/>
  <p:tag name="KSO_WM_SLIDE_SIZE" val="720*387"/>
  <p:tag name="KSO_WM_DIAGRAM_GROUP_CODE" val="l1-1"/>
</p:tagLst>
</file>

<file path=ppt/tags/tag11.xml><?xml version="1.0" encoding="utf-8"?>
<p:tagLst xmlns:a="http://schemas.openxmlformats.org/drawingml/2006/main" xmlns:r="http://schemas.openxmlformats.org/officeDocument/2006/relationships" xmlns:p="http://schemas.openxmlformats.org/presentationml/2006/main">
  <p:tag name="KSO_WM_TEMPLATE_CATEGORY" val="custom"/>
  <p:tag name="KSO_WM_TEMPLATE_INDEX" val="160394"/>
  <p:tag name="KSO_WM_TAG_VERSION" val="1.0"/>
  <p:tag name="KSO_WM_SLIDE_ID" val="custom160394_10"/>
  <p:tag name="KSO_WM_SLIDE_INDEX" val="10"/>
  <p:tag name="KSO_WM_SLIDE_ITEM_CNT" val="5"/>
  <p:tag name="KSO_WM_SLIDE_LAYOUT" val="a_l"/>
  <p:tag name="KSO_WM_SLIDE_LAYOUT_CNT" val="1_1"/>
  <p:tag name="KSO_WM_SLIDE_TYPE" val="contents"/>
  <p:tag name="KSO_WM_BEAUTIFY_FLAG" val="#wm#"/>
  <p:tag name="KSO_WM_SLIDE_POSITION" val="-1*41"/>
  <p:tag name="KSO_WM_SLIDE_SIZE" val="720*387"/>
  <p:tag name="KSO_WM_DIAGRAM_GROUP_CODE" val="l1-1"/>
</p:tagLst>
</file>

<file path=ppt/tags/tag12.xml><?xml version="1.0" encoding="utf-8"?>
<p:tagLst xmlns:a="http://schemas.openxmlformats.org/drawingml/2006/main" xmlns:r="http://schemas.openxmlformats.org/officeDocument/2006/relationships" xmlns:p="http://schemas.openxmlformats.org/presentationml/2006/main">
  <p:tag name="KSO_WM_TEMPLATE_CATEGORY" val="custom"/>
  <p:tag name="KSO_WM_TEMPLATE_INDEX" val="160394"/>
  <p:tag name="KSO_WM_TAG_VERSION" val="1.0"/>
  <p:tag name="KSO_WM_SLIDE_ID" val="custom160394_10"/>
  <p:tag name="KSO_WM_SLIDE_INDEX" val="10"/>
  <p:tag name="KSO_WM_SLIDE_ITEM_CNT" val="5"/>
  <p:tag name="KSO_WM_SLIDE_LAYOUT" val="a_l"/>
  <p:tag name="KSO_WM_SLIDE_LAYOUT_CNT" val="1_1"/>
  <p:tag name="KSO_WM_SLIDE_TYPE" val="contents"/>
  <p:tag name="KSO_WM_BEAUTIFY_FLAG" val="#wm#"/>
  <p:tag name="KSO_WM_SLIDE_POSITION" val="-1*41"/>
  <p:tag name="KSO_WM_SLIDE_SIZE" val="720*387"/>
  <p:tag name="KSO_WM_DIAGRAM_GROUP_CODE" val="l1-1"/>
</p:tagLst>
</file>

<file path=ppt/tags/tag13.xml><?xml version="1.0" encoding="utf-8"?>
<p:tagLst xmlns:a="http://schemas.openxmlformats.org/drawingml/2006/main" xmlns:r="http://schemas.openxmlformats.org/officeDocument/2006/relationships" xmlns:p="http://schemas.openxmlformats.org/presentationml/2006/main">
  <p:tag name="KSO_WM_TEMPLATE_CATEGORY" val="custom"/>
  <p:tag name="KSO_WM_TEMPLATE_INDEX" val="160394"/>
  <p:tag name="KSO_WM_TAG_VERSION" val="1.0"/>
  <p:tag name="KSO_WM_SLIDE_ID" val="custom160394_10"/>
  <p:tag name="KSO_WM_SLIDE_INDEX" val="10"/>
  <p:tag name="KSO_WM_SLIDE_ITEM_CNT" val="5"/>
  <p:tag name="KSO_WM_SLIDE_LAYOUT" val="a_l"/>
  <p:tag name="KSO_WM_SLIDE_LAYOUT_CNT" val="1_1"/>
  <p:tag name="KSO_WM_SLIDE_TYPE" val="contents"/>
  <p:tag name="KSO_WM_BEAUTIFY_FLAG" val="#wm#"/>
  <p:tag name="KSO_WM_SLIDE_POSITION" val="-1*41"/>
  <p:tag name="KSO_WM_SLIDE_SIZE" val="720*387"/>
  <p:tag name="KSO_WM_DIAGRAM_GROUP_CODE" val="l1-1"/>
</p:tagLst>
</file>

<file path=ppt/tags/tag14.xml><?xml version="1.0" encoding="utf-8"?>
<p:tagLst xmlns:a="http://schemas.openxmlformats.org/drawingml/2006/main" xmlns:r="http://schemas.openxmlformats.org/officeDocument/2006/relationships" xmlns:p="http://schemas.openxmlformats.org/presentationml/2006/main">
  <p:tag name="KSO_WM_TEMPLATE_CATEGORY" val="custom"/>
  <p:tag name="KSO_WM_TEMPLATE_INDEX" val="160394"/>
  <p:tag name="KSO_WM_TAG_VERSION" val="1.0"/>
  <p:tag name="KSO_WM_SLIDE_ID" val="custom160394_10"/>
  <p:tag name="KSO_WM_SLIDE_INDEX" val="10"/>
  <p:tag name="KSO_WM_SLIDE_ITEM_CNT" val="5"/>
  <p:tag name="KSO_WM_SLIDE_LAYOUT" val="a_l"/>
  <p:tag name="KSO_WM_SLIDE_LAYOUT_CNT" val="1_1"/>
  <p:tag name="KSO_WM_SLIDE_TYPE" val="contents"/>
  <p:tag name="KSO_WM_BEAUTIFY_FLAG" val="#wm#"/>
  <p:tag name="KSO_WM_SLIDE_POSITION" val="-1*41"/>
  <p:tag name="KSO_WM_SLIDE_SIZE" val="720*387"/>
  <p:tag name="KSO_WM_DIAGRAM_GROUP_CODE" val="l1-1"/>
</p:tagLst>
</file>

<file path=ppt/tags/tag15.xml><?xml version="1.0" encoding="utf-8"?>
<p:tagLst xmlns:a="http://schemas.openxmlformats.org/drawingml/2006/main" xmlns:r="http://schemas.openxmlformats.org/officeDocument/2006/relationships" xmlns:p="http://schemas.openxmlformats.org/presentationml/2006/main">
  <p:tag name="KSO_WM_TEMPLATE_CATEGORY" val="custom"/>
  <p:tag name="KSO_WM_TEMPLATE_INDEX" val="160394"/>
  <p:tag name="KSO_WM_TAG_VERSION" val="1.0"/>
  <p:tag name="KSO_WM_SLIDE_ID" val="custom160394_10"/>
  <p:tag name="KSO_WM_SLIDE_INDEX" val="10"/>
  <p:tag name="KSO_WM_SLIDE_ITEM_CNT" val="5"/>
  <p:tag name="KSO_WM_SLIDE_LAYOUT" val="a_l"/>
  <p:tag name="KSO_WM_SLIDE_LAYOUT_CNT" val="1_1"/>
  <p:tag name="KSO_WM_SLIDE_TYPE" val="contents"/>
  <p:tag name="KSO_WM_BEAUTIFY_FLAG" val="#wm#"/>
  <p:tag name="KSO_WM_SLIDE_POSITION" val="-1*41"/>
  <p:tag name="KSO_WM_SLIDE_SIZE" val="720*387"/>
  <p:tag name="KSO_WM_DIAGRAM_GROUP_CODE" val="l1-1"/>
</p:tagLst>
</file>

<file path=ppt/tags/tag16.xml><?xml version="1.0" encoding="utf-8"?>
<p:tagLst xmlns:a="http://schemas.openxmlformats.org/drawingml/2006/main" xmlns:r="http://schemas.openxmlformats.org/officeDocument/2006/relationships" xmlns:p="http://schemas.openxmlformats.org/presentationml/2006/main">
  <p:tag name="KSO_WM_TEMPLATE_CATEGORY" val="custom"/>
  <p:tag name="KSO_WM_TEMPLATE_INDEX" val="160394"/>
  <p:tag name="KSO_WM_TAG_VERSION" val="1.0"/>
  <p:tag name="KSO_WM_SLIDE_ID" val="custom160394_10"/>
  <p:tag name="KSO_WM_SLIDE_INDEX" val="10"/>
  <p:tag name="KSO_WM_SLIDE_ITEM_CNT" val="5"/>
  <p:tag name="KSO_WM_SLIDE_LAYOUT" val="a_l"/>
  <p:tag name="KSO_WM_SLIDE_LAYOUT_CNT" val="1_1"/>
  <p:tag name="KSO_WM_SLIDE_TYPE" val="contents"/>
  <p:tag name="KSO_WM_BEAUTIFY_FLAG" val="#wm#"/>
  <p:tag name="KSO_WM_SLIDE_POSITION" val="-1*41"/>
  <p:tag name="KSO_WM_SLIDE_SIZE" val="720*387"/>
  <p:tag name="KSO_WM_DIAGRAM_GROUP_CODE" val="l1-1"/>
</p:tagLst>
</file>

<file path=ppt/tags/tag17.xml><?xml version="1.0" encoding="utf-8"?>
<p:tagLst xmlns:a="http://schemas.openxmlformats.org/drawingml/2006/main" xmlns:r="http://schemas.openxmlformats.org/officeDocument/2006/relationships" xmlns:p="http://schemas.openxmlformats.org/presentationml/2006/main">
  <p:tag name="KSO_WM_TEMPLATE_CATEGORY" val="custom"/>
  <p:tag name="KSO_WM_TEMPLATE_INDEX" val="160394"/>
  <p:tag name="KSO_WM_TAG_VERSION" val="1.0"/>
  <p:tag name="KSO_WM_SLIDE_ID" val="custom160394_10"/>
  <p:tag name="KSO_WM_SLIDE_INDEX" val="10"/>
  <p:tag name="KSO_WM_SLIDE_ITEM_CNT" val="5"/>
  <p:tag name="KSO_WM_SLIDE_LAYOUT" val="a_l"/>
  <p:tag name="KSO_WM_SLIDE_LAYOUT_CNT" val="1_1"/>
  <p:tag name="KSO_WM_SLIDE_TYPE" val="contents"/>
  <p:tag name="KSO_WM_BEAUTIFY_FLAG" val="#wm#"/>
  <p:tag name="KSO_WM_SLIDE_POSITION" val="-1*41"/>
  <p:tag name="KSO_WM_SLIDE_SIZE" val="720*387"/>
  <p:tag name="KSO_WM_DIAGRAM_GROUP_CODE" val="l1-1"/>
</p:tagLst>
</file>

<file path=ppt/tags/tag18.xml><?xml version="1.0" encoding="utf-8"?>
<p:tagLst xmlns:a="http://schemas.openxmlformats.org/drawingml/2006/main" xmlns:r="http://schemas.openxmlformats.org/officeDocument/2006/relationships" xmlns:p="http://schemas.openxmlformats.org/presentationml/2006/main">
  <p:tag name="KSO_WM_TEMPLATE_CATEGORY" val="custom"/>
  <p:tag name="KSO_WM_TEMPLATE_INDEX" val="160394"/>
  <p:tag name="KSO_WM_TAG_VERSION" val="1.0"/>
  <p:tag name="KSO_WM_SLIDE_ID" val="custom160394_10"/>
  <p:tag name="KSO_WM_SLIDE_INDEX" val="10"/>
  <p:tag name="KSO_WM_SLIDE_ITEM_CNT" val="5"/>
  <p:tag name="KSO_WM_SLIDE_LAYOUT" val="a_l"/>
  <p:tag name="KSO_WM_SLIDE_LAYOUT_CNT" val="1_1"/>
  <p:tag name="KSO_WM_SLIDE_TYPE" val="contents"/>
  <p:tag name="KSO_WM_BEAUTIFY_FLAG" val="#wm#"/>
  <p:tag name="KSO_WM_SLIDE_POSITION" val="-1*41"/>
  <p:tag name="KSO_WM_SLIDE_SIZE" val="720*387"/>
  <p:tag name="KSO_WM_DIAGRAM_GROUP_CODE" val="l1-1"/>
</p:tagLst>
</file>

<file path=ppt/tags/tag19.xml><?xml version="1.0" encoding="utf-8"?>
<p:tagLst xmlns:a="http://schemas.openxmlformats.org/drawingml/2006/main" xmlns:r="http://schemas.openxmlformats.org/officeDocument/2006/relationships" xmlns:p="http://schemas.openxmlformats.org/presentationml/2006/main">
  <p:tag name="KSO_WM_TEMPLATE_CATEGORY" val="custom"/>
  <p:tag name="KSO_WM_TEMPLATE_INDEX" val="160394"/>
  <p:tag name="KSO_WM_TAG_VERSION" val="1.0"/>
  <p:tag name="KSO_WM_SLIDE_ID" val="custom160394_10"/>
  <p:tag name="KSO_WM_SLIDE_INDEX" val="10"/>
  <p:tag name="KSO_WM_SLIDE_ITEM_CNT" val="5"/>
  <p:tag name="KSO_WM_SLIDE_LAYOUT" val="a_l"/>
  <p:tag name="KSO_WM_SLIDE_LAYOUT_CNT" val="1_1"/>
  <p:tag name="KSO_WM_SLIDE_TYPE" val="contents"/>
  <p:tag name="KSO_WM_BEAUTIFY_FLAG" val="#wm#"/>
  <p:tag name="KSO_WM_SLIDE_POSITION" val="-1*41"/>
  <p:tag name="KSO_WM_SLIDE_SIZE" val="720*387"/>
  <p:tag name="KSO_WM_DIAGRAM_GROUP_CODE" val="l1-1"/>
</p:tagLst>
</file>

<file path=ppt/tags/tag2.xml><?xml version="1.0" encoding="utf-8"?>
<p:tagLst xmlns:a="http://schemas.openxmlformats.org/drawingml/2006/main" xmlns:r="http://schemas.openxmlformats.org/officeDocument/2006/relationships" xmlns:p="http://schemas.openxmlformats.org/presentationml/2006/main">
  <p:tag name="KSO_WM_TEMPLATE_CATEGORY" val="custom"/>
  <p:tag name="KSO_WM_TEMPLATE_INDEX" val="160394"/>
  <p:tag name="KSO_WM_TAG_VERSION" val="1.0"/>
  <p:tag name="KSO_WM_SLIDE_ID" val="custom160394_2"/>
  <p:tag name="KSO_WM_SLIDE_INDEX" val="2"/>
  <p:tag name="KSO_WM_SLIDE_ITEM_CNT" val="1"/>
  <p:tag name="KSO_WM_SLIDE_LAYOUT" val="a_f"/>
  <p:tag name="KSO_WM_SLIDE_LAYOUT_CNT" val="1_1"/>
  <p:tag name="KSO_WM_SLIDE_TYPE" val="text"/>
  <p:tag name="KSO_WM_BEAUTIFY_FLAG" val="#wm#"/>
  <p:tag name="KSO_WM_SLIDE_POSITION" val="66*116"/>
  <p:tag name="KSO_WM_SLIDE_SIZE" val="828*370"/>
</p:tagLst>
</file>

<file path=ppt/tags/tag20.xml><?xml version="1.0" encoding="utf-8"?>
<p:tagLst xmlns:a="http://schemas.openxmlformats.org/drawingml/2006/main" xmlns:r="http://schemas.openxmlformats.org/officeDocument/2006/relationships" xmlns:p="http://schemas.openxmlformats.org/presentationml/2006/main">
  <p:tag name="KSO_WM_TEMPLATE_CATEGORY" val="custom"/>
  <p:tag name="KSO_WM_TEMPLATE_INDEX" val="160394"/>
  <p:tag name="KSO_WM_TAG_VERSION" val="1.0"/>
  <p:tag name="KSO_WM_SLIDE_ID" val="custom160394_10"/>
  <p:tag name="KSO_WM_SLIDE_INDEX" val="10"/>
  <p:tag name="KSO_WM_SLIDE_ITEM_CNT" val="5"/>
  <p:tag name="KSO_WM_SLIDE_LAYOUT" val="a_l"/>
  <p:tag name="KSO_WM_SLIDE_LAYOUT_CNT" val="1_1"/>
  <p:tag name="KSO_WM_SLIDE_TYPE" val="contents"/>
  <p:tag name="KSO_WM_BEAUTIFY_FLAG" val="#wm#"/>
  <p:tag name="KSO_WM_SLIDE_POSITION" val="-1*41"/>
  <p:tag name="KSO_WM_SLIDE_SIZE" val="720*387"/>
  <p:tag name="KSO_WM_DIAGRAM_GROUP_CODE" val="l1-1"/>
</p:tagLst>
</file>

<file path=ppt/tags/tag21.xml><?xml version="1.0" encoding="utf-8"?>
<p:tagLst xmlns:a="http://schemas.openxmlformats.org/drawingml/2006/main" xmlns:r="http://schemas.openxmlformats.org/officeDocument/2006/relationships" xmlns:p="http://schemas.openxmlformats.org/presentationml/2006/main">
  <p:tag name="KSO_WM_TEMPLATE_CATEGORY" val="custom"/>
  <p:tag name="KSO_WM_TEMPLATE_INDEX" val="160394"/>
  <p:tag name="KSO_WM_TAG_VERSION" val="1.0"/>
  <p:tag name="KSO_WM_SLIDE_ID" val="custom160394_10"/>
  <p:tag name="KSO_WM_SLIDE_INDEX" val="10"/>
  <p:tag name="KSO_WM_SLIDE_ITEM_CNT" val="5"/>
  <p:tag name="KSO_WM_SLIDE_LAYOUT" val="a_l"/>
  <p:tag name="KSO_WM_SLIDE_LAYOUT_CNT" val="1_1"/>
  <p:tag name="KSO_WM_SLIDE_TYPE" val="contents"/>
  <p:tag name="KSO_WM_BEAUTIFY_FLAG" val="#wm#"/>
  <p:tag name="KSO_WM_SLIDE_POSITION" val="-1*41"/>
  <p:tag name="KSO_WM_SLIDE_SIZE" val="720*387"/>
  <p:tag name="KSO_WM_DIAGRAM_GROUP_CODE" val="l1-1"/>
</p:tagLst>
</file>

<file path=ppt/tags/tag22.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160394"/>
</p:tagLst>
</file>

<file path=ppt/tags/tag23.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160394"/>
</p:tagLst>
</file>

<file path=ppt/tags/tag24.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160394"/>
</p:tagLst>
</file>

<file path=ppt/tags/tag25.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160394"/>
</p:tagLst>
</file>

<file path=ppt/tags/tag26.xml><?xml version="1.0" encoding="utf-8"?>
<p:tagLst xmlns:a="http://schemas.openxmlformats.org/drawingml/2006/main" xmlns:r="http://schemas.openxmlformats.org/officeDocument/2006/relationships" xmlns:p="http://schemas.openxmlformats.org/presentationml/2006/main">
  <p:tag name="KSO_WM_TEMPLATE_CATEGORY" val="custom"/>
  <p:tag name="KSO_WM_TEMPLATE_INDEX" val="160394"/>
  <p:tag name="KSO_WM_TAG_VERSION" val="1.0"/>
  <p:tag name="KSO_WM_SLIDE_ID" val="custom160394_5"/>
  <p:tag name="KSO_WM_SLIDE_INDEX" val="5"/>
  <p:tag name="KSO_WM_SLIDE_ITEM_CNT" val="2"/>
  <p:tag name="KSO_WM_SLIDE_LAYOUT" val="a_f_d"/>
  <p:tag name="KSO_WM_SLIDE_LAYOUT_CNT" val="1_1_1"/>
  <p:tag name="KSO_WM_SLIDE_TYPE" val="text"/>
  <p:tag name="KSO_WM_BEAUTIFY_FLAG" val="#wm#"/>
  <p:tag name="KSO_WM_SLIDE_POSITION" val="122*102"/>
  <p:tag name="KSO_WM_SLIDE_SIZE" val="715*410"/>
</p:tagLst>
</file>

<file path=ppt/tags/tag27.xml><?xml version="1.0" encoding="utf-8"?>
<p:tagLst xmlns:a="http://schemas.openxmlformats.org/drawingml/2006/main" xmlns:r="http://schemas.openxmlformats.org/officeDocument/2006/relationships" xmlns:p="http://schemas.openxmlformats.org/presentationml/2006/main">
  <p:tag name="KSO_WM_TEMPLATE_CATEGORY" val="custom"/>
  <p:tag name="KSO_WM_TEMPLATE_INDEX" val="160394"/>
  <p:tag name="KSO_WM_TAG_VERSION" val="1.0"/>
  <p:tag name="KSO_WM_SLIDE_ID" val="custom160394_5"/>
  <p:tag name="KSO_WM_SLIDE_INDEX" val="5"/>
  <p:tag name="KSO_WM_SLIDE_ITEM_CNT" val="2"/>
  <p:tag name="KSO_WM_SLIDE_LAYOUT" val="a_f_d"/>
  <p:tag name="KSO_WM_SLIDE_LAYOUT_CNT" val="1_1_1"/>
  <p:tag name="KSO_WM_SLIDE_TYPE" val="text"/>
  <p:tag name="KSO_WM_BEAUTIFY_FLAG" val="#wm#"/>
  <p:tag name="KSO_WM_SLIDE_POSITION" val="122*102"/>
  <p:tag name="KSO_WM_SLIDE_SIZE" val="715*410"/>
</p:tagLst>
</file>

<file path=ppt/tags/tag28.xml><?xml version="1.0" encoding="utf-8"?>
<p:tagLst xmlns:a="http://schemas.openxmlformats.org/drawingml/2006/main" xmlns:r="http://schemas.openxmlformats.org/officeDocument/2006/relationships" xmlns:p="http://schemas.openxmlformats.org/presentationml/2006/main">
  <p:tag name="KSO_WM_TEMPLATE_CATEGORY" val="custom"/>
  <p:tag name="KSO_WM_TEMPLATE_INDEX" val="160394"/>
  <p:tag name="KSO_WM_TAG_VERSION" val="1.0"/>
  <p:tag name="KSO_WM_SLIDE_ID" val="custom160394_10"/>
  <p:tag name="KSO_WM_SLIDE_INDEX" val="10"/>
  <p:tag name="KSO_WM_SLIDE_ITEM_CNT" val="5"/>
  <p:tag name="KSO_WM_SLIDE_LAYOUT" val="a_l"/>
  <p:tag name="KSO_WM_SLIDE_LAYOUT_CNT" val="1_1"/>
  <p:tag name="KSO_WM_SLIDE_TYPE" val="contents"/>
  <p:tag name="KSO_WM_BEAUTIFY_FLAG" val="#wm#"/>
  <p:tag name="KSO_WM_SLIDE_POSITION" val="-1*41"/>
  <p:tag name="KSO_WM_SLIDE_SIZE" val="720*387"/>
  <p:tag name="KSO_WM_DIAGRAM_GROUP_CODE" val="l1-1"/>
</p:tagLst>
</file>

<file path=ppt/tags/tag29.xml><?xml version="1.0" encoding="utf-8"?>
<p:tagLst xmlns:a="http://schemas.openxmlformats.org/drawingml/2006/main" xmlns:r="http://schemas.openxmlformats.org/officeDocument/2006/relationships" xmlns:p="http://schemas.openxmlformats.org/presentationml/2006/main">
  <p:tag name="KSO_WM_TEMPLATE_CATEGORY" val="custom"/>
  <p:tag name="KSO_WM_TEMPLATE_INDEX" val="160394"/>
  <p:tag name="KSO_WM_TAG_VERSION" val="1.0"/>
  <p:tag name="KSO_WM_SLIDE_ID" val="custom160394_10"/>
  <p:tag name="KSO_WM_SLIDE_INDEX" val="10"/>
  <p:tag name="KSO_WM_SLIDE_ITEM_CNT" val="5"/>
  <p:tag name="KSO_WM_SLIDE_LAYOUT" val="a_l"/>
  <p:tag name="KSO_WM_SLIDE_LAYOUT_CNT" val="1_1"/>
  <p:tag name="KSO_WM_SLIDE_TYPE" val="contents"/>
  <p:tag name="KSO_WM_BEAUTIFY_FLAG" val="#wm#"/>
  <p:tag name="KSO_WM_SLIDE_POSITION" val="-1*41"/>
  <p:tag name="KSO_WM_SLIDE_SIZE" val="720*387"/>
  <p:tag name="KSO_WM_DIAGRAM_GROUP_CODE" val="l1-1"/>
</p:tagLst>
</file>

<file path=ppt/tags/tag3.xml><?xml version="1.0" encoding="utf-8"?>
<p:tagLst xmlns:a="http://schemas.openxmlformats.org/drawingml/2006/main" xmlns:r="http://schemas.openxmlformats.org/officeDocument/2006/relationships" xmlns:p="http://schemas.openxmlformats.org/presentationml/2006/main">
  <p:tag name="KSO_WM_TEMPLATE_CATEGORY" val="custom"/>
  <p:tag name="KSO_WM_TEMPLATE_INDEX" val="160394"/>
  <p:tag name="KSO_WM_TAG_VERSION" val="1.0"/>
  <p:tag name="KSO_WM_SLIDE_ID" val="custom160394_2"/>
  <p:tag name="KSO_WM_SLIDE_INDEX" val="2"/>
  <p:tag name="KSO_WM_SLIDE_ITEM_CNT" val="1"/>
  <p:tag name="KSO_WM_SLIDE_LAYOUT" val="a_f"/>
  <p:tag name="KSO_WM_SLIDE_LAYOUT_CNT" val="1_1"/>
  <p:tag name="KSO_WM_SLIDE_TYPE" val="text"/>
  <p:tag name="KSO_WM_BEAUTIFY_FLAG" val="#wm#"/>
  <p:tag name="KSO_WM_SLIDE_POSITION" val="66*116"/>
  <p:tag name="KSO_WM_SLIDE_SIZE" val="828*370"/>
</p:tagLst>
</file>

<file path=ppt/tags/tag30.xml><?xml version="1.0" encoding="utf-8"?>
<p:tagLst xmlns:a="http://schemas.openxmlformats.org/drawingml/2006/main" xmlns:r="http://schemas.openxmlformats.org/officeDocument/2006/relationships" xmlns:p="http://schemas.openxmlformats.org/presentationml/2006/main">
  <p:tag name="KSO_WM_TEMPLATE_CATEGORY" val="custom"/>
  <p:tag name="KSO_WM_TEMPLATE_INDEX" val="160394"/>
  <p:tag name="KSO_WM_TAG_VERSION" val="1.0"/>
  <p:tag name="KSO_WM_SLIDE_ID" val="custom160394_10"/>
  <p:tag name="KSO_WM_SLIDE_INDEX" val="10"/>
  <p:tag name="KSO_WM_SLIDE_ITEM_CNT" val="5"/>
  <p:tag name="KSO_WM_SLIDE_LAYOUT" val="a_l"/>
  <p:tag name="KSO_WM_SLIDE_LAYOUT_CNT" val="1_1"/>
  <p:tag name="KSO_WM_SLIDE_TYPE" val="contents"/>
  <p:tag name="KSO_WM_BEAUTIFY_FLAG" val="#wm#"/>
  <p:tag name="KSO_WM_SLIDE_POSITION" val="-1*41"/>
  <p:tag name="KSO_WM_SLIDE_SIZE" val="720*387"/>
  <p:tag name="KSO_WM_DIAGRAM_GROUP_CODE" val="l1-1"/>
</p:tagLst>
</file>

<file path=ppt/tags/tag31.xml><?xml version="1.0" encoding="utf-8"?>
<p:tagLst xmlns:a="http://schemas.openxmlformats.org/drawingml/2006/main" xmlns:r="http://schemas.openxmlformats.org/officeDocument/2006/relationships" xmlns:p="http://schemas.openxmlformats.org/presentationml/2006/main">
  <p:tag name="KSO_WM_TEMPLATE_CATEGORY" val="custom"/>
  <p:tag name="KSO_WM_TEMPLATE_INDEX" val="160394"/>
  <p:tag name="KSO_WM_TAG_VERSION" val="1.0"/>
  <p:tag name="KSO_WM_SLIDE_ID" val="custom160394_5"/>
  <p:tag name="KSO_WM_SLIDE_INDEX" val="5"/>
  <p:tag name="KSO_WM_SLIDE_ITEM_CNT" val="2"/>
  <p:tag name="KSO_WM_SLIDE_LAYOUT" val="a_f_d"/>
  <p:tag name="KSO_WM_SLIDE_LAYOUT_CNT" val="1_1_1"/>
  <p:tag name="KSO_WM_SLIDE_TYPE" val="text"/>
  <p:tag name="KSO_WM_BEAUTIFY_FLAG" val="#wm#"/>
  <p:tag name="KSO_WM_SLIDE_POSITION" val="122*102"/>
  <p:tag name="KSO_WM_SLIDE_SIZE" val="715*410"/>
</p:tagLst>
</file>

<file path=ppt/tags/tag32.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160394"/>
</p:tagLst>
</file>

<file path=ppt/tags/tag4.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160394"/>
</p:tagLst>
</file>

<file path=ppt/tags/tag5.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160394"/>
</p:tagLst>
</file>

<file path=ppt/tags/tag6.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160394"/>
</p:tagLst>
</file>

<file path=ppt/tags/tag7.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160394"/>
</p:tagLst>
</file>

<file path=ppt/tags/tag8.xml><?xml version="1.0" encoding="utf-8"?>
<p:tagLst xmlns:a="http://schemas.openxmlformats.org/drawingml/2006/main" xmlns:r="http://schemas.openxmlformats.org/officeDocument/2006/relationships" xmlns:p="http://schemas.openxmlformats.org/presentationml/2006/main">
  <p:tag name="KSO_WM_TEMPLATE_CATEGORY" val="custom"/>
  <p:tag name="KSO_WM_TEMPLATE_INDEX" val="160394"/>
  <p:tag name="KSO_WM_TAG_VERSION" val="1.0"/>
  <p:tag name="KSO_WM_SLIDE_ID" val="custom160394_10"/>
  <p:tag name="KSO_WM_SLIDE_INDEX" val="10"/>
  <p:tag name="KSO_WM_SLIDE_ITEM_CNT" val="5"/>
  <p:tag name="KSO_WM_SLIDE_LAYOUT" val="a_l"/>
  <p:tag name="KSO_WM_SLIDE_LAYOUT_CNT" val="1_1"/>
  <p:tag name="KSO_WM_SLIDE_TYPE" val="contents"/>
  <p:tag name="KSO_WM_BEAUTIFY_FLAG" val="#wm#"/>
  <p:tag name="KSO_WM_SLIDE_POSITION" val="-1*41"/>
  <p:tag name="KSO_WM_SLIDE_SIZE" val="720*387"/>
  <p:tag name="KSO_WM_DIAGRAM_GROUP_CODE" val="l1-1"/>
</p:tagLst>
</file>

<file path=ppt/tags/tag9.xml><?xml version="1.0" encoding="utf-8"?>
<p:tagLst xmlns:a="http://schemas.openxmlformats.org/drawingml/2006/main" xmlns:r="http://schemas.openxmlformats.org/officeDocument/2006/relationships" xmlns:p="http://schemas.openxmlformats.org/presentationml/2006/main">
  <p:tag name="KSO_WM_TEMPLATE_CATEGORY" val="custom"/>
  <p:tag name="KSO_WM_TEMPLATE_INDEX" val="160394"/>
  <p:tag name="KSO_WM_TAG_VERSION" val="1.0"/>
  <p:tag name="KSO_WM_SLIDE_ID" val="custom160394_10"/>
  <p:tag name="KSO_WM_SLIDE_INDEX" val="10"/>
  <p:tag name="KSO_WM_SLIDE_ITEM_CNT" val="5"/>
  <p:tag name="KSO_WM_SLIDE_LAYOUT" val="a_l"/>
  <p:tag name="KSO_WM_SLIDE_LAYOUT_CNT" val="1_1"/>
  <p:tag name="KSO_WM_SLIDE_TYPE" val="contents"/>
  <p:tag name="KSO_WM_BEAUTIFY_FLAG" val="#wm#"/>
  <p:tag name="KSO_WM_SLIDE_POSITION" val="-1*41"/>
  <p:tag name="KSO_WM_SLIDE_SIZE" val="720*387"/>
  <p:tag name="KSO_WM_DIAGRAM_GROUP_CODE" val="l1-1"/>
</p:tagLst>
</file>

<file path=ppt/theme/theme1.xml><?xml version="1.0" encoding="utf-8"?>
<a:theme xmlns:a="http://schemas.openxmlformats.org/drawingml/2006/main" name="第一PPT模板网-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10</TotalTime>
  <Words>1491</Words>
  <Application>Microsoft Office PowerPoint</Application>
  <PresentationFormat>全屏显示(16:9)</PresentationFormat>
  <Paragraphs>164</Paragraphs>
  <Slides>32</Slides>
  <Notes>23</Notes>
  <HiddenSlides>0</HiddenSlides>
  <MMClips>0</MMClips>
  <ScaleCrop>false</ScaleCrop>
  <HeadingPairs>
    <vt:vector size="8" baseType="variant">
      <vt:variant>
        <vt:lpstr>已用的字体</vt:lpstr>
      </vt:variant>
      <vt:variant>
        <vt:i4>8</vt:i4>
      </vt:variant>
      <vt:variant>
        <vt:lpstr>主题</vt:lpstr>
      </vt:variant>
      <vt:variant>
        <vt:i4>2</vt:i4>
      </vt:variant>
      <vt:variant>
        <vt:lpstr>嵌入 OLE 服务器</vt:lpstr>
      </vt:variant>
      <vt:variant>
        <vt:i4>1</vt:i4>
      </vt:variant>
      <vt:variant>
        <vt:lpstr>幻灯片标题</vt:lpstr>
      </vt:variant>
      <vt:variant>
        <vt:i4>32</vt:i4>
      </vt:variant>
    </vt:vector>
  </HeadingPairs>
  <TitlesOfParts>
    <vt:vector size="43" baseType="lpstr">
      <vt:lpstr>Meiryo</vt:lpstr>
      <vt:lpstr>华文新魏</vt:lpstr>
      <vt:lpstr>楷体</vt:lpstr>
      <vt:lpstr>宋体</vt:lpstr>
      <vt:lpstr>微软雅黑</vt:lpstr>
      <vt:lpstr>Arial</vt:lpstr>
      <vt:lpstr>Calibri</vt:lpstr>
      <vt:lpstr>Calibri Light</vt:lpstr>
      <vt:lpstr>第一PPT模板网-WWW.1PPT.COM</vt:lpstr>
      <vt:lpstr>Office Theme</vt:lpstr>
      <vt:lpstr>Equation.3</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https://www.ypppt.com/</dc:title>
  <dc:subject>https://www.ypppt.com/</dc:subject>
  <dc:creator>优品PPT</dc:creator>
  <cp:keywords/>
  <cp:lastModifiedBy>kan</cp:lastModifiedBy>
  <cp:revision>2056</cp:revision>
  <dcterms:created xsi:type="dcterms:W3CDTF">2015-04-02T07:05:00Z</dcterms:created>
  <dcterms:modified xsi:type="dcterms:W3CDTF">2021-10-04T15:36:42Z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2052-11.1.0.8976</vt:lpwstr>
  </property>
</Properties>
</file>