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1"/>
  </p:notesMasterIdLst>
  <p:sldIdLst>
    <p:sldId id="297" r:id="rId3"/>
    <p:sldId id="259" r:id="rId4"/>
    <p:sldId id="270" r:id="rId5"/>
    <p:sldId id="303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21" r:id="rId17"/>
    <p:sldId id="322" r:id="rId18"/>
    <p:sldId id="319" r:id="rId19"/>
    <p:sldId id="323" r:id="rId20"/>
  </p:sldIdLst>
  <p:sldSz cx="9144000" cy="5143500" type="screen16x9"/>
  <p:notesSz cx="6858000" cy="9144000"/>
  <p:defaultTextStyle>
    <a:defPPr>
      <a:defRPr lang="zh-CN"/>
    </a:defPPr>
    <a:lvl1pPr marL="0" lvl="0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1pPr>
    <a:lvl2pPr marL="342900" lvl="1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2pPr>
    <a:lvl3pPr marL="685800" lvl="2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3pPr>
    <a:lvl4pPr marL="1028700" lvl="3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4pPr>
    <a:lvl5pPr marL="1371600" lvl="4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5pPr>
    <a:lvl6pPr marL="1714500" lvl="5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6pPr>
    <a:lvl7pPr marL="2057400" lvl="6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7pPr>
    <a:lvl8pPr marL="2400300" lvl="7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8pPr>
    <a:lvl9pPr marL="2743200" lvl="8" indent="0" algn="l" defTabSz="6858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华康方圆体W7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8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BB24"/>
    <a:srgbClr val="1C9A98"/>
    <a:srgbClr val="1B9391"/>
    <a:srgbClr val="52C9C0"/>
    <a:srgbClr val="1C9997"/>
    <a:srgbClr val="51C8BF"/>
    <a:srgbClr val="91AB88"/>
    <a:srgbClr val="B1C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2160"/>
        <p:guide pos="3828"/>
        <p:guide orient="horz" pos="1620"/>
        <p:guide pos="28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fld id="{0B51EE78-21E7-49A6-BA30-90313EC581A6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二级</a:t>
            </a:r>
          </a:p>
          <a:p>
            <a:pPr lvl="2" indent="0"/>
            <a:r>
              <a:rPr lang="zh-CN" altLang="en-US"/>
              <a:t>三级</a:t>
            </a:r>
          </a:p>
          <a:p>
            <a:pPr lvl="3" indent="0"/>
            <a:r>
              <a:rPr lang="zh-CN" altLang="en-US"/>
              <a:t>四级</a:t>
            </a:r>
          </a:p>
          <a:p>
            <a:pPr lvl="4" indent="0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fld id="{E69B0E87-6737-42AA-8671-01AB8EF14AFC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25036613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7215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10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730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11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7611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12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76600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13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1008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14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637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3379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lvl="0" algn="r"/>
              <a:t>15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3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3584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lvl="0" algn="r"/>
              <a:t>16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957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99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17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23076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0381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2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0985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3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0868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4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106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5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9598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6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7125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7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5701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8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6839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marL="0" lvl="0" indent="0" algn="r" eaLnBrk="1" latinLnBrk="0" hangingPunct="1"/>
            <a:fld id="{9A0DB2DC-4C9A-4742-B13C-FB6460FD3503}" type="slidenum">
              <a:rPr lang="zh-CN" altLang="en-US" sz="1200">
                <a:latin typeface="等线" panose="02010600030101010101" charset="-122"/>
                <a:ea typeface="等线" panose="02010600030101010101" charset="-122"/>
              </a:rPr>
              <a:pPr marL="0" lvl="0" indent="0" algn="r" eaLnBrk="1" latinLnBrk="0" hangingPunct="1"/>
              <a:t>9</a:t>
            </a:fld>
            <a:endParaRPr lang="zh-CN" altLang="en-US" sz="1200">
              <a:latin typeface="等线" panose="02010600030101010101" charset="-122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1316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hb.aicdn.com/6a03f7ee06395d2b9039f54a47833f9553961195d1a7-L2BdiF" hidden="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9" y="-47625"/>
            <a:ext cx="8741569" cy="561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任意多边形: 形状 9"/>
          <p:cNvSpPr/>
          <p:nvPr userDrawn="1"/>
        </p:nvSpPr>
        <p:spPr>
          <a:xfrm>
            <a:off x="565549" y="1"/>
            <a:ext cx="510779" cy="969169"/>
          </a:xfrm>
          <a:custGeom>
            <a:avLst/>
            <a:gdLst>
              <a:gd name="connsiteX0" fmla="*/ 34724 w 613459"/>
              <a:gd name="connsiteY0" fmla="*/ 509286 h 1493134"/>
              <a:gd name="connsiteX1" fmla="*/ 613459 w 613459"/>
              <a:gd name="connsiteY1" fmla="*/ 1493134 h 1493134"/>
              <a:gd name="connsiteX2" fmla="*/ 324091 w 613459"/>
              <a:gd name="connsiteY2" fmla="*/ 590309 h 1493134"/>
              <a:gd name="connsiteX3" fmla="*/ 324091 w 613459"/>
              <a:gd name="connsiteY3" fmla="*/ 300942 h 1493134"/>
              <a:gd name="connsiteX4" fmla="*/ 219919 w 613459"/>
              <a:gd name="connsiteY4" fmla="*/ 0 h 1493134"/>
              <a:gd name="connsiteX5" fmla="*/ 0 w 613459"/>
              <a:gd name="connsiteY5" fmla="*/ 46299 h 1493134"/>
              <a:gd name="connsiteX6" fmla="*/ 34724 w 613459"/>
              <a:gd name="connsiteY6" fmla="*/ 509286 h 149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59" h="1493134">
                <a:moveTo>
                  <a:pt x="34724" y="509286"/>
                </a:moveTo>
                <a:lnTo>
                  <a:pt x="613459" y="1493134"/>
                </a:lnTo>
                <a:lnTo>
                  <a:pt x="324091" y="590309"/>
                </a:lnTo>
                <a:lnTo>
                  <a:pt x="324091" y="300942"/>
                </a:lnTo>
                <a:lnTo>
                  <a:pt x="219919" y="0"/>
                </a:lnTo>
                <a:lnTo>
                  <a:pt x="0" y="46299"/>
                </a:lnTo>
                <a:lnTo>
                  <a:pt x="34724" y="50928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6" name="任意多边形: 形状 10"/>
          <p:cNvSpPr/>
          <p:nvPr userDrawn="1"/>
        </p:nvSpPr>
        <p:spPr>
          <a:xfrm>
            <a:off x="1163243" y="-10714"/>
            <a:ext cx="385763" cy="413147"/>
          </a:xfrm>
          <a:custGeom>
            <a:avLst/>
            <a:gdLst>
              <a:gd name="connsiteX0" fmla="*/ 462987 w 462987"/>
              <a:gd name="connsiteY0" fmla="*/ 34724 h 544010"/>
              <a:gd name="connsiteX1" fmla="*/ 300941 w 462987"/>
              <a:gd name="connsiteY1" fmla="*/ 544010 h 544010"/>
              <a:gd name="connsiteX2" fmla="*/ 0 w 462987"/>
              <a:gd name="connsiteY2" fmla="*/ 451413 h 544010"/>
              <a:gd name="connsiteX3" fmla="*/ 127321 w 462987"/>
              <a:gd name="connsiteY3" fmla="*/ 138897 h 544010"/>
              <a:gd name="connsiteX4" fmla="*/ 324091 w 462987"/>
              <a:gd name="connsiteY4" fmla="*/ 0 h 544010"/>
              <a:gd name="connsiteX5" fmla="*/ 462987 w 462987"/>
              <a:gd name="connsiteY5" fmla="*/ 34724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987" h="544010">
                <a:moveTo>
                  <a:pt x="462987" y="34724"/>
                </a:moveTo>
                <a:lnTo>
                  <a:pt x="300941" y="544010"/>
                </a:lnTo>
                <a:lnTo>
                  <a:pt x="0" y="451413"/>
                </a:lnTo>
                <a:lnTo>
                  <a:pt x="127321" y="138897"/>
                </a:lnTo>
                <a:lnTo>
                  <a:pt x="324091" y="0"/>
                </a:lnTo>
                <a:lnTo>
                  <a:pt x="462987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7" name="任意多边形: 形状 11"/>
          <p:cNvSpPr/>
          <p:nvPr userDrawn="1"/>
        </p:nvSpPr>
        <p:spPr>
          <a:xfrm>
            <a:off x="1539481" y="1"/>
            <a:ext cx="541735" cy="969169"/>
          </a:xfrm>
          <a:custGeom>
            <a:avLst/>
            <a:gdLst>
              <a:gd name="connsiteX0" fmla="*/ 544010 w 544010"/>
              <a:gd name="connsiteY0" fmla="*/ 104172 h 6724891"/>
              <a:gd name="connsiteX1" fmla="*/ 312517 w 544010"/>
              <a:gd name="connsiteY1" fmla="*/ 6724891 h 6724891"/>
              <a:gd name="connsiteX2" fmla="*/ 0 w 544010"/>
              <a:gd name="connsiteY2" fmla="*/ 6724891 h 6724891"/>
              <a:gd name="connsiteX3" fmla="*/ 0 w 544010"/>
              <a:gd name="connsiteY3" fmla="*/ 6528121 h 6724891"/>
              <a:gd name="connsiteX4" fmla="*/ 219919 w 544010"/>
              <a:gd name="connsiteY4" fmla="*/ 0 h 6724891"/>
              <a:gd name="connsiteX5" fmla="*/ 544010 w 544010"/>
              <a:gd name="connsiteY5" fmla="*/ 104172 h 672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6724891">
                <a:moveTo>
                  <a:pt x="544010" y="104172"/>
                </a:moveTo>
                <a:lnTo>
                  <a:pt x="312517" y="6724891"/>
                </a:lnTo>
                <a:lnTo>
                  <a:pt x="0" y="6724891"/>
                </a:lnTo>
                <a:lnTo>
                  <a:pt x="0" y="6528121"/>
                </a:lnTo>
                <a:lnTo>
                  <a:pt x="219919" y="0"/>
                </a:lnTo>
                <a:lnTo>
                  <a:pt x="544010" y="10417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8" name="任意多边形: 形状 12"/>
          <p:cNvSpPr/>
          <p:nvPr userDrawn="1"/>
        </p:nvSpPr>
        <p:spPr>
          <a:xfrm>
            <a:off x="2733678" y="-25003"/>
            <a:ext cx="192881" cy="547688"/>
          </a:xfrm>
          <a:custGeom>
            <a:avLst/>
            <a:gdLst>
              <a:gd name="connsiteX0" fmla="*/ 0 w 231494"/>
              <a:gd name="connsiteY0" fmla="*/ 69448 h 682906"/>
              <a:gd name="connsiteX1" fmla="*/ 69448 w 231494"/>
              <a:gd name="connsiteY1" fmla="*/ 682906 h 682906"/>
              <a:gd name="connsiteX2" fmla="*/ 231494 w 231494"/>
              <a:gd name="connsiteY2" fmla="*/ 555585 h 682906"/>
              <a:gd name="connsiteX3" fmla="*/ 162046 w 231494"/>
              <a:gd name="connsiteY3" fmla="*/ 0 h 682906"/>
              <a:gd name="connsiteX4" fmla="*/ 0 w 231494"/>
              <a:gd name="connsiteY4" fmla="*/ 69448 h 68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682906">
                <a:moveTo>
                  <a:pt x="0" y="69448"/>
                </a:moveTo>
                <a:lnTo>
                  <a:pt x="69448" y="682906"/>
                </a:lnTo>
                <a:lnTo>
                  <a:pt x="231494" y="555585"/>
                </a:lnTo>
                <a:lnTo>
                  <a:pt x="162046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9" name="任意多边形: 形状 13"/>
          <p:cNvSpPr/>
          <p:nvPr userDrawn="1"/>
        </p:nvSpPr>
        <p:spPr>
          <a:xfrm>
            <a:off x="7947423" y="-5952"/>
            <a:ext cx="384572" cy="613172"/>
          </a:xfrm>
          <a:custGeom>
            <a:avLst/>
            <a:gdLst>
              <a:gd name="connsiteX0" fmla="*/ 0 w 462987"/>
              <a:gd name="connsiteY0" fmla="*/ 34724 h 763929"/>
              <a:gd name="connsiteX1" fmla="*/ 11575 w 462987"/>
              <a:gd name="connsiteY1" fmla="*/ 763929 h 763929"/>
              <a:gd name="connsiteX2" fmla="*/ 439838 w 462987"/>
              <a:gd name="connsiteY2" fmla="*/ 763929 h 763929"/>
              <a:gd name="connsiteX3" fmla="*/ 462987 w 462987"/>
              <a:gd name="connsiteY3" fmla="*/ 0 h 763929"/>
              <a:gd name="connsiteX4" fmla="*/ 0 w 462987"/>
              <a:gd name="connsiteY4" fmla="*/ 34724 h 76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87" h="763929">
                <a:moveTo>
                  <a:pt x="0" y="34724"/>
                </a:moveTo>
                <a:lnTo>
                  <a:pt x="11575" y="763929"/>
                </a:lnTo>
                <a:lnTo>
                  <a:pt x="439838" y="763929"/>
                </a:lnTo>
                <a:lnTo>
                  <a:pt x="462987" y="0"/>
                </a:lnTo>
                <a:lnTo>
                  <a:pt x="0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0" name="任意多边形: 形状 14"/>
          <p:cNvSpPr/>
          <p:nvPr userDrawn="1"/>
        </p:nvSpPr>
        <p:spPr>
          <a:xfrm>
            <a:off x="8468918" y="267891"/>
            <a:ext cx="713185" cy="381000"/>
          </a:xfrm>
          <a:custGeom>
            <a:avLst/>
            <a:gdLst>
              <a:gd name="connsiteX0" fmla="*/ 648182 w 856526"/>
              <a:gd name="connsiteY0" fmla="*/ 0 h 474562"/>
              <a:gd name="connsiteX1" fmla="*/ 0 w 856526"/>
              <a:gd name="connsiteY1" fmla="*/ 219919 h 474562"/>
              <a:gd name="connsiteX2" fmla="*/ 57873 w 856526"/>
              <a:gd name="connsiteY2" fmla="*/ 474562 h 474562"/>
              <a:gd name="connsiteX3" fmla="*/ 856526 w 856526"/>
              <a:gd name="connsiteY3" fmla="*/ 196770 h 474562"/>
              <a:gd name="connsiteX4" fmla="*/ 648182 w 856526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26" h="474562">
                <a:moveTo>
                  <a:pt x="648182" y="0"/>
                </a:moveTo>
                <a:lnTo>
                  <a:pt x="0" y="219919"/>
                </a:lnTo>
                <a:lnTo>
                  <a:pt x="57873" y="474562"/>
                </a:lnTo>
                <a:lnTo>
                  <a:pt x="856526" y="196770"/>
                </a:lnTo>
                <a:lnTo>
                  <a:pt x="64818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1" name="任意多边形: 形状 15"/>
          <p:cNvSpPr/>
          <p:nvPr userDrawn="1"/>
        </p:nvSpPr>
        <p:spPr>
          <a:xfrm>
            <a:off x="8497494" y="1401368"/>
            <a:ext cx="603647" cy="241697"/>
          </a:xfrm>
          <a:custGeom>
            <a:avLst/>
            <a:gdLst>
              <a:gd name="connsiteX0" fmla="*/ 0 w 960699"/>
              <a:gd name="connsiteY0" fmla="*/ 0 h 219919"/>
              <a:gd name="connsiteX1" fmla="*/ 960699 w 960699"/>
              <a:gd name="connsiteY1" fmla="*/ 46298 h 219919"/>
              <a:gd name="connsiteX2" fmla="*/ 590309 w 960699"/>
              <a:gd name="connsiteY2" fmla="*/ 219919 h 219919"/>
              <a:gd name="connsiteX3" fmla="*/ 23149 w 960699"/>
              <a:gd name="connsiteY3" fmla="*/ 185194 h 219919"/>
              <a:gd name="connsiteX4" fmla="*/ 0 w 960699"/>
              <a:gd name="connsiteY4" fmla="*/ 0 h 219919"/>
              <a:gd name="connsiteX0-1" fmla="*/ 0 w 647982"/>
              <a:gd name="connsiteY0-2" fmla="*/ 0 h 219919"/>
              <a:gd name="connsiteX1-3" fmla="*/ 647982 w 647982"/>
              <a:gd name="connsiteY1-4" fmla="*/ 46298 h 219919"/>
              <a:gd name="connsiteX2-5" fmla="*/ 590309 w 647982"/>
              <a:gd name="connsiteY2-6" fmla="*/ 219919 h 219919"/>
              <a:gd name="connsiteX3-7" fmla="*/ 23149 w 647982"/>
              <a:gd name="connsiteY3-8" fmla="*/ 185194 h 219919"/>
              <a:gd name="connsiteX4-9" fmla="*/ 0 w 647982"/>
              <a:gd name="connsiteY4-10" fmla="*/ 0 h 219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982" h="219919">
                <a:moveTo>
                  <a:pt x="0" y="0"/>
                </a:moveTo>
                <a:lnTo>
                  <a:pt x="647982" y="46298"/>
                </a:lnTo>
                <a:lnTo>
                  <a:pt x="590309" y="219919"/>
                </a:lnTo>
                <a:lnTo>
                  <a:pt x="23149" y="185194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2" name="任意多边形: 形状 16"/>
          <p:cNvSpPr/>
          <p:nvPr userDrawn="1"/>
        </p:nvSpPr>
        <p:spPr>
          <a:xfrm>
            <a:off x="8497493" y="1884760"/>
            <a:ext cx="607219" cy="166688"/>
          </a:xfrm>
          <a:custGeom>
            <a:avLst/>
            <a:gdLst>
              <a:gd name="connsiteX0" fmla="*/ 0 w 729205"/>
              <a:gd name="connsiteY0" fmla="*/ 23149 h 208344"/>
              <a:gd name="connsiteX1" fmla="*/ 729205 w 729205"/>
              <a:gd name="connsiteY1" fmla="*/ 0 h 208344"/>
              <a:gd name="connsiteX2" fmla="*/ 694481 w 729205"/>
              <a:gd name="connsiteY2" fmla="*/ 138896 h 208344"/>
              <a:gd name="connsiteX3" fmla="*/ 590309 w 729205"/>
              <a:gd name="connsiteY3" fmla="*/ 208344 h 208344"/>
              <a:gd name="connsiteX4" fmla="*/ 57873 w 729205"/>
              <a:gd name="connsiteY4" fmla="*/ 208344 h 208344"/>
              <a:gd name="connsiteX5" fmla="*/ 0 w 729205"/>
              <a:gd name="connsiteY5" fmla="*/ 23149 h 2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205" h="208344">
                <a:moveTo>
                  <a:pt x="0" y="23149"/>
                </a:moveTo>
                <a:lnTo>
                  <a:pt x="729205" y="0"/>
                </a:lnTo>
                <a:lnTo>
                  <a:pt x="694481" y="138896"/>
                </a:lnTo>
                <a:lnTo>
                  <a:pt x="590309" y="208344"/>
                </a:lnTo>
                <a:lnTo>
                  <a:pt x="57873" y="208344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3" name="任意多边形: 形状 17"/>
          <p:cNvSpPr/>
          <p:nvPr userDrawn="1"/>
        </p:nvSpPr>
        <p:spPr>
          <a:xfrm>
            <a:off x="8391525" y="2358630"/>
            <a:ext cx="703660" cy="269081"/>
          </a:xfrm>
          <a:custGeom>
            <a:avLst/>
            <a:gdLst>
              <a:gd name="connsiteX0" fmla="*/ 92598 w 844952"/>
              <a:gd name="connsiteY0" fmla="*/ 23149 h 335666"/>
              <a:gd name="connsiteX1" fmla="*/ 844952 w 844952"/>
              <a:gd name="connsiteY1" fmla="*/ 0 h 335666"/>
              <a:gd name="connsiteX2" fmla="*/ 752355 w 844952"/>
              <a:gd name="connsiteY2" fmla="*/ 335666 h 335666"/>
              <a:gd name="connsiteX3" fmla="*/ 0 w 844952"/>
              <a:gd name="connsiteY3" fmla="*/ 243068 h 335666"/>
              <a:gd name="connsiteX4" fmla="*/ 92598 w 844952"/>
              <a:gd name="connsiteY4" fmla="*/ 23149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952" h="335666">
                <a:moveTo>
                  <a:pt x="92598" y="23149"/>
                </a:moveTo>
                <a:lnTo>
                  <a:pt x="844952" y="0"/>
                </a:lnTo>
                <a:lnTo>
                  <a:pt x="752355" y="335666"/>
                </a:lnTo>
                <a:lnTo>
                  <a:pt x="0" y="243068"/>
                </a:lnTo>
                <a:lnTo>
                  <a:pt x="92598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4" name="任意多边形: 形状 18"/>
          <p:cNvSpPr/>
          <p:nvPr userDrawn="1"/>
        </p:nvSpPr>
        <p:spPr>
          <a:xfrm>
            <a:off x="8382002" y="2887267"/>
            <a:ext cx="664369" cy="251222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5" name="任意多边形: 形状 19"/>
          <p:cNvSpPr/>
          <p:nvPr userDrawn="1"/>
        </p:nvSpPr>
        <p:spPr>
          <a:xfrm>
            <a:off x="8372477" y="2906318"/>
            <a:ext cx="683419" cy="241697"/>
          </a:xfrm>
          <a:custGeom>
            <a:avLst/>
            <a:gdLst>
              <a:gd name="connsiteX0" fmla="*/ 0 w 821803"/>
              <a:gd name="connsiteY0" fmla="*/ 11575 h 300942"/>
              <a:gd name="connsiteX1" fmla="*/ 821803 w 821803"/>
              <a:gd name="connsiteY1" fmla="*/ 0 h 300942"/>
              <a:gd name="connsiteX2" fmla="*/ 729205 w 821803"/>
              <a:gd name="connsiteY2" fmla="*/ 300942 h 300942"/>
              <a:gd name="connsiteX3" fmla="*/ 173620 w 821803"/>
              <a:gd name="connsiteY3" fmla="*/ 277793 h 300942"/>
              <a:gd name="connsiteX4" fmla="*/ 0 w 821803"/>
              <a:gd name="connsiteY4" fmla="*/ 11575 h 3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803" h="300942">
                <a:moveTo>
                  <a:pt x="0" y="11575"/>
                </a:moveTo>
                <a:lnTo>
                  <a:pt x="821803" y="0"/>
                </a:lnTo>
                <a:lnTo>
                  <a:pt x="729205" y="300942"/>
                </a:lnTo>
                <a:lnTo>
                  <a:pt x="173620" y="277793"/>
                </a:lnTo>
                <a:lnTo>
                  <a:pt x="0" y="11575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6" name="任意多边形: 形状 20"/>
          <p:cNvSpPr/>
          <p:nvPr userDrawn="1"/>
        </p:nvSpPr>
        <p:spPr>
          <a:xfrm>
            <a:off x="8478443" y="3398045"/>
            <a:ext cx="548879" cy="288131"/>
          </a:xfrm>
          <a:custGeom>
            <a:avLst/>
            <a:gdLst>
              <a:gd name="connsiteX0" fmla="*/ 0 w 659757"/>
              <a:gd name="connsiteY0" fmla="*/ 0 h 358815"/>
              <a:gd name="connsiteX1" fmla="*/ 659757 w 659757"/>
              <a:gd name="connsiteY1" fmla="*/ 104172 h 358815"/>
              <a:gd name="connsiteX2" fmla="*/ 625033 w 659757"/>
              <a:gd name="connsiteY2" fmla="*/ 347240 h 358815"/>
              <a:gd name="connsiteX3" fmla="*/ 92598 w 659757"/>
              <a:gd name="connsiteY3" fmla="*/ 358815 h 358815"/>
              <a:gd name="connsiteX4" fmla="*/ 11575 w 659757"/>
              <a:gd name="connsiteY4" fmla="*/ 69448 h 358815"/>
              <a:gd name="connsiteX5" fmla="*/ 0 w 659757"/>
              <a:gd name="connsiteY5" fmla="*/ 0 h 3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757" h="358815">
                <a:moveTo>
                  <a:pt x="0" y="0"/>
                </a:moveTo>
                <a:lnTo>
                  <a:pt x="659757" y="104172"/>
                </a:lnTo>
                <a:lnTo>
                  <a:pt x="625033" y="347240"/>
                </a:lnTo>
                <a:lnTo>
                  <a:pt x="92598" y="358815"/>
                </a:lnTo>
                <a:lnTo>
                  <a:pt x="11575" y="6944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7" name="任意多边形: 形状 21"/>
          <p:cNvSpPr/>
          <p:nvPr userDrawn="1"/>
        </p:nvSpPr>
        <p:spPr>
          <a:xfrm>
            <a:off x="8314135" y="3992167"/>
            <a:ext cx="741760" cy="167879"/>
          </a:xfrm>
          <a:custGeom>
            <a:avLst/>
            <a:gdLst>
              <a:gd name="connsiteX0" fmla="*/ 138896 w 891251"/>
              <a:gd name="connsiteY0" fmla="*/ 81023 h 208345"/>
              <a:gd name="connsiteX1" fmla="*/ 891251 w 891251"/>
              <a:gd name="connsiteY1" fmla="*/ 0 h 208345"/>
              <a:gd name="connsiteX2" fmla="*/ 879676 w 891251"/>
              <a:gd name="connsiteY2" fmla="*/ 208345 h 208345"/>
              <a:gd name="connsiteX3" fmla="*/ 0 w 891251"/>
              <a:gd name="connsiteY3" fmla="*/ 208345 h 208345"/>
              <a:gd name="connsiteX4" fmla="*/ 138896 w 891251"/>
              <a:gd name="connsiteY4" fmla="*/ 81023 h 20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251" h="208345">
                <a:moveTo>
                  <a:pt x="138896" y="81023"/>
                </a:moveTo>
                <a:lnTo>
                  <a:pt x="891251" y="0"/>
                </a:lnTo>
                <a:lnTo>
                  <a:pt x="879676" y="208345"/>
                </a:lnTo>
                <a:lnTo>
                  <a:pt x="0" y="208345"/>
                </a:lnTo>
                <a:lnTo>
                  <a:pt x="138896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8" name="任意多边形: 形状 22"/>
          <p:cNvSpPr/>
          <p:nvPr userDrawn="1"/>
        </p:nvSpPr>
        <p:spPr>
          <a:xfrm>
            <a:off x="8671323" y="4438651"/>
            <a:ext cx="498872" cy="297656"/>
          </a:xfrm>
          <a:custGeom>
            <a:avLst/>
            <a:gdLst>
              <a:gd name="connsiteX0" fmla="*/ 486137 w 509286"/>
              <a:gd name="connsiteY0" fmla="*/ 173620 h 370390"/>
              <a:gd name="connsiteX1" fmla="*/ 428263 w 509286"/>
              <a:gd name="connsiteY1" fmla="*/ 370390 h 370390"/>
              <a:gd name="connsiteX2" fmla="*/ 0 w 509286"/>
              <a:gd name="connsiteY2" fmla="*/ 0 h 370390"/>
              <a:gd name="connsiteX3" fmla="*/ 509286 w 509286"/>
              <a:gd name="connsiteY3" fmla="*/ 46299 h 370390"/>
              <a:gd name="connsiteX4" fmla="*/ 486137 w 509286"/>
              <a:gd name="connsiteY4" fmla="*/ 173620 h 37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6" h="370390">
                <a:moveTo>
                  <a:pt x="486137" y="173620"/>
                </a:moveTo>
                <a:lnTo>
                  <a:pt x="428263" y="370390"/>
                </a:lnTo>
                <a:lnTo>
                  <a:pt x="0" y="0"/>
                </a:lnTo>
                <a:lnTo>
                  <a:pt x="509286" y="46299"/>
                </a:lnTo>
                <a:lnTo>
                  <a:pt x="486137" y="17362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9" name="任意多边形: 形状 23"/>
          <p:cNvSpPr/>
          <p:nvPr userDrawn="1"/>
        </p:nvSpPr>
        <p:spPr>
          <a:xfrm>
            <a:off x="8410575" y="4717258"/>
            <a:ext cx="501254" cy="408385"/>
          </a:xfrm>
          <a:custGeom>
            <a:avLst/>
            <a:gdLst>
              <a:gd name="connsiteX0" fmla="*/ 162045 w 601883"/>
              <a:gd name="connsiteY0" fmla="*/ 0 h 509286"/>
              <a:gd name="connsiteX1" fmla="*/ 601883 w 601883"/>
              <a:gd name="connsiteY1" fmla="*/ 428263 h 509286"/>
              <a:gd name="connsiteX2" fmla="*/ 0 w 601883"/>
              <a:gd name="connsiteY2" fmla="*/ 509286 h 509286"/>
              <a:gd name="connsiteX3" fmla="*/ 46298 w 601883"/>
              <a:gd name="connsiteY3" fmla="*/ 162045 h 509286"/>
              <a:gd name="connsiteX4" fmla="*/ 162045 w 601883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3" h="509286">
                <a:moveTo>
                  <a:pt x="162045" y="0"/>
                </a:moveTo>
                <a:lnTo>
                  <a:pt x="601883" y="428263"/>
                </a:lnTo>
                <a:lnTo>
                  <a:pt x="0" y="509286"/>
                </a:lnTo>
                <a:lnTo>
                  <a:pt x="46298" y="162045"/>
                </a:lnTo>
                <a:lnTo>
                  <a:pt x="162045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0" name="任意多边形: 形状 24"/>
          <p:cNvSpPr/>
          <p:nvPr userDrawn="1"/>
        </p:nvSpPr>
        <p:spPr>
          <a:xfrm>
            <a:off x="6163868" y="30956"/>
            <a:ext cx="423863" cy="344091"/>
          </a:xfrm>
          <a:custGeom>
            <a:avLst/>
            <a:gdLst>
              <a:gd name="connsiteX0" fmla="*/ 57874 w 509287"/>
              <a:gd name="connsiteY0" fmla="*/ 23149 h 428263"/>
              <a:gd name="connsiteX1" fmla="*/ 0 w 509287"/>
              <a:gd name="connsiteY1" fmla="*/ 428263 h 428263"/>
              <a:gd name="connsiteX2" fmla="*/ 474562 w 509287"/>
              <a:gd name="connsiteY2" fmla="*/ 347241 h 428263"/>
              <a:gd name="connsiteX3" fmla="*/ 509287 w 509287"/>
              <a:gd name="connsiteY3" fmla="*/ 0 h 428263"/>
              <a:gd name="connsiteX4" fmla="*/ 57874 w 509287"/>
              <a:gd name="connsiteY4" fmla="*/ 23149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7" h="428263">
                <a:moveTo>
                  <a:pt x="57874" y="23149"/>
                </a:moveTo>
                <a:lnTo>
                  <a:pt x="0" y="428263"/>
                </a:lnTo>
                <a:lnTo>
                  <a:pt x="474562" y="347241"/>
                </a:lnTo>
                <a:lnTo>
                  <a:pt x="509287" y="0"/>
                </a:lnTo>
                <a:lnTo>
                  <a:pt x="578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1" name="任意多边形: 形状 25"/>
          <p:cNvSpPr/>
          <p:nvPr userDrawn="1"/>
        </p:nvSpPr>
        <p:spPr>
          <a:xfrm>
            <a:off x="4256485" y="-10715"/>
            <a:ext cx="395288" cy="254794"/>
          </a:xfrm>
          <a:custGeom>
            <a:avLst/>
            <a:gdLst>
              <a:gd name="connsiteX0" fmla="*/ 0 w 474562"/>
              <a:gd name="connsiteY0" fmla="*/ 0 h 428263"/>
              <a:gd name="connsiteX1" fmla="*/ 57874 w 474562"/>
              <a:gd name="connsiteY1" fmla="*/ 428263 h 428263"/>
              <a:gd name="connsiteX2" fmla="*/ 416689 w 474562"/>
              <a:gd name="connsiteY2" fmla="*/ 393539 h 428263"/>
              <a:gd name="connsiteX3" fmla="*/ 474562 w 474562"/>
              <a:gd name="connsiteY3" fmla="*/ 57873 h 428263"/>
              <a:gd name="connsiteX4" fmla="*/ 0 w 474562"/>
              <a:gd name="connsiteY4" fmla="*/ 0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428263">
                <a:moveTo>
                  <a:pt x="0" y="0"/>
                </a:moveTo>
                <a:lnTo>
                  <a:pt x="57874" y="428263"/>
                </a:lnTo>
                <a:lnTo>
                  <a:pt x="416689" y="393539"/>
                </a:lnTo>
                <a:lnTo>
                  <a:pt x="474562" y="5787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2" name="任意多边形: 形状 26"/>
          <p:cNvSpPr/>
          <p:nvPr userDrawn="1"/>
        </p:nvSpPr>
        <p:spPr>
          <a:xfrm>
            <a:off x="5595938" y="-10716"/>
            <a:ext cx="308372" cy="376238"/>
          </a:xfrm>
          <a:custGeom>
            <a:avLst/>
            <a:gdLst>
              <a:gd name="connsiteX0" fmla="*/ 0 w 370390"/>
              <a:gd name="connsiteY0" fmla="*/ 0 h 486137"/>
              <a:gd name="connsiteX1" fmla="*/ 0 w 370390"/>
              <a:gd name="connsiteY1" fmla="*/ 486137 h 486137"/>
              <a:gd name="connsiteX2" fmla="*/ 335666 w 370390"/>
              <a:gd name="connsiteY2" fmla="*/ 451413 h 486137"/>
              <a:gd name="connsiteX3" fmla="*/ 370390 w 370390"/>
              <a:gd name="connsiteY3" fmla="*/ 11575 h 486137"/>
              <a:gd name="connsiteX4" fmla="*/ 0 w 370390"/>
              <a:gd name="connsiteY4" fmla="*/ 0 h 4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486137">
                <a:moveTo>
                  <a:pt x="0" y="0"/>
                </a:moveTo>
                <a:lnTo>
                  <a:pt x="0" y="486137"/>
                </a:lnTo>
                <a:lnTo>
                  <a:pt x="335666" y="451413"/>
                </a:lnTo>
                <a:lnTo>
                  <a:pt x="370390" y="11575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3" name="任意多边形: 形状 27"/>
          <p:cNvSpPr/>
          <p:nvPr userDrawn="1"/>
        </p:nvSpPr>
        <p:spPr>
          <a:xfrm>
            <a:off x="3196829" y="21431"/>
            <a:ext cx="259556" cy="371475"/>
          </a:xfrm>
          <a:custGeom>
            <a:avLst/>
            <a:gdLst>
              <a:gd name="connsiteX0" fmla="*/ 0 w 312516"/>
              <a:gd name="connsiteY0" fmla="*/ 57874 h 462988"/>
              <a:gd name="connsiteX1" fmla="*/ 23149 w 312516"/>
              <a:gd name="connsiteY1" fmla="*/ 462988 h 462988"/>
              <a:gd name="connsiteX2" fmla="*/ 312516 w 312516"/>
              <a:gd name="connsiteY2" fmla="*/ 405114 h 462988"/>
              <a:gd name="connsiteX3" fmla="*/ 243068 w 312516"/>
              <a:gd name="connsiteY3" fmla="*/ 0 h 462988"/>
              <a:gd name="connsiteX4" fmla="*/ 0 w 312516"/>
              <a:gd name="connsiteY4" fmla="*/ 57874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6" h="462988">
                <a:moveTo>
                  <a:pt x="0" y="57874"/>
                </a:moveTo>
                <a:lnTo>
                  <a:pt x="23149" y="462988"/>
                </a:lnTo>
                <a:lnTo>
                  <a:pt x="312516" y="405114"/>
                </a:lnTo>
                <a:lnTo>
                  <a:pt x="243068" y="0"/>
                </a:lnTo>
                <a:lnTo>
                  <a:pt x="0" y="578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4" name="任意多边形: 形状 28"/>
          <p:cNvSpPr/>
          <p:nvPr userDrawn="1"/>
        </p:nvSpPr>
        <p:spPr>
          <a:xfrm>
            <a:off x="3677842" y="-10715"/>
            <a:ext cx="308372" cy="422672"/>
          </a:xfrm>
          <a:custGeom>
            <a:avLst/>
            <a:gdLst>
              <a:gd name="connsiteX0" fmla="*/ 370390 w 370390"/>
              <a:gd name="connsiteY0" fmla="*/ 127322 h 659757"/>
              <a:gd name="connsiteX1" fmla="*/ 277793 w 370390"/>
              <a:gd name="connsiteY1" fmla="*/ 659757 h 659757"/>
              <a:gd name="connsiteX2" fmla="*/ 0 w 370390"/>
              <a:gd name="connsiteY2" fmla="*/ 601884 h 659757"/>
              <a:gd name="connsiteX3" fmla="*/ 115747 w 370390"/>
              <a:gd name="connsiteY3" fmla="*/ 0 h 659757"/>
              <a:gd name="connsiteX4" fmla="*/ 370390 w 370390"/>
              <a:gd name="connsiteY4" fmla="*/ 127322 h 65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659757">
                <a:moveTo>
                  <a:pt x="370390" y="127322"/>
                </a:moveTo>
                <a:lnTo>
                  <a:pt x="277793" y="659757"/>
                </a:lnTo>
                <a:lnTo>
                  <a:pt x="0" y="601884"/>
                </a:lnTo>
                <a:lnTo>
                  <a:pt x="115747" y="0"/>
                </a:lnTo>
                <a:lnTo>
                  <a:pt x="370390" y="12732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5" name="任意多边形: 形状 29"/>
          <p:cNvSpPr/>
          <p:nvPr userDrawn="1"/>
        </p:nvSpPr>
        <p:spPr>
          <a:xfrm>
            <a:off x="6925869" y="-10716"/>
            <a:ext cx="250031" cy="339329"/>
          </a:xfrm>
          <a:custGeom>
            <a:avLst/>
            <a:gdLst>
              <a:gd name="connsiteX0" fmla="*/ 0 w 300942"/>
              <a:gd name="connsiteY0" fmla="*/ 115746 h 497711"/>
              <a:gd name="connsiteX1" fmla="*/ 11575 w 300942"/>
              <a:gd name="connsiteY1" fmla="*/ 497711 h 497711"/>
              <a:gd name="connsiteX2" fmla="*/ 300942 w 300942"/>
              <a:gd name="connsiteY2" fmla="*/ 486136 h 497711"/>
              <a:gd name="connsiteX3" fmla="*/ 254643 w 300942"/>
              <a:gd name="connsiteY3" fmla="*/ 0 h 497711"/>
              <a:gd name="connsiteX4" fmla="*/ 0 w 300942"/>
              <a:gd name="connsiteY4" fmla="*/ 115746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42" h="497711">
                <a:moveTo>
                  <a:pt x="0" y="115746"/>
                </a:moveTo>
                <a:lnTo>
                  <a:pt x="11575" y="497711"/>
                </a:lnTo>
                <a:lnTo>
                  <a:pt x="300942" y="486136"/>
                </a:lnTo>
                <a:lnTo>
                  <a:pt x="254643" y="0"/>
                </a:lnTo>
                <a:lnTo>
                  <a:pt x="0" y="11574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6" name="任意多边形: 形状 30"/>
          <p:cNvSpPr/>
          <p:nvPr userDrawn="1"/>
        </p:nvSpPr>
        <p:spPr>
          <a:xfrm>
            <a:off x="2328863" y="2381"/>
            <a:ext cx="126206" cy="372666"/>
          </a:xfrm>
          <a:custGeom>
            <a:avLst/>
            <a:gdLst>
              <a:gd name="connsiteX0" fmla="*/ 0 w 150471"/>
              <a:gd name="connsiteY0" fmla="*/ 23149 h 462987"/>
              <a:gd name="connsiteX1" fmla="*/ 11575 w 150471"/>
              <a:gd name="connsiteY1" fmla="*/ 462987 h 462987"/>
              <a:gd name="connsiteX2" fmla="*/ 150471 w 150471"/>
              <a:gd name="connsiteY2" fmla="*/ 462987 h 462987"/>
              <a:gd name="connsiteX3" fmla="*/ 92598 w 150471"/>
              <a:gd name="connsiteY3" fmla="*/ 0 h 462987"/>
              <a:gd name="connsiteX4" fmla="*/ 0 w 150471"/>
              <a:gd name="connsiteY4" fmla="*/ 2314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71" h="462987">
                <a:moveTo>
                  <a:pt x="0" y="23149"/>
                </a:moveTo>
                <a:lnTo>
                  <a:pt x="11575" y="462987"/>
                </a:lnTo>
                <a:lnTo>
                  <a:pt x="150471" y="462987"/>
                </a:lnTo>
                <a:lnTo>
                  <a:pt x="92598" y="0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7" name="任意多边形: 形状 1023"/>
          <p:cNvSpPr/>
          <p:nvPr userDrawn="1"/>
        </p:nvSpPr>
        <p:spPr>
          <a:xfrm>
            <a:off x="7416406" y="11907"/>
            <a:ext cx="173831" cy="456010"/>
          </a:xfrm>
          <a:custGeom>
            <a:avLst/>
            <a:gdLst>
              <a:gd name="connsiteX0" fmla="*/ 34724 w 208345"/>
              <a:gd name="connsiteY0" fmla="*/ 0 h 567159"/>
              <a:gd name="connsiteX1" fmla="*/ 0 w 208345"/>
              <a:gd name="connsiteY1" fmla="*/ 567159 h 567159"/>
              <a:gd name="connsiteX2" fmla="*/ 208345 w 208345"/>
              <a:gd name="connsiteY2" fmla="*/ 520860 h 567159"/>
              <a:gd name="connsiteX3" fmla="*/ 208345 w 208345"/>
              <a:gd name="connsiteY3" fmla="*/ 23149 h 567159"/>
              <a:gd name="connsiteX4" fmla="*/ 34724 w 208345"/>
              <a:gd name="connsiteY4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45" h="567159">
                <a:moveTo>
                  <a:pt x="34724" y="0"/>
                </a:moveTo>
                <a:lnTo>
                  <a:pt x="0" y="567159"/>
                </a:lnTo>
                <a:lnTo>
                  <a:pt x="208345" y="520860"/>
                </a:lnTo>
                <a:lnTo>
                  <a:pt x="208345" y="2314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8" name="任意多边形: 形状 1024"/>
          <p:cNvSpPr/>
          <p:nvPr userDrawn="1"/>
        </p:nvSpPr>
        <p:spPr>
          <a:xfrm>
            <a:off x="-1191" y="54770"/>
            <a:ext cx="501254" cy="371475"/>
          </a:xfrm>
          <a:custGeom>
            <a:avLst/>
            <a:gdLst>
              <a:gd name="connsiteX0" fmla="*/ 104172 w 601884"/>
              <a:gd name="connsiteY0" fmla="*/ 0 h 462988"/>
              <a:gd name="connsiteX1" fmla="*/ 601884 w 601884"/>
              <a:gd name="connsiteY1" fmla="*/ 335666 h 462988"/>
              <a:gd name="connsiteX2" fmla="*/ 428263 w 601884"/>
              <a:gd name="connsiteY2" fmla="*/ 462988 h 462988"/>
              <a:gd name="connsiteX3" fmla="*/ 0 w 601884"/>
              <a:gd name="connsiteY3" fmla="*/ 312517 h 462988"/>
              <a:gd name="connsiteX4" fmla="*/ 104172 w 601884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4" h="462988">
                <a:moveTo>
                  <a:pt x="104172" y="0"/>
                </a:moveTo>
                <a:lnTo>
                  <a:pt x="601884" y="335666"/>
                </a:lnTo>
                <a:lnTo>
                  <a:pt x="428263" y="462988"/>
                </a:lnTo>
                <a:lnTo>
                  <a:pt x="0" y="312517"/>
                </a:lnTo>
                <a:lnTo>
                  <a:pt x="10417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9" name="任意多边形: 形状 1026"/>
          <p:cNvSpPr/>
          <p:nvPr userDrawn="1"/>
        </p:nvSpPr>
        <p:spPr>
          <a:xfrm>
            <a:off x="-16669" y="631033"/>
            <a:ext cx="458391" cy="269081"/>
          </a:xfrm>
          <a:custGeom>
            <a:avLst/>
            <a:gdLst>
              <a:gd name="connsiteX0" fmla="*/ 92597 w 625032"/>
              <a:gd name="connsiteY0" fmla="*/ 0 h 335666"/>
              <a:gd name="connsiteX1" fmla="*/ 625032 w 625032"/>
              <a:gd name="connsiteY1" fmla="*/ 150471 h 335666"/>
              <a:gd name="connsiteX2" fmla="*/ 601883 w 625032"/>
              <a:gd name="connsiteY2" fmla="*/ 335666 h 335666"/>
              <a:gd name="connsiteX3" fmla="*/ 0 w 625032"/>
              <a:gd name="connsiteY3" fmla="*/ 196769 h 335666"/>
              <a:gd name="connsiteX4" fmla="*/ 92597 w 625032"/>
              <a:gd name="connsiteY4" fmla="*/ 0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32" h="335666">
                <a:moveTo>
                  <a:pt x="92597" y="0"/>
                </a:moveTo>
                <a:lnTo>
                  <a:pt x="625032" y="150471"/>
                </a:lnTo>
                <a:lnTo>
                  <a:pt x="601883" y="335666"/>
                </a:lnTo>
                <a:lnTo>
                  <a:pt x="0" y="196769"/>
                </a:lnTo>
                <a:lnTo>
                  <a:pt x="92597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0" name="任意多边形: 形状 1027"/>
          <p:cNvSpPr/>
          <p:nvPr userDrawn="1"/>
        </p:nvSpPr>
        <p:spPr>
          <a:xfrm>
            <a:off x="-1190" y="1150144"/>
            <a:ext cx="675085" cy="232172"/>
          </a:xfrm>
          <a:custGeom>
            <a:avLst/>
            <a:gdLst>
              <a:gd name="connsiteX0" fmla="*/ 0 w 810228"/>
              <a:gd name="connsiteY0" fmla="*/ 0 h 289367"/>
              <a:gd name="connsiteX1" fmla="*/ 23149 w 810228"/>
              <a:gd name="connsiteY1" fmla="*/ 289367 h 289367"/>
              <a:gd name="connsiteX2" fmla="*/ 810228 w 810228"/>
              <a:gd name="connsiteY2" fmla="*/ 254643 h 289367"/>
              <a:gd name="connsiteX3" fmla="*/ 729205 w 810228"/>
              <a:gd name="connsiteY3" fmla="*/ 92598 h 289367"/>
              <a:gd name="connsiteX4" fmla="*/ 0 w 810228"/>
              <a:gd name="connsiteY4" fmla="*/ 0 h 28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228" h="289367">
                <a:moveTo>
                  <a:pt x="0" y="0"/>
                </a:moveTo>
                <a:lnTo>
                  <a:pt x="23149" y="289367"/>
                </a:lnTo>
                <a:lnTo>
                  <a:pt x="810228" y="254643"/>
                </a:lnTo>
                <a:lnTo>
                  <a:pt x="729205" y="9259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1" name="任意多边形: 形状 1028"/>
          <p:cNvSpPr/>
          <p:nvPr userDrawn="1"/>
        </p:nvSpPr>
        <p:spPr>
          <a:xfrm>
            <a:off x="8337" y="1643064"/>
            <a:ext cx="453629" cy="251222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2" name="任意多边形: 形状 1029"/>
          <p:cNvSpPr/>
          <p:nvPr userDrawn="1"/>
        </p:nvSpPr>
        <p:spPr>
          <a:xfrm>
            <a:off x="27385" y="2190750"/>
            <a:ext cx="414338" cy="315516"/>
          </a:xfrm>
          <a:custGeom>
            <a:avLst/>
            <a:gdLst>
              <a:gd name="connsiteX0" fmla="*/ 0 w 497711"/>
              <a:gd name="connsiteY0" fmla="*/ 0 h 393539"/>
              <a:gd name="connsiteX1" fmla="*/ 497711 w 497711"/>
              <a:gd name="connsiteY1" fmla="*/ 23149 h 393539"/>
              <a:gd name="connsiteX2" fmla="*/ 393539 w 497711"/>
              <a:gd name="connsiteY2" fmla="*/ 393539 h 393539"/>
              <a:gd name="connsiteX3" fmla="*/ 57873 w 497711"/>
              <a:gd name="connsiteY3" fmla="*/ 393539 h 393539"/>
              <a:gd name="connsiteX4" fmla="*/ 0 w 497711"/>
              <a:gd name="connsiteY4" fmla="*/ 0 h 39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711" h="393539">
                <a:moveTo>
                  <a:pt x="0" y="0"/>
                </a:moveTo>
                <a:lnTo>
                  <a:pt x="497711" y="23149"/>
                </a:lnTo>
                <a:lnTo>
                  <a:pt x="393539" y="393539"/>
                </a:lnTo>
                <a:lnTo>
                  <a:pt x="57873" y="39353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3" name="任意多边形: 形状 1030"/>
          <p:cNvSpPr/>
          <p:nvPr userDrawn="1"/>
        </p:nvSpPr>
        <p:spPr>
          <a:xfrm>
            <a:off x="-29766" y="1670448"/>
            <a:ext cx="433388" cy="223838"/>
          </a:xfrm>
          <a:custGeom>
            <a:avLst/>
            <a:gdLst>
              <a:gd name="connsiteX0" fmla="*/ 0 w 520861"/>
              <a:gd name="connsiteY0" fmla="*/ 0 h 277793"/>
              <a:gd name="connsiteX1" fmla="*/ 520861 w 520861"/>
              <a:gd name="connsiteY1" fmla="*/ 11575 h 277793"/>
              <a:gd name="connsiteX2" fmla="*/ 497711 w 520861"/>
              <a:gd name="connsiteY2" fmla="*/ 254643 h 277793"/>
              <a:gd name="connsiteX3" fmla="*/ 11575 w 520861"/>
              <a:gd name="connsiteY3" fmla="*/ 277793 h 277793"/>
              <a:gd name="connsiteX4" fmla="*/ 0 w 520861"/>
              <a:gd name="connsiteY4" fmla="*/ 0 h 27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861" h="277793">
                <a:moveTo>
                  <a:pt x="0" y="0"/>
                </a:moveTo>
                <a:lnTo>
                  <a:pt x="520861" y="11575"/>
                </a:lnTo>
                <a:lnTo>
                  <a:pt x="497711" y="254643"/>
                </a:lnTo>
                <a:lnTo>
                  <a:pt x="11575" y="27779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4" name="任意多边形: 形状 1031"/>
          <p:cNvSpPr/>
          <p:nvPr userDrawn="1"/>
        </p:nvSpPr>
        <p:spPr>
          <a:xfrm>
            <a:off x="-10716" y="2794398"/>
            <a:ext cx="510779" cy="204788"/>
          </a:xfrm>
          <a:custGeom>
            <a:avLst/>
            <a:gdLst>
              <a:gd name="connsiteX0" fmla="*/ 46299 w 613459"/>
              <a:gd name="connsiteY0" fmla="*/ 0 h 254643"/>
              <a:gd name="connsiteX1" fmla="*/ 613459 w 613459"/>
              <a:gd name="connsiteY1" fmla="*/ 57874 h 254643"/>
              <a:gd name="connsiteX2" fmla="*/ 497712 w 613459"/>
              <a:gd name="connsiteY2" fmla="*/ 254643 h 254643"/>
              <a:gd name="connsiteX3" fmla="*/ 0 w 613459"/>
              <a:gd name="connsiteY3" fmla="*/ 243068 h 254643"/>
              <a:gd name="connsiteX4" fmla="*/ 46299 w 613459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9" h="254643">
                <a:moveTo>
                  <a:pt x="46299" y="0"/>
                </a:moveTo>
                <a:lnTo>
                  <a:pt x="613459" y="57874"/>
                </a:lnTo>
                <a:lnTo>
                  <a:pt x="497712" y="254643"/>
                </a:lnTo>
                <a:lnTo>
                  <a:pt x="0" y="243068"/>
                </a:lnTo>
                <a:lnTo>
                  <a:pt x="46299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5" name="任意多边形: 形状 1032"/>
          <p:cNvSpPr/>
          <p:nvPr userDrawn="1"/>
        </p:nvSpPr>
        <p:spPr>
          <a:xfrm>
            <a:off x="66678" y="3361134"/>
            <a:ext cx="336947" cy="139304"/>
          </a:xfrm>
          <a:custGeom>
            <a:avLst/>
            <a:gdLst>
              <a:gd name="connsiteX0" fmla="*/ 0 w 405114"/>
              <a:gd name="connsiteY0" fmla="*/ 0 h 173620"/>
              <a:gd name="connsiteX1" fmla="*/ 405114 w 405114"/>
              <a:gd name="connsiteY1" fmla="*/ 23149 h 173620"/>
              <a:gd name="connsiteX2" fmla="*/ 347240 w 405114"/>
              <a:gd name="connsiteY2" fmla="*/ 162045 h 173620"/>
              <a:gd name="connsiteX3" fmla="*/ 34724 w 405114"/>
              <a:gd name="connsiteY3" fmla="*/ 173620 h 173620"/>
              <a:gd name="connsiteX4" fmla="*/ 0 w 405114"/>
              <a:gd name="connsiteY4" fmla="*/ 0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173620">
                <a:moveTo>
                  <a:pt x="0" y="0"/>
                </a:moveTo>
                <a:lnTo>
                  <a:pt x="405114" y="23149"/>
                </a:lnTo>
                <a:lnTo>
                  <a:pt x="347240" y="162045"/>
                </a:lnTo>
                <a:lnTo>
                  <a:pt x="34724" y="17362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6" name="任意多边形: 形状 1033"/>
          <p:cNvSpPr/>
          <p:nvPr userDrawn="1"/>
        </p:nvSpPr>
        <p:spPr>
          <a:xfrm>
            <a:off x="17860" y="3806428"/>
            <a:ext cx="395288" cy="204788"/>
          </a:xfrm>
          <a:custGeom>
            <a:avLst/>
            <a:gdLst>
              <a:gd name="connsiteX0" fmla="*/ 34724 w 474562"/>
              <a:gd name="connsiteY0" fmla="*/ 0 h 254643"/>
              <a:gd name="connsiteX1" fmla="*/ 474562 w 474562"/>
              <a:gd name="connsiteY1" fmla="*/ 34724 h 254643"/>
              <a:gd name="connsiteX2" fmla="*/ 462988 w 474562"/>
              <a:gd name="connsiteY2" fmla="*/ 254643 h 254643"/>
              <a:gd name="connsiteX3" fmla="*/ 0 w 474562"/>
              <a:gd name="connsiteY3" fmla="*/ 196769 h 254643"/>
              <a:gd name="connsiteX4" fmla="*/ 34724 w 474562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254643">
                <a:moveTo>
                  <a:pt x="34724" y="0"/>
                </a:moveTo>
                <a:lnTo>
                  <a:pt x="474562" y="34724"/>
                </a:lnTo>
                <a:lnTo>
                  <a:pt x="462988" y="254643"/>
                </a:lnTo>
                <a:lnTo>
                  <a:pt x="0" y="19676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7" name="任意多边形: 形状 1034"/>
          <p:cNvSpPr/>
          <p:nvPr userDrawn="1"/>
        </p:nvSpPr>
        <p:spPr>
          <a:xfrm>
            <a:off x="27385" y="4270772"/>
            <a:ext cx="338138" cy="381000"/>
          </a:xfrm>
          <a:custGeom>
            <a:avLst/>
            <a:gdLst>
              <a:gd name="connsiteX0" fmla="*/ 0 w 405114"/>
              <a:gd name="connsiteY0" fmla="*/ 0 h 474562"/>
              <a:gd name="connsiteX1" fmla="*/ 11575 w 405114"/>
              <a:gd name="connsiteY1" fmla="*/ 474562 h 474562"/>
              <a:gd name="connsiteX2" fmla="*/ 381965 w 405114"/>
              <a:gd name="connsiteY2" fmla="*/ 208344 h 474562"/>
              <a:gd name="connsiteX3" fmla="*/ 405114 w 405114"/>
              <a:gd name="connsiteY3" fmla="*/ 23149 h 474562"/>
              <a:gd name="connsiteX4" fmla="*/ 0 w 405114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474562">
                <a:moveTo>
                  <a:pt x="0" y="0"/>
                </a:moveTo>
                <a:lnTo>
                  <a:pt x="11575" y="474562"/>
                </a:lnTo>
                <a:lnTo>
                  <a:pt x="381965" y="208344"/>
                </a:lnTo>
                <a:lnTo>
                  <a:pt x="405114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8" name="任意多边形: 形状 1035"/>
          <p:cNvSpPr/>
          <p:nvPr userDrawn="1"/>
        </p:nvSpPr>
        <p:spPr>
          <a:xfrm>
            <a:off x="114301" y="4736307"/>
            <a:ext cx="453629" cy="396479"/>
          </a:xfrm>
          <a:custGeom>
            <a:avLst/>
            <a:gdLst>
              <a:gd name="connsiteX0" fmla="*/ 347241 w 544010"/>
              <a:gd name="connsiteY0" fmla="*/ 0 h 567159"/>
              <a:gd name="connsiteX1" fmla="*/ 0 w 544010"/>
              <a:gd name="connsiteY1" fmla="*/ 347240 h 567159"/>
              <a:gd name="connsiteX2" fmla="*/ 544010 w 544010"/>
              <a:gd name="connsiteY2" fmla="*/ 567159 h 567159"/>
              <a:gd name="connsiteX3" fmla="*/ 347241 w 544010"/>
              <a:gd name="connsiteY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010" h="567159">
                <a:moveTo>
                  <a:pt x="347241" y="0"/>
                </a:moveTo>
                <a:lnTo>
                  <a:pt x="0" y="347240"/>
                </a:lnTo>
                <a:lnTo>
                  <a:pt x="544010" y="567159"/>
                </a:lnTo>
                <a:lnTo>
                  <a:pt x="347241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9" name="任意多边形: 形状 1036"/>
          <p:cNvSpPr/>
          <p:nvPr userDrawn="1"/>
        </p:nvSpPr>
        <p:spPr>
          <a:xfrm>
            <a:off x="798910" y="4819651"/>
            <a:ext cx="289322" cy="320279"/>
          </a:xfrm>
          <a:custGeom>
            <a:avLst/>
            <a:gdLst>
              <a:gd name="connsiteX0" fmla="*/ 231493 w 347240"/>
              <a:gd name="connsiteY0" fmla="*/ 0 h 532436"/>
              <a:gd name="connsiteX1" fmla="*/ 347240 w 347240"/>
              <a:gd name="connsiteY1" fmla="*/ 509286 h 532436"/>
              <a:gd name="connsiteX2" fmla="*/ 104172 w 347240"/>
              <a:gd name="connsiteY2" fmla="*/ 532436 h 532436"/>
              <a:gd name="connsiteX3" fmla="*/ 0 w 347240"/>
              <a:gd name="connsiteY3" fmla="*/ 23149 h 532436"/>
              <a:gd name="connsiteX4" fmla="*/ 231493 w 347240"/>
              <a:gd name="connsiteY4" fmla="*/ 0 h 5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40" h="532436">
                <a:moveTo>
                  <a:pt x="231493" y="0"/>
                </a:moveTo>
                <a:lnTo>
                  <a:pt x="347240" y="509286"/>
                </a:lnTo>
                <a:lnTo>
                  <a:pt x="104172" y="532436"/>
                </a:lnTo>
                <a:lnTo>
                  <a:pt x="0" y="23149"/>
                </a:lnTo>
                <a:lnTo>
                  <a:pt x="23149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0" name="任意多边形: 形状 1037"/>
          <p:cNvSpPr/>
          <p:nvPr userDrawn="1"/>
        </p:nvSpPr>
        <p:spPr>
          <a:xfrm>
            <a:off x="1347788" y="4707733"/>
            <a:ext cx="327422" cy="446485"/>
          </a:xfrm>
          <a:custGeom>
            <a:avLst/>
            <a:gdLst>
              <a:gd name="connsiteX0" fmla="*/ 0 w 393539"/>
              <a:gd name="connsiteY0" fmla="*/ 0 h 590309"/>
              <a:gd name="connsiteX1" fmla="*/ 23149 w 393539"/>
              <a:gd name="connsiteY1" fmla="*/ 590309 h 590309"/>
              <a:gd name="connsiteX2" fmla="*/ 393539 w 393539"/>
              <a:gd name="connsiteY2" fmla="*/ 509286 h 590309"/>
              <a:gd name="connsiteX3" fmla="*/ 347240 w 393539"/>
              <a:gd name="connsiteY3" fmla="*/ 0 h 590309"/>
              <a:gd name="connsiteX4" fmla="*/ 0 w 393539"/>
              <a:gd name="connsiteY4" fmla="*/ 0 h 59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590309">
                <a:moveTo>
                  <a:pt x="0" y="0"/>
                </a:moveTo>
                <a:lnTo>
                  <a:pt x="23149" y="590309"/>
                </a:lnTo>
                <a:lnTo>
                  <a:pt x="393539" y="509286"/>
                </a:lnTo>
                <a:lnTo>
                  <a:pt x="347240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1" name="任意多边形: 形状 1038"/>
          <p:cNvSpPr/>
          <p:nvPr userDrawn="1"/>
        </p:nvSpPr>
        <p:spPr>
          <a:xfrm>
            <a:off x="5674521" y="4791076"/>
            <a:ext cx="279797" cy="352425"/>
          </a:xfrm>
          <a:custGeom>
            <a:avLst/>
            <a:gdLst>
              <a:gd name="connsiteX0" fmla="*/ 11574 w 335665"/>
              <a:gd name="connsiteY0" fmla="*/ 23149 h 671332"/>
              <a:gd name="connsiteX1" fmla="*/ 0 w 335665"/>
              <a:gd name="connsiteY1" fmla="*/ 671332 h 671332"/>
              <a:gd name="connsiteX2" fmla="*/ 324091 w 335665"/>
              <a:gd name="connsiteY2" fmla="*/ 532435 h 671332"/>
              <a:gd name="connsiteX3" fmla="*/ 335665 w 335665"/>
              <a:gd name="connsiteY3" fmla="*/ 0 h 671332"/>
              <a:gd name="connsiteX4" fmla="*/ 11574 w 335665"/>
              <a:gd name="connsiteY4" fmla="*/ 23149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65" h="671332">
                <a:moveTo>
                  <a:pt x="11574" y="23149"/>
                </a:moveTo>
                <a:lnTo>
                  <a:pt x="0" y="671332"/>
                </a:lnTo>
                <a:lnTo>
                  <a:pt x="324091" y="532435"/>
                </a:lnTo>
                <a:lnTo>
                  <a:pt x="335665" y="0"/>
                </a:lnTo>
                <a:lnTo>
                  <a:pt x="115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2" name="任意多边形: 形状 1039"/>
          <p:cNvSpPr/>
          <p:nvPr userDrawn="1"/>
        </p:nvSpPr>
        <p:spPr>
          <a:xfrm>
            <a:off x="6782992" y="4707733"/>
            <a:ext cx="346472" cy="446485"/>
          </a:xfrm>
          <a:custGeom>
            <a:avLst/>
            <a:gdLst>
              <a:gd name="connsiteX0" fmla="*/ 0 w 416689"/>
              <a:gd name="connsiteY0" fmla="*/ 81023 h 706056"/>
              <a:gd name="connsiteX1" fmla="*/ 150471 w 416689"/>
              <a:gd name="connsiteY1" fmla="*/ 706056 h 706056"/>
              <a:gd name="connsiteX2" fmla="*/ 416689 w 416689"/>
              <a:gd name="connsiteY2" fmla="*/ 567159 h 706056"/>
              <a:gd name="connsiteX3" fmla="*/ 335666 w 416689"/>
              <a:gd name="connsiteY3" fmla="*/ 0 h 706056"/>
              <a:gd name="connsiteX4" fmla="*/ 0 w 416689"/>
              <a:gd name="connsiteY4" fmla="*/ 81023 h 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689" h="706056">
                <a:moveTo>
                  <a:pt x="0" y="81023"/>
                </a:moveTo>
                <a:lnTo>
                  <a:pt x="150471" y="706056"/>
                </a:lnTo>
                <a:lnTo>
                  <a:pt x="416689" y="567159"/>
                </a:lnTo>
                <a:lnTo>
                  <a:pt x="335666" y="0"/>
                </a:lnTo>
                <a:lnTo>
                  <a:pt x="0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3" name="任意多边形: 形状 1040"/>
          <p:cNvSpPr/>
          <p:nvPr userDrawn="1"/>
        </p:nvSpPr>
        <p:spPr>
          <a:xfrm>
            <a:off x="7909322" y="4773217"/>
            <a:ext cx="209550" cy="351235"/>
          </a:xfrm>
          <a:custGeom>
            <a:avLst/>
            <a:gdLst>
              <a:gd name="connsiteX0" fmla="*/ 243069 w 243069"/>
              <a:gd name="connsiteY0" fmla="*/ 11574 h 509286"/>
              <a:gd name="connsiteX1" fmla="*/ 243069 w 243069"/>
              <a:gd name="connsiteY1" fmla="*/ 509286 h 509286"/>
              <a:gd name="connsiteX2" fmla="*/ 0 w 243069"/>
              <a:gd name="connsiteY2" fmla="*/ 486136 h 509286"/>
              <a:gd name="connsiteX3" fmla="*/ 0 w 243069"/>
              <a:gd name="connsiteY3" fmla="*/ 0 h 509286"/>
              <a:gd name="connsiteX4" fmla="*/ 243069 w 243069"/>
              <a:gd name="connsiteY4" fmla="*/ 11574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69" h="509286">
                <a:moveTo>
                  <a:pt x="243069" y="11574"/>
                </a:moveTo>
                <a:lnTo>
                  <a:pt x="243069" y="509286"/>
                </a:lnTo>
                <a:lnTo>
                  <a:pt x="0" y="486136"/>
                </a:lnTo>
                <a:lnTo>
                  <a:pt x="0" y="0"/>
                </a:lnTo>
                <a:lnTo>
                  <a:pt x="243069" y="115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4" name="任意多边形: 形状 1041"/>
          <p:cNvSpPr/>
          <p:nvPr userDrawn="1"/>
        </p:nvSpPr>
        <p:spPr>
          <a:xfrm>
            <a:off x="7409260" y="4726783"/>
            <a:ext cx="163116" cy="435769"/>
          </a:xfrm>
          <a:custGeom>
            <a:avLst/>
            <a:gdLst>
              <a:gd name="connsiteX0" fmla="*/ 11574 w 196769"/>
              <a:gd name="connsiteY0" fmla="*/ 0 h 544010"/>
              <a:gd name="connsiteX1" fmla="*/ 0 w 196769"/>
              <a:gd name="connsiteY1" fmla="*/ 532436 h 544010"/>
              <a:gd name="connsiteX2" fmla="*/ 150471 w 196769"/>
              <a:gd name="connsiteY2" fmla="*/ 544010 h 544010"/>
              <a:gd name="connsiteX3" fmla="*/ 196769 w 196769"/>
              <a:gd name="connsiteY3" fmla="*/ 34724 h 544010"/>
              <a:gd name="connsiteX4" fmla="*/ 11574 w 196769"/>
              <a:gd name="connsiteY4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769" h="544010">
                <a:moveTo>
                  <a:pt x="11574" y="0"/>
                </a:moveTo>
                <a:lnTo>
                  <a:pt x="0" y="532436"/>
                </a:lnTo>
                <a:lnTo>
                  <a:pt x="150471" y="544010"/>
                </a:lnTo>
                <a:lnTo>
                  <a:pt x="196769" y="34724"/>
                </a:lnTo>
                <a:lnTo>
                  <a:pt x="1157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5" name="任意多边形: 形状 1042"/>
          <p:cNvSpPr/>
          <p:nvPr userDrawn="1"/>
        </p:nvSpPr>
        <p:spPr>
          <a:xfrm>
            <a:off x="6242447" y="4744641"/>
            <a:ext cx="338138" cy="379810"/>
          </a:xfrm>
          <a:custGeom>
            <a:avLst/>
            <a:gdLst>
              <a:gd name="connsiteX0" fmla="*/ 0 w 405114"/>
              <a:gd name="connsiteY0" fmla="*/ 69448 h 532435"/>
              <a:gd name="connsiteX1" fmla="*/ 69448 w 405114"/>
              <a:gd name="connsiteY1" fmla="*/ 520860 h 532435"/>
              <a:gd name="connsiteX2" fmla="*/ 405114 w 405114"/>
              <a:gd name="connsiteY2" fmla="*/ 532435 h 532435"/>
              <a:gd name="connsiteX3" fmla="*/ 196770 w 405114"/>
              <a:gd name="connsiteY3" fmla="*/ 0 h 532435"/>
              <a:gd name="connsiteX4" fmla="*/ 0 w 405114"/>
              <a:gd name="connsiteY4" fmla="*/ 69448 h 53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532435">
                <a:moveTo>
                  <a:pt x="0" y="69448"/>
                </a:moveTo>
                <a:lnTo>
                  <a:pt x="69448" y="520860"/>
                </a:lnTo>
                <a:lnTo>
                  <a:pt x="405114" y="532435"/>
                </a:lnTo>
                <a:lnTo>
                  <a:pt x="196770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6" name="任意多边形: 形状 1043"/>
          <p:cNvSpPr/>
          <p:nvPr userDrawn="1"/>
        </p:nvSpPr>
        <p:spPr>
          <a:xfrm>
            <a:off x="2253856" y="4680347"/>
            <a:ext cx="173831" cy="371475"/>
          </a:xfrm>
          <a:custGeom>
            <a:avLst/>
            <a:gdLst>
              <a:gd name="connsiteX0" fmla="*/ 0 w 208344"/>
              <a:gd name="connsiteY0" fmla="*/ 46299 h 462987"/>
              <a:gd name="connsiteX1" fmla="*/ 11575 w 208344"/>
              <a:gd name="connsiteY1" fmla="*/ 462987 h 462987"/>
              <a:gd name="connsiteX2" fmla="*/ 208344 w 208344"/>
              <a:gd name="connsiteY2" fmla="*/ 462987 h 462987"/>
              <a:gd name="connsiteX3" fmla="*/ 138896 w 208344"/>
              <a:gd name="connsiteY3" fmla="*/ 0 h 462987"/>
              <a:gd name="connsiteX4" fmla="*/ 34724 w 208344"/>
              <a:gd name="connsiteY4" fmla="*/ 104172 h 462987"/>
              <a:gd name="connsiteX5" fmla="*/ 0 w 208344"/>
              <a:gd name="connsiteY5" fmla="*/ 4629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344" h="462987">
                <a:moveTo>
                  <a:pt x="0" y="46299"/>
                </a:moveTo>
                <a:lnTo>
                  <a:pt x="11575" y="462987"/>
                </a:lnTo>
                <a:lnTo>
                  <a:pt x="208344" y="462987"/>
                </a:lnTo>
                <a:lnTo>
                  <a:pt x="138896" y="0"/>
                </a:lnTo>
                <a:lnTo>
                  <a:pt x="34724" y="104172"/>
                </a:lnTo>
                <a:lnTo>
                  <a:pt x="0" y="4629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7" name="任意多边形: 形状 1044"/>
          <p:cNvSpPr/>
          <p:nvPr userDrawn="1"/>
        </p:nvSpPr>
        <p:spPr>
          <a:xfrm>
            <a:off x="2755106" y="4605339"/>
            <a:ext cx="182166" cy="492919"/>
          </a:xfrm>
          <a:custGeom>
            <a:avLst/>
            <a:gdLst>
              <a:gd name="connsiteX0" fmla="*/ 104173 w 219919"/>
              <a:gd name="connsiteY0" fmla="*/ 0 h 613459"/>
              <a:gd name="connsiteX1" fmla="*/ 0 w 219919"/>
              <a:gd name="connsiteY1" fmla="*/ 567160 h 613459"/>
              <a:gd name="connsiteX2" fmla="*/ 150471 w 219919"/>
              <a:gd name="connsiteY2" fmla="*/ 613459 h 613459"/>
              <a:gd name="connsiteX3" fmla="*/ 219919 w 219919"/>
              <a:gd name="connsiteY3" fmla="*/ 208345 h 613459"/>
              <a:gd name="connsiteX4" fmla="*/ 104173 w 219919"/>
              <a:gd name="connsiteY4" fmla="*/ 0 h 61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19" h="613459">
                <a:moveTo>
                  <a:pt x="104173" y="0"/>
                </a:moveTo>
                <a:lnTo>
                  <a:pt x="0" y="567160"/>
                </a:lnTo>
                <a:lnTo>
                  <a:pt x="150471" y="613459"/>
                </a:lnTo>
                <a:lnTo>
                  <a:pt x="219919" y="208345"/>
                </a:lnTo>
                <a:lnTo>
                  <a:pt x="10417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8" name="任意多边形: 形状 1045"/>
          <p:cNvSpPr/>
          <p:nvPr userDrawn="1"/>
        </p:nvSpPr>
        <p:spPr>
          <a:xfrm>
            <a:off x="3381378" y="4726783"/>
            <a:ext cx="192881" cy="408385"/>
          </a:xfrm>
          <a:custGeom>
            <a:avLst/>
            <a:gdLst>
              <a:gd name="connsiteX0" fmla="*/ 0 w 231494"/>
              <a:gd name="connsiteY0" fmla="*/ 0 h 509286"/>
              <a:gd name="connsiteX1" fmla="*/ 0 w 231494"/>
              <a:gd name="connsiteY1" fmla="*/ 497712 h 509286"/>
              <a:gd name="connsiteX2" fmla="*/ 231494 w 231494"/>
              <a:gd name="connsiteY2" fmla="*/ 509286 h 509286"/>
              <a:gd name="connsiteX3" fmla="*/ 138896 w 231494"/>
              <a:gd name="connsiteY3" fmla="*/ 0 h 509286"/>
              <a:gd name="connsiteX4" fmla="*/ 0 w 231494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509286">
                <a:moveTo>
                  <a:pt x="0" y="0"/>
                </a:moveTo>
                <a:lnTo>
                  <a:pt x="0" y="497712"/>
                </a:lnTo>
                <a:lnTo>
                  <a:pt x="231494" y="509286"/>
                </a:lnTo>
                <a:lnTo>
                  <a:pt x="138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49" name="任意多边形: 形状 1046"/>
          <p:cNvSpPr/>
          <p:nvPr userDrawn="1"/>
        </p:nvSpPr>
        <p:spPr>
          <a:xfrm>
            <a:off x="3949305" y="4782742"/>
            <a:ext cx="404813" cy="371475"/>
          </a:xfrm>
          <a:custGeom>
            <a:avLst/>
            <a:gdLst>
              <a:gd name="connsiteX0" fmla="*/ 0 w 486137"/>
              <a:gd name="connsiteY0" fmla="*/ 0 h 462988"/>
              <a:gd name="connsiteX1" fmla="*/ 23150 w 486137"/>
              <a:gd name="connsiteY1" fmla="*/ 462988 h 462988"/>
              <a:gd name="connsiteX2" fmla="*/ 486137 w 486137"/>
              <a:gd name="connsiteY2" fmla="*/ 405114 h 462988"/>
              <a:gd name="connsiteX3" fmla="*/ 358815 w 486137"/>
              <a:gd name="connsiteY3" fmla="*/ 23150 h 462988"/>
              <a:gd name="connsiteX4" fmla="*/ 0 w 486137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137" h="462988">
                <a:moveTo>
                  <a:pt x="0" y="0"/>
                </a:moveTo>
                <a:lnTo>
                  <a:pt x="23150" y="462988"/>
                </a:lnTo>
                <a:lnTo>
                  <a:pt x="486137" y="405114"/>
                </a:lnTo>
                <a:lnTo>
                  <a:pt x="358815" y="2315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50" name="任意多边形: 形状 1047"/>
          <p:cNvSpPr/>
          <p:nvPr userDrawn="1"/>
        </p:nvSpPr>
        <p:spPr>
          <a:xfrm>
            <a:off x="4777978" y="4763691"/>
            <a:ext cx="357188" cy="379810"/>
          </a:xfrm>
          <a:custGeom>
            <a:avLst/>
            <a:gdLst>
              <a:gd name="connsiteX0" fmla="*/ 0 w 428263"/>
              <a:gd name="connsiteY0" fmla="*/ 0 h 544010"/>
              <a:gd name="connsiteX1" fmla="*/ 81023 w 428263"/>
              <a:gd name="connsiteY1" fmla="*/ 544010 h 544010"/>
              <a:gd name="connsiteX2" fmla="*/ 428263 w 428263"/>
              <a:gd name="connsiteY2" fmla="*/ 497711 h 544010"/>
              <a:gd name="connsiteX3" fmla="*/ 416689 w 428263"/>
              <a:gd name="connsiteY3" fmla="*/ 34724 h 544010"/>
              <a:gd name="connsiteX4" fmla="*/ 92597 w 428263"/>
              <a:gd name="connsiteY4" fmla="*/ 23149 h 544010"/>
              <a:gd name="connsiteX5" fmla="*/ 0 w 428263"/>
              <a:gd name="connsiteY5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263" h="544010">
                <a:moveTo>
                  <a:pt x="0" y="0"/>
                </a:moveTo>
                <a:lnTo>
                  <a:pt x="81023" y="544010"/>
                </a:lnTo>
                <a:lnTo>
                  <a:pt x="428263" y="497711"/>
                </a:lnTo>
                <a:lnTo>
                  <a:pt x="416689" y="34724"/>
                </a:lnTo>
                <a:lnTo>
                  <a:pt x="92597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51" name="任意多边形: 形状 8"/>
          <p:cNvSpPr/>
          <p:nvPr userDrawn="1"/>
        </p:nvSpPr>
        <p:spPr>
          <a:xfrm>
            <a:off x="244078" y="153592"/>
            <a:ext cx="8682038" cy="4827985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ot"/>
            <a:round/>
          </a:ln>
          <a:effectLst>
            <a:outerShdw blurRad="1143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52" name="任意多边形: 形状 58"/>
          <p:cNvSpPr/>
          <p:nvPr userDrawn="1"/>
        </p:nvSpPr>
        <p:spPr>
          <a:xfrm>
            <a:off x="0" y="1"/>
            <a:ext cx="9144000" cy="5143500"/>
          </a:xfrm>
          <a:custGeom>
            <a:avLst/>
            <a:gdLst>
              <a:gd name="connsiteX0" fmla="*/ 6027841 w 12231934"/>
              <a:gd name="connsiteY0" fmla="*/ 46537 h 6891211"/>
              <a:gd name="connsiteX1" fmla="*/ 4382796 w 12231934"/>
              <a:gd name="connsiteY1" fmla="*/ 189972 h 6891211"/>
              <a:gd name="connsiteX2" fmla="*/ 1627600 w 12231934"/>
              <a:gd name="connsiteY2" fmla="*/ 181008 h 6891211"/>
              <a:gd name="connsiteX3" fmla="*/ 850492 w 12231934"/>
              <a:gd name="connsiteY3" fmla="*/ 189972 h 6891211"/>
              <a:gd name="connsiteX4" fmla="*/ 376155 w 12231934"/>
              <a:gd name="connsiteY4" fmla="*/ 458914 h 6891211"/>
              <a:gd name="connsiteX5" fmla="*/ 224770 w 12231934"/>
              <a:gd name="connsiteY5" fmla="*/ 951972 h 6891211"/>
              <a:gd name="connsiteX6" fmla="*/ 184401 w 12231934"/>
              <a:gd name="connsiteY6" fmla="*/ 1964984 h 6891211"/>
              <a:gd name="connsiteX7" fmla="*/ 255048 w 12231934"/>
              <a:gd name="connsiteY7" fmla="*/ 2915243 h 6891211"/>
              <a:gd name="connsiteX8" fmla="*/ 275232 w 12231934"/>
              <a:gd name="connsiteY8" fmla="*/ 3587596 h 6891211"/>
              <a:gd name="connsiteX9" fmla="*/ 244955 w 12231934"/>
              <a:gd name="connsiteY9" fmla="*/ 5335714 h 6891211"/>
              <a:gd name="connsiteX10" fmla="*/ 234862 w 12231934"/>
              <a:gd name="connsiteY10" fmla="*/ 6429408 h 6891211"/>
              <a:gd name="connsiteX11" fmla="*/ 709200 w 12231934"/>
              <a:gd name="connsiteY11" fmla="*/ 6743172 h 6891211"/>
              <a:gd name="connsiteX12" fmla="*/ 1859723 w 12231934"/>
              <a:gd name="connsiteY12" fmla="*/ 6689384 h 6891211"/>
              <a:gd name="connsiteX13" fmla="*/ 3353382 w 12231934"/>
              <a:gd name="connsiteY13" fmla="*/ 6626631 h 6891211"/>
              <a:gd name="connsiteX14" fmla="*/ 5644333 w 12231934"/>
              <a:gd name="connsiteY14" fmla="*/ 6841784 h 6891211"/>
              <a:gd name="connsiteX15" fmla="*/ 8167407 w 12231934"/>
              <a:gd name="connsiteY15" fmla="*/ 6761102 h 6891211"/>
              <a:gd name="connsiteX16" fmla="*/ 9661067 w 12231934"/>
              <a:gd name="connsiteY16" fmla="*/ 6734208 h 6891211"/>
              <a:gd name="connsiteX17" fmla="*/ 11285927 w 12231934"/>
              <a:gd name="connsiteY17" fmla="*/ 6707314 h 6891211"/>
              <a:gd name="connsiteX18" fmla="*/ 11901557 w 12231934"/>
              <a:gd name="connsiteY18" fmla="*/ 6653525 h 6891211"/>
              <a:gd name="connsiteX19" fmla="*/ 12123588 w 12231934"/>
              <a:gd name="connsiteY19" fmla="*/ 6160467 h 6891211"/>
              <a:gd name="connsiteX20" fmla="*/ 11952019 w 12231934"/>
              <a:gd name="connsiteY20" fmla="*/ 4744043 h 6891211"/>
              <a:gd name="connsiteX21" fmla="*/ 12012572 w 12231934"/>
              <a:gd name="connsiteY21" fmla="*/ 3022819 h 6891211"/>
              <a:gd name="connsiteX22" fmla="*/ 12103402 w 12231934"/>
              <a:gd name="connsiteY22" fmla="*/ 1122302 h 6891211"/>
              <a:gd name="connsiteX23" fmla="*/ 12032756 w 12231934"/>
              <a:gd name="connsiteY23" fmla="*/ 351337 h 6891211"/>
              <a:gd name="connsiteX24" fmla="*/ 11558419 w 12231934"/>
              <a:gd name="connsiteY24" fmla="*/ 154114 h 6891211"/>
              <a:gd name="connsiteX25" fmla="*/ 10952881 w 12231934"/>
              <a:gd name="connsiteY25" fmla="*/ 189972 h 6891211"/>
              <a:gd name="connsiteX26" fmla="*/ 9580329 w 12231934"/>
              <a:gd name="connsiteY26" fmla="*/ 189972 h 6891211"/>
              <a:gd name="connsiteX27" fmla="*/ 7360023 w 12231934"/>
              <a:gd name="connsiteY27" fmla="*/ 136184 h 6891211"/>
              <a:gd name="connsiteX28" fmla="*/ 6027841 w 12231934"/>
              <a:gd name="connsiteY28" fmla="*/ 46537 h 6891211"/>
              <a:gd name="connsiteX29" fmla="*/ 0 w 12231934"/>
              <a:gd name="connsiteY29" fmla="*/ 0 h 6891211"/>
              <a:gd name="connsiteX30" fmla="*/ 12231934 w 12231934"/>
              <a:gd name="connsiteY30" fmla="*/ 0 h 6891211"/>
              <a:gd name="connsiteX31" fmla="*/ 12231934 w 12231934"/>
              <a:gd name="connsiteY31" fmla="*/ 6891211 h 6891211"/>
              <a:gd name="connsiteX32" fmla="*/ 0 w 12231934"/>
              <a:gd name="connsiteY32" fmla="*/ 6891211 h 689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231934" h="6891211">
                <a:moveTo>
                  <a:pt x="6027841" y="46537"/>
                </a:moveTo>
                <a:cubicBezTo>
                  <a:pt x="5531635" y="55502"/>
                  <a:pt x="5116169" y="167560"/>
                  <a:pt x="4382796" y="189972"/>
                </a:cubicBezTo>
                <a:cubicBezTo>
                  <a:pt x="3649423" y="212384"/>
                  <a:pt x="2216317" y="181008"/>
                  <a:pt x="1627600" y="181008"/>
                </a:cubicBezTo>
                <a:cubicBezTo>
                  <a:pt x="1038883" y="181008"/>
                  <a:pt x="1059067" y="143654"/>
                  <a:pt x="850492" y="189972"/>
                </a:cubicBezTo>
                <a:cubicBezTo>
                  <a:pt x="641918" y="236290"/>
                  <a:pt x="480441" y="328926"/>
                  <a:pt x="376155" y="458914"/>
                </a:cubicBezTo>
                <a:cubicBezTo>
                  <a:pt x="271868" y="588902"/>
                  <a:pt x="256728" y="700960"/>
                  <a:pt x="224770" y="951972"/>
                </a:cubicBezTo>
                <a:cubicBezTo>
                  <a:pt x="192811" y="1202984"/>
                  <a:pt x="179356" y="1637772"/>
                  <a:pt x="184401" y="1964984"/>
                </a:cubicBezTo>
                <a:cubicBezTo>
                  <a:pt x="189447" y="2292196"/>
                  <a:pt x="239909" y="2644808"/>
                  <a:pt x="255048" y="2915243"/>
                </a:cubicBezTo>
                <a:cubicBezTo>
                  <a:pt x="270186" y="3185678"/>
                  <a:pt x="276914" y="3184184"/>
                  <a:pt x="275232" y="3587596"/>
                </a:cubicBezTo>
                <a:cubicBezTo>
                  <a:pt x="273550" y="3991008"/>
                  <a:pt x="251684" y="4862079"/>
                  <a:pt x="244955" y="5335714"/>
                </a:cubicBezTo>
                <a:cubicBezTo>
                  <a:pt x="238227" y="5809349"/>
                  <a:pt x="157489" y="6194832"/>
                  <a:pt x="234862" y="6429408"/>
                </a:cubicBezTo>
                <a:cubicBezTo>
                  <a:pt x="312236" y="6663984"/>
                  <a:pt x="438390" y="6699843"/>
                  <a:pt x="709200" y="6743172"/>
                </a:cubicBezTo>
                <a:cubicBezTo>
                  <a:pt x="980010" y="6786501"/>
                  <a:pt x="1859723" y="6689384"/>
                  <a:pt x="1859723" y="6689384"/>
                </a:cubicBezTo>
                <a:cubicBezTo>
                  <a:pt x="2300420" y="6669961"/>
                  <a:pt x="2722614" y="6601231"/>
                  <a:pt x="3353382" y="6626631"/>
                </a:cubicBezTo>
                <a:cubicBezTo>
                  <a:pt x="3984150" y="6652031"/>
                  <a:pt x="4841995" y="6819372"/>
                  <a:pt x="5644333" y="6841784"/>
                </a:cubicBezTo>
                <a:lnTo>
                  <a:pt x="8167407" y="6761102"/>
                </a:lnTo>
                <a:lnTo>
                  <a:pt x="9661067" y="6734208"/>
                </a:lnTo>
                <a:lnTo>
                  <a:pt x="11285927" y="6707314"/>
                </a:lnTo>
                <a:cubicBezTo>
                  <a:pt x="11659341" y="6693867"/>
                  <a:pt x="11761946" y="6744666"/>
                  <a:pt x="11901557" y="6653525"/>
                </a:cubicBezTo>
                <a:cubicBezTo>
                  <a:pt x="12041167" y="6562384"/>
                  <a:pt x="12115177" y="6478714"/>
                  <a:pt x="12123588" y="6160467"/>
                </a:cubicBezTo>
                <a:cubicBezTo>
                  <a:pt x="12131998" y="5842220"/>
                  <a:pt x="11970521" y="5266984"/>
                  <a:pt x="11952019" y="4744043"/>
                </a:cubicBezTo>
                <a:cubicBezTo>
                  <a:pt x="11933516" y="4221102"/>
                  <a:pt x="11987341" y="3626443"/>
                  <a:pt x="12012572" y="3022819"/>
                </a:cubicBezTo>
                <a:cubicBezTo>
                  <a:pt x="12037803" y="2419196"/>
                  <a:pt x="12100039" y="1567549"/>
                  <a:pt x="12103402" y="1122302"/>
                </a:cubicBezTo>
                <a:cubicBezTo>
                  <a:pt x="12106766" y="677055"/>
                  <a:pt x="12123587" y="512702"/>
                  <a:pt x="12032756" y="351337"/>
                </a:cubicBezTo>
                <a:cubicBezTo>
                  <a:pt x="11941926" y="189972"/>
                  <a:pt x="11738397" y="181008"/>
                  <a:pt x="11558419" y="154114"/>
                </a:cubicBezTo>
                <a:cubicBezTo>
                  <a:pt x="11378440" y="127220"/>
                  <a:pt x="11282563" y="183996"/>
                  <a:pt x="10952881" y="189972"/>
                </a:cubicBezTo>
                <a:cubicBezTo>
                  <a:pt x="10623200" y="195948"/>
                  <a:pt x="10179139" y="198937"/>
                  <a:pt x="9580329" y="189972"/>
                </a:cubicBezTo>
                <a:cubicBezTo>
                  <a:pt x="8981519" y="181007"/>
                  <a:pt x="7952104" y="160090"/>
                  <a:pt x="7360023" y="136184"/>
                </a:cubicBezTo>
                <a:cubicBezTo>
                  <a:pt x="6767942" y="112278"/>
                  <a:pt x="6524045" y="37572"/>
                  <a:pt x="6027841" y="46537"/>
                </a:cubicBezTo>
                <a:close/>
                <a:moveTo>
                  <a:pt x="0" y="0"/>
                </a:moveTo>
                <a:lnTo>
                  <a:pt x="12231934" y="0"/>
                </a:lnTo>
                <a:lnTo>
                  <a:pt x="12231934" y="6891211"/>
                </a:lnTo>
                <a:lnTo>
                  <a:pt x="0" y="6891211"/>
                </a:lnTo>
                <a:close/>
              </a:path>
            </a:pathLst>
          </a:custGeom>
          <a:solidFill>
            <a:srgbClr val="E1FFFF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53" name="页脚占位符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54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879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63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32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57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464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3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186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41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936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62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 fontAlgn="base"/>
            <a:endParaRPr lang="zh-CN" altLang="en-US" strike="noStrike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171450"/>
            <a:r>
              <a:rPr lang="zh-CN" altLang="en-US"/>
              <a:t>第二级</a:t>
            </a:r>
          </a:p>
          <a:p>
            <a:pPr lvl="2" indent="-171450"/>
            <a:r>
              <a:rPr lang="zh-CN" altLang="en-US"/>
              <a:t>第三级</a:t>
            </a:r>
          </a:p>
          <a:p>
            <a:pPr lvl="3" indent="-171450"/>
            <a:r>
              <a:rPr lang="zh-CN" altLang="en-US"/>
              <a:t>第四级</a:t>
            </a:r>
          </a:p>
          <a:p>
            <a:pPr lvl="4" indent="-171450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fld id="{5D0051C9-A340-4EB4-9921-1A1DB29871FD}" type="datetimeFigureOut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2021/10/2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defRPr/>
            </a:pPr>
            <a:fld id="{22211491-9BC5-4DA1-B9B7-84944685DB5B}" type="slidenum">
              <a:rPr lang="zh-CN" altLang="en-US" strike="noStrike" noProof="1">
                <a:latin typeface="+mn-lt"/>
                <a:ea typeface="+mn-ea"/>
                <a:cs typeface="+mn-cs"/>
              </a:rPr>
              <a:pPr fontAlgn="auto">
                <a:defRPr/>
              </a:p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华康方圆体W7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华康方圆体W7"/>
          <a:ea typeface="华康方圆体W7"/>
          <a:cs typeface="华康方圆体W7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华康方圆体W7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华康方圆体W7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华康方圆体W7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华康方圆体W7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华康方圆体W7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2021/10/2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866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图片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780626">
            <a:off x="7192566" y="3165874"/>
            <a:ext cx="1558528" cy="151566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097" name="组合 26"/>
          <p:cNvGrpSpPr/>
          <p:nvPr/>
        </p:nvGrpSpPr>
        <p:grpSpPr>
          <a:xfrm>
            <a:off x="2766812" y="1342431"/>
            <a:ext cx="4344591" cy="2578894"/>
            <a:chOff x="3438215" y="1790491"/>
            <a:chExt cx="5792984" cy="3438231"/>
          </a:xfrm>
        </p:grpSpPr>
        <p:pic>
          <p:nvPicPr>
            <p:cNvPr id="4098" name="图片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6219" y="1790491"/>
              <a:ext cx="2518103" cy="1295462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4099" name="组合 9"/>
            <p:cNvGrpSpPr/>
            <p:nvPr/>
          </p:nvGrpSpPr>
          <p:grpSpPr>
            <a:xfrm>
              <a:off x="3438215" y="2486498"/>
              <a:ext cx="5792984" cy="2742224"/>
              <a:chOff x="3438215" y="2486498"/>
              <a:chExt cx="5792984" cy="2742224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438215" y="3363569"/>
                <a:ext cx="5792984" cy="1865153"/>
              </a:xfrm>
              <a:prstGeom prst="roundRect">
                <a:avLst/>
              </a:prstGeom>
              <a:solidFill>
                <a:srgbClr val="1C9A98"/>
              </a:solidFill>
              <a:ln w="19050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4101" name="组合 17"/>
              <p:cNvGrpSpPr/>
              <p:nvPr/>
            </p:nvGrpSpPr>
            <p:grpSpPr>
              <a:xfrm>
                <a:off x="3860985" y="2486498"/>
                <a:ext cx="4928173" cy="931615"/>
                <a:chOff x="3579060" y="873459"/>
                <a:chExt cx="4928173" cy="644663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3578579" y="872946"/>
                  <a:ext cx="2289253" cy="644780"/>
                </a:xfrm>
                <a:prstGeom prst="line">
                  <a:avLst/>
                </a:prstGeom>
                <a:noFill/>
                <a:ln w="38100">
                  <a:solidFill>
                    <a:srgbClr val="1C9997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5867832" y="872946"/>
                  <a:ext cx="2640102" cy="644780"/>
                </a:xfrm>
                <a:prstGeom prst="line">
                  <a:avLst/>
                </a:prstGeom>
                <a:noFill/>
                <a:ln w="38100">
                  <a:solidFill>
                    <a:srgbClr val="1C9A98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sp>
        <p:nvSpPr>
          <p:cNvPr id="28" name="任意多边形: 形状 27"/>
          <p:cNvSpPr/>
          <p:nvPr/>
        </p:nvSpPr>
        <p:spPr>
          <a:xfrm>
            <a:off x="2544367" y="734617"/>
            <a:ext cx="4812506" cy="295275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1C9A98"/>
          </a:solidFill>
          <a:ln w="19050">
            <a:noFill/>
            <a:prstDash val="sysDot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defRPr/>
            </a:pPr>
            <a:r>
              <a:rPr lang="zh-CN" altLang="en-US" sz="1500" noProof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华康方圆体W7"/>
                <a:sym typeface="微软雅黑" panose="020B0503020204020204" pitchFamily="34" charset="-122"/>
              </a:rPr>
              <a:t>五年级上册 第二单元  读写结合课</a:t>
            </a:r>
          </a:p>
        </p:txBody>
      </p:sp>
      <p:pic>
        <p:nvPicPr>
          <p:cNvPr id="4106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4104" y="458391"/>
            <a:ext cx="1759744" cy="17680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8" name="文本框 22"/>
          <p:cNvSpPr txBox="1"/>
          <p:nvPr/>
        </p:nvSpPr>
        <p:spPr>
          <a:xfrm>
            <a:off x="2987078" y="2809514"/>
            <a:ext cx="3921919" cy="7617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华康方圆体W7"/>
              </a:rPr>
              <a:t>将相和</a:t>
            </a:r>
            <a:endParaRPr lang="en-US" altLang="zh-CN" sz="45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华康方圆体W7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06" y="4279652"/>
            <a:ext cx="915180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31" name="组合 16"/>
          <p:cNvGrpSpPr/>
          <p:nvPr/>
        </p:nvGrpSpPr>
        <p:grpSpPr>
          <a:xfrm>
            <a:off x="7331869" y="3064670"/>
            <a:ext cx="1390650" cy="1996679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22533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22535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39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顾全大局</a:t>
            </a:r>
          </a:p>
        </p:txBody>
      </p:sp>
      <p:sp>
        <p:nvSpPr>
          <p:cNvPr id="22539" name="文本框 1"/>
          <p:cNvSpPr txBox="1"/>
          <p:nvPr/>
        </p:nvSpPr>
        <p:spPr>
          <a:xfrm>
            <a:off x="7627144" y="4355308"/>
            <a:ext cx="12715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740571" y="1759745"/>
            <a:ext cx="6386513" cy="1177245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itchFamily="2" charset="-122"/>
              </a:rPr>
              <a:t>蔺相如坐车出去，远远看见廉颇过来了，他赶紧叫车夫把车往回赶。</a:t>
            </a:r>
          </a:p>
        </p:txBody>
      </p:sp>
      <p:sp>
        <p:nvSpPr>
          <p:cNvPr id="22541" name="文本框 4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4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579" name="组合 16"/>
          <p:cNvGrpSpPr/>
          <p:nvPr/>
        </p:nvGrpSpPr>
        <p:grpSpPr>
          <a:xfrm>
            <a:off x="7331869" y="3064670"/>
            <a:ext cx="1390650" cy="1996679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24581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24583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4586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顾全大局</a:t>
            </a:r>
          </a:p>
        </p:txBody>
      </p:sp>
      <p:sp>
        <p:nvSpPr>
          <p:cNvPr id="24587" name="文本框 1"/>
          <p:cNvSpPr txBox="1"/>
          <p:nvPr/>
        </p:nvSpPr>
        <p:spPr>
          <a:xfrm>
            <a:off x="7627144" y="4355308"/>
            <a:ext cx="127158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740571" y="1058467"/>
            <a:ext cx="6386513" cy="2839239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蔺相如说：“秦王我都不怕，还会怕廉将军吗？秦王之所以不敢进攻我们赵国，就是因为有我们两个人在。如果我们俩闹不和，就会削弱赵国的力量，秦国必然乘机来攻打我们。我之所以避着廉将军，为的是我们赵国啊！”</a:t>
            </a:r>
          </a:p>
        </p:txBody>
      </p:sp>
      <p:sp>
        <p:nvSpPr>
          <p:cNvPr id="24589" name="文本框 4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39"/>
          <p:cNvGrpSpPr/>
          <p:nvPr/>
        </p:nvGrpSpPr>
        <p:grpSpPr>
          <a:xfrm>
            <a:off x="7329488" y="3088482"/>
            <a:ext cx="1413272" cy="2005013"/>
            <a:chOff x="1784389" y="1619250"/>
            <a:chExt cx="3358676" cy="4957190"/>
          </a:xfrm>
        </p:grpSpPr>
        <p:sp>
          <p:nvSpPr>
            <p:cNvPr id="41" name="任意多边形: 形状 29"/>
            <p:cNvSpPr/>
            <p:nvPr/>
          </p:nvSpPr>
          <p:spPr>
            <a:xfrm rot="2651699">
              <a:off x="1784389" y="3217680"/>
              <a:ext cx="3358676" cy="335876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D3A00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26628" name="组合 41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2036220" y="1619250"/>
                <a:ext cx="2883310" cy="403286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26630" name="组合 44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6" name="矩形 3"/>
                <p:cNvSpPr/>
                <p:nvPr/>
              </p:nvSpPr>
              <p:spPr>
                <a:xfrm>
                  <a:off x="5330913" y="3617640"/>
                  <a:ext cx="3764111" cy="1647106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CE5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梯形 46"/>
                <p:cNvSpPr/>
                <p:nvPr/>
              </p:nvSpPr>
              <p:spPr>
                <a:xfrm>
                  <a:off x="5330913" y="4021236"/>
                  <a:ext cx="3764111" cy="1243510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F0BB2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26633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Text Box 5"/>
          <p:cNvSpPr txBox="1"/>
          <p:nvPr/>
        </p:nvSpPr>
        <p:spPr>
          <a:xfrm>
            <a:off x="7648575" y="3199210"/>
            <a:ext cx="821531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居功自傲</a:t>
            </a:r>
          </a:p>
        </p:txBody>
      </p:sp>
      <p:sp>
        <p:nvSpPr>
          <p:cNvPr id="26635" name="文本框 1"/>
          <p:cNvSpPr txBox="1"/>
          <p:nvPr/>
        </p:nvSpPr>
        <p:spPr>
          <a:xfrm>
            <a:off x="7703344" y="4355307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廉颇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740571" y="1233489"/>
            <a:ext cx="6136815" cy="2285241"/>
          </a:xfrm>
          <a:prstGeom prst="rect">
            <a:avLst/>
          </a:prstGeom>
          <a:noFill/>
          <a:ln w="9525" cap="flat" cmpd="sng">
            <a:solidFill>
              <a:srgbClr val="F0BB24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廉颇很不服气，他对别人说：“我廉颇立下了那么多战功，他蔺相如就靠一张嘴，反而爬到我头上去了。要是我碰见他，一定要让他下不了台！”</a:t>
            </a:r>
          </a:p>
        </p:txBody>
      </p:sp>
      <p:sp>
        <p:nvSpPr>
          <p:cNvPr id="26639" name="文本框 2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4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39"/>
          <p:cNvGrpSpPr/>
          <p:nvPr/>
        </p:nvGrpSpPr>
        <p:grpSpPr>
          <a:xfrm>
            <a:off x="7329488" y="3088482"/>
            <a:ext cx="1413272" cy="2005013"/>
            <a:chOff x="1784389" y="1619250"/>
            <a:chExt cx="3358676" cy="4957190"/>
          </a:xfrm>
        </p:grpSpPr>
        <p:sp>
          <p:nvSpPr>
            <p:cNvPr id="41" name="任意多边形: 形状 29"/>
            <p:cNvSpPr/>
            <p:nvPr/>
          </p:nvSpPr>
          <p:spPr>
            <a:xfrm rot="2651699">
              <a:off x="1784389" y="3217680"/>
              <a:ext cx="3358676" cy="335876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D3A00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28676" name="组合 41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2036220" y="1619250"/>
                <a:ext cx="2883310" cy="403286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28678" name="组合 44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6" name="矩形 3"/>
                <p:cNvSpPr/>
                <p:nvPr/>
              </p:nvSpPr>
              <p:spPr>
                <a:xfrm>
                  <a:off x="5330913" y="3617640"/>
                  <a:ext cx="3764111" cy="1647106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CE5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梯形 46"/>
                <p:cNvSpPr/>
                <p:nvPr/>
              </p:nvSpPr>
              <p:spPr>
                <a:xfrm>
                  <a:off x="5330913" y="4021236"/>
                  <a:ext cx="3764111" cy="1243510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F0BB2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28681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Text Box 5"/>
          <p:cNvSpPr txBox="1"/>
          <p:nvPr/>
        </p:nvSpPr>
        <p:spPr>
          <a:xfrm>
            <a:off x="7648575" y="3199210"/>
            <a:ext cx="821531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知错就改</a:t>
            </a:r>
          </a:p>
        </p:txBody>
      </p:sp>
      <p:sp>
        <p:nvSpPr>
          <p:cNvPr id="28683" name="文本框 1"/>
          <p:cNvSpPr txBox="1"/>
          <p:nvPr/>
        </p:nvSpPr>
        <p:spPr>
          <a:xfrm>
            <a:off x="7703344" y="4355307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廉颇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992983" y="1784510"/>
            <a:ext cx="6386513" cy="1177245"/>
          </a:xfrm>
          <a:prstGeom prst="rect">
            <a:avLst/>
          </a:prstGeom>
          <a:noFill/>
          <a:ln w="9525" cap="flat" cmpd="sng">
            <a:solidFill>
              <a:srgbClr val="F0BB2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于是，他脱下战袍，背上绑着荆条，到蔺相如门上请罪。</a:t>
            </a:r>
          </a:p>
        </p:txBody>
      </p:sp>
      <p:sp>
        <p:nvSpPr>
          <p:cNvPr id="28685" name="文本框 2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4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5"/>
          <p:cNvGrpSpPr/>
          <p:nvPr/>
        </p:nvGrpSpPr>
        <p:grpSpPr>
          <a:xfrm>
            <a:off x="645319" y="1279923"/>
            <a:ext cx="7836694" cy="3233738"/>
            <a:chOff x="946092" y="1963291"/>
            <a:chExt cx="8833173" cy="3779276"/>
          </a:xfrm>
        </p:grpSpPr>
        <p:sp>
          <p:nvSpPr>
            <p:cNvPr id="5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2" name="矩形: 圆角 4"/>
            <p:cNvSpPr/>
            <p:nvPr/>
          </p:nvSpPr>
          <p:spPr>
            <a:xfrm>
              <a:off x="1084320" y="2101048"/>
              <a:ext cx="8425199" cy="3503762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3" name="矩形: 圆角 4"/>
            <p:cNvSpPr/>
            <p:nvPr/>
          </p:nvSpPr>
          <p:spPr>
            <a:xfrm>
              <a:off x="1022588" y="2042605"/>
              <a:ext cx="8556717" cy="3635953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pic>
        <p:nvPicPr>
          <p:cNvPr id="30726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906093">
            <a:off x="292896" y="169069"/>
            <a:ext cx="752475" cy="8989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7" name="文本框 8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学习写法</a:t>
            </a:r>
          </a:p>
        </p:txBody>
      </p:sp>
      <p:sp>
        <p:nvSpPr>
          <p:cNvPr id="10" name="矩形 4"/>
          <p:cNvSpPr/>
          <p:nvPr/>
        </p:nvSpPr>
        <p:spPr>
          <a:xfrm>
            <a:off x="948931" y="1650207"/>
            <a:ext cx="7249715" cy="6601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小组讨论：廉颇、蔺相如的特点，作者是如何刻画的？</a:t>
            </a:r>
          </a:p>
        </p:txBody>
      </p:sp>
      <p:sp>
        <p:nvSpPr>
          <p:cNvPr id="2" name="矩形 4"/>
          <p:cNvSpPr/>
          <p:nvPr/>
        </p:nvSpPr>
        <p:spPr>
          <a:xfrm>
            <a:off x="1420419" y="2386014"/>
            <a:ext cx="7249715" cy="6601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（1）通过具体的事例；</a:t>
            </a:r>
          </a:p>
        </p:txBody>
      </p:sp>
      <p:sp>
        <p:nvSpPr>
          <p:cNvPr id="3" name="矩形 4"/>
          <p:cNvSpPr/>
          <p:nvPr/>
        </p:nvSpPr>
        <p:spPr>
          <a:xfrm>
            <a:off x="1408512" y="3071813"/>
            <a:ext cx="7249715" cy="6601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/>
              </a:rPr>
              <a:t>（2）具体的细节描写。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12294" y="623888"/>
            <a:ext cx="4349354" cy="6869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0" name="图片 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椭圆 17"/>
          <p:cNvSpPr/>
          <p:nvPr/>
        </p:nvSpPr>
        <p:spPr>
          <a:xfrm>
            <a:off x="4948238" y="714375"/>
            <a:ext cx="3131344" cy="3131344"/>
          </a:xfrm>
          <a:prstGeom prst="ellipse">
            <a:avLst/>
          </a:prstGeom>
          <a:noFill/>
          <a:ln w="19050" cap="rnd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cs typeface="+mn-ea"/>
              <a:sym typeface="+mn-lt"/>
            </a:endParaRPr>
          </a:p>
        </p:txBody>
      </p:sp>
      <p:pic>
        <p:nvPicPr>
          <p:cNvPr id="32772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04" y="3454004"/>
            <a:ext cx="1866900" cy="1266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任意多边形: 形状 28"/>
          <p:cNvSpPr/>
          <p:nvPr/>
        </p:nvSpPr>
        <p:spPr>
          <a:xfrm>
            <a:off x="2378869" y="1196578"/>
            <a:ext cx="6159104" cy="3420666"/>
          </a:xfrm>
          <a:custGeom>
            <a:avLst/>
            <a:gdLst>
              <a:gd name="connsiteX0" fmla="*/ 316024 w 2907720"/>
              <a:gd name="connsiteY0" fmla="*/ 0 h 1684498"/>
              <a:gd name="connsiteX1" fmla="*/ 75392 w 2907720"/>
              <a:gd name="connsiteY1" fmla="*/ 317634 h 1684498"/>
              <a:gd name="connsiteX2" fmla="*/ 65767 w 2907720"/>
              <a:gd name="connsiteY2" fmla="*/ 1299411 h 1684498"/>
              <a:gd name="connsiteX3" fmla="*/ 864664 w 2907720"/>
              <a:gd name="connsiteY3" fmla="*/ 1617045 h 1684498"/>
              <a:gd name="connsiteX4" fmla="*/ 2500959 w 2907720"/>
              <a:gd name="connsiteY4" fmla="*/ 1655546 h 1684498"/>
              <a:gd name="connsiteX5" fmla="*/ 2847468 w 2907720"/>
              <a:gd name="connsiteY5" fmla="*/ 1270535 h 1684498"/>
              <a:gd name="connsiteX6" fmla="*/ 2895594 w 2907720"/>
              <a:gd name="connsiteY6" fmla="*/ 760396 h 1684498"/>
              <a:gd name="connsiteX7" fmla="*/ 2712714 w 2907720"/>
              <a:gd name="connsiteY7" fmla="*/ 182880 h 1684498"/>
              <a:gd name="connsiteX8" fmla="*/ 2356580 w 2907720"/>
              <a:gd name="connsiteY8" fmla="*/ 9626 h 16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7720" h="1684498">
                <a:moveTo>
                  <a:pt x="316024" y="0"/>
                </a:moveTo>
                <a:cubicBezTo>
                  <a:pt x="216562" y="50533"/>
                  <a:pt x="117101" y="101066"/>
                  <a:pt x="75392" y="317634"/>
                </a:cubicBezTo>
                <a:cubicBezTo>
                  <a:pt x="33682" y="534203"/>
                  <a:pt x="-65778" y="1082843"/>
                  <a:pt x="65767" y="1299411"/>
                </a:cubicBezTo>
                <a:cubicBezTo>
                  <a:pt x="197312" y="1515980"/>
                  <a:pt x="458799" y="1557689"/>
                  <a:pt x="864664" y="1617045"/>
                </a:cubicBezTo>
                <a:cubicBezTo>
                  <a:pt x="1270529" y="1676401"/>
                  <a:pt x="2170492" y="1713298"/>
                  <a:pt x="2500959" y="1655546"/>
                </a:cubicBezTo>
                <a:cubicBezTo>
                  <a:pt x="2831426" y="1597794"/>
                  <a:pt x="2781696" y="1419727"/>
                  <a:pt x="2847468" y="1270535"/>
                </a:cubicBezTo>
                <a:cubicBezTo>
                  <a:pt x="2913240" y="1121343"/>
                  <a:pt x="2918053" y="941672"/>
                  <a:pt x="2895594" y="760396"/>
                </a:cubicBezTo>
                <a:cubicBezTo>
                  <a:pt x="2873135" y="579120"/>
                  <a:pt x="2802550" y="308008"/>
                  <a:pt x="2712714" y="182880"/>
                </a:cubicBezTo>
                <a:cubicBezTo>
                  <a:pt x="2622878" y="57752"/>
                  <a:pt x="2489729" y="33689"/>
                  <a:pt x="2356580" y="9626"/>
                </a:cubicBezTo>
              </a:path>
            </a:pathLst>
          </a:custGeom>
          <a:noFill/>
          <a:ln w="12700">
            <a:solidFill>
              <a:srgbClr val="5C934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32774" name="文本框 13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学习写法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95576" y="2191941"/>
            <a:ext cx="5528072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赵王和大臣们商议说：“去吧，怕有危险；不去吧，又显得太胆怯。”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73267" y="1422559"/>
            <a:ext cx="1436846" cy="438582"/>
          </a:xfrm>
          <a:prstGeom prst="rect">
            <a:avLst/>
          </a:prstGeom>
          <a:solidFill>
            <a:srgbClr val="52C9C0"/>
          </a:solidFill>
          <a:ln w="9525" cap="flat" cmpd="sng">
            <a:solidFill>
              <a:srgbClr val="52CAC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左右为难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12294" y="623888"/>
            <a:ext cx="4349354" cy="6869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8" name="图片 4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椭圆 17"/>
          <p:cNvSpPr/>
          <p:nvPr/>
        </p:nvSpPr>
        <p:spPr>
          <a:xfrm>
            <a:off x="4966812" y="623889"/>
            <a:ext cx="3131344" cy="3131344"/>
          </a:xfrm>
          <a:prstGeom prst="ellipse">
            <a:avLst/>
          </a:prstGeom>
          <a:noFill/>
          <a:ln w="19050" cap="rnd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cs typeface="+mn-ea"/>
              <a:sym typeface="+mn-lt"/>
            </a:endParaRPr>
          </a:p>
        </p:txBody>
      </p:sp>
      <p:pic>
        <p:nvPicPr>
          <p:cNvPr id="34820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04" y="3454004"/>
            <a:ext cx="1866900" cy="1266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任意多边形: 形状 28"/>
          <p:cNvSpPr/>
          <p:nvPr/>
        </p:nvSpPr>
        <p:spPr>
          <a:xfrm>
            <a:off x="2272906" y="1196579"/>
            <a:ext cx="6265069" cy="3524250"/>
          </a:xfrm>
          <a:custGeom>
            <a:avLst/>
            <a:gdLst>
              <a:gd name="connsiteX0" fmla="*/ 316024 w 2907720"/>
              <a:gd name="connsiteY0" fmla="*/ 0 h 1684498"/>
              <a:gd name="connsiteX1" fmla="*/ 75392 w 2907720"/>
              <a:gd name="connsiteY1" fmla="*/ 317634 h 1684498"/>
              <a:gd name="connsiteX2" fmla="*/ 65767 w 2907720"/>
              <a:gd name="connsiteY2" fmla="*/ 1299411 h 1684498"/>
              <a:gd name="connsiteX3" fmla="*/ 864664 w 2907720"/>
              <a:gd name="connsiteY3" fmla="*/ 1617045 h 1684498"/>
              <a:gd name="connsiteX4" fmla="*/ 2500959 w 2907720"/>
              <a:gd name="connsiteY4" fmla="*/ 1655546 h 1684498"/>
              <a:gd name="connsiteX5" fmla="*/ 2847468 w 2907720"/>
              <a:gd name="connsiteY5" fmla="*/ 1270535 h 1684498"/>
              <a:gd name="connsiteX6" fmla="*/ 2895594 w 2907720"/>
              <a:gd name="connsiteY6" fmla="*/ 760396 h 1684498"/>
              <a:gd name="connsiteX7" fmla="*/ 2712714 w 2907720"/>
              <a:gd name="connsiteY7" fmla="*/ 182880 h 1684498"/>
              <a:gd name="connsiteX8" fmla="*/ 2356580 w 2907720"/>
              <a:gd name="connsiteY8" fmla="*/ 9626 h 16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7720" h="1684498">
                <a:moveTo>
                  <a:pt x="316024" y="0"/>
                </a:moveTo>
                <a:cubicBezTo>
                  <a:pt x="216562" y="50533"/>
                  <a:pt x="117101" y="101066"/>
                  <a:pt x="75392" y="317634"/>
                </a:cubicBezTo>
                <a:cubicBezTo>
                  <a:pt x="33682" y="534203"/>
                  <a:pt x="-65778" y="1082843"/>
                  <a:pt x="65767" y="1299411"/>
                </a:cubicBezTo>
                <a:cubicBezTo>
                  <a:pt x="197312" y="1515980"/>
                  <a:pt x="458799" y="1557689"/>
                  <a:pt x="864664" y="1617045"/>
                </a:cubicBezTo>
                <a:cubicBezTo>
                  <a:pt x="1270529" y="1676401"/>
                  <a:pt x="2170492" y="1713298"/>
                  <a:pt x="2500959" y="1655546"/>
                </a:cubicBezTo>
                <a:cubicBezTo>
                  <a:pt x="2831426" y="1597794"/>
                  <a:pt x="2781696" y="1419727"/>
                  <a:pt x="2847468" y="1270535"/>
                </a:cubicBezTo>
                <a:cubicBezTo>
                  <a:pt x="2913240" y="1121343"/>
                  <a:pt x="2918053" y="941672"/>
                  <a:pt x="2895594" y="760396"/>
                </a:cubicBezTo>
                <a:cubicBezTo>
                  <a:pt x="2873135" y="579120"/>
                  <a:pt x="2802550" y="308008"/>
                  <a:pt x="2712714" y="182880"/>
                </a:cubicBezTo>
                <a:cubicBezTo>
                  <a:pt x="2622878" y="57752"/>
                  <a:pt x="2489729" y="33689"/>
                  <a:pt x="2356580" y="9626"/>
                </a:cubicBezTo>
              </a:path>
            </a:pathLst>
          </a:custGeom>
          <a:noFill/>
          <a:ln w="12700">
            <a:solidFill>
              <a:srgbClr val="5C934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cs typeface="+mn-ea"/>
              <a:sym typeface="+mn-lt"/>
            </a:endParaRPr>
          </a:p>
        </p:txBody>
      </p:sp>
      <p:sp>
        <p:nvSpPr>
          <p:cNvPr id="34822" name="文本框 13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学习写法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95577" y="1981677"/>
            <a:ext cx="5708809" cy="246990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609600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杨靖宇正在奋力还击敌人，右手腕忽然受了伤，他就用左手继续向敌人射击。不多时，他的腹部又中了一弹，鲜血直流。他咬紧牙关，猛然起身，连发两枪，击毙了两个日本鬼子。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12344" y="1423512"/>
            <a:ext cx="1454468" cy="438582"/>
          </a:xfrm>
          <a:prstGeom prst="rect">
            <a:avLst/>
          </a:prstGeom>
          <a:solidFill>
            <a:srgbClr val="52C9C0"/>
          </a:solidFill>
          <a:ln w="9525" cap="flat" cmpd="sng">
            <a:solidFill>
              <a:srgbClr val="52CAC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奋不顾身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906093">
            <a:off x="292896" y="169069"/>
            <a:ext cx="752475" cy="8989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文本框 8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布置作业</a:t>
            </a:r>
          </a:p>
        </p:txBody>
      </p:sp>
      <p:sp>
        <p:nvSpPr>
          <p:cNvPr id="10" name="矩形 4"/>
          <p:cNvSpPr/>
          <p:nvPr/>
        </p:nvSpPr>
        <p:spPr>
          <a:xfrm>
            <a:off x="992984" y="1581151"/>
            <a:ext cx="7094935" cy="1731243"/>
          </a:xfrm>
          <a:prstGeom prst="rect">
            <a:avLst/>
          </a:prstGeom>
          <a:noFill/>
          <a:ln w="9525" cap="flat" cmpd="sng">
            <a:solidFill>
              <a:srgbClr val="1B939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如果让你写自己的老师，你会选择哪位？他（她）突出的特点是什么。你会选择哪些事例来写呢？</a:t>
            </a:r>
          </a:p>
        </p:txBody>
      </p:sp>
      <p:pic>
        <p:nvPicPr>
          <p:cNvPr id="38917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60000">
            <a:off x="7890272" y="3831432"/>
            <a:ext cx="827484" cy="8179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03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906093">
            <a:off x="292896" y="169069"/>
            <a:ext cx="752475" cy="8989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11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故事背景</a:t>
            </a:r>
          </a:p>
        </p:txBody>
      </p:sp>
      <p:pic>
        <p:nvPicPr>
          <p:cNvPr id="5" name="图片 4" descr="C:\Users\Administrator\Desktop\222222222.png2222222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340" y="269081"/>
            <a:ext cx="3864769" cy="460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420293" y="1631157"/>
            <a:ext cx="3804047" cy="140346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>
              <a:lnSpc>
                <a:spcPct val="17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战国七雄：</a:t>
            </a:r>
          </a:p>
          <a:p>
            <a:pPr>
              <a:lnSpc>
                <a:spcPct val="17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齐 楚 燕 韩 赵 魏 秦</a:t>
            </a:r>
          </a:p>
        </p:txBody>
      </p:sp>
      <p:sp>
        <p:nvSpPr>
          <p:cNvPr id="2" name="椭圆 1"/>
          <p:cNvSpPr/>
          <p:nvPr/>
        </p:nvSpPr>
        <p:spPr>
          <a:xfrm>
            <a:off x="5781675" y="1198961"/>
            <a:ext cx="729854" cy="63103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3" name="椭圆 2"/>
          <p:cNvSpPr/>
          <p:nvPr/>
        </p:nvSpPr>
        <p:spPr>
          <a:xfrm>
            <a:off x="5213747" y="2253855"/>
            <a:ext cx="729854" cy="63103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5"/>
          <p:cNvGrpSpPr/>
          <p:nvPr/>
        </p:nvGrpSpPr>
        <p:grpSpPr>
          <a:xfrm>
            <a:off x="645319" y="1279923"/>
            <a:ext cx="7836694" cy="3233738"/>
            <a:chOff x="946092" y="1963291"/>
            <a:chExt cx="8833173" cy="3779276"/>
          </a:xfrm>
        </p:grpSpPr>
        <p:sp>
          <p:nvSpPr>
            <p:cNvPr id="5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2" name="矩形: 圆角 4"/>
            <p:cNvSpPr/>
            <p:nvPr/>
          </p:nvSpPr>
          <p:spPr>
            <a:xfrm>
              <a:off x="1084320" y="2101048"/>
              <a:ext cx="8425199" cy="3503762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3" name="矩形: 圆角 4"/>
            <p:cNvSpPr/>
            <p:nvPr/>
          </p:nvSpPr>
          <p:spPr>
            <a:xfrm>
              <a:off x="1022588" y="2042605"/>
              <a:ext cx="8556717" cy="3635953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trike="noStrike" noProof="1">
                <a:cs typeface="+mn-ea"/>
                <a:sym typeface="+mn-lt"/>
              </a:endParaRPr>
            </a:p>
          </p:txBody>
        </p:sp>
      </p:grpSp>
      <p:pic>
        <p:nvPicPr>
          <p:cNvPr id="8198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906093">
            <a:off x="292896" y="169069"/>
            <a:ext cx="752475" cy="89892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文本框 8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自主研读</a:t>
            </a:r>
          </a:p>
        </p:txBody>
      </p:sp>
      <p:sp>
        <p:nvSpPr>
          <p:cNvPr id="8200" name="矩形 4"/>
          <p:cNvSpPr/>
          <p:nvPr/>
        </p:nvSpPr>
        <p:spPr>
          <a:xfrm>
            <a:off x="1149192" y="2122885"/>
            <a:ext cx="6846094" cy="11772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inpin heiti"/>
              </a:rPr>
              <a:t>结合具体事例谈一谈，蔺相如、廉颇给你留下了怎样的印象？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31836" y="607375"/>
            <a:ext cx="1895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3" name="组合 16"/>
          <p:cNvGrpSpPr/>
          <p:nvPr/>
        </p:nvGrpSpPr>
        <p:grpSpPr>
          <a:xfrm>
            <a:off x="7167088" y="3064669"/>
            <a:ext cx="1555433" cy="1996916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10245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10247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0250" name="文本框 28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 dirty="0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  <p:sp>
        <p:nvSpPr>
          <p:cNvPr id="39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机智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勇敢</a:t>
            </a:r>
          </a:p>
        </p:txBody>
      </p:sp>
      <p:sp>
        <p:nvSpPr>
          <p:cNvPr id="10252" name="文本框 1"/>
          <p:cNvSpPr txBox="1"/>
          <p:nvPr/>
        </p:nvSpPr>
        <p:spPr>
          <a:xfrm>
            <a:off x="7401877" y="4355307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670562" y="1170623"/>
            <a:ext cx="6386513" cy="3185487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858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蔺相如想了一会儿，说：“我愿意带着和氏璧到秦国去。如果秦王真的拿十五座城来换，我就把璧交给他；如果他不肯交出十五座城，我一定把璧完好无损地送回来。”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34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1" name="组合 16"/>
          <p:cNvGrpSpPr/>
          <p:nvPr/>
        </p:nvGrpSpPr>
        <p:grpSpPr>
          <a:xfrm>
            <a:off x="7313771" y="3064669"/>
            <a:ext cx="1408748" cy="2107406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12293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12295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2298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机智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勇敢</a:t>
            </a:r>
          </a:p>
        </p:txBody>
      </p:sp>
      <p:sp>
        <p:nvSpPr>
          <p:cNvPr id="12299" name="文本框 1"/>
          <p:cNvSpPr txBox="1"/>
          <p:nvPr/>
        </p:nvSpPr>
        <p:spPr>
          <a:xfrm>
            <a:off x="7626191" y="4395312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795339" y="1485900"/>
            <a:ext cx="6386513" cy="1938992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858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蔺相如看这情形，知道秦王没有拿城换璧的诚意，就上前一步，说：“这块璧有点儿小毛病，让我指给您看。”</a:t>
            </a:r>
          </a:p>
        </p:txBody>
      </p:sp>
      <p:sp>
        <p:nvSpPr>
          <p:cNvPr id="12301" name="文本框 4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39" name="组合 16"/>
          <p:cNvGrpSpPr/>
          <p:nvPr/>
        </p:nvGrpSpPr>
        <p:grpSpPr>
          <a:xfrm>
            <a:off x="7331869" y="3064670"/>
            <a:ext cx="1390650" cy="1996679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14341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14343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4346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机智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勇敢</a:t>
            </a:r>
          </a:p>
        </p:txBody>
      </p:sp>
      <p:sp>
        <p:nvSpPr>
          <p:cNvPr id="14347" name="文本框 1"/>
          <p:cNvSpPr txBox="1"/>
          <p:nvPr/>
        </p:nvSpPr>
        <p:spPr>
          <a:xfrm>
            <a:off x="7438072" y="4308634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818673" y="1109425"/>
            <a:ext cx="6386513" cy="2839239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蔺相如捧着璧，往后退了几步，靠着柱子站定。他怒发冲冠，说：“我看您并不想交付十五座城。现在璧在我手里，您要是强逼我，我的脑袋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和璧一起撞碎在这柱子上！”说着，他举起和氏璧就要向柱子上撞。</a:t>
            </a:r>
          </a:p>
        </p:txBody>
      </p:sp>
      <p:sp>
        <p:nvSpPr>
          <p:cNvPr id="5" name="椭圆 4"/>
          <p:cNvSpPr/>
          <p:nvPr/>
        </p:nvSpPr>
        <p:spPr>
          <a:xfrm>
            <a:off x="2026921" y="1760697"/>
            <a:ext cx="1364456" cy="557213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sp>
        <p:nvSpPr>
          <p:cNvPr id="14350" name="文本框 6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bldLvl="0" animBg="1"/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387" name="组合 16"/>
          <p:cNvGrpSpPr/>
          <p:nvPr/>
        </p:nvGrpSpPr>
        <p:grpSpPr>
          <a:xfrm>
            <a:off x="7331869" y="3064670"/>
            <a:ext cx="1390650" cy="1996679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16389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16391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6394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机智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勇敢</a:t>
            </a:r>
          </a:p>
        </p:txBody>
      </p:sp>
      <p:sp>
        <p:nvSpPr>
          <p:cNvPr id="16395" name="文本框 1"/>
          <p:cNvSpPr txBox="1"/>
          <p:nvPr/>
        </p:nvSpPr>
        <p:spPr>
          <a:xfrm>
            <a:off x="7438072" y="4292442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751285" y="2018111"/>
            <a:ext cx="6385322" cy="1315745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858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蔺相如说和氏璧是无价之宝，要举行个隆重的典礼，他才能交出来。</a:t>
            </a:r>
          </a:p>
        </p:txBody>
      </p:sp>
      <p:sp>
        <p:nvSpPr>
          <p:cNvPr id="16397" name="文本框 4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5" name="组合 16"/>
          <p:cNvGrpSpPr/>
          <p:nvPr/>
        </p:nvGrpSpPr>
        <p:grpSpPr>
          <a:xfrm>
            <a:off x="7331869" y="3064670"/>
            <a:ext cx="1390650" cy="1996679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18437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18439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8442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机智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勇敢</a:t>
            </a:r>
          </a:p>
        </p:txBody>
      </p:sp>
      <p:sp>
        <p:nvSpPr>
          <p:cNvPr id="18443" name="文本框 1"/>
          <p:cNvSpPr txBox="1"/>
          <p:nvPr/>
        </p:nvSpPr>
        <p:spPr>
          <a:xfrm>
            <a:off x="7438072" y="4325303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546500" y="1112045"/>
            <a:ext cx="6678215" cy="2839239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到了举行典礼那一天，蔺相如进宫见了秦王，说：“秦国的国君历来不守信用，我怕有负赵王所托，已经让人把和氏璧送回赵国了。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如果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您有诚意，先把十五座城交给我国，我国马上派人把璧送来。”</a:t>
            </a:r>
          </a:p>
        </p:txBody>
      </p:sp>
      <p:sp>
        <p:nvSpPr>
          <p:cNvPr id="18445" name="文本框 4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-1814681">
            <a:off x="266701" y="271464"/>
            <a:ext cx="746522" cy="9132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83" name="组合 16"/>
          <p:cNvGrpSpPr/>
          <p:nvPr/>
        </p:nvGrpSpPr>
        <p:grpSpPr>
          <a:xfrm>
            <a:off x="7331869" y="3064670"/>
            <a:ext cx="1390650" cy="1996679"/>
            <a:chOff x="1784389" y="1619250"/>
            <a:chExt cx="3358676" cy="4957190"/>
          </a:xfrm>
        </p:grpSpPr>
        <p:sp>
          <p:nvSpPr>
            <p:cNvPr id="21" name="任意多边形: 形状 20"/>
            <p:cNvSpPr/>
            <p:nvPr/>
          </p:nvSpPr>
          <p:spPr>
            <a:xfrm rot="2651699">
              <a:off x="1784389" y="3218440"/>
              <a:ext cx="3358676" cy="3358000"/>
            </a:xfrm>
            <a:custGeom>
              <a:avLst/>
              <a:gdLst>
                <a:gd name="connsiteX0" fmla="*/ 72734 w 4155158"/>
                <a:gd name="connsiteY0" fmla="*/ 72733 h 4098584"/>
                <a:gd name="connsiteX1" fmla="*/ 248328 w 4155158"/>
                <a:gd name="connsiteY1" fmla="*/ 0 h 4098584"/>
                <a:gd name="connsiteX2" fmla="*/ 2713341 w 4155158"/>
                <a:gd name="connsiteY2" fmla="*/ 0 h 4098584"/>
                <a:gd name="connsiteX3" fmla="*/ 4155158 w 4155158"/>
                <a:gd name="connsiteY3" fmla="*/ 1482913 h 4098584"/>
                <a:gd name="connsiteX4" fmla="*/ 1464933 w 4155158"/>
                <a:gd name="connsiteY4" fmla="*/ 4098584 h 4098584"/>
                <a:gd name="connsiteX5" fmla="*/ 0 w 4155158"/>
                <a:gd name="connsiteY5" fmla="*/ 2591897 h 4098584"/>
                <a:gd name="connsiteX6" fmla="*/ 0 w 4155158"/>
                <a:gd name="connsiteY6" fmla="*/ 248328 h 4098584"/>
                <a:gd name="connsiteX7" fmla="*/ 72734 w 4155158"/>
                <a:gd name="connsiteY7" fmla="*/ 72733 h 409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158" h="4098584">
                  <a:moveTo>
                    <a:pt x="72734" y="72733"/>
                  </a:moveTo>
                  <a:cubicBezTo>
                    <a:pt x="117672" y="27795"/>
                    <a:pt x="179754" y="0"/>
                    <a:pt x="248328" y="0"/>
                  </a:cubicBezTo>
                  <a:lnTo>
                    <a:pt x="2713341" y="0"/>
                  </a:lnTo>
                  <a:lnTo>
                    <a:pt x="4155158" y="1482913"/>
                  </a:lnTo>
                  <a:lnTo>
                    <a:pt x="1464933" y="4098584"/>
                  </a:lnTo>
                  <a:lnTo>
                    <a:pt x="0" y="2591897"/>
                  </a:lnTo>
                  <a:lnTo>
                    <a:pt x="0" y="248328"/>
                  </a:lnTo>
                  <a:cubicBezTo>
                    <a:pt x="0" y="179754"/>
                    <a:pt x="27795" y="117672"/>
                    <a:pt x="72734" y="72733"/>
                  </a:cubicBezTo>
                  <a:close/>
                </a:path>
              </a:pathLst>
            </a:custGeom>
            <a:solidFill>
              <a:srgbClr val="1C9A98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 noProof="1">
                <a:cs typeface="+mn-ea"/>
                <a:sym typeface="+mn-lt"/>
              </a:endParaRPr>
            </a:p>
          </p:txBody>
        </p:sp>
        <p:grpSp>
          <p:nvGrpSpPr>
            <p:cNvPr id="20485" name="组合 15"/>
            <p:cNvGrpSpPr/>
            <p:nvPr/>
          </p:nvGrpSpPr>
          <p:grpSpPr>
            <a:xfrm>
              <a:off x="1944044" y="1619250"/>
              <a:ext cx="3046914" cy="4136120"/>
              <a:chOff x="1944044" y="1619250"/>
              <a:chExt cx="3046914" cy="413612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040316" y="1619250"/>
                <a:ext cx="2878453" cy="403196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round/>
              </a:ln>
              <a:effectLst>
                <a:outerShdw blurRad="762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trike="noStrike" noProof="1">
                  <a:cs typeface="+mn-ea"/>
                  <a:sym typeface="+mn-lt"/>
                </a:endParaRPr>
              </a:p>
            </p:txBody>
          </p:sp>
          <p:grpSp>
            <p:nvGrpSpPr>
              <p:cNvPr id="20487" name="组合 5"/>
              <p:cNvGrpSpPr/>
              <p:nvPr/>
            </p:nvGrpSpPr>
            <p:grpSpPr>
              <a:xfrm>
                <a:off x="1944044" y="4422833"/>
                <a:ext cx="3046914" cy="1332537"/>
                <a:chOff x="5332395" y="3619099"/>
                <a:chExt cx="3763479" cy="1645920"/>
              </a:xfrm>
            </p:grpSpPr>
            <p:sp>
              <p:nvSpPr>
                <p:cNvPr id="4" name="矩形 3"/>
                <p:cNvSpPr/>
                <p:nvPr/>
              </p:nvSpPr>
              <p:spPr>
                <a:xfrm>
                  <a:off x="5334095" y="3617482"/>
                  <a:ext cx="3761409" cy="1646679"/>
                </a:xfrm>
                <a:custGeom>
                  <a:avLst/>
                  <a:gdLst>
                    <a:gd name="connsiteX0" fmla="*/ 0 w 3763478"/>
                    <a:gd name="connsiteY0" fmla="*/ 0 h 1645920"/>
                    <a:gd name="connsiteX1" fmla="*/ 3763478 w 3763478"/>
                    <a:gd name="connsiteY1" fmla="*/ 0 h 1645920"/>
                    <a:gd name="connsiteX2" fmla="*/ 3763478 w 3763478"/>
                    <a:gd name="connsiteY2" fmla="*/ 1645920 h 1645920"/>
                    <a:gd name="connsiteX3" fmla="*/ 0 w 3763478"/>
                    <a:gd name="connsiteY3" fmla="*/ 1645920 h 1645920"/>
                    <a:gd name="connsiteX4" fmla="*/ 0 w 3763478"/>
                    <a:gd name="connsiteY4" fmla="*/ 0 h 1645920"/>
                    <a:gd name="connsiteX0-1" fmla="*/ 0 w 3763478"/>
                    <a:gd name="connsiteY0-2" fmla="*/ 9625 h 1655545"/>
                    <a:gd name="connsiteX1-3" fmla="*/ 1838425 w 3763478"/>
                    <a:gd name="connsiteY1-4" fmla="*/ 0 h 1655545"/>
                    <a:gd name="connsiteX2-5" fmla="*/ 3763478 w 3763478"/>
                    <a:gd name="connsiteY2-6" fmla="*/ 9625 h 1655545"/>
                    <a:gd name="connsiteX3-7" fmla="*/ 3763478 w 3763478"/>
                    <a:gd name="connsiteY3-8" fmla="*/ 1655545 h 1655545"/>
                    <a:gd name="connsiteX4-9" fmla="*/ 0 w 3763478"/>
                    <a:gd name="connsiteY4-10" fmla="*/ 1655545 h 1655545"/>
                    <a:gd name="connsiteX5" fmla="*/ 0 w 3763478"/>
                    <a:gd name="connsiteY5" fmla="*/ 9625 h 1655545"/>
                    <a:gd name="connsiteX0-11" fmla="*/ 0 w 3763478"/>
                    <a:gd name="connsiteY0-12" fmla="*/ 0 h 1645920"/>
                    <a:gd name="connsiteX1-13" fmla="*/ 1848050 w 3763478"/>
                    <a:gd name="connsiteY1-14" fmla="*/ 914400 h 1645920"/>
                    <a:gd name="connsiteX2-15" fmla="*/ 3763478 w 3763478"/>
                    <a:gd name="connsiteY2-16" fmla="*/ 0 h 1645920"/>
                    <a:gd name="connsiteX3-17" fmla="*/ 3763478 w 3763478"/>
                    <a:gd name="connsiteY3-18" fmla="*/ 1645920 h 1645920"/>
                    <a:gd name="connsiteX4-19" fmla="*/ 0 w 3763478"/>
                    <a:gd name="connsiteY4-20" fmla="*/ 1645920 h 1645920"/>
                    <a:gd name="connsiteX5-21" fmla="*/ 0 w 3763478"/>
                    <a:gd name="connsiteY5-22" fmla="*/ 0 h 1645920"/>
                    <a:gd name="connsiteX0-23" fmla="*/ 0 w 3763478"/>
                    <a:gd name="connsiteY0-24" fmla="*/ 0 h 1645920"/>
                    <a:gd name="connsiteX1-25" fmla="*/ 1876926 w 3763478"/>
                    <a:gd name="connsiteY1-26" fmla="*/ 693019 h 1645920"/>
                    <a:gd name="connsiteX2-27" fmla="*/ 3763478 w 3763478"/>
                    <a:gd name="connsiteY2-28" fmla="*/ 0 h 1645920"/>
                    <a:gd name="connsiteX3-29" fmla="*/ 3763478 w 3763478"/>
                    <a:gd name="connsiteY3-30" fmla="*/ 1645920 h 1645920"/>
                    <a:gd name="connsiteX4-31" fmla="*/ 0 w 3763478"/>
                    <a:gd name="connsiteY4-32" fmla="*/ 1645920 h 1645920"/>
                    <a:gd name="connsiteX5-33" fmla="*/ 0 w 3763478"/>
                    <a:gd name="connsiteY5-34" fmla="*/ 0 h 164592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21" y="connsiteY5-22"/>
                    </a:cxn>
                  </a:cxnLst>
                  <a:rect l="l" t="t" r="r" b="b"/>
                  <a:pathLst>
                    <a:path w="3763478" h="1645920">
                      <a:moveTo>
                        <a:pt x="0" y="0"/>
                      </a:moveTo>
                      <a:lnTo>
                        <a:pt x="1876926" y="693019"/>
                      </a:lnTo>
                      <a:lnTo>
                        <a:pt x="3763478" y="0"/>
                      </a:lnTo>
                      <a:lnTo>
                        <a:pt x="3763478" y="1645920"/>
                      </a:lnTo>
                      <a:lnTo>
                        <a:pt x="0" y="16459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ADAD4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梯形 2"/>
                <p:cNvSpPr/>
                <p:nvPr/>
              </p:nvSpPr>
              <p:spPr>
                <a:xfrm>
                  <a:off x="5334095" y="4022763"/>
                  <a:ext cx="3761409" cy="1241398"/>
                </a:xfrm>
                <a:prstGeom prst="trapezoid">
                  <a:avLst>
                    <a:gd name="adj" fmla="val 95785"/>
                  </a:avLst>
                </a:prstGeom>
                <a:solidFill>
                  <a:srgbClr val="51C8BF"/>
                </a:solidFill>
                <a:ln w="19050">
                  <a:noFill/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trike="noStrike" noProof="1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0490" name="Text Box 5"/>
          <p:cNvSpPr txBox="1"/>
          <p:nvPr/>
        </p:nvSpPr>
        <p:spPr>
          <a:xfrm>
            <a:off x="7625953" y="3167063"/>
            <a:ext cx="822722" cy="95564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机智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inpin heiti" pitchFamily="2" charset="-122"/>
              </a:rPr>
              <a:t>勇敢</a:t>
            </a:r>
          </a:p>
        </p:txBody>
      </p:sp>
      <p:sp>
        <p:nvSpPr>
          <p:cNvPr id="20491" name="文本框 1"/>
          <p:cNvSpPr txBox="1"/>
          <p:nvPr/>
        </p:nvSpPr>
        <p:spPr>
          <a:xfrm>
            <a:off x="7438072" y="4325303"/>
            <a:ext cx="1271588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</a:p>
        </p:txBody>
      </p:sp>
      <p:sp>
        <p:nvSpPr>
          <p:cNvPr id="344" name="Text Box 5"/>
          <p:cNvSpPr txBox="1"/>
          <p:nvPr/>
        </p:nvSpPr>
        <p:spPr>
          <a:xfrm>
            <a:off x="536972" y="1615680"/>
            <a:ext cx="6781800" cy="1177245"/>
          </a:xfrm>
          <a:prstGeom prst="rect">
            <a:avLst/>
          </a:prstGeom>
          <a:noFill/>
          <a:ln w="9525" cap="flat" cmpd="sng">
            <a:solidFill>
              <a:srgbClr val="1C999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t">
            <a:spAutoFit/>
          </a:bodyPr>
          <a:lstStyle/>
          <a:p>
            <a:pPr indent="609600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877492575"/>
                </a:ext>
              </a:extLst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itchFamily="2" charset="-122"/>
              </a:rPr>
              <a:t>蔺相如说：“您现在离我只有五步远。如果您不答应，我就跟您同归于尽！”</a:t>
            </a:r>
          </a:p>
        </p:txBody>
      </p:sp>
      <p:sp>
        <p:nvSpPr>
          <p:cNvPr id="20493" name="文本框 4"/>
          <p:cNvSpPr txBox="1"/>
          <p:nvPr/>
        </p:nvSpPr>
        <p:spPr>
          <a:xfrm>
            <a:off x="992982" y="526256"/>
            <a:ext cx="1702594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algn="ctr"/>
            <a:r>
              <a:rPr lang="zh-CN" altLang="en-US" sz="2700" b="1">
                <a:solidFill>
                  <a:srgbClr val="1C9A9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华康方圆体W7"/>
              </a:rPr>
              <a:t>交流感悟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774</Words>
  <Application>Microsoft Office PowerPoint</Application>
  <PresentationFormat>全屏显示(16:9)</PresentationFormat>
  <Paragraphs>94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inpin heiti</vt:lpstr>
      <vt:lpstr>Meiryo</vt:lpstr>
      <vt:lpstr>等线</vt:lpstr>
      <vt:lpstr>黑体</vt:lpstr>
      <vt:lpstr>华康方圆体W7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383</cp:revision>
  <dcterms:created xsi:type="dcterms:W3CDTF">2015-05-05T08:02:00Z</dcterms:created>
  <dcterms:modified xsi:type="dcterms:W3CDTF">2021-10-02T03:24:03Z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