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4" r:id="rId1"/>
    <p:sldMasterId id="2147483762" r:id="rId2"/>
  </p:sldMasterIdLst>
  <p:notesMasterIdLst>
    <p:notesMasterId r:id="rId44"/>
  </p:notesMasterIdLst>
  <p:handoutMasterIdLst>
    <p:handoutMasterId r:id="rId45"/>
  </p:handoutMasterIdLst>
  <p:sldIdLst>
    <p:sldId id="554" r:id="rId3"/>
    <p:sldId id="477" r:id="rId4"/>
    <p:sldId id="397" r:id="rId5"/>
    <p:sldId id="481" r:id="rId6"/>
    <p:sldId id="514" r:id="rId7"/>
    <p:sldId id="547" r:id="rId8"/>
    <p:sldId id="485" r:id="rId9"/>
    <p:sldId id="518" r:id="rId10"/>
    <p:sldId id="516" r:id="rId11"/>
    <p:sldId id="519" r:id="rId12"/>
    <p:sldId id="520" r:id="rId13"/>
    <p:sldId id="486" r:id="rId14"/>
    <p:sldId id="480" r:id="rId15"/>
    <p:sldId id="488" r:id="rId16"/>
    <p:sldId id="492" r:id="rId17"/>
    <p:sldId id="474" r:id="rId18"/>
    <p:sldId id="523" r:id="rId19"/>
    <p:sldId id="524" r:id="rId20"/>
    <p:sldId id="525" r:id="rId21"/>
    <p:sldId id="526" r:id="rId22"/>
    <p:sldId id="549" r:id="rId23"/>
    <p:sldId id="495" r:id="rId24"/>
    <p:sldId id="529" r:id="rId25"/>
    <p:sldId id="528" r:id="rId26"/>
    <p:sldId id="530" r:id="rId27"/>
    <p:sldId id="531" r:id="rId28"/>
    <p:sldId id="522" r:id="rId29"/>
    <p:sldId id="548" r:id="rId30"/>
    <p:sldId id="521" r:id="rId31"/>
    <p:sldId id="532" r:id="rId32"/>
    <p:sldId id="507" r:id="rId33"/>
    <p:sldId id="501" r:id="rId34"/>
    <p:sldId id="533" r:id="rId35"/>
    <p:sldId id="494" r:id="rId36"/>
    <p:sldId id="502" r:id="rId37"/>
    <p:sldId id="505" r:id="rId38"/>
    <p:sldId id="535" r:id="rId39"/>
    <p:sldId id="537" r:id="rId40"/>
    <p:sldId id="544" r:id="rId41"/>
    <p:sldId id="509" r:id="rId42"/>
    <p:sldId id="555" r:id="rId43"/>
  </p:sldIdLst>
  <p:sldSz cx="9144000" cy="5143500" type="screen16x9"/>
  <p:notesSz cx="6858000" cy="9144000"/>
  <p:defaultTex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0000FF"/>
    <a:srgbClr val="FF0066"/>
    <a:srgbClr val="FF00FF"/>
    <a:srgbClr val="8D475A"/>
    <a:srgbClr val="024B82"/>
    <a:srgbClr val="01345B"/>
    <a:srgbClr val="0391FB"/>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368" autoAdjust="0"/>
    <p:restoredTop sz="96314" autoAdjust="0"/>
  </p:normalViewPr>
  <p:slideViewPr>
    <p:cSldViewPr>
      <p:cViewPr varScale="1">
        <p:scale>
          <a:sx n="143" d="100"/>
          <a:sy n="143" d="100"/>
        </p:scale>
        <p:origin x="756" y="120"/>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theme" Target="theme/theme1.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presProps" Target="presProps.xml"/><Relationship Id="rId20" Type="http://schemas.openxmlformats.org/officeDocument/2006/relationships/slide" Target="slides/slide18.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eaLnBrk="0" hangingPunct="0">
              <a:defRPr sz="1200"/>
            </a:lvl1pPr>
          </a:lstStyle>
          <a:p>
            <a:pPr>
              <a:defRPr/>
            </a:pPr>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eaLnBrk="0" hangingPunct="0">
              <a:defRPr sz="1200"/>
            </a:lvl1pPr>
          </a:lstStyle>
          <a:p>
            <a:pPr>
              <a:defRPr/>
            </a:pPr>
            <a:fld id="{DBD502E0-183D-4CE1-B8EC-675195D48F7D}" type="datetimeFigureOut">
              <a:rPr lang="zh-CN" altLang="en-US"/>
              <a:pPr>
                <a:defRPr/>
              </a:pPr>
              <a:t>2021/9/26</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eaLnBrk="0" hangingPunct="0">
              <a:defRPr sz="1200"/>
            </a:lvl1pPr>
          </a:lstStyle>
          <a:p>
            <a:pPr>
              <a:defRPr/>
            </a:pPr>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pPr>
              <a:defRPr/>
            </a:pPr>
            <a:fld id="{9973E583-3D15-4B92-9039-D28DE2B974C6}" type="slidenum">
              <a:rPr lang="zh-CN" altLang="en-US"/>
              <a:pPr>
                <a:defRPr/>
              </a:pPr>
              <a:t>‹#›</a:t>
            </a:fld>
            <a:endParaRPr lang="en-US" altLang="zh-CN"/>
          </a:p>
        </p:txBody>
      </p:sp>
    </p:spTree>
    <p:extLst>
      <p:ext uri="{BB962C8B-B14F-4D97-AF65-F5344CB8AC3E}">
        <p14:creationId xmlns:p14="http://schemas.microsoft.com/office/powerpoint/2010/main" val="3833328744"/>
      </p:ext>
    </p:extLst>
  </p:cSld>
  <p:clrMap bg1="lt1" tx1="dk1" bg2="lt2" tx2="dk2" accent1="accent1" accent2="accent2" accent3="accent3" accent4="accent4" accent5="accent5" accent6="accent6" hlink="hlink" folHlink="folHlink"/>
  <p:hf sldNum="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hangingPunct="1">
              <a:defRPr sz="1200"/>
            </a:lvl1pPr>
          </a:lstStyle>
          <a:p>
            <a:pPr>
              <a:defRPr/>
            </a:pPr>
            <a:fld id="{63810DA9-0188-455B-B333-D9E37C942923}" type="datetimeFigureOut">
              <a:rPr lang="zh-CN" altLang="en-US"/>
              <a:pPr>
                <a:defRPr/>
              </a:pPr>
              <a:t>2021/9/26</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hangingPunct="1">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2B6A62EF-923B-420C-8718-A218E17305A2}" type="slidenum">
              <a:rPr lang="zh-CN" altLang="en-US"/>
              <a:pPr>
                <a:defRPr/>
              </a:pPr>
              <a:t>‹#›</a:t>
            </a:fld>
            <a:endParaRPr lang="en-US" altLang="zh-CN"/>
          </a:p>
        </p:txBody>
      </p:sp>
    </p:spTree>
    <p:extLst>
      <p:ext uri="{BB962C8B-B14F-4D97-AF65-F5344CB8AC3E}">
        <p14:creationId xmlns:p14="http://schemas.microsoft.com/office/powerpoint/2010/main" val="297217630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pPr>
              <a:defRPr/>
            </a:pPr>
            <a:fld id="{2B6A62EF-923B-420C-8718-A218E17305A2}" type="slidenum">
              <a:rPr lang="zh-CN" altLang="en-US" smtClean="0"/>
              <a:pPr>
                <a:defRPr/>
              </a:pPr>
              <a:t>20</a:t>
            </a:fld>
            <a:endParaRPr lang="en-US" altLang="zh-CN"/>
          </a:p>
        </p:txBody>
      </p:sp>
    </p:spTree>
    <p:extLst>
      <p:ext uri="{BB962C8B-B14F-4D97-AF65-F5344CB8AC3E}">
        <p14:creationId xmlns:p14="http://schemas.microsoft.com/office/powerpoint/2010/main" val="1942338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41</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1166298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613"/>
            <a:ext cx="7772400" cy="11017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fld id="{93BF0656-35D9-43EC-AAF9-2C5BB22E2526}" type="datetimeFigureOut">
              <a:rPr lang="zh-CN" altLang="en-US"/>
              <a:pPr>
                <a:defRPr/>
              </a:pPr>
              <a:t>2021/9/26</a:t>
            </a:fld>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C36AAF46-F593-43D6-88A9-F245A3EFBDAE}" type="slidenum">
              <a:rPr lang="zh-CN" altLang="en-US"/>
              <a:pPr>
                <a:defRPr/>
              </a:pPr>
              <a:t>‹#›</a:t>
            </a:fld>
            <a:endParaRPr lang="en-US" altLang="zh-CN"/>
          </a:p>
        </p:txBody>
      </p:sp>
    </p:spTree>
    <p:extLst>
      <p:ext uri="{BB962C8B-B14F-4D97-AF65-F5344CB8AC3E}">
        <p14:creationId xmlns:p14="http://schemas.microsoft.com/office/powerpoint/2010/main" val="39778296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fld id="{2AB56BAF-1E99-4698-BF1E-921C61B52EBA}" type="datetimeFigureOut">
              <a:rPr lang="zh-CN" altLang="en-US"/>
              <a:pPr>
                <a:defRPr/>
              </a:pPr>
              <a:t>2021/9/26</a:t>
            </a:fld>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D890ABE1-F4FA-4788-B622-AD99086A13F9}" type="slidenum">
              <a:rPr lang="zh-CN" altLang="en-US"/>
              <a:pPr>
                <a:defRPr/>
              </a:pPr>
              <a:t>‹#›</a:t>
            </a:fld>
            <a:endParaRPr lang="en-US" altLang="zh-CN"/>
          </a:p>
        </p:txBody>
      </p:sp>
    </p:spTree>
    <p:extLst>
      <p:ext uri="{BB962C8B-B14F-4D97-AF65-F5344CB8AC3E}">
        <p14:creationId xmlns:p14="http://schemas.microsoft.com/office/powerpoint/2010/main" val="7759047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375"/>
            <a:ext cx="2057400" cy="438785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6375"/>
            <a:ext cx="6019800" cy="438785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fld id="{C7B82930-F25A-4C3E-9EB0-9D982CC35B45}" type="datetimeFigureOut">
              <a:rPr lang="zh-CN" altLang="en-US"/>
              <a:pPr>
                <a:defRPr/>
              </a:pPr>
              <a:t>2021/9/26</a:t>
            </a:fld>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558D8C24-699B-44C4-80C9-77A37978081F}" type="slidenum">
              <a:rPr lang="zh-CN" altLang="en-US"/>
              <a:pPr>
                <a:defRPr/>
              </a:pPr>
              <a:t>‹#›</a:t>
            </a:fld>
            <a:endParaRPr lang="en-US" altLang="zh-CN"/>
          </a:p>
        </p:txBody>
      </p:sp>
    </p:spTree>
    <p:extLst>
      <p:ext uri="{BB962C8B-B14F-4D97-AF65-F5344CB8AC3E}">
        <p14:creationId xmlns:p14="http://schemas.microsoft.com/office/powerpoint/2010/main" val="21009054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960372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853179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959836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6585730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2021/9/26</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5059923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2021/9/26</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5769081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2021/9/26</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8523217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342049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fld id="{1D82181D-4540-4248-A6AE-43832254D697}" type="datetimeFigureOut">
              <a:rPr lang="zh-CN" altLang="en-US"/>
              <a:pPr>
                <a:defRPr/>
              </a:pPr>
              <a:t>2021/9/26</a:t>
            </a:fld>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EA2E1C8B-8579-4D8B-81E2-EDCBCC1DA492}" type="slidenum">
              <a:rPr lang="zh-CN" altLang="en-US"/>
              <a:pPr>
                <a:defRPr/>
              </a:pPr>
              <a:t>‹#›</a:t>
            </a:fld>
            <a:endParaRPr lang="en-US" altLang="zh-CN"/>
          </a:p>
        </p:txBody>
      </p:sp>
    </p:spTree>
    <p:extLst>
      <p:ext uri="{BB962C8B-B14F-4D97-AF65-F5344CB8AC3E}">
        <p14:creationId xmlns:p14="http://schemas.microsoft.com/office/powerpoint/2010/main" val="348639069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3416541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1442032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605301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5"/>
            <a:ext cx="7772400" cy="1022350"/>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79638"/>
            <a:ext cx="7772400" cy="112553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4"/>
          <p:cNvSpPr>
            <a:spLocks noGrp="1" noChangeArrowheads="1"/>
          </p:cNvSpPr>
          <p:nvPr>
            <p:ph type="dt" sz="half" idx="10"/>
          </p:nvPr>
        </p:nvSpPr>
        <p:spPr>
          <a:ln/>
        </p:spPr>
        <p:txBody>
          <a:bodyPr/>
          <a:lstStyle>
            <a:lvl1pPr>
              <a:defRPr/>
            </a:lvl1pPr>
          </a:lstStyle>
          <a:p>
            <a:pPr>
              <a:defRPr/>
            </a:pPr>
            <a:fld id="{2BFF560D-39A0-4963-9602-4172DBF6FF92}" type="datetimeFigureOut">
              <a:rPr lang="zh-CN" altLang="en-US"/>
              <a:pPr>
                <a:defRPr/>
              </a:pPr>
              <a:t>2021/9/26</a:t>
            </a:fld>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3D0EDCE3-131E-410A-B69E-B4B0222DDDC7}" type="slidenum">
              <a:rPr lang="zh-CN" altLang="en-US"/>
              <a:pPr>
                <a:defRPr/>
              </a:pPr>
              <a:t>‹#›</a:t>
            </a:fld>
            <a:endParaRPr lang="en-US" altLang="zh-CN"/>
          </a:p>
        </p:txBody>
      </p:sp>
    </p:spTree>
    <p:extLst>
      <p:ext uri="{BB962C8B-B14F-4D97-AF65-F5344CB8AC3E}">
        <p14:creationId xmlns:p14="http://schemas.microsoft.com/office/powerpoint/2010/main" val="7706603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0"/>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0"/>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a:ln/>
        </p:spPr>
        <p:txBody>
          <a:bodyPr/>
          <a:lstStyle>
            <a:lvl1pPr>
              <a:defRPr/>
            </a:lvl1pPr>
          </a:lstStyle>
          <a:p>
            <a:pPr>
              <a:defRPr/>
            </a:pPr>
            <a:fld id="{D260093D-6BAC-47E2-ADA9-186B560AF09C}" type="datetimeFigureOut">
              <a:rPr lang="zh-CN" altLang="en-US"/>
              <a:pPr>
                <a:defRPr/>
              </a:pPr>
              <a:t>2021/9/26</a:t>
            </a:fld>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26BB6436-6738-4DE1-B6FC-4A8C33CAB413}" type="slidenum">
              <a:rPr lang="zh-CN" altLang="en-US"/>
              <a:pPr>
                <a:defRPr/>
              </a:pPr>
              <a:t>‹#›</a:t>
            </a:fld>
            <a:endParaRPr lang="en-US" altLang="zh-CN"/>
          </a:p>
        </p:txBody>
      </p:sp>
    </p:spTree>
    <p:extLst>
      <p:ext uri="{BB962C8B-B14F-4D97-AF65-F5344CB8AC3E}">
        <p14:creationId xmlns:p14="http://schemas.microsoft.com/office/powerpoint/2010/main" val="1400407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0938"/>
            <a:ext cx="4040188"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950"/>
            <a:ext cx="4040188"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150938"/>
            <a:ext cx="4041775"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1631950"/>
            <a:ext cx="4041775"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4"/>
          <p:cNvSpPr>
            <a:spLocks noGrp="1" noChangeArrowheads="1"/>
          </p:cNvSpPr>
          <p:nvPr>
            <p:ph type="dt" sz="half" idx="10"/>
          </p:nvPr>
        </p:nvSpPr>
        <p:spPr>
          <a:ln/>
        </p:spPr>
        <p:txBody>
          <a:bodyPr/>
          <a:lstStyle>
            <a:lvl1pPr>
              <a:defRPr/>
            </a:lvl1pPr>
          </a:lstStyle>
          <a:p>
            <a:pPr>
              <a:defRPr/>
            </a:pPr>
            <a:fld id="{D8CE67ED-1459-4488-B64A-F1C58A362A08}" type="datetimeFigureOut">
              <a:rPr lang="zh-CN" altLang="en-US"/>
              <a:pPr>
                <a:defRPr/>
              </a:pPr>
              <a:t>2021/9/26</a:t>
            </a:fld>
            <a:endParaRPr lang="en-US" altLang="zh-CN"/>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9" name="Rectangle 6"/>
          <p:cNvSpPr>
            <a:spLocks noGrp="1" noChangeArrowheads="1"/>
          </p:cNvSpPr>
          <p:nvPr>
            <p:ph type="sldNum" sz="quarter" idx="12"/>
          </p:nvPr>
        </p:nvSpPr>
        <p:spPr>
          <a:ln/>
        </p:spPr>
        <p:txBody>
          <a:bodyPr/>
          <a:lstStyle>
            <a:lvl1pPr>
              <a:defRPr/>
            </a:lvl1pPr>
          </a:lstStyle>
          <a:p>
            <a:pPr>
              <a:defRPr/>
            </a:pPr>
            <a:fld id="{A6EEE8E6-0C08-4B26-A70E-EA63D2DD4DF7}" type="slidenum">
              <a:rPr lang="zh-CN" altLang="en-US"/>
              <a:pPr>
                <a:defRPr/>
              </a:pPr>
              <a:t>‹#›</a:t>
            </a:fld>
            <a:endParaRPr lang="en-US" altLang="zh-CN"/>
          </a:p>
        </p:txBody>
      </p:sp>
    </p:spTree>
    <p:extLst>
      <p:ext uri="{BB962C8B-B14F-4D97-AF65-F5344CB8AC3E}">
        <p14:creationId xmlns:p14="http://schemas.microsoft.com/office/powerpoint/2010/main" val="16156060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a:ln/>
        </p:spPr>
        <p:txBody>
          <a:bodyPr/>
          <a:lstStyle>
            <a:lvl1pPr>
              <a:defRPr/>
            </a:lvl1pPr>
          </a:lstStyle>
          <a:p>
            <a:pPr>
              <a:defRPr/>
            </a:pPr>
            <a:fld id="{36C6C472-B63A-4629-95F2-4F3A7A9E187D}" type="datetimeFigureOut">
              <a:rPr lang="zh-CN" altLang="en-US"/>
              <a:pPr>
                <a:defRPr/>
              </a:pPr>
              <a:t>2021/9/26</a:t>
            </a:fld>
            <a:endParaRPr lang="en-US" altLang="zh-CN"/>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6"/>
          <p:cNvSpPr>
            <a:spLocks noGrp="1" noChangeArrowheads="1"/>
          </p:cNvSpPr>
          <p:nvPr>
            <p:ph type="sldNum" sz="quarter" idx="12"/>
          </p:nvPr>
        </p:nvSpPr>
        <p:spPr>
          <a:ln/>
        </p:spPr>
        <p:txBody>
          <a:bodyPr/>
          <a:lstStyle>
            <a:lvl1pPr>
              <a:defRPr/>
            </a:lvl1pPr>
          </a:lstStyle>
          <a:p>
            <a:pPr>
              <a:defRPr/>
            </a:pPr>
            <a:fld id="{36DDF933-412B-44C0-BEFA-0F5E6EE0BEF4}" type="slidenum">
              <a:rPr lang="zh-CN" altLang="en-US"/>
              <a:pPr>
                <a:defRPr/>
              </a:pPr>
              <a:t>‹#›</a:t>
            </a:fld>
            <a:endParaRPr lang="en-US" altLang="zh-CN"/>
          </a:p>
        </p:txBody>
      </p:sp>
    </p:spTree>
    <p:extLst>
      <p:ext uri="{BB962C8B-B14F-4D97-AF65-F5344CB8AC3E}">
        <p14:creationId xmlns:p14="http://schemas.microsoft.com/office/powerpoint/2010/main" val="39822767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4EA9D832-B128-4540-9851-206CED067F8D}" type="datetimeFigureOut">
              <a:rPr lang="zh-CN" altLang="en-US"/>
              <a:pPr>
                <a:defRPr/>
              </a:pPr>
              <a:t>2021/9/26</a:t>
            </a:fld>
            <a:endParaRPr lang="en-US" altLang="zh-CN"/>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4" name="Rectangle 6"/>
          <p:cNvSpPr>
            <a:spLocks noGrp="1" noChangeArrowheads="1"/>
          </p:cNvSpPr>
          <p:nvPr>
            <p:ph type="sldNum" sz="quarter" idx="12"/>
          </p:nvPr>
        </p:nvSpPr>
        <p:spPr>
          <a:ln/>
        </p:spPr>
        <p:txBody>
          <a:bodyPr/>
          <a:lstStyle>
            <a:lvl1pPr>
              <a:defRPr/>
            </a:lvl1pPr>
          </a:lstStyle>
          <a:p>
            <a:pPr>
              <a:defRPr/>
            </a:pPr>
            <a:fld id="{63DE9C34-608A-4077-A5C8-5638F12C71FD}" type="slidenum">
              <a:rPr lang="zh-CN" altLang="en-US"/>
              <a:pPr>
                <a:defRPr/>
              </a:pPr>
              <a:t>‹#›</a:t>
            </a:fld>
            <a:endParaRPr lang="en-US" altLang="zh-CN"/>
          </a:p>
        </p:txBody>
      </p:sp>
    </p:spTree>
    <p:extLst>
      <p:ext uri="{BB962C8B-B14F-4D97-AF65-F5344CB8AC3E}">
        <p14:creationId xmlns:p14="http://schemas.microsoft.com/office/powerpoint/2010/main" val="39020562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4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076325"/>
            <a:ext cx="3008313" cy="3517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fld id="{B879C705-4BEA-42EF-BA7E-9D18E8F87308}" type="datetimeFigureOut">
              <a:rPr lang="zh-CN" altLang="en-US"/>
              <a:pPr>
                <a:defRPr/>
              </a:pPr>
              <a:t>2021/9/26</a:t>
            </a:fld>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6FA87E72-3B55-42AA-B59B-0B234588BE5F}" type="slidenum">
              <a:rPr lang="zh-CN" altLang="en-US"/>
              <a:pPr>
                <a:defRPr/>
              </a:pPr>
              <a:t>‹#›</a:t>
            </a:fld>
            <a:endParaRPr lang="en-US" altLang="zh-CN"/>
          </a:p>
        </p:txBody>
      </p:sp>
    </p:spTree>
    <p:extLst>
      <p:ext uri="{BB962C8B-B14F-4D97-AF65-F5344CB8AC3E}">
        <p14:creationId xmlns:p14="http://schemas.microsoft.com/office/powerpoint/2010/main" val="34782588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450"/>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60375"/>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4025900"/>
            <a:ext cx="5486400"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fld id="{7703ACEB-8D2D-4ACC-9DBD-0166B39E988E}" type="datetimeFigureOut">
              <a:rPr lang="zh-CN" altLang="en-US"/>
              <a:pPr>
                <a:defRPr/>
              </a:pPr>
              <a:t>2021/9/26</a:t>
            </a:fld>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686039F8-78A8-4ABE-A1CC-A15D34F1D5DD}" type="slidenum">
              <a:rPr lang="zh-CN" altLang="en-US"/>
              <a:pPr>
                <a:defRPr/>
              </a:pPr>
              <a:t>‹#›</a:t>
            </a:fld>
            <a:endParaRPr lang="en-US" altLang="zh-CN"/>
          </a:p>
        </p:txBody>
      </p:sp>
    </p:spTree>
    <p:extLst>
      <p:ext uri="{BB962C8B-B14F-4D97-AF65-F5344CB8AC3E}">
        <p14:creationId xmlns:p14="http://schemas.microsoft.com/office/powerpoint/2010/main" val="858529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06375"/>
            <a:ext cx="82296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Rectangle 3"/>
          <p:cNvSpPr>
            <a:spLocks noGrp="1" noChangeArrowheads="1"/>
          </p:cNvSpPr>
          <p:nvPr>
            <p:ph type="body" idx="1"/>
          </p:nvPr>
        </p:nvSpPr>
        <p:spPr bwMode="auto">
          <a:xfrm>
            <a:off x="457200" y="1200150"/>
            <a:ext cx="8229600" cy="339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86020" name="Rectangle 4"/>
          <p:cNvSpPr>
            <a:spLocks noGrp="1" noChangeArrowheads="1"/>
          </p:cNvSpPr>
          <p:nvPr>
            <p:ph type="dt" sz="half" idx="2"/>
          </p:nvPr>
        </p:nvSpPr>
        <p:spPr bwMode="auto">
          <a:xfrm>
            <a:off x="457200" y="4684713"/>
            <a:ext cx="2133600" cy="3571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fld id="{C6AB9CA3-710E-4708-9A80-1D9F4CF1EC83}" type="datetimeFigureOut">
              <a:rPr lang="zh-CN" altLang="en-US"/>
              <a:pPr>
                <a:defRPr/>
              </a:pPr>
              <a:t>2021/9/26</a:t>
            </a:fld>
            <a:endParaRPr lang="en-US" altLang="zh-CN"/>
          </a:p>
        </p:txBody>
      </p:sp>
      <p:sp>
        <p:nvSpPr>
          <p:cNvPr id="86021" name="Rectangle 5"/>
          <p:cNvSpPr>
            <a:spLocks noGrp="1" noChangeArrowheads="1"/>
          </p:cNvSpPr>
          <p:nvPr>
            <p:ph type="ftr" sz="quarter" idx="3"/>
          </p:nvPr>
        </p:nvSpPr>
        <p:spPr bwMode="auto">
          <a:xfrm>
            <a:off x="3124200" y="4684713"/>
            <a:ext cx="2895600" cy="3571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US" altLang="zh-CN"/>
          </a:p>
        </p:txBody>
      </p:sp>
      <p:sp>
        <p:nvSpPr>
          <p:cNvPr id="86022" name="Rectangle 6"/>
          <p:cNvSpPr>
            <a:spLocks noGrp="1" noChangeArrowheads="1"/>
          </p:cNvSpPr>
          <p:nvPr>
            <p:ph type="sldNum" sz="quarter" idx="4"/>
          </p:nvPr>
        </p:nvSpPr>
        <p:spPr bwMode="auto">
          <a:xfrm>
            <a:off x="6553200" y="4684713"/>
            <a:ext cx="2133600" cy="3571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9B877C76-5DD7-4910-8B49-D985F515D3FB}" type="slidenum">
              <a:rPr lang="zh-CN" altLang="en-US"/>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3751" r:id="rId1"/>
    <p:sldLayoutId id="2147483752" r:id="rId2"/>
    <p:sldLayoutId id="2147483753" r:id="rId3"/>
    <p:sldLayoutId id="2147483754" r:id="rId4"/>
    <p:sldLayoutId id="2147483755" r:id="rId5"/>
    <p:sldLayoutId id="2147483756" r:id="rId6"/>
    <p:sldLayoutId id="2147483757" r:id="rId7"/>
    <p:sldLayoutId id="2147483758" r:id="rId8"/>
    <p:sldLayoutId id="2147483759" r:id="rId9"/>
    <p:sldLayoutId id="2147483760" r:id="rId10"/>
    <p:sldLayoutId id="2147483761"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ea typeface="宋体" pitchFamily="2" charset="-122"/>
        </a:defRPr>
      </a:lvl2pPr>
      <a:lvl3pPr algn="ctr" rtl="0" eaLnBrk="0" fontAlgn="base" hangingPunct="0">
        <a:spcBef>
          <a:spcPct val="0"/>
        </a:spcBef>
        <a:spcAft>
          <a:spcPct val="0"/>
        </a:spcAft>
        <a:defRPr sz="4400">
          <a:solidFill>
            <a:schemeClr val="tx2"/>
          </a:solidFill>
          <a:latin typeface="Arial" pitchFamily="34" charset="0"/>
          <a:ea typeface="宋体" pitchFamily="2" charset="-122"/>
        </a:defRPr>
      </a:lvl3pPr>
      <a:lvl4pPr algn="ctr" rtl="0" eaLnBrk="0" fontAlgn="base" hangingPunct="0">
        <a:spcBef>
          <a:spcPct val="0"/>
        </a:spcBef>
        <a:spcAft>
          <a:spcPct val="0"/>
        </a:spcAft>
        <a:defRPr sz="4400">
          <a:solidFill>
            <a:schemeClr val="tx2"/>
          </a:solidFill>
          <a:latin typeface="Arial" pitchFamily="34" charset="0"/>
          <a:ea typeface="宋体" pitchFamily="2" charset="-122"/>
        </a:defRPr>
      </a:lvl4pPr>
      <a:lvl5pPr algn="ctr" rtl="0" eaLnBrk="0" fontAlgn="base" hangingPunct="0">
        <a:spcBef>
          <a:spcPct val="0"/>
        </a:spcBef>
        <a:spcAft>
          <a:spcPct val="0"/>
        </a:spcAft>
        <a:defRPr sz="4400">
          <a:solidFill>
            <a:schemeClr val="tx2"/>
          </a:solidFill>
          <a:latin typeface="Arial" pitchFamily="34" charset="0"/>
          <a:ea typeface="宋体" pitchFamily="2" charset="-122"/>
        </a:defRPr>
      </a:lvl5pPr>
      <a:lvl6pPr marL="457200" algn="ctr" rtl="0" fontAlgn="base">
        <a:spcBef>
          <a:spcPct val="0"/>
        </a:spcBef>
        <a:spcAft>
          <a:spcPct val="0"/>
        </a:spcAft>
        <a:defRPr sz="4400">
          <a:solidFill>
            <a:schemeClr val="tx2"/>
          </a:solidFill>
          <a:latin typeface="Arial" pitchFamily="34" charset="0"/>
          <a:ea typeface="宋体" pitchFamily="2" charset="-122"/>
        </a:defRPr>
      </a:lvl6pPr>
      <a:lvl7pPr marL="914400" algn="ctr" rtl="0" fontAlgn="base">
        <a:spcBef>
          <a:spcPct val="0"/>
        </a:spcBef>
        <a:spcAft>
          <a:spcPct val="0"/>
        </a:spcAft>
        <a:defRPr sz="4400">
          <a:solidFill>
            <a:schemeClr val="tx2"/>
          </a:solidFill>
          <a:latin typeface="Arial" pitchFamily="34" charset="0"/>
          <a:ea typeface="宋体" pitchFamily="2" charset="-122"/>
        </a:defRPr>
      </a:lvl7pPr>
      <a:lvl8pPr marL="1371600" algn="ctr" rtl="0" fontAlgn="base">
        <a:spcBef>
          <a:spcPct val="0"/>
        </a:spcBef>
        <a:spcAft>
          <a:spcPct val="0"/>
        </a:spcAft>
        <a:defRPr sz="4400">
          <a:solidFill>
            <a:schemeClr val="tx2"/>
          </a:solidFill>
          <a:latin typeface="Arial" pitchFamily="34" charset="0"/>
          <a:ea typeface="宋体" pitchFamily="2" charset="-122"/>
        </a:defRPr>
      </a:lvl8pPr>
      <a:lvl9pPr marL="1828800" algn="ctr" rtl="0" fontAlgn="base">
        <a:spcBef>
          <a:spcPct val="0"/>
        </a:spcBef>
        <a:spcAft>
          <a:spcPct val="0"/>
        </a:spcAft>
        <a:defRPr sz="4400">
          <a:solidFill>
            <a:schemeClr val="tx2"/>
          </a:solidFill>
          <a:latin typeface="Arial" pitchFamily="34" charset="0"/>
          <a:ea typeface="宋体"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eaLnBrk="1" fontAlgn="auto" hangingPunct="1">
              <a:spcBef>
                <a:spcPts val="0"/>
              </a:spcBef>
              <a:spcAft>
                <a:spcPts val="0"/>
              </a:spcAft>
            </a:pPr>
            <a:fld id="{16E5758D-A3C3-4E88-8AC0-22500507BD7E}" type="datetimeFigureOut">
              <a:rPr lang="zh-CN" altLang="en-US" smtClean="0">
                <a:solidFill>
                  <a:prstClr val="black">
                    <a:tint val="75000"/>
                  </a:prstClr>
                </a:solidFill>
                <a:latin typeface="Calibri" panose="020F0502020204030204"/>
              </a:rPr>
              <a:pPr eaLnBrk="1" fontAlgn="auto" hangingPunct="1">
                <a:spcBef>
                  <a:spcPts val="0"/>
                </a:spcBef>
                <a:spcAft>
                  <a:spcPts val="0"/>
                </a:spcAft>
              </a:pPr>
              <a:t>2021/9/26</a:t>
            </a:fld>
            <a:endParaRPr lang="zh-CN" altLang="en-US">
              <a:solidFill>
                <a:prstClr val="black">
                  <a:tint val="75000"/>
                </a:prstClr>
              </a:solidFill>
              <a:latin typeface="Calibri" panose="020F0502020204030204"/>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eaLnBrk="1" fontAlgn="auto" hangingPunct="1">
              <a:spcBef>
                <a:spcPts val="0"/>
              </a:spcBef>
              <a:spcAft>
                <a:spcPts val="0"/>
              </a:spcAft>
            </a:pPr>
            <a:endParaRPr lang="zh-CN" altLang="en-US">
              <a:solidFill>
                <a:prstClr val="black">
                  <a:tint val="75000"/>
                </a:prstClr>
              </a:solidFill>
              <a:latin typeface="Calibri" panose="020F0502020204030204"/>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eaLnBrk="1" fontAlgn="auto" hangingPunct="1">
              <a:spcBef>
                <a:spcPts val="0"/>
              </a:spcBef>
              <a:spcAft>
                <a:spcPts val="0"/>
              </a:spcAft>
            </a:pPr>
            <a:fld id="{AA4E786F-588D-4932-A7B2-AE3451FA4ACA}" type="slidenum">
              <a:rPr lang="zh-CN" altLang="en-US" smtClean="0">
                <a:solidFill>
                  <a:prstClr val="black">
                    <a:tint val="75000"/>
                  </a:prstClr>
                </a:solidFill>
                <a:latin typeface="Calibri" panose="020F0502020204030204"/>
              </a:rPr>
              <a:pPr eaLnBrk="1" fontAlgn="auto" hangingPunct="1">
                <a:spcBef>
                  <a:spcPts val="0"/>
                </a:spcBef>
                <a:spcAft>
                  <a:spcPts val="0"/>
                </a:spcAft>
              </a:pPr>
              <a:t>‹#›</a:t>
            </a:fld>
            <a:endParaRPr lang="zh-CN" alt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3093803472"/>
      </p:ext>
    </p:extLst>
  </p:cSld>
  <p:clrMap bg1="lt1" tx1="dk1" bg2="lt2" tx2="dk2" accent1="accent1" accent2="accent2" accent3="accent3" accent4="accent4" accent5="accent5" accent6="accent6" hlink="hlink" folHlink="folHlink"/>
  <p:sldLayoutIdLst>
    <p:sldLayoutId id="2147483763" r:id="rId1"/>
    <p:sldLayoutId id="2147483764" r:id="rId2"/>
    <p:sldLayoutId id="2147483765" r:id="rId3"/>
    <p:sldLayoutId id="2147483766" r:id="rId4"/>
    <p:sldLayoutId id="2147483767" r:id="rId5"/>
    <p:sldLayoutId id="2147483768" r:id="rId6"/>
    <p:sldLayoutId id="2147483769" r:id="rId7"/>
    <p:sldLayoutId id="2147483770" r:id="rId8"/>
    <p:sldLayoutId id="2147483771" r:id="rId9"/>
    <p:sldLayoutId id="2147483772" r:id="rId10"/>
    <p:sldLayoutId id="214748377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 Id="rId4" Type="http://schemas.openxmlformats.org/officeDocument/2006/relationships/image" Target="../media/image25.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18.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5.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image" Target="../media/image7.png"/><Relationship Id="rId11" Type="http://schemas.openxmlformats.org/officeDocument/2006/relationships/image" Target="../media/image12.png"/><Relationship Id="rId5" Type="http://schemas.openxmlformats.org/officeDocument/2006/relationships/image" Target="../media/image6.pn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Layout" Target="../slideLayouts/slideLayout7.xml"/><Relationship Id="rId1" Type="http://schemas.openxmlformats.org/officeDocument/2006/relationships/video" Target="file:///\\pc-2\&#31508;&#39034;&#23383;&#24211;\&#31423;.wmv"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slideLayout" Target="../slideLayouts/slideLayout7.xml"/><Relationship Id="rId1" Type="http://schemas.openxmlformats.org/officeDocument/2006/relationships/video" Target="file:///\\pc-2\&#31508;&#39034;&#23383;&#24211;\&#36963;.wmv"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grpSp>
        <p:nvGrpSpPr>
          <p:cNvPr id="3074" name="组合 1"/>
          <p:cNvGrpSpPr>
            <a:grpSpLocks/>
          </p:cNvGrpSpPr>
          <p:nvPr/>
        </p:nvGrpSpPr>
        <p:grpSpPr bwMode="auto">
          <a:xfrm>
            <a:off x="2361427" y="771550"/>
            <a:ext cx="5400675" cy="1856185"/>
            <a:chOff x="7115551" y="93426"/>
            <a:chExt cx="7200000" cy="2474719"/>
          </a:xfrm>
        </p:grpSpPr>
        <p:sp>
          <p:nvSpPr>
            <p:cNvPr id="3" name="标题 28"/>
            <p:cNvSpPr txBox="1">
              <a:spLocks/>
            </p:cNvSpPr>
            <p:nvPr/>
          </p:nvSpPr>
          <p:spPr>
            <a:xfrm>
              <a:off x="8065815" y="93426"/>
              <a:ext cx="6249736" cy="1324929"/>
            </a:xfrm>
            <a:prstGeom prst="rect">
              <a:avLst/>
            </a:prstGeom>
          </p:spPr>
          <p:txBody>
            <a:bodyPr lIns="68580" tIns="34290" rIns="68580" bIns="34290" anchor="b"/>
            <a:lstStyle>
              <a:lvl1pPr algn="ctr" defTabSz="914400" rtl="0" eaLnBrk="1" latinLnBrk="0" hangingPunct="1">
                <a:lnSpc>
                  <a:spcPct val="90000"/>
                </a:lnSpc>
                <a:spcBef>
                  <a:spcPct val="0"/>
                </a:spcBef>
                <a:buNone/>
                <a:defRPr sz="7200" b="0" kern="1200">
                  <a:solidFill>
                    <a:schemeClr val="tx1"/>
                  </a:solidFill>
                  <a:latin typeface="+mj-lt"/>
                  <a:ea typeface="+mj-ea"/>
                  <a:cs typeface="+mj-cs"/>
                </a:defRPr>
              </a:lvl1pPr>
            </a:lstStyle>
            <a:p>
              <a:pPr fontAlgn="auto">
                <a:spcAft>
                  <a:spcPts val="0"/>
                </a:spcAft>
                <a:defRPr/>
              </a:pPr>
              <a:r>
                <a:rPr lang="zh-CN" altLang="en-US" sz="3400" b="1" spc="375" dirty="0" smtClean="0">
                  <a:solidFill>
                    <a:prstClr val="black"/>
                  </a:solidFill>
                  <a:latin typeface="微软雅黑" pitchFamily="34" charset="-122"/>
                  <a:ea typeface="微软雅黑" pitchFamily="34" charset="-122"/>
                  <a:cs typeface="黑体" panose="02010600030101010101" pitchFamily="49" charset="-122"/>
                  <a:sym typeface="+mn-ea"/>
                </a:rPr>
                <a:t>“诺曼底号”遇难记</a:t>
              </a:r>
              <a:endParaRPr lang="zh-CN" altLang="zh-CN" sz="3400" b="1" spc="375" dirty="0">
                <a:solidFill>
                  <a:prstClr val="black"/>
                </a:solidFill>
                <a:latin typeface="微软雅黑" pitchFamily="34" charset="-122"/>
                <a:ea typeface="微软雅黑" pitchFamily="34" charset="-122"/>
                <a:cs typeface="黑体" panose="02010600030101010101" pitchFamily="49" charset="-122"/>
                <a:sym typeface="+mn-ea"/>
              </a:endParaRPr>
            </a:p>
          </p:txBody>
        </p:sp>
        <p:sp>
          <p:nvSpPr>
            <p:cNvPr id="4" name="椭圆 3"/>
            <p:cNvSpPr/>
            <p:nvPr/>
          </p:nvSpPr>
          <p:spPr>
            <a:xfrm>
              <a:off x="7257349" y="465930"/>
              <a:ext cx="1030688" cy="984173"/>
            </a:xfrm>
            <a:prstGeom prst="ellipse">
              <a:avLst/>
            </a:prstGeom>
            <a:solidFill>
              <a:srgbClr val="FF0000"/>
            </a:solidFill>
            <a:ln>
              <a:noFill/>
            </a:ln>
          </p:spPr>
          <p:style>
            <a:lnRef idx="2">
              <a:schemeClr val="accent6"/>
            </a:lnRef>
            <a:fillRef idx="1">
              <a:schemeClr val="lt1"/>
            </a:fillRef>
            <a:effectRef idx="0">
              <a:schemeClr val="accent6"/>
            </a:effectRef>
            <a:fontRef idx="minor">
              <a:schemeClr val="dk1"/>
            </a:fontRef>
          </p:style>
          <p:txBody>
            <a:bodyPr anchor="ctr"/>
            <a:lstStyle/>
            <a:p>
              <a:pPr algn="ctr" defTabSz="685800" eaLnBrk="1" fontAlgn="auto" hangingPunct="1">
                <a:spcBef>
                  <a:spcPts val="0"/>
                </a:spcBef>
                <a:spcAft>
                  <a:spcPts val="0"/>
                </a:spcAft>
                <a:defRPr/>
              </a:pPr>
              <a:r>
                <a:rPr lang="en-US" altLang="zh-CN" sz="2625" b="1">
                  <a:solidFill>
                    <a:prstClr val="white"/>
                  </a:solidFill>
                  <a:latin typeface="楷体" panose="02010609060101010101" pitchFamily="49" charset="-122"/>
                  <a:ea typeface="楷体" panose="02010609060101010101" pitchFamily="49" charset="-122"/>
                </a:rPr>
                <a:t>23</a:t>
              </a:r>
              <a:endParaRPr lang="en-US" altLang="zh-CN" sz="2625" b="1" dirty="0">
                <a:solidFill>
                  <a:prstClr val="white"/>
                </a:solidFill>
                <a:latin typeface="楷体" panose="02010609060101010101" pitchFamily="49" charset="-122"/>
                <a:ea typeface="楷体" panose="02010609060101010101" pitchFamily="49" charset="-122"/>
              </a:endParaRPr>
            </a:p>
          </p:txBody>
        </p:sp>
        <p:sp>
          <p:nvSpPr>
            <p:cNvPr id="3077" name="副标题 2"/>
            <p:cNvSpPr txBox="1">
              <a:spLocks noChangeArrowheads="1"/>
            </p:cNvSpPr>
            <p:nvPr/>
          </p:nvSpPr>
          <p:spPr bwMode="auto">
            <a:xfrm>
              <a:off x="8288038" y="1657555"/>
              <a:ext cx="5337839" cy="910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spcBef>
                  <a:spcPct val="20000"/>
                </a:spcBef>
              </a:pPr>
              <a:r>
                <a:rPr lang="zh-CN" altLang="en-US" sz="2400" b="1" dirty="0">
                  <a:solidFill>
                    <a:srgbClr val="000000"/>
                  </a:solidFill>
                  <a:latin typeface="黑体" pitchFamily="49" charset="-122"/>
                  <a:ea typeface="黑体" pitchFamily="49" charset="-122"/>
                </a:rPr>
                <a:t>四年级下册</a:t>
              </a:r>
            </a:p>
          </p:txBody>
        </p:sp>
        <p:cxnSp>
          <p:nvCxnSpPr>
            <p:cNvPr id="6" name="直接连接符 5"/>
            <p:cNvCxnSpPr/>
            <p:nvPr/>
          </p:nvCxnSpPr>
          <p:spPr>
            <a:xfrm>
              <a:off x="7115551" y="1574976"/>
              <a:ext cx="7200000" cy="0"/>
            </a:xfrm>
            <a:prstGeom prst="line">
              <a:avLst/>
            </a:prstGeom>
            <a:ln w="63500" cmpd="thickThin">
              <a:solidFill>
                <a:schemeClr val="tx1">
                  <a:alpha val="70000"/>
                </a:schemeClr>
              </a:solidFill>
              <a:prstDash val="solid"/>
            </a:ln>
          </p:spPr>
          <p:style>
            <a:lnRef idx="1">
              <a:schemeClr val="accent1"/>
            </a:lnRef>
            <a:fillRef idx="0">
              <a:schemeClr val="accent1"/>
            </a:fillRef>
            <a:effectRef idx="0">
              <a:schemeClr val="accent1"/>
            </a:effectRef>
            <a:fontRef idx="minor">
              <a:schemeClr val="tx1"/>
            </a:fontRef>
          </p:style>
        </p:cxnSp>
      </p:grpSp>
      <p:sp>
        <p:nvSpPr>
          <p:cNvPr id="9" name="矩形 8"/>
          <p:cNvSpPr/>
          <p:nvPr/>
        </p:nvSpPr>
        <p:spPr>
          <a:xfrm>
            <a:off x="35457" y="4299942"/>
            <a:ext cx="9108543" cy="375809"/>
          </a:xfrm>
          <a:prstGeom prst="rect">
            <a:avLst/>
          </a:prstGeom>
        </p:spPr>
        <p:txBody>
          <a:bodyPr wrap="square">
            <a:spAutoFit/>
          </a:bodyPr>
          <a:lstStyle/>
          <a:p>
            <a:pPr marL="342900" lvl="0" indent="-342900" algn="ctr" fontAlgn="base">
              <a:lnSpc>
                <a:spcPct val="110000"/>
              </a:lnSpc>
              <a:spcBef>
                <a:spcPct val="0"/>
              </a:spcBef>
              <a:spcAft>
                <a:spcPct val="0"/>
              </a:spcAft>
            </a:pPr>
            <a:r>
              <a:rPr lang="zh-CN" altLang="en-US" kern="0" dirty="0" smtClean="0">
                <a:solidFill>
                  <a:srgbClr val="000000"/>
                </a:solidFill>
                <a:latin typeface="微软雅黑" panose="020B0503020204020204" pitchFamily="34" charset="-122"/>
                <a:ea typeface="微软雅黑" panose="020B0503020204020204" pitchFamily="34" charset="-122"/>
              </a:rPr>
              <a:t>优品</a:t>
            </a:r>
            <a:r>
              <a:rPr lang="en-US" altLang="zh-CN" kern="0" dirty="0" smtClean="0">
                <a:solidFill>
                  <a:srgbClr val="000000"/>
                </a:solidFill>
                <a:latin typeface="微软雅黑" panose="020B0503020204020204" pitchFamily="34" charset="-122"/>
                <a:ea typeface="微软雅黑" panose="020B0503020204020204" pitchFamily="34" charset="-122"/>
              </a:rPr>
              <a:t>PPT</a:t>
            </a:r>
            <a:endParaRPr lang="en-US" altLang="zh-CN" kern="0" dirty="0">
              <a:solidFill>
                <a:srgbClr val="000000"/>
              </a:solidFill>
              <a:latin typeface="微软雅黑" panose="020B0503020204020204" pitchFamily="34" charset="-122"/>
              <a:ea typeface="微软雅黑" panose="020B0503020204020204" pitchFamily="34" charset="-122"/>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矩形 2"/>
          <p:cNvSpPr>
            <a:spLocks noChangeArrowheads="1"/>
          </p:cNvSpPr>
          <p:nvPr/>
        </p:nvSpPr>
        <p:spPr bwMode="auto">
          <a:xfrm>
            <a:off x="684213" y="555625"/>
            <a:ext cx="7416800" cy="604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457200" indent="-457200" eaLnBrk="1" hangingPunct="1">
              <a:lnSpc>
                <a:spcPct val="120000"/>
              </a:lnSpc>
              <a:buFont typeface="Wingdings" pitchFamily="2" charset="2"/>
              <a:buChar char="u"/>
            </a:pPr>
            <a:r>
              <a:rPr lang="zh-CN" altLang="en-US" sz="3200" b="1" dirty="0">
                <a:latin typeface="黑体" pitchFamily="49" charset="-122"/>
                <a:ea typeface="黑体" pitchFamily="49" charset="-122"/>
              </a:rPr>
              <a:t>课文讲了一个什么故事？</a:t>
            </a:r>
            <a:endParaRPr lang="en-US" altLang="zh-CN" sz="3200" b="1" dirty="0">
              <a:latin typeface="黑体" pitchFamily="49" charset="-122"/>
              <a:ea typeface="黑体" pitchFamily="49" charset="-122"/>
            </a:endParaRPr>
          </a:p>
        </p:txBody>
      </p:sp>
      <p:sp>
        <p:nvSpPr>
          <p:cNvPr id="3" name="矩形 2"/>
          <p:cNvSpPr>
            <a:spLocks noChangeArrowheads="1"/>
          </p:cNvSpPr>
          <p:nvPr/>
        </p:nvSpPr>
        <p:spPr bwMode="auto">
          <a:xfrm>
            <a:off x="1116013" y="1408113"/>
            <a:ext cx="7345362" cy="304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20000"/>
              </a:lnSpc>
            </a:pPr>
            <a:r>
              <a:rPr lang="zh-CN" altLang="en-US" sz="3200" b="1" dirty="0">
                <a:latin typeface="楷体" pitchFamily="49" charset="-122"/>
                <a:ea typeface="楷体" pitchFamily="49" charset="-122"/>
              </a:rPr>
              <a:t>    课文讲述了哈尔威船长在“诺曼底号”轮船遭到猛烈撞击即将沉没的时候，镇定自若地指挥船上的六十个人有秩序地乘救生艇脱险，自己却坚守在船长的岗位上，随轮船一起沉入大海的故事。</a:t>
            </a:r>
            <a:endParaRPr lang="en-US" altLang="zh-CN" sz="3200" b="1" dirty="0">
              <a:latin typeface="楷体" pitchFamily="49" charset="-122"/>
              <a:ea typeface="楷体"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58775" y="692150"/>
            <a:ext cx="8426450" cy="3895725"/>
          </a:xfrm>
          <a:prstGeom prst="rect">
            <a:avLst/>
          </a:prstGeom>
        </p:spPr>
        <p:txBody>
          <a:bodyPr>
            <a:spAutoFit/>
          </a:bodyPr>
          <a:lstStyle/>
          <a:p>
            <a:pPr marL="457200" indent="-457200" eaLnBrk="1" hangingPunct="1">
              <a:lnSpc>
                <a:spcPct val="120000"/>
              </a:lnSpc>
              <a:buFont typeface="Wingdings" panose="05000000000000000000" pitchFamily="2" charset="2"/>
              <a:buChar char="u"/>
              <a:defRPr/>
            </a:pPr>
            <a:r>
              <a:rPr lang="zh-CN" altLang="en-US" sz="3000" b="1" dirty="0">
                <a:latin typeface="+mn-ea"/>
                <a:ea typeface="+mn-ea"/>
              </a:rPr>
              <a:t>第一部分（</a:t>
            </a:r>
            <a:r>
              <a:rPr lang="en-US" altLang="zh-CN" sz="3000" b="1" dirty="0">
                <a:latin typeface="+mn-ea"/>
                <a:ea typeface="+mn-ea"/>
              </a:rPr>
              <a:t>1</a:t>
            </a:r>
            <a:r>
              <a:rPr lang="zh-CN" altLang="en-US" sz="3000" b="1" dirty="0">
                <a:latin typeface="+mn-ea"/>
                <a:ea typeface="+mn-ea"/>
              </a:rPr>
              <a:t>～</a:t>
            </a:r>
            <a:r>
              <a:rPr lang="en-US" altLang="zh-CN" sz="3000" b="1" dirty="0">
                <a:latin typeface="+mn-ea"/>
                <a:ea typeface="+mn-ea"/>
              </a:rPr>
              <a:t>5</a:t>
            </a:r>
            <a:r>
              <a:rPr lang="zh-CN" altLang="en-US" sz="3000" b="1" dirty="0">
                <a:latin typeface="+mn-ea"/>
                <a:ea typeface="+mn-ea"/>
              </a:rPr>
              <a:t>）：</a:t>
            </a:r>
            <a:endParaRPr lang="en-US" altLang="zh-CN" sz="3000" b="1" dirty="0">
              <a:latin typeface="+mn-ea"/>
              <a:ea typeface="+mn-ea"/>
            </a:endParaRPr>
          </a:p>
          <a:p>
            <a:pPr marL="457200" indent="-457200" eaLnBrk="1" hangingPunct="1">
              <a:lnSpc>
                <a:spcPct val="120000"/>
              </a:lnSpc>
              <a:buFont typeface="Wingdings" panose="05000000000000000000" pitchFamily="2" charset="2"/>
              <a:buChar char="u"/>
              <a:defRPr/>
            </a:pPr>
            <a:endParaRPr lang="en-US" altLang="zh-CN" sz="3000" b="1" dirty="0">
              <a:latin typeface="+mn-ea"/>
              <a:ea typeface="+mn-ea"/>
            </a:endParaRPr>
          </a:p>
          <a:p>
            <a:pPr marL="457200" indent="-457200" eaLnBrk="1" hangingPunct="1">
              <a:lnSpc>
                <a:spcPct val="120000"/>
              </a:lnSpc>
              <a:buFont typeface="Wingdings" panose="05000000000000000000" pitchFamily="2" charset="2"/>
              <a:buChar char="u"/>
              <a:defRPr/>
            </a:pPr>
            <a:r>
              <a:rPr lang="zh-CN" altLang="en-US" sz="3000" b="1" dirty="0">
                <a:latin typeface="+mn-ea"/>
                <a:ea typeface="+mn-ea"/>
              </a:rPr>
              <a:t>第二部分（</a:t>
            </a:r>
            <a:r>
              <a:rPr lang="en-US" altLang="zh-CN" sz="3000" b="1" dirty="0">
                <a:latin typeface="+mn-ea"/>
                <a:ea typeface="+mn-ea"/>
              </a:rPr>
              <a:t>6</a:t>
            </a:r>
            <a:r>
              <a:rPr lang="zh-CN" altLang="en-US" sz="3000" b="1" dirty="0">
                <a:latin typeface="+mn-ea"/>
                <a:ea typeface="+mn-ea"/>
              </a:rPr>
              <a:t>～</a:t>
            </a:r>
            <a:r>
              <a:rPr lang="en-US" altLang="zh-CN" sz="3000" b="1" dirty="0">
                <a:latin typeface="+mn-ea"/>
                <a:ea typeface="+mn-ea"/>
              </a:rPr>
              <a:t>9</a:t>
            </a:r>
            <a:r>
              <a:rPr lang="zh-CN" altLang="en-US" sz="3000" b="1" dirty="0">
                <a:latin typeface="+mn-ea"/>
                <a:ea typeface="+mn-ea"/>
              </a:rPr>
              <a:t>）：</a:t>
            </a:r>
            <a:endParaRPr lang="en-US" altLang="zh-CN" sz="3000" b="1" dirty="0">
              <a:latin typeface="+mn-ea"/>
              <a:ea typeface="+mn-ea"/>
            </a:endParaRPr>
          </a:p>
          <a:p>
            <a:pPr marL="457200" indent="-457200" eaLnBrk="1" hangingPunct="1">
              <a:lnSpc>
                <a:spcPct val="120000"/>
              </a:lnSpc>
              <a:buFont typeface="Wingdings" panose="05000000000000000000" pitchFamily="2" charset="2"/>
              <a:buChar char="u"/>
              <a:defRPr/>
            </a:pPr>
            <a:endParaRPr lang="en-US" altLang="zh-CN" sz="3000" b="1" dirty="0">
              <a:latin typeface="+mn-ea"/>
              <a:ea typeface="+mn-ea"/>
            </a:endParaRPr>
          </a:p>
          <a:p>
            <a:pPr marL="457200" indent="-457200" eaLnBrk="1" hangingPunct="1">
              <a:lnSpc>
                <a:spcPct val="120000"/>
              </a:lnSpc>
              <a:buFont typeface="Wingdings" panose="05000000000000000000" pitchFamily="2" charset="2"/>
              <a:buChar char="u"/>
              <a:defRPr/>
            </a:pPr>
            <a:r>
              <a:rPr lang="zh-CN" altLang="en-US" sz="3000" b="1" dirty="0">
                <a:latin typeface="+mn-ea"/>
                <a:ea typeface="+mn-ea"/>
              </a:rPr>
              <a:t>第三部分（</a:t>
            </a:r>
            <a:r>
              <a:rPr lang="en-US" altLang="zh-CN" sz="3000" b="1" dirty="0">
                <a:latin typeface="+mn-ea"/>
                <a:ea typeface="+mn-ea"/>
              </a:rPr>
              <a:t>10</a:t>
            </a:r>
            <a:r>
              <a:rPr lang="zh-CN" altLang="en-US" sz="3000" b="1" dirty="0">
                <a:latin typeface="+mn-ea"/>
                <a:ea typeface="+mn-ea"/>
              </a:rPr>
              <a:t>～</a:t>
            </a:r>
            <a:r>
              <a:rPr lang="en-US" altLang="zh-CN" sz="3000" b="1" dirty="0">
                <a:latin typeface="+mn-ea"/>
                <a:ea typeface="+mn-ea"/>
              </a:rPr>
              <a:t>42</a:t>
            </a:r>
            <a:r>
              <a:rPr lang="zh-CN" altLang="en-US" sz="3000" b="1" dirty="0">
                <a:latin typeface="+mn-ea"/>
                <a:ea typeface="+mn-ea"/>
              </a:rPr>
              <a:t>）：</a:t>
            </a:r>
            <a:endParaRPr lang="en-US" altLang="zh-CN" sz="3000" b="1" dirty="0">
              <a:latin typeface="+mn-ea"/>
              <a:ea typeface="+mn-ea"/>
            </a:endParaRPr>
          </a:p>
          <a:p>
            <a:pPr marL="457200" indent="-457200" eaLnBrk="1" hangingPunct="1">
              <a:lnSpc>
                <a:spcPct val="120000"/>
              </a:lnSpc>
              <a:buFont typeface="Wingdings" panose="05000000000000000000" pitchFamily="2" charset="2"/>
              <a:buChar char="u"/>
              <a:defRPr/>
            </a:pPr>
            <a:endParaRPr lang="en-US" altLang="zh-CN" sz="3000" b="1" dirty="0">
              <a:latin typeface="+mn-ea"/>
              <a:ea typeface="+mn-ea"/>
            </a:endParaRPr>
          </a:p>
          <a:p>
            <a:pPr marL="457200" indent="-457200" eaLnBrk="1" hangingPunct="1">
              <a:lnSpc>
                <a:spcPct val="120000"/>
              </a:lnSpc>
              <a:buFont typeface="Wingdings" panose="05000000000000000000" pitchFamily="2" charset="2"/>
              <a:buChar char="u"/>
              <a:defRPr/>
            </a:pPr>
            <a:r>
              <a:rPr lang="zh-CN" altLang="en-US" sz="3000" b="1" dirty="0">
                <a:latin typeface="+mn-ea"/>
                <a:ea typeface="+mn-ea"/>
              </a:rPr>
              <a:t>第四部分（</a:t>
            </a:r>
            <a:r>
              <a:rPr lang="en-US" altLang="zh-CN" sz="3000" b="1" dirty="0">
                <a:latin typeface="+mn-ea"/>
                <a:ea typeface="+mn-ea"/>
              </a:rPr>
              <a:t>43</a:t>
            </a:r>
            <a:r>
              <a:rPr lang="zh-CN" altLang="en-US" sz="3000" b="1" dirty="0">
                <a:latin typeface="+mn-ea"/>
                <a:ea typeface="+mn-ea"/>
              </a:rPr>
              <a:t>～</a:t>
            </a:r>
            <a:r>
              <a:rPr lang="en-US" altLang="zh-CN" sz="3000" b="1" dirty="0">
                <a:latin typeface="+mn-ea"/>
                <a:ea typeface="+mn-ea"/>
              </a:rPr>
              <a:t>46</a:t>
            </a:r>
            <a:r>
              <a:rPr lang="zh-CN" altLang="en-US" sz="3000" b="1" dirty="0">
                <a:latin typeface="+mn-ea"/>
                <a:ea typeface="+mn-ea"/>
              </a:rPr>
              <a:t>）：</a:t>
            </a:r>
          </a:p>
        </p:txBody>
      </p:sp>
      <p:sp>
        <p:nvSpPr>
          <p:cNvPr id="3" name="矩形 2"/>
          <p:cNvSpPr>
            <a:spLocks noChangeArrowheads="1"/>
          </p:cNvSpPr>
          <p:nvPr/>
        </p:nvSpPr>
        <p:spPr bwMode="auto">
          <a:xfrm>
            <a:off x="4211638" y="693738"/>
            <a:ext cx="4752975" cy="1127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20000"/>
              </a:lnSpc>
            </a:pPr>
            <a:r>
              <a:rPr lang="zh-CN" altLang="en-US" sz="3000" b="1" dirty="0">
                <a:latin typeface="楷体" pitchFamily="49" charset="-122"/>
                <a:ea typeface="楷体" pitchFamily="49" charset="-122"/>
              </a:rPr>
              <a:t>写“诺曼底号”在雾海中夜航。</a:t>
            </a:r>
            <a:endParaRPr lang="en-US" altLang="zh-CN" sz="3000" b="1" dirty="0">
              <a:latin typeface="楷体" pitchFamily="49" charset="-122"/>
              <a:ea typeface="楷体" pitchFamily="49" charset="-122"/>
            </a:endParaRPr>
          </a:p>
        </p:txBody>
      </p:sp>
      <p:sp>
        <p:nvSpPr>
          <p:cNvPr id="4" name="矩形 3"/>
          <p:cNvSpPr>
            <a:spLocks noChangeArrowheads="1"/>
          </p:cNvSpPr>
          <p:nvPr/>
        </p:nvSpPr>
        <p:spPr bwMode="auto">
          <a:xfrm>
            <a:off x="4211638" y="1795463"/>
            <a:ext cx="4752975" cy="1125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20000"/>
              </a:lnSpc>
            </a:pPr>
            <a:r>
              <a:rPr lang="zh-CN" altLang="en-US" sz="3000" b="1" dirty="0">
                <a:latin typeface="楷体" pitchFamily="49" charset="-122"/>
                <a:ea typeface="楷体" pitchFamily="49" charset="-122"/>
              </a:rPr>
              <a:t>写“诺曼底号”被撞，海难发生。</a:t>
            </a:r>
            <a:endParaRPr lang="en-US" altLang="zh-CN" sz="3000" b="1" dirty="0">
              <a:latin typeface="楷体" pitchFamily="49" charset="-122"/>
              <a:ea typeface="楷体" pitchFamily="49" charset="-122"/>
            </a:endParaRPr>
          </a:p>
        </p:txBody>
      </p:sp>
      <p:sp>
        <p:nvSpPr>
          <p:cNvPr id="5" name="矩形 4"/>
          <p:cNvSpPr>
            <a:spLocks noChangeArrowheads="1"/>
          </p:cNvSpPr>
          <p:nvPr/>
        </p:nvSpPr>
        <p:spPr bwMode="auto">
          <a:xfrm>
            <a:off x="4572000" y="2884488"/>
            <a:ext cx="4464050" cy="1127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20000"/>
              </a:lnSpc>
            </a:pPr>
            <a:r>
              <a:rPr lang="zh-CN" altLang="en-US" sz="3000" b="1" dirty="0">
                <a:latin typeface="楷体" pitchFamily="49" charset="-122"/>
                <a:ea typeface="楷体" pitchFamily="49" charset="-122"/>
              </a:rPr>
              <a:t>写哈尔威船长忠于职守，沉着指挥人们脱险。</a:t>
            </a:r>
            <a:endParaRPr lang="en-US" altLang="zh-CN" sz="3000" b="1" dirty="0">
              <a:latin typeface="楷体" pitchFamily="49" charset="-122"/>
              <a:ea typeface="楷体" pitchFamily="49" charset="-122"/>
            </a:endParaRPr>
          </a:p>
        </p:txBody>
      </p:sp>
      <p:sp>
        <p:nvSpPr>
          <p:cNvPr id="6" name="矩形 5"/>
          <p:cNvSpPr>
            <a:spLocks noChangeArrowheads="1"/>
          </p:cNvSpPr>
          <p:nvPr/>
        </p:nvSpPr>
        <p:spPr bwMode="auto">
          <a:xfrm>
            <a:off x="4572000" y="4014788"/>
            <a:ext cx="4464050" cy="573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20000"/>
              </a:lnSpc>
            </a:pPr>
            <a:r>
              <a:rPr lang="zh-CN" altLang="en-US" sz="3000" b="1" dirty="0">
                <a:latin typeface="楷体" pitchFamily="49" charset="-122"/>
                <a:ea typeface="楷体" pitchFamily="49" charset="-122"/>
              </a:rPr>
              <a:t>写哈尔威船长以身殉职。</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1000"/>
                                        <p:tgtEl>
                                          <p:spTgt spid="5"/>
                                        </p:tgtEl>
                                      </p:cBhvr>
                                    </p:animEffect>
                                    <p:anim calcmode="lin" valueType="num">
                                      <p:cBhvr>
                                        <p:cTn id="22" dur="1000" fill="hold"/>
                                        <p:tgtEl>
                                          <p:spTgt spid="5"/>
                                        </p:tgtEl>
                                        <p:attrNameLst>
                                          <p:attrName>ppt_x</p:attrName>
                                        </p:attrNameLst>
                                      </p:cBhvr>
                                      <p:tavLst>
                                        <p:tav tm="0">
                                          <p:val>
                                            <p:strVal val="#ppt_x"/>
                                          </p:val>
                                        </p:tav>
                                        <p:tav tm="100000">
                                          <p:val>
                                            <p:strVal val="#ppt_x"/>
                                          </p:val>
                                        </p:tav>
                                      </p:tavLst>
                                    </p:anim>
                                    <p:anim calcmode="lin" valueType="num">
                                      <p:cBhvr>
                                        <p:cTn id="2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1000"/>
                                        <p:tgtEl>
                                          <p:spTgt spid="6"/>
                                        </p:tgtEl>
                                      </p:cBhvr>
                                    </p:animEffect>
                                    <p:anim calcmode="lin" valueType="num">
                                      <p:cBhvr>
                                        <p:cTn id="29" dur="1000" fill="hold"/>
                                        <p:tgtEl>
                                          <p:spTgt spid="6"/>
                                        </p:tgtEl>
                                        <p:attrNameLst>
                                          <p:attrName>ppt_x</p:attrName>
                                        </p:attrNameLst>
                                      </p:cBhvr>
                                      <p:tavLst>
                                        <p:tav tm="0">
                                          <p:val>
                                            <p:strVal val="#ppt_x"/>
                                          </p:val>
                                        </p:tav>
                                        <p:tav tm="100000">
                                          <p:val>
                                            <p:strVal val="#ppt_x"/>
                                          </p:val>
                                        </p:tav>
                                      </p:tavLst>
                                    </p:anim>
                                    <p:anim calcmode="lin" valueType="num">
                                      <p:cBhvr>
                                        <p:cTn id="30"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09538" y="123825"/>
            <a:ext cx="2085975" cy="669925"/>
          </a:xfrm>
          <a:prstGeom prst="rect">
            <a:avLst/>
          </a:prstGeom>
        </p:spPr>
        <p:txBody>
          <a:bodyPr>
            <a:spAutoFit/>
          </a:bodyPr>
          <a:lstStyle/>
          <a:p>
            <a:pPr eaLnBrk="1" hangingPunct="1">
              <a:lnSpc>
                <a:spcPct val="120000"/>
              </a:lnSpc>
              <a:defRPr/>
            </a:pPr>
            <a:r>
              <a:rPr lang="zh-CN" altLang="en-US" sz="3600" b="1" dirty="0">
                <a:solidFill>
                  <a:srgbClr val="024B82"/>
                </a:solidFill>
                <a:latin typeface="+mn-ea"/>
                <a:ea typeface="+mn-ea"/>
              </a:rPr>
              <a:t>课文讲解</a:t>
            </a:r>
            <a:endParaRPr lang="en-US" altLang="zh-CN" sz="3600" b="1" dirty="0">
              <a:solidFill>
                <a:srgbClr val="024B82"/>
              </a:solidFill>
              <a:latin typeface="+mn-ea"/>
              <a:ea typeface="+mn-ea"/>
            </a:endParaRPr>
          </a:p>
        </p:txBody>
      </p:sp>
      <p:sp>
        <p:nvSpPr>
          <p:cNvPr id="18435" name="矩形 2"/>
          <p:cNvSpPr>
            <a:spLocks noChangeArrowheads="1"/>
          </p:cNvSpPr>
          <p:nvPr/>
        </p:nvSpPr>
        <p:spPr bwMode="auto">
          <a:xfrm>
            <a:off x="1530350" y="1131888"/>
            <a:ext cx="6083300" cy="1195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457200" indent="-457200" eaLnBrk="1" hangingPunct="1">
              <a:lnSpc>
                <a:spcPct val="120000"/>
              </a:lnSpc>
              <a:buFont typeface="Wingdings" pitchFamily="2" charset="2"/>
              <a:buChar char="u"/>
            </a:pPr>
            <a:r>
              <a:rPr lang="zh-CN" altLang="en-US" sz="3200" b="1" dirty="0">
                <a:latin typeface="黑体" pitchFamily="49" charset="-122"/>
                <a:ea typeface="黑体" pitchFamily="49" charset="-122"/>
              </a:rPr>
              <a:t>读课文，找出事情发生的起因、经过、结果。</a:t>
            </a:r>
            <a:endParaRPr lang="en-US" altLang="zh-CN" sz="3200" b="1" dirty="0">
              <a:latin typeface="黑体" pitchFamily="49" charset="-122"/>
              <a:ea typeface="黑体" pitchFamily="49" charset="-122"/>
            </a:endParaRPr>
          </a:p>
        </p:txBody>
      </p:sp>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auto">
          <a:xfrm>
            <a:off x="4786764" y="2576625"/>
            <a:ext cx="2795136" cy="1973037"/>
          </a:xfrm>
          <a:prstGeom prst="rect">
            <a:avLst/>
          </a:prstGeom>
          <a:ln>
            <a:noFill/>
          </a:ln>
          <a:effectLst>
            <a:softEdge rad="112500"/>
          </a:effectLst>
        </p:spPr>
      </p:pic>
      <p:sp>
        <p:nvSpPr>
          <p:cNvPr id="18438" name="标题 1"/>
          <p:cNvSpPr txBox="1">
            <a:spLocks noChangeArrowheads="1"/>
          </p:cNvSpPr>
          <p:nvPr/>
        </p:nvSpPr>
        <p:spPr bwMode="auto">
          <a:xfrm>
            <a:off x="1403350" y="2803997"/>
            <a:ext cx="3589228" cy="757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50900">
              <a:defRPr>
                <a:solidFill>
                  <a:schemeClr val="tx1"/>
                </a:solidFill>
                <a:latin typeface="Calibri" pitchFamily="34" charset="0"/>
                <a:ea typeface="宋体" pitchFamily="2" charset="-122"/>
              </a:defRPr>
            </a:lvl1pPr>
            <a:lvl2pPr marL="742950" indent="-285750" defTabSz="850900">
              <a:defRPr>
                <a:solidFill>
                  <a:schemeClr val="tx1"/>
                </a:solidFill>
                <a:latin typeface="Calibri" pitchFamily="34" charset="0"/>
                <a:ea typeface="宋体" pitchFamily="2" charset="-122"/>
              </a:defRPr>
            </a:lvl2pPr>
            <a:lvl3pPr marL="1143000" indent="-228600" defTabSz="850900">
              <a:defRPr>
                <a:solidFill>
                  <a:schemeClr val="tx1"/>
                </a:solidFill>
                <a:latin typeface="Calibri" pitchFamily="34" charset="0"/>
                <a:ea typeface="宋体" pitchFamily="2" charset="-122"/>
              </a:defRPr>
            </a:lvl3pPr>
            <a:lvl4pPr marL="1600200" indent="-228600" defTabSz="850900">
              <a:defRPr>
                <a:solidFill>
                  <a:schemeClr val="tx1"/>
                </a:solidFill>
                <a:latin typeface="Calibri" pitchFamily="34" charset="0"/>
                <a:ea typeface="宋体" pitchFamily="2" charset="-122"/>
              </a:defRPr>
            </a:lvl4pPr>
            <a:lvl5pPr marL="2057400" indent="-228600" defTabSz="850900">
              <a:defRPr>
                <a:solidFill>
                  <a:schemeClr val="tx1"/>
                </a:solidFill>
                <a:latin typeface="Calibri" pitchFamily="34" charset="0"/>
                <a:ea typeface="宋体" pitchFamily="2" charset="-122"/>
              </a:defRPr>
            </a:lvl5pPr>
            <a:lvl6pPr marL="2514600" indent="-228600" defTabSz="8509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8509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8509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8509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buFont typeface="Arial" pitchFamily="34" charset="0"/>
              <a:buNone/>
            </a:pPr>
            <a:r>
              <a:rPr lang="zh-CN" altLang="en-US" sz="4000" b="1" dirty="0">
                <a:latin typeface="楷体" pitchFamily="49" charset="-122"/>
                <a:ea typeface="楷体" pitchFamily="49" charset="-122"/>
              </a:rPr>
              <a:t>“诺曼底号”遇难记</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图片 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516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59" name="文本框 5"/>
          <p:cNvSpPr txBox="1">
            <a:spLocks noChangeArrowheads="1"/>
          </p:cNvSpPr>
          <p:nvPr/>
        </p:nvSpPr>
        <p:spPr bwMode="auto">
          <a:xfrm>
            <a:off x="0" y="800100"/>
            <a:ext cx="9144000" cy="3643313"/>
          </a:xfrm>
          <a:prstGeom prst="rect">
            <a:avLst/>
          </a:prstGeom>
          <a:solidFill>
            <a:schemeClr val="bg1">
              <a:alpha val="74117"/>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endParaRPr lang="zh-CN" altLang="en-US"/>
          </a:p>
        </p:txBody>
      </p:sp>
      <p:sp>
        <p:nvSpPr>
          <p:cNvPr id="2" name="矩形 1"/>
          <p:cNvSpPr/>
          <p:nvPr/>
        </p:nvSpPr>
        <p:spPr>
          <a:xfrm>
            <a:off x="539750" y="800100"/>
            <a:ext cx="1871663" cy="604838"/>
          </a:xfrm>
          <a:prstGeom prst="rect">
            <a:avLst/>
          </a:prstGeom>
        </p:spPr>
        <p:txBody>
          <a:bodyPr>
            <a:spAutoFit/>
          </a:bodyPr>
          <a:lstStyle/>
          <a:p>
            <a:pPr marL="457200" indent="-457200" eaLnBrk="1" hangingPunct="1">
              <a:lnSpc>
                <a:spcPct val="120000"/>
              </a:lnSpc>
              <a:buFont typeface="Wingdings" panose="05000000000000000000" pitchFamily="2" charset="2"/>
              <a:buChar char="Ø"/>
              <a:defRPr/>
            </a:pPr>
            <a:r>
              <a:rPr lang="zh-CN" altLang="en-US" sz="3200" b="1" dirty="0">
                <a:solidFill>
                  <a:srgbClr val="FF00FF"/>
                </a:solidFill>
                <a:latin typeface="+mn-ea"/>
                <a:ea typeface="+mn-ea"/>
              </a:rPr>
              <a:t>起因：</a:t>
            </a:r>
            <a:endParaRPr lang="en-US" altLang="zh-CN" sz="3200" b="1" dirty="0">
              <a:latin typeface="+mn-ea"/>
              <a:ea typeface="+mn-ea"/>
            </a:endParaRPr>
          </a:p>
        </p:txBody>
      </p:sp>
      <p:sp>
        <p:nvSpPr>
          <p:cNvPr id="4" name="矩形 3"/>
          <p:cNvSpPr>
            <a:spLocks noChangeArrowheads="1"/>
          </p:cNvSpPr>
          <p:nvPr/>
        </p:nvSpPr>
        <p:spPr bwMode="auto">
          <a:xfrm>
            <a:off x="971550" y="1474788"/>
            <a:ext cx="7777163" cy="2968625"/>
          </a:xfrm>
          <a:prstGeom prst="rect">
            <a:avLst/>
          </a:prstGeom>
          <a:noFill/>
          <a:ln>
            <a:noFill/>
          </a:ln>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20000"/>
              </a:lnSpc>
              <a:defRPr/>
            </a:pPr>
            <a:r>
              <a:rPr lang="zh-CN" altLang="en-US" sz="3200" b="1" dirty="0">
                <a:solidFill>
                  <a:schemeClr val="bg1"/>
                </a:solidFill>
                <a:latin typeface="楷体" panose="02010609060101010101" pitchFamily="49" charset="-122"/>
                <a:ea typeface="楷体" panose="02010609060101010101" pitchFamily="49" charset="-122"/>
              </a:rPr>
              <a:t>    </a:t>
            </a:r>
            <a:r>
              <a:rPr lang="zh-CN" altLang="en-US" sz="3200" b="1" dirty="0">
                <a:solidFill>
                  <a:schemeClr val="accent6">
                    <a:lumMod val="75000"/>
                  </a:schemeClr>
                </a:solidFill>
                <a:latin typeface="楷体" panose="02010609060101010101" pitchFamily="49" charset="-122"/>
                <a:ea typeface="楷体" panose="02010609060101010101" pitchFamily="49" charset="-122"/>
              </a:rPr>
              <a:t>客观原因：</a:t>
            </a:r>
            <a:r>
              <a:rPr lang="zh-CN" altLang="en-US" sz="3200" b="1" dirty="0">
                <a:latin typeface="楷体" panose="02010609060101010101" pitchFamily="49" charset="-122"/>
                <a:ea typeface="楷体" panose="02010609060101010101" pitchFamily="49" charset="-122"/>
              </a:rPr>
              <a:t>“大海上夜色正浓，薄雾弥漫”，导致航行视野不开阔，能见度低。</a:t>
            </a:r>
            <a:endParaRPr lang="en-US" altLang="zh-CN" sz="3200" b="1" dirty="0">
              <a:latin typeface="楷体" panose="02010609060101010101" pitchFamily="49" charset="-122"/>
              <a:ea typeface="楷体" panose="02010609060101010101" pitchFamily="49" charset="-122"/>
            </a:endParaRPr>
          </a:p>
          <a:p>
            <a:pPr eaLnBrk="1" hangingPunct="1">
              <a:lnSpc>
                <a:spcPct val="120000"/>
              </a:lnSpc>
              <a:defRPr/>
            </a:pPr>
            <a:r>
              <a:rPr lang="en-US" altLang="zh-CN" sz="3200" b="1" dirty="0">
                <a:solidFill>
                  <a:srgbClr val="FFFF00"/>
                </a:solidFill>
                <a:latin typeface="楷体" panose="02010609060101010101" pitchFamily="49" charset="-122"/>
                <a:ea typeface="楷体" panose="02010609060101010101" pitchFamily="49" charset="-122"/>
              </a:rPr>
              <a:t>    </a:t>
            </a:r>
            <a:r>
              <a:rPr lang="zh-CN" altLang="en-US" sz="3200" b="1" dirty="0">
                <a:solidFill>
                  <a:schemeClr val="accent6">
                    <a:lumMod val="75000"/>
                  </a:schemeClr>
                </a:solidFill>
                <a:latin typeface="楷体" panose="02010609060101010101" pitchFamily="49" charset="-122"/>
                <a:ea typeface="楷体" panose="02010609060101010101" pitchFamily="49" charset="-122"/>
              </a:rPr>
              <a:t>主观原因：</a:t>
            </a:r>
            <a:r>
              <a:rPr lang="zh-CN" altLang="en-US" sz="3200" b="1" dirty="0">
                <a:latin typeface="楷体" panose="02010609060101010101" pitchFamily="49" charset="-122"/>
                <a:ea typeface="楷体" panose="02010609060101010101" pitchFamily="49" charset="-122"/>
              </a:rPr>
              <a:t>全速前进的“玛丽号” “行驶速度特别快，负载又特别大”，无法避开。</a:t>
            </a:r>
            <a:endParaRPr lang="en-US" altLang="zh-CN" sz="3200" b="1" dirty="0">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1" end="1"/>
                                            </p:txEl>
                                          </p:spTgt>
                                        </p:tgtEl>
                                        <p:attrNameLst>
                                          <p:attrName>style.visibility</p:attrName>
                                        </p:attrNameLst>
                                      </p:cBhvr>
                                      <p:to>
                                        <p:strVal val="visible"/>
                                      </p:to>
                                    </p:set>
                                    <p:animEffect transition="in" filter="fade">
                                      <p:cBhvr>
                                        <p:cTn id="14" dur="1000"/>
                                        <p:tgtEl>
                                          <p:spTgt spid="4">
                                            <p:txEl>
                                              <p:pRg st="1" end="1"/>
                                            </p:txEl>
                                          </p:spTgt>
                                        </p:tgtEl>
                                      </p:cBhvr>
                                    </p:animEffect>
                                    <p:anim calcmode="lin" valueType="num">
                                      <p:cBhvr>
                                        <p:cTn id="15"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图片 6"/>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938" y="0"/>
            <a:ext cx="9144001" cy="523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3" name="文本框 5"/>
          <p:cNvSpPr txBox="1">
            <a:spLocks noChangeArrowheads="1"/>
          </p:cNvSpPr>
          <p:nvPr/>
        </p:nvSpPr>
        <p:spPr bwMode="auto">
          <a:xfrm>
            <a:off x="0" y="987425"/>
            <a:ext cx="9151938" cy="3168650"/>
          </a:xfrm>
          <a:prstGeom prst="rect">
            <a:avLst/>
          </a:prstGeom>
          <a:solidFill>
            <a:schemeClr val="bg1">
              <a:alpha val="65097"/>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endParaRPr lang="zh-CN" altLang="en-US"/>
          </a:p>
        </p:txBody>
      </p:sp>
      <p:sp>
        <p:nvSpPr>
          <p:cNvPr id="2" name="矩形 1"/>
          <p:cNvSpPr/>
          <p:nvPr/>
        </p:nvSpPr>
        <p:spPr bwMode="auto">
          <a:xfrm>
            <a:off x="179388" y="1030288"/>
            <a:ext cx="1728787" cy="604837"/>
          </a:xfrm>
          <a:prstGeom prst="rect">
            <a:avLst/>
          </a:prstGeom>
        </p:spPr>
        <p:txBody>
          <a:bodyPr>
            <a:spAutoFit/>
          </a:bodyPr>
          <a:lstStyle/>
          <a:p>
            <a:pPr marL="457200" indent="-457200" eaLnBrk="1" hangingPunct="1">
              <a:lnSpc>
                <a:spcPct val="120000"/>
              </a:lnSpc>
              <a:buFont typeface="Wingdings" panose="05000000000000000000" pitchFamily="2" charset="2"/>
              <a:buChar char="Ø"/>
              <a:defRPr/>
            </a:pPr>
            <a:r>
              <a:rPr lang="zh-CN" altLang="en-US" sz="3200" b="1" dirty="0">
                <a:solidFill>
                  <a:srgbClr val="FF00FF"/>
                </a:solidFill>
                <a:latin typeface="+mn-ea"/>
                <a:ea typeface="+mn-ea"/>
              </a:rPr>
              <a:t>经过：</a:t>
            </a:r>
            <a:endParaRPr lang="en-US" altLang="zh-CN" sz="3200" b="1" dirty="0">
              <a:solidFill>
                <a:srgbClr val="FF00FF"/>
              </a:solidFill>
              <a:latin typeface="+mn-ea"/>
              <a:ea typeface="+mn-ea"/>
            </a:endParaRPr>
          </a:p>
        </p:txBody>
      </p:sp>
      <p:sp>
        <p:nvSpPr>
          <p:cNvPr id="22534" name="矩形 2"/>
          <p:cNvSpPr>
            <a:spLocks noChangeArrowheads="1"/>
          </p:cNvSpPr>
          <p:nvPr/>
        </p:nvSpPr>
        <p:spPr bwMode="auto">
          <a:xfrm>
            <a:off x="619125" y="1635125"/>
            <a:ext cx="7985125" cy="2376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20000"/>
              </a:lnSpc>
            </a:pPr>
            <a:r>
              <a:rPr lang="zh-CN" altLang="en-US" sz="3200" b="1">
                <a:latin typeface="楷体" pitchFamily="49" charset="-122"/>
                <a:ea typeface="楷体" pitchFamily="49" charset="-122"/>
              </a:rPr>
              <a:t>    </a:t>
            </a:r>
            <a:r>
              <a:rPr lang="zh-CN" altLang="en-US" sz="3200" b="1">
                <a:solidFill>
                  <a:srgbClr val="00B050"/>
                </a:solidFill>
                <a:latin typeface="楷体" pitchFamily="49" charset="-122"/>
                <a:ea typeface="楷体" pitchFamily="49" charset="-122"/>
              </a:rPr>
              <a:t>人们</a:t>
            </a:r>
            <a:r>
              <a:rPr lang="zh-CN" altLang="en-US" sz="3200" b="1">
                <a:latin typeface="楷体" pitchFamily="49" charset="-122"/>
                <a:ea typeface="楷体" pitchFamily="49" charset="-122"/>
              </a:rPr>
              <a:t>“半裸着身子，奔跑着，尖叫着，哭泣着，惊恐万状，一片混乱</a:t>
            </a:r>
            <a:r>
              <a:rPr lang="en-US" altLang="zh-CN" sz="3200" b="1">
                <a:latin typeface="楷体" pitchFamily="49" charset="-122"/>
                <a:ea typeface="楷体" pitchFamily="49" charset="-122"/>
              </a:rPr>
              <a:t>……</a:t>
            </a:r>
            <a:r>
              <a:rPr lang="zh-CN" altLang="en-US" sz="3200" b="1">
                <a:latin typeface="楷体" pitchFamily="49" charset="-122"/>
                <a:ea typeface="楷体" pitchFamily="49" charset="-122"/>
              </a:rPr>
              <a:t>”</a:t>
            </a:r>
            <a:endParaRPr lang="en-US" altLang="zh-CN" sz="3200" b="1">
              <a:latin typeface="楷体" pitchFamily="49" charset="-122"/>
              <a:ea typeface="楷体" pitchFamily="49" charset="-122"/>
            </a:endParaRPr>
          </a:p>
          <a:p>
            <a:pPr eaLnBrk="1" hangingPunct="1">
              <a:lnSpc>
                <a:spcPct val="120000"/>
              </a:lnSpc>
            </a:pPr>
            <a:r>
              <a:rPr lang="zh-CN" altLang="en-US" sz="3200" b="1">
                <a:latin typeface="楷体" pitchFamily="49" charset="-122"/>
                <a:ea typeface="楷体" pitchFamily="49" charset="-122"/>
              </a:rPr>
              <a:t>    </a:t>
            </a:r>
            <a:r>
              <a:rPr lang="zh-CN" altLang="en-US" sz="3200" b="1">
                <a:solidFill>
                  <a:srgbClr val="00B050"/>
                </a:solidFill>
                <a:latin typeface="楷体" pitchFamily="49" charset="-122"/>
                <a:ea typeface="楷体" pitchFamily="49" charset="-122"/>
              </a:rPr>
              <a:t>哈尔威船长</a:t>
            </a:r>
            <a:r>
              <a:rPr lang="zh-CN" altLang="en-US" sz="3200" b="1">
                <a:latin typeface="楷体" pitchFamily="49" charset="-122"/>
                <a:ea typeface="楷体" pitchFamily="49" charset="-122"/>
              </a:rPr>
              <a:t>镇定自若地“指挥着，主宰着，领导着大家。”</a:t>
            </a:r>
            <a:endParaRPr lang="en-US" altLang="zh-CN" sz="3200" b="1">
              <a:latin typeface="楷体" pitchFamily="49" charset="-122"/>
              <a:ea typeface="楷体" pitchFamily="49" charset="-122"/>
            </a:endParaRPr>
          </a:p>
        </p:txBody>
      </p:sp>
      <p:sp>
        <p:nvSpPr>
          <p:cNvPr id="20486" name="文本框 19"/>
          <p:cNvSpPr txBox="1">
            <a:spLocks noChangeArrowheads="1"/>
          </p:cNvSpPr>
          <p:nvPr/>
        </p:nvSpPr>
        <p:spPr bwMode="auto">
          <a:xfrm>
            <a:off x="4424363" y="-547688"/>
            <a:ext cx="11842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a:endParaRPr lang="zh-CN" altLang="en-US" sz="1400" b="1">
              <a:solidFill>
                <a:srgbClr val="F2F2F2"/>
              </a:solidFill>
              <a:latin typeface="楷体" pitchFamily="49" charset="-122"/>
              <a:ea typeface="楷体" pitchFamily="49" charset="-122"/>
            </a:endParaRPr>
          </a:p>
        </p:txBody>
      </p:sp>
      <p:sp>
        <p:nvSpPr>
          <p:cNvPr id="20487" name="文本框 35"/>
          <p:cNvSpPr txBox="1">
            <a:spLocks noChangeArrowheads="1"/>
          </p:cNvSpPr>
          <p:nvPr/>
        </p:nvSpPr>
        <p:spPr bwMode="auto">
          <a:xfrm>
            <a:off x="-2243138" y="3013075"/>
            <a:ext cx="4032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a:endParaRPr lang="zh-CN" altLang="en-US" sz="1400" b="1">
              <a:solidFill>
                <a:srgbClr val="F2F2F2"/>
              </a:solidFill>
              <a:latin typeface="楷体" pitchFamily="49" charset="-122"/>
              <a:ea typeface="楷体" pitchFamily="49" charset="-122"/>
            </a:endParaRPr>
          </a:p>
        </p:txBody>
      </p:sp>
      <p:sp>
        <p:nvSpPr>
          <p:cNvPr id="20488" name="文本框 51"/>
          <p:cNvSpPr txBox="1">
            <a:spLocks noChangeArrowheads="1"/>
          </p:cNvSpPr>
          <p:nvPr/>
        </p:nvSpPr>
        <p:spPr bwMode="auto">
          <a:xfrm rot="-1160763">
            <a:off x="1747838" y="-414338"/>
            <a:ext cx="18415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endParaRPr lang="zh-CN" altLang="zh-CN" sz="500">
              <a:solidFill>
                <a:schemeClr val="bg1"/>
              </a:solidFill>
              <a:latin typeface="Arial" pitchFamily="34" charset="0"/>
            </a:endParaRPr>
          </a:p>
        </p:txBody>
      </p:sp>
      <p:sp>
        <p:nvSpPr>
          <p:cNvPr id="20489" name="文本框 50"/>
          <p:cNvSpPr txBox="1">
            <a:spLocks noChangeArrowheads="1"/>
          </p:cNvSpPr>
          <p:nvPr/>
        </p:nvSpPr>
        <p:spPr bwMode="auto">
          <a:xfrm rot="1480325">
            <a:off x="6357938" y="-515938"/>
            <a:ext cx="18415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endParaRPr lang="zh-CN" altLang="zh-CN" sz="500">
              <a:solidFill>
                <a:srgbClr val="F2F2F2"/>
              </a:solidFill>
              <a:latin typeface="Arial" pitchFamily="34" charset="0"/>
            </a:endParaRPr>
          </a:p>
        </p:txBody>
      </p:sp>
      <p:sp>
        <p:nvSpPr>
          <p:cNvPr id="20490" name="文本框 46"/>
          <p:cNvSpPr txBox="1">
            <a:spLocks noChangeArrowheads="1"/>
          </p:cNvSpPr>
          <p:nvPr/>
        </p:nvSpPr>
        <p:spPr bwMode="auto">
          <a:xfrm rot="-170103">
            <a:off x="-2235200" y="1736725"/>
            <a:ext cx="18415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endParaRPr lang="zh-CN" altLang="zh-CN" sz="500">
              <a:solidFill>
                <a:srgbClr val="F2F2F2"/>
              </a:solidFill>
              <a:latin typeface="Arial" pitchFamily="34" charset="0"/>
            </a:endParaRPr>
          </a:p>
        </p:txBody>
      </p:sp>
      <p:sp>
        <p:nvSpPr>
          <p:cNvPr id="20491" name="文本框 32"/>
          <p:cNvSpPr txBox="1">
            <a:spLocks noChangeArrowheads="1"/>
          </p:cNvSpPr>
          <p:nvPr/>
        </p:nvSpPr>
        <p:spPr bwMode="auto">
          <a:xfrm rot="-880739">
            <a:off x="-2289175" y="5562600"/>
            <a:ext cx="18415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endParaRPr lang="zh-CN" altLang="zh-CN" sz="500">
              <a:solidFill>
                <a:schemeClr val="bg1"/>
              </a:solidFill>
              <a:latin typeface="Arial" pitchFamily="34" charset="0"/>
            </a:endParaRPr>
          </a:p>
        </p:txBody>
      </p:sp>
      <p:sp>
        <p:nvSpPr>
          <p:cNvPr id="20492" name="文本框 47"/>
          <p:cNvSpPr txBox="1">
            <a:spLocks noChangeArrowheads="1"/>
          </p:cNvSpPr>
          <p:nvPr/>
        </p:nvSpPr>
        <p:spPr bwMode="auto">
          <a:xfrm rot="-3456638">
            <a:off x="11063288" y="5368925"/>
            <a:ext cx="18415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endParaRPr lang="zh-CN" altLang="zh-CN" sz="500">
              <a:solidFill>
                <a:srgbClr val="F2F2F2"/>
              </a:solidFill>
              <a:latin typeface="Arial" pitchFamily="34" charset="0"/>
            </a:endParaRPr>
          </a:p>
        </p:txBody>
      </p:sp>
      <p:sp>
        <p:nvSpPr>
          <p:cNvPr id="20493" name="文本框 45"/>
          <p:cNvSpPr txBox="1">
            <a:spLocks noChangeArrowheads="1"/>
          </p:cNvSpPr>
          <p:nvPr/>
        </p:nvSpPr>
        <p:spPr bwMode="auto">
          <a:xfrm rot="-4502722">
            <a:off x="11049001" y="2292350"/>
            <a:ext cx="18415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endParaRPr lang="zh-CN" altLang="zh-CN" sz="500">
              <a:solidFill>
                <a:srgbClr val="F2F2F2"/>
              </a:solidFill>
              <a:latin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nodeType="clickEffect">
                                  <p:stCondLst>
                                    <p:cond delay="0"/>
                                  </p:stCondLst>
                                  <p:childTnLst>
                                    <p:set>
                                      <p:cBhvr>
                                        <p:cTn id="6" dur="1" fill="hold">
                                          <p:stCondLst>
                                            <p:cond delay="0"/>
                                          </p:stCondLst>
                                        </p:cTn>
                                        <p:tgtEl>
                                          <p:spTgt spid="22534">
                                            <p:txEl>
                                              <p:pRg st="0" end="0"/>
                                            </p:txEl>
                                          </p:spTgt>
                                        </p:tgtEl>
                                        <p:attrNameLst>
                                          <p:attrName>style.visibility</p:attrName>
                                        </p:attrNameLst>
                                      </p:cBhvr>
                                      <p:to>
                                        <p:strVal val="visible"/>
                                      </p:to>
                                    </p:set>
                                    <p:animEffect transition="in" filter="wipe(up)">
                                      <p:cBhvr>
                                        <p:cTn id="7" dur="500"/>
                                        <p:tgtEl>
                                          <p:spTgt spid="22534">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1" fill="hold" nodeType="clickEffect">
                                  <p:stCondLst>
                                    <p:cond delay="0"/>
                                  </p:stCondLst>
                                  <p:childTnLst>
                                    <p:set>
                                      <p:cBhvr>
                                        <p:cTn id="11" dur="1" fill="hold">
                                          <p:stCondLst>
                                            <p:cond delay="0"/>
                                          </p:stCondLst>
                                        </p:cTn>
                                        <p:tgtEl>
                                          <p:spTgt spid="22534">
                                            <p:txEl>
                                              <p:pRg st="1" end="1"/>
                                            </p:txEl>
                                          </p:spTgt>
                                        </p:tgtEl>
                                        <p:attrNameLst>
                                          <p:attrName>style.visibility</p:attrName>
                                        </p:attrNameLst>
                                      </p:cBhvr>
                                      <p:to>
                                        <p:strVal val="visible"/>
                                      </p:to>
                                    </p:set>
                                    <p:animEffect transition="in" filter="wipe(up)">
                                      <p:cBhvr>
                                        <p:cTn id="12" dur="500"/>
                                        <p:tgtEl>
                                          <p:spTgt spid="2253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506" name="组合 1"/>
          <p:cNvGrpSpPr>
            <a:grpSpLocks/>
          </p:cNvGrpSpPr>
          <p:nvPr/>
        </p:nvGrpSpPr>
        <p:grpSpPr bwMode="auto">
          <a:xfrm>
            <a:off x="0" y="0"/>
            <a:ext cx="9144000" cy="5178425"/>
            <a:chOff x="0" y="0"/>
            <a:chExt cx="9144000" cy="5178425"/>
          </a:xfrm>
        </p:grpSpPr>
        <p:pic>
          <p:nvPicPr>
            <p:cNvPr id="21507" name="图片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517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8" name="文本框 5"/>
            <p:cNvSpPr txBox="1">
              <a:spLocks noChangeArrowheads="1"/>
            </p:cNvSpPr>
            <p:nvPr/>
          </p:nvSpPr>
          <p:spPr bwMode="auto">
            <a:xfrm>
              <a:off x="0" y="1952253"/>
              <a:ext cx="9144000" cy="1787525"/>
            </a:xfrm>
            <a:prstGeom prst="rect">
              <a:avLst/>
            </a:prstGeom>
            <a:solidFill>
              <a:schemeClr val="bg1">
                <a:alpha val="65097"/>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endParaRPr lang="zh-CN" altLang="en-US"/>
            </a:p>
          </p:txBody>
        </p:sp>
        <p:sp>
          <p:nvSpPr>
            <p:cNvPr id="8" name="矩形 7"/>
            <p:cNvSpPr/>
            <p:nvPr/>
          </p:nvSpPr>
          <p:spPr>
            <a:xfrm>
              <a:off x="0" y="1914525"/>
              <a:ext cx="1903413" cy="604838"/>
            </a:xfrm>
            <a:prstGeom prst="rect">
              <a:avLst/>
            </a:prstGeom>
          </p:spPr>
          <p:txBody>
            <a:bodyPr>
              <a:spAutoFit/>
            </a:bodyPr>
            <a:lstStyle/>
            <a:p>
              <a:pPr marL="457200" indent="-457200" eaLnBrk="1" hangingPunct="1">
                <a:lnSpc>
                  <a:spcPct val="120000"/>
                </a:lnSpc>
                <a:buFont typeface="Wingdings" panose="05000000000000000000" pitchFamily="2" charset="2"/>
                <a:buChar char="Ø"/>
                <a:defRPr/>
              </a:pPr>
              <a:r>
                <a:rPr lang="zh-CN" altLang="en-US" sz="3200" b="1" dirty="0">
                  <a:solidFill>
                    <a:srgbClr val="FF00FF"/>
                  </a:solidFill>
                  <a:latin typeface="+mn-ea"/>
                  <a:ea typeface="+mn-ea"/>
                </a:rPr>
                <a:t>结果：</a:t>
              </a:r>
              <a:endParaRPr lang="zh-CN" altLang="en-US" sz="3200" b="1" dirty="0">
                <a:latin typeface="+mn-ea"/>
                <a:ea typeface="+mn-ea"/>
              </a:endParaRPr>
            </a:p>
          </p:txBody>
        </p:sp>
        <p:sp>
          <p:nvSpPr>
            <p:cNvPr id="21510" name="矩形 8"/>
            <p:cNvSpPr>
              <a:spLocks noChangeArrowheads="1"/>
            </p:cNvSpPr>
            <p:nvPr/>
          </p:nvSpPr>
          <p:spPr bwMode="auto">
            <a:xfrm>
              <a:off x="467544" y="2516276"/>
              <a:ext cx="8388424" cy="1195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20000"/>
                </a:lnSpc>
              </a:pPr>
              <a:r>
                <a:rPr lang="zh-CN" altLang="en-US" sz="3200" b="1">
                  <a:latin typeface="楷体" pitchFamily="49" charset="-122"/>
                  <a:ea typeface="楷体" pitchFamily="49" charset="-122"/>
                </a:rPr>
                <a:t>    船上六十人全部获救，只有船长“犹如铁铸，纹丝不动，随着轮船一起沉入了深渊。”</a:t>
              </a:r>
            </a:p>
          </p:txBody>
        </p:sp>
      </p:grpSp>
    </p:spTree>
  </p:cSld>
  <p:clrMapOvr>
    <a:masterClrMapping/>
  </p:clrMapOvr>
  <p:transition spd="slow">
    <p:wip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rrowheads="1"/>
          </p:cNvSpPr>
          <p:nvPr/>
        </p:nvSpPr>
        <p:spPr bwMode="auto">
          <a:xfrm>
            <a:off x="309563" y="1347788"/>
            <a:ext cx="8523287" cy="604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457200" indent="-457200" eaLnBrk="1" hangingPunct="1">
              <a:lnSpc>
                <a:spcPct val="120000"/>
              </a:lnSpc>
              <a:buFont typeface="Wingdings" pitchFamily="2" charset="2"/>
              <a:buChar char="u"/>
            </a:pPr>
            <a:r>
              <a:rPr lang="zh-CN" altLang="en-US" sz="3200" b="1">
                <a:latin typeface="黑体" pitchFamily="49" charset="-122"/>
                <a:ea typeface="黑体" pitchFamily="49" charset="-122"/>
              </a:rPr>
              <a:t>文中“玛丽号”出现时的描写有什么作用？</a:t>
            </a:r>
            <a:endParaRPr lang="en-US" altLang="zh-CN" sz="3200" b="1">
              <a:latin typeface="黑体" pitchFamily="49" charset="-122"/>
              <a:ea typeface="黑体" pitchFamily="49" charset="-122"/>
            </a:endParaRPr>
          </a:p>
        </p:txBody>
      </p:sp>
      <p:sp>
        <p:nvSpPr>
          <p:cNvPr id="22531" name="矩形 1"/>
          <p:cNvSpPr>
            <a:spLocks noChangeArrowheads="1"/>
          </p:cNvSpPr>
          <p:nvPr/>
        </p:nvSpPr>
        <p:spPr bwMode="auto">
          <a:xfrm>
            <a:off x="773113" y="2052638"/>
            <a:ext cx="7705725" cy="2376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20000"/>
              </a:lnSpc>
            </a:pPr>
            <a:r>
              <a:rPr lang="zh-CN" altLang="en-US" sz="3200" b="1">
                <a:latin typeface="楷体" pitchFamily="49" charset="-122"/>
                <a:ea typeface="楷体" pitchFamily="49" charset="-122"/>
              </a:rPr>
              <a:t>    突然，沉沉夜雾中冒出一枚黑点，它好似一个幽灵，又仿佛一座山峰。只见一个阴森森的往前翘起的船头，突破黑暗，在一片浪花中飞驶过来。</a:t>
            </a:r>
          </a:p>
        </p:txBody>
      </p:sp>
      <p:sp>
        <p:nvSpPr>
          <p:cNvPr id="5" name="矩形 4"/>
          <p:cNvSpPr>
            <a:spLocks noChangeArrowheads="1"/>
          </p:cNvSpPr>
          <p:nvPr/>
        </p:nvSpPr>
        <p:spPr bwMode="auto">
          <a:xfrm>
            <a:off x="2406650" y="2635250"/>
            <a:ext cx="1066800" cy="604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20000"/>
              </a:lnSpc>
            </a:pPr>
            <a:r>
              <a:rPr lang="zh-CN" altLang="en-US" sz="3200" b="1">
                <a:solidFill>
                  <a:srgbClr val="FF0066"/>
                </a:solidFill>
                <a:latin typeface="楷体" pitchFamily="49" charset="-122"/>
                <a:ea typeface="楷体" pitchFamily="49" charset="-122"/>
              </a:rPr>
              <a:t>幽灵</a:t>
            </a:r>
          </a:p>
        </p:txBody>
      </p:sp>
      <p:sp>
        <p:nvSpPr>
          <p:cNvPr id="6" name="矩形 5"/>
          <p:cNvSpPr>
            <a:spLocks noChangeArrowheads="1"/>
          </p:cNvSpPr>
          <p:nvPr/>
        </p:nvSpPr>
        <p:spPr bwMode="auto">
          <a:xfrm>
            <a:off x="5668963" y="2635250"/>
            <a:ext cx="1068387" cy="604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20000"/>
              </a:lnSpc>
            </a:pPr>
            <a:r>
              <a:rPr lang="zh-CN" altLang="en-US" sz="3200" b="1">
                <a:solidFill>
                  <a:srgbClr val="FF0066"/>
                </a:solidFill>
                <a:latin typeface="楷体" pitchFamily="49" charset="-122"/>
                <a:ea typeface="楷体" pitchFamily="49" charset="-122"/>
              </a:rPr>
              <a:t>山峰</a:t>
            </a:r>
          </a:p>
        </p:txBody>
      </p:sp>
      <p:sp>
        <p:nvSpPr>
          <p:cNvPr id="7" name="矩形 6"/>
          <p:cNvSpPr>
            <a:spLocks noChangeArrowheads="1"/>
          </p:cNvSpPr>
          <p:nvPr/>
        </p:nvSpPr>
        <p:spPr bwMode="auto">
          <a:xfrm>
            <a:off x="1179513" y="3222625"/>
            <a:ext cx="1439862" cy="604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20000"/>
              </a:lnSpc>
            </a:pPr>
            <a:r>
              <a:rPr lang="zh-CN" altLang="en-US" sz="3200" b="1">
                <a:solidFill>
                  <a:srgbClr val="FF0066"/>
                </a:solidFill>
                <a:latin typeface="楷体" pitchFamily="49" charset="-122"/>
                <a:ea typeface="楷体" pitchFamily="49" charset="-122"/>
              </a:rPr>
              <a:t>阴森森</a:t>
            </a:r>
          </a:p>
        </p:txBody>
      </p:sp>
      <p:grpSp>
        <p:nvGrpSpPr>
          <p:cNvPr id="2" name="组合 12"/>
          <p:cNvGrpSpPr>
            <a:grpSpLocks/>
          </p:cNvGrpSpPr>
          <p:nvPr/>
        </p:nvGrpSpPr>
        <p:grpSpPr bwMode="auto">
          <a:xfrm>
            <a:off x="3163888" y="-317500"/>
            <a:ext cx="2816225" cy="2078038"/>
            <a:chOff x="3109696" y="-592316"/>
            <a:chExt cx="2816596" cy="2078916"/>
          </a:xfrm>
        </p:grpSpPr>
        <p:pic>
          <p:nvPicPr>
            <p:cNvPr id="22536" name="图片 1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109696" y="-592316"/>
              <a:ext cx="2816596" cy="2078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矩形 13"/>
            <p:cNvSpPr/>
            <p:nvPr/>
          </p:nvSpPr>
          <p:spPr>
            <a:xfrm>
              <a:off x="3528851" y="265296"/>
              <a:ext cx="2086250" cy="670208"/>
            </a:xfrm>
            <a:prstGeom prst="rect">
              <a:avLst/>
            </a:prstGeom>
          </p:spPr>
          <p:txBody>
            <a:bodyPr>
              <a:spAutoFit/>
            </a:bodyPr>
            <a:lstStyle/>
            <a:p>
              <a:pPr eaLnBrk="1" hangingPunct="1">
                <a:lnSpc>
                  <a:spcPct val="120000"/>
                </a:lnSpc>
                <a:defRPr/>
              </a:pPr>
              <a:r>
                <a:rPr lang="zh-CN" altLang="en-US" sz="3600" b="1" dirty="0">
                  <a:latin typeface="+mn-ea"/>
                  <a:ea typeface="+mn-ea"/>
                </a:rPr>
                <a:t>品析句子</a:t>
              </a:r>
              <a:endParaRPr lang="en-US" altLang="zh-CN" sz="3600" b="1" dirty="0">
                <a:latin typeface="+mn-ea"/>
                <a:ea typeface="+mn-ea"/>
              </a:endParaRP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barn(inVertical)">
                                      <p:cBhvr>
                                        <p:cTn id="14" dur="500"/>
                                        <p:tgtEl>
                                          <p:spTgt spid="3"/>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barn(inVertical)">
                                      <p:cBhvr>
                                        <p:cTn id="19" dur="500"/>
                                        <p:tgtEl>
                                          <p:spTgt spid="5"/>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barn(inVertical)">
                                      <p:cBhvr>
                                        <p:cTn id="24" dur="500"/>
                                        <p:tgtEl>
                                          <p:spTgt spid="6"/>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03238" y="792163"/>
            <a:ext cx="8137525" cy="3559175"/>
          </a:xfrm>
          <a:prstGeom prst="rect">
            <a:avLst/>
          </a:prstGeom>
        </p:spPr>
        <p:txBody>
          <a:bodyPr>
            <a:spAutoFit/>
          </a:bodyPr>
          <a:lstStyle/>
          <a:p>
            <a:pPr eaLnBrk="1" hangingPunct="1">
              <a:lnSpc>
                <a:spcPct val="120000"/>
              </a:lnSpc>
              <a:defRPr/>
            </a:pPr>
            <a:r>
              <a:rPr lang="zh-CN" altLang="en-US" sz="3200" b="1" dirty="0">
                <a:latin typeface="+mn-ea"/>
                <a:ea typeface="+mn-ea"/>
              </a:rPr>
              <a:t>    作者把带来灾难的“玛丽号”比作“一个幽灵”“一座山峰”，说明“玛丽号”出现得突然，体积大。</a:t>
            </a:r>
            <a:endParaRPr lang="en-US" altLang="zh-CN" sz="3200" b="1" dirty="0">
              <a:latin typeface="+mn-ea"/>
              <a:ea typeface="+mn-ea"/>
            </a:endParaRPr>
          </a:p>
          <a:p>
            <a:pPr eaLnBrk="1" hangingPunct="1">
              <a:lnSpc>
                <a:spcPct val="120000"/>
              </a:lnSpc>
              <a:defRPr/>
            </a:pPr>
            <a:r>
              <a:rPr lang="en-US" altLang="zh-CN" sz="3200" b="1" dirty="0">
                <a:latin typeface="+mn-ea"/>
                <a:ea typeface="+mn-ea"/>
              </a:rPr>
              <a:t>    “</a:t>
            </a:r>
            <a:r>
              <a:rPr lang="zh-CN" altLang="en-US" sz="3200" b="1" dirty="0">
                <a:latin typeface="+mn-ea"/>
                <a:ea typeface="+mn-ea"/>
              </a:rPr>
              <a:t>阴森森”进一步渲染了紧张、恐怖的气氛，使读者在灾难来临之前就感到了当时的惊恐与绝望。</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Effect transition="in" filter="fade">
                                      <p:cBhvr>
                                        <p:cTn id="14" dur="1000"/>
                                        <p:tgtEl>
                                          <p:spTgt spid="2">
                                            <p:txEl>
                                              <p:pRg st="1" end="1"/>
                                            </p:txEl>
                                          </p:spTgt>
                                        </p:tgtEl>
                                      </p:cBhvr>
                                    </p:animEffect>
                                    <p:anim calcmode="lin" valueType="num">
                                      <p:cBhvr>
                                        <p:cTn id="15"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矩形 4"/>
          <p:cNvSpPr>
            <a:spLocks noChangeArrowheads="1"/>
          </p:cNvSpPr>
          <p:nvPr/>
        </p:nvSpPr>
        <p:spPr bwMode="auto">
          <a:xfrm>
            <a:off x="647700" y="1347788"/>
            <a:ext cx="7704138" cy="178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20000"/>
              </a:lnSpc>
            </a:pPr>
            <a:r>
              <a:rPr lang="zh-CN" altLang="en-US" sz="3200" b="1">
                <a:latin typeface="楷体" pitchFamily="49" charset="-122"/>
                <a:ea typeface="楷体" pitchFamily="49" charset="-122"/>
              </a:rPr>
              <a:t>    一瞬间，大雾中似乎耸起许许多多船只的幻影，人们还没来得及一一看清，就要死到临头，葬身鱼腹了。</a:t>
            </a:r>
            <a:endParaRPr lang="en-US" altLang="zh-CN" sz="3200" b="1">
              <a:latin typeface="楷体" pitchFamily="49" charset="-122"/>
              <a:ea typeface="楷体" pitchFamily="49" charset="-122"/>
            </a:endParaRPr>
          </a:p>
        </p:txBody>
      </p:sp>
      <p:sp>
        <p:nvSpPr>
          <p:cNvPr id="6" name="矩形 5"/>
          <p:cNvSpPr>
            <a:spLocks noChangeArrowheads="1"/>
          </p:cNvSpPr>
          <p:nvPr/>
        </p:nvSpPr>
        <p:spPr bwMode="auto">
          <a:xfrm>
            <a:off x="1619250" y="3292475"/>
            <a:ext cx="6408738" cy="604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457200" indent="-457200" eaLnBrk="1" hangingPunct="1">
              <a:lnSpc>
                <a:spcPct val="120000"/>
              </a:lnSpc>
              <a:buFont typeface="Wingdings" pitchFamily="2" charset="2"/>
              <a:buChar char="u"/>
            </a:pPr>
            <a:r>
              <a:rPr lang="zh-CN" altLang="en-US" sz="3200" b="1">
                <a:latin typeface="黑体" pitchFamily="49" charset="-122"/>
                <a:ea typeface="黑体" pitchFamily="49" charset="-122"/>
              </a:rPr>
              <a:t>这段话有着怎样的表达效果？</a:t>
            </a:r>
            <a:endParaRPr lang="en-US" altLang="zh-CN" sz="3200" b="1">
              <a:latin typeface="黑体" pitchFamily="49" charset="-122"/>
              <a:ea typeface="黑体" pitchFamily="49" charset="-122"/>
            </a:endParaRPr>
          </a:p>
        </p:txBody>
      </p:sp>
      <p:sp>
        <p:nvSpPr>
          <p:cNvPr id="7" name="矩形 6"/>
          <p:cNvSpPr>
            <a:spLocks noChangeArrowheads="1"/>
          </p:cNvSpPr>
          <p:nvPr/>
        </p:nvSpPr>
        <p:spPr bwMode="auto">
          <a:xfrm>
            <a:off x="3094038" y="1343025"/>
            <a:ext cx="5373687" cy="604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20000"/>
              </a:lnSpc>
            </a:pPr>
            <a:r>
              <a:rPr lang="zh-CN" altLang="en-US" sz="3200" b="1">
                <a:solidFill>
                  <a:srgbClr val="FF0066"/>
                </a:solidFill>
                <a:latin typeface="楷体" pitchFamily="49" charset="-122"/>
                <a:ea typeface="楷体" pitchFamily="49" charset="-122"/>
              </a:rPr>
              <a:t>大雾中似乎耸起许许多多船</a:t>
            </a:r>
            <a:endParaRPr lang="en-US" altLang="zh-CN" sz="3200" b="1">
              <a:solidFill>
                <a:srgbClr val="FF0066"/>
              </a:solidFill>
              <a:latin typeface="楷体" pitchFamily="49" charset="-122"/>
              <a:ea typeface="楷体" pitchFamily="49" charset="-122"/>
            </a:endParaRPr>
          </a:p>
        </p:txBody>
      </p:sp>
      <p:sp>
        <p:nvSpPr>
          <p:cNvPr id="8" name="矩形 7"/>
          <p:cNvSpPr>
            <a:spLocks noChangeArrowheads="1"/>
          </p:cNvSpPr>
          <p:nvPr/>
        </p:nvSpPr>
        <p:spPr bwMode="auto">
          <a:xfrm>
            <a:off x="644525" y="1931988"/>
            <a:ext cx="2052638" cy="604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20000"/>
              </a:lnSpc>
            </a:pPr>
            <a:r>
              <a:rPr lang="zh-CN" altLang="en-US" sz="3200" b="1">
                <a:solidFill>
                  <a:srgbClr val="FF0066"/>
                </a:solidFill>
                <a:latin typeface="楷体" pitchFamily="49" charset="-122"/>
                <a:ea typeface="楷体" pitchFamily="49" charset="-122"/>
              </a:rPr>
              <a:t>只的幻影</a:t>
            </a:r>
            <a:endParaRPr lang="en-US" altLang="zh-CN" sz="3200" b="1">
              <a:solidFill>
                <a:srgbClr val="FF0066"/>
              </a:solidFill>
              <a:latin typeface="楷体" pitchFamily="49" charset="-122"/>
              <a:ea typeface="楷体" pitchFamily="49" charset="-122"/>
            </a:endParaRPr>
          </a:p>
        </p:txBody>
      </p:sp>
      <p:sp>
        <p:nvSpPr>
          <p:cNvPr id="24582" name="文本框 19"/>
          <p:cNvSpPr txBox="1">
            <a:spLocks noChangeArrowheads="1"/>
          </p:cNvSpPr>
          <p:nvPr/>
        </p:nvSpPr>
        <p:spPr bwMode="auto">
          <a:xfrm>
            <a:off x="4424363" y="-547688"/>
            <a:ext cx="11842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a:endParaRPr lang="zh-CN" altLang="en-US" sz="1400" b="1">
              <a:solidFill>
                <a:srgbClr val="F2F2F2"/>
              </a:solidFill>
              <a:latin typeface="楷体" pitchFamily="49" charset="-122"/>
              <a:ea typeface="楷体" pitchFamily="49" charset="-122"/>
            </a:endParaRPr>
          </a:p>
        </p:txBody>
      </p:sp>
      <p:sp>
        <p:nvSpPr>
          <p:cNvPr id="24583" name="文本框 35"/>
          <p:cNvSpPr txBox="1">
            <a:spLocks noChangeArrowheads="1"/>
          </p:cNvSpPr>
          <p:nvPr/>
        </p:nvSpPr>
        <p:spPr bwMode="auto">
          <a:xfrm>
            <a:off x="-2243138" y="3013075"/>
            <a:ext cx="4032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a:endParaRPr lang="zh-CN" altLang="en-US" sz="1400" b="1">
              <a:solidFill>
                <a:srgbClr val="F2F2F2"/>
              </a:solidFill>
              <a:latin typeface="楷体" pitchFamily="49" charset="-122"/>
              <a:ea typeface="楷体" pitchFamily="49" charset="-122"/>
            </a:endParaRPr>
          </a:p>
        </p:txBody>
      </p:sp>
      <p:sp>
        <p:nvSpPr>
          <p:cNvPr id="24584" name="文本框 51"/>
          <p:cNvSpPr txBox="1">
            <a:spLocks noChangeArrowheads="1"/>
          </p:cNvSpPr>
          <p:nvPr/>
        </p:nvSpPr>
        <p:spPr bwMode="auto">
          <a:xfrm rot="-1160763">
            <a:off x="1747838" y="-414338"/>
            <a:ext cx="18415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endParaRPr lang="zh-CN" altLang="zh-CN" sz="500">
              <a:solidFill>
                <a:schemeClr val="bg1"/>
              </a:solidFill>
              <a:latin typeface="Arial" pitchFamily="34" charset="0"/>
            </a:endParaRPr>
          </a:p>
        </p:txBody>
      </p:sp>
      <p:sp>
        <p:nvSpPr>
          <p:cNvPr id="24585" name="文本框 50"/>
          <p:cNvSpPr txBox="1">
            <a:spLocks noChangeArrowheads="1"/>
          </p:cNvSpPr>
          <p:nvPr/>
        </p:nvSpPr>
        <p:spPr bwMode="auto">
          <a:xfrm rot="1480325">
            <a:off x="6357938" y="-515938"/>
            <a:ext cx="18415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endParaRPr lang="zh-CN" altLang="zh-CN" sz="500">
              <a:solidFill>
                <a:srgbClr val="F2F2F2"/>
              </a:solidFill>
              <a:latin typeface="Arial" pitchFamily="34" charset="0"/>
            </a:endParaRPr>
          </a:p>
        </p:txBody>
      </p:sp>
      <p:sp>
        <p:nvSpPr>
          <p:cNvPr id="24586" name="文本框 46"/>
          <p:cNvSpPr txBox="1">
            <a:spLocks noChangeArrowheads="1"/>
          </p:cNvSpPr>
          <p:nvPr/>
        </p:nvSpPr>
        <p:spPr bwMode="auto">
          <a:xfrm rot="-170103">
            <a:off x="-2235200" y="1736725"/>
            <a:ext cx="18415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endParaRPr lang="zh-CN" altLang="zh-CN" sz="500">
              <a:solidFill>
                <a:srgbClr val="F2F2F2"/>
              </a:solidFill>
              <a:latin typeface="Arial" pitchFamily="34" charset="0"/>
            </a:endParaRPr>
          </a:p>
        </p:txBody>
      </p:sp>
      <p:sp>
        <p:nvSpPr>
          <p:cNvPr id="24587" name="文本框 32"/>
          <p:cNvSpPr txBox="1">
            <a:spLocks noChangeArrowheads="1"/>
          </p:cNvSpPr>
          <p:nvPr/>
        </p:nvSpPr>
        <p:spPr bwMode="auto">
          <a:xfrm rot="-880739">
            <a:off x="-2289175" y="5562600"/>
            <a:ext cx="18415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endParaRPr lang="zh-CN" altLang="zh-CN" sz="500">
              <a:solidFill>
                <a:schemeClr val="bg1"/>
              </a:solidFill>
              <a:latin typeface="Arial" pitchFamily="34" charset="0"/>
            </a:endParaRPr>
          </a:p>
        </p:txBody>
      </p:sp>
      <p:sp>
        <p:nvSpPr>
          <p:cNvPr id="24588" name="文本框 47"/>
          <p:cNvSpPr txBox="1">
            <a:spLocks noChangeArrowheads="1"/>
          </p:cNvSpPr>
          <p:nvPr/>
        </p:nvSpPr>
        <p:spPr bwMode="auto">
          <a:xfrm rot="-3456638">
            <a:off x="11063288" y="5368925"/>
            <a:ext cx="18415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endParaRPr lang="zh-CN" altLang="zh-CN" sz="500">
              <a:solidFill>
                <a:srgbClr val="F2F2F2"/>
              </a:solidFill>
              <a:latin typeface="Arial" pitchFamily="34" charset="0"/>
            </a:endParaRPr>
          </a:p>
        </p:txBody>
      </p:sp>
      <p:sp>
        <p:nvSpPr>
          <p:cNvPr id="24589" name="文本框 45"/>
          <p:cNvSpPr txBox="1">
            <a:spLocks noChangeArrowheads="1"/>
          </p:cNvSpPr>
          <p:nvPr/>
        </p:nvSpPr>
        <p:spPr bwMode="auto">
          <a:xfrm rot="-4502722">
            <a:off x="11049001" y="2292350"/>
            <a:ext cx="18415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endParaRPr lang="zh-CN" altLang="zh-CN" sz="500">
              <a:solidFill>
                <a:srgbClr val="F2F2F2"/>
              </a:solidFill>
              <a:latin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16" presetClass="entr" presetSubtype="21"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barn(inVertical)">
                                      <p:cBhvr>
                                        <p:cTn id="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602" name="组合 7"/>
          <p:cNvGrpSpPr>
            <a:grpSpLocks/>
          </p:cNvGrpSpPr>
          <p:nvPr/>
        </p:nvGrpSpPr>
        <p:grpSpPr bwMode="auto">
          <a:xfrm>
            <a:off x="0" y="0"/>
            <a:ext cx="9144000" cy="5143500"/>
            <a:chOff x="0" y="0"/>
            <a:chExt cx="9144000" cy="5143500"/>
          </a:xfrm>
        </p:grpSpPr>
        <p:pic>
          <p:nvPicPr>
            <p:cNvPr id="25603" name="图片 6"/>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矩形 1"/>
            <p:cNvSpPr/>
            <p:nvPr/>
          </p:nvSpPr>
          <p:spPr>
            <a:xfrm>
              <a:off x="1187450" y="1779588"/>
              <a:ext cx="6985000" cy="1785937"/>
            </a:xfrm>
            <a:prstGeom prst="rect">
              <a:avLst/>
            </a:prstGeom>
          </p:spPr>
          <p:txBody>
            <a:bodyPr>
              <a:spAutoFit/>
            </a:bodyPr>
            <a:lstStyle/>
            <a:p>
              <a:pPr eaLnBrk="1" hangingPunct="1">
                <a:lnSpc>
                  <a:spcPct val="120000"/>
                </a:lnSpc>
                <a:defRPr/>
              </a:pPr>
              <a:r>
                <a:rPr lang="zh-CN" altLang="en-US" sz="3200" b="1" dirty="0">
                  <a:latin typeface="+mn-ea"/>
                  <a:ea typeface="+mn-ea"/>
                </a:rPr>
                <a:t>    在大雾中，灾难显得诡异。这句话</a:t>
              </a:r>
              <a:r>
                <a:rPr lang="zh-CN" altLang="en-US" sz="3200" b="1" dirty="0">
                  <a:solidFill>
                    <a:srgbClr val="FF0066"/>
                  </a:solidFill>
                  <a:latin typeface="+mn-ea"/>
                  <a:ea typeface="+mn-ea"/>
                </a:rPr>
                <a:t>渲染</a:t>
              </a:r>
              <a:r>
                <a:rPr lang="zh-CN" altLang="en-US" sz="3200" b="1" dirty="0">
                  <a:latin typeface="+mn-ea"/>
                  <a:ea typeface="+mn-ea"/>
                </a:rPr>
                <a:t>了灾难的气氛，写出了人们在灾难面前的恐惧感。</a:t>
              </a:r>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7950" y="146050"/>
            <a:ext cx="2085975" cy="669925"/>
          </a:xfrm>
          <a:prstGeom prst="rect">
            <a:avLst/>
          </a:prstGeom>
        </p:spPr>
        <p:txBody>
          <a:bodyPr>
            <a:spAutoFit/>
          </a:bodyPr>
          <a:lstStyle/>
          <a:p>
            <a:pPr eaLnBrk="1" hangingPunct="1">
              <a:lnSpc>
                <a:spcPct val="120000"/>
              </a:lnSpc>
              <a:defRPr/>
            </a:pPr>
            <a:r>
              <a:rPr lang="zh-CN" altLang="en-US" sz="3600" b="1" dirty="0">
                <a:solidFill>
                  <a:srgbClr val="024B82"/>
                </a:solidFill>
                <a:latin typeface="+mn-ea"/>
                <a:ea typeface="+mn-ea"/>
              </a:rPr>
              <a:t>作者简介</a:t>
            </a:r>
            <a:endParaRPr lang="en-US" altLang="zh-CN" sz="3600" b="1" dirty="0">
              <a:solidFill>
                <a:srgbClr val="024B82"/>
              </a:solidFill>
              <a:latin typeface="+mn-ea"/>
              <a:ea typeface="+mn-ea"/>
            </a:endParaRPr>
          </a:p>
        </p:txBody>
      </p:sp>
      <p:sp>
        <p:nvSpPr>
          <p:cNvPr id="7171" name="矩形 2"/>
          <p:cNvSpPr>
            <a:spLocks noChangeArrowheads="1"/>
          </p:cNvSpPr>
          <p:nvPr/>
        </p:nvSpPr>
        <p:spPr bwMode="auto">
          <a:xfrm>
            <a:off x="557213" y="987425"/>
            <a:ext cx="8029575" cy="3633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20000"/>
              </a:lnSpc>
            </a:pPr>
            <a:r>
              <a:rPr lang="zh-CN" altLang="en-US" sz="3200" b="1" dirty="0">
                <a:latin typeface="楷体" pitchFamily="49" charset="-122"/>
                <a:ea typeface="楷体" pitchFamily="49" charset="-122"/>
              </a:rPr>
              <a:t>    维克多</a:t>
            </a:r>
            <a:r>
              <a:rPr lang="en-US" altLang="zh-CN" sz="3200" b="1" dirty="0">
                <a:latin typeface="楷体" pitchFamily="49" charset="-122"/>
                <a:ea typeface="楷体" pitchFamily="49" charset="-122"/>
              </a:rPr>
              <a:t>·</a:t>
            </a:r>
            <a:r>
              <a:rPr lang="zh-CN" altLang="en-US" sz="3200" b="1" dirty="0">
                <a:latin typeface="楷体" pitchFamily="49" charset="-122"/>
                <a:ea typeface="楷体" pitchFamily="49" charset="-122"/>
              </a:rPr>
              <a:t>雨果（</a:t>
            </a:r>
            <a:r>
              <a:rPr lang="en-US" altLang="zh-CN" sz="3200" b="1" dirty="0">
                <a:latin typeface="楷体" pitchFamily="49" charset="-122"/>
                <a:ea typeface="楷体" pitchFamily="49" charset="-122"/>
              </a:rPr>
              <a:t>1802—1885</a:t>
            </a:r>
            <a:r>
              <a:rPr lang="zh-CN" altLang="en-US" sz="3200" b="1" dirty="0">
                <a:latin typeface="楷体" pitchFamily="49" charset="-122"/>
                <a:ea typeface="楷体" pitchFamily="49" charset="-122"/>
              </a:rPr>
              <a:t>），法国</a:t>
            </a:r>
            <a:r>
              <a:rPr lang="en-US" altLang="zh-CN" sz="3200" b="1" dirty="0">
                <a:latin typeface="楷体" pitchFamily="49" charset="-122"/>
                <a:ea typeface="楷体" pitchFamily="49" charset="-122"/>
              </a:rPr>
              <a:t>19</a:t>
            </a:r>
            <a:r>
              <a:rPr lang="zh-CN" altLang="en-US" sz="3200" b="1" dirty="0">
                <a:latin typeface="楷体" pitchFamily="49" charset="-122"/>
                <a:ea typeface="楷体" pitchFamily="49" charset="-122"/>
              </a:rPr>
              <a:t>世纪积极浪漫主义文学运动的领袖，法国文学史上卓越的资产阶级民主作家，被人们称为“法兰西的莎士比亚”。</a:t>
            </a:r>
            <a:endParaRPr lang="en-US" altLang="zh-CN" sz="3200" b="1" dirty="0">
              <a:latin typeface="楷体" pitchFamily="49" charset="-122"/>
              <a:ea typeface="楷体" pitchFamily="49" charset="-122"/>
            </a:endParaRPr>
          </a:p>
          <a:p>
            <a:pPr eaLnBrk="1" hangingPunct="1">
              <a:lnSpc>
                <a:spcPct val="120000"/>
              </a:lnSpc>
            </a:pPr>
            <a:r>
              <a:rPr lang="en-US" altLang="zh-CN" sz="3200" b="1" dirty="0">
                <a:latin typeface="楷体" pitchFamily="49" charset="-122"/>
                <a:ea typeface="楷体" pitchFamily="49" charset="-122"/>
              </a:rPr>
              <a:t>    </a:t>
            </a:r>
            <a:r>
              <a:rPr lang="zh-CN" altLang="en-US" sz="3200" b="1" dirty="0">
                <a:latin typeface="楷体" pitchFamily="49" charset="-122"/>
                <a:ea typeface="楷体" pitchFamily="49" charset="-122"/>
              </a:rPr>
              <a:t>主要作品：</a:t>
            </a:r>
            <a:r>
              <a:rPr lang="en-US" altLang="zh-CN" sz="3200" b="1" dirty="0">
                <a:latin typeface="楷体" pitchFamily="49" charset="-122"/>
                <a:ea typeface="楷体" pitchFamily="49" charset="-122"/>
              </a:rPr>
              <a:t>《</a:t>
            </a:r>
            <a:r>
              <a:rPr lang="zh-CN" altLang="en-US" sz="3200" b="1" dirty="0">
                <a:latin typeface="楷体" pitchFamily="49" charset="-122"/>
                <a:ea typeface="楷体" pitchFamily="49" charset="-122"/>
              </a:rPr>
              <a:t>巴黎圣母院</a:t>
            </a:r>
            <a:r>
              <a:rPr lang="en-US" altLang="zh-CN" sz="3200" b="1" dirty="0">
                <a:latin typeface="楷体" pitchFamily="49" charset="-122"/>
                <a:ea typeface="楷体" pitchFamily="49" charset="-122"/>
              </a:rPr>
              <a:t>》</a:t>
            </a:r>
          </a:p>
          <a:p>
            <a:pPr eaLnBrk="1" hangingPunct="1">
              <a:lnSpc>
                <a:spcPct val="120000"/>
              </a:lnSpc>
            </a:pPr>
            <a:r>
              <a:rPr lang="en-US" altLang="zh-CN" sz="3200" b="1" dirty="0">
                <a:latin typeface="楷体" pitchFamily="49" charset="-122"/>
                <a:ea typeface="楷体" pitchFamily="49" charset="-122"/>
              </a:rPr>
              <a:t>《</a:t>
            </a:r>
            <a:r>
              <a:rPr lang="zh-CN" altLang="en-US" sz="3200" b="1" dirty="0">
                <a:latin typeface="楷体" pitchFamily="49" charset="-122"/>
                <a:ea typeface="楷体" pitchFamily="49" charset="-122"/>
              </a:rPr>
              <a:t>悲惨世界</a:t>
            </a:r>
            <a:r>
              <a:rPr lang="en-US" altLang="zh-CN" sz="3200" b="1" dirty="0">
                <a:latin typeface="楷体" pitchFamily="49" charset="-122"/>
                <a:ea typeface="楷体" pitchFamily="49" charset="-122"/>
              </a:rPr>
              <a:t>》</a:t>
            </a:r>
            <a:r>
              <a:rPr lang="zh-CN" altLang="en-US" sz="3200" b="1" dirty="0">
                <a:latin typeface="楷体" pitchFamily="49" charset="-122"/>
                <a:ea typeface="楷体" pitchFamily="49" charset="-122"/>
              </a:rPr>
              <a:t>等。</a:t>
            </a:r>
          </a:p>
        </p:txBody>
      </p:sp>
      <p:pic>
        <p:nvPicPr>
          <p:cNvPr id="6" name="图片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588224" y="2804319"/>
            <a:ext cx="1357467" cy="198207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7173" name="文本框 19"/>
          <p:cNvSpPr txBox="1">
            <a:spLocks noChangeArrowheads="1"/>
          </p:cNvSpPr>
          <p:nvPr/>
        </p:nvSpPr>
        <p:spPr bwMode="auto">
          <a:xfrm>
            <a:off x="4424363" y="-547688"/>
            <a:ext cx="11842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a:endParaRPr lang="zh-CN" altLang="en-US" sz="1400" b="1">
              <a:solidFill>
                <a:srgbClr val="F2F2F2"/>
              </a:solidFill>
              <a:latin typeface="楷体" pitchFamily="49" charset="-122"/>
              <a:ea typeface="楷体" pitchFamily="49" charset="-122"/>
            </a:endParaRPr>
          </a:p>
        </p:txBody>
      </p:sp>
      <p:sp>
        <p:nvSpPr>
          <p:cNvPr id="7175" name="文本框 51"/>
          <p:cNvSpPr txBox="1">
            <a:spLocks noChangeArrowheads="1"/>
          </p:cNvSpPr>
          <p:nvPr/>
        </p:nvSpPr>
        <p:spPr bwMode="auto">
          <a:xfrm rot="-1160763">
            <a:off x="1747838" y="-414338"/>
            <a:ext cx="18415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endParaRPr lang="zh-CN" altLang="zh-CN" sz="500">
              <a:solidFill>
                <a:schemeClr val="bg1"/>
              </a:solidFill>
              <a:latin typeface="Arial" pitchFamily="34" charset="0"/>
            </a:endParaRPr>
          </a:p>
        </p:txBody>
      </p:sp>
      <p:sp>
        <p:nvSpPr>
          <p:cNvPr id="7176" name="文本框 50"/>
          <p:cNvSpPr txBox="1">
            <a:spLocks noChangeArrowheads="1"/>
          </p:cNvSpPr>
          <p:nvPr/>
        </p:nvSpPr>
        <p:spPr bwMode="auto">
          <a:xfrm rot="1480325">
            <a:off x="6357938" y="-515938"/>
            <a:ext cx="18415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endParaRPr lang="zh-CN" altLang="zh-CN" sz="500">
              <a:solidFill>
                <a:srgbClr val="F2F2F2"/>
              </a:solidFill>
              <a:latin typeface="Arial" pitchFamily="34" charset="0"/>
            </a:endParaRPr>
          </a:p>
        </p:txBody>
      </p:sp>
      <p:sp>
        <p:nvSpPr>
          <p:cNvPr id="7178" name="文本框 32"/>
          <p:cNvSpPr txBox="1">
            <a:spLocks noChangeArrowheads="1"/>
          </p:cNvSpPr>
          <p:nvPr/>
        </p:nvSpPr>
        <p:spPr bwMode="auto">
          <a:xfrm rot="-880739">
            <a:off x="-2289175" y="5562600"/>
            <a:ext cx="18415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endParaRPr lang="zh-CN" altLang="zh-CN" sz="500">
              <a:solidFill>
                <a:schemeClr val="bg1"/>
              </a:solidFill>
              <a:latin typeface="Arial" pitchFamily="34" charset="0"/>
            </a:endParaRPr>
          </a:p>
        </p:txBody>
      </p:sp>
      <p:sp>
        <p:nvSpPr>
          <p:cNvPr id="7179" name="文本框 47"/>
          <p:cNvSpPr txBox="1">
            <a:spLocks noChangeArrowheads="1"/>
          </p:cNvSpPr>
          <p:nvPr/>
        </p:nvSpPr>
        <p:spPr bwMode="auto">
          <a:xfrm rot="-3456638">
            <a:off x="11063288" y="5368925"/>
            <a:ext cx="18415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endParaRPr lang="zh-CN" altLang="zh-CN" sz="500">
              <a:solidFill>
                <a:srgbClr val="F2F2F2"/>
              </a:solidFill>
              <a:latin typeface="Arial" pitchFamily="34" charset="0"/>
            </a:endParaRPr>
          </a:p>
        </p:txBody>
      </p:sp>
      <p:sp>
        <p:nvSpPr>
          <p:cNvPr id="7180" name="文本框 45"/>
          <p:cNvSpPr txBox="1">
            <a:spLocks noChangeArrowheads="1"/>
          </p:cNvSpPr>
          <p:nvPr/>
        </p:nvSpPr>
        <p:spPr bwMode="auto">
          <a:xfrm rot="-4502722">
            <a:off x="11049001" y="2292350"/>
            <a:ext cx="18415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endParaRPr lang="zh-CN" altLang="zh-CN" sz="500">
              <a:solidFill>
                <a:srgbClr val="F2F2F2"/>
              </a:solidFill>
              <a:latin typeface="Arial" pitchFamily="34" charset="0"/>
            </a:endParaRPr>
          </a:p>
        </p:txBody>
      </p:sp>
      <p:sp>
        <p:nvSpPr>
          <p:cNvPr id="3" name="文本框 2"/>
          <p:cNvSpPr txBox="1"/>
          <p:nvPr/>
        </p:nvSpPr>
        <p:spPr>
          <a:xfrm>
            <a:off x="3203848" y="267494"/>
            <a:ext cx="2016224" cy="307777"/>
          </a:xfrm>
          <a:prstGeom prst="rect">
            <a:avLst/>
          </a:prstGeom>
          <a:noFill/>
        </p:spPr>
        <p:txBody>
          <a:bodyPr wrap="square" rtlCol="0">
            <a:spAutoFit/>
          </a:bodyPr>
          <a:lstStyle/>
          <a:p>
            <a:r>
              <a:rPr lang="en-US" altLang="zh-CN" sz="1400" dirty="0">
                <a:solidFill>
                  <a:srgbClr val="FFFFFF"/>
                </a:solidFill>
              </a:rPr>
              <a:t>https://www.ypppt.com/</a:t>
            </a:r>
            <a:endParaRPr lang="zh-CN" altLang="en-US" sz="1400" dirty="0">
              <a:solidFill>
                <a:srgbClr val="FFFFFF"/>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47700" y="2219325"/>
            <a:ext cx="7558088" cy="1785938"/>
          </a:xfrm>
          <a:prstGeom prst="rect">
            <a:avLst/>
          </a:prstGeom>
        </p:spPr>
        <p:txBody>
          <a:bodyPr>
            <a:spAutoFit/>
          </a:bodyPr>
          <a:lstStyle/>
          <a:p>
            <a:pPr eaLnBrk="1" hangingPunct="1">
              <a:lnSpc>
                <a:spcPct val="120000"/>
              </a:lnSpc>
              <a:defRPr/>
            </a:pPr>
            <a:r>
              <a:rPr lang="zh-CN" altLang="en-US" sz="3200" b="1" dirty="0">
                <a:latin typeface="+mn-ea"/>
                <a:ea typeface="+mn-ea"/>
              </a:rPr>
              <a:t>    火炉像人一样喘着粗气，细致形象的环境描写，表现了灾难的可怕，形象地再现了当时情况的危急。</a:t>
            </a:r>
            <a:endParaRPr lang="en-US" altLang="zh-CN" sz="3200" b="1" dirty="0">
              <a:latin typeface="+mn-ea"/>
              <a:ea typeface="+mn-ea"/>
            </a:endParaRPr>
          </a:p>
        </p:txBody>
      </p:sp>
      <p:sp>
        <p:nvSpPr>
          <p:cNvPr id="26627" name="矩形 4"/>
          <p:cNvSpPr>
            <a:spLocks noChangeArrowheads="1"/>
          </p:cNvSpPr>
          <p:nvPr/>
        </p:nvSpPr>
        <p:spPr bwMode="auto">
          <a:xfrm>
            <a:off x="647700" y="979488"/>
            <a:ext cx="7704138" cy="1195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20000"/>
              </a:lnSpc>
            </a:pPr>
            <a:r>
              <a:rPr lang="zh-CN" altLang="en-US" sz="3200" b="1">
                <a:latin typeface="楷体" pitchFamily="49" charset="-122"/>
                <a:ea typeface="楷体" pitchFamily="49" charset="-122"/>
              </a:rPr>
              <a:t>    海水哗哗往里灌，汹涌湍急，势不可挡。轮机火炉被海浪呛得嘶嘶地直喘粗气。</a:t>
            </a:r>
            <a:endParaRPr lang="en-US" altLang="zh-CN" sz="3200" b="1">
              <a:latin typeface="楷体" pitchFamily="49" charset="-122"/>
              <a:ea typeface="楷体" pitchFamily="49" charset="-122"/>
            </a:endParaRPr>
          </a:p>
        </p:txBody>
      </p:sp>
      <p:sp>
        <p:nvSpPr>
          <p:cNvPr id="5" name="矩形 4"/>
          <p:cNvSpPr>
            <a:spLocks noChangeArrowheads="1"/>
          </p:cNvSpPr>
          <p:nvPr/>
        </p:nvSpPr>
        <p:spPr bwMode="auto">
          <a:xfrm>
            <a:off x="4313238" y="1622425"/>
            <a:ext cx="389255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200" b="1">
                <a:solidFill>
                  <a:srgbClr val="FF0066"/>
                </a:solidFill>
                <a:latin typeface="楷体" pitchFamily="49" charset="-122"/>
                <a:ea typeface="楷体" pitchFamily="49" charset="-122"/>
              </a:rPr>
              <a:t>呛得嘶嘶地直喘粗气</a:t>
            </a:r>
            <a:endParaRPr lang="zh-CN" altLang="en-US" sz="3200">
              <a:solidFill>
                <a:srgbClr val="FF0066"/>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arn(inVertical)">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rrowheads="1"/>
          </p:cNvSpPr>
          <p:nvPr/>
        </p:nvSpPr>
        <p:spPr bwMode="auto">
          <a:xfrm>
            <a:off x="769938" y="1677988"/>
            <a:ext cx="7604125" cy="178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457200" indent="-457200" eaLnBrk="1" hangingPunct="1">
              <a:lnSpc>
                <a:spcPct val="120000"/>
              </a:lnSpc>
              <a:buFont typeface="Wingdings" pitchFamily="2" charset="2"/>
              <a:buChar char="u"/>
            </a:pPr>
            <a:r>
              <a:rPr lang="zh-CN" altLang="en-US" sz="3200" b="1">
                <a:latin typeface="黑体" pitchFamily="49" charset="-122"/>
                <a:ea typeface="黑体" pitchFamily="49" charset="-122"/>
              </a:rPr>
              <a:t>碰撞发生后，船上的人们和船长各有什么表现？找出课文中的句子，读一读，和同学交流感受。</a:t>
            </a:r>
            <a:endParaRPr lang="en-US" altLang="zh-CN" sz="3200" b="1">
              <a:latin typeface="黑体" pitchFamily="49" charset="-122"/>
              <a:ea typeface="黑体"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8"/>
          <p:cNvGrpSpPr>
            <a:grpSpLocks/>
          </p:cNvGrpSpPr>
          <p:nvPr/>
        </p:nvGrpSpPr>
        <p:grpSpPr bwMode="auto">
          <a:xfrm>
            <a:off x="0" y="0"/>
            <a:ext cx="9144000" cy="5143500"/>
            <a:chOff x="0" y="0"/>
            <a:chExt cx="9139151" cy="5143500"/>
          </a:xfrm>
        </p:grpSpPr>
        <p:pic>
          <p:nvPicPr>
            <p:cNvPr id="28676" name="图片 6"/>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39151"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7" name="文本框 7"/>
            <p:cNvSpPr txBox="1">
              <a:spLocks noChangeArrowheads="1"/>
            </p:cNvSpPr>
            <p:nvPr/>
          </p:nvSpPr>
          <p:spPr bwMode="auto">
            <a:xfrm>
              <a:off x="0" y="1573213"/>
              <a:ext cx="9139151" cy="366712"/>
            </a:xfrm>
            <a:prstGeom prst="rect">
              <a:avLst/>
            </a:prstGeom>
            <a:solidFill>
              <a:schemeClr val="bg1">
                <a:alpha val="49019"/>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endParaRPr lang="zh-CN" altLang="en-US"/>
            </a:p>
          </p:txBody>
        </p:sp>
        <p:sp>
          <p:nvSpPr>
            <p:cNvPr id="28678" name="矩形 4"/>
            <p:cNvSpPr>
              <a:spLocks noChangeArrowheads="1"/>
            </p:cNvSpPr>
            <p:nvPr/>
          </p:nvSpPr>
          <p:spPr bwMode="auto">
            <a:xfrm>
              <a:off x="775876" y="1579563"/>
              <a:ext cx="7585813" cy="242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20000"/>
                </a:lnSpc>
              </a:pPr>
              <a:r>
                <a:rPr lang="zh-CN" altLang="en-US" sz="3200" b="1">
                  <a:latin typeface="楷体" pitchFamily="49" charset="-122"/>
                  <a:ea typeface="楷体" pitchFamily="49" charset="-122"/>
                </a:rPr>
                <a:t>    震荡可怕极了。一刹那间，男人、女人、小孩，所有的人都奔到甲板上，人们半裸着身子，奔跑着，尖叫着，哭泣着，惊恐万状，一片混乱。</a:t>
              </a:r>
              <a:endParaRPr lang="en-US" altLang="ii-CN" sz="3200" b="1">
                <a:latin typeface="楷体" pitchFamily="49" charset="-122"/>
                <a:ea typeface="楷体" pitchFamily="49" charset="-122"/>
              </a:endParaRPr>
            </a:p>
          </p:txBody>
        </p:sp>
      </p:grpSp>
      <p:sp>
        <p:nvSpPr>
          <p:cNvPr id="8" name="矩形 7"/>
          <p:cNvSpPr>
            <a:spLocks noChangeArrowheads="1"/>
          </p:cNvSpPr>
          <p:nvPr/>
        </p:nvSpPr>
        <p:spPr bwMode="auto">
          <a:xfrm>
            <a:off x="6270625" y="4094163"/>
            <a:ext cx="2413000" cy="67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20000"/>
              </a:lnSpc>
            </a:pPr>
            <a:r>
              <a:rPr lang="zh-CN" altLang="en-US" sz="3200" b="1">
                <a:solidFill>
                  <a:schemeClr val="bg1"/>
                </a:solidFill>
                <a:latin typeface="黑体" pitchFamily="49" charset="-122"/>
                <a:ea typeface="黑体" pitchFamily="49" charset="-122"/>
              </a:rPr>
              <a:t>混乱的人群</a:t>
            </a:r>
            <a:endParaRPr lang="en-US" altLang="zh-CN" sz="3200" b="1">
              <a:solidFill>
                <a:schemeClr val="bg1"/>
              </a:solidFill>
              <a:latin typeface="黑体" pitchFamily="49" charset="-122"/>
              <a:ea typeface="黑体"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ntr" presetSubtype="3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out)">
                                      <p:cBhvr>
                                        <p:cTn id="7" dur="20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arn(inVertical)">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42988" y="1419225"/>
            <a:ext cx="7299325" cy="2428875"/>
          </a:xfrm>
          <a:prstGeom prst="rect">
            <a:avLst/>
          </a:prstGeom>
        </p:spPr>
        <p:txBody>
          <a:bodyPr>
            <a:spAutoFit/>
          </a:bodyPr>
          <a:lstStyle/>
          <a:p>
            <a:pPr eaLnBrk="1" hangingPunct="1">
              <a:lnSpc>
                <a:spcPct val="120000"/>
              </a:lnSpc>
              <a:defRPr/>
            </a:pPr>
            <a:r>
              <a:rPr lang="zh-CN" altLang="en-US" sz="3200" b="1" dirty="0">
                <a:latin typeface="+mn-ea"/>
                <a:ea typeface="+mn-ea"/>
              </a:rPr>
              <a:t>    细致描写人们的行为，表现出了他们的惊恐与绝望，也反映了当时场面的混乱，与下文船长的镇定自若形成鲜明的对比。</a:t>
            </a:r>
          </a:p>
        </p:txBody>
      </p:sp>
      <p:sp>
        <p:nvSpPr>
          <p:cNvPr id="29699" name="文本框 19"/>
          <p:cNvSpPr txBox="1">
            <a:spLocks noChangeArrowheads="1"/>
          </p:cNvSpPr>
          <p:nvPr/>
        </p:nvSpPr>
        <p:spPr bwMode="auto">
          <a:xfrm>
            <a:off x="4424363" y="-547688"/>
            <a:ext cx="11842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a:endParaRPr lang="zh-CN" altLang="en-US" sz="1400" b="1">
              <a:solidFill>
                <a:srgbClr val="F2F2F2"/>
              </a:solidFill>
              <a:latin typeface="楷体" pitchFamily="49" charset="-122"/>
              <a:ea typeface="楷体" pitchFamily="49" charset="-122"/>
            </a:endParaRPr>
          </a:p>
        </p:txBody>
      </p:sp>
      <p:sp>
        <p:nvSpPr>
          <p:cNvPr id="29700" name="文本框 35"/>
          <p:cNvSpPr txBox="1">
            <a:spLocks noChangeArrowheads="1"/>
          </p:cNvSpPr>
          <p:nvPr/>
        </p:nvSpPr>
        <p:spPr bwMode="auto">
          <a:xfrm>
            <a:off x="-2243138" y="3013075"/>
            <a:ext cx="4032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a:endParaRPr lang="zh-CN" altLang="en-US" sz="1400" b="1">
              <a:solidFill>
                <a:srgbClr val="F2F2F2"/>
              </a:solidFill>
              <a:latin typeface="楷体" pitchFamily="49" charset="-122"/>
              <a:ea typeface="楷体" pitchFamily="49" charset="-122"/>
            </a:endParaRPr>
          </a:p>
        </p:txBody>
      </p:sp>
      <p:sp>
        <p:nvSpPr>
          <p:cNvPr id="29701" name="文本框 51"/>
          <p:cNvSpPr txBox="1">
            <a:spLocks noChangeArrowheads="1"/>
          </p:cNvSpPr>
          <p:nvPr/>
        </p:nvSpPr>
        <p:spPr bwMode="auto">
          <a:xfrm rot="-1160763">
            <a:off x="1747838" y="-414338"/>
            <a:ext cx="18415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endParaRPr lang="zh-CN" altLang="zh-CN" sz="500">
              <a:solidFill>
                <a:schemeClr val="bg1"/>
              </a:solidFill>
              <a:latin typeface="Arial" pitchFamily="34" charset="0"/>
            </a:endParaRPr>
          </a:p>
        </p:txBody>
      </p:sp>
      <p:sp>
        <p:nvSpPr>
          <p:cNvPr id="29702" name="文本框 50"/>
          <p:cNvSpPr txBox="1">
            <a:spLocks noChangeArrowheads="1"/>
          </p:cNvSpPr>
          <p:nvPr/>
        </p:nvSpPr>
        <p:spPr bwMode="auto">
          <a:xfrm rot="1480325">
            <a:off x="6357938" y="-515938"/>
            <a:ext cx="18415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endParaRPr lang="zh-CN" altLang="zh-CN" sz="500">
              <a:solidFill>
                <a:srgbClr val="F2F2F2"/>
              </a:solidFill>
              <a:latin typeface="Arial" pitchFamily="34" charset="0"/>
            </a:endParaRPr>
          </a:p>
        </p:txBody>
      </p:sp>
      <p:sp>
        <p:nvSpPr>
          <p:cNvPr id="29703" name="文本框 46"/>
          <p:cNvSpPr txBox="1">
            <a:spLocks noChangeArrowheads="1"/>
          </p:cNvSpPr>
          <p:nvPr/>
        </p:nvSpPr>
        <p:spPr bwMode="auto">
          <a:xfrm rot="-170103">
            <a:off x="-2235200" y="1736725"/>
            <a:ext cx="18415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endParaRPr lang="zh-CN" altLang="zh-CN" sz="500">
              <a:solidFill>
                <a:srgbClr val="F2F2F2"/>
              </a:solidFill>
              <a:latin typeface="Arial" pitchFamily="34" charset="0"/>
            </a:endParaRPr>
          </a:p>
        </p:txBody>
      </p:sp>
      <p:sp>
        <p:nvSpPr>
          <p:cNvPr id="29704" name="文本框 32"/>
          <p:cNvSpPr txBox="1">
            <a:spLocks noChangeArrowheads="1"/>
          </p:cNvSpPr>
          <p:nvPr/>
        </p:nvSpPr>
        <p:spPr bwMode="auto">
          <a:xfrm rot="-880739">
            <a:off x="-2289175" y="5562600"/>
            <a:ext cx="18415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endParaRPr lang="zh-CN" altLang="zh-CN" sz="500">
              <a:solidFill>
                <a:schemeClr val="bg1"/>
              </a:solidFill>
              <a:latin typeface="Arial" pitchFamily="34" charset="0"/>
            </a:endParaRPr>
          </a:p>
        </p:txBody>
      </p:sp>
      <p:sp>
        <p:nvSpPr>
          <p:cNvPr id="29705" name="文本框 47"/>
          <p:cNvSpPr txBox="1">
            <a:spLocks noChangeArrowheads="1"/>
          </p:cNvSpPr>
          <p:nvPr/>
        </p:nvSpPr>
        <p:spPr bwMode="auto">
          <a:xfrm rot="-3456638">
            <a:off x="11063288" y="5368925"/>
            <a:ext cx="18415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endParaRPr lang="zh-CN" altLang="zh-CN" sz="500">
              <a:solidFill>
                <a:srgbClr val="F2F2F2"/>
              </a:solidFill>
              <a:latin typeface="Arial" pitchFamily="34" charset="0"/>
            </a:endParaRPr>
          </a:p>
        </p:txBody>
      </p:sp>
      <p:sp>
        <p:nvSpPr>
          <p:cNvPr id="29706" name="文本框 45"/>
          <p:cNvSpPr txBox="1">
            <a:spLocks noChangeArrowheads="1"/>
          </p:cNvSpPr>
          <p:nvPr/>
        </p:nvSpPr>
        <p:spPr bwMode="auto">
          <a:xfrm rot="-4502722">
            <a:off x="11049001" y="2292350"/>
            <a:ext cx="18415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endParaRPr lang="zh-CN" altLang="zh-CN" sz="500">
              <a:solidFill>
                <a:srgbClr val="F2F2F2"/>
              </a:solidFill>
              <a:latin typeface="Arial" pitchFamily="34"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图片 6"/>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3" name="文本框 7"/>
          <p:cNvSpPr txBox="1">
            <a:spLocks noChangeArrowheads="1"/>
          </p:cNvSpPr>
          <p:nvPr/>
        </p:nvSpPr>
        <p:spPr bwMode="auto">
          <a:xfrm>
            <a:off x="0" y="1311275"/>
            <a:ext cx="9144000" cy="2062103"/>
          </a:xfrm>
          <a:prstGeom prst="rect">
            <a:avLst/>
          </a:prstGeom>
          <a:solidFill>
            <a:schemeClr val="bg1">
              <a:alpha val="67058"/>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en-US" sz="3200" b="1" dirty="0" smtClean="0">
                <a:latin typeface="楷体" pitchFamily="49" charset="-122"/>
                <a:ea typeface="楷体" pitchFamily="49" charset="-122"/>
              </a:rPr>
              <a:t>    哈尔威船长站在指挥台上，大声吼喝：</a:t>
            </a:r>
            <a:r>
              <a:rPr lang="en-US" altLang="zh-CN" sz="3200" b="1" dirty="0" smtClean="0">
                <a:latin typeface="楷体" pitchFamily="49" charset="-122"/>
                <a:ea typeface="楷体" pitchFamily="49" charset="-122"/>
              </a:rPr>
              <a:t>“</a:t>
            </a:r>
            <a:r>
              <a:rPr lang="zh-CN" altLang="en-US" sz="3200" b="1" dirty="0" smtClean="0">
                <a:latin typeface="楷体" pitchFamily="49" charset="-122"/>
                <a:ea typeface="楷体" pitchFamily="49" charset="-122"/>
              </a:rPr>
              <a:t>全体安静，注意听命令！把救生艇放下去。妇女先走，其他乘客跟上，船员断后。必须把六十人救出去！</a:t>
            </a:r>
            <a:r>
              <a:rPr lang="en-US" altLang="zh-CN" sz="3200" b="1" dirty="0" smtClean="0">
                <a:latin typeface="楷体" pitchFamily="49" charset="-122"/>
                <a:ea typeface="楷体" pitchFamily="49" charset="-122"/>
              </a:rPr>
              <a:t>”</a:t>
            </a:r>
          </a:p>
        </p:txBody>
      </p:sp>
      <p:sp>
        <p:nvSpPr>
          <p:cNvPr id="9" name="矩形 8"/>
          <p:cNvSpPr>
            <a:spLocks noChangeArrowheads="1"/>
          </p:cNvSpPr>
          <p:nvPr/>
        </p:nvSpPr>
        <p:spPr bwMode="auto">
          <a:xfrm>
            <a:off x="6516688" y="4084638"/>
            <a:ext cx="2411412" cy="67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20000"/>
              </a:lnSpc>
            </a:pPr>
            <a:r>
              <a:rPr lang="zh-CN" altLang="en-US" sz="3200" b="1">
                <a:solidFill>
                  <a:schemeClr val="bg1"/>
                </a:solidFill>
                <a:latin typeface="黑体" pitchFamily="49" charset="-122"/>
                <a:ea typeface="黑体" pitchFamily="49" charset="-122"/>
              </a:rPr>
              <a:t>冷静的船长</a:t>
            </a:r>
            <a:endParaRPr lang="en-US" altLang="zh-CN" sz="3200" b="1">
              <a:solidFill>
                <a:schemeClr val="bg1"/>
              </a:solidFill>
              <a:latin typeface="黑体" pitchFamily="49" charset="-122"/>
              <a:ea typeface="黑体"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116013" y="1382713"/>
            <a:ext cx="7451725" cy="2428875"/>
          </a:xfrm>
          <a:prstGeom prst="rect">
            <a:avLst/>
          </a:prstGeom>
        </p:spPr>
        <p:txBody>
          <a:bodyPr>
            <a:spAutoFit/>
          </a:bodyPr>
          <a:lstStyle/>
          <a:p>
            <a:pPr eaLnBrk="1" hangingPunct="1">
              <a:lnSpc>
                <a:spcPct val="120000"/>
              </a:lnSpc>
              <a:defRPr/>
            </a:pPr>
            <a:r>
              <a:rPr lang="zh-CN" altLang="en-US" sz="3200" b="1" dirty="0">
                <a:latin typeface="+mn-ea"/>
                <a:ea typeface="+mn-ea"/>
              </a:rPr>
              <a:t>    一个冷静的船长和一群混乱的人，对比的手法让我们更加深刻地感受到这位船长在灾难骤然降临时表现出的冷静、果敢。</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矩形 3"/>
          <p:cNvSpPr>
            <a:spLocks noChangeArrowheads="1"/>
          </p:cNvSpPr>
          <p:nvPr/>
        </p:nvSpPr>
        <p:spPr bwMode="auto">
          <a:xfrm>
            <a:off x="773113" y="1374775"/>
            <a:ext cx="7705725" cy="1260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20000"/>
              </a:lnSpc>
            </a:pPr>
            <a:r>
              <a:rPr lang="zh-CN" altLang="en-US" sz="3200" b="1">
                <a:latin typeface="楷体" pitchFamily="49" charset="-122"/>
                <a:ea typeface="楷体" pitchFamily="49" charset="-122"/>
              </a:rPr>
              <a:t>    在英伦海峡上，没有任何一个海员能与他相提并论。</a:t>
            </a:r>
            <a:endParaRPr lang="en-US" altLang="zh-CN" sz="3200" b="1">
              <a:latin typeface="楷体" pitchFamily="49" charset="-122"/>
              <a:ea typeface="楷体" pitchFamily="49" charset="-122"/>
            </a:endParaRPr>
          </a:p>
        </p:txBody>
      </p:sp>
      <p:sp>
        <p:nvSpPr>
          <p:cNvPr id="5" name="矩形 4"/>
          <p:cNvSpPr/>
          <p:nvPr/>
        </p:nvSpPr>
        <p:spPr>
          <a:xfrm>
            <a:off x="773113" y="2590800"/>
            <a:ext cx="7705725" cy="1260475"/>
          </a:xfrm>
          <a:prstGeom prst="rect">
            <a:avLst/>
          </a:prstGeom>
        </p:spPr>
        <p:txBody>
          <a:bodyPr>
            <a:spAutoFit/>
          </a:bodyPr>
          <a:lstStyle/>
          <a:p>
            <a:pPr eaLnBrk="1" hangingPunct="1">
              <a:lnSpc>
                <a:spcPct val="120000"/>
              </a:lnSpc>
              <a:defRPr/>
            </a:pPr>
            <a:r>
              <a:rPr lang="zh-CN" altLang="en-US" sz="3200" b="1" dirty="0">
                <a:latin typeface="+mn-ea"/>
                <a:ea typeface="+mn-ea"/>
              </a:rPr>
              <a:t>    双重否定句，加强了肯定的语气，高度赞扬了哈尔威船长的精神品质。</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3"/>
          <p:cNvGrpSpPr>
            <a:grpSpLocks/>
          </p:cNvGrpSpPr>
          <p:nvPr/>
        </p:nvGrpSpPr>
        <p:grpSpPr bwMode="auto">
          <a:xfrm>
            <a:off x="3163888" y="-300038"/>
            <a:ext cx="2816225" cy="2078038"/>
            <a:chOff x="3109696" y="-592316"/>
            <a:chExt cx="2816596" cy="2078916"/>
          </a:xfrm>
        </p:grpSpPr>
        <p:pic>
          <p:nvPicPr>
            <p:cNvPr id="33806" name="图片 4"/>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109696" y="-592316"/>
              <a:ext cx="2816596" cy="2078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矩形 5"/>
            <p:cNvSpPr/>
            <p:nvPr/>
          </p:nvSpPr>
          <p:spPr>
            <a:xfrm>
              <a:off x="3528851" y="265297"/>
              <a:ext cx="2086250" cy="751204"/>
            </a:xfrm>
            <a:prstGeom prst="rect">
              <a:avLst/>
            </a:prstGeom>
          </p:spPr>
          <p:txBody>
            <a:bodyPr>
              <a:spAutoFit/>
            </a:bodyPr>
            <a:lstStyle/>
            <a:p>
              <a:pPr eaLnBrk="1" hangingPunct="1">
                <a:lnSpc>
                  <a:spcPct val="120000"/>
                </a:lnSpc>
                <a:defRPr/>
              </a:pPr>
              <a:r>
                <a:rPr lang="zh-CN" altLang="en-US" sz="3600" b="1" dirty="0">
                  <a:latin typeface="+mn-ea"/>
                  <a:ea typeface="+mn-ea"/>
                </a:rPr>
                <a:t>讨论交流</a:t>
              </a:r>
              <a:endParaRPr lang="en-US" altLang="zh-CN" sz="3600" b="1" dirty="0">
                <a:latin typeface="+mn-ea"/>
                <a:ea typeface="+mn-ea"/>
              </a:endParaRPr>
            </a:p>
          </p:txBody>
        </p:sp>
      </p:grpSp>
      <p:sp>
        <p:nvSpPr>
          <p:cNvPr id="33795" name="矩形 2"/>
          <p:cNvSpPr>
            <a:spLocks noChangeArrowheads="1"/>
          </p:cNvSpPr>
          <p:nvPr/>
        </p:nvSpPr>
        <p:spPr bwMode="auto">
          <a:xfrm>
            <a:off x="503238" y="1485900"/>
            <a:ext cx="8137525" cy="1260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457200" indent="-457200" eaLnBrk="1" hangingPunct="1">
              <a:lnSpc>
                <a:spcPct val="120000"/>
              </a:lnSpc>
              <a:buFont typeface="Wingdings" pitchFamily="2" charset="2"/>
              <a:buChar char="u"/>
            </a:pPr>
            <a:r>
              <a:rPr lang="en-US" altLang="zh-CN" sz="3200" b="1" dirty="0">
                <a:latin typeface="黑体" pitchFamily="49" charset="-122"/>
                <a:ea typeface="黑体" pitchFamily="49" charset="-122"/>
              </a:rPr>
              <a:t>13</a:t>
            </a:r>
            <a:r>
              <a:rPr lang="zh-CN" altLang="en-US" sz="3200" b="1" dirty="0">
                <a:latin typeface="黑体" pitchFamily="49" charset="-122"/>
                <a:ea typeface="黑体" pitchFamily="49" charset="-122"/>
              </a:rPr>
              <a:t>自然段中“但是他把自己给忘了”，船长真的把自己给忘了吗？</a:t>
            </a:r>
            <a:endParaRPr lang="en-US" altLang="zh-CN" sz="3200" b="1" dirty="0">
              <a:latin typeface="黑体" pitchFamily="49" charset="-122"/>
              <a:ea typeface="黑体" pitchFamily="49" charset="-122"/>
            </a:endParaRPr>
          </a:p>
        </p:txBody>
      </p:sp>
      <p:sp>
        <p:nvSpPr>
          <p:cNvPr id="2" name="矩形 1"/>
          <p:cNvSpPr/>
          <p:nvPr/>
        </p:nvSpPr>
        <p:spPr>
          <a:xfrm>
            <a:off x="971550" y="2835275"/>
            <a:ext cx="7669213" cy="676275"/>
          </a:xfrm>
          <a:prstGeom prst="rect">
            <a:avLst/>
          </a:prstGeom>
        </p:spPr>
        <p:txBody>
          <a:bodyPr>
            <a:spAutoFit/>
          </a:bodyPr>
          <a:lstStyle/>
          <a:p>
            <a:pPr eaLnBrk="1" hangingPunct="1">
              <a:lnSpc>
                <a:spcPct val="120000"/>
              </a:lnSpc>
              <a:defRPr/>
            </a:pPr>
            <a:r>
              <a:rPr lang="zh-CN" altLang="en-US" sz="3200" b="1" dirty="0">
                <a:latin typeface="+mn-ea"/>
                <a:ea typeface="+mn-ea"/>
              </a:rPr>
              <a:t>此时此刻，他的心里只有别人，没有自己。</a:t>
            </a:r>
          </a:p>
        </p:txBody>
      </p:sp>
      <p:sp>
        <p:nvSpPr>
          <p:cNvPr id="19" name="矩形 18"/>
          <p:cNvSpPr/>
          <p:nvPr/>
        </p:nvSpPr>
        <p:spPr>
          <a:xfrm>
            <a:off x="2700338" y="3592513"/>
            <a:ext cx="3983037" cy="676275"/>
          </a:xfrm>
          <a:prstGeom prst="rect">
            <a:avLst/>
          </a:prstGeom>
        </p:spPr>
        <p:txBody>
          <a:bodyPr>
            <a:spAutoFit/>
          </a:bodyPr>
          <a:lstStyle/>
          <a:p>
            <a:pPr eaLnBrk="1" hangingPunct="1">
              <a:lnSpc>
                <a:spcPct val="120000"/>
              </a:lnSpc>
              <a:defRPr/>
            </a:pPr>
            <a:r>
              <a:rPr lang="zh-CN" altLang="en-US" sz="3200" b="1" dirty="0">
                <a:solidFill>
                  <a:srgbClr val="00B050"/>
                </a:solidFill>
                <a:latin typeface="+mn-ea"/>
                <a:ea typeface="+mn-ea"/>
              </a:rPr>
              <a:t>忠于职守、舍己为人</a:t>
            </a:r>
            <a:endParaRPr lang="zh-CN" altLang="en-US" sz="3200" b="1" dirty="0">
              <a:latin typeface="+mn-ea"/>
              <a:ea typeface="+mn-ea"/>
            </a:endParaRPr>
          </a:p>
        </p:txBody>
      </p:sp>
      <p:sp>
        <p:nvSpPr>
          <p:cNvPr id="33798" name="文本框 19"/>
          <p:cNvSpPr txBox="1">
            <a:spLocks noChangeArrowheads="1"/>
          </p:cNvSpPr>
          <p:nvPr/>
        </p:nvSpPr>
        <p:spPr bwMode="auto">
          <a:xfrm>
            <a:off x="4424363" y="-547688"/>
            <a:ext cx="11842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a:endParaRPr lang="zh-CN" altLang="en-US" sz="1400" b="1">
              <a:solidFill>
                <a:srgbClr val="F2F2F2"/>
              </a:solidFill>
              <a:latin typeface="楷体" pitchFamily="49" charset="-122"/>
              <a:ea typeface="楷体" pitchFamily="49" charset="-122"/>
            </a:endParaRPr>
          </a:p>
        </p:txBody>
      </p:sp>
      <p:sp>
        <p:nvSpPr>
          <p:cNvPr id="33799" name="文本框 35"/>
          <p:cNvSpPr txBox="1">
            <a:spLocks noChangeArrowheads="1"/>
          </p:cNvSpPr>
          <p:nvPr/>
        </p:nvSpPr>
        <p:spPr bwMode="auto">
          <a:xfrm>
            <a:off x="-2243138" y="3013075"/>
            <a:ext cx="4032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a:endParaRPr lang="zh-CN" altLang="en-US" sz="1400" b="1">
              <a:solidFill>
                <a:srgbClr val="F2F2F2"/>
              </a:solidFill>
              <a:latin typeface="楷体" pitchFamily="49" charset="-122"/>
              <a:ea typeface="楷体" pitchFamily="49" charset="-122"/>
            </a:endParaRPr>
          </a:p>
        </p:txBody>
      </p:sp>
      <p:sp>
        <p:nvSpPr>
          <p:cNvPr id="33800" name="文本框 51"/>
          <p:cNvSpPr txBox="1">
            <a:spLocks noChangeArrowheads="1"/>
          </p:cNvSpPr>
          <p:nvPr/>
        </p:nvSpPr>
        <p:spPr bwMode="auto">
          <a:xfrm rot="-1160763">
            <a:off x="1747838" y="-414338"/>
            <a:ext cx="18415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endParaRPr lang="zh-CN" altLang="zh-CN" sz="500">
              <a:solidFill>
                <a:schemeClr val="bg1"/>
              </a:solidFill>
              <a:latin typeface="Arial" pitchFamily="34" charset="0"/>
            </a:endParaRPr>
          </a:p>
        </p:txBody>
      </p:sp>
      <p:sp>
        <p:nvSpPr>
          <p:cNvPr id="33801" name="文本框 50"/>
          <p:cNvSpPr txBox="1">
            <a:spLocks noChangeArrowheads="1"/>
          </p:cNvSpPr>
          <p:nvPr/>
        </p:nvSpPr>
        <p:spPr bwMode="auto">
          <a:xfrm rot="1480325">
            <a:off x="6357938" y="-515938"/>
            <a:ext cx="18415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endParaRPr lang="zh-CN" altLang="zh-CN" sz="500">
              <a:solidFill>
                <a:srgbClr val="F2F2F2"/>
              </a:solidFill>
              <a:latin typeface="Arial" pitchFamily="34" charset="0"/>
            </a:endParaRPr>
          </a:p>
        </p:txBody>
      </p:sp>
      <p:sp>
        <p:nvSpPr>
          <p:cNvPr id="33802" name="文本框 46"/>
          <p:cNvSpPr txBox="1">
            <a:spLocks noChangeArrowheads="1"/>
          </p:cNvSpPr>
          <p:nvPr/>
        </p:nvSpPr>
        <p:spPr bwMode="auto">
          <a:xfrm rot="-170103">
            <a:off x="-2235200" y="1736725"/>
            <a:ext cx="18415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endParaRPr lang="zh-CN" altLang="zh-CN" sz="500">
              <a:solidFill>
                <a:srgbClr val="F2F2F2"/>
              </a:solidFill>
              <a:latin typeface="Arial" pitchFamily="34" charset="0"/>
            </a:endParaRPr>
          </a:p>
        </p:txBody>
      </p:sp>
      <p:sp>
        <p:nvSpPr>
          <p:cNvPr id="33803" name="文本框 32"/>
          <p:cNvSpPr txBox="1">
            <a:spLocks noChangeArrowheads="1"/>
          </p:cNvSpPr>
          <p:nvPr/>
        </p:nvSpPr>
        <p:spPr bwMode="auto">
          <a:xfrm rot="-880739">
            <a:off x="-2289175" y="5562600"/>
            <a:ext cx="18415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endParaRPr lang="zh-CN" altLang="zh-CN" sz="500">
              <a:solidFill>
                <a:schemeClr val="bg1"/>
              </a:solidFill>
              <a:latin typeface="Arial" pitchFamily="34" charset="0"/>
            </a:endParaRPr>
          </a:p>
        </p:txBody>
      </p:sp>
      <p:sp>
        <p:nvSpPr>
          <p:cNvPr id="33804" name="文本框 47"/>
          <p:cNvSpPr txBox="1">
            <a:spLocks noChangeArrowheads="1"/>
          </p:cNvSpPr>
          <p:nvPr/>
        </p:nvSpPr>
        <p:spPr bwMode="auto">
          <a:xfrm rot="-3456638">
            <a:off x="11063288" y="5368925"/>
            <a:ext cx="18415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endParaRPr lang="zh-CN" altLang="zh-CN" sz="500">
              <a:solidFill>
                <a:srgbClr val="F2F2F2"/>
              </a:solidFill>
              <a:latin typeface="Arial" pitchFamily="34" charset="0"/>
            </a:endParaRPr>
          </a:p>
        </p:txBody>
      </p:sp>
      <p:sp>
        <p:nvSpPr>
          <p:cNvPr id="33805" name="文本框 45"/>
          <p:cNvSpPr txBox="1">
            <a:spLocks noChangeArrowheads="1"/>
          </p:cNvSpPr>
          <p:nvPr/>
        </p:nvSpPr>
        <p:spPr bwMode="auto">
          <a:xfrm rot="-4502722">
            <a:off x="11049001" y="2292350"/>
            <a:ext cx="18415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endParaRPr lang="zh-CN" altLang="zh-CN" sz="500">
              <a:solidFill>
                <a:srgbClr val="F2F2F2"/>
              </a:solidFill>
              <a:latin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barn(inVertical)">
                                      <p:cBhvr>
                                        <p:cTn id="14" dur="500"/>
                                        <p:tgtEl>
                                          <p:spTgt spid="2"/>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barn(inVertical)">
                                      <p:cBhvr>
                                        <p:cTn id="1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矩形 2"/>
          <p:cNvSpPr>
            <a:spLocks noChangeArrowheads="1"/>
          </p:cNvSpPr>
          <p:nvPr/>
        </p:nvSpPr>
        <p:spPr bwMode="auto">
          <a:xfrm>
            <a:off x="503238" y="1058863"/>
            <a:ext cx="8137525" cy="1260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457200" indent="-457200" eaLnBrk="1" hangingPunct="1">
              <a:lnSpc>
                <a:spcPct val="120000"/>
              </a:lnSpc>
              <a:buFont typeface="Wingdings" pitchFamily="2" charset="2"/>
              <a:buChar char="u"/>
            </a:pPr>
            <a:r>
              <a:rPr lang="zh-CN" altLang="en-US" sz="3200" b="1">
                <a:latin typeface="黑体" pitchFamily="49" charset="-122"/>
                <a:ea typeface="黑体" pitchFamily="49" charset="-122"/>
              </a:rPr>
              <a:t>读</a:t>
            </a:r>
            <a:r>
              <a:rPr lang="en-US" altLang="zh-CN" sz="3200" b="1">
                <a:latin typeface="黑体" pitchFamily="49" charset="-122"/>
                <a:ea typeface="黑体" pitchFamily="49" charset="-122"/>
              </a:rPr>
              <a:t>16—30</a:t>
            </a:r>
            <a:r>
              <a:rPr lang="zh-CN" altLang="en-US" sz="3200" b="1">
                <a:latin typeface="黑体" pitchFamily="49" charset="-122"/>
                <a:ea typeface="黑体" pitchFamily="49" charset="-122"/>
              </a:rPr>
              <a:t>自然段的对话，说说从简短的对话中，我们可以感受到什么？</a:t>
            </a:r>
            <a:endParaRPr lang="en-US" altLang="zh-CN" sz="3200" b="1">
              <a:latin typeface="黑体" pitchFamily="49" charset="-122"/>
              <a:ea typeface="黑体" pitchFamily="49" charset="-122"/>
            </a:endParaRPr>
          </a:p>
        </p:txBody>
      </p:sp>
      <p:grpSp>
        <p:nvGrpSpPr>
          <p:cNvPr id="2" name="组合 2"/>
          <p:cNvGrpSpPr>
            <a:grpSpLocks/>
          </p:cNvGrpSpPr>
          <p:nvPr/>
        </p:nvGrpSpPr>
        <p:grpSpPr bwMode="auto">
          <a:xfrm>
            <a:off x="3127375" y="3255963"/>
            <a:ext cx="2889250" cy="1103312"/>
            <a:chOff x="897877" y="2992503"/>
            <a:chExt cx="2889793" cy="1104515"/>
          </a:xfrm>
        </p:grpSpPr>
        <p:pic>
          <p:nvPicPr>
            <p:cNvPr id="4" name="图片 3"/>
            <p:cNvPicPr>
              <a:picLocks noChangeAspect="1" noChangeArrowheads="1"/>
            </p:cNvPicPr>
            <p:nvPr/>
          </p:nvPicPr>
          <p:blipFill>
            <a:blip r:embed="rId2" cstate="email">
              <a:duotone>
                <a:schemeClr val="accent6">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899592" y="2993203"/>
              <a:ext cx="2886364" cy="1104451"/>
            </a:xfrm>
            <a:prstGeom prst="rect">
              <a:avLst/>
            </a:prstGeom>
            <a:noFill/>
            <a:ln>
              <a:noFill/>
            </a:ln>
            <a:extLst/>
          </p:spPr>
        </p:pic>
        <p:sp>
          <p:nvSpPr>
            <p:cNvPr id="5" name="矩形 4"/>
            <p:cNvSpPr/>
            <p:nvPr/>
          </p:nvSpPr>
          <p:spPr>
            <a:xfrm>
              <a:off x="1228139" y="3242012"/>
              <a:ext cx="2229269" cy="677012"/>
            </a:xfrm>
            <a:prstGeom prst="rect">
              <a:avLst/>
            </a:prstGeom>
          </p:spPr>
          <p:txBody>
            <a:bodyPr>
              <a:spAutoFit/>
            </a:bodyPr>
            <a:lstStyle/>
            <a:p>
              <a:pPr eaLnBrk="1" hangingPunct="1">
                <a:lnSpc>
                  <a:spcPct val="120000"/>
                </a:lnSpc>
                <a:defRPr/>
              </a:pPr>
              <a:r>
                <a:rPr lang="zh-CN" altLang="en-US" sz="3200" b="1" dirty="0">
                  <a:latin typeface="+mn-ea"/>
                  <a:ea typeface="+mn-ea"/>
                </a:rPr>
                <a:t>哈尔威船长</a:t>
              </a:r>
              <a:endParaRPr lang="en-US" altLang="zh-CN" sz="3200" b="1" dirty="0">
                <a:latin typeface="+mn-ea"/>
                <a:ea typeface="+mn-ea"/>
              </a:endParaRPr>
            </a:p>
          </p:txBody>
        </p:sp>
      </p:grpSp>
      <p:grpSp>
        <p:nvGrpSpPr>
          <p:cNvPr id="3" name="组合 5"/>
          <p:cNvGrpSpPr>
            <a:grpSpLocks/>
          </p:cNvGrpSpPr>
          <p:nvPr/>
        </p:nvGrpSpPr>
        <p:grpSpPr bwMode="auto">
          <a:xfrm>
            <a:off x="827088" y="2424113"/>
            <a:ext cx="2886075" cy="1104900"/>
            <a:chOff x="3792354" y="2655499"/>
            <a:chExt cx="2886364" cy="1104451"/>
          </a:xfrm>
        </p:grpSpPr>
        <p:pic>
          <p:nvPicPr>
            <p:cNvPr id="34824" name="图片 7"/>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792354" y="2655499"/>
              <a:ext cx="2886364" cy="1104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矩形 7"/>
            <p:cNvSpPr/>
            <p:nvPr/>
          </p:nvSpPr>
          <p:spPr>
            <a:xfrm>
              <a:off x="4120999" y="2922091"/>
              <a:ext cx="2229073" cy="676000"/>
            </a:xfrm>
            <a:prstGeom prst="rect">
              <a:avLst/>
            </a:prstGeom>
          </p:spPr>
          <p:txBody>
            <a:bodyPr>
              <a:spAutoFit/>
            </a:bodyPr>
            <a:lstStyle/>
            <a:p>
              <a:pPr eaLnBrk="1" hangingPunct="1">
                <a:lnSpc>
                  <a:spcPct val="120000"/>
                </a:lnSpc>
                <a:defRPr/>
              </a:pPr>
              <a:r>
                <a:rPr lang="zh-CN" altLang="en-US" sz="3200" b="1" dirty="0">
                  <a:latin typeface="+mn-ea"/>
                  <a:ea typeface="+mn-ea"/>
                </a:rPr>
                <a:t>洛克机械师</a:t>
              </a:r>
              <a:endParaRPr lang="en-US" altLang="zh-CN" sz="3200" b="1" dirty="0">
                <a:latin typeface="+mn-ea"/>
                <a:ea typeface="+mn-ea"/>
              </a:endParaRPr>
            </a:p>
          </p:txBody>
        </p:sp>
      </p:grpSp>
      <p:grpSp>
        <p:nvGrpSpPr>
          <p:cNvPr id="6" name="组合 8"/>
          <p:cNvGrpSpPr>
            <a:grpSpLocks/>
          </p:cNvGrpSpPr>
          <p:nvPr/>
        </p:nvGrpSpPr>
        <p:grpSpPr bwMode="auto">
          <a:xfrm>
            <a:off x="5430838" y="2444750"/>
            <a:ext cx="3036887" cy="1103313"/>
            <a:chOff x="5926990" y="3726798"/>
            <a:chExt cx="3037117" cy="1102928"/>
          </a:xfrm>
        </p:grpSpPr>
        <p:pic>
          <p:nvPicPr>
            <p:cNvPr id="10" name="图片 9"/>
            <p:cNvPicPr>
              <a:picLocks noChangeAspect="1" noChangeArrowheads="1"/>
            </p:cNvPicPr>
            <p:nvPr/>
          </p:nvPicPr>
          <p:blipFill>
            <a:blip r:embed="rId4" cstate="email">
              <a:duotone>
                <a:schemeClr val="accent3">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5926292" y="3723878"/>
              <a:ext cx="3038196" cy="1104451"/>
            </a:xfrm>
            <a:prstGeom prst="rect">
              <a:avLst/>
            </a:prstGeom>
            <a:noFill/>
            <a:ln>
              <a:noFill/>
            </a:ln>
            <a:extLst/>
          </p:spPr>
        </p:pic>
        <p:sp>
          <p:nvSpPr>
            <p:cNvPr id="11" name="矩形 10"/>
            <p:cNvSpPr/>
            <p:nvPr/>
          </p:nvSpPr>
          <p:spPr>
            <a:xfrm>
              <a:off x="6103215" y="3972775"/>
              <a:ext cx="2708480" cy="676039"/>
            </a:xfrm>
            <a:prstGeom prst="rect">
              <a:avLst/>
            </a:prstGeom>
          </p:spPr>
          <p:txBody>
            <a:bodyPr>
              <a:spAutoFit/>
            </a:bodyPr>
            <a:lstStyle/>
            <a:p>
              <a:pPr eaLnBrk="1" hangingPunct="1">
                <a:lnSpc>
                  <a:spcPct val="120000"/>
                </a:lnSpc>
                <a:defRPr/>
              </a:pPr>
              <a:r>
                <a:rPr lang="zh-CN" altLang="en-US" sz="3200" b="1" dirty="0">
                  <a:latin typeface="+mn-ea"/>
                  <a:ea typeface="+mn-ea"/>
                </a:rPr>
                <a:t>奥克勒福大副</a:t>
              </a:r>
              <a:endParaRPr lang="en-US" altLang="zh-CN" sz="3200" b="1" dirty="0">
                <a:latin typeface="+mn-ea"/>
                <a:ea typeface="+mn-ea"/>
              </a:endParaRP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42" presetClass="entr" presetSubtype="0"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
                                          </p:val>
                                        </p:tav>
                                        <p:tav tm="100000">
                                          <p:val>
                                            <p:strVal val="#ppt_x"/>
                                          </p:val>
                                        </p:tav>
                                      </p:tavLst>
                                    </p:anim>
                                    <p:anim calcmode="lin" valueType="num">
                                      <p:cBhvr>
                                        <p:cTn id="15" dur="1000" fill="hold"/>
                                        <p:tgtEl>
                                          <p:spTgt spid="3"/>
                                        </p:tgtEl>
                                        <p:attrNameLst>
                                          <p:attrName>ppt_y</p:attrName>
                                        </p:attrNameLst>
                                      </p:cBhvr>
                                      <p:tavLst>
                                        <p:tav tm="0">
                                          <p:val>
                                            <p:strVal val="#ppt_y+.1"/>
                                          </p:val>
                                        </p:tav>
                                        <p:tav tm="100000">
                                          <p:val>
                                            <p:strVal val="#ppt_y"/>
                                          </p:val>
                                        </p:tav>
                                      </p:tavLst>
                                    </p:anim>
                                  </p:childTnLst>
                                </p:cTn>
                              </p:par>
                            </p:childTnLst>
                          </p:cTn>
                        </p:par>
                        <p:par>
                          <p:cTn id="16" fill="hold" nodeType="afterGroup">
                            <p:stCondLst>
                              <p:cond delay="2000"/>
                            </p:stCondLst>
                            <p:childTnLst>
                              <p:par>
                                <p:cTn id="17" presetID="42" presetClass="entr" presetSubtype="0"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539750" y="792163"/>
            <a:ext cx="8064500" cy="3597275"/>
          </a:xfrm>
          <a:prstGeom prst="rect">
            <a:avLst/>
          </a:prstGeom>
        </p:spPr>
        <p:txBody>
          <a:bodyPr>
            <a:spAutoFit/>
          </a:bodyPr>
          <a:lstStyle/>
          <a:p>
            <a:pPr eaLnBrk="1" hangingPunct="1">
              <a:lnSpc>
                <a:spcPct val="120000"/>
              </a:lnSpc>
              <a:defRPr/>
            </a:pPr>
            <a:r>
              <a:rPr lang="zh-CN" altLang="en-US" sz="3200" b="1" dirty="0">
                <a:latin typeface="+mn-ea"/>
                <a:ea typeface="+mn-ea"/>
              </a:rPr>
              <a:t>    从船长和机械师、大副的对话中可以看出，船上的一切设备都瘫痪了，情况已经十分危急了。而船长的头脑却异常清醒，他要了解轮船目前的情况，以便在最短的时间内做出正确的决断。从中可以感受到船长</a:t>
            </a:r>
            <a:r>
              <a:rPr lang="zh-CN" altLang="en-US" sz="3200" b="1" dirty="0">
                <a:solidFill>
                  <a:srgbClr val="FF00FF"/>
                </a:solidFill>
                <a:latin typeface="+mn-ea"/>
                <a:ea typeface="+mn-ea"/>
              </a:rPr>
              <a:t>临危不乱、处变不惊</a:t>
            </a:r>
            <a:r>
              <a:rPr lang="zh-CN" altLang="en-US" sz="3200" b="1" dirty="0">
                <a:latin typeface="+mn-ea"/>
                <a:ea typeface="+mn-ea"/>
              </a:rPr>
              <a:t>的品质。</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矩形 2"/>
          <p:cNvSpPr>
            <a:spLocks noChangeArrowheads="1"/>
          </p:cNvSpPr>
          <p:nvPr/>
        </p:nvSpPr>
        <p:spPr bwMode="auto">
          <a:xfrm>
            <a:off x="863600" y="1492250"/>
            <a:ext cx="7416800" cy="2562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457200" indent="-457200" eaLnBrk="1" hangingPunct="1">
              <a:lnSpc>
                <a:spcPct val="130000"/>
              </a:lnSpc>
              <a:buFont typeface="Wingdings" pitchFamily="2" charset="2"/>
              <a:buChar char="u"/>
            </a:pPr>
            <a:r>
              <a:rPr lang="zh-CN" altLang="en-US" sz="3200" b="1" dirty="0">
                <a:latin typeface="黑体" pitchFamily="49" charset="-122"/>
                <a:ea typeface="黑体" pitchFamily="49" charset="-122"/>
              </a:rPr>
              <a:t>借助拼音认读生字词，自读课文，读通读顺，读准字音。</a:t>
            </a:r>
            <a:endParaRPr lang="en-US" altLang="zh-CN" sz="3200" b="1" dirty="0">
              <a:latin typeface="黑体" pitchFamily="49" charset="-122"/>
              <a:ea typeface="黑体" pitchFamily="49" charset="-122"/>
            </a:endParaRPr>
          </a:p>
          <a:p>
            <a:pPr marL="457200" indent="-457200" eaLnBrk="1" hangingPunct="1">
              <a:lnSpc>
                <a:spcPct val="130000"/>
              </a:lnSpc>
              <a:buFont typeface="Wingdings" pitchFamily="2" charset="2"/>
              <a:buChar char="u"/>
            </a:pPr>
            <a:r>
              <a:rPr lang="zh-CN" altLang="en-US" sz="3200" b="1" dirty="0">
                <a:latin typeface="黑体" pitchFamily="49" charset="-122"/>
                <a:ea typeface="黑体" pitchFamily="49" charset="-122"/>
              </a:rPr>
              <a:t>课文讲了一个什么故事？可以分成几部分？</a:t>
            </a:r>
            <a:endParaRPr lang="en-US" altLang="zh-CN" sz="3200" b="1" dirty="0">
              <a:latin typeface="黑体" pitchFamily="49" charset="-122"/>
              <a:ea typeface="黑体" pitchFamily="49" charset="-122"/>
            </a:endParaRPr>
          </a:p>
        </p:txBody>
      </p:sp>
      <p:sp>
        <p:nvSpPr>
          <p:cNvPr id="6" name="矩形 5"/>
          <p:cNvSpPr/>
          <p:nvPr/>
        </p:nvSpPr>
        <p:spPr>
          <a:xfrm>
            <a:off x="107950" y="123825"/>
            <a:ext cx="2085975" cy="669925"/>
          </a:xfrm>
          <a:prstGeom prst="rect">
            <a:avLst/>
          </a:prstGeom>
        </p:spPr>
        <p:txBody>
          <a:bodyPr>
            <a:spAutoFit/>
          </a:bodyPr>
          <a:lstStyle/>
          <a:p>
            <a:pPr eaLnBrk="1" hangingPunct="1">
              <a:lnSpc>
                <a:spcPct val="120000"/>
              </a:lnSpc>
              <a:defRPr/>
            </a:pPr>
            <a:r>
              <a:rPr lang="zh-CN" altLang="en-US" sz="3600" b="1" dirty="0">
                <a:solidFill>
                  <a:srgbClr val="024B82"/>
                </a:solidFill>
                <a:latin typeface="+mn-ea"/>
                <a:ea typeface="+mn-ea"/>
              </a:rPr>
              <a:t>初读课文</a:t>
            </a:r>
            <a:endParaRPr lang="en-US" altLang="zh-CN" sz="3600" b="1" dirty="0">
              <a:solidFill>
                <a:srgbClr val="024B82"/>
              </a:solidFill>
              <a:latin typeface="+mn-ea"/>
              <a:ea typeface="+mn-ea"/>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792163" y="1087438"/>
            <a:ext cx="7559675" cy="3013075"/>
          </a:xfrm>
          <a:prstGeom prst="rect">
            <a:avLst/>
          </a:prstGeom>
        </p:spPr>
        <p:txBody>
          <a:bodyPr>
            <a:spAutoFit/>
          </a:bodyPr>
          <a:lstStyle/>
          <a:p>
            <a:pPr eaLnBrk="1" hangingPunct="1">
              <a:lnSpc>
                <a:spcPct val="120000"/>
              </a:lnSpc>
              <a:defRPr/>
            </a:pPr>
            <a:r>
              <a:rPr lang="zh-CN" altLang="en-US" sz="3200" b="1" dirty="0">
                <a:latin typeface="+mn-ea"/>
                <a:ea typeface="+mn-ea"/>
              </a:rPr>
              <a:t>    另外，我们从中也能看到洛克机械师、奥克勒福大副及其他船员的尽职尽责。这个各司其职、同心协力的</a:t>
            </a:r>
            <a:r>
              <a:rPr lang="zh-CN" altLang="en-US" sz="3200" b="1" dirty="0">
                <a:solidFill>
                  <a:srgbClr val="FF00FF"/>
                </a:solidFill>
                <a:latin typeface="+mn-ea"/>
                <a:ea typeface="+mn-ea"/>
              </a:rPr>
              <a:t>场面描写</a:t>
            </a:r>
            <a:r>
              <a:rPr lang="zh-CN" altLang="en-US" sz="3200" b="1" dirty="0">
                <a:latin typeface="+mn-ea"/>
                <a:ea typeface="+mn-ea"/>
              </a:rPr>
              <a:t>也为后文救援工作井然有序，六十个人转危为安做了铺垫。</a:t>
            </a:r>
          </a:p>
        </p:txBody>
      </p:sp>
      <p:sp>
        <p:nvSpPr>
          <p:cNvPr id="36867" name="文本框 19"/>
          <p:cNvSpPr txBox="1">
            <a:spLocks noChangeArrowheads="1"/>
          </p:cNvSpPr>
          <p:nvPr/>
        </p:nvSpPr>
        <p:spPr bwMode="auto">
          <a:xfrm>
            <a:off x="4424363" y="-547688"/>
            <a:ext cx="11842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a:endParaRPr lang="zh-CN" altLang="en-US" sz="1400" b="1">
              <a:solidFill>
                <a:srgbClr val="F2F2F2"/>
              </a:solidFill>
              <a:latin typeface="楷体" pitchFamily="49" charset="-122"/>
              <a:ea typeface="楷体" pitchFamily="49" charset="-122"/>
            </a:endParaRPr>
          </a:p>
        </p:txBody>
      </p:sp>
      <p:sp>
        <p:nvSpPr>
          <p:cNvPr id="36868" name="文本框 35"/>
          <p:cNvSpPr txBox="1">
            <a:spLocks noChangeArrowheads="1"/>
          </p:cNvSpPr>
          <p:nvPr/>
        </p:nvSpPr>
        <p:spPr bwMode="auto">
          <a:xfrm>
            <a:off x="-2243138" y="3013075"/>
            <a:ext cx="4032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a:endParaRPr lang="zh-CN" altLang="en-US" sz="1400" b="1">
              <a:solidFill>
                <a:srgbClr val="F2F2F2"/>
              </a:solidFill>
              <a:latin typeface="楷体" pitchFamily="49" charset="-122"/>
              <a:ea typeface="楷体" pitchFamily="49" charset="-122"/>
            </a:endParaRPr>
          </a:p>
        </p:txBody>
      </p:sp>
      <p:sp>
        <p:nvSpPr>
          <p:cNvPr id="36869" name="文本框 51"/>
          <p:cNvSpPr txBox="1">
            <a:spLocks noChangeArrowheads="1"/>
          </p:cNvSpPr>
          <p:nvPr/>
        </p:nvSpPr>
        <p:spPr bwMode="auto">
          <a:xfrm rot="-1160763">
            <a:off x="1747838" y="-414338"/>
            <a:ext cx="18415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endParaRPr lang="zh-CN" altLang="zh-CN" sz="500">
              <a:solidFill>
                <a:schemeClr val="bg1"/>
              </a:solidFill>
              <a:latin typeface="Arial" pitchFamily="34" charset="0"/>
            </a:endParaRPr>
          </a:p>
        </p:txBody>
      </p:sp>
      <p:sp>
        <p:nvSpPr>
          <p:cNvPr id="36870" name="文本框 50"/>
          <p:cNvSpPr txBox="1">
            <a:spLocks noChangeArrowheads="1"/>
          </p:cNvSpPr>
          <p:nvPr/>
        </p:nvSpPr>
        <p:spPr bwMode="auto">
          <a:xfrm rot="1480325">
            <a:off x="6357938" y="-515938"/>
            <a:ext cx="18415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endParaRPr lang="zh-CN" altLang="zh-CN" sz="500">
              <a:solidFill>
                <a:srgbClr val="F2F2F2"/>
              </a:solidFill>
              <a:latin typeface="Arial" pitchFamily="34" charset="0"/>
            </a:endParaRPr>
          </a:p>
        </p:txBody>
      </p:sp>
      <p:sp>
        <p:nvSpPr>
          <p:cNvPr id="36871" name="文本框 46"/>
          <p:cNvSpPr txBox="1">
            <a:spLocks noChangeArrowheads="1"/>
          </p:cNvSpPr>
          <p:nvPr/>
        </p:nvSpPr>
        <p:spPr bwMode="auto">
          <a:xfrm rot="-170103">
            <a:off x="-2235200" y="1736725"/>
            <a:ext cx="18415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endParaRPr lang="zh-CN" altLang="zh-CN" sz="500">
              <a:solidFill>
                <a:srgbClr val="F2F2F2"/>
              </a:solidFill>
              <a:latin typeface="Arial" pitchFamily="34" charset="0"/>
            </a:endParaRPr>
          </a:p>
        </p:txBody>
      </p:sp>
      <p:sp>
        <p:nvSpPr>
          <p:cNvPr id="36872" name="文本框 32"/>
          <p:cNvSpPr txBox="1">
            <a:spLocks noChangeArrowheads="1"/>
          </p:cNvSpPr>
          <p:nvPr/>
        </p:nvSpPr>
        <p:spPr bwMode="auto">
          <a:xfrm rot="-880739">
            <a:off x="-2289175" y="5562600"/>
            <a:ext cx="18415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endParaRPr lang="zh-CN" altLang="zh-CN" sz="500">
              <a:solidFill>
                <a:schemeClr val="bg1"/>
              </a:solidFill>
              <a:latin typeface="Arial" pitchFamily="34" charset="0"/>
            </a:endParaRPr>
          </a:p>
        </p:txBody>
      </p:sp>
      <p:sp>
        <p:nvSpPr>
          <p:cNvPr id="36873" name="文本框 47"/>
          <p:cNvSpPr txBox="1">
            <a:spLocks noChangeArrowheads="1"/>
          </p:cNvSpPr>
          <p:nvPr/>
        </p:nvSpPr>
        <p:spPr bwMode="auto">
          <a:xfrm rot="-3456638">
            <a:off x="11063288" y="5368925"/>
            <a:ext cx="18415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endParaRPr lang="zh-CN" altLang="zh-CN" sz="500">
              <a:solidFill>
                <a:srgbClr val="F2F2F2"/>
              </a:solidFill>
              <a:latin typeface="Arial" pitchFamily="34" charset="0"/>
            </a:endParaRPr>
          </a:p>
        </p:txBody>
      </p:sp>
      <p:sp>
        <p:nvSpPr>
          <p:cNvPr id="36874" name="文本框 45"/>
          <p:cNvSpPr txBox="1">
            <a:spLocks noChangeArrowheads="1"/>
          </p:cNvSpPr>
          <p:nvPr/>
        </p:nvSpPr>
        <p:spPr bwMode="auto">
          <a:xfrm rot="-4502722">
            <a:off x="11049001" y="2292350"/>
            <a:ext cx="18415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endParaRPr lang="zh-CN" altLang="zh-CN" sz="500">
              <a:solidFill>
                <a:srgbClr val="F2F2F2"/>
              </a:solidFill>
              <a:latin typeface="Arial" pitchFamily="34"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890" name="组合 4"/>
          <p:cNvGrpSpPr>
            <a:grpSpLocks/>
          </p:cNvGrpSpPr>
          <p:nvPr/>
        </p:nvGrpSpPr>
        <p:grpSpPr bwMode="auto">
          <a:xfrm>
            <a:off x="0" y="0"/>
            <a:ext cx="9144000" cy="5143500"/>
            <a:chOff x="107504" y="195486"/>
            <a:chExt cx="9144000" cy="5143500"/>
          </a:xfrm>
        </p:grpSpPr>
        <p:pic>
          <p:nvPicPr>
            <p:cNvPr id="37894" name="图片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07504" y="195486"/>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5" name="矩形 3"/>
            <p:cNvSpPr>
              <a:spLocks noChangeArrowheads="1"/>
            </p:cNvSpPr>
            <p:nvPr/>
          </p:nvSpPr>
          <p:spPr bwMode="auto">
            <a:xfrm>
              <a:off x="323404" y="916211"/>
              <a:ext cx="8064500" cy="67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457200" indent="-457200" eaLnBrk="1" hangingPunct="1">
                <a:lnSpc>
                  <a:spcPct val="120000"/>
                </a:lnSpc>
                <a:buFont typeface="Wingdings" pitchFamily="2" charset="2"/>
                <a:buChar char="u"/>
              </a:pPr>
              <a:r>
                <a:rPr lang="zh-CN" altLang="en-US" sz="3200" b="1">
                  <a:solidFill>
                    <a:schemeClr val="bg1"/>
                  </a:solidFill>
                  <a:latin typeface="黑体" pitchFamily="49" charset="-122"/>
                  <a:ea typeface="黑体" pitchFamily="49" charset="-122"/>
                </a:rPr>
                <a:t>“一个伟大的灵魂”指的是什么？</a:t>
              </a:r>
            </a:p>
          </p:txBody>
        </p:sp>
      </p:grpSp>
      <p:grpSp>
        <p:nvGrpSpPr>
          <p:cNvPr id="3" name="组合 4"/>
          <p:cNvGrpSpPr>
            <a:grpSpLocks/>
          </p:cNvGrpSpPr>
          <p:nvPr/>
        </p:nvGrpSpPr>
        <p:grpSpPr bwMode="auto">
          <a:xfrm>
            <a:off x="2773363" y="3292475"/>
            <a:ext cx="2884487" cy="1103313"/>
            <a:chOff x="901497" y="2992568"/>
            <a:chExt cx="2883697" cy="1102928"/>
          </a:xfrm>
        </p:grpSpPr>
        <p:pic>
          <p:nvPicPr>
            <p:cNvPr id="6" name="图片 5"/>
            <p:cNvPicPr>
              <a:picLocks noChangeAspect="1" noChangeArrowheads="1"/>
            </p:cNvPicPr>
            <p:nvPr/>
          </p:nvPicPr>
          <p:blipFill>
            <a:blip r:embed="rId3" cstate="email">
              <a:duotone>
                <a:schemeClr val="accent6">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899592" y="2993203"/>
              <a:ext cx="2886364" cy="1104451"/>
            </a:xfrm>
            <a:prstGeom prst="rect">
              <a:avLst/>
            </a:prstGeom>
            <a:noFill/>
            <a:ln>
              <a:noFill/>
            </a:ln>
            <a:extLst/>
          </p:spPr>
        </p:pic>
        <p:sp>
          <p:nvSpPr>
            <p:cNvPr id="7" name="矩形 6"/>
            <p:cNvSpPr/>
            <p:nvPr/>
          </p:nvSpPr>
          <p:spPr>
            <a:xfrm>
              <a:off x="1228432" y="3241719"/>
              <a:ext cx="2228240" cy="676039"/>
            </a:xfrm>
            <a:prstGeom prst="rect">
              <a:avLst/>
            </a:prstGeom>
          </p:spPr>
          <p:txBody>
            <a:bodyPr>
              <a:spAutoFit/>
            </a:bodyPr>
            <a:lstStyle/>
            <a:p>
              <a:pPr eaLnBrk="1" hangingPunct="1">
                <a:lnSpc>
                  <a:spcPct val="120000"/>
                </a:lnSpc>
                <a:defRPr/>
              </a:pPr>
              <a:r>
                <a:rPr lang="zh-CN" altLang="en-US" sz="3200" b="1" dirty="0">
                  <a:latin typeface="+mn-ea"/>
                  <a:ea typeface="+mn-ea"/>
                </a:rPr>
                <a:t>哈尔威船长</a:t>
              </a:r>
              <a:endParaRPr lang="en-US" altLang="zh-CN" sz="3200" b="1" dirty="0">
                <a:latin typeface="+mn-ea"/>
                <a:ea typeface="+mn-ea"/>
              </a:endParaRPr>
            </a:p>
          </p:txBody>
        </p:sp>
      </p:grpSp>
    </p:spTree>
  </p:cSld>
  <p:clrMapOvr>
    <a:masterClrMapping/>
  </p:clrMapOvr>
  <p:transition spd="slow">
    <p:checke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914" name="组合 2"/>
          <p:cNvGrpSpPr>
            <a:grpSpLocks/>
          </p:cNvGrpSpPr>
          <p:nvPr/>
        </p:nvGrpSpPr>
        <p:grpSpPr bwMode="auto">
          <a:xfrm>
            <a:off x="0" y="0"/>
            <a:ext cx="9144000" cy="5154613"/>
            <a:chOff x="0" y="0"/>
            <a:chExt cx="9144000" cy="5154613"/>
          </a:xfrm>
        </p:grpSpPr>
        <p:pic>
          <p:nvPicPr>
            <p:cNvPr id="38915" name="图片 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5154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16" name="文本框 4"/>
            <p:cNvSpPr txBox="1">
              <a:spLocks noChangeArrowheads="1"/>
            </p:cNvSpPr>
            <p:nvPr/>
          </p:nvSpPr>
          <p:spPr bwMode="auto">
            <a:xfrm>
              <a:off x="0" y="1993900"/>
              <a:ext cx="9144000" cy="366713"/>
            </a:xfrm>
            <a:prstGeom prst="rect">
              <a:avLst/>
            </a:prstGeom>
            <a:solidFill>
              <a:schemeClr val="accent1">
                <a:alpha val="67842"/>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endParaRPr lang="zh-CN" altLang="en-US"/>
            </a:p>
          </p:txBody>
        </p:sp>
        <p:sp>
          <p:nvSpPr>
            <p:cNvPr id="38917" name="矩形 4"/>
            <p:cNvSpPr>
              <a:spLocks noChangeArrowheads="1"/>
            </p:cNvSpPr>
            <p:nvPr/>
          </p:nvSpPr>
          <p:spPr bwMode="auto">
            <a:xfrm>
              <a:off x="1331913" y="2093913"/>
              <a:ext cx="7662862" cy="67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457200" indent="-457200" eaLnBrk="1" hangingPunct="1">
                <a:lnSpc>
                  <a:spcPct val="120000"/>
                </a:lnSpc>
                <a:buFont typeface="Wingdings" pitchFamily="2" charset="2"/>
                <a:buChar char="u"/>
              </a:pPr>
              <a:r>
                <a:rPr lang="zh-CN" altLang="en-US" sz="3200" b="1">
                  <a:solidFill>
                    <a:schemeClr val="bg1"/>
                  </a:solidFill>
                  <a:latin typeface="黑体" pitchFamily="49" charset="-122"/>
                  <a:ea typeface="黑体" pitchFamily="49" charset="-122"/>
                </a:rPr>
                <a:t>哈尔威船长是一个怎样的人？</a:t>
              </a:r>
              <a:endParaRPr lang="en-US" altLang="zh-CN" sz="3200" b="1">
                <a:solidFill>
                  <a:schemeClr val="bg1"/>
                </a:solidFill>
                <a:latin typeface="黑体" pitchFamily="49" charset="-122"/>
                <a:ea typeface="黑体" pitchFamily="49" charset="-122"/>
              </a:endParaRPr>
            </a:p>
          </p:txBody>
        </p:sp>
      </p:grpSp>
    </p:spTree>
  </p:cSld>
  <p:clrMapOvr>
    <a:masterClrMapping/>
  </p:clrMapOvr>
  <p:transition spd="slow">
    <p:blinds dir="vert"/>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矩形 1"/>
          <p:cNvSpPr>
            <a:spLocks noChangeArrowheads="1"/>
          </p:cNvSpPr>
          <p:nvPr/>
        </p:nvSpPr>
        <p:spPr bwMode="auto">
          <a:xfrm>
            <a:off x="755650" y="700088"/>
            <a:ext cx="8064500" cy="418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20000"/>
              </a:lnSpc>
            </a:pPr>
            <a:r>
              <a:rPr lang="zh-CN" altLang="en-US" sz="3200" b="1" dirty="0">
                <a:latin typeface="楷体" pitchFamily="49" charset="-122"/>
                <a:ea typeface="楷体" pitchFamily="49" charset="-122"/>
              </a:rPr>
              <a:t>    哈尔威船长临危不乱、大义凛然，争分夺秒救助他人，却把自己的生死置之度外，关心船上每一个生命，具有高度的责任感、忘我精神和誓与船共存亡的决心。他忠于职守，与船共存亡；他尊重他人生命，优先保护弱势群体。他具有崇高的品质和伟大的情怀，他是一个英雄。</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12713" y="123825"/>
            <a:ext cx="2085975" cy="750888"/>
          </a:xfrm>
          <a:prstGeom prst="rect">
            <a:avLst/>
          </a:prstGeom>
        </p:spPr>
        <p:txBody>
          <a:bodyPr>
            <a:spAutoFit/>
          </a:bodyPr>
          <a:lstStyle/>
          <a:p>
            <a:pPr eaLnBrk="1" hangingPunct="1">
              <a:lnSpc>
                <a:spcPct val="120000"/>
              </a:lnSpc>
              <a:defRPr/>
            </a:pPr>
            <a:r>
              <a:rPr lang="zh-CN" altLang="en-US" sz="3600" b="1" dirty="0">
                <a:solidFill>
                  <a:srgbClr val="024B82"/>
                </a:solidFill>
                <a:latin typeface="+mn-ea"/>
                <a:ea typeface="+mn-ea"/>
              </a:rPr>
              <a:t>板书设计</a:t>
            </a:r>
            <a:endParaRPr lang="en-US" altLang="zh-CN" sz="3600" b="1" dirty="0">
              <a:solidFill>
                <a:srgbClr val="024B82"/>
              </a:solidFill>
              <a:latin typeface="+mn-ea"/>
              <a:ea typeface="+mn-ea"/>
            </a:endParaRPr>
          </a:p>
        </p:txBody>
      </p:sp>
      <p:sp>
        <p:nvSpPr>
          <p:cNvPr id="40963" name="文本框 2"/>
          <p:cNvSpPr txBox="1">
            <a:spLocks noChangeArrowheads="1"/>
          </p:cNvSpPr>
          <p:nvPr/>
        </p:nvSpPr>
        <p:spPr bwMode="auto">
          <a:xfrm>
            <a:off x="142875" y="2270125"/>
            <a:ext cx="2665413" cy="1260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a:lnSpc>
                <a:spcPct val="120000"/>
              </a:lnSpc>
            </a:pPr>
            <a:r>
              <a:rPr lang="zh-CN" altLang="en-US" sz="3200" b="1">
                <a:latin typeface="黑体" pitchFamily="49" charset="-122"/>
                <a:ea typeface="黑体" pitchFamily="49" charset="-122"/>
              </a:rPr>
              <a:t>“诺曼底号”遇难记</a:t>
            </a:r>
          </a:p>
        </p:txBody>
      </p:sp>
      <p:sp>
        <p:nvSpPr>
          <p:cNvPr id="5" name="左大括号 4"/>
          <p:cNvSpPr/>
          <p:nvPr/>
        </p:nvSpPr>
        <p:spPr>
          <a:xfrm>
            <a:off x="2447925" y="1174750"/>
            <a:ext cx="504825" cy="3384550"/>
          </a:xfrm>
          <a:prstGeom prst="leftBrace">
            <a:avLst>
              <a:gd name="adj1" fmla="val 108843"/>
              <a:gd name="adj2" fmla="val 50000"/>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a:p>
        </p:txBody>
      </p:sp>
      <p:sp>
        <p:nvSpPr>
          <p:cNvPr id="6" name="文本框 5"/>
          <p:cNvSpPr txBox="1">
            <a:spLocks noChangeArrowheads="1"/>
          </p:cNvSpPr>
          <p:nvPr/>
        </p:nvSpPr>
        <p:spPr bwMode="auto">
          <a:xfrm>
            <a:off x="3024188" y="958850"/>
            <a:ext cx="3887787" cy="67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nSpc>
                <a:spcPct val="120000"/>
              </a:lnSpc>
            </a:pPr>
            <a:r>
              <a:rPr lang="zh-CN" altLang="en-US" sz="3200" b="1">
                <a:latin typeface="宋体" pitchFamily="2" charset="-122"/>
              </a:rPr>
              <a:t>起因：雾海夜航</a:t>
            </a:r>
          </a:p>
        </p:txBody>
      </p:sp>
      <p:sp>
        <p:nvSpPr>
          <p:cNvPr id="7" name="文本框 6"/>
          <p:cNvSpPr txBox="1">
            <a:spLocks noChangeArrowheads="1"/>
          </p:cNvSpPr>
          <p:nvPr/>
        </p:nvSpPr>
        <p:spPr bwMode="auto">
          <a:xfrm>
            <a:off x="3027363" y="2016125"/>
            <a:ext cx="3887787" cy="67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nSpc>
                <a:spcPct val="120000"/>
              </a:lnSpc>
            </a:pPr>
            <a:r>
              <a:rPr lang="zh-CN" altLang="en-US" sz="3200" b="1">
                <a:latin typeface="宋体" pitchFamily="2" charset="-122"/>
              </a:rPr>
              <a:t>经过：海难发生</a:t>
            </a:r>
          </a:p>
        </p:txBody>
      </p:sp>
      <p:sp>
        <p:nvSpPr>
          <p:cNvPr id="8" name="文本框 7"/>
          <p:cNvSpPr txBox="1">
            <a:spLocks noChangeArrowheads="1"/>
          </p:cNvSpPr>
          <p:nvPr/>
        </p:nvSpPr>
        <p:spPr bwMode="auto">
          <a:xfrm>
            <a:off x="3024188" y="3071813"/>
            <a:ext cx="3887787" cy="67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nSpc>
                <a:spcPct val="120000"/>
              </a:lnSpc>
            </a:pPr>
            <a:r>
              <a:rPr lang="zh-CN" altLang="en-US" sz="3200" b="1">
                <a:latin typeface="宋体" pitchFamily="2" charset="-122"/>
              </a:rPr>
              <a:t>高潮：沉着指挥</a:t>
            </a:r>
          </a:p>
        </p:txBody>
      </p:sp>
      <p:sp>
        <p:nvSpPr>
          <p:cNvPr id="9" name="文本框 8"/>
          <p:cNvSpPr txBox="1">
            <a:spLocks noChangeArrowheads="1"/>
          </p:cNvSpPr>
          <p:nvPr/>
        </p:nvSpPr>
        <p:spPr bwMode="auto">
          <a:xfrm>
            <a:off x="3027363" y="4127500"/>
            <a:ext cx="3887787" cy="67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nSpc>
                <a:spcPct val="120000"/>
              </a:lnSpc>
            </a:pPr>
            <a:r>
              <a:rPr lang="zh-CN" altLang="en-US" sz="3200" b="1">
                <a:latin typeface="宋体" pitchFamily="2" charset="-122"/>
              </a:rPr>
              <a:t>结果：以身殉职</a:t>
            </a:r>
          </a:p>
        </p:txBody>
      </p:sp>
      <p:sp>
        <p:nvSpPr>
          <p:cNvPr id="10" name="左大括号 9"/>
          <p:cNvSpPr/>
          <p:nvPr/>
        </p:nvSpPr>
        <p:spPr>
          <a:xfrm flipH="1">
            <a:off x="6264275" y="1174750"/>
            <a:ext cx="504825" cy="3384550"/>
          </a:xfrm>
          <a:prstGeom prst="leftBrace">
            <a:avLst>
              <a:gd name="adj1" fmla="val 108843"/>
              <a:gd name="adj2" fmla="val 50000"/>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a:p>
        </p:txBody>
      </p:sp>
      <p:sp>
        <p:nvSpPr>
          <p:cNvPr id="11" name="文本框 10"/>
          <p:cNvSpPr txBox="1">
            <a:spLocks noChangeArrowheads="1"/>
          </p:cNvSpPr>
          <p:nvPr/>
        </p:nvSpPr>
        <p:spPr bwMode="auto">
          <a:xfrm>
            <a:off x="6769100" y="2270125"/>
            <a:ext cx="2124075" cy="1260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nSpc>
                <a:spcPct val="120000"/>
              </a:lnSpc>
            </a:pPr>
            <a:r>
              <a:rPr lang="zh-CN" altLang="en-US" sz="3200" b="1">
                <a:latin typeface="宋体" pitchFamily="2" charset="-122"/>
              </a:rPr>
              <a:t>忠于职守</a:t>
            </a:r>
            <a:endParaRPr lang="en-US" altLang="zh-CN" sz="3200" b="1">
              <a:latin typeface="宋体" pitchFamily="2" charset="-122"/>
            </a:endParaRPr>
          </a:p>
          <a:p>
            <a:pPr>
              <a:lnSpc>
                <a:spcPct val="120000"/>
              </a:lnSpc>
            </a:pPr>
            <a:r>
              <a:rPr lang="zh-CN" altLang="en-US" sz="3200" b="1">
                <a:latin typeface="宋体" pitchFamily="2" charset="-122"/>
              </a:rPr>
              <a:t>舍己为人</a:t>
            </a:r>
          </a:p>
        </p:txBody>
      </p:sp>
      <p:sp>
        <p:nvSpPr>
          <p:cNvPr id="40971" name="文本框 19"/>
          <p:cNvSpPr txBox="1">
            <a:spLocks noChangeArrowheads="1"/>
          </p:cNvSpPr>
          <p:nvPr/>
        </p:nvSpPr>
        <p:spPr bwMode="auto">
          <a:xfrm>
            <a:off x="4424363" y="-547688"/>
            <a:ext cx="11842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a:endParaRPr lang="zh-CN" altLang="en-US" sz="1400" b="1">
              <a:solidFill>
                <a:srgbClr val="F2F2F2"/>
              </a:solidFill>
              <a:latin typeface="楷体" pitchFamily="49" charset="-122"/>
              <a:ea typeface="楷体" pitchFamily="49" charset="-122"/>
            </a:endParaRPr>
          </a:p>
        </p:txBody>
      </p:sp>
      <p:sp>
        <p:nvSpPr>
          <p:cNvPr id="40972" name="文本框 35"/>
          <p:cNvSpPr txBox="1">
            <a:spLocks noChangeArrowheads="1"/>
          </p:cNvSpPr>
          <p:nvPr/>
        </p:nvSpPr>
        <p:spPr bwMode="auto">
          <a:xfrm>
            <a:off x="-2243138" y="3013075"/>
            <a:ext cx="4032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a:endParaRPr lang="zh-CN" altLang="en-US" sz="1400" b="1">
              <a:solidFill>
                <a:srgbClr val="F2F2F2"/>
              </a:solidFill>
              <a:latin typeface="楷体" pitchFamily="49" charset="-122"/>
              <a:ea typeface="楷体" pitchFamily="49" charset="-122"/>
            </a:endParaRPr>
          </a:p>
        </p:txBody>
      </p:sp>
      <p:sp>
        <p:nvSpPr>
          <p:cNvPr id="40973" name="文本框 51"/>
          <p:cNvSpPr txBox="1">
            <a:spLocks noChangeArrowheads="1"/>
          </p:cNvSpPr>
          <p:nvPr/>
        </p:nvSpPr>
        <p:spPr bwMode="auto">
          <a:xfrm rot="-1160763">
            <a:off x="1747838" y="-414338"/>
            <a:ext cx="18415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endParaRPr lang="zh-CN" altLang="zh-CN" sz="500">
              <a:solidFill>
                <a:schemeClr val="bg1"/>
              </a:solidFill>
              <a:latin typeface="Arial" pitchFamily="34" charset="0"/>
            </a:endParaRPr>
          </a:p>
        </p:txBody>
      </p:sp>
      <p:sp>
        <p:nvSpPr>
          <p:cNvPr id="40974" name="文本框 50"/>
          <p:cNvSpPr txBox="1">
            <a:spLocks noChangeArrowheads="1"/>
          </p:cNvSpPr>
          <p:nvPr/>
        </p:nvSpPr>
        <p:spPr bwMode="auto">
          <a:xfrm rot="1480325">
            <a:off x="6357938" y="-515938"/>
            <a:ext cx="18415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endParaRPr lang="zh-CN" altLang="zh-CN" sz="500">
              <a:solidFill>
                <a:srgbClr val="F2F2F2"/>
              </a:solidFill>
              <a:latin typeface="Arial" pitchFamily="34" charset="0"/>
            </a:endParaRPr>
          </a:p>
        </p:txBody>
      </p:sp>
      <p:sp>
        <p:nvSpPr>
          <p:cNvPr id="40975" name="文本框 46"/>
          <p:cNvSpPr txBox="1">
            <a:spLocks noChangeArrowheads="1"/>
          </p:cNvSpPr>
          <p:nvPr/>
        </p:nvSpPr>
        <p:spPr bwMode="auto">
          <a:xfrm rot="-170103">
            <a:off x="-2235200" y="1736725"/>
            <a:ext cx="18415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endParaRPr lang="zh-CN" altLang="zh-CN" sz="500">
              <a:solidFill>
                <a:srgbClr val="F2F2F2"/>
              </a:solidFill>
              <a:latin typeface="Arial" pitchFamily="34" charset="0"/>
            </a:endParaRPr>
          </a:p>
        </p:txBody>
      </p:sp>
      <p:sp>
        <p:nvSpPr>
          <p:cNvPr id="40976" name="文本框 32"/>
          <p:cNvSpPr txBox="1">
            <a:spLocks noChangeArrowheads="1"/>
          </p:cNvSpPr>
          <p:nvPr/>
        </p:nvSpPr>
        <p:spPr bwMode="auto">
          <a:xfrm rot="-880739">
            <a:off x="-2289175" y="5562600"/>
            <a:ext cx="18415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endParaRPr lang="zh-CN" altLang="zh-CN" sz="500">
              <a:solidFill>
                <a:schemeClr val="bg1"/>
              </a:solidFill>
              <a:latin typeface="Arial" pitchFamily="34" charset="0"/>
            </a:endParaRPr>
          </a:p>
        </p:txBody>
      </p:sp>
      <p:sp>
        <p:nvSpPr>
          <p:cNvPr id="40977" name="文本框 47"/>
          <p:cNvSpPr txBox="1">
            <a:spLocks noChangeArrowheads="1"/>
          </p:cNvSpPr>
          <p:nvPr/>
        </p:nvSpPr>
        <p:spPr bwMode="auto">
          <a:xfrm rot="-3456638">
            <a:off x="11063288" y="5368925"/>
            <a:ext cx="18415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endParaRPr lang="zh-CN" altLang="zh-CN" sz="500">
              <a:solidFill>
                <a:srgbClr val="F2F2F2"/>
              </a:solidFill>
              <a:latin typeface="Arial" pitchFamily="34" charset="0"/>
            </a:endParaRPr>
          </a:p>
        </p:txBody>
      </p:sp>
      <p:sp>
        <p:nvSpPr>
          <p:cNvPr id="40978" name="文本框 45"/>
          <p:cNvSpPr txBox="1">
            <a:spLocks noChangeArrowheads="1"/>
          </p:cNvSpPr>
          <p:nvPr/>
        </p:nvSpPr>
        <p:spPr bwMode="auto">
          <a:xfrm rot="-4502722">
            <a:off x="11049001" y="2292350"/>
            <a:ext cx="18415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endParaRPr lang="zh-CN" altLang="zh-CN" sz="500">
              <a:solidFill>
                <a:srgbClr val="F2F2F2"/>
              </a:solidFill>
              <a:latin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anim calcmode="lin" valueType="num">
                                      <p:cBhvr>
                                        <p:cTn id="20" dur="1000" fill="hold"/>
                                        <p:tgtEl>
                                          <p:spTgt spid="7"/>
                                        </p:tgtEl>
                                        <p:attrNameLst>
                                          <p:attrName>ppt_x</p:attrName>
                                        </p:attrNameLst>
                                      </p:cBhvr>
                                      <p:tavLst>
                                        <p:tav tm="0">
                                          <p:val>
                                            <p:strVal val="#ppt_x"/>
                                          </p:val>
                                        </p:tav>
                                        <p:tav tm="100000">
                                          <p:val>
                                            <p:strVal val="#ppt_x"/>
                                          </p:val>
                                        </p:tav>
                                      </p:tavLst>
                                    </p:anim>
                                    <p:anim calcmode="lin" valueType="num">
                                      <p:cBhvr>
                                        <p:cTn id="21"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2" fill="hold" nodeType="clickPar">
                      <p:stCondLst>
                        <p:cond delay="indefinite"/>
                      </p:stCondLst>
                      <p:childTnLst>
                        <p:par>
                          <p:cTn id="23" fill="hold" nodeType="withGroup">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1000"/>
                                        <p:tgtEl>
                                          <p:spTgt spid="8"/>
                                        </p:tgtEl>
                                      </p:cBhvr>
                                    </p:animEffect>
                                    <p:anim calcmode="lin" valueType="num">
                                      <p:cBhvr>
                                        <p:cTn id="27" dur="1000" fill="hold"/>
                                        <p:tgtEl>
                                          <p:spTgt spid="8"/>
                                        </p:tgtEl>
                                        <p:attrNameLst>
                                          <p:attrName>ppt_x</p:attrName>
                                        </p:attrNameLst>
                                      </p:cBhvr>
                                      <p:tavLst>
                                        <p:tav tm="0">
                                          <p:val>
                                            <p:strVal val="#ppt_x"/>
                                          </p:val>
                                        </p:tav>
                                        <p:tav tm="100000">
                                          <p:val>
                                            <p:strVal val="#ppt_x"/>
                                          </p:val>
                                        </p:tav>
                                      </p:tavLst>
                                    </p:anim>
                                    <p:anim calcmode="lin" valueType="num">
                                      <p:cBhvr>
                                        <p:cTn id="28"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1000"/>
                                        <p:tgtEl>
                                          <p:spTgt spid="9"/>
                                        </p:tgtEl>
                                      </p:cBhvr>
                                    </p:animEffect>
                                    <p:anim calcmode="lin" valueType="num">
                                      <p:cBhvr>
                                        <p:cTn id="34" dur="1000" fill="hold"/>
                                        <p:tgtEl>
                                          <p:spTgt spid="9"/>
                                        </p:tgtEl>
                                        <p:attrNameLst>
                                          <p:attrName>ppt_x</p:attrName>
                                        </p:attrNameLst>
                                      </p:cBhvr>
                                      <p:tavLst>
                                        <p:tav tm="0">
                                          <p:val>
                                            <p:strVal val="#ppt_x"/>
                                          </p:val>
                                        </p:tav>
                                        <p:tav tm="100000">
                                          <p:val>
                                            <p:strVal val="#ppt_x"/>
                                          </p:val>
                                        </p:tav>
                                      </p:tavLst>
                                    </p:anim>
                                    <p:anim calcmode="lin" valueType="num">
                                      <p:cBhvr>
                                        <p:cTn id="35"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36" fill="hold" nodeType="clickPar">
                      <p:stCondLst>
                        <p:cond delay="indefinite"/>
                      </p:stCondLst>
                      <p:childTnLst>
                        <p:par>
                          <p:cTn id="37" fill="hold" nodeType="withGroup">
                            <p:stCondLst>
                              <p:cond delay="0"/>
                            </p:stCondLst>
                            <p:childTnLst>
                              <p:par>
                                <p:cTn id="38" presetID="22" presetClass="entr" presetSubtype="8" fill="hold" grpId="0" nodeType="click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wipe(left)">
                                      <p:cBhvr>
                                        <p:cTn id="40" dur="500"/>
                                        <p:tgtEl>
                                          <p:spTgt spid="10"/>
                                        </p:tgtEl>
                                      </p:cBhvr>
                                    </p:animEffect>
                                  </p:childTnLst>
                                </p:cTn>
                              </p:par>
                            </p:childTnLst>
                          </p:cTn>
                        </p:par>
                        <p:par>
                          <p:cTn id="41" fill="hold" nodeType="afterGroup">
                            <p:stCondLst>
                              <p:cond delay="500"/>
                            </p:stCondLst>
                            <p:childTnLst>
                              <p:par>
                                <p:cTn id="42" presetID="16" presetClass="entr" presetSubtype="42" fill="hold" grpId="0" nodeType="after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barn(outHorizontal)">
                                      <p:cBhvr>
                                        <p:cTn id="44"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P spid="8" grpId="0"/>
      <p:bldP spid="9" grpId="0"/>
      <p:bldP spid="10" grpId="0" animBg="1"/>
      <p:bldP spid="11"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0163" y="111125"/>
            <a:ext cx="2085975" cy="750888"/>
          </a:xfrm>
          <a:prstGeom prst="rect">
            <a:avLst/>
          </a:prstGeom>
        </p:spPr>
        <p:txBody>
          <a:bodyPr>
            <a:spAutoFit/>
          </a:bodyPr>
          <a:lstStyle/>
          <a:p>
            <a:pPr eaLnBrk="1" hangingPunct="1">
              <a:lnSpc>
                <a:spcPct val="120000"/>
              </a:lnSpc>
              <a:defRPr/>
            </a:pPr>
            <a:r>
              <a:rPr lang="zh-CN" altLang="en-US" sz="3600" b="1" dirty="0">
                <a:solidFill>
                  <a:srgbClr val="024B82"/>
                </a:solidFill>
                <a:latin typeface="+mn-ea"/>
                <a:ea typeface="+mn-ea"/>
              </a:rPr>
              <a:t>课堂小结</a:t>
            </a:r>
            <a:endParaRPr lang="en-US" altLang="zh-CN" sz="3600" b="1" dirty="0">
              <a:solidFill>
                <a:srgbClr val="024B82"/>
              </a:solidFill>
              <a:latin typeface="+mn-ea"/>
              <a:ea typeface="+mn-ea"/>
            </a:endParaRPr>
          </a:p>
        </p:txBody>
      </p:sp>
      <p:sp>
        <p:nvSpPr>
          <p:cNvPr id="2" name="矩形 1"/>
          <p:cNvSpPr/>
          <p:nvPr/>
        </p:nvSpPr>
        <p:spPr>
          <a:xfrm>
            <a:off x="971550" y="1058863"/>
            <a:ext cx="7561263" cy="3597275"/>
          </a:xfrm>
          <a:prstGeom prst="rect">
            <a:avLst/>
          </a:prstGeom>
        </p:spPr>
        <p:txBody>
          <a:bodyPr>
            <a:spAutoFit/>
          </a:bodyPr>
          <a:lstStyle/>
          <a:p>
            <a:pPr eaLnBrk="1" hangingPunct="1">
              <a:lnSpc>
                <a:spcPct val="120000"/>
              </a:lnSpc>
              <a:defRPr/>
            </a:pPr>
            <a:r>
              <a:rPr lang="zh-CN" altLang="en-US" sz="3200" b="1" dirty="0">
                <a:latin typeface="+mn-ea"/>
                <a:ea typeface="+mn-ea"/>
              </a:rPr>
              <a:t>    哈尔威船长在危急时刻完全忘记了自己，心里只有别人，这是一种无私的、高尚的精神，他的这种伟大精神必将为后人所敬仰！在生活中，我们也要做一个多为他人着想的人，这样才能让我们的生活更加和谐，更加美好！</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07950" y="117475"/>
            <a:ext cx="2085975" cy="750888"/>
          </a:xfrm>
          <a:prstGeom prst="rect">
            <a:avLst/>
          </a:prstGeom>
        </p:spPr>
        <p:txBody>
          <a:bodyPr>
            <a:spAutoFit/>
          </a:bodyPr>
          <a:lstStyle/>
          <a:p>
            <a:pPr eaLnBrk="1" hangingPunct="1">
              <a:lnSpc>
                <a:spcPct val="120000"/>
              </a:lnSpc>
              <a:defRPr/>
            </a:pPr>
            <a:r>
              <a:rPr lang="zh-CN" altLang="en-US" sz="3600" b="1" dirty="0">
                <a:solidFill>
                  <a:srgbClr val="024B82"/>
                </a:solidFill>
                <a:latin typeface="+mn-ea"/>
                <a:ea typeface="+mn-ea"/>
              </a:rPr>
              <a:t>随堂练习</a:t>
            </a:r>
            <a:endParaRPr lang="en-US" altLang="zh-CN" sz="3600" b="1" dirty="0">
              <a:solidFill>
                <a:srgbClr val="024B82"/>
              </a:solidFill>
              <a:latin typeface="+mn-ea"/>
              <a:ea typeface="+mn-ea"/>
            </a:endParaRPr>
          </a:p>
        </p:txBody>
      </p:sp>
      <p:sp>
        <p:nvSpPr>
          <p:cNvPr id="7" name="矩形 6"/>
          <p:cNvSpPr>
            <a:spLocks noChangeArrowheads="1"/>
          </p:cNvSpPr>
          <p:nvPr/>
        </p:nvSpPr>
        <p:spPr bwMode="auto">
          <a:xfrm>
            <a:off x="2097088" y="2341563"/>
            <a:ext cx="1439862" cy="67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lnSpc>
                <a:spcPct val="120000"/>
              </a:lnSpc>
            </a:pPr>
            <a:r>
              <a:rPr lang="zh-CN" altLang="en-US" sz="3200" b="1">
                <a:solidFill>
                  <a:srgbClr val="FF0000"/>
                </a:solidFill>
                <a:latin typeface="楷体" pitchFamily="49" charset="-122"/>
                <a:ea typeface="楷体" pitchFamily="49" charset="-122"/>
              </a:rPr>
              <a:t>窟  窿</a:t>
            </a:r>
            <a:r>
              <a:rPr lang="zh-CN" altLang="en-US" sz="3200" b="1">
                <a:solidFill>
                  <a:srgbClr val="000000"/>
                </a:solidFill>
                <a:latin typeface="楷体" pitchFamily="49" charset="-122"/>
                <a:ea typeface="楷体" pitchFamily="49" charset="-122"/>
              </a:rPr>
              <a:t>　</a:t>
            </a:r>
            <a:endParaRPr lang="en-US" altLang="zh-CN" sz="3200" b="1">
              <a:solidFill>
                <a:srgbClr val="000000"/>
              </a:solidFill>
              <a:latin typeface="楷体" pitchFamily="49" charset="-122"/>
              <a:ea typeface="楷体" pitchFamily="49" charset="-122"/>
            </a:endParaRPr>
          </a:p>
        </p:txBody>
      </p:sp>
      <p:grpSp>
        <p:nvGrpSpPr>
          <p:cNvPr id="48132" name="组合 11"/>
          <p:cNvGrpSpPr>
            <a:grpSpLocks/>
          </p:cNvGrpSpPr>
          <p:nvPr/>
        </p:nvGrpSpPr>
        <p:grpSpPr bwMode="auto">
          <a:xfrm>
            <a:off x="1117600" y="1131888"/>
            <a:ext cx="6908800" cy="3557587"/>
            <a:chOff x="468313" y="1058863"/>
            <a:chExt cx="6908781" cy="3557251"/>
          </a:xfrm>
        </p:grpSpPr>
        <p:sp>
          <p:nvSpPr>
            <p:cNvPr id="2" name="矩形 1"/>
            <p:cNvSpPr/>
            <p:nvPr/>
          </p:nvSpPr>
          <p:spPr bwMode="auto">
            <a:xfrm>
              <a:off x="468313" y="1058863"/>
              <a:ext cx="6408720" cy="676211"/>
            </a:xfrm>
            <a:prstGeom prst="rect">
              <a:avLst/>
            </a:prstGeom>
          </p:spPr>
          <p:txBody>
            <a:bodyPr>
              <a:spAutoFit/>
            </a:bodyPr>
            <a:lstStyle/>
            <a:p>
              <a:pPr eaLnBrk="1" hangingPunct="1">
                <a:lnSpc>
                  <a:spcPct val="120000"/>
                </a:lnSpc>
                <a:defRPr/>
              </a:pPr>
              <a:r>
                <a:rPr lang="zh-CN" altLang="en-US" sz="3200" b="1" dirty="0">
                  <a:latin typeface="+mn-ea"/>
                  <a:ea typeface="+mn-ea"/>
                </a:rPr>
                <a:t>一、看拼音，写词语。</a:t>
              </a:r>
              <a:endParaRPr lang="en-US" altLang="zh-CN" sz="3200" b="1" dirty="0">
                <a:latin typeface="+mn-ea"/>
                <a:ea typeface="+mn-ea"/>
              </a:endParaRPr>
            </a:p>
          </p:txBody>
        </p:sp>
        <p:grpSp>
          <p:nvGrpSpPr>
            <p:cNvPr id="48137" name="组合 10"/>
            <p:cNvGrpSpPr>
              <a:grpSpLocks/>
            </p:cNvGrpSpPr>
            <p:nvPr/>
          </p:nvGrpSpPr>
          <p:grpSpPr bwMode="auto">
            <a:xfrm>
              <a:off x="1042986" y="1663643"/>
              <a:ext cx="6334108" cy="2952471"/>
              <a:chOff x="1046204" y="1663643"/>
              <a:chExt cx="6334108" cy="2952471"/>
            </a:xfrm>
          </p:grpSpPr>
          <p:sp>
            <p:nvSpPr>
              <p:cNvPr id="4" name="矩形 3"/>
              <p:cNvSpPr/>
              <p:nvPr/>
            </p:nvSpPr>
            <p:spPr>
              <a:xfrm>
                <a:off x="1330366" y="1663643"/>
                <a:ext cx="6049946" cy="676211"/>
              </a:xfrm>
              <a:prstGeom prst="rect">
                <a:avLst/>
              </a:prstGeom>
            </p:spPr>
            <p:txBody>
              <a:bodyPr>
                <a:spAutoFit/>
              </a:bodyPr>
              <a:lstStyle/>
              <a:p>
                <a:pPr eaLnBrk="1" hangingPunct="1">
                  <a:lnSpc>
                    <a:spcPct val="120000"/>
                  </a:lnSpc>
                  <a:defRPr/>
                </a:pPr>
                <a:r>
                  <a:rPr lang="en-US" altLang="zh-CN" sz="3200" b="1" dirty="0" err="1">
                    <a:solidFill>
                      <a:srgbClr val="000000"/>
                    </a:solidFill>
                    <a:latin typeface="+mn-ea"/>
                    <a:ea typeface="+mn-ea"/>
                  </a:rPr>
                  <a:t>kū</a:t>
                </a:r>
                <a:r>
                  <a:rPr lang="en-US" altLang="zh-CN" sz="3200" b="1" dirty="0">
                    <a:solidFill>
                      <a:srgbClr val="000000"/>
                    </a:solidFill>
                    <a:latin typeface="+mn-ea"/>
                    <a:ea typeface="+mn-ea"/>
                  </a:rPr>
                  <a:t> </a:t>
                </a:r>
                <a:r>
                  <a:rPr lang="en-US" altLang="zh-CN" sz="3200" b="1" dirty="0" err="1">
                    <a:solidFill>
                      <a:srgbClr val="000000"/>
                    </a:solidFill>
                    <a:latin typeface="+mn-ea"/>
                    <a:ea typeface="+mn-ea"/>
                  </a:rPr>
                  <a:t>lonɡ</a:t>
                </a:r>
                <a:r>
                  <a:rPr lang="en-US" altLang="zh-CN" sz="3200" b="1" dirty="0">
                    <a:solidFill>
                      <a:srgbClr val="000000"/>
                    </a:solidFill>
                    <a:latin typeface="+mn-ea"/>
                    <a:ea typeface="+mn-ea"/>
                  </a:rPr>
                  <a:t>         </a:t>
                </a:r>
                <a:r>
                  <a:rPr lang="en-US" altLang="zh-CN" sz="3200" b="1" dirty="0" err="1">
                    <a:solidFill>
                      <a:srgbClr val="000000"/>
                    </a:solidFill>
                    <a:latin typeface="+mn-ea"/>
                    <a:ea typeface="+mn-ea"/>
                  </a:rPr>
                  <a:t>zhì</a:t>
                </a:r>
                <a:r>
                  <a:rPr lang="en-US" altLang="zh-CN" sz="3200" b="1" dirty="0">
                    <a:solidFill>
                      <a:srgbClr val="000000"/>
                    </a:solidFill>
                    <a:latin typeface="+mn-ea"/>
                    <a:ea typeface="+mn-ea"/>
                  </a:rPr>
                  <a:t> </a:t>
                </a:r>
                <a:r>
                  <a:rPr lang="en-US" altLang="zh-CN" sz="3200" b="1" dirty="0" err="1">
                    <a:solidFill>
                      <a:srgbClr val="000000"/>
                    </a:solidFill>
                    <a:latin typeface="+mn-ea"/>
                    <a:ea typeface="+mn-ea"/>
                  </a:rPr>
                  <a:t>xù</a:t>
                </a:r>
                <a:endParaRPr lang="en-US" altLang="zh-CN" sz="3200" b="1" dirty="0">
                  <a:solidFill>
                    <a:srgbClr val="000000"/>
                  </a:solidFill>
                  <a:latin typeface="+mn-ea"/>
                  <a:ea typeface="+mn-ea"/>
                </a:endParaRPr>
              </a:p>
            </p:txBody>
          </p:sp>
          <p:sp>
            <p:nvSpPr>
              <p:cNvPr id="5" name="矩形 4"/>
              <p:cNvSpPr/>
              <p:nvPr/>
            </p:nvSpPr>
            <p:spPr>
              <a:xfrm>
                <a:off x="1068429" y="2268424"/>
                <a:ext cx="2249482" cy="676211"/>
              </a:xfrm>
              <a:prstGeom prst="rect">
                <a:avLst/>
              </a:prstGeom>
            </p:spPr>
            <p:txBody>
              <a:bodyPr>
                <a:spAutoFit/>
              </a:bodyPr>
              <a:lstStyle/>
              <a:p>
                <a:pPr eaLnBrk="1" hangingPunct="1">
                  <a:lnSpc>
                    <a:spcPct val="120000"/>
                  </a:lnSpc>
                  <a:defRPr/>
                </a:pPr>
                <a:r>
                  <a:rPr lang="zh-CN" altLang="en-US" sz="3200" b="1" dirty="0">
                    <a:solidFill>
                      <a:srgbClr val="000000"/>
                    </a:solidFill>
                    <a:latin typeface="+mn-ea"/>
                    <a:ea typeface="+mn-ea"/>
                  </a:rPr>
                  <a:t>（      ）</a:t>
                </a:r>
                <a:endParaRPr lang="zh-CN" altLang="en-US" sz="3200" b="1" dirty="0">
                  <a:latin typeface="+mn-ea"/>
                  <a:ea typeface="+mn-ea"/>
                </a:endParaRPr>
              </a:p>
            </p:txBody>
          </p:sp>
          <p:sp>
            <p:nvSpPr>
              <p:cNvPr id="48140" name="矩形 5"/>
              <p:cNvSpPr>
                <a:spLocks noChangeArrowheads="1"/>
              </p:cNvSpPr>
              <p:nvPr/>
            </p:nvSpPr>
            <p:spPr bwMode="auto">
              <a:xfrm>
                <a:off x="1330366" y="3335123"/>
                <a:ext cx="6049946" cy="676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20000"/>
                  </a:lnSpc>
                </a:pPr>
                <a:r>
                  <a:rPr lang="en-US" altLang="zh-CN" sz="3200" b="1">
                    <a:solidFill>
                      <a:srgbClr val="000000"/>
                    </a:solidFill>
                    <a:latin typeface="宋体" pitchFamily="2" charset="-122"/>
                  </a:rPr>
                  <a:t>mí  màn         ɡǎnɡ wèi</a:t>
                </a:r>
              </a:p>
            </p:txBody>
          </p:sp>
          <p:sp>
            <p:nvSpPr>
              <p:cNvPr id="8" name="矩形 7"/>
              <p:cNvSpPr/>
              <p:nvPr/>
            </p:nvSpPr>
            <p:spPr>
              <a:xfrm>
                <a:off x="4257708" y="2268424"/>
                <a:ext cx="2249481" cy="676211"/>
              </a:xfrm>
              <a:prstGeom prst="rect">
                <a:avLst/>
              </a:prstGeom>
            </p:spPr>
            <p:txBody>
              <a:bodyPr>
                <a:spAutoFit/>
              </a:bodyPr>
              <a:lstStyle/>
              <a:p>
                <a:pPr eaLnBrk="1" hangingPunct="1">
                  <a:lnSpc>
                    <a:spcPct val="120000"/>
                  </a:lnSpc>
                  <a:defRPr/>
                </a:pPr>
                <a:r>
                  <a:rPr lang="zh-CN" altLang="en-US" sz="3200" b="1" dirty="0">
                    <a:solidFill>
                      <a:srgbClr val="000000"/>
                    </a:solidFill>
                    <a:latin typeface="+mn-ea"/>
                    <a:ea typeface="+mn-ea"/>
                  </a:rPr>
                  <a:t>（      ）</a:t>
                </a:r>
                <a:endParaRPr lang="zh-CN" altLang="en-US" sz="3200" b="1" dirty="0">
                  <a:latin typeface="+mn-ea"/>
                  <a:ea typeface="+mn-ea"/>
                </a:endParaRPr>
              </a:p>
            </p:txBody>
          </p:sp>
          <p:sp>
            <p:nvSpPr>
              <p:cNvPr id="9" name="矩形 8"/>
              <p:cNvSpPr/>
              <p:nvPr/>
            </p:nvSpPr>
            <p:spPr>
              <a:xfrm>
                <a:off x="1046204" y="3939903"/>
                <a:ext cx="2249482" cy="676211"/>
              </a:xfrm>
              <a:prstGeom prst="rect">
                <a:avLst/>
              </a:prstGeom>
            </p:spPr>
            <p:txBody>
              <a:bodyPr>
                <a:spAutoFit/>
              </a:bodyPr>
              <a:lstStyle/>
              <a:p>
                <a:pPr eaLnBrk="1" hangingPunct="1">
                  <a:lnSpc>
                    <a:spcPct val="120000"/>
                  </a:lnSpc>
                  <a:defRPr/>
                </a:pPr>
                <a:r>
                  <a:rPr lang="zh-CN" altLang="en-US" sz="3200" b="1" dirty="0">
                    <a:solidFill>
                      <a:srgbClr val="000000"/>
                    </a:solidFill>
                    <a:latin typeface="+mn-ea"/>
                    <a:ea typeface="+mn-ea"/>
                  </a:rPr>
                  <a:t>（      ）</a:t>
                </a:r>
                <a:endParaRPr lang="zh-CN" altLang="en-US" sz="3200" b="1" dirty="0">
                  <a:latin typeface="+mn-ea"/>
                  <a:ea typeface="+mn-ea"/>
                </a:endParaRPr>
              </a:p>
            </p:txBody>
          </p:sp>
          <p:sp>
            <p:nvSpPr>
              <p:cNvPr id="10" name="矩形 9"/>
              <p:cNvSpPr/>
              <p:nvPr/>
            </p:nvSpPr>
            <p:spPr>
              <a:xfrm>
                <a:off x="4235483" y="3939903"/>
                <a:ext cx="2249481" cy="676211"/>
              </a:xfrm>
              <a:prstGeom prst="rect">
                <a:avLst/>
              </a:prstGeom>
            </p:spPr>
            <p:txBody>
              <a:bodyPr>
                <a:spAutoFit/>
              </a:bodyPr>
              <a:lstStyle/>
              <a:p>
                <a:pPr eaLnBrk="1" hangingPunct="1">
                  <a:lnSpc>
                    <a:spcPct val="120000"/>
                  </a:lnSpc>
                  <a:defRPr/>
                </a:pPr>
                <a:r>
                  <a:rPr lang="zh-CN" altLang="en-US" sz="3200" b="1" dirty="0">
                    <a:solidFill>
                      <a:srgbClr val="000000"/>
                    </a:solidFill>
                    <a:latin typeface="+mn-ea"/>
                    <a:ea typeface="+mn-ea"/>
                  </a:rPr>
                  <a:t>（       ）</a:t>
                </a:r>
                <a:endParaRPr lang="zh-CN" altLang="en-US" sz="3200" b="1" dirty="0">
                  <a:latin typeface="+mn-ea"/>
                  <a:ea typeface="+mn-ea"/>
                </a:endParaRPr>
              </a:p>
            </p:txBody>
          </p:sp>
        </p:grpSp>
      </p:grpSp>
      <p:sp>
        <p:nvSpPr>
          <p:cNvPr id="13" name="矩形 12"/>
          <p:cNvSpPr>
            <a:spLocks noChangeArrowheads="1"/>
          </p:cNvSpPr>
          <p:nvPr/>
        </p:nvSpPr>
        <p:spPr bwMode="auto">
          <a:xfrm>
            <a:off x="5286375" y="2341563"/>
            <a:ext cx="1439863" cy="67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lnSpc>
                <a:spcPct val="120000"/>
              </a:lnSpc>
            </a:pPr>
            <a:r>
              <a:rPr lang="zh-CN" altLang="en-US" sz="3200" b="1">
                <a:solidFill>
                  <a:srgbClr val="FF0000"/>
                </a:solidFill>
                <a:latin typeface="楷体" pitchFamily="49" charset="-122"/>
                <a:ea typeface="楷体" pitchFamily="49" charset="-122"/>
              </a:rPr>
              <a:t>秩  序</a:t>
            </a:r>
            <a:endParaRPr lang="en-US" altLang="zh-CN" sz="3200" b="1">
              <a:solidFill>
                <a:srgbClr val="000000"/>
              </a:solidFill>
              <a:latin typeface="楷体" pitchFamily="49" charset="-122"/>
              <a:ea typeface="楷体" pitchFamily="49" charset="-122"/>
            </a:endParaRPr>
          </a:p>
        </p:txBody>
      </p:sp>
      <p:sp>
        <p:nvSpPr>
          <p:cNvPr id="14" name="矩形 13"/>
          <p:cNvSpPr>
            <a:spLocks noChangeArrowheads="1"/>
          </p:cNvSpPr>
          <p:nvPr/>
        </p:nvSpPr>
        <p:spPr bwMode="auto">
          <a:xfrm>
            <a:off x="2119313" y="4013200"/>
            <a:ext cx="1439862" cy="67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lnSpc>
                <a:spcPct val="120000"/>
              </a:lnSpc>
            </a:pPr>
            <a:r>
              <a:rPr lang="zh-CN" altLang="en-US" sz="3200" b="1">
                <a:solidFill>
                  <a:srgbClr val="FF0000"/>
                </a:solidFill>
                <a:latin typeface="楷体" pitchFamily="49" charset="-122"/>
                <a:ea typeface="楷体" pitchFamily="49" charset="-122"/>
              </a:rPr>
              <a:t>弥  漫</a:t>
            </a:r>
            <a:endParaRPr lang="en-US" altLang="zh-CN" sz="3200" b="1">
              <a:solidFill>
                <a:srgbClr val="000000"/>
              </a:solidFill>
              <a:latin typeface="楷体" pitchFamily="49" charset="-122"/>
              <a:ea typeface="楷体" pitchFamily="49" charset="-122"/>
            </a:endParaRPr>
          </a:p>
        </p:txBody>
      </p:sp>
      <p:sp>
        <p:nvSpPr>
          <p:cNvPr id="15" name="矩形 14"/>
          <p:cNvSpPr>
            <a:spLocks noChangeArrowheads="1"/>
          </p:cNvSpPr>
          <p:nvPr/>
        </p:nvSpPr>
        <p:spPr bwMode="auto">
          <a:xfrm>
            <a:off x="5407025" y="3960813"/>
            <a:ext cx="1439863" cy="67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lnSpc>
                <a:spcPct val="120000"/>
              </a:lnSpc>
            </a:pPr>
            <a:r>
              <a:rPr lang="zh-CN" altLang="en-US" sz="3200" b="1">
                <a:solidFill>
                  <a:srgbClr val="FF0000"/>
                </a:solidFill>
                <a:latin typeface="楷体" pitchFamily="49" charset="-122"/>
                <a:ea typeface="楷体" pitchFamily="49" charset="-122"/>
              </a:rPr>
              <a:t>岗  位</a:t>
            </a:r>
            <a:endParaRPr lang="zh-CN" altLang="en-US" sz="3200" b="1">
              <a:latin typeface="楷体" pitchFamily="49" charset="-122"/>
              <a:ea typeface="楷体"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barn(inVertical)">
                                      <p:cBhvr>
                                        <p:cTn id="12" dur="500"/>
                                        <p:tgtEl>
                                          <p:spTgt spid="13"/>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barn(inVertical)">
                                      <p:cBhvr>
                                        <p:cTn id="17" dur="500"/>
                                        <p:tgtEl>
                                          <p:spTgt spid="14"/>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barn(inVertical)">
                                      <p:cBhvr>
                                        <p:cTn id="2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3" grpId="0"/>
      <p:bldP spid="14" grpId="0"/>
      <p:bldP spid="15"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154" name="组合 3"/>
          <p:cNvGrpSpPr>
            <a:grpSpLocks/>
          </p:cNvGrpSpPr>
          <p:nvPr/>
        </p:nvGrpSpPr>
        <p:grpSpPr bwMode="auto">
          <a:xfrm>
            <a:off x="468313" y="627063"/>
            <a:ext cx="8316912" cy="4200525"/>
            <a:chOff x="467544" y="627063"/>
            <a:chExt cx="8317234" cy="4200622"/>
          </a:xfrm>
        </p:grpSpPr>
        <p:sp>
          <p:nvSpPr>
            <p:cNvPr id="2" name="矩形 1"/>
            <p:cNvSpPr/>
            <p:nvPr/>
          </p:nvSpPr>
          <p:spPr>
            <a:xfrm>
              <a:off x="467544" y="627063"/>
              <a:ext cx="8064812" cy="676291"/>
            </a:xfrm>
            <a:prstGeom prst="rect">
              <a:avLst/>
            </a:prstGeom>
          </p:spPr>
          <p:txBody>
            <a:bodyPr>
              <a:spAutoFit/>
            </a:bodyPr>
            <a:lstStyle/>
            <a:p>
              <a:pPr eaLnBrk="1" hangingPunct="1">
                <a:lnSpc>
                  <a:spcPct val="120000"/>
                </a:lnSpc>
                <a:defRPr/>
              </a:pPr>
              <a:r>
                <a:rPr lang="zh-CN" altLang="en-US" sz="3200" b="1" dirty="0">
                  <a:latin typeface="+mn-ea"/>
                  <a:ea typeface="+mn-ea"/>
                </a:rPr>
                <a:t>二、品读句子，回答问题。</a:t>
              </a:r>
              <a:endParaRPr lang="en-US" altLang="zh-CN" sz="3200" b="1" dirty="0">
                <a:latin typeface="+mn-ea"/>
                <a:ea typeface="+mn-ea"/>
              </a:endParaRPr>
            </a:p>
          </p:txBody>
        </p:sp>
        <p:sp>
          <p:nvSpPr>
            <p:cNvPr id="49169" name="矩形 2"/>
            <p:cNvSpPr>
              <a:spLocks noChangeArrowheads="1"/>
            </p:cNvSpPr>
            <p:nvPr/>
          </p:nvSpPr>
          <p:spPr bwMode="auto">
            <a:xfrm>
              <a:off x="1223223" y="1203339"/>
              <a:ext cx="7561555" cy="1260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20000"/>
                </a:lnSpc>
              </a:pPr>
              <a:r>
                <a:rPr lang="zh-CN" altLang="en-US" sz="3200" b="1">
                  <a:latin typeface="楷体" pitchFamily="49" charset="-122"/>
                  <a:ea typeface="楷体" pitchFamily="49" charset="-122"/>
                </a:rPr>
                <a:t>    一刹那间，男人、女人、小孩，所有的人都奔到甲板上。</a:t>
              </a:r>
              <a:endParaRPr lang="en-US" altLang="zh-CN" sz="3200" b="1">
                <a:latin typeface="楷体" pitchFamily="49" charset="-122"/>
                <a:ea typeface="楷体" pitchFamily="49" charset="-122"/>
              </a:endParaRPr>
            </a:p>
          </p:txBody>
        </p:sp>
        <p:sp>
          <p:nvSpPr>
            <p:cNvPr id="49170" name="矩形 6"/>
            <p:cNvSpPr>
              <a:spLocks noChangeArrowheads="1"/>
            </p:cNvSpPr>
            <p:nvPr/>
          </p:nvSpPr>
          <p:spPr bwMode="auto">
            <a:xfrm>
              <a:off x="1223223" y="2398754"/>
              <a:ext cx="7561555" cy="24289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20000"/>
                </a:lnSpc>
              </a:pPr>
              <a:r>
                <a:rPr lang="zh-CN" altLang="en-US" sz="3200" b="1">
                  <a:latin typeface="楷体" pitchFamily="49" charset="-122"/>
                  <a:ea typeface="楷体" pitchFamily="49" charset="-122"/>
                </a:rPr>
                <a:t>    “一刹那间”写出</a:t>
              </a:r>
              <a:r>
                <a:rPr lang="en-US" altLang="zh-CN" sz="3200" b="1">
                  <a:latin typeface="楷体" pitchFamily="49" charset="-122"/>
                  <a:ea typeface="楷体" pitchFamily="49" charset="-122"/>
                </a:rPr>
                <a:t>________</a:t>
              </a:r>
              <a:r>
                <a:rPr lang="zh-CN" altLang="en-US" sz="3200" b="1">
                  <a:latin typeface="楷体" pitchFamily="49" charset="-122"/>
                  <a:ea typeface="楷体" pitchFamily="49" charset="-122"/>
                </a:rPr>
                <a:t>，“</a:t>
              </a:r>
              <a:r>
                <a:rPr lang="en-US" altLang="zh-CN" sz="3200" b="1">
                  <a:latin typeface="楷体" pitchFamily="49" charset="-122"/>
                  <a:ea typeface="楷体" pitchFamily="49" charset="-122"/>
                </a:rPr>
                <a:t>____</a:t>
              </a:r>
            </a:p>
            <a:p>
              <a:pPr eaLnBrk="1" hangingPunct="1">
                <a:lnSpc>
                  <a:spcPct val="120000"/>
                </a:lnSpc>
              </a:pPr>
              <a:r>
                <a:rPr lang="en-US" altLang="zh-CN" sz="3200" b="1">
                  <a:latin typeface="楷体" pitchFamily="49" charset="-122"/>
                  <a:ea typeface="楷体" pitchFamily="49" charset="-122"/>
                </a:rPr>
                <a:t>____</a:t>
              </a:r>
              <a:r>
                <a:rPr lang="zh-CN" altLang="en-US" sz="3200" b="1">
                  <a:latin typeface="楷体" pitchFamily="49" charset="-122"/>
                  <a:ea typeface="楷体" pitchFamily="49" charset="-122"/>
                </a:rPr>
                <a:t>”写人多而乱，</a:t>
              </a:r>
              <a:r>
                <a:rPr lang="en-US" altLang="zh-CN" sz="3200" b="1">
                  <a:latin typeface="楷体" pitchFamily="49" charset="-122"/>
                  <a:ea typeface="楷体" pitchFamily="49" charset="-122"/>
                </a:rPr>
                <a:t>“____</a:t>
              </a:r>
              <a:r>
                <a:rPr lang="zh-CN" altLang="en-US" sz="3200" b="1">
                  <a:latin typeface="楷体" pitchFamily="49" charset="-122"/>
                  <a:ea typeface="楷体" pitchFamily="49" charset="-122"/>
                </a:rPr>
                <a:t>”字写出了人们的慌乱。这里写混乱的场面是为了衬托哈尔威船长的</a:t>
              </a:r>
              <a:r>
                <a:rPr lang="en-US" altLang="zh-CN" sz="3200" b="1">
                  <a:latin typeface="楷体" pitchFamily="49" charset="-122"/>
                  <a:ea typeface="楷体" pitchFamily="49" charset="-122"/>
                </a:rPr>
                <a:t>__________</a:t>
              </a:r>
              <a:r>
                <a:rPr lang="zh-CN" altLang="en-US" sz="3200" b="1">
                  <a:latin typeface="楷体" pitchFamily="49" charset="-122"/>
                  <a:ea typeface="楷体" pitchFamily="49" charset="-122"/>
                </a:rPr>
                <a:t>。</a:t>
              </a:r>
            </a:p>
          </p:txBody>
        </p:sp>
      </p:grpSp>
      <p:sp>
        <p:nvSpPr>
          <p:cNvPr id="8" name="矩形 7"/>
          <p:cNvSpPr>
            <a:spLocks noChangeArrowheads="1"/>
          </p:cNvSpPr>
          <p:nvPr/>
        </p:nvSpPr>
        <p:spPr bwMode="auto">
          <a:xfrm>
            <a:off x="5472113" y="2327275"/>
            <a:ext cx="1584325" cy="67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20000"/>
              </a:lnSpc>
            </a:pPr>
            <a:r>
              <a:rPr lang="zh-CN" altLang="en-US" sz="3200" b="1">
                <a:solidFill>
                  <a:srgbClr val="FF0000"/>
                </a:solidFill>
                <a:latin typeface="楷体" pitchFamily="49" charset="-122"/>
                <a:ea typeface="楷体" pitchFamily="49" charset="-122"/>
              </a:rPr>
              <a:t>时间短</a:t>
            </a:r>
          </a:p>
        </p:txBody>
      </p:sp>
      <p:sp>
        <p:nvSpPr>
          <p:cNvPr id="10" name="矩形 9"/>
          <p:cNvSpPr>
            <a:spLocks noChangeArrowheads="1"/>
          </p:cNvSpPr>
          <p:nvPr/>
        </p:nvSpPr>
        <p:spPr bwMode="auto">
          <a:xfrm>
            <a:off x="7785100" y="2354263"/>
            <a:ext cx="1250950" cy="67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20000"/>
              </a:lnSpc>
            </a:pPr>
            <a:r>
              <a:rPr lang="zh-CN" altLang="en-US" sz="3200" b="1">
                <a:solidFill>
                  <a:srgbClr val="FF0000"/>
                </a:solidFill>
                <a:latin typeface="楷体" pitchFamily="49" charset="-122"/>
                <a:ea typeface="楷体" pitchFamily="49" charset="-122"/>
              </a:rPr>
              <a:t>所有</a:t>
            </a:r>
          </a:p>
        </p:txBody>
      </p:sp>
      <p:sp>
        <p:nvSpPr>
          <p:cNvPr id="11" name="矩形 10"/>
          <p:cNvSpPr>
            <a:spLocks noChangeArrowheads="1"/>
          </p:cNvSpPr>
          <p:nvPr/>
        </p:nvSpPr>
        <p:spPr bwMode="auto">
          <a:xfrm>
            <a:off x="5545138" y="2960688"/>
            <a:ext cx="792162" cy="67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20000"/>
              </a:lnSpc>
            </a:pPr>
            <a:r>
              <a:rPr lang="zh-CN" altLang="en-US" sz="3200" b="1">
                <a:solidFill>
                  <a:srgbClr val="FF0000"/>
                </a:solidFill>
                <a:latin typeface="楷体" pitchFamily="49" charset="-122"/>
                <a:ea typeface="楷体" pitchFamily="49" charset="-122"/>
              </a:rPr>
              <a:t>奔</a:t>
            </a:r>
          </a:p>
        </p:txBody>
      </p:sp>
      <p:sp>
        <p:nvSpPr>
          <p:cNvPr id="12" name="矩形 11"/>
          <p:cNvSpPr>
            <a:spLocks noChangeArrowheads="1"/>
          </p:cNvSpPr>
          <p:nvPr/>
        </p:nvSpPr>
        <p:spPr bwMode="auto">
          <a:xfrm>
            <a:off x="3887788" y="4081463"/>
            <a:ext cx="2449512" cy="67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20000"/>
              </a:lnSpc>
            </a:pPr>
            <a:r>
              <a:rPr lang="zh-CN" altLang="en-US" sz="3200" b="1">
                <a:solidFill>
                  <a:srgbClr val="FF0000"/>
                </a:solidFill>
                <a:latin typeface="楷体" pitchFamily="49" charset="-122"/>
                <a:ea typeface="楷体" pitchFamily="49" charset="-122"/>
              </a:rPr>
              <a:t>镇定自若</a:t>
            </a:r>
          </a:p>
        </p:txBody>
      </p:sp>
      <p:sp>
        <p:nvSpPr>
          <p:cNvPr id="13" name="矩形 12"/>
          <p:cNvSpPr>
            <a:spLocks noChangeArrowheads="1"/>
          </p:cNvSpPr>
          <p:nvPr/>
        </p:nvSpPr>
        <p:spPr bwMode="auto">
          <a:xfrm>
            <a:off x="1258888" y="2925763"/>
            <a:ext cx="1117600" cy="67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20000"/>
              </a:lnSpc>
            </a:pPr>
            <a:r>
              <a:rPr lang="zh-CN" altLang="en-US" sz="3200" b="1">
                <a:solidFill>
                  <a:srgbClr val="FF0000"/>
                </a:solidFill>
                <a:latin typeface="楷体" pitchFamily="49" charset="-122"/>
                <a:ea typeface="楷体" pitchFamily="49" charset="-122"/>
              </a:rPr>
              <a:t>的人</a:t>
            </a:r>
          </a:p>
        </p:txBody>
      </p:sp>
      <p:sp>
        <p:nvSpPr>
          <p:cNvPr id="49160" name="文本框 19"/>
          <p:cNvSpPr txBox="1">
            <a:spLocks noChangeArrowheads="1"/>
          </p:cNvSpPr>
          <p:nvPr/>
        </p:nvSpPr>
        <p:spPr bwMode="auto">
          <a:xfrm>
            <a:off x="4424363" y="-547688"/>
            <a:ext cx="11842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a:endParaRPr lang="zh-CN" altLang="en-US" sz="1400" b="1">
              <a:solidFill>
                <a:srgbClr val="F2F2F2"/>
              </a:solidFill>
              <a:latin typeface="楷体" pitchFamily="49" charset="-122"/>
              <a:ea typeface="楷体" pitchFamily="49" charset="-122"/>
            </a:endParaRPr>
          </a:p>
        </p:txBody>
      </p:sp>
      <p:sp>
        <p:nvSpPr>
          <p:cNvPr id="49161" name="文本框 35"/>
          <p:cNvSpPr txBox="1">
            <a:spLocks noChangeArrowheads="1"/>
          </p:cNvSpPr>
          <p:nvPr/>
        </p:nvSpPr>
        <p:spPr bwMode="auto">
          <a:xfrm>
            <a:off x="-2243138" y="3013075"/>
            <a:ext cx="4032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a:endParaRPr lang="zh-CN" altLang="en-US" sz="1400" b="1">
              <a:solidFill>
                <a:srgbClr val="F2F2F2"/>
              </a:solidFill>
              <a:latin typeface="楷体" pitchFamily="49" charset="-122"/>
              <a:ea typeface="楷体" pitchFamily="49" charset="-122"/>
            </a:endParaRPr>
          </a:p>
        </p:txBody>
      </p:sp>
      <p:sp>
        <p:nvSpPr>
          <p:cNvPr id="49162" name="文本框 51"/>
          <p:cNvSpPr txBox="1">
            <a:spLocks noChangeArrowheads="1"/>
          </p:cNvSpPr>
          <p:nvPr/>
        </p:nvSpPr>
        <p:spPr bwMode="auto">
          <a:xfrm rot="-1160763">
            <a:off x="1747838" y="-414338"/>
            <a:ext cx="18415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endParaRPr lang="zh-CN" altLang="zh-CN" sz="500">
              <a:solidFill>
                <a:schemeClr val="bg1"/>
              </a:solidFill>
              <a:latin typeface="Arial" pitchFamily="34" charset="0"/>
            </a:endParaRPr>
          </a:p>
        </p:txBody>
      </p:sp>
      <p:sp>
        <p:nvSpPr>
          <p:cNvPr id="49163" name="文本框 50"/>
          <p:cNvSpPr txBox="1">
            <a:spLocks noChangeArrowheads="1"/>
          </p:cNvSpPr>
          <p:nvPr/>
        </p:nvSpPr>
        <p:spPr bwMode="auto">
          <a:xfrm rot="1480325">
            <a:off x="6357938" y="-515938"/>
            <a:ext cx="18415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endParaRPr lang="zh-CN" altLang="zh-CN" sz="500">
              <a:solidFill>
                <a:srgbClr val="F2F2F2"/>
              </a:solidFill>
              <a:latin typeface="Arial" pitchFamily="34" charset="0"/>
            </a:endParaRPr>
          </a:p>
        </p:txBody>
      </p:sp>
      <p:sp>
        <p:nvSpPr>
          <p:cNvPr id="49164" name="文本框 46"/>
          <p:cNvSpPr txBox="1">
            <a:spLocks noChangeArrowheads="1"/>
          </p:cNvSpPr>
          <p:nvPr/>
        </p:nvSpPr>
        <p:spPr bwMode="auto">
          <a:xfrm rot="-170103">
            <a:off x="-2235200" y="1736725"/>
            <a:ext cx="18415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endParaRPr lang="zh-CN" altLang="zh-CN" sz="500">
              <a:solidFill>
                <a:srgbClr val="F2F2F2"/>
              </a:solidFill>
              <a:latin typeface="Arial" pitchFamily="34" charset="0"/>
            </a:endParaRPr>
          </a:p>
        </p:txBody>
      </p:sp>
      <p:sp>
        <p:nvSpPr>
          <p:cNvPr id="49165" name="文本框 32"/>
          <p:cNvSpPr txBox="1">
            <a:spLocks noChangeArrowheads="1"/>
          </p:cNvSpPr>
          <p:nvPr/>
        </p:nvSpPr>
        <p:spPr bwMode="auto">
          <a:xfrm rot="-880739">
            <a:off x="-2289175" y="5562600"/>
            <a:ext cx="18415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endParaRPr lang="zh-CN" altLang="zh-CN" sz="500">
              <a:solidFill>
                <a:schemeClr val="bg1"/>
              </a:solidFill>
              <a:latin typeface="Arial" pitchFamily="34" charset="0"/>
            </a:endParaRPr>
          </a:p>
        </p:txBody>
      </p:sp>
      <p:sp>
        <p:nvSpPr>
          <p:cNvPr id="49166" name="文本框 47"/>
          <p:cNvSpPr txBox="1">
            <a:spLocks noChangeArrowheads="1"/>
          </p:cNvSpPr>
          <p:nvPr/>
        </p:nvSpPr>
        <p:spPr bwMode="auto">
          <a:xfrm rot="-3456638">
            <a:off x="11063288" y="5368925"/>
            <a:ext cx="18415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endParaRPr lang="zh-CN" altLang="zh-CN" sz="500">
              <a:solidFill>
                <a:srgbClr val="F2F2F2"/>
              </a:solidFill>
              <a:latin typeface="Arial" pitchFamily="34" charset="0"/>
            </a:endParaRPr>
          </a:p>
        </p:txBody>
      </p:sp>
      <p:sp>
        <p:nvSpPr>
          <p:cNvPr id="49167" name="文本框 45"/>
          <p:cNvSpPr txBox="1">
            <a:spLocks noChangeArrowheads="1"/>
          </p:cNvSpPr>
          <p:nvPr/>
        </p:nvSpPr>
        <p:spPr bwMode="auto">
          <a:xfrm rot="-4502722">
            <a:off x="11049001" y="2292350"/>
            <a:ext cx="18415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endParaRPr lang="zh-CN" altLang="zh-CN" sz="500">
              <a:solidFill>
                <a:srgbClr val="F2F2F2"/>
              </a:solidFill>
              <a:latin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down)">
                                      <p:cBhvr>
                                        <p:cTn id="12" dur="500"/>
                                        <p:tgtEl>
                                          <p:spTgt spid="10"/>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down)">
                                      <p:cBhvr>
                                        <p:cTn id="15" dur="500"/>
                                        <p:tgtEl>
                                          <p:spTgt spid="13"/>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wipe(down)">
                                      <p:cBhvr>
                                        <p:cTn id="20" dur="500"/>
                                        <p:tgtEl>
                                          <p:spTgt spid="11"/>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22" presetClass="entr" presetSubtype="4" fill="hold" grpId="0" nodeType="click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wipe(down)">
                                      <p:cBhvr>
                                        <p:cTn id="2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11" grpId="0"/>
      <p:bldP spid="12" grpId="0"/>
      <p:bldP spid="13"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50825" y="771525"/>
            <a:ext cx="8066088" cy="676275"/>
          </a:xfrm>
          <a:prstGeom prst="rect">
            <a:avLst/>
          </a:prstGeom>
        </p:spPr>
        <p:txBody>
          <a:bodyPr>
            <a:spAutoFit/>
          </a:bodyPr>
          <a:lstStyle/>
          <a:p>
            <a:pPr eaLnBrk="1" hangingPunct="1">
              <a:lnSpc>
                <a:spcPct val="120000"/>
              </a:lnSpc>
              <a:defRPr/>
            </a:pPr>
            <a:r>
              <a:rPr lang="zh-CN" altLang="en-US" sz="3200" b="1" dirty="0">
                <a:latin typeface="+mn-ea"/>
                <a:ea typeface="+mn-ea"/>
              </a:rPr>
              <a:t>三、课外阅读。</a:t>
            </a:r>
            <a:endParaRPr lang="en-US" altLang="zh-CN" sz="3200" b="1" dirty="0">
              <a:latin typeface="+mn-ea"/>
              <a:ea typeface="+mn-ea"/>
            </a:endParaRPr>
          </a:p>
        </p:txBody>
      </p:sp>
      <p:sp>
        <p:nvSpPr>
          <p:cNvPr id="3" name="矩形 2"/>
          <p:cNvSpPr/>
          <p:nvPr/>
        </p:nvSpPr>
        <p:spPr>
          <a:xfrm>
            <a:off x="1042988" y="1635125"/>
            <a:ext cx="7813675" cy="2625725"/>
          </a:xfrm>
          <a:prstGeom prst="rect">
            <a:avLst/>
          </a:prstGeom>
        </p:spPr>
        <p:txBody>
          <a:bodyPr>
            <a:spAutoFit/>
          </a:bodyPr>
          <a:lstStyle/>
          <a:p>
            <a:pPr marL="457200" indent="-457200" eaLnBrk="1" hangingPunct="1">
              <a:lnSpc>
                <a:spcPct val="130000"/>
              </a:lnSpc>
              <a:buFont typeface="Wingdings" panose="05000000000000000000" pitchFamily="2" charset="2"/>
              <a:buChar char="u"/>
              <a:defRPr/>
            </a:pPr>
            <a:r>
              <a:rPr lang="zh-CN" altLang="en-US" sz="3200" b="1" dirty="0">
                <a:latin typeface="楷体" panose="02010609060101010101" pitchFamily="49" charset="-122"/>
                <a:ea typeface="楷体" panose="02010609060101010101" pitchFamily="49" charset="-122"/>
              </a:rPr>
              <a:t>位卑未敢忘忧国。</a:t>
            </a:r>
            <a:endParaRPr lang="en-US" altLang="zh-CN" sz="3200" b="1" dirty="0">
              <a:latin typeface="楷体" panose="02010609060101010101" pitchFamily="49" charset="-122"/>
              <a:ea typeface="楷体" panose="02010609060101010101" pitchFamily="49" charset="-122"/>
            </a:endParaRPr>
          </a:p>
          <a:p>
            <a:pPr eaLnBrk="1" hangingPunct="1">
              <a:lnSpc>
                <a:spcPct val="130000"/>
              </a:lnSpc>
              <a:defRPr/>
            </a:pPr>
            <a:r>
              <a:rPr lang="en-US" altLang="zh-CN" sz="3200" b="1" dirty="0">
                <a:latin typeface="楷体" panose="02010609060101010101" pitchFamily="49" charset="-122"/>
                <a:ea typeface="楷体" panose="02010609060101010101" pitchFamily="49" charset="-122"/>
              </a:rPr>
              <a:t>                 ——</a:t>
            </a:r>
            <a:r>
              <a:rPr lang="zh-CN" altLang="en-US" sz="3200" b="1" dirty="0">
                <a:latin typeface="楷体" panose="02010609060101010101" pitchFamily="49" charset="-122"/>
                <a:ea typeface="楷体" panose="02010609060101010101" pitchFamily="49" charset="-122"/>
              </a:rPr>
              <a:t>陆游</a:t>
            </a:r>
            <a:r>
              <a:rPr lang="en-US" altLang="zh-CN" sz="3200" b="1" dirty="0">
                <a:latin typeface="楷体" panose="02010609060101010101" pitchFamily="49" charset="-122"/>
                <a:ea typeface="楷体" panose="02010609060101010101" pitchFamily="49" charset="-122"/>
              </a:rPr>
              <a:t>《</a:t>
            </a:r>
            <a:r>
              <a:rPr lang="zh-CN" altLang="en-US" sz="3200" b="1" dirty="0">
                <a:latin typeface="楷体" panose="02010609060101010101" pitchFamily="49" charset="-122"/>
                <a:ea typeface="楷体" panose="02010609060101010101" pitchFamily="49" charset="-122"/>
              </a:rPr>
              <a:t>病起书怀</a:t>
            </a:r>
            <a:r>
              <a:rPr lang="en-US" altLang="zh-CN" sz="3200" b="1" dirty="0">
                <a:latin typeface="楷体" panose="02010609060101010101" pitchFamily="49" charset="-122"/>
                <a:ea typeface="楷体" panose="02010609060101010101" pitchFamily="49" charset="-122"/>
              </a:rPr>
              <a:t>》</a:t>
            </a:r>
          </a:p>
          <a:p>
            <a:pPr marL="457200" indent="-457200" eaLnBrk="1" hangingPunct="1">
              <a:lnSpc>
                <a:spcPct val="130000"/>
              </a:lnSpc>
              <a:buFont typeface="Wingdings" panose="05000000000000000000" pitchFamily="2" charset="2"/>
              <a:buChar char="u"/>
              <a:defRPr/>
            </a:pPr>
            <a:r>
              <a:rPr lang="zh-CN" altLang="en-US" sz="3200" b="1" dirty="0">
                <a:latin typeface="楷体" panose="02010609060101010101" pitchFamily="49" charset="-122"/>
                <a:ea typeface="楷体" panose="02010609060101010101" pitchFamily="49" charset="-122"/>
              </a:rPr>
              <a:t>处其位而不履其事，则乱也。</a:t>
            </a:r>
            <a:endParaRPr lang="en-US" altLang="zh-CN" sz="3200" b="1" dirty="0">
              <a:latin typeface="楷体" panose="02010609060101010101" pitchFamily="49" charset="-122"/>
              <a:ea typeface="楷体" panose="02010609060101010101" pitchFamily="49" charset="-122"/>
            </a:endParaRPr>
          </a:p>
          <a:p>
            <a:pPr eaLnBrk="1" hangingPunct="1">
              <a:lnSpc>
                <a:spcPct val="130000"/>
              </a:lnSpc>
              <a:defRPr/>
            </a:pPr>
            <a:r>
              <a:rPr lang="en-US" altLang="zh-CN" sz="3200" b="1" dirty="0">
                <a:latin typeface="楷体" panose="02010609060101010101" pitchFamily="49" charset="-122"/>
                <a:ea typeface="楷体" panose="02010609060101010101" pitchFamily="49" charset="-122"/>
              </a:rPr>
              <a:t>                 ——《</a:t>
            </a:r>
            <a:r>
              <a:rPr lang="zh-CN" altLang="en-US" sz="3200" b="1" dirty="0">
                <a:latin typeface="楷体" panose="02010609060101010101" pitchFamily="49" charset="-122"/>
                <a:ea typeface="楷体" panose="02010609060101010101" pitchFamily="49" charset="-122"/>
              </a:rPr>
              <a:t>礼记</a:t>
            </a:r>
            <a:r>
              <a:rPr lang="en-US" altLang="zh-CN" sz="3200" b="1" dirty="0">
                <a:latin typeface="楷体" panose="02010609060101010101" pitchFamily="49" charset="-122"/>
                <a:ea typeface="楷体" panose="02010609060101010101" pitchFamily="49" charset="-122"/>
              </a:rPr>
              <a:t>·</a:t>
            </a:r>
            <a:r>
              <a:rPr lang="zh-CN" altLang="en-US" sz="3200" b="1" dirty="0">
                <a:latin typeface="楷体" panose="02010609060101010101" pitchFamily="49" charset="-122"/>
                <a:ea typeface="楷体" panose="02010609060101010101" pitchFamily="49" charset="-122"/>
              </a:rPr>
              <a:t>表记</a:t>
            </a:r>
            <a:r>
              <a:rPr lang="en-US" altLang="zh-CN" sz="3200" b="1" dirty="0">
                <a:latin typeface="楷体" panose="02010609060101010101" pitchFamily="49" charset="-122"/>
                <a:ea typeface="楷体" panose="02010609060101010101" pitchFamily="49" charset="-122"/>
              </a:rPr>
              <a: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55650" y="987425"/>
            <a:ext cx="7813675" cy="3892550"/>
          </a:xfrm>
          <a:prstGeom prst="rect">
            <a:avLst/>
          </a:prstGeom>
        </p:spPr>
        <p:txBody>
          <a:bodyPr>
            <a:spAutoFit/>
          </a:bodyPr>
          <a:lstStyle/>
          <a:p>
            <a:pPr marL="457200" indent="-457200" eaLnBrk="1" hangingPunct="1">
              <a:lnSpc>
                <a:spcPct val="130000"/>
              </a:lnSpc>
              <a:buFont typeface="Wingdings" panose="05000000000000000000" pitchFamily="2" charset="2"/>
              <a:buChar char="u"/>
              <a:defRPr/>
            </a:pPr>
            <a:r>
              <a:rPr lang="zh-CN" altLang="en-US" sz="3200" b="1" dirty="0">
                <a:latin typeface="楷体" panose="02010609060101010101" pitchFamily="49" charset="-122"/>
                <a:ea typeface="楷体" panose="02010609060101010101" pitchFamily="49" charset="-122"/>
              </a:rPr>
              <a:t>鞠躬尽瘁，死而后已。</a:t>
            </a:r>
            <a:endParaRPr lang="en-US" altLang="zh-CN" sz="3200" b="1" dirty="0">
              <a:latin typeface="楷体" panose="02010609060101010101" pitchFamily="49" charset="-122"/>
              <a:ea typeface="楷体" panose="02010609060101010101" pitchFamily="49" charset="-122"/>
            </a:endParaRPr>
          </a:p>
          <a:p>
            <a:pPr eaLnBrk="1" hangingPunct="1">
              <a:lnSpc>
                <a:spcPct val="130000"/>
              </a:lnSpc>
              <a:defRPr/>
            </a:pPr>
            <a:r>
              <a:rPr lang="en-US" altLang="zh-CN" sz="3200" b="1" dirty="0">
                <a:latin typeface="楷体" panose="02010609060101010101" pitchFamily="49" charset="-122"/>
                <a:ea typeface="楷体" panose="02010609060101010101" pitchFamily="49" charset="-122"/>
              </a:rPr>
              <a:t>               ——</a:t>
            </a:r>
            <a:r>
              <a:rPr lang="zh-CN" altLang="en-US" sz="3200" b="1" dirty="0">
                <a:latin typeface="楷体" panose="02010609060101010101" pitchFamily="49" charset="-122"/>
                <a:ea typeface="楷体" panose="02010609060101010101" pitchFamily="49" charset="-122"/>
              </a:rPr>
              <a:t>诸葛亮</a:t>
            </a:r>
            <a:r>
              <a:rPr lang="en-US" altLang="zh-CN" sz="3200" b="1" dirty="0">
                <a:latin typeface="楷体" panose="02010609060101010101" pitchFamily="49" charset="-122"/>
                <a:ea typeface="楷体" panose="02010609060101010101" pitchFamily="49" charset="-122"/>
              </a:rPr>
              <a:t>《</a:t>
            </a:r>
            <a:r>
              <a:rPr lang="zh-CN" altLang="en-US" sz="3200" b="1" dirty="0">
                <a:latin typeface="楷体" panose="02010609060101010101" pitchFamily="49" charset="-122"/>
                <a:ea typeface="楷体" panose="02010609060101010101" pitchFamily="49" charset="-122"/>
              </a:rPr>
              <a:t>出师表</a:t>
            </a:r>
            <a:r>
              <a:rPr lang="en-US" altLang="zh-CN" sz="3200" b="1" dirty="0">
                <a:latin typeface="楷体" panose="02010609060101010101" pitchFamily="49" charset="-122"/>
                <a:ea typeface="楷体" panose="02010609060101010101" pitchFamily="49" charset="-122"/>
              </a:rPr>
              <a:t>》</a:t>
            </a:r>
          </a:p>
          <a:p>
            <a:pPr marL="457200" indent="-457200" eaLnBrk="1" hangingPunct="1">
              <a:lnSpc>
                <a:spcPct val="130000"/>
              </a:lnSpc>
              <a:buFont typeface="Wingdings" panose="05000000000000000000" pitchFamily="2" charset="2"/>
              <a:buChar char="u"/>
              <a:defRPr/>
            </a:pPr>
            <a:r>
              <a:rPr lang="zh-CN" altLang="en-US" sz="3200" b="1" dirty="0">
                <a:latin typeface="楷体" panose="02010609060101010101" pitchFamily="49" charset="-122"/>
                <a:ea typeface="楷体" panose="02010609060101010101" pitchFamily="49" charset="-122"/>
              </a:rPr>
              <a:t>士不可以不弘毅，任重而道远。仁以为己任，不亦重乎？死而后已，不亦远乎？</a:t>
            </a:r>
            <a:endParaRPr lang="en-US" altLang="zh-CN" sz="3200" b="1" dirty="0">
              <a:latin typeface="楷体" panose="02010609060101010101" pitchFamily="49" charset="-122"/>
              <a:ea typeface="楷体" panose="02010609060101010101" pitchFamily="49" charset="-122"/>
            </a:endParaRPr>
          </a:p>
          <a:p>
            <a:pPr eaLnBrk="1" hangingPunct="1">
              <a:lnSpc>
                <a:spcPct val="130000"/>
              </a:lnSpc>
              <a:defRPr/>
            </a:pPr>
            <a:r>
              <a:rPr lang="en-US" altLang="zh-CN" sz="3200" b="1" dirty="0">
                <a:latin typeface="楷体" panose="02010609060101010101" pitchFamily="49" charset="-122"/>
                <a:ea typeface="楷体" panose="02010609060101010101" pitchFamily="49" charset="-122"/>
              </a:rPr>
              <a:t>               ——《</a:t>
            </a:r>
            <a:r>
              <a:rPr lang="zh-CN" altLang="en-US" sz="3200" b="1" dirty="0">
                <a:latin typeface="楷体" panose="02010609060101010101" pitchFamily="49" charset="-122"/>
                <a:ea typeface="楷体" panose="02010609060101010101" pitchFamily="49" charset="-122"/>
              </a:rPr>
              <a:t>论语十则</a:t>
            </a:r>
            <a:r>
              <a:rPr lang="en-US" altLang="zh-CN" sz="3200" b="1" dirty="0">
                <a:latin typeface="楷体" panose="02010609060101010101" pitchFamily="49" charset="-122"/>
                <a:ea typeface="楷体" panose="02010609060101010101" pitchFamily="49" charset="-122"/>
              </a:rPr>
              <a:t>》</a:t>
            </a:r>
            <a:endParaRPr lang="zh-CN" altLang="en-US" sz="3200" b="1" dirty="0">
              <a:latin typeface="楷体" panose="02010609060101010101" pitchFamily="49" charset="-122"/>
              <a:ea typeface="楷体" panose="02010609060101010101" pitchFamily="49"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109538" y="104775"/>
            <a:ext cx="2085975" cy="669925"/>
          </a:xfrm>
          <a:prstGeom prst="rect">
            <a:avLst/>
          </a:prstGeom>
        </p:spPr>
        <p:txBody>
          <a:bodyPr>
            <a:spAutoFit/>
          </a:bodyPr>
          <a:lstStyle/>
          <a:p>
            <a:pPr eaLnBrk="1" hangingPunct="1">
              <a:lnSpc>
                <a:spcPct val="120000"/>
              </a:lnSpc>
              <a:defRPr/>
            </a:pPr>
            <a:r>
              <a:rPr lang="zh-CN" altLang="en-US" sz="3600" b="1" dirty="0">
                <a:solidFill>
                  <a:srgbClr val="024B82"/>
                </a:solidFill>
                <a:latin typeface="+mn-ea"/>
                <a:ea typeface="+mn-ea"/>
              </a:rPr>
              <a:t>字词学习</a:t>
            </a:r>
            <a:endParaRPr lang="en-US" altLang="zh-CN" sz="3600" b="1" dirty="0">
              <a:solidFill>
                <a:srgbClr val="024B82"/>
              </a:solidFill>
              <a:latin typeface="+mn-ea"/>
              <a:ea typeface="+mn-ea"/>
            </a:endParaRPr>
          </a:p>
        </p:txBody>
      </p:sp>
      <p:sp>
        <p:nvSpPr>
          <p:cNvPr id="9219" name="矩形 7"/>
          <p:cNvSpPr>
            <a:spLocks noChangeArrowheads="1"/>
          </p:cNvSpPr>
          <p:nvPr/>
        </p:nvSpPr>
        <p:spPr bwMode="auto">
          <a:xfrm>
            <a:off x="395288" y="1093788"/>
            <a:ext cx="8424862" cy="3244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40000"/>
              </a:lnSpc>
            </a:pPr>
            <a:r>
              <a:rPr lang="zh-CN" altLang="en-US" sz="3800" b="1" dirty="0">
                <a:latin typeface="楷体" pitchFamily="49" charset="-122"/>
                <a:ea typeface="楷体" pitchFamily="49" charset="-122"/>
              </a:rPr>
              <a:t>弥漫  英伦  山脉  鱼腹  剖开</a:t>
            </a:r>
            <a:endParaRPr lang="en-US" altLang="zh-CN" sz="3800" b="1" dirty="0">
              <a:latin typeface="楷体" pitchFamily="49" charset="-122"/>
              <a:ea typeface="楷体" pitchFamily="49" charset="-122"/>
            </a:endParaRPr>
          </a:p>
          <a:p>
            <a:pPr eaLnBrk="1" hangingPunct="1">
              <a:lnSpc>
                <a:spcPct val="140000"/>
              </a:lnSpc>
            </a:pPr>
            <a:r>
              <a:rPr lang="zh-CN" altLang="en-US" sz="3800" b="1" dirty="0">
                <a:latin typeface="楷体" pitchFamily="49" charset="-122"/>
                <a:ea typeface="楷体" pitchFamily="49" charset="-122"/>
              </a:rPr>
              <a:t>窟窿  裸着  哭泣  混乱  汹涌</a:t>
            </a:r>
            <a:endParaRPr lang="en-US" altLang="zh-CN" sz="3800" b="1" dirty="0">
              <a:latin typeface="楷体" pitchFamily="49" charset="-122"/>
              <a:ea typeface="楷体" pitchFamily="49" charset="-122"/>
            </a:endParaRPr>
          </a:p>
          <a:p>
            <a:pPr eaLnBrk="1" hangingPunct="1">
              <a:lnSpc>
                <a:spcPct val="140000"/>
              </a:lnSpc>
            </a:pPr>
            <a:r>
              <a:rPr lang="zh-CN" altLang="en-US" sz="3800" b="1" dirty="0">
                <a:latin typeface="楷体" pitchFamily="49" charset="-122"/>
                <a:ea typeface="楷体" pitchFamily="49" charset="-122"/>
              </a:rPr>
              <a:t>嘶嘶  维持</a:t>
            </a:r>
            <a:r>
              <a:rPr lang="en-US" altLang="zh-CN" sz="3800" b="1" dirty="0">
                <a:latin typeface="楷体" pitchFamily="49" charset="-122"/>
                <a:ea typeface="楷体" pitchFamily="49" charset="-122"/>
              </a:rPr>
              <a:t>  </a:t>
            </a:r>
            <a:r>
              <a:rPr lang="zh-CN" altLang="en-US" sz="3800" b="1" dirty="0">
                <a:latin typeface="楷体" pitchFamily="49" charset="-122"/>
                <a:ea typeface="楷体" pitchFamily="49" charset="-122"/>
              </a:rPr>
              <a:t>秩序  酣睡  机械  可卑  </a:t>
            </a:r>
            <a:endParaRPr lang="en-US" altLang="zh-CN" sz="3800" b="1" dirty="0">
              <a:latin typeface="楷体" pitchFamily="49" charset="-122"/>
              <a:ea typeface="楷体" pitchFamily="49" charset="-122"/>
            </a:endParaRPr>
          </a:p>
          <a:p>
            <a:pPr eaLnBrk="1" hangingPunct="1">
              <a:lnSpc>
                <a:spcPct val="140000"/>
              </a:lnSpc>
            </a:pPr>
            <a:r>
              <a:rPr lang="zh-CN" altLang="en-US" sz="3800" b="1" dirty="0">
                <a:latin typeface="楷体" pitchFamily="49" charset="-122"/>
                <a:ea typeface="楷体" pitchFamily="49" charset="-122"/>
              </a:rPr>
              <a:t>岗位  主宰</a:t>
            </a:r>
            <a:r>
              <a:rPr lang="en-US" altLang="zh-CN" sz="3800" b="1" dirty="0">
                <a:latin typeface="楷体" pitchFamily="49" charset="-122"/>
                <a:ea typeface="楷体" pitchFamily="49" charset="-122"/>
              </a:rPr>
              <a:t>  </a:t>
            </a:r>
            <a:r>
              <a:rPr lang="zh-CN" altLang="en-US" sz="3800" b="1" dirty="0">
                <a:latin typeface="楷体" pitchFamily="49" charset="-122"/>
                <a:ea typeface="楷体" pitchFamily="49" charset="-122"/>
              </a:rPr>
              <a:t>惊慌失措  调遣  践行</a:t>
            </a:r>
            <a:endParaRPr lang="en-US" altLang="zh-CN" sz="3800" b="1" dirty="0">
              <a:latin typeface="楷体" pitchFamily="49" charset="-122"/>
              <a:ea typeface="楷体" pitchFamily="49" charset="-122"/>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07950" y="123825"/>
            <a:ext cx="2085975" cy="750888"/>
          </a:xfrm>
          <a:prstGeom prst="rect">
            <a:avLst/>
          </a:prstGeom>
        </p:spPr>
        <p:txBody>
          <a:bodyPr>
            <a:spAutoFit/>
          </a:bodyPr>
          <a:lstStyle/>
          <a:p>
            <a:pPr eaLnBrk="1" hangingPunct="1">
              <a:lnSpc>
                <a:spcPct val="120000"/>
              </a:lnSpc>
              <a:defRPr/>
            </a:pPr>
            <a:r>
              <a:rPr lang="zh-CN" altLang="en-US" sz="3600" b="1" dirty="0">
                <a:solidFill>
                  <a:srgbClr val="024B82"/>
                </a:solidFill>
                <a:latin typeface="+mn-ea"/>
                <a:ea typeface="+mn-ea"/>
              </a:rPr>
              <a:t>课后作业</a:t>
            </a:r>
            <a:endParaRPr lang="en-US" altLang="zh-CN" sz="3600" b="1" dirty="0">
              <a:solidFill>
                <a:srgbClr val="024B82"/>
              </a:solidFill>
              <a:latin typeface="+mn-ea"/>
              <a:ea typeface="+mn-ea"/>
            </a:endParaRPr>
          </a:p>
        </p:txBody>
      </p:sp>
      <p:sp>
        <p:nvSpPr>
          <p:cNvPr id="4" name="矩形 3"/>
          <p:cNvSpPr/>
          <p:nvPr/>
        </p:nvSpPr>
        <p:spPr>
          <a:xfrm>
            <a:off x="539750" y="1276350"/>
            <a:ext cx="8064500" cy="3013075"/>
          </a:xfrm>
          <a:prstGeom prst="rect">
            <a:avLst/>
          </a:prstGeom>
        </p:spPr>
        <p:txBody>
          <a:bodyPr>
            <a:spAutoFit/>
          </a:bodyPr>
          <a:lstStyle/>
          <a:p>
            <a:pPr marL="514350" indent="-514350" eaLnBrk="1" hangingPunct="1">
              <a:lnSpc>
                <a:spcPct val="120000"/>
              </a:lnSpc>
              <a:buFont typeface="+mj-lt"/>
              <a:buAutoNum type="arabicPeriod"/>
              <a:defRPr/>
            </a:pPr>
            <a:r>
              <a:rPr lang="zh-CN" altLang="en-US" sz="3200" b="1" dirty="0">
                <a:latin typeface="+mn-ea"/>
                <a:ea typeface="+mn-ea"/>
              </a:rPr>
              <a:t>演一演：文中人物对话简洁有力，同桌合作认真朗读，体会其中的感情。</a:t>
            </a:r>
            <a:endParaRPr lang="en-US" altLang="zh-CN" sz="3200" b="1" dirty="0">
              <a:latin typeface="+mn-ea"/>
              <a:ea typeface="+mn-ea"/>
            </a:endParaRPr>
          </a:p>
          <a:p>
            <a:pPr marL="514350" indent="-514350" eaLnBrk="1" hangingPunct="1">
              <a:lnSpc>
                <a:spcPct val="120000"/>
              </a:lnSpc>
              <a:buFont typeface="+mj-lt"/>
              <a:buAutoNum type="arabicPeriod"/>
              <a:defRPr/>
            </a:pPr>
            <a:r>
              <a:rPr lang="zh-CN" altLang="en-US" sz="3200" b="1" dirty="0">
                <a:latin typeface="+mn-ea"/>
                <a:ea typeface="+mn-ea"/>
              </a:rPr>
              <a:t>写一写：哈尔威船长的精神值得我们学习，你还知道哪些英雄人物的故事？写下来和同学分享。</a:t>
            </a:r>
            <a:endParaRPr lang="en-US" altLang="zh-CN" sz="3200" b="1" dirty="0">
              <a:latin typeface="+mn-ea"/>
              <a:ea typeface="+mn-ea"/>
            </a:endParaRPr>
          </a:p>
        </p:txBody>
      </p:sp>
      <p:sp>
        <p:nvSpPr>
          <p:cNvPr id="53252" name="文本框 19"/>
          <p:cNvSpPr txBox="1">
            <a:spLocks noChangeArrowheads="1"/>
          </p:cNvSpPr>
          <p:nvPr/>
        </p:nvSpPr>
        <p:spPr bwMode="auto">
          <a:xfrm>
            <a:off x="4424363" y="-547688"/>
            <a:ext cx="11842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a:endParaRPr lang="zh-CN" altLang="en-US" sz="1400" b="1">
              <a:solidFill>
                <a:srgbClr val="F2F2F2"/>
              </a:solidFill>
              <a:latin typeface="楷体" pitchFamily="49" charset="-122"/>
              <a:ea typeface="楷体" pitchFamily="49" charset="-122"/>
            </a:endParaRPr>
          </a:p>
        </p:txBody>
      </p:sp>
      <p:sp>
        <p:nvSpPr>
          <p:cNvPr id="53253" name="文本框 35"/>
          <p:cNvSpPr txBox="1">
            <a:spLocks noChangeArrowheads="1"/>
          </p:cNvSpPr>
          <p:nvPr/>
        </p:nvSpPr>
        <p:spPr bwMode="auto">
          <a:xfrm>
            <a:off x="-2243138" y="3013075"/>
            <a:ext cx="4032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a:endParaRPr lang="zh-CN" altLang="en-US" sz="1400" b="1">
              <a:solidFill>
                <a:srgbClr val="F2F2F2"/>
              </a:solidFill>
              <a:latin typeface="楷体" pitchFamily="49" charset="-122"/>
              <a:ea typeface="楷体" pitchFamily="49" charset="-122"/>
            </a:endParaRPr>
          </a:p>
        </p:txBody>
      </p:sp>
      <p:sp>
        <p:nvSpPr>
          <p:cNvPr id="53254" name="文本框 51"/>
          <p:cNvSpPr txBox="1">
            <a:spLocks noChangeArrowheads="1"/>
          </p:cNvSpPr>
          <p:nvPr/>
        </p:nvSpPr>
        <p:spPr bwMode="auto">
          <a:xfrm rot="-1160763">
            <a:off x="1747838" y="-414338"/>
            <a:ext cx="18415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endParaRPr lang="zh-CN" altLang="zh-CN" sz="500">
              <a:solidFill>
                <a:schemeClr val="bg1"/>
              </a:solidFill>
              <a:latin typeface="Arial" pitchFamily="34" charset="0"/>
            </a:endParaRPr>
          </a:p>
        </p:txBody>
      </p:sp>
      <p:sp>
        <p:nvSpPr>
          <p:cNvPr id="53255" name="文本框 50"/>
          <p:cNvSpPr txBox="1">
            <a:spLocks noChangeArrowheads="1"/>
          </p:cNvSpPr>
          <p:nvPr/>
        </p:nvSpPr>
        <p:spPr bwMode="auto">
          <a:xfrm rot="1480325">
            <a:off x="6357938" y="-515938"/>
            <a:ext cx="18415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endParaRPr lang="zh-CN" altLang="zh-CN" sz="500">
              <a:solidFill>
                <a:srgbClr val="F2F2F2"/>
              </a:solidFill>
              <a:latin typeface="Arial" pitchFamily="34" charset="0"/>
            </a:endParaRPr>
          </a:p>
        </p:txBody>
      </p:sp>
      <p:sp>
        <p:nvSpPr>
          <p:cNvPr id="53256" name="文本框 46"/>
          <p:cNvSpPr txBox="1">
            <a:spLocks noChangeArrowheads="1"/>
          </p:cNvSpPr>
          <p:nvPr/>
        </p:nvSpPr>
        <p:spPr bwMode="auto">
          <a:xfrm rot="-170103">
            <a:off x="-2235200" y="1736725"/>
            <a:ext cx="18415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endParaRPr lang="zh-CN" altLang="zh-CN" sz="500">
              <a:solidFill>
                <a:srgbClr val="F2F2F2"/>
              </a:solidFill>
              <a:latin typeface="Arial" pitchFamily="34" charset="0"/>
            </a:endParaRPr>
          </a:p>
        </p:txBody>
      </p:sp>
      <p:sp>
        <p:nvSpPr>
          <p:cNvPr id="53257" name="文本框 32"/>
          <p:cNvSpPr txBox="1">
            <a:spLocks noChangeArrowheads="1"/>
          </p:cNvSpPr>
          <p:nvPr/>
        </p:nvSpPr>
        <p:spPr bwMode="auto">
          <a:xfrm rot="-880739">
            <a:off x="-2289175" y="5562600"/>
            <a:ext cx="18415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endParaRPr lang="zh-CN" altLang="zh-CN" sz="500">
              <a:solidFill>
                <a:schemeClr val="bg1"/>
              </a:solidFill>
              <a:latin typeface="Arial" pitchFamily="34" charset="0"/>
            </a:endParaRPr>
          </a:p>
        </p:txBody>
      </p:sp>
      <p:sp>
        <p:nvSpPr>
          <p:cNvPr id="53258" name="文本框 47"/>
          <p:cNvSpPr txBox="1">
            <a:spLocks noChangeArrowheads="1"/>
          </p:cNvSpPr>
          <p:nvPr/>
        </p:nvSpPr>
        <p:spPr bwMode="auto">
          <a:xfrm rot="-3456638">
            <a:off x="11063288" y="5368925"/>
            <a:ext cx="18415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endParaRPr lang="zh-CN" altLang="zh-CN" sz="500">
              <a:solidFill>
                <a:srgbClr val="F2F2F2"/>
              </a:solidFill>
              <a:latin typeface="Arial" pitchFamily="34" charset="0"/>
            </a:endParaRPr>
          </a:p>
        </p:txBody>
      </p:sp>
      <p:sp>
        <p:nvSpPr>
          <p:cNvPr id="53259" name="文本框 45"/>
          <p:cNvSpPr txBox="1">
            <a:spLocks noChangeArrowheads="1"/>
          </p:cNvSpPr>
          <p:nvPr/>
        </p:nvSpPr>
        <p:spPr bwMode="auto">
          <a:xfrm rot="-4502722">
            <a:off x="11049001" y="2292350"/>
            <a:ext cx="18415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endParaRPr lang="zh-CN" altLang="zh-CN" sz="500">
              <a:solidFill>
                <a:srgbClr val="F2F2F2"/>
              </a:solidFill>
              <a:latin typeface="Arial" pitchFamily="34" charset="0"/>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212399"/>
            <a:ext cx="9143999"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eaLnBrk="1" fontAlgn="auto" hangingPunct="1">
              <a:spcBef>
                <a:spcPts val="0"/>
              </a:spcBef>
              <a:spcAft>
                <a:spcPts val="0"/>
              </a:spcAft>
              <a:defRPr/>
            </a:pPr>
            <a:r>
              <a:rPr lang="en-US" altLang="zh-CN"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9143999"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eaLnBrk="1" fontAlgn="auto" hangingPunct="1">
              <a:spcBef>
                <a:spcPts val="0"/>
              </a:spcBef>
              <a:spcAft>
                <a:spcPts val="0"/>
              </a:spcAft>
              <a:defRPr/>
            </a:pP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eaLnBrk="1" fontAlgn="auto" hangingPunct="1">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lnSpc>
                <a:spcPts val="1800"/>
              </a:lnSpc>
              <a:spcBef>
                <a:spcPts val="0"/>
              </a:spcBef>
              <a:spcAft>
                <a:spcPts val="0"/>
              </a:spcAft>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课件：</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145627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5"/>
          <p:cNvGrpSpPr>
            <a:grpSpLocks/>
          </p:cNvGrpSpPr>
          <p:nvPr/>
        </p:nvGrpSpPr>
        <p:grpSpPr bwMode="auto">
          <a:xfrm rot="-156645">
            <a:off x="2820988" y="1408113"/>
            <a:ext cx="1500187" cy="971550"/>
            <a:chOff x="3101378" y="1641662"/>
            <a:chExt cx="1180849" cy="760476"/>
          </a:xfrm>
        </p:grpSpPr>
        <p:pic>
          <p:nvPicPr>
            <p:cNvPr id="10288" name="图片 70"/>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101378" y="1641662"/>
              <a:ext cx="1180849" cy="7604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89" name="文本框 143"/>
            <p:cNvSpPr txBox="1">
              <a:spLocks noChangeArrowheads="1"/>
            </p:cNvSpPr>
            <p:nvPr/>
          </p:nvSpPr>
          <p:spPr bwMode="auto">
            <a:xfrm rot="320718">
              <a:off x="3327448" y="1737225"/>
              <a:ext cx="513049" cy="50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en-US" sz="3600" b="1">
                  <a:solidFill>
                    <a:srgbClr val="FF00FF"/>
                  </a:solidFill>
                  <a:latin typeface="楷体" pitchFamily="49" charset="-122"/>
                  <a:ea typeface="楷体" pitchFamily="49" charset="-122"/>
                </a:rPr>
                <a:t>脉</a:t>
              </a:r>
              <a:endParaRPr lang="en-US" altLang="zh-CN" sz="3600" b="1">
                <a:solidFill>
                  <a:srgbClr val="FF00FF"/>
                </a:solidFill>
                <a:latin typeface="楷体" pitchFamily="49" charset="-122"/>
                <a:ea typeface="楷体" pitchFamily="49" charset="-122"/>
              </a:endParaRPr>
            </a:p>
          </p:txBody>
        </p:sp>
      </p:grpSp>
      <p:grpSp>
        <p:nvGrpSpPr>
          <p:cNvPr id="3" name="组合 8"/>
          <p:cNvGrpSpPr>
            <a:grpSpLocks/>
          </p:cNvGrpSpPr>
          <p:nvPr/>
        </p:nvGrpSpPr>
        <p:grpSpPr bwMode="auto">
          <a:xfrm rot="-1415547">
            <a:off x="1208088" y="1560513"/>
            <a:ext cx="1471612" cy="947737"/>
            <a:chOff x="2811262" y="1454825"/>
            <a:chExt cx="1470965" cy="947313"/>
          </a:xfrm>
        </p:grpSpPr>
        <p:pic>
          <p:nvPicPr>
            <p:cNvPr id="10286" name="图片 86"/>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811262" y="1454825"/>
              <a:ext cx="1470965" cy="947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87" name="文本框 143"/>
            <p:cNvSpPr txBox="1">
              <a:spLocks noChangeArrowheads="1"/>
            </p:cNvSpPr>
            <p:nvPr/>
          </p:nvSpPr>
          <p:spPr bwMode="auto">
            <a:xfrm rot="320718">
              <a:off x="3031750" y="1569546"/>
              <a:ext cx="725980" cy="6460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en-US" sz="3600" b="1">
                  <a:solidFill>
                    <a:srgbClr val="FF00FF"/>
                  </a:solidFill>
                  <a:latin typeface="楷体" pitchFamily="49" charset="-122"/>
                  <a:ea typeface="楷体" pitchFamily="49" charset="-122"/>
                </a:rPr>
                <a:t>弥</a:t>
              </a:r>
              <a:endParaRPr lang="en-US" altLang="zh-CN" sz="3600" b="1">
                <a:solidFill>
                  <a:srgbClr val="FF00FF"/>
                </a:solidFill>
                <a:latin typeface="楷体" pitchFamily="49" charset="-122"/>
                <a:ea typeface="楷体" pitchFamily="49" charset="-122"/>
              </a:endParaRPr>
            </a:p>
          </p:txBody>
        </p:sp>
      </p:grpSp>
      <p:grpSp>
        <p:nvGrpSpPr>
          <p:cNvPr id="4" name="组合 11"/>
          <p:cNvGrpSpPr>
            <a:grpSpLocks/>
          </p:cNvGrpSpPr>
          <p:nvPr/>
        </p:nvGrpSpPr>
        <p:grpSpPr bwMode="auto">
          <a:xfrm rot="658418">
            <a:off x="4067175" y="3609975"/>
            <a:ext cx="1460500" cy="912813"/>
            <a:chOff x="3128872" y="1557217"/>
            <a:chExt cx="1596560" cy="1028197"/>
          </a:xfrm>
        </p:grpSpPr>
        <p:pic>
          <p:nvPicPr>
            <p:cNvPr id="10284" name="图片 90"/>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128872" y="1557217"/>
              <a:ext cx="1596560" cy="1028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85" name="文本框 143"/>
            <p:cNvSpPr txBox="1">
              <a:spLocks noChangeArrowheads="1"/>
            </p:cNvSpPr>
            <p:nvPr/>
          </p:nvSpPr>
          <p:spPr bwMode="auto">
            <a:xfrm rot="320718">
              <a:off x="3372906" y="1624134"/>
              <a:ext cx="904417" cy="7276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en-US" sz="3600" b="1">
                  <a:solidFill>
                    <a:srgbClr val="FF00FF"/>
                  </a:solidFill>
                  <a:latin typeface="楷体" pitchFamily="49" charset="-122"/>
                  <a:ea typeface="楷体" pitchFamily="49" charset="-122"/>
                </a:rPr>
                <a:t>宰</a:t>
              </a:r>
              <a:endParaRPr lang="en-US" altLang="zh-CN" sz="3600" b="1">
                <a:solidFill>
                  <a:srgbClr val="FF00FF"/>
                </a:solidFill>
                <a:latin typeface="楷体" pitchFamily="49" charset="-122"/>
                <a:ea typeface="楷体" pitchFamily="49" charset="-122"/>
              </a:endParaRPr>
            </a:p>
          </p:txBody>
        </p:sp>
      </p:grpSp>
      <p:grpSp>
        <p:nvGrpSpPr>
          <p:cNvPr id="5" name="组合 14"/>
          <p:cNvGrpSpPr>
            <a:grpSpLocks/>
          </p:cNvGrpSpPr>
          <p:nvPr/>
        </p:nvGrpSpPr>
        <p:grpSpPr bwMode="auto">
          <a:xfrm rot="-763097">
            <a:off x="7262813" y="1416050"/>
            <a:ext cx="1716087" cy="1104900"/>
            <a:chOff x="2932162" y="1520950"/>
            <a:chExt cx="1716429" cy="1105394"/>
          </a:xfrm>
        </p:grpSpPr>
        <p:pic>
          <p:nvPicPr>
            <p:cNvPr id="10282" name="图片 93"/>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2932162" y="1520950"/>
              <a:ext cx="1716429" cy="11053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83" name="文本框 143"/>
            <p:cNvSpPr txBox="1">
              <a:spLocks noChangeArrowheads="1"/>
            </p:cNvSpPr>
            <p:nvPr/>
          </p:nvSpPr>
          <p:spPr bwMode="auto">
            <a:xfrm rot="320718">
              <a:off x="3239593" y="1698706"/>
              <a:ext cx="904417" cy="646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en-US" sz="3600" b="1">
                  <a:solidFill>
                    <a:srgbClr val="FF00FF"/>
                  </a:solidFill>
                  <a:latin typeface="楷体" pitchFamily="49" charset="-122"/>
                  <a:ea typeface="楷体" pitchFamily="49" charset="-122"/>
                </a:rPr>
                <a:t>泣</a:t>
              </a:r>
              <a:endParaRPr lang="en-US" altLang="zh-CN" sz="3600" b="1">
                <a:solidFill>
                  <a:srgbClr val="FF00FF"/>
                </a:solidFill>
                <a:latin typeface="楷体" pitchFamily="49" charset="-122"/>
                <a:ea typeface="楷体" pitchFamily="49" charset="-122"/>
              </a:endParaRPr>
            </a:p>
          </p:txBody>
        </p:sp>
      </p:grpSp>
      <p:grpSp>
        <p:nvGrpSpPr>
          <p:cNvPr id="6" name="组合 17"/>
          <p:cNvGrpSpPr>
            <a:grpSpLocks/>
          </p:cNvGrpSpPr>
          <p:nvPr/>
        </p:nvGrpSpPr>
        <p:grpSpPr bwMode="auto">
          <a:xfrm rot="-917481">
            <a:off x="5846763" y="1403350"/>
            <a:ext cx="1447800" cy="931863"/>
            <a:chOff x="3063660" y="1563588"/>
            <a:chExt cx="1446314" cy="931437"/>
          </a:xfrm>
        </p:grpSpPr>
        <p:pic>
          <p:nvPicPr>
            <p:cNvPr id="10280" name="图片 96"/>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3063660" y="1563588"/>
              <a:ext cx="1446314" cy="93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81" name="文本框 143"/>
            <p:cNvSpPr txBox="1">
              <a:spLocks noChangeArrowheads="1"/>
            </p:cNvSpPr>
            <p:nvPr/>
          </p:nvSpPr>
          <p:spPr bwMode="auto">
            <a:xfrm rot="320718">
              <a:off x="3329553" y="1677171"/>
              <a:ext cx="771407" cy="646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en-US" sz="3600" b="1">
                  <a:solidFill>
                    <a:srgbClr val="FF00FF"/>
                  </a:solidFill>
                  <a:latin typeface="楷体" pitchFamily="49" charset="-122"/>
                  <a:ea typeface="楷体" pitchFamily="49" charset="-122"/>
                </a:rPr>
                <a:t>裸</a:t>
              </a:r>
              <a:endParaRPr lang="en-US" altLang="zh-CN" sz="3600" b="1">
                <a:solidFill>
                  <a:srgbClr val="FF00FF"/>
                </a:solidFill>
                <a:latin typeface="楷体" pitchFamily="49" charset="-122"/>
                <a:ea typeface="楷体" pitchFamily="49" charset="-122"/>
              </a:endParaRPr>
            </a:p>
          </p:txBody>
        </p:sp>
      </p:grpSp>
      <p:grpSp>
        <p:nvGrpSpPr>
          <p:cNvPr id="7" name="组合 20"/>
          <p:cNvGrpSpPr>
            <a:grpSpLocks/>
          </p:cNvGrpSpPr>
          <p:nvPr/>
        </p:nvGrpSpPr>
        <p:grpSpPr bwMode="auto">
          <a:xfrm>
            <a:off x="6538913" y="2455863"/>
            <a:ext cx="1587500" cy="1023937"/>
            <a:chOff x="2968544" y="1547047"/>
            <a:chExt cx="1589358" cy="1023559"/>
          </a:xfrm>
        </p:grpSpPr>
        <p:pic>
          <p:nvPicPr>
            <p:cNvPr id="10278" name="图片 99"/>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2968544" y="1547047"/>
              <a:ext cx="1589358" cy="10235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9" name="文本框 143"/>
            <p:cNvSpPr txBox="1">
              <a:spLocks noChangeArrowheads="1"/>
            </p:cNvSpPr>
            <p:nvPr/>
          </p:nvSpPr>
          <p:spPr bwMode="auto">
            <a:xfrm rot="320718">
              <a:off x="3239593" y="1698707"/>
              <a:ext cx="904417" cy="646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en-US" sz="3600" b="1">
                  <a:solidFill>
                    <a:srgbClr val="FF00FF"/>
                  </a:solidFill>
                  <a:latin typeface="楷体" pitchFamily="49" charset="-122"/>
                  <a:ea typeface="楷体" pitchFamily="49" charset="-122"/>
                </a:rPr>
                <a:t>卑</a:t>
              </a:r>
              <a:endParaRPr lang="en-US" altLang="zh-CN" sz="3600" b="1">
                <a:solidFill>
                  <a:srgbClr val="FF00FF"/>
                </a:solidFill>
                <a:latin typeface="楷体" pitchFamily="49" charset="-122"/>
                <a:ea typeface="楷体" pitchFamily="49" charset="-122"/>
              </a:endParaRPr>
            </a:p>
          </p:txBody>
        </p:sp>
      </p:grpSp>
      <p:grpSp>
        <p:nvGrpSpPr>
          <p:cNvPr id="8" name="组合 23"/>
          <p:cNvGrpSpPr>
            <a:grpSpLocks/>
          </p:cNvGrpSpPr>
          <p:nvPr/>
        </p:nvGrpSpPr>
        <p:grpSpPr bwMode="auto">
          <a:xfrm rot="-1485814">
            <a:off x="2239963" y="3471863"/>
            <a:ext cx="1511300" cy="973137"/>
            <a:chOff x="3029759" y="1578423"/>
            <a:chExt cx="1511578" cy="973468"/>
          </a:xfrm>
        </p:grpSpPr>
        <p:pic>
          <p:nvPicPr>
            <p:cNvPr id="10276" name="图片 102"/>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3029759" y="1578423"/>
              <a:ext cx="1511578" cy="973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7" name="文本框 143"/>
            <p:cNvSpPr txBox="1">
              <a:spLocks noChangeArrowheads="1"/>
            </p:cNvSpPr>
            <p:nvPr/>
          </p:nvSpPr>
          <p:spPr bwMode="auto">
            <a:xfrm rot="320718">
              <a:off x="3239593" y="1698706"/>
              <a:ext cx="904417" cy="646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en-US" sz="3600" b="1">
                  <a:solidFill>
                    <a:srgbClr val="FF00FF"/>
                  </a:solidFill>
                  <a:latin typeface="楷体" pitchFamily="49" charset="-122"/>
                  <a:ea typeface="楷体" pitchFamily="49" charset="-122"/>
                </a:rPr>
                <a:t>岗</a:t>
              </a:r>
              <a:endParaRPr lang="en-US" altLang="zh-CN" sz="3600" b="1">
                <a:solidFill>
                  <a:srgbClr val="FF00FF"/>
                </a:solidFill>
                <a:latin typeface="楷体" pitchFamily="49" charset="-122"/>
                <a:ea typeface="楷体" pitchFamily="49" charset="-122"/>
              </a:endParaRPr>
            </a:p>
          </p:txBody>
        </p:sp>
      </p:grpSp>
      <p:grpSp>
        <p:nvGrpSpPr>
          <p:cNvPr id="9" name="组合 26"/>
          <p:cNvGrpSpPr>
            <a:grpSpLocks/>
          </p:cNvGrpSpPr>
          <p:nvPr/>
        </p:nvGrpSpPr>
        <p:grpSpPr bwMode="auto">
          <a:xfrm>
            <a:off x="6203950" y="3598863"/>
            <a:ext cx="1450975" cy="933450"/>
            <a:chOff x="2984158" y="1583005"/>
            <a:chExt cx="1450800" cy="934327"/>
          </a:xfrm>
        </p:grpSpPr>
        <p:pic>
          <p:nvPicPr>
            <p:cNvPr id="10274" name="图片 105"/>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2984158" y="1583005"/>
              <a:ext cx="1450800" cy="934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5" name="文本框 143"/>
            <p:cNvSpPr txBox="1">
              <a:spLocks noChangeArrowheads="1"/>
            </p:cNvSpPr>
            <p:nvPr/>
          </p:nvSpPr>
          <p:spPr bwMode="auto">
            <a:xfrm rot="320718">
              <a:off x="3239593" y="1698707"/>
              <a:ext cx="904417" cy="646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en-US" sz="3600" b="1">
                  <a:solidFill>
                    <a:srgbClr val="FF00FF"/>
                  </a:solidFill>
                  <a:latin typeface="楷体" pitchFamily="49" charset="-122"/>
                  <a:ea typeface="楷体" pitchFamily="49" charset="-122"/>
                </a:rPr>
                <a:t>遣</a:t>
              </a:r>
              <a:endParaRPr lang="en-US" altLang="zh-CN" sz="3600" b="1">
                <a:solidFill>
                  <a:srgbClr val="FF00FF"/>
                </a:solidFill>
                <a:latin typeface="楷体" pitchFamily="49" charset="-122"/>
                <a:ea typeface="楷体" pitchFamily="49" charset="-122"/>
              </a:endParaRPr>
            </a:p>
          </p:txBody>
        </p:sp>
      </p:grpSp>
      <p:grpSp>
        <p:nvGrpSpPr>
          <p:cNvPr id="10" name="组合 29"/>
          <p:cNvGrpSpPr>
            <a:grpSpLocks/>
          </p:cNvGrpSpPr>
          <p:nvPr/>
        </p:nvGrpSpPr>
        <p:grpSpPr bwMode="auto">
          <a:xfrm rot="-599874">
            <a:off x="3556000" y="2541588"/>
            <a:ext cx="1476375" cy="950912"/>
            <a:chOff x="2976777" y="1601639"/>
            <a:chExt cx="1476407" cy="950818"/>
          </a:xfrm>
        </p:grpSpPr>
        <p:pic>
          <p:nvPicPr>
            <p:cNvPr id="10272" name="图片 111"/>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976777" y="1601639"/>
              <a:ext cx="1476407" cy="9508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3" name="文本框 143"/>
            <p:cNvSpPr txBox="1">
              <a:spLocks noChangeArrowheads="1"/>
            </p:cNvSpPr>
            <p:nvPr/>
          </p:nvSpPr>
          <p:spPr bwMode="auto">
            <a:xfrm rot="320718">
              <a:off x="3239593" y="1698765"/>
              <a:ext cx="904417" cy="6462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en-US" sz="3600" b="1">
                  <a:solidFill>
                    <a:srgbClr val="FF00FF"/>
                  </a:solidFill>
                  <a:latin typeface="楷体" pitchFamily="49" charset="-122"/>
                  <a:ea typeface="楷体" pitchFamily="49" charset="-122"/>
                </a:rPr>
                <a:t>酣</a:t>
              </a:r>
              <a:endParaRPr lang="en-US" altLang="zh-CN" sz="3600" b="1">
                <a:solidFill>
                  <a:srgbClr val="FF00FF"/>
                </a:solidFill>
                <a:latin typeface="楷体" pitchFamily="49" charset="-122"/>
                <a:ea typeface="楷体" pitchFamily="49" charset="-122"/>
              </a:endParaRPr>
            </a:p>
          </p:txBody>
        </p:sp>
      </p:grpSp>
      <p:grpSp>
        <p:nvGrpSpPr>
          <p:cNvPr id="11" name="组合 32"/>
          <p:cNvGrpSpPr>
            <a:grpSpLocks/>
          </p:cNvGrpSpPr>
          <p:nvPr/>
        </p:nvGrpSpPr>
        <p:grpSpPr bwMode="auto">
          <a:xfrm>
            <a:off x="5103813" y="2754313"/>
            <a:ext cx="1406525" cy="906462"/>
            <a:chOff x="3020053" y="1600883"/>
            <a:chExt cx="1407377" cy="906362"/>
          </a:xfrm>
        </p:grpSpPr>
        <p:pic>
          <p:nvPicPr>
            <p:cNvPr id="10270" name="图片 114"/>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3020053" y="1600883"/>
              <a:ext cx="1407377" cy="906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1" name="文本框 143"/>
            <p:cNvSpPr txBox="1">
              <a:spLocks noChangeArrowheads="1"/>
            </p:cNvSpPr>
            <p:nvPr/>
          </p:nvSpPr>
          <p:spPr bwMode="auto">
            <a:xfrm rot="320718">
              <a:off x="3239593" y="1698707"/>
              <a:ext cx="904417" cy="646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en-US" sz="3600" b="1">
                  <a:solidFill>
                    <a:srgbClr val="FF00FF"/>
                  </a:solidFill>
                  <a:latin typeface="楷体" pitchFamily="49" charset="-122"/>
                  <a:ea typeface="楷体" pitchFamily="49" charset="-122"/>
                </a:rPr>
                <a:t>械</a:t>
              </a:r>
              <a:endParaRPr lang="en-US" altLang="zh-CN" sz="3600" b="1">
                <a:solidFill>
                  <a:srgbClr val="FF00FF"/>
                </a:solidFill>
                <a:latin typeface="楷体" pitchFamily="49" charset="-122"/>
                <a:ea typeface="楷体" pitchFamily="49" charset="-122"/>
              </a:endParaRPr>
            </a:p>
          </p:txBody>
        </p:sp>
      </p:grpSp>
      <p:sp>
        <p:nvSpPr>
          <p:cNvPr id="10252" name="文本框 38"/>
          <p:cNvSpPr txBox="1">
            <a:spLocks noChangeArrowheads="1"/>
          </p:cNvSpPr>
          <p:nvPr/>
        </p:nvSpPr>
        <p:spPr bwMode="auto">
          <a:xfrm>
            <a:off x="3497263" y="187325"/>
            <a:ext cx="21494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3600" b="1">
                <a:solidFill>
                  <a:srgbClr val="0000FF"/>
                </a:solidFill>
                <a:latin typeface="黑体" pitchFamily="49" charset="-122"/>
                <a:ea typeface="黑体" pitchFamily="49" charset="-122"/>
              </a:rPr>
              <a:t>捕鱼能手</a:t>
            </a:r>
          </a:p>
        </p:txBody>
      </p:sp>
      <p:grpSp>
        <p:nvGrpSpPr>
          <p:cNvPr id="12" name="组合 36"/>
          <p:cNvGrpSpPr>
            <a:grpSpLocks/>
          </p:cNvGrpSpPr>
          <p:nvPr/>
        </p:nvGrpSpPr>
        <p:grpSpPr bwMode="auto">
          <a:xfrm rot="305806">
            <a:off x="2171700" y="2593975"/>
            <a:ext cx="1438275" cy="925513"/>
            <a:chOff x="2844738" y="1476385"/>
            <a:chExt cx="1437488" cy="925754"/>
          </a:xfrm>
        </p:grpSpPr>
        <p:pic>
          <p:nvPicPr>
            <p:cNvPr id="10268" name="图片 67"/>
            <p:cNvPicPr>
              <a:picLocks noChangeAspect="1" noChangeArrowheads="1"/>
            </p:cNvPicPr>
            <p:nvPr/>
          </p:nvPicPr>
          <p:blipFill>
            <a:blip r:embed="rId11" cstate="email">
              <a:extLst>
                <a:ext uri="{28A0092B-C50C-407E-A947-70E740481C1C}">
                  <a14:useLocalDpi xmlns:a14="http://schemas.microsoft.com/office/drawing/2010/main"/>
                </a:ext>
              </a:extLst>
            </a:blip>
            <a:srcRect/>
            <a:stretch>
              <a:fillRect/>
            </a:stretch>
          </p:blipFill>
          <p:spPr bwMode="auto">
            <a:xfrm>
              <a:off x="2844738" y="1476385"/>
              <a:ext cx="1437488" cy="9257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69" name="文本框 143"/>
            <p:cNvSpPr txBox="1">
              <a:spLocks noChangeArrowheads="1"/>
            </p:cNvSpPr>
            <p:nvPr/>
          </p:nvSpPr>
          <p:spPr bwMode="auto">
            <a:xfrm rot="320718">
              <a:off x="3076591" y="1544266"/>
              <a:ext cx="904417" cy="646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en-US" sz="3600" b="1">
                  <a:solidFill>
                    <a:srgbClr val="FF00FF"/>
                  </a:solidFill>
                  <a:latin typeface="楷体" pitchFamily="49" charset="-122"/>
                  <a:ea typeface="楷体" pitchFamily="49" charset="-122"/>
                </a:rPr>
                <a:t>维</a:t>
              </a:r>
              <a:endParaRPr lang="en-US" altLang="zh-CN" sz="3600" b="1">
                <a:solidFill>
                  <a:srgbClr val="FF00FF"/>
                </a:solidFill>
                <a:latin typeface="楷体" pitchFamily="49" charset="-122"/>
                <a:ea typeface="楷体" pitchFamily="49" charset="-122"/>
              </a:endParaRPr>
            </a:p>
          </p:txBody>
        </p:sp>
      </p:grpSp>
      <p:grpSp>
        <p:nvGrpSpPr>
          <p:cNvPr id="13" name="组合 42"/>
          <p:cNvGrpSpPr>
            <a:grpSpLocks/>
          </p:cNvGrpSpPr>
          <p:nvPr/>
        </p:nvGrpSpPr>
        <p:grpSpPr bwMode="auto">
          <a:xfrm>
            <a:off x="836613" y="2794000"/>
            <a:ext cx="1447800" cy="931863"/>
            <a:chOff x="3063660" y="1563588"/>
            <a:chExt cx="1446314" cy="931437"/>
          </a:xfrm>
        </p:grpSpPr>
        <p:pic>
          <p:nvPicPr>
            <p:cNvPr id="10266" name="图片 96"/>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3063660" y="1563588"/>
              <a:ext cx="1446314" cy="93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67" name="文本框 143"/>
            <p:cNvSpPr txBox="1">
              <a:spLocks noChangeArrowheads="1"/>
            </p:cNvSpPr>
            <p:nvPr/>
          </p:nvSpPr>
          <p:spPr bwMode="auto">
            <a:xfrm rot="320718">
              <a:off x="3329553" y="1676997"/>
              <a:ext cx="771407" cy="646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en-US" sz="3600" b="1">
                  <a:solidFill>
                    <a:srgbClr val="FF00FF"/>
                  </a:solidFill>
                  <a:latin typeface="楷体" pitchFamily="49" charset="-122"/>
                  <a:ea typeface="楷体" pitchFamily="49" charset="-122"/>
                </a:rPr>
                <a:t>汹</a:t>
              </a:r>
              <a:endParaRPr lang="en-US" altLang="zh-CN" sz="3600" b="1">
                <a:solidFill>
                  <a:srgbClr val="FF00FF"/>
                </a:solidFill>
                <a:latin typeface="楷体" pitchFamily="49" charset="-122"/>
                <a:ea typeface="楷体" pitchFamily="49" charset="-122"/>
              </a:endParaRPr>
            </a:p>
          </p:txBody>
        </p:sp>
      </p:grpSp>
      <p:grpSp>
        <p:nvGrpSpPr>
          <p:cNvPr id="14" name="组合 48"/>
          <p:cNvGrpSpPr>
            <a:grpSpLocks/>
          </p:cNvGrpSpPr>
          <p:nvPr/>
        </p:nvGrpSpPr>
        <p:grpSpPr bwMode="auto">
          <a:xfrm rot="-792662">
            <a:off x="4478338" y="1474788"/>
            <a:ext cx="1471612" cy="947737"/>
            <a:chOff x="2811262" y="1454825"/>
            <a:chExt cx="1470965" cy="947313"/>
          </a:xfrm>
        </p:grpSpPr>
        <p:pic>
          <p:nvPicPr>
            <p:cNvPr id="10264" name="图片 86"/>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811262" y="1454825"/>
              <a:ext cx="1470965" cy="947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65" name="文本框 143"/>
            <p:cNvSpPr txBox="1">
              <a:spLocks noChangeArrowheads="1"/>
            </p:cNvSpPr>
            <p:nvPr/>
          </p:nvSpPr>
          <p:spPr bwMode="auto">
            <a:xfrm rot="320718">
              <a:off x="3031750" y="1569374"/>
              <a:ext cx="725980" cy="646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en-US" sz="3600" b="1">
                  <a:solidFill>
                    <a:srgbClr val="FF00FF"/>
                  </a:solidFill>
                  <a:latin typeface="楷体" pitchFamily="49" charset="-122"/>
                  <a:ea typeface="楷体" pitchFamily="49" charset="-122"/>
                </a:rPr>
                <a:t>剖</a:t>
              </a:r>
              <a:endParaRPr lang="en-US" altLang="zh-CN" sz="3600" b="1">
                <a:solidFill>
                  <a:srgbClr val="FF00FF"/>
                </a:solidFill>
                <a:latin typeface="楷体" pitchFamily="49" charset="-122"/>
                <a:ea typeface="楷体" pitchFamily="49" charset="-122"/>
              </a:endParaRPr>
            </a:p>
          </p:txBody>
        </p:sp>
      </p:grpSp>
      <p:sp>
        <p:nvSpPr>
          <p:cNvPr id="10256" name="文本框 19"/>
          <p:cNvSpPr txBox="1">
            <a:spLocks noChangeArrowheads="1"/>
          </p:cNvSpPr>
          <p:nvPr/>
        </p:nvSpPr>
        <p:spPr bwMode="auto">
          <a:xfrm>
            <a:off x="4424363" y="-547688"/>
            <a:ext cx="11842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a:endParaRPr lang="zh-CN" altLang="en-US" sz="1400" b="1">
              <a:solidFill>
                <a:srgbClr val="F2F2F2"/>
              </a:solidFill>
              <a:latin typeface="楷体" pitchFamily="49" charset="-122"/>
              <a:ea typeface="楷体" pitchFamily="49" charset="-122"/>
            </a:endParaRPr>
          </a:p>
        </p:txBody>
      </p:sp>
      <p:sp>
        <p:nvSpPr>
          <p:cNvPr id="10257" name="文本框 35"/>
          <p:cNvSpPr txBox="1">
            <a:spLocks noChangeArrowheads="1"/>
          </p:cNvSpPr>
          <p:nvPr/>
        </p:nvSpPr>
        <p:spPr bwMode="auto">
          <a:xfrm>
            <a:off x="-2243138" y="3013075"/>
            <a:ext cx="4032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a:endParaRPr lang="zh-CN" altLang="en-US" sz="1400" b="1">
              <a:solidFill>
                <a:srgbClr val="F2F2F2"/>
              </a:solidFill>
              <a:latin typeface="楷体" pitchFamily="49" charset="-122"/>
              <a:ea typeface="楷体" pitchFamily="49" charset="-122"/>
            </a:endParaRPr>
          </a:p>
        </p:txBody>
      </p:sp>
      <p:sp>
        <p:nvSpPr>
          <p:cNvPr id="10258" name="文本框 51"/>
          <p:cNvSpPr txBox="1">
            <a:spLocks noChangeArrowheads="1"/>
          </p:cNvSpPr>
          <p:nvPr/>
        </p:nvSpPr>
        <p:spPr bwMode="auto">
          <a:xfrm rot="-1160763">
            <a:off x="1747838" y="-414338"/>
            <a:ext cx="18415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endParaRPr lang="zh-CN" altLang="zh-CN" sz="500">
              <a:solidFill>
                <a:schemeClr val="bg1"/>
              </a:solidFill>
              <a:latin typeface="Arial" pitchFamily="34" charset="0"/>
            </a:endParaRPr>
          </a:p>
        </p:txBody>
      </p:sp>
      <p:sp>
        <p:nvSpPr>
          <p:cNvPr id="10259" name="文本框 50"/>
          <p:cNvSpPr txBox="1">
            <a:spLocks noChangeArrowheads="1"/>
          </p:cNvSpPr>
          <p:nvPr/>
        </p:nvSpPr>
        <p:spPr bwMode="auto">
          <a:xfrm rot="1480325">
            <a:off x="6357938" y="-515938"/>
            <a:ext cx="18415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endParaRPr lang="zh-CN" altLang="zh-CN" sz="500">
              <a:solidFill>
                <a:srgbClr val="F2F2F2"/>
              </a:solidFill>
              <a:latin typeface="Arial" pitchFamily="34" charset="0"/>
            </a:endParaRPr>
          </a:p>
        </p:txBody>
      </p:sp>
      <p:sp>
        <p:nvSpPr>
          <p:cNvPr id="10260" name="文本框 46"/>
          <p:cNvSpPr txBox="1">
            <a:spLocks noChangeArrowheads="1"/>
          </p:cNvSpPr>
          <p:nvPr/>
        </p:nvSpPr>
        <p:spPr bwMode="auto">
          <a:xfrm rot="-170103">
            <a:off x="-2235200" y="1736725"/>
            <a:ext cx="18415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endParaRPr lang="zh-CN" altLang="zh-CN" sz="500">
              <a:solidFill>
                <a:srgbClr val="F2F2F2"/>
              </a:solidFill>
              <a:latin typeface="Arial" pitchFamily="34" charset="0"/>
            </a:endParaRPr>
          </a:p>
        </p:txBody>
      </p:sp>
      <p:sp>
        <p:nvSpPr>
          <p:cNvPr id="10261" name="文本框 32"/>
          <p:cNvSpPr txBox="1">
            <a:spLocks noChangeArrowheads="1"/>
          </p:cNvSpPr>
          <p:nvPr/>
        </p:nvSpPr>
        <p:spPr bwMode="auto">
          <a:xfrm rot="-880739">
            <a:off x="-2289175" y="5562600"/>
            <a:ext cx="18415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endParaRPr lang="zh-CN" altLang="zh-CN" sz="500">
              <a:solidFill>
                <a:schemeClr val="bg1"/>
              </a:solidFill>
              <a:latin typeface="Arial" pitchFamily="34" charset="0"/>
            </a:endParaRPr>
          </a:p>
        </p:txBody>
      </p:sp>
      <p:sp>
        <p:nvSpPr>
          <p:cNvPr id="10262" name="文本框 47"/>
          <p:cNvSpPr txBox="1">
            <a:spLocks noChangeArrowheads="1"/>
          </p:cNvSpPr>
          <p:nvPr/>
        </p:nvSpPr>
        <p:spPr bwMode="auto">
          <a:xfrm rot="-3456638">
            <a:off x="11063288" y="5368925"/>
            <a:ext cx="18415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endParaRPr lang="zh-CN" altLang="zh-CN" sz="500">
              <a:solidFill>
                <a:srgbClr val="F2F2F2"/>
              </a:solidFill>
              <a:latin typeface="Arial" pitchFamily="34" charset="0"/>
            </a:endParaRPr>
          </a:p>
        </p:txBody>
      </p:sp>
      <p:sp>
        <p:nvSpPr>
          <p:cNvPr id="10263" name="文本框 45"/>
          <p:cNvSpPr txBox="1">
            <a:spLocks noChangeArrowheads="1"/>
          </p:cNvSpPr>
          <p:nvPr/>
        </p:nvSpPr>
        <p:spPr bwMode="auto">
          <a:xfrm rot="-4502722">
            <a:off x="11049001" y="2292350"/>
            <a:ext cx="18415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endParaRPr lang="zh-CN" altLang="zh-CN" sz="500">
              <a:solidFill>
                <a:srgbClr val="F2F2F2"/>
              </a:solidFill>
              <a:latin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50"/>
                                        <p:tgtEl>
                                          <p:spTgt spid="2"/>
                                        </p:tgtEl>
                                      </p:cBhvr>
                                    </p:animEffect>
                                    <p:anim calcmode="lin" valueType="num">
                                      <p:cBhvr>
                                        <p:cTn id="8" dur="250" fill="hold"/>
                                        <p:tgtEl>
                                          <p:spTgt spid="2"/>
                                        </p:tgtEl>
                                        <p:attrNameLst>
                                          <p:attrName>ppt_x</p:attrName>
                                        </p:attrNameLst>
                                      </p:cBhvr>
                                      <p:tavLst>
                                        <p:tav tm="0">
                                          <p:val>
                                            <p:strVal val="#ppt_x"/>
                                          </p:val>
                                        </p:tav>
                                        <p:tav tm="100000">
                                          <p:val>
                                            <p:strVal val="#ppt_x"/>
                                          </p:val>
                                        </p:tav>
                                      </p:tavLst>
                                    </p:anim>
                                    <p:anim calcmode="lin" valueType="num">
                                      <p:cBhvr>
                                        <p:cTn id="9" dur="250" fill="hold"/>
                                        <p:tgtEl>
                                          <p:spTgt spid="2"/>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250"/>
                            </p:stCondLst>
                            <p:childTnLst>
                              <p:par>
                                <p:cTn id="11" presetID="42" presetClass="entr" presetSubtype="0"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250"/>
                                        <p:tgtEl>
                                          <p:spTgt spid="3"/>
                                        </p:tgtEl>
                                      </p:cBhvr>
                                    </p:animEffect>
                                    <p:anim calcmode="lin" valueType="num">
                                      <p:cBhvr>
                                        <p:cTn id="14" dur="250" fill="hold"/>
                                        <p:tgtEl>
                                          <p:spTgt spid="3"/>
                                        </p:tgtEl>
                                        <p:attrNameLst>
                                          <p:attrName>ppt_x</p:attrName>
                                        </p:attrNameLst>
                                      </p:cBhvr>
                                      <p:tavLst>
                                        <p:tav tm="0">
                                          <p:val>
                                            <p:strVal val="#ppt_x"/>
                                          </p:val>
                                        </p:tav>
                                        <p:tav tm="100000">
                                          <p:val>
                                            <p:strVal val="#ppt_x"/>
                                          </p:val>
                                        </p:tav>
                                      </p:tavLst>
                                    </p:anim>
                                    <p:anim calcmode="lin" valueType="num">
                                      <p:cBhvr>
                                        <p:cTn id="15" dur="250" fill="hold"/>
                                        <p:tgtEl>
                                          <p:spTgt spid="3"/>
                                        </p:tgtEl>
                                        <p:attrNameLst>
                                          <p:attrName>ppt_y</p:attrName>
                                        </p:attrNameLst>
                                      </p:cBhvr>
                                      <p:tavLst>
                                        <p:tav tm="0">
                                          <p:val>
                                            <p:strVal val="#ppt_y+.1"/>
                                          </p:val>
                                        </p:tav>
                                        <p:tav tm="100000">
                                          <p:val>
                                            <p:strVal val="#ppt_y"/>
                                          </p:val>
                                        </p:tav>
                                      </p:tavLst>
                                    </p:anim>
                                  </p:childTnLst>
                                </p:cTn>
                              </p:par>
                            </p:childTnLst>
                          </p:cTn>
                        </p:par>
                        <p:par>
                          <p:cTn id="16" fill="hold" nodeType="afterGroup">
                            <p:stCondLst>
                              <p:cond delay="500"/>
                            </p:stCondLst>
                            <p:childTnLst>
                              <p:par>
                                <p:cTn id="17" presetID="42" presetClass="entr" presetSubtype="0"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250"/>
                                        <p:tgtEl>
                                          <p:spTgt spid="4"/>
                                        </p:tgtEl>
                                      </p:cBhvr>
                                    </p:animEffect>
                                    <p:anim calcmode="lin" valueType="num">
                                      <p:cBhvr>
                                        <p:cTn id="20" dur="250" fill="hold"/>
                                        <p:tgtEl>
                                          <p:spTgt spid="4"/>
                                        </p:tgtEl>
                                        <p:attrNameLst>
                                          <p:attrName>ppt_x</p:attrName>
                                        </p:attrNameLst>
                                      </p:cBhvr>
                                      <p:tavLst>
                                        <p:tav tm="0">
                                          <p:val>
                                            <p:strVal val="#ppt_x"/>
                                          </p:val>
                                        </p:tav>
                                        <p:tav tm="100000">
                                          <p:val>
                                            <p:strVal val="#ppt_x"/>
                                          </p:val>
                                        </p:tav>
                                      </p:tavLst>
                                    </p:anim>
                                    <p:anim calcmode="lin" valueType="num">
                                      <p:cBhvr>
                                        <p:cTn id="21" dur="250" fill="hold"/>
                                        <p:tgtEl>
                                          <p:spTgt spid="4"/>
                                        </p:tgtEl>
                                        <p:attrNameLst>
                                          <p:attrName>ppt_y</p:attrName>
                                        </p:attrNameLst>
                                      </p:cBhvr>
                                      <p:tavLst>
                                        <p:tav tm="0">
                                          <p:val>
                                            <p:strVal val="#ppt_y+.1"/>
                                          </p:val>
                                        </p:tav>
                                        <p:tav tm="100000">
                                          <p:val>
                                            <p:strVal val="#ppt_y"/>
                                          </p:val>
                                        </p:tav>
                                      </p:tavLst>
                                    </p:anim>
                                  </p:childTnLst>
                                </p:cTn>
                              </p:par>
                            </p:childTnLst>
                          </p:cTn>
                        </p:par>
                        <p:par>
                          <p:cTn id="22" fill="hold" nodeType="afterGroup">
                            <p:stCondLst>
                              <p:cond delay="750"/>
                            </p:stCondLst>
                            <p:childTnLst>
                              <p:par>
                                <p:cTn id="23" presetID="42" presetClass="entr" presetSubtype="0" fill="hold"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250"/>
                                        <p:tgtEl>
                                          <p:spTgt spid="5"/>
                                        </p:tgtEl>
                                      </p:cBhvr>
                                    </p:animEffect>
                                    <p:anim calcmode="lin" valueType="num">
                                      <p:cBhvr>
                                        <p:cTn id="26" dur="250" fill="hold"/>
                                        <p:tgtEl>
                                          <p:spTgt spid="5"/>
                                        </p:tgtEl>
                                        <p:attrNameLst>
                                          <p:attrName>ppt_x</p:attrName>
                                        </p:attrNameLst>
                                      </p:cBhvr>
                                      <p:tavLst>
                                        <p:tav tm="0">
                                          <p:val>
                                            <p:strVal val="#ppt_x"/>
                                          </p:val>
                                        </p:tav>
                                        <p:tav tm="100000">
                                          <p:val>
                                            <p:strVal val="#ppt_x"/>
                                          </p:val>
                                        </p:tav>
                                      </p:tavLst>
                                    </p:anim>
                                    <p:anim calcmode="lin" valueType="num">
                                      <p:cBhvr>
                                        <p:cTn id="27" dur="250" fill="hold"/>
                                        <p:tgtEl>
                                          <p:spTgt spid="5"/>
                                        </p:tgtEl>
                                        <p:attrNameLst>
                                          <p:attrName>ppt_y</p:attrName>
                                        </p:attrNameLst>
                                      </p:cBhvr>
                                      <p:tavLst>
                                        <p:tav tm="0">
                                          <p:val>
                                            <p:strVal val="#ppt_y+.1"/>
                                          </p:val>
                                        </p:tav>
                                        <p:tav tm="100000">
                                          <p:val>
                                            <p:strVal val="#ppt_y"/>
                                          </p:val>
                                        </p:tav>
                                      </p:tavLst>
                                    </p:anim>
                                  </p:childTnLst>
                                </p:cTn>
                              </p:par>
                            </p:childTnLst>
                          </p:cTn>
                        </p:par>
                        <p:par>
                          <p:cTn id="28" fill="hold" nodeType="afterGroup">
                            <p:stCondLst>
                              <p:cond delay="1000"/>
                            </p:stCondLst>
                            <p:childTnLst>
                              <p:par>
                                <p:cTn id="29" presetID="42" presetClass="entr" presetSubtype="0" fill="hold"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250"/>
                                        <p:tgtEl>
                                          <p:spTgt spid="6"/>
                                        </p:tgtEl>
                                      </p:cBhvr>
                                    </p:animEffect>
                                    <p:anim calcmode="lin" valueType="num">
                                      <p:cBhvr>
                                        <p:cTn id="32" dur="250" fill="hold"/>
                                        <p:tgtEl>
                                          <p:spTgt spid="6"/>
                                        </p:tgtEl>
                                        <p:attrNameLst>
                                          <p:attrName>ppt_x</p:attrName>
                                        </p:attrNameLst>
                                      </p:cBhvr>
                                      <p:tavLst>
                                        <p:tav tm="0">
                                          <p:val>
                                            <p:strVal val="#ppt_x"/>
                                          </p:val>
                                        </p:tav>
                                        <p:tav tm="100000">
                                          <p:val>
                                            <p:strVal val="#ppt_x"/>
                                          </p:val>
                                        </p:tav>
                                      </p:tavLst>
                                    </p:anim>
                                    <p:anim calcmode="lin" valueType="num">
                                      <p:cBhvr>
                                        <p:cTn id="33" dur="250" fill="hold"/>
                                        <p:tgtEl>
                                          <p:spTgt spid="6"/>
                                        </p:tgtEl>
                                        <p:attrNameLst>
                                          <p:attrName>ppt_y</p:attrName>
                                        </p:attrNameLst>
                                      </p:cBhvr>
                                      <p:tavLst>
                                        <p:tav tm="0">
                                          <p:val>
                                            <p:strVal val="#ppt_y+.1"/>
                                          </p:val>
                                        </p:tav>
                                        <p:tav tm="100000">
                                          <p:val>
                                            <p:strVal val="#ppt_y"/>
                                          </p:val>
                                        </p:tav>
                                      </p:tavLst>
                                    </p:anim>
                                  </p:childTnLst>
                                </p:cTn>
                              </p:par>
                            </p:childTnLst>
                          </p:cTn>
                        </p:par>
                        <p:par>
                          <p:cTn id="34" fill="hold" nodeType="afterGroup">
                            <p:stCondLst>
                              <p:cond delay="1250"/>
                            </p:stCondLst>
                            <p:childTnLst>
                              <p:par>
                                <p:cTn id="35" presetID="42" presetClass="entr" presetSubtype="0" fill="hold" nodeType="after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fade">
                                      <p:cBhvr>
                                        <p:cTn id="37" dur="250"/>
                                        <p:tgtEl>
                                          <p:spTgt spid="7"/>
                                        </p:tgtEl>
                                      </p:cBhvr>
                                    </p:animEffect>
                                    <p:anim calcmode="lin" valueType="num">
                                      <p:cBhvr>
                                        <p:cTn id="38" dur="250" fill="hold"/>
                                        <p:tgtEl>
                                          <p:spTgt spid="7"/>
                                        </p:tgtEl>
                                        <p:attrNameLst>
                                          <p:attrName>ppt_x</p:attrName>
                                        </p:attrNameLst>
                                      </p:cBhvr>
                                      <p:tavLst>
                                        <p:tav tm="0">
                                          <p:val>
                                            <p:strVal val="#ppt_x"/>
                                          </p:val>
                                        </p:tav>
                                        <p:tav tm="100000">
                                          <p:val>
                                            <p:strVal val="#ppt_x"/>
                                          </p:val>
                                        </p:tav>
                                      </p:tavLst>
                                    </p:anim>
                                    <p:anim calcmode="lin" valueType="num">
                                      <p:cBhvr>
                                        <p:cTn id="39" dur="250" fill="hold"/>
                                        <p:tgtEl>
                                          <p:spTgt spid="7"/>
                                        </p:tgtEl>
                                        <p:attrNameLst>
                                          <p:attrName>ppt_y</p:attrName>
                                        </p:attrNameLst>
                                      </p:cBhvr>
                                      <p:tavLst>
                                        <p:tav tm="0">
                                          <p:val>
                                            <p:strVal val="#ppt_y+.1"/>
                                          </p:val>
                                        </p:tav>
                                        <p:tav tm="100000">
                                          <p:val>
                                            <p:strVal val="#ppt_y"/>
                                          </p:val>
                                        </p:tav>
                                      </p:tavLst>
                                    </p:anim>
                                  </p:childTnLst>
                                </p:cTn>
                              </p:par>
                            </p:childTnLst>
                          </p:cTn>
                        </p:par>
                        <p:par>
                          <p:cTn id="40" fill="hold" nodeType="afterGroup">
                            <p:stCondLst>
                              <p:cond delay="1500"/>
                            </p:stCondLst>
                            <p:childTnLst>
                              <p:par>
                                <p:cTn id="41" presetID="42" presetClass="entr" presetSubtype="0" fill="hold"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fade">
                                      <p:cBhvr>
                                        <p:cTn id="43" dur="250"/>
                                        <p:tgtEl>
                                          <p:spTgt spid="8"/>
                                        </p:tgtEl>
                                      </p:cBhvr>
                                    </p:animEffect>
                                    <p:anim calcmode="lin" valueType="num">
                                      <p:cBhvr>
                                        <p:cTn id="44" dur="250" fill="hold"/>
                                        <p:tgtEl>
                                          <p:spTgt spid="8"/>
                                        </p:tgtEl>
                                        <p:attrNameLst>
                                          <p:attrName>ppt_x</p:attrName>
                                        </p:attrNameLst>
                                      </p:cBhvr>
                                      <p:tavLst>
                                        <p:tav tm="0">
                                          <p:val>
                                            <p:strVal val="#ppt_x"/>
                                          </p:val>
                                        </p:tav>
                                        <p:tav tm="100000">
                                          <p:val>
                                            <p:strVal val="#ppt_x"/>
                                          </p:val>
                                        </p:tav>
                                      </p:tavLst>
                                    </p:anim>
                                    <p:anim calcmode="lin" valueType="num">
                                      <p:cBhvr>
                                        <p:cTn id="45" dur="250" fill="hold"/>
                                        <p:tgtEl>
                                          <p:spTgt spid="8"/>
                                        </p:tgtEl>
                                        <p:attrNameLst>
                                          <p:attrName>ppt_y</p:attrName>
                                        </p:attrNameLst>
                                      </p:cBhvr>
                                      <p:tavLst>
                                        <p:tav tm="0">
                                          <p:val>
                                            <p:strVal val="#ppt_y+.1"/>
                                          </p:val>
                                        </p:tav>
                                        <p:tav tm="100000">
                                          <p:val>
                                            <p:strVal val="#ppt_y"/>
                                          </p:val>
                                        </p:tav>
                                      </p:tavLst>
                                    </p:anim>
                                  </p:childTnLst>
                                </p:cTn>
                              </p:par>
                            </p:childTnLst>
                          </p:cTn>
                        </p:par>
                        <p:par>
                          <p:cTn id="46" fill="hold" nodeType="afterGroup">
                            <p:stCondLst>
                              <p:cond delay="1750"/>
                            </p:stCondLst>
                            <p:childTnLst>
                              <p:par>
                                <p:cTn id="47" presetID="42" presetClass="entr" presetSubtype="0" fill="hold" nodeType="afterEffect">
                                  <p:stCondLst>
                                    <p:cond delay="0"/>
                                  </p:stCondLst>
                                  <p:childTnLst>
                                    <p:set>
                                      <p:cBhvr>
                                        <p:cTn id="48" dur="1" fill="hold">
                                          <p:stCondLst>
                                            <p:cond delay="0"/>
                                          </p:stCondLst>
                                        </p:cTn>
                                        <p:tgtEl>
                                          <p:spTgt spid="9"/>
                                        </p:tgtEl>
                                        <p:attrNameLst>
                                          <p:attrName>style.visibility</p:attrName>
                                        </p:attrNameLst>
                                      </p:cBhvr>
                                      <p:to>
                                        <p:strVal val="visible"/>
                                      </p:to>
                                    </p:set>
                                    <p:animEffect transition="in" filter="fade">
                                      <p:cBhvr>
                                        <p:cTn id="49" dur="250"/>
                                        <p:tgtEl>
                                          <p:spTgt spid="9"/>
                                        </p:tgtEl>
                                      </p:cBhvr>
                                    </p:animEffect>
                                    <p:anim calcmode="lin" valueType="num">
                                      <p:cBhvr>
                                        <p:cTn id="50" dur="250" fill="hold"/>
                                        <p:tgtEl>
                                          <p:spTgt spid="9"/>
                                        </p:tgtEl>
                                        <p:attrNameLst>
                                          <p:attrName>ppt_x</p:attrName>
                                        </p:attrNameLst>
                                      </p:cBhvr>
                                      <p:tavLst>
                                        <p:tav tm="0">
                                          <p:val>
                                            <p:strVal val="#ppt_x"/>
                                          </p:val>
                                        </p:tav>
                                        <p:tav tm="100000">
                                          <p:val>
                                            <p:strVal val="#ppt_x"/>
                                          </p:val>
                                        </p:tav>
                                      </p:tavLst>
                                    </p:anim>
                                    <p:anim calcmode="lin" valueType="num">
                                      <p:cBhvr>
                                        <p:cTn id="51" dur="250" fill="hold"/>
                                        <p:tgtEl>
                                          <p:spTgt spid="9"/>
                                        </p:tgtEl>
                                        <p:attrNameLst>
                                          <p:attrName>ppt_y</p:attrName>
                                        </p:attrNameLst>
                                      </p:cBhvr>
                                      <p:tavLst>
                                        <p:tav tm="0">
                                          <p:val>
                                            <p:strVal val="#ppt_y+.1"/>
                                          </p:val>
                                        </p:tav>
                                        <p:tav tm="100000">
                                          <p:val>
                                            <p:strVal val="#ppt_y"/>
                                          </p:val>
                                        </p:tav>
                                      </p:tavLst>
                                    </p:anim>
                                  </p:childTnLst>
                                </p:cTn>
                              </p:par>
                            </p:childTnLst>
                          </p:cTn>
                        </p:par>
                        <p:par>
                          <p:cTn id="52" fill="hold" nodeType="afterGroup">
                            <p:stCondLst>
                              <p:cond delay="2000"/>
                            </p:stCondLst>
                            <p:childTnLst>
                              <p:par>
                                <p:cTn id="53" presetID="42" presetClass="entr" presetSubtype="0" fill="hold" nodeType="afterEffect">
                                  <p:stCondLst>
                                    <p:cond delay="0"/>
                                  </p:stCondLst>
                                  <p:childTnLst>
                                    <p:set>
                                      <p:cBhvr>
                                        <p:cTn id="54" dur="1" fill="hold">
                                          <p:stCondLst>
                                            <p:cond delay="0"/>
                                          </p:stCondLst>
                                        </p:cTn>
                                        <p:tgtEl>
                                          <p:spTgt spid="10"/>
                                        </p:tgtEl>
                                        <p:attrNameLst>
                                          <p:attrName>style.visibility</p:attrName>
                                        </p:attrNameLst>
                                      </p:cBhvr>
                                      <p:to>
                                        <p:strVal val="visible"/>
                                      </p:to>
                                    </p:set>
                                    <p:animEffect transition="in" filter="fade">
                                      <p:cBhvr>
                                        <p:cTn id="55" dur="250"/>
                                        <p:tgtEl>
                                          <p:spTgt spid="10"/>
                                        </p:tgtEl>
                                      </p:cBhvr>
                                    </p:animEffect>
                                    <p:anim calcmode="lin" valueType="num">
                                      <p:cBhvr>
                                        <p:cTn id="56" dur="250" fill="hold"/>
                                        <p:tgtEl>
                                          <p:spTgt spid="10"/>
                                        </p:tgtEl>
                                        <p:attrNameLst>
                                          <p:attrName>ppt_x</p:attrName>
                                        </p:attrNameLst>
                                      </p:cBhvr>
                                      <p:tavLst>
                                        <p:tav tm="0">
                                          <p:val>
                                            <p:strVal val="#ppt_x"/>
                                          </p:val>
                                        </p:tav>
                                        <p:tav tm="100000">
                                          <p:val>
                                            <p:strVal val="#ppt_x"/>
                                          </p:val>
                                        </p:tav>
                                      </p:tavLst>
                                    </p:anim>
                                    <p:anim calcmode="lin" valueType="num">
                                      <p:cBhvr>
                                        <p:cTn id="57" dur="250" fill="hold"/>
                                        <p:tgtEl>
                                          <p:spTgt spid="10"/>
                                        </p:tgtEl>
                                        <p:attrNameLst>
                                          <p:attrName>ppt_y</p:attrName>
                                        </p:attrNameLst>
                                      </p:cBhvr>
                                      <p:tavLst>
                                        <p:tav tm="0">
                                          <p:val>
                                            <p:strVal val="#ppt_y+.1"/>
                                          </p:val>
                                        </p:tav>
                                        <p:tav tm="100000">
                                          <p:val>
                                            <p:strVal val="#ppt_y"/>
                                          </p:val>
                                        </p:tav>
                                      </p:tavLst>
                                    </p:anim>
                                  </p:childTnLst>
                                </p:cTn>
                              </p:par>
                            </p:childTnLst>
                          </p:cTn>
                        </p:par>
                        <p:par>
                          <p:cTn id="58" fill="hold" nodeType="afterGroup">
                            <p:stCondLst>
                              <p:cond delay="2250"/>
                            </p:stCondLst>
                            <p:childTnLst>
                              <p:par>
                                <p:cTn id="59" presetID="42" presetClass="entr" presetSubtype="0" fill="hold" nodeType="afterEffect">
                                  <p:stCondLst>
                                    <p:cond delay="0"/>
                                  </p:stCondLst>
                                  <p:childTnLst>
                                    <p:set>
                                      <p:cBhvr>
                                        <p:cTn id="60" dur="1" fill="hold">
                                          <p:stCondLst>
                                            <p:cond delay="0"/>
                                          </p:stCondLst>
                                        </p:cTn>
                                        <p:tgtEl>
                                          <p:spTgt spid="11"/>
                                        </p:tgtEl>
                                        <p:attrNameLst>
                                          <p:attrName>style.visibility</p:attrName>
                                        </p:attrNameLst>
                                      </p:cBhvr>
                                      <p:to>
                                        <p:strVal val="visible"/>
                                      </p:to>
                                    </p:set>
                                    <p:animEffect transition="in" filter="fade">
                                      <p:cBhvr>
                                        <p:cTn id="61" dur="250"/>
                                        <p:tgtEl>
                                          <p:spTgt spid="11"/>
                                        </p:tgtEl>
                                      </p:cBhvr>
                                    </p:animEffect>
                                    <p:anim calcmode="lin" valueType="num">
                                      <p:cBhvr>
                                        <p:cTn id="62" dur="250" fill="hold"/>
                                        <p:tgtEl>
                                          <p:spTgt spid="11"/>
                                        </p:tgtEl>
                                        <p:attrNameLst>
                                          <p:attrName>ppt_x</p:attrName>
                                        </p:attrNameLst>
                                      </p:cBhvr>
                                      <p:tavLst>
                                        <p:tav tm="0">
                                          <p:val>
                                            <p:strVal val="#ppt_x"/>
                                          </p:val>
                                        </p:tav>
                                        <p:tav tm="100000">
                                          <p:val>
                                            <p:strVal val="#ppt_x"/>
                                          </p:val>
                                        </p:tav>
                                      </p:tavLst>
                                    </p:anim>
                                    <p:anim calcmode="lin" valueType="num">
                                      <p:cBhvr>
                                        <p:cTn id="63" dur="250" fill="hold"/>
                                        <p:tgtEl>
                                          <p:spTgt spid="11"/>
                                        </p:tgtEl>
                                        <p:attrNameLst>
                                          <p:attrName>ppt_y</p:attrName>
                                        </p:attrNameLst>
                                      </p:cBhvr>
                                      <p:tavLst>
                                        <p:tav tm="0">
                                          <p:val>
                                            <p:strVal val="#ppt_y+.1"/>
                                          </p:val>
                                        </p:tav>
                                        <p:tav tm="100000">
                                          <p:val>
                                            <p:strVal val="#ppt_y"/>
                                          </p:val>
                                        </p:tav>
                                      </p:tavLst>
                                    </p:anim>
                                  </p:childTnLst>
                                </p:cTn>
                              </p:par>
                            </p:childTnLst>
                          </p:cTn>
                        </p:par>
                        <p:par>
                          <p:cTn id="64" fill="hold" nodeType="afterGroup">
                            <p:stCondLst>
                              <p:cond delay="2500"/>
                            </p:stCondLst>
                            <p:childTnLst>
                              <p:par>
                                <p:cTn id="65" presetID="42" presetClass="entr" presetSubtype="0" fill="hold" nodeType="afterEffect">
                                  <p:stCondLst>
                                    <p:cond delay="0"/>
                                  </p:stCondLst>
                                  <p:childTnLst>
                                    <p:set>
                                      <p:cBhvr>
                                        <p:cTn id="66" dur="1" fill="hold">
                                          <p:stCondLst>
                                            <p:cond delay="0"/>
                                          </p:stCondLst>
                                        </p:cTn>
                                        <p:tgtEl>
                                          <p:spTgt spid="12"/>
                                        </p:tgtEl>
                                        <p:attrNameLst>
                                          <p:attrName>style.visibility</p:attrName>
                                        </p:attrNameLst>
                                      </p:cBhvr>
                                      <p:to>
                                        <p:strVal val="visible"/>
                                      </p:to>
                                    </p:set>
                                    <p:animEffect transition="in" filter="fade">
                                      <p:cBhvr>
                                        <p:cTn id="67" dur="250"/>
                                        <p:tgtEl>
                                          <p:spTgt spid="12"/>
                                        </p:tgtEl>
                                      </p:cBhvr>
                                    </p:animEffect>
                                    <p:anim calcmode="lin" valueType="num">
                                      <p:cBhvr>
                                        <p:cTn id="68" dur="250" fill="hold"/>
                                        <p:tgtEl>
                                          <p:spTgt spid="12"/>
                                        </p:tgtEl>
                                        <p:attrNameLst>
                                          <p:attrName>ppt_x</p:attrName>
                                        </p:attrNameLst>
                                      </p:cBhvr>
                                      <p:tavLst>
                                        <p:tav tm="0">
                                          <p:val>
                                            <p:strVal val="#ppt_x"/>
                                          </p:val>
                                        </p:tav>
                                        <p:tav tm="100000">
                                          <p:val>
                                            <p:strVal val="#ppt_x"/>
                                          </p:val>
                                        </p:tav>
                                      </p:tavLst>
                                    </p:anim>
                                    <p:anim calcmode="lin" valueType="num">
                                      <p:cBhvr>
                                        <p:cTn id="69" dur="250" fill="hold"/>
                                        <p:tgtEl>
                                          <p:spTgt spid="12"/>
                                        </p:tgtEl>
                                        <p:attrNameLst>
                                          <p:attrName>ppt_y</p:attrName>
                                        </p:attrNameLst>
                                      </p:cBhvr>
                                      <p:tavLst>
                                        <p:tav tm="0">
                                          <p:val>
                                            <p:strVal val="#ppt_y+.1"/>
                                          </p:val>
                                        </p:tav>
                                        <p:tav tm="100000">
                                          <p:val>
                                            <p:strVal val="#ppt_y"/>
                                          </p:val>
                                        </p:tav>
                                      </p:tavLst>
                                    </p:anim>
                                  </p:childTnLst>
                                </p:cTn>
                              </p:par>
                            </p:childTnLst>
                          </p:cTn>
                        </p:par>
                        <p:par>
                          <p:cTn id="70" fill="hold" nodeType="afterGroup">
                            <p:stCondLst>
                              <p:cond delay="2750"/>
                            </p:stCondLst>
                            <p:childTnLst>
                              <p:par>
                                <p:cTn id="71" presetID="42" presetClass="entr" presetSubtype="0" fill="hold" nodeType="afterEffect">
                                  <p:stCondLst>
                                    <p:cond delay="0"/>
                                  </p:stCondLst>
                                  <p:childTnLst>
                                    <p:set>
                                      <p:cBhvr>
                                        <p:cTn id="72" dur="1" fill="hold">
                                          <p:stCondLst>
                                            <p:cond delay="0"/>
                                          </p:stCondLst>
                                        </p:cTn>
                                        <p:tgtEl>
                                          <p:spTgt spid="13"/>
                                        </p:tgtEl>
                                        <p:attrNameLst>
                                          <p:attrName>style.visibility</p:attrName>
                                        </p:attrNameLst>
                                      </p:cBhvr>
                                      <p:to>
                                        <p:strVal val="visible"/>
                                      </p:to>
                                    </p:set>
                                    <p:animEffect transition="in" filter="fade">
                                      <p:cBhvr>
                                        <p:cTn id="73" dur="250"/>
                                        <p:tgtEl>
                                          <p:spTgt spid="13"/>
                                        </p:tgtEl>
                                      </p:cBhvr>
                                    </p:animEffect>
                                    <p:anim calcmode="lin" valueType="num">
                                      <p:cBhvr>
                                        <p:cTn id="74" dur="250" fill="hold"/>
                                        <p:tgtEl>
                                          <p:spTgt spid="13"/>
                                        </p:tgtEl>
                                        <p:attrNameLst>
                                          <p:attrName>ppt_x</p:attrName>
                                        </p:attrNameLst>
                                      </p:cBhvr>
                                      <p:tavLst>
                                        <p:tav tm="0">
                                          <p:val>
                                            <p:strVal val="#ppt_x"/>
                                          </p:val>
                                        </p:tav>
                                        <p:tav tm="100000">
                                          <p:val>
                                            <p:strVal val="#ppt_x"/>
                                          </p:val>
                                        </p:tav>
                                      </p:tavLst>
                                    </p:anim>
                                    <p:anim calcmode="lin" valueType="num">
                                      <p:cBhvr>
                                        <p:cTn id="75" dur="250" fill="hold"/>
                                        <p:tgtEl>
                                          <p:spTgt spid="13"/>
                                        </p:tgtEl>
                                        <p:attrNameLst>
                                          <p:attrName>ppt_y</p:attrName>
                                        </p:attrNameLst>
                                      </p:cBhvr>
                                      <p:tavLst>
                                        <p:tav tm="0">
                                          <p:val>
                                            <p:strVal val="#ppt_y+.1"/>
                                          </p:val>
                                        </p:tav>
                                        <p:tav tm="100000">
                                          <p:val>
                                            <p:strVal val="#ppt_y"/>
                                          </p:val>
                                        </p:tav>
                                      </p:tavLst>
                                    </p:anim>
                                  </p:childTnLst>
                                </p:cTn>
                              </p:par>
                            </p:childTnLst>
                          </p:cTn>
                        </p:par>
                        <p:par>
                          <p:cTn id="76" fill="hold" nodeType="afterGroup">
                            <p:stCondLst>
                              <p:cond delay="3000"/>
                            </p:stCondLst>
                            <p:childTnLst>
                              <p:par>
                                <p:cTn id="77" presetID="42" presetClass="entr" presetSubtype="0" fill="hold" nodeType="afterEffect">
                                  <p:stCondLst>
                                    <p:cond delay="0"/>
                                  </p:stCondLst>
                                  <p:childTnLst>
                                    <p:set>
                                      <p:cBhvr>
                                        <p:cTn id="78" dur="1" fill="hold">
                                          <p:stCondLst>
                                            <p:cond delay="0"/>
                                          </p:stCondLst>
                                        </p:cTn>
                                        <p:tgtEl>
                                          <p:spTgt spid="14"/>
                                        </p:tgtEl>
                                        <p:attrNameLst>
                                          <p:attrName>style.visibility</p:attrName>
                                        </p:attrNameLst>
                                      </p:cBhvr>
                                      <p:to>
                                        <p:strVal val="visible"/>
                                      </p:to>
                                    </p:set>
                                    <p:animEffect transition="in" filter="fade">
                                      <p:cBhvr>
                                        <p:cTn id="79" dur="250"/>
                                        <p:tgtEl>
                                          <p:spTgt spid="14"/>
                                        </p:tgtEl>
                                      </p:cBhvr>
                                    </p:animEffect>
                                    <p:anim calcmode="lin" valueType="num">
                                      <p:cBhvr>
                                        <p:cTn id="80" dur="250" fill="hold"/>
                                        <p:tgtEl>
                                          <p:spTgt spid="14"/>
                                        </p:tgtEl>
                                        <p:attrNameLst>
                                          <p:attrName>ppt_x</p:attrName>
                                        </p:attrNameLst>
                                      </p:cBhvr>
                                      <p:tavLst>
                                        <p:tav tm="0">
                                          <p:val>
                                            <p:strVal val="#ppt_x"/>
                                          </p:val>
                                        </p:tav>
                                        <p:tav tm="100000">
                                          <p:val>
                                            <p:strVal val="#ppt_x"/>
                                          </p:val>
                                        </p:tav>
                                      </p:tavLst>
                                    </p:anim>
                                    <p:anim calcmode="lin" valueType="num">
                                      <p:cBhvr>
                                        <p:cTn id="81" dur="25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seq concurrent="1" nextAc="seek">
              <p:cTn id="82" restart="whenNotActive" fill="hold" evtFilter="cancelBubble" nodeType="interactiveSeq">
                <p:stCondLst>
                  <p:cond evt="onClick" delay="0">
                    <p:tgtEl>
                      <p:spTgt spid="2"/>
                    </p:tgtEl>
                  </p:cond>
                </p:stCondLst>
                <p:endSync evt="end" delay="0">
                  <p:rtn val="all"/>
                </p:endSync>
                <p:childTnLst>
                  <p:par>
                    <p:cTn id="83" fill="hold" nodeType="clickPar">
                      <p:stCondLst>
                        <p:cond delay="0"/>
                      </p:stCondLst>
                      <p:childTnLst>
                        <p:par>
                          <p:cTn id="84" fill="hold" nodeType="withGroup">
                            <p:stCondLst>
                              <p:cond delay="0"/>
                            </p:stCondLst>
                            <p:childTnLst>
                              <p:par>
                                <p:cTn id="85" presetID="53" presetClass="exit" presetSubtype="32" fill="hold" nodeType="clickEffect">
                                  <p:stCondLst>
                                    <p:cond delay="0"/>
                                  </p:stCondLst>
                                  <p:childTnLst>
                                    <p:anim calcmode="lin" valueType="num">
                                      <p:cBhvr>
                                        <p:cTn id="86" dur="500"/>
                                        <p:tgtEl>
                                          <p:spTgt spid="2"/>
                                        </p:tgtEl>
                                        <p:attrNameLst>
                                          <p:attrName>ppt_w</p:attrName>
                                        </p:attrNameLst>
                                      </p:cBhvr>
                                      <p:tavLst>
                                        <p:tav tm="0">
                                          <p:val>
                                            <p:strVal val="ppt_w"/>
                                          </p:val>
                                        </p:tav>
                                        <p:tav tm="100000">
                                          <p:val>
                                            <p:fltVal val="0"/>
                                          </p:val>
                                        </p:tav>
                                      </p:tavLst>
                                    </p:anim>
                                    <p:anim calcmode="lin" valueType="num">
                                      <p:cBhvr>
                                        <p:cTn id="87" dur="500"/>
                                        <p:tgtEl>
                                          <p:spTgt spid="2"/>
                                        </p:tgtEl>
                                        <p:attrNameLst>
                                          <p:attrName>ppt_h</p:attrName>
                                        </p:attrNameLst>
                                      </p:cBhvr>
                                      <p:tavLst>
                                        <p:tav tm="0">
                                          <p:val>
                                            <p:strVal val="ppt_h"/>
                                          </p:val>
                                        </p:tav>
                                        <p:tav tm="100000">
                                          <p:val>
                                            <p:fltVal val="0"/>
                                          </p:val>
                                        </p:tav>
                                      </p:tavLst>
                                    </p:anim>
                                    <p:animEffect transition="out" filter="fade">
                                      <p:cBhvr>
                                        <p:cTn id="88" dur="500"/>
                                        <p:tgtEl>
                                          <p:spTgt spid="2"/>
                                        </p:tgtEl>
                                      </p:cBhvr>
                                    </p:animEffect>
                                    <p:set>
                                      <p:cBhvr>
                                        <p:cTn id="89" dur="1" fill="hold">
                                          <p:stCondLst>
                                            <p:cond delay="499"/>
                                          </p:stCondLst>
                                        </p:cTn>
                                        <p:tgtEl>
                                          <p:spTgt spid="2"/>
                                        </p:tgtEl>
                                        <p:attrNameLst>
                                          <p:attrName>style.visibility</p:attrName>
                                        </p:attrNameLst>
                                      </p:cBhvr>
                                      <p:to>
                                        <p:strVal val="hidden"/>
                                      </p:to>
                                    </p:set>
                                  </p:childTnLst>
                                </p:cTn>
                              </p:par>
                            </p:childTnLst>
                          </p:cTn>
                        </p:par>
                      </p:childTnLst>
                    </p:cTn>
                  </p:par>
                </p:childTnLst>
              </p:cTn>
              <p:nextCondLst>
                <p:cond evt="onClick" delay="0">
                  <p:tgtEl>
                    <p:spTgt spid="2"/>
                  </p:tgtEl>
                </p:cond>
              </p:nextCondLst>
            </p:seq>
            <p:seq concurrent="1" nextAc="seek">
              <p:cTn id="90" restart="whenNotActive" fill="hold" evtFilter="cancelBubble" nodeType="interactiveSeq">
                <p:stCondLst>
                  <p:cond evt="onClick" delay="0">
                    <p:tgtEl>
                      <p:spTgt spid="3"/>
                    </p:tgtEl>
                  </p:cond>
                </p:stCondLst>
                <p:endSync evt="end" delay="0">
                  <p:rtn val="all"/>
                </p:endSync>
                <p:childTnLst>
                  <p:par>
                    <p:cTn id="91" fill="hold" nodeType="clickPar">
                      <p:stCondLst>
                        <p:cond delay="0"/>
                      </p:stCondLst>
                      <p:childTnLst>
                        <p:par>
                          <p:cTn id="92" fill="hold" nodeType="withGroup">
                            <p:stCondLst>
                              <p:cond delay="0"/>
                            </p:stCondLst>
                            <p:childTnLst>
                              <p:par>
                                <p:cTn id="93" presetID="53" presetClass="exit" presetSubtype="32" fill="hold" nodeType="clickEffect">
                                  <p:stCondLst>
                                    <p:cond delay="0"/>
                                  </p:stCondLst>
                                  <p:childTnLst>
                                    <p:anim calcmode="lin" valueType="num">
                                      <p:cBhvr>
                                        <p:cTn id="94" dur="500"/>
                                        <p:tgtEl>
                                          <p:spTgt spid="3"/>
                                        </p:tgtEl>
                                        <p:attrNameLst>
                                          <p:attrName>ppt_w</p:attrName>
                                        </p:attrNameLst>
                                      </p:cBhvr>
                                      <p:tavLst>
                                        <p:tav tm="0">
                                          <p:val>
                                            <p:strVal val="ppt_w"/>
                                          </p:val>
                                        </p:tav>
                                        <p:tav tm="100000">
                                          <p:val>
                                            <p:fltVal val="0"/>
                                          </p:val>
                                        </p:tav>
                                      </p:tavLst>
                                    </p:anim>
                                    <p:anim calcmode="lin" valueType="num">
                                      <p:cBhvr>
                                        <p:cTn id="95" dur="500"/>
                                        <p:tgtEl>
                                          <p:spTgt spid="3"/>
                                        </p:tgtEl>
                                        <p:attrNameLst>
                                          <p:attrName>ppt_h</p:attrName>
                                        </p:attrNameLst>
                                      </p:cBhvr>
                                      <p:tavLst>
                                        <p:tav tm="0">
                                          <p:val>
                                            <p:strVal val="ppt_h"/>
                                          </p:val>
                                        </p:tav>
                                        <p:tav tm="100000">
                                          <p:val>
                                            <p:fltVal val="0"/>
                                          </p:val>
                                        </p:tav>
                                      </p:tavLst>
                                    </p:anim>
                                    <p:animEffect transition="out" filter="fade">
                                      <p:cBhvr>
                                        <p:cTn id="96" dur="500"/>
                                        <p:tgtEl>
                                          <p:spTgt spid="3"/>
                                        </p:tgtEl>
                                      </p:cBhvr>
                                    </p:animEffect>
                                    <p:set>
                                      <p:cBhvr>
                                        <p:cTn id="97" dur="1" fill="hold">
                                          <p:stCondLst>
                                            <p:cond delay="499"/>
                                          </p:stCondLst>
                                        </p:cTn>
                                        <p:tgtEl>
                                          <p:spTgt spid="3"/>
                                        </p:tgtEl>
                                        <p:attrNameLst>
                                          <p:attrName>style.visibility</p:attrName>
                                        </p:attrNameLst>
                                      </p:cBhvr>
                                      <p:to>
                                        <p:strVal val="hidden"/>
                                      </p:to>
                                    </p:set>
                                  </p:childTnLst>
                                </p:cTn>
                              </p:par>
                            </p:childTnLst>
                          </p:cTn>
                        </p:par>
                      </p:childTnLst>
                    </p:cTn>
                  </p:par>
                </p:childTnLst>
              </p:cTn>
              <p:nextCondLst>
                <p:cond evt="onClick" delay="0">
                  <p:tgtEl>
                    <p:spTgt spid="3"/>
                  </p:tgtEl>
                </p:cond>
              </p:nextCondLst>
            </p:seq>
            <p:seq concurrent="1" nextAc="seek">
              <p:cTn id="98" restart="whenNotActive" fill="hold" evtFilter="cancelBubble" nodeType="interactiveSeq">
                <p:stCondLst>
                  <p:cond evt="onClick" delay="0">
                    <p:tgtEl>
                      <p:spTgt spid="4"/>
                    </p:tgtEl>
                  </p:cond>
                </p:stCondLst>
                <p:endSync evt="end" delay="0">
                  <p:rtn val="all"/>
                </p:endSync>
                <p:childTnLst>
                  <p:par>
                    <p:cTn id="99" fill="hold" nodeType="clickPar">
                      <p:stCondLst>
                        <p:cond delay="0"/>
                      </p:stCondLst>
                      <p:childTnLst>
                        <p:par>
                          <p:cTn id="100" fill="hold" nodeType="withGroup">
                            <p:stCondLst>
                              <p:cond delay="0"/>
                            </p:stCondLst>
                            <p:childTnLst>
                              <p:par>
                                <p:cTn id="101" presetID="53" presetClass="exit" presetSubtype="32" fill="hold" nodeType="clickEffect">
                                  <p:stCondLst>
                                    <p:cond delay="0"/>
                                  </p:stCondLst>
                                  <p:childTnLst>
                                    <p:anim calcmode="lin" valueType="num">
                                      <p:cBhvr>
                                        <p:cTn id="102" dur="500"/>
                                        <p:tgtEl>
                                          <p:spTgt spid="4"/>
                                        </p:tgtEl>
                                        <p:attrNameLst>
                                          <p:attrName>ppt_w</p:attrName>
                                        </p:attrNameLst>
                                      </p:cBhvr>
                                      <p:tavLst>
                                        <p:tav tm="0">
                                          <p:val>
                                            <p:strVal val="ppt_w"/>
                                          </p:val>
                                        </p:tav>
                                        <p:tav tm="100000">
                                          <p:val>
                                            <p:fltVal val="0"/>
                                          </p:val>
                                        </p:tav>
                                      </p:tavLst>
                                    </p:anim>
                                    <p:anim calcmode="lin" valueType="num">
                                      <p:cBhvr>
                                        <p:cTn id="103" dur="500"/>
                                        <p:tgtEl>
                                          <p:spTgt spid="4"/>
                                        </p:tgtEl>
                                        <p:attrNameLst>
                                          <p:attrName>ppt_h</p:attrName>
                                        </p:attrNameLst>
                                      </p:cBhvr>
                                      <p:tavLst>
                                        <p:tav tm="0">
                                          <p:val>
                                            <p:strVal val="ppt_h"/>
                                          </p:val>
                                        </p:tav>
                                        <p:tav tm="100000">
                                          <p:val>
                                            <p:fltVal val="0"/>
                                          </p:val>
                                        </p:tav>
                                      </p:tavLst>
                                    </p:anim>
                                    <p:animEffect transition="out" filter="fade">
                                      <p:cBhvr>
                                        <p:cTn id="104" dur="500"/>
                                        <p:tgtEl>
                                          <p:spTgt spid="4"/>
                                        </p:tgtEl>
                                      </p:cBhvr>
                                    </p:animEffect>
                                    <p:set>
                                      <p:cBhvr>
                                        <p:cTn id="105" dur="1" fill="hold">
                                          <p:stCondLst>
                                            <p:cond delay="499"/>
                                          </p:stCondLst>
                                        </p:cTn>
                                        <p:tgtEl>
                                          <p:spTgt spid="4"/>
                                        </p:tgtEl>
                                        <p:attrNameLst>
                                          <p:attrName>style.visibility</p:attrName>
                                        </p:attrNameLst>
                                      </p:cBhvr>
                                      <p:to>
                                        <p:strVal val="hidden"/>
                                      </p:to>
                                    </p:set>
                                  </p:childTnLst>
                                </p:cTn>
                              </p:par>
                            </p:childTnLst>
                          </p:cTn>
                        </p:par>
                      </p:childTnLst>
                    </p:cTn>
                  </p:par>
                </p:childTnLst>
              </p:cTn>
              <p:nextCondLst>
                <p:cond evt="onClick" delay="0">
                  <p:tgtEl>
                    <p:spTgt spid="4"/>
                  </p:tgtEl>
                </p:cond>
              </p:nextCondLst>
            </p:seq>
            <p:seq concurrent="1" nextAc="seek">
              <p:cTn id="106" restart="whenNotActive" fill="hold" evtFilter="cancelBubble" nodeType="interactiveSeq">
                <p:stCondLst>
                  <p:cond evt="onClick" delay="0">
                    <p:tgtEl>
                      <p:spTgt spid="5"/>
                    </p:tgtEl>
                  </p:cond>
                </p:stCondLst>
                <p:endSync evt="end" delay="0">
                  <p:rtn val="all"/>
                </p:endSync>
                <p:childTnLst>
                  <p:par>
                    <p:cTn id="107" fill="hold" nodeType="clickPar">
                      <p:stCondLst>
                        <p:cond delay="0"/>
                      </p:stCondLst>
                      <p:childTnLst>
                        <p:par>
                          <p:cTn id="108" fill="hold" nodeType="withGroup">
                            <p:stCondLst>
                              <p:cond delay="0"/>
                            </p:stCondLst>
                            <p:childTnLst>
                              <p:par>
                                <p:cTn id="109" presetID="53" presetClass="exit" presetSubtype="32" fill="hold" nodeType="clickEffect">
                                  <p:stCondLst>
                                    <p:cond delay="0"/>
                                  </p:stCondLst>
                                  <p:childTnLst>
                                    <p:anim calcmode="lin" valueType="num">
                                      <p:cBhvr>
                                        <p:cTn id="110" dur="500"/>
                                        <p:tgtEl>
                                          <p:spTgt spid="5"/>
                                        </p:tgtEl>
                                        <p:attrNameLst>
                                          <p:attrName>ppt_w</p:attrName>
                                        </p:attrNameLst>
                                      </p:cBhvr>
                                      <p:tavLst>
                                        <p:tav tm="0">
                                          <p:val>
                                            <p:strVal val="ppt_w"/>
                                          </p:val>
                                        </p:tav>
                                        <p:tav tm="100000">
                                          <p:val>
                                            <p:fltVal val="0"/>
                                          </p:val>
                                        </p:tav>
                                      </p:tavLst>
                                    </p:anim>
                                    <p:anim calcmode="lin" valueType="num">
                                      <p:cBhvr>
                                        <p:cTn id="111" dur="500"/>
                                        <p:tgtEl>
                                          <p:spTgt spid="5"/>
                                        </p:tgtEl>
                                        <p:attrNameLst>
                                          <p:attrName>ppt_h</p:attrName>
                                        </p:attrNameLst>
                                      </p:cBhvr>
                                      <p:tavLst>
                                        <p:tav tm="0">
                                          <p:val>
                                            <p:strVal val="ppt_h"/>
                                          </p:val>
                                        </p:tav>
                                        <p:tav tm="100000">
                                          <p:val>
                                            <p:fltVal val="0"/>
                                          </p:val>
                                        </p:tav>
                                      </p:tavLst>
                                    </p:anim>
                                    <p:animEffect transition="out" filter="fade">
                                      <p:cBhvr>
                                        <p:cTn id="112" dur="500"/>
                                        <p:tgtEl>
                                          <p:spTgt spid="5"/>
                                        </p:tgtEl>
                                      </p:cBhvr>
                                    </p:animEffect>
                                    <p:set>
                                      <p:cBhvr>
                                        <p:cTn id="113" dur="1" fill="hold">
                                          <p:stCondLst>
                                            <p:cond delay="499"/>
                                          </p:stCondLst>
                                        </p:cTn>
                                        <p:tgtEl>
                                          <p:spTgt spid="5"/>
                                        </p:tgtEl>
                                        <p:attrNameLst>
                                          <p:attrName>style.visibility</p:attrName>
                                        </p:attrNameLst>
                                      </p:cBhvr>
                                      <p:to>
                                        <p:strVal val="hidden"/>
                                      </p:to>
                                    </p:set>
                                  </p:childTnLst>
                                </p:cTn>
                              </p:par>
                            </p:childTnLst>
                          </p:cTn>
                        </p:par>
                      </p:childTnLst>
                    </p:cTn>
                  </p:par>
                </p:childTnLst>
              </p:cTn>
              <p:nextCondLst>
                <p:cond evt="onClick" delay="0">
                  <p:tgtEl>
                    <p:spTgt spid="5"/>
                  </p:tgtEl>
                </p:cond>
              </p:nextCondLst>
            </p:seq>
            <p:seq concurrent="1" nextAc="seek">
              <p:cTn id="114" restart="whenNotActive" fill="hold" evtFilter="cancelBubble" nodeType="interactiveSeq">
                <p:stCondLst>
                  <p:cond evt="onClick" delay="0">
                    <p:tgtEl>
                      <p:spTgt spid="6"/>
                    </p:tgtEl>
                  </p:cond>
                </p:stCondLst>
                <p:endSync evt="end" delay="0">
                  <p:rtn val="all"/>
                </p:endSync>
                <p:childTnLst>
                  <p:par>
                    <p:cTn id="115" fill="hold" nodeType="clickPar">
                      <p:stCondLst>
                        <p:cond delay="0"/>
                      </p:stCondLst>
                      <p:childTnLst>
                        <p:par>
                          <p:cTn id="116" fill="hold" nodeType="withGroup">
                            <p:stCondLst>
                              <p:cond delay="0"/>
                            </p:stCondLst>
                            <p:childTnLst>
                              <p:par>
                                <p:cTn id="117" presetID="53" presetClass="exit" presetSubtype="32" fill="hold" nodeType="clickEffect">
                                  <p:stCondLst>
                                    <p:cond delay="0"/>
                                  </p:stCondLst>
                                  <p:childTnLst>
                                    <p:anim calcmode="lin" valueType="num">
                                      <p:cBhvr>
                                        <p:cTn id="118" dur="500"/>
                                        <p:tgtEl>
                                          <p:spTgt spid="6"/>
                                        </p:tgtEl>
                                        <p:attrNameLst>
                                          <p:attrName>ppt_w</p:attrName>
                                        </p:attrNameLst>
                                      </p:cBhvr>
                                      <p:tavLst>
                                        <p:tav tm="0">
                                          <p:val>
                                            <p:strVal val="ppt_w"/>
                                          </p:val>
                                        </p:tav>
                                        <p:tav tm="100000">
                                          <p:val>
                                            <p:fltVal val="0"/>
                                          </p:val>
                                        </p:tav>
                                      </p:tavLst>
                                    </p:anim>
                                    <p:anim calcmode="lin" valueType="num">
                                      <p:cBhvr>
                                        <p:cTn id="119" dur="500"/>
                                        <p:tgtEl>
                                          <p:spTgt spid="6"/>
                                        </p:tgtEl>
                                        <p:attrNameLst>
                                          <p:attrName>ppt_h</p:attrName>
                                        </p:attrNameLst>
                                      </p:cBhvr>
                                      <p:tavLst>
                                        <p:tav tm="0">
                                          <p:val>
                                            <p:strVal val="ppt_h"/>
                                          </p:val>
                                        </p:tav>
                                        <p:tav tm="100000">
                                          <p:val>
                                            <p:fltVal val="0"/>
                                          </p:val>
                                        </p:tav>
                                      </p:tavLst>
                                    </p:anim>
                                    <p:animEffect transition="out" filter="fade">
                                      <p:cBhvr>
                                        <p:cTn id="120" dur="500"/>
                                        <p:tgtEl>
                                          <p:spTgt spid="6"/>
                                        </p:tgtEl>
                                      </p:cBhvr>
                                    </p:animEffect>
                                    <p:set>
                                      <p:cBhvr>
                                        <p:cTn id="121" dur="1" fill="hold">
                                          <p:stCondLst>
                                            <p:cond delay="499"/>
                                          </p:stCondLst>
                                        </p:cTn>
                                        <p:tgtEl>
                                          <p:spTgt spid="6"/>
                                        </p:tgtEl>
                                        <p:attrNameLst>
                                          <p:attrName>style.visibility</p:attrName>
                                        </p:attrNameLst>
                                      </p:cBhvr>
                                      <p:to>
                                        <p:strVal val="hidden"/>
                                      </p:to>
                                    </p:set>
                                  </p:childTnLst>
                                </p:cTn>
                              </p:par>
                            </p:childTnLst>
                          </p:cTn>
                        </p:par>
                      </p:childTnLst>
                    </p:cTn>
                  </p:par>
                </p:childTnLst>
              </p:cTn>
              <p:nextCondLst>
                <p:cond evt="onClick" delay="0">
                  <p:tgtEl>
                    <p:spTgt spid="6"/>
                  </p:tgtEl>
                </p:cond>
              </p:nextCondLst>
            </p:seq>
            <p:seq concurrent="1" nextAc="seek">
              <p:cTn id="122" restart="whenNotActive" fill="hold" evtFilter="cancelBubble" nodeType="interactiveSeq">
                <p:stCondLst>
                  <p:cond evt="onClick" delay="0">
                    <p:tgtEl>
                      <p:spTgt spid="7"/>
                    </p:tgtEl>
                  </p:cond>
                </p:stCondLst>
                <p:endSync evt="end" delay="0">
                  <p:rtn val="all"/>
                </p:endSync>
                <p:childTnLst>
                  <p:par>
                    <p:cTn id="123" fill="hold" nodeType="clickPar">
                      <p:stCondLst>
                        <p:cond delay="0"/>
                      </p:stCondLst>
                      <p:childTnLst>
                        <p:par>
                          <p:cTn id="124" fill="hold" nodeType="withGroup">
                            <p:stCondLst>
                              <p:cond delay="0"/>
                            </p:stCondLst>
                            <p:childTnLst>
                              <p:par>
                                <p:cTn id="125" presetID="53" presetClass="exit" presetSubtype="32" fill="hold" nodeType="clickEffect">
                                  <p:stCondLst>
                                    <p:cond delay="0"/>
                                  </p:stCondLst>
                                  <p:childTnLst>
                                    <p:anim calcmode="lin" valueType="num">
                                      <p:cBhvr>
                                        <p:cTn id="126" dur="500"/>
                                        <p:tgtEl>
                                          <p:spTgt spid="7"/>
                                        </p:tgtEl>
                                        <p:attrNameLst>
                                          <p:attrName>ppt_w</p:attrName>
                                        </p:attrNameLst>
                                      </p:cBhvr>
                                      <p:tavLst>
                                        <p:tav tm="0">
                                          <p:val>
                                            <p:strVal val="ppt_w"/>
                                          </p:val>
                                        </p:tav>
                                        <p:tav tm="100000">
                                          <p:val>
                                            <p:fltVal val="0"/>
                                          </p:val>
                                        </p:tav>
                                      </p:tavLst>
                                    </p:anim>
                                    <p:anim calcmode="lin" valueType="num">
                                      <p:cBhvr>
                                        <p:cTn id="127" dur="500"/>
                                        <p:tgtEl>
                                          <p:spTgt spid="7"/>
                                        </p:tgtEl>
                                        <p:attrNameLst>
                                          <p:attrName>ppt_h</p:attrName>
                                        </p:attrNameLst>
                                      </p:cBhvr>
                                      <p:tavLst>
                                        <p:tav tm="0">
                                          <p:val>
                                            <p:strVal val="ppt_h"/>
                                          </p:val>
                                        </p:tav>
                                        <p:tav tm="100000">
                                          <p:val>
                                            <p:fltVal val="0"/>
                                          </p:val>
                                        </p:tav>
                                      </p:tavLst>
                                    </p:anim>
                                    <p:animEffect transition="out" filter="fade">
                                      <p:cBhvr>
                                        <p:cTn id="128" dur="500"/>
                                        <p:tgtEl>
                                          <p:spTgt spid="7"/>
                                        </p:tgtEl>
                                      </p:cBhvr>
                                    </p:animEffect>
                                    <p:set>
                                      <p:cBhvr>
                                        <p:cTn id="129" dur="1" fill="hold">
                                          <p:stCondLst>
                                            <p:cond delay="499"/>
                                          </p:stCondLst>
                                        </p:cTn>
                                        <p:tgtEl>
                                          <p:spTgt spid="7"/>
                                        </p:tgtEl>
                                        <p:attrNameLst>
                                          <p:attrName>style.visibility</p:attrName>
                                        </p:attrNameLst>
                                      </p:cBhvr>
                                      <p:to>
                                        <p:strVal val="hidden"/>
                                      </p:to>
                                    </p:set>
                                  </p:childTnLst>
                                </p:cTn>
                              </p:par>
                            </p:childTnLst>
                          </p:cTn>
                        </p:par>
                      </p:childTnLst>
                    </p:cTn>
                  </p:par>
                </p:childTnLst>
              </p:cTn>
              <p:nextCondLst>
                <p:cond evt="onClick" delay="0">
                  <p:tgtEl>
                    <p:spTgt spid="7"/>
                  </p:tgtEl>
                </p:cond>
              </p:nextCondLst>
            </p:seq>
            <p:seq concurrent="1" nextAc="seek">
              <p:cTn id="130" restart="whenNotActive" fill="hold" evtFilter="cancelBubble" nodeType="interactiveSeq">
                <p:stCondLst>
                  <p:cond evt="onClick" delay="0">
                    <p:tgtEl>
                      <p:spTgt spid="8"/>
                    </p:tgtEl>
                  </p:cond>
                </p:stCondLst>
                <p:endSync evt="end" delay="0">
                  <p:rtn val="all"/>
                </p:endSync>
                <p:childTnLst>
                  <p:par>
                    <p:cTn id="131" fill="hold" nodeType="clickPar">
                      <p:stCondLst>
                        <p:cond delay="0"/>
                      </p:stCondLst>
                      <p:childTnLst>
                        <p:par>
                          <p:cTn id="132" fill="hold" nodeType="withGroup">
                            <p:stCondLst>
                              <p:cond delay="0"/>
                            </p:stCondLst>
                            <p:childTnLst>
                              <p:par>
                                <p:cTn id="133" presetID="53" presetClass="exit" presetSubtype="32" fill="hold" nodeType="clickEffect">
                                  <p:stCondLst>
                                    <p:cond delay="0"/>
                                  </p:stCondLst>
                                  <p:childTnLst>
                                    <p:anim calcmode="lin" valueType="num">
                                      <p:cBhvr>
                                        <p:cTn id="134" dur="500"/>
                                        <p:tgtEl>
                                          <p:spTgt spid="8"/>
                                        </p:tgtEl>
                                        <p:attrNameLst>
                                          <p:attrName>ppt_w</p:attrName>
                                        </p:attrNameLst>
                                      </p:cBhvr>
                                      <p:tavLst>
                                        <p:tav tm="0">
                                          <p:val>
                                            <p:strVal val="ppt_w"/>
                                          </p:val>
                                        </p:tav>
                                        <p:tav tm="100000">
                                          <p:val>
                                            <p:fltVal val="0"/>
                                          </p:val>
                                        </p:tav>
                                      </p:tavLst>
                                    </p:anim>
                                    <p:anim calcmode="lin" valueType="num">
                                      <p:cBhvr>
                                        <p:cTn id="135" dur="500"/>
                                        <p:tgtEl>
                                          <p:spTgt spid="8"/>
                                        </p:tgtEl>
                                        <p:attrNameLst>
                                          <p:attrName>ppt_h</p:attrName>
                                        </p:attrNameLst>
                                      </p:cBhvr>
                                      <p:tavLst>
                                        <p:tav tm="0">
                                          <p:val>
                                            <p:strVal val="ppt_h"/>
                                          </p:val>
                                        </p:tav>
                                        <p:tav tm="100000">
                                          <p:val>
                                            <p:fltVal val="0"/>
                                          </p:val>
                                        </p:tav>
                                      </p:tavLst>
                                    </p:anim>
                                    <p:animEffect transition="out" filter="fade">
                                      <p:cBhvr>
                                        <p:cTn id="136" dur="500"/>
                                        <p:tgtEl>
                                          <p:spTgt spid="8"/>
                                        </p:tgtEl>
                                      </p:cBhvr>
                                    </p:animEffect>
                                    <p:set>
                                      <p:cBhvr>
                                        <p:cTn id="137" dur="1" fill="hold">
                                          <p:stCondLst>
                                            <p:cond delay="499"/>
                                          </p:stCondLst>
                                        </p:cTn>
                                        <p:tgtEl>
                                          <p:spTgt spid="8"/>
                                        </p:tgtEl>
                                        <p:attrNameLst>
                                          <p:attrName>style.visibility</p:attrName>
                                        </p:attrNameLst>
                                      </p:cBhvr>
                                      <p:to>
                                        <p:strVal val="hidden"/>
                                      </p:to>
                                    </p:set>
                                  </p:childTnLst>
                                </p:cTn>
                              </p:par>
                            </p:childTnLst>
                          </p:cTn>
                        </p:par>
                      </p:childTnLst>
                    </p:cTn>
                  </p:par>
                </p:childTnLst>
              </p:cTn>
              <p:nextCondLst>
                <p:cond evt="onClick" delay="0">
                  <p:tgtEl>
                    <p:spTgt spid="8"/>
                  </p:tgtEl>
                </p:cond>
              </p:nextCondLst>
            </p:seq>
            <p:seq concurrent="1" nextAc="seek">
              <p:cTn id="138" restart="whenNotActive" fill="hold" evtFilter="cancelBubble" nodeType="interactiveSeq">
                <p:stCondLst>
                  <p:cond evt="onClick" delay="0">
                    <p:tgtEl>
                      <p:spTgt spid="9"/>
                    </p:tgtEl>
                  </p:cond>
                </p:stCondLst>
                <p:endSync evt="end" delay="0">
                  <p:rtn val="all"/>
                </p:endSync>
                <p:childTnLst>
                  <p:par>
                    <p:cTn id="139" fill="hold" nodeType="clickPar">
                      <p:stCondLst>
                        <p:cond delay="0"/>
                      </p:stCondLst>
                      <p:childTnLst>
                        <p:par>
                          <p:cTn id="140" fill="hold" nodeType="withGroup">
                            <p:stCondLst>
                              <p:cond delay="0"/>
                            </p:stCondLst>
                            <p:childTnLst>
                              <p:par>
                                <p:cTn id="141" presetID="53" presetClass="exit" presetSubtype="32" fill="hold" nodeType="clickEffect">
                                  <p:stCondLst>
                                    <p:cond delay="0"/>
                                  </p:stCondLst>
                                  <p:childTnLst>
                                    <p:anim calcmode="lin" valueType="num">
                                      <p:cBhvr>
                                        <p:cTn id="142" dur="500"/>
                                        <p:tgtEl>
                                          <p:spTgt spid="9"/>
                                        </p:tgtEl>
                                        <p:attrNameLst>
                                          <p:attrName>ppt_w</p:attrName>
                                        </p:attrNameLst>
                                      </p:cBhvr>
                                      <p:tavLst>
                                        <p:tav tm="0">
                                          <p:val>
                                            <p:strVal val="ppt_w"/>
                                          </p:val>
                                        </p:tav>
                                        <p:tav tm="100000">
                                          <p:val>
                                            <p:fltVal val="0"/>
                                          </p:val>
                                        </p:tav>
                                      </p:tavLst>
                                    </p:anim>
                                    <p:anim calcmode="lin" valueType="num">
                                      <p:cBhvr>
                                        <p:cTn id="143" dur="500"/>
                                        <p:tgtEl>
                                          <p:spTgt spid="9"/>
                                        </p:tgtEl>
                                        <p:attrNameLst>
                                          <p:attrName>ppt_h</p:attrName>
                                        </p:attrNameLst>
                                      </p:cBhvr>
                                      <p:tavLst>
                                        <p:tav tm="0">
                                          <p:val>
                                            <p:strVal val="ppt_h"/>
                                          </p:val>
                                        </p:tav>
                                        <p:tav tm="100000">
                                          <p:val>
                                            <p:fltVal val="0"/>
                                          </p:val>
                                        </p:tav>
                                      </p:tavLst>
                                    </p:anim>
                                    <p:animEffect transition="out" filter="fade">
                                      <p:cBhvr>
                                        <p:cTn id="144" dur="500"/>
                                        <p:tgtEl>
                                          <p:spTgt spid="9"/>
                                        </p:tgtEl>
                                      </p:cBhvr>
                                    </p:animEffect>
                                    <p:set>
                                      <p:cBhvr>
                                        <p:cTn id="145" dur="1" fill="hold">
                                          <p:stCondLst>
                                            <p:cond delay="499"/>
                                          </p:stCondLst>
                                        </p:cTn>
                                        <p:tgtEl>
                                          <p:spTgt spid="9"/>
                                        </p:tgtEl>
                                        <p:attrNameLst>
                                          <p:attrName>style.visibility</p:attrName>
                                        </p:attrNameLst>
                                      </p:cBhvr>
                                      <p:to>
                                        <p:strVal val="hidden"/>
                                      </p:to>
                                    </p:set>
                                  </p:childTnLst>
                                </p:cTn>
                              </p:par>
                            </p:childTnLst>
                          </p:cTn>
                        </p:par>
                      </p:childTnLst>
                    </p:cTn>
                  </p:par>
                </p:childTnLst>
              </p:cTn>
              <p:nextCondLst>
                <p:cond evt="onClick" delay="0">
                  <p:tgtEl>
                    <p:spTgt spid="9"/>
                  </p:tgtEl>
                </p:cond>
              </p:nextCondLst>
            </p:seq>
            <p:seq concurrent="1" nextAc="seek">
              <p:cTn id="146" restart="whenNotActive" fill="hold" evtFilter="cancelBubble" nodeType="interactiveSeq">
                <p:stCondLst>
                  <p:cond evt="onClick" delay="0">
                    <p:tgtEl>
                      <p:spTgt spid="10"/>
                    </p:tgtEl>
                  </p:cond>
                </p:stCondLst>
                <p:endSync evt="end" delay="0">
                  <p:rtn val="all"/>
                </p:endSync>
                <p:childTnLst>
                  <p:par>
                    <p:cTn id="147" fill="hold" nodeType="clickPar">
                      <p:stCondLst>
                        <p:cond delay="0"/>
                      </p:stCondLst>
                      <p:childTnLst>
                        <p:par>
                          <p:cTn id="148" fill="hold" nodeType="withGroup">
                            <p:stCondLst>
                              <p:cond delay="0"/>
                            </p:stCondLst>
                            <p:childTnLst>
                              <p:par>
                                <p:cTn id="149" presetID="53" presetClass="exit" presetSubtype="32" fill="hold" nodeType="clickEffect">
                                  <p:stCondLst>
                                    <p:cond delay="0"/>
                                  </p:stCondLst>
                                  <p:childTnLst>
                                    <p:anim calcmode="lin" valueType="num">
                                      <p:cBhvr>
                                        <p:cTn id="150" dur="500"/>
                                        <p:tgtEl>
                                          <p:spTgt spid="10"/>
                                        </p:tgtEl>
                                        <p:attrNameLst>
                                          <p:attrName>ppt_w</p:attrName>
                                        </p:attrNameLst>
                                      </p:cBhvr>
                                      <p:tavLst>
                                        <p:tav tm="0">
                                          <p:val>
                                            <p:strVal val="ppt_w"/>
                                          </p:val>
                                        </p:tav>
                                        <p:tav tm="100000">
                                          <p:val>
                                            <p:fltVal val="0"/>
                                          </p:val>
                                        </p:tav>
                                      </p:tavLst>
                                    </p:anim>
                                    <p:anim calcmode="lin" valueType="num">
                                      <p:cBhvr>
                                        <p:cTn id="151" dur="500"/>
                                        <p:tgtEl>
                                          <p:spTgt spid="10"/>
                                        </p:tgtEl>
                                        <p:attrNameLst>
                                          <p:attrName>ppt_h</p:attrName>
                                        </p:attrNameLst>
                                      </p:cBhvr>
                                      <p:tavLst>
                                        <p:tav tm="0">
                                          <p:val>
                                            <p:strVal val="ppt_h"/>
                                          </p:val>
                                        </p:tav>
                                        <p:tav tm="100000">
                                          <p:val>
                                            <p:fltVal val="0"/>
                                          </p:val>
                                        </p:tav>
                                      </p:tavLst>
                                    </p:anim>
                                    <p:animEffect transition="out" filter="fade">
                                      <p:cBhvr>
                                        <p:cTn id="152" dur="500"/>
                                        <p:tgtEl>
                                          <p:spTgt spid="10"/>
                                        </p:tgtEl>
                                      </p:cBhvr>
                                    </p:animEffect>
                                    <p:set>
                                      <p:cBhvr>
                                        <p:cTn id="153" dur="1" fill="hold">
                                          <p:stCondLst>
                                            <p:cond delay="499"/>
                                          </p:stCondLst>
                                        </p:cTn>
                                        <p:tgtEl>
                                          <p:spTgt spid="10"/>
                                        </p:tgtEl>
                                        <p:attrNameLst>
                                          <p:attrName>style.visibility</p:attrName>
                                        </p:attrNameLst>
                                      </p:cBhvr>
                                      <p:to>
                                        <p:strVal val="hidden"/>
                                      </p:to>
                                    </p:set>
                                  </p:childTnLst>
                                </p:cTn>
                              </p:par>
                            </p:childTnLst>
                          </p:cTn>
                        </p:par>
                      </p:childTnLst>
                    </p:cTn>
                  </p:par>
                </p:childTnLst>
              </p:cTn>
              <p:nextCondLst>
                <p:cond evt="onClick" delay="0">
                  <p:tgtEl>
                    <p:spTgt spid="10"/>
                  </p:tgtEl>
                </p:cond>
              </p:nextCondLst>
            </p:seq>
            <p:seq concurrent="1" nextAc="seek">
              <p:cTn id="154" restart="whenNotActive" fill="hold" evtFilter="cancelBubble" nodeType="interactiveSeq">
                <p:stCondLst>
                  <p:cond evt="onClick" delay="0">
                    <p:tgtEl>
                      <p:spTgt spid="11"/>
                    </p:tgtEl>
                  </p:cond>
                </p:stCondLst>
                <p:endSync evt="end" delay="0">
                  <p:rtn val="all"/>
                </p:endSync>
                <p:childTnLst>
                  <p:par>
                    <p:cTn id="155" fill="hold" nodeType="clickPar">
                      <p:stCondLst>
                        <p:cond delay="0"/>
                      </p:stCondLst>
                      <p:childTnLst>
                        <p:par>
                          <p:cTn id="156" fill="hold" nodeType="withGroup">
                            <p:stCondLst>
                              <p:cond delay="0"/>
                            </p:stCondLst>
                            <p:childTnLst>
                              <p:par>
                                <p:cTn id="157" presetID="53" presetClass="exit" presetSubtype="32" fill="hold" nodeType="clickEffect">
                                  <p:stCondLst>
                                    <p:cond delay="0"/>
                                  </p:stCondLst>
                                  <p:childTnLst>
                                    <p:anim calcmode="lin" valueType="num">
                                      <p:cBhvr>
                                        <p:cTn id="158" dur="500"/>
                                        <p:tgtEl>
                                          <p:spTgt spid="11"/>
                                        </p:tgtEl>
                                        <p:attrNameLst>
                                          <p:attrName>ppt_w</p:attrName>
                                        </p:attrNameLst>
                                      </p:cBhvr>
                                      <p:tavLst>
                                        <p:tav tm="0">
                                          <p:val>
                                            <p:strVal val="ppt_w"/>
                                          </p:val>
                                        </p:tav>
                                        <p:tav tm="100000">
                                          <p:val>
                                            <p:fltVal val="0"/>
                                          </p:val>
                                        </p:tav>
                                      </p:tavLst>
                                    </p:anim>
                                    <p:anim calcmode="lin" valueType="num">
                                      <p:cBhvr>
                                        <p:cTn id="159" dur="500"/>
                                        <p:tgtEl>
                                          <p:spTgt spid="11"/>
                                        </p:tgtEl>
                                        <p:attrNameLst>
                                          <p:attrName>ppt_h</p:attrName>
                                        </p:attrNameLst>
                                      </p:cBhvr>
                                      <p:tavLst>
                                        <p:tav tm="0">
                                          <p:val>
                                            <p:strVal val="ppt_h"/>
                                          </p:val>
                                        </p:tav>
                                        <p:tav tm="100000">
                                          <p:val>
                                            <p:fltVal val="0"/>
                                          </p:val>
                                        </p:tav>
                                      </p:tavLst>
                                    </p:anim>
                                    <p:animEffect transition="out" filter="fade">
                                      <p:cBhvr>
                                        <p:cTn id="160" dur="500"/>
                                        <p:tgtEl>
                                          <p:spTgt spid="11"/>
                                        </p:tgtEl>
                                      </p:cBhvr>
                                    </p:animEffect>
                                    <p:set>
                                      <p:cBhvr>
                                        <p:cTn id="161" dur="1" fill="hold">
                                          <p:stCondLst>
                                            <p:cond delay="499"/>
                                          </p:stCondLst>
                                        </p:cTn>
                                        <p:tgtEl>
                                          <p:spTgt spid="11"/>
                                        </p:tgtEl>
                                        <p:attrNameLst>
                                          <p:attrName>style.visibility</p:attrName>
                                        </p:attrNameLst>
                                      </p:cBhvr>
                                      <p:to>
                                        <p:strVal val="hidden"/>
                                      </p:to>
                                    </p:set>
                                  </p:childTnLst>
                                </p:cTn>
                              </p:par>
                            </p:childTnLst>
                          </p:cTn>
                        </p:par>
                      </p:childTnLst>
                    </p:cTn>
                  </p:par>
                </p:childTnLst>
              </p:cTn>
              <p:nextCondLst>
                <p:cond evt="onClick" delay="0">
                  <p:tgtEl>
                    <p:spTgt spid="11"/>
                  </p:tgtEl>
                </p:cond>
              </p:nextCondLst>
            </p:seq>
            <p:seq concurrent="1" nextAc="seek">
              <p:cTn id="162" restart="whenNotActive" fill="hold" evtFilter="cancelBubble" nodeType="interactiveSeq">
                <p:stCondLst>
                  <p:cond evt="onClick" delay="0">
                    <p:tgtEl>
                      <p:spTgt spid="12"/>
                    </p:tgtEl>
                  </p:cond>
                </p:stCondLst>
                <p:endSync evt="end" delay="0">
                  <p:rtn val="all"/>
                </p:endSync>
                <p:childTnLst>
                  <p:par>
                    <p:cTn id="163" fill="hold" nodeType="clickPar">
                      <p:stCondLst>
                        <p:cond delay="0"/>
                      </p:stCondLst>
                      <p:childTnLst>
                        <p:par>
                          <p:cTn id="164" fill="hold" nodeType="withGroup">
                            <p:stCondLst>
                              <p:cond delay="0"/>
                            </p:stCondLst>
                            <p:childTnLst>
                              <p:par>
                                <p:cTn id="165" presetID="53" presetClass="exit" presetSubtype="32" fill="hold" nodeType="clickEffect">
                                  <p:stCondLst>
                                    <p:cond delay="0"/>
                                  </p:stCondLst>
                                  <p:childTnLst>
                                    <p:anim calcmode="lin" valueType="num">
                                      <p:cBhvr>
                                        <p:cTn id="166" dur="500"/>
                                        <p:tgtEl>
                                          <p:spTgt spid="12"/>
                                        </p:tgtEl>
                                        <p:attrNameLst>
                                          <p:attrName>ppt_w</p:attrName>
                                        </p:attrNameLst>
                                      </p:cBhvr>
                                      <p:tavLst>
                                        <p:tav tm="0">
                                          <p:val>
                                            <p:strVal val="ppt_w"/>
                                          </p:val>
                                        </p:tav>
                                        <p:tav tm="100000">
                                          <p:val>
                                            <p:fltVal val="0"/>
                                          </p:val>
                                        </p:tav>
                                      </p:tavLst>
                                    </p:anim>
                                    <p:anim calcmode="lin" valueType="num">
                                      <p:cBhvr>
                                        <p:cTn id="167" dur="500"/>
                                        <p:tgtEl>
                                          <p:spTgt spid="12"/>
                                        </p:tgtEl>
                                        <p:attrNameLst>
                                          <p:attrName>ppt_h</p:attrName>
                                        </p:attrNameLst>
                                      </p:cBhvr>
                                      <p:tavLst>
                                        <p:tav tm="0">
                                          <p:val>
                                            <p:strVal val="ppt_h"/>
                                          </p:val>
                                        </p:tav>
                                        <p:tav tm="100000">
                                          <p:val>
                                            <p:fltVal val="0"/>
                                          </p:val>
                                        </p:tav>
                                      </p:tavLst>
                                    </p:anim>
                                    <p:animEffect transition="out" filter="fade">
                                      <p:cBhvr>
                                        <p:cTn id="168" dur="500"/>
                                        <p:tgtEl>
                                          <p:spTgt spid="12"/>
                                        </p:tgtEl>
                                      </p:cBhvr>
                                    </p:animEffect>
                                    <p:set>
                                      <p:cBhvr>
                                        <p:cTn id="169" dur="1" fill="hold">
                                          <p:stCondLst>
                                            <p:cond delay="499"/>
                                          </p:stCondLst>
                                        </p:cTn>
                                        <p:tgtEl>
                                          <p:spTgt spid="12"/>
                                        </p:tgtEl>
                                        <p:attrNameLst>
                                          <p:attrName>style.visibility</p:attrName>
                                        </p:attrNameLst>
                                      </p:cBhvr>
                                      <p:to>
                                        <p:strVal val="hidden"/>
                                      </p:to>
                                    </p:set>
                                  </p:childTnLst>
                                </p:cTn>
                              </p:par>
                            </p:childTnLst>
                          </p:cTn>
                        </p:par>
                      </p:childTnLst>
                    </p:cTn>
                  </p:par>
                </p:childTnLst>
              </p:cTn>
              <p:nextCondLst>
                <p:cond evt="onClick" delay="0">
                  <p:tgtEl>
                    <p:spTgt spid="12"/>
                  </p:tgtEl>
                </p:cond>
              </p:nextCondLst>
            </p:seq>
            <p:seq concurrent="1" nextAc="seek">
              <p:cTn id="170" restart="whenNotActive" fill="hold" evtFilter="cancelBubble" nodeType="interactiveSeq">
                <p:stCondLst>
                  <p:cond evt="onClick" delay="0">
                    <p:tgtEl>
                      <p:spTgt spid="13"/>
                    </p:tgtEl>
                  </p:cond>
                </p:stCondLst>
                <p:endSync evt="end" delay="0">
                  <p:rtn val="all"/>
                </p:endSync>
                <p:childTnLst>
                  <p:par>
                    <p:cTn id="171" fill="hold" nodeType="clickPar">
                      <p:stCondLst>
                        <p:cond delay="0"/>
                      </p:stCondLst>
                      <p:childTnLst>
                        <p:par>
                          <p:cTn id="172" fill="hold" nodeType="withGroup">
                            <p:stCondLst>
                              <p:cond delay="0"/>
                            </p:stCondLst>
                            <p:childTnLst>
                              <p:par>
                                <p:cTn id="173" presetID="53" presetClass="exit" presetSubtype="32" fill="hold" nodeType="clickEffect">
                                  <p:stCondLst>
                                    <p:cond delay="0"/>
                                  </p:stCondLst>
                                  <p:childTnLst>
                                    <p:anim calcmode="lin" valueType="num">
                                      <p:cBhvr>
                                        <p:cTn id="174" dur="500"/>
                                        <p:tgtEl>
                                          <p:spTgt spid="13"/>
                                        </p:tgtEl>
                                        <p:attrNameLst>
                                          <p:attrName>ppt_w</p:attrName>
                                        </p:attrNameLst>
                                      </p:cBhvr>
                                      <p:tavLst>
                                        <p:tav tm="0">
                                          <p:val>
                                            <p:strVal val="ppt_w"/>
                                          </p:val>
                                        </p:tav>
                                        <p:tav tm="100000">
                                          <p:val>
                                            <p:fltVal val="0"/>
                                          </p:val>
                                        </p:tav>
                                      </p:tavLst>
                                    </p:anim>
                                    <p:anim calcmode="lin" valueType="num">
                                      <p:cBhvr>
                                        <p:cTn id="175" dur="500"/>
                                        <p:tgtEl>
                                          <p:spTgt spid="13"/>
                                        </p:tgtEl>
                                        <p:attrNameLst>
                                          <p:attrName>ppt_h</p:attrName>
                                        </p:attrNameLst>
                                      </p:cBhvr>
                                      <p:tavLst>
                                        <p:tav tm="0">
                                          <p:val>
                                            <p:strVal val="ppt_h"/>
                                          </p:val>
                                        </p:tav>
                                        <p:tav tm="100000">
                                          <p:val>
                                            <p:fltVal val="0"/>
                                          </p:val>
                                        </p:tav>
                                      </p:tavLst>
                                    </p:anim>
                                    <p:animEffect transition="out" filter="fade">
                                      <p:cBhvr>
                                        <p:cTn id="176" dur="500"/>
                                        <p:tgtEl>
                                          <p:spTgt spid="13"/>
                                        </p:tgtEl>
                                      </p:cBhvr>
                                    </p:animEffect>
                                    <p:set>
                                      <p:cBhvr>
                                        <p:cTn id="177" dur="1" fill="hold">
                                          <p:stCondLst>
                                            <p:cond delay="499"/>
                                          </p:stCondLst>
                                        </p:cTn>
                                        <p:tgtEl>
                                          <p:spTgt spid="13"/>
                                        </p:tgtEl>
                                        <p:attrNameLst>
                                          <p:attrName>style.visibility</p:attrName>
                                        </p:attrNameLst>
                                      </p:cBhvr>
                                      <p:to>
                                        <p:strVal val="hidden"/>
                                      </p:to>
                                    </p:set>
                                  </p:childTnLst>
                                </p:cTn>
                              </p:par>
                            </p:childTnLst>
                          </p:cTn>
                        </p:par>
                      </p:childTnLst>
                    </p:cTn>
                  </p:par>
                </p:childTnLst>
              </p:cTn>
              <p:nextCondLst>
                <p:cond evt="onClick" delay="0">
                  <p:tgtEl>
                    <p:spTgt spid="13"/>
                  </p:tgtEl>
                </p:cond>
              </p:nextCondLst>
            </p:seq>
            <p:seq concurrent="1" nextAc="seek">
              <p:cTn id="178" restart="whenNotActive" fill="hold" evtFilter="cancelBubble" nodeType="interactiveSeq">
                <p:stCondLst>
                  <p:cond evt="onClick" delay="0">
                    <p:tgtEl>
                      <p:spTgt spid="14"/>
                    </p:tgtEl>
                  </p:cond>
                </p:stCondLst>
                <p:endSync evt="end" delay="0">
                  <p:rtn val="all"/>
                </p:endSync>
                <p:childTnLst>
                  <p:par>
                    <p:cTn id="179" fill="hold" nodeType="clickPar">
                      <p:stCondLst>
                        <p:cond delay="0"/>
                      </p:stCondLst>
                      <p:childTnLst>
                        <p:par>
                          <p:cTn id="180" fill="hold" nodeType="withGroup">
                            <p:stCondLst>
                              <p:cond delay="0"/>
                            </p:stCondLst>
                            <p:childTnLst>
                              <p:par>
                                <p:cTn id="181" presetID="53" presetClass="exit" presetSubtype="32" fill="hold" nodeType="clickEffect">
                                  <p:stCondLst>
                                    <p:cond delay="0"/>
                                  </p:stCondLst>
                                  <p:childTnLst>
                                    <p:anim calcmode="lin" valueType="num">
                                      <p:cBhvr>
                                        <p:cTn id="182" dur="500"/>
                                        <p:tgtEl>
                                          <p:spTgt spid="14"/>
                                        </p:tgtEl>
                                        <p:attrNameLst>
                                          <p:attrName>ppt_w</p:attrName>
                                        </p:attrNameLst>
                                      </p:cBhvr>
                                      <p:tavLst>
                                        <p:tav tm="0">
                                          <p:val>
                                            <p:strVal val="ppt_w"/>
                                          </p:val>
                                        </p:tav>
                                        <p:tav tm="100000">
                                          <p:val>
                                            <p:fltVal val="0"/>
                                          </p:val>
                                        </p:tav>
                                      </p:tavLst>
                                    </p:anim>
                                    <p:anim calcmode="lin" valueType="num">
                                      <p:cBhvr>
                                        <p:cTn id="183" dur="500"/>
                                        <p:tgtEl>
                                          <p:spTgt spid="14"/>
                                        </p:tgtEl>
                                        <p:attrNameLst>
                                          <p:attrName>ppt_h</p:attrName>
                                        </p:attrNameLst>
                                      </p:cBhvr>
                                      <p:tavLst>
                                        <p:tav tm="0">
                                          <p:val>
                                            <p:strVal val="ppt_h"/>
                                          </p:val>
                                        </p:tav>
                                        <p:tav tm="100000">
                                          <p:val>
                                            <p:fltVal val="0"/>
                                          </p:val>
                                        </p:tav>
                                      </p:tavLst>
                                    </p:anim>
                                    <p:animEffect transition="out" filter="fade">
                                      <p:cBhvr>
                                        <p:cTn id="184" dur="500"/>
                                        <p:tgtEl>
                                          <p:spTgt spid="14"/>
                                        </p:tgtEl>
                                      </p:cBhvr>
                                    </p:animEffect>
                                    <p:set>
                                      <p:cBhvr>
                                        <p:cTn id="185" dur="1" fill="hold">
                                          <p:stCondLst>
                                            <p:cond delay="499"/>
                                          </p:stCondLst>
                                        </p:cTn>
                                        <p:tgtEl>
                                          <p:spTgt spid="14"/>
                                        </p:tgtEl>
                                        <p:attrNameLst>
                                          <p:attrName>style.visibility</p:attrName>
                                        </p:attrNameLst>
                                      </p:cBhvr>
                                      <p:to>
                                        <p:strVal val="hidden"/>
                                      </p:to>
                                    </p:set>
                                  </p:childTnLst>
                                </p:cTn>
                              </p:par>
                            </p:childTnLst>
                          </p:cTn>
                        </p:par>
                      </p:childTnLst>
                    </p:cTn>
                  </p:par>
                </p:childTnLst>
              </p:cTn>
              <p:nextCondLst>
                <p:cond evt="onClick" delay="0">
                  <p:tgtEl>
                    <p:spTgt spid="14"/>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266" name="组合 7"/>
          <p:cNvGrpSpPr>
            <a:grpSpLocks/>
          </p:cNvGrpSpPr>
          <p:nvPr/>
        </p:nvGrpSpPr>
        <p:grpSpPr bwMode="auto">
          <a:xfrm>
            <a:off x="684213" y="1249363"/>
            <a:ext cx="836612" cy="850900"/>
            <a:chOff x="2437" y="2032"/>
            <a:chExt cx="1244" cy="1264"/>
          </a:xfrm>
        </p:grpSpPr>
        <p:sp>
          <p:nvSpPr>
            <p:cNvPr id="11338" name="矩形 1"/>
            <p:cNvSpPr>
              <a:spLocks noChangeArrowheads="1"/>
            </p:cNvSpPr>
            <p:nvPr/>
          </p:nvSpPr>
          <p:spPr bwMode="auto">
            <a:xfrm>
              <a:off x="2437" y="2032"/>
              <a:ext cx="1245" cy="1245"/>
            </a:xfrm>
            <a:prstGeom prst="rect">
              <a:avLst/>
            </a:pr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pPr eaLnBrk="1" hangingPunct="1"/>
              <a:endParaRPr lang="zh-CN" altLang="en-US">
                <a:solidFill>
                  <a:srgbClr val="FFFF00"/>
                </a:solidFill>
                <a:latin typeface="Arial" pitchFamily="34" charset="0"/>
              </a:endParaRPr>
            </a:p>
          </p:txBody>
        </p:sp>
        <p:cxnSp>
          <p:nvCxnSpPr>
            <p:cNvPr id="11339" name="直接连接符 4"/>
            <p:cNvCxnSpPr>
              <a:cxnSpLocks noChangeShapeType="1"/>
            </p:cNvCxnSpPr>
            <p:nvPr/>
          </p:nvCxnSpPr>
          <p:spPr bwMode="auto">
            <a:xfrm>
              <a:off x="2437" y="2645"/>
              <a:ext cx="1245" cy="0"/>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cxnSp>
        <p:cxnSp>
          <p:nvCxnSpPr>
            <p:cNvPr id="11340" name="直接连接符 6"/>
            <p:cNvCxnSpPr>
              <a:cxnSpLocks noChangeShapeType="1"/>
            </p:cNvCxnSpPr>
            <p:nvPr/>
          </p:nvCxnSpPr>
          <p:spPr bwMode="auto">
            <a:xfrm>
              <a:off x="3060" y="2052"/>
              <a:ext cx="0" cy="1245"/>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cxnSp>
      </p:grpSp>
      <p:grpSp>
        <p:nvGrpSpPr>
          <p:cNvPr id="11267" name="组合 7"/>
          <p:cNvGrpSpPr>
            <a:grpSpLocks/>
          </p:cNvGrpSpPr>
          <p:nvPr/>
        </p:nvGrpSpPr>
        <p:grpSpPr bwMode="auto">
          <a:xfrm>
            <a:off x="1662113" y="1262063"/>
            <a:ext cx="836612" cy="850900"/>
            <a:chOff x="2437" y="2032"/>
            <a:chExt cx="1244" cy="1264"/>
          </a:xfrm>
        </p:grpSpPr>
        <p:sp>
          <p:nvSpPr>
            <p:cNvPr id="11335" name="矩形 1"/>
            <p:cNvSpPr>
              <a:spLocks noChangeArrowheads="1"/>
            </p:cNvSpPr>
            <p:nvPr/>
          </p:nvSpPr>
          <p:spPr bwMode="auto">
            <a:xfrm>
              <a:off x="2437" y="2032"/>
              <a:ext cx="1245" cy="1245"/>
            </a:xfrm>
            <a:prstGeom prst="rect">
              <a:avLst/>
            </a:pr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pPr eaLnBrk="1" hangingPunct="1"/>
              <a:endParaRPr lang="zh-CN" altLang="en-US">
                <a:solidFill>
                  <a:srgbClr val="FFFF00"/>
                </a:solidFill>
                <a:latin typeface="Arial" pitchFamily="34" charset="0"/>
              </a:endParaRPr>
            </a:p>
          </p:txBody>
        </p:sp>
        <p:cxnSp>
          <p:nvCxnSpPr>
            <p:cNvPr id="11336" name="直接连接符 4"/>
            <p:cNvCxnSpPr>
              <a:cxnSpLocks noChangeShapeType="1"/>
            </p:cNvCxnSpPr>
            <p:nvPr/>
          </p:nvCxnSpPr>
          <p:spPr bwMode="auto">
            <a:xfrm>
              <a:off x="2437" y="2645"/>
              <a:ext cx="1245" cy="0"/>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cxnSp>
        <p:cxnSp>
          <p:nvCxnSpPr>
            <p:cNvPr id="11337" name="直接连接符 6"/>
            <p:cNvCxnSpPr>
              <a:cxnSpLocks noChangeShapeType="1"/>
            </p:cNvCxnSpPr>
            <p:nvPr/>
          </p:nvCxnSpPr>
          <p:spPr bwMode="auto">
            <a:xfrm>
              <a:off x="3060" y="2052"/>
              <a:ext cx="0" cy="1245"/>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cxnSp>
      </p:grpSp>
      <p:grpSp>
        <p:nvGrpSpPr>
          <p:cNvPr id="11268" name="组合 7"/>
          <p:cNvGrpSpPr>
            <a:grpSpLocks/>
          </p:cNvGrpSpPr>
          <p:nvPr/>
        </p:nvGrpSpPr>
        <p:grpSpPr bwMode="auto">
          <a:xfrm>
            <a:off x="2640013" y="1252538"/>
            <a:ext cx="836612" cy="850900"/>
            <a:chOff x="2437" y="2032"/>
            <a:chExt cx="1244" cy="1264"/>
          </a:xfrm>
        </p:grpSpPr>
        <p:sp>
          <p:nvSpPr>
            <p:cNvPr id="11332" name="矩形 1"/>
            <p:cNvSpPr>
              <a:spLocks noChangeArrowheads="1"/>
            </p:cNvSpPr>
            <p:nvPr/>
          </p:nvSpPr>
          <p:spPr bwMode="auto">
            <a:xfrm>
              <a:off x="2437" y="2032"/>
              <a:ext cx="1245" cy="1245"/>
            </a:xfrm>
            <a:prstGeom prst="rect">
              <a:avLst/>
            </a:pr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pPr eaLnBrk="1" hangingPunct="1"/>
              <a:endParaRPr lang="zh-CN" altLang="en-US">
                <a:solidFill>
                  <a:srgbClr val="FFFF00"/>
                </a:solidFill>
                <a:latin typeface="Arial" pitchFamily="34" charset="0"/>
              </a:endParaRPr>
            </a:p>
          </p:txBody>
        </p:sp>
        <p:cxnSp>
          <p:nvCxnSpPr>
            <p:cNvPr id="11333" name="直接连接符 4"/>
            <p:cNvCxnSpPr>
              <a:cxnSpLocks noChangeShapeType="1"/>
            </p:cNvCxnSpPr>
            <p:nvPr/>
          </p:nvCxnSpPr>
          <p:spPr bwMode="auto">
            <a:xfrm>
              <a:off x="2437" y="2645"/>
              <a:ext cx="1245" cy="0"/>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cxnSp>
        <p:cxnSp>
          <p:nvCxnSpPr>
            <p:cNvPr id="11334" name="直接连接符 6"/>
            <p:cNvCxnSpPr>
              <a:cxnSpLocks noChangeShapeType="1"/>
            </p:cNvCxnSpPr>
            <p:nvPr/>
          </p:nvCxnSpPr>
          <p:spPr bwMode="auto">
            <a:xfrm>
              <a:off x="3060" y="2052"/>
              <a:ext cx="0" cy="1245"/>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cxnSp>
      </p:grpSp>
      <p:grpSp>
        <p:nvGrpSpPr>
          <p:cNvPr id="11269" name="组合 7"/>
          <p:cNvGrpSpPr>
            <a:grpSpLocks/>
          </p:cNvGrpSpPr>
          <p:nvPr/>
        </p:nvGrpSpPr>
        <p:grpSpPr bwMode="auto">
          <a:xfrm>
            <a:off x="3619500" y="1265238"/>
            <a:ext cx="836613" cy="850900"/>
            <a:chOff x="2437" y="2032"/>
            <a:chExt cx="1244" cy="1264"/>
          </a:xfrm>
        </p:grpSpPr>
        <p:sp>
          <p:nvSpPr>
            <p:cNvPr id="11329" name="矩形 1"/>
            <p:cNvSpPr>
              <a:spLocks noChangeArrowheads="1"/>
            </p:cNvSpPr>
            <p:nvPr/>
          </p:nvSpPr>
          <p:spPr bwMode="auto">
            <a:xfrm>
              <a:off x="2437" y="2032"/>
              <a:ext cx="1245" cy="1245"/>
            </a:xfrm>
            <a:prstGeom prst="rect">
              <a:avLst/>
            </a:pr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pPr eaLnBrk="1" hangingPunct="1"/>
              <a:endParaRPr lang="zh-CN" altLang="en-US">
                <a:solidFill>
                  <a:srgbClr val="FFFF00"/>
                </a:solidFill>
                <a:latin typeface="Arial" pitchFamily="34" charset="0"/>
              </a:endParaRPr>
            </a:p>
          </p:txBody>
        </p:sp>
        <p:cxnSp>
          <p:nvCxnSpPr>
            <p:cNvPr id="11330" name="直接连接符 4"/>
            <p:cNvCxnSpPr>
              <a:cxnSpLocks noChangeShapeType="1"/>
            </p:cNvCxnSpPr>
            <p:nvPr/>
          </p:nvCxnSpPr>
          <p:spPr bwMode="auto">
            <a:xfrm>
              <a:off x="2437" y="2645"/>
              <a:ext cx="1245" cy="0"/>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cxnSp>
        <p:cxnSp>
          <p:nvCxnSpPr>
            <p:cNvPr id="11331" name="直接连接符 6"/>
            <p:cNvCxnSpPr>
              <a:cxnSpLocks noChangeShapeType="1"/>
            </p:cNvCxnSpPr>
            <p:nvPr/>
          </p:nvCxnSpPr>
          <p:spPr bwMode="auto">
            <a:xfrm>
              <a:off x="3060" y="2052"/>
              <a:ext cx="0" cy="1245"/>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cxnSp>
      </p:grpSp>
      <p:grpSp>
        <p:nvGrpSpPr>
          <p:cNvPr id="11270" name="组合 7"/>
          <p:cNvGrpSpPr>
            <a:grpSpLocks/>
          </p:cNvGrpSpPr>
          <p:nvPr/>
        </p:nvGrpSpPr>
        <p:grpSpPr bwMode="auto">
          <a:xfrm>
            <a:off x="4597400" y="1262063"/>
            <a:ext cx="836613" cy="850900"/>
            <a:chOff x="2437" y="2032"/>
            <a:chExt cx="1244" cy="1264"/>
          </a:xfrm>
        </p:grpSpPr>
        <p:sp>
          <p:nvSpPr>
            <p:cNvPr id="11326" name="矩形 1"/>
            <p:cNvSpPr>
              <a:spLocks noChangeArrowheads="1"/>
            </p:cNvSpPr>
            <p:nvPr/>
          </p:nvSpPr>
          <p:spPr bwMode="auto">
            <a:xfrm>
              <a:off x="2437" y="2032"/>
              <a:ext cx="1245" cy="1245"/>
            </a:xfrm>
            <a:prstGeom prst="rect">
              <a:avLst/>
            </a:pr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pPr eaLnBrk="1" hangingPunct="1"/>
              <a:endParaRPr lang="zh-CN" altLang="en-US">
                <a:solidFill>
                  <a:srgbClr val="FFFF00"/>
                </a:solidFill>
                <a:latin typeface="Arial" pitchFamily="34" charset="0"/>
              </a:endParaRPr>
            </a:p>
          </p:txBody>
        </p:sp>
        <p:cxnSp>
          <p:nvCxnSpPr>
            <p:cNvPr id="11327" name="直接连接符 4"/>
            <p:cNvCxnSpPr>
              <a:cxnSpLocks noChangeShapeType="1"/>
            </p:cNvCxnSpPr>
            <p:nvPr/>
          </p:nvCxnSpPr>
          <p:spPr bwMode="auto">
            <a:xfrm>
              <a:off x="2437" y="2645"/>
              <a:ext cx="1245" cy="0"/>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cxnSp>
        <p:cxnSp>
          <p:nvCxnSpPr>
            <p:cNvPr id="11328" name="直接连接符 6"/>
            <p:cNvCxnSpPr>
              <a:cxnSpLocks noChangeShapeType="1"/>
            </p:cNvCxnSpPr>
            <p:nvPr/>
          </p:nvCxnSpPr>
          <p:spPr bwMode="auto">
            <a:xfrm>
              <a:off x="3060" y="2052"/>
              <a:ext cx="0" cy="1245"/>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cxnSp>
      </p:grpSp>
      <p:grpSp>
        <p:nvGrpSpPr>
          <p:cNvPr id="11271" name="组合 7"/>
          <p:cNvGrpSpPr>
            <a:grpSpLocks/>
          </p:cNvGrpSpPr>
          <p:nvPr/>
        </p:nvGrpSpPr>
        <p:grpSpPr bwMode="auto">
          <a:xfrm>
            <a:off x="1250950" y="2562225"/>
            <a:ext cx="836613" cy="850900"/>
            <a:chOff x="2437" y="2032"/>
            <a:chExt cx="1244" cy="1264"/>
          </a:xfrm>
        </p:grpSpPr>
        <p:sp>
          <p:nvSpPr>
            <p:cNvPr id="11323" name="矩形 1"/>
            <p:cNvSpPr>
              <a:spLocks noChangeArrowheads="1"/>
            </p:cNvSpPr>
            <p:nvPr/>
          </p:nvSpPr>
          <p:spPr bwMode="auto">
            <a:xfrm>
              <a:off x="2437" y="2032"/>
              <a:ext cx="1245" cy="1245"/>
            </a:xfrm>
            <a:prstGeom prst="rect">
              <a:avLst/>
            </a:pr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pPr eaLnBrk="1" hangingPunct="1"/>
              <a:endParaRPr lang="zh-CN" altLang="en-US">
                <a:solidFill>
                  <a:srgbClr val="FFFF00"/>
                </a:solidFill>
                <a:latin typeface="Arial" pitchFamily="34" charset="0"/>
              </a:endParaRPr>
            </a:p>
          </p:txBody>
        </p:sp>
        <p:cxnSp>
          <p:nvCxnSpPr>
            <p:cNvPr id="11324" name="直接连接符 4"/>
            <p:cNvCxnSpPr>
              <a:cxnSpLocks noChangeShapeType="1"/>
            </p:cNvCxnSpPr>
            <p:nvPr/>
          </p:nvCxnSpPr>
          <p:spPr bwMode="auto">
            <a:xfrm>
              <a:off x="2437" y="2645"/>
              <a:ext cx="1245" cy="0"/>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cxnSp>
        <p:cxnSp>
          <p:nvCxnSpPr>
            <p:cNvPr id="11325" name="直接连接符 6"/>
            <p:cNvCxnSpPr>
              <a:cxnSpLocks noChangeShapeType="1"/>
            </p:cNvCxnSpPr>
            <p:nvPr/>
          </p:nvCxnSpPr>
          <p:spPr bwMode="auto">
            <a:xfrm>
              <a:off x="3060" y="2052"/>
              <a:ext cx="0" cy="1245"/>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cxnSp>
      </p:grpSp>
      <p:grpSp>
        <p:nvGrpSpPr>
          <p:cNvPr id="11272" name="组合 7"/>
          <p:cNvGrpSpPr>
            <a:grpSpLocks/>
          </p:cNvGrpSpPr>
          <p:nvPr/>
        </p:nvGrpSpPr>
        <p:grpSpPr bwMode="auto">
          <a:xfrm>
            <a:off x="2203450" y="2574925"/>
            <a:ext cx="836613" cy="850900"/>
            <a:chOff x="2437" y="2032"/>
            <a:chExt cx="1244" cy="1264"/>
          </a:xfrm>
        </p:grpSpPr>
        <p:sp>
          <p:nvSpPr>
            <p:cNvPr id="11320" name="矩形 1"/>
            <p:cNvSpPr>
              <a:spLocks noChangeArrowheads="1"/>
            </p:cNvSpPr>
            <p:nvPr/>
          </p:nvSpPr>
          <p:spPr bwMode="auto">
            <a:xfrm>
              <a:off x="2437" y="2032"/>
              <a:ext cx="1245" cy="1245"/>
            </a:xfrm>
            <a:prstGeom prst="rect">
              <a:avLst/>
            </a:pr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pPr eaLnBrk="1" hangingPunct="1"/>
              <a:endParaRPr lang="zh-CN" altLang="en-US">
                <a:solidFill>
                  <a:srgbClr val="FFFF00"/>
                </a:solidFill>
                <a:latin typeface="Arial" pitchFamily="34" charset="0"/>
              </a:endParaRPr>
            </a:p>
          </p:txBody>
        </p:sp>
        <p:cxnSp>
          <p:nvCxnSpPr>
            <p:cNvPr id="11321" name="直接连接符 4"/>
            <p:cNvCxnSpPr>
              <a:cxnSpLocks noChangeShapeType="1"/>
            </p:cNvCxnSpPr>
            <p:nvPr/>
          </p:nvCxnSpPr>
          <p:spPr bwMode="auto">
            <a:xfrm>
              <a:off x="2437" y="2645"/>
              <a:ext cx="1245" cy="0"/>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cxnSp>
        <p:cxnSp>
          <p:nvCxnSpPr>
            <p:cNvPr id="11322" name="直接连接符 6"/>
            <p:cNvCxnSpPr>
              <a:cxnSpLocks noChangeShapeType="1"/>
            </p:cNvCxnSpPr>
            <p:nvPr/>
          </p:nvCxnSpPr>
          <p:spPr bwMode="auto">
            <a:xfrm>
              <a:off x="3060" y="2052"/>
              <a:ext cx="0" cy="1245"/>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cxnSp>
      </p:grpSp>
      <p:grpSp>
        <p:nvGrpSpPr>
          <p:cNvPr id="11273" name="组合 7"/>
          <p:cNvGrpSpPr>
            <a:grpSpLocks/>
          </p:cNvGrpSpPr>
          <p:nvPr/>
        </p:nvGrpSpPr>
        <p:grpSpPr bwMode="auto">
          <a:xfrm>
            <a:off x="3157538" y="2565400"/>
            <a:ext cx="836612" cy="850900"/>
            <a:chOff x="2437" y="2032"/>
            <a:chExt cx="1244" cy="1264"/>
          </a:xfrm>
        </p:grpSpPr>
        <p:sp>
          <p:nvSpPr>
            <p:cNvPr id="11317" name="矩形 1"/>
            <p:cNvSpPr>
              <a:spLocks noChangeArrowheads="1"/>
            </p:cNvSpPr>
            <p:nvPr/>
          </p:nvSpPr>
          <p:spPr bwMode="auto">
            <a:xfrm>
              <a:off x="2437" y="2032"/>
              <a:ext cx="1245" cy="1245"/>
            </a:xfrm>
            <a:prstGeom prst="rect">
              <a:avLst/>
            </a:pr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pPr eaLnBrk="1" hangingPunct="1"/>
              <a:endParaRPr lang="zh-CN" altLang="en-US">
                <a:solidFill>
                  <a:srgbClr val="FFFF00"/>
                </a:solidFill>
                <a:latin typeface="Arial" pitchFamily="34" charset="0"/>
              </a:endParaRPr>
            </a:p>
          </p:txBody>
        </p:sp>
        <p:cxnSp>
          <p:nvCxnSpPr>
            <p:cNvPr id="11318" name="直接连接符 4"/>
            <p:cNvCxnSpPr>
              <a:cxnSpLocks noChangeShapeType="1"/>
            </p:cNvCxnSpPr>
            <p:nvPr/>
          </p:nvCxnSpPr>
          <p:spPr bwMode="auto">
            <a:xfrm>
              <a:off x="2437" y="2645"/>
              <a:ext cx="1245" cy="0"/>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cxnSp>
        <p:cxnSp>
          <p:nvCxnSpPr>
            <p:cNvPr id="11319" name="直接连接符 6"/>
            <p:cNvCxnSpPr>
              <a:cxnSpLocks noChangeShapeType="1"/>
            </p:cNvCxnSpPr>
            <p:nvPr/>
          </p:nvCxnSpPr>
          <p:spPr bwMode="auto">
            <a:xfrm>
              <a:off x="3060" y="2052"/>
              <a:ext cx="0" cy="1245"/>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cxnSp>
      </p:grpSp>
      <p:grpSp>
        <p:nvGrpSpPr>
          <p:cNvPr id="11274" name="组合 7"/>
          <p:cNvGrpSpPr>
            <a:grpSpLocks/>
          </p:cNvGrpSpPr>
          <p:nvPr/>
        </p:nvGrpSpPr>
        <p:grpSpPr bwMode="auto">
          <a:xfrm>
            <a:off x="4111625" y="2559050"/>
            <a:ext cx="836613" cy="850900"/>
            <a:chOff x="2437" y="2032"/>
            <a:chExt cx="1244" cy="1264"/>
          </a:xfrm>
        </p:grpSpPr>
        <p:sp>
          <p:nvSpPr>
            <p:cNvPr id="11314" name="矩形 1"/>
            <p:cNvSpPr>
              <a:spLocks noChangeArrowheads="1"/>
            </p:cNvSpPr>
            <p:nvPr/>
          </p:nvSpPr>
          <p:spPr bwMode="auto">
            <a:xfrm>
              <a:off x="2437" y="2032"/>
              <a:ext cx="1245" cy="1245"/>
            </a:xfrm>
            <a:prstGeom prst="rect">
              <a:avLst/>
            </a:pr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pPr eaLnBrk="1" hangingPunct="1"/>
              <a:endParaRPr lang="zh-CN" altLang="en-US">
                <a:solidFill>
                  <a:srgbClr val="FFFF00"/>
                </a:solidFill>
                <a:latin typeface="Arial" pitchFamily="34" charset="0"/>
              </a:endParaRPr>
            </a:p>
          </p:txBody>
        </p:sp>
        <p:cxnSp>
          <p:nvCxnSpPr>
            <p:cNvPr id="11315" name="直接连接符 4"/>
            <p:cNvCxnSpPr>
              <a:cxnSpLocks noChangeShapeType="1"/>
            </p:cNvCxnSpPr>
            <p:nvPr/>
          </p:nvCxnSpPr>
          <p:spPr bwMode="auto">
            <a:xfrm>
              <a:off x="2437" y="2645"/>
              <a:ext cx="1245" cy="0"/>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cxnSp>
        <p:cxnSp>
          <p:nvCxnSpPr>
            <p:cNvPr id="11316" name="直接连接符 6"/>
            <p:cNvCxnSpPr>
              <a:cxnSpLocks noChangeShapeType="1"/>
            </p:cNvCxnSpPr>
            <p:nvPr/>
          </p:nvCxnSpPr>
          <p:spPr bwMode="auto">
            <a:xfrm>
              <a:off x="3060" y="2052"/>
              <a:ext cx="0" cy="1245"/>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cxnSp>
      </p:grpSp>
      <p:grpSp>
        <p:nvGrpSpPr>
          <p:cNvPr id="11275" name="组合 7"/>
          <p:cNvGrpSpPr>
            <a:grpSpLocks/>
          </p:cNvGrpSpPr>
          <p:nvPr/>
        </p:nvGrpSpPr>
        <p:grpSpPr bwMode="auto">
          <a:xfrm>
            <a:off x="5064125" y="2555875"/>
            <a:ext cx="836613" cy="850900"/>
            <a:chOff x="2437" y="2032"/>
            <a:chExt cx="1244" cy="1264"/>
          </a:xfrm>
        </p:grpSpPr>
        <p:sp>
          <p:nvSpPr>
            <p:cNvPr id="11311" name="矩形 1"/>
            <p:cNvSpPr>
              <a:spLocks noChangeArrowheads="1"/>
            </p:cNvSpPr>
            <p:nvPr/>
          </p:nvSpPr>
          <p:spPr bwMode="auto">
            <a:xfrm>
              <a:off x="2437" y="2032"/>
              <a:ext cx="1245" cy="1245"/>
            </a:xfrm>
            <a:prstGeom prst="rect">
              <a:avLst/>
            </a:pr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pPr eaLnBrk="1" hangingPunct="1"/>
              <a:endParaRPr lang="zh-CN" altLang="en-US">
                <a:solidFill>
                  <a:srgbClr val="FFFF00"/>
                </a:solidFill>
                <a:latin typeface="Arial" pitchFamily="34" charset="0"/>
              </a:endParaRPr>
            </a:p>
          </p:txBody>
        </p:sp>
        <p:cxnSp>
          <p:nvCxnSpPr>
            <p:cNvPr id="11312" name="直接连接符 4"/>
            <p:cNvCxnSpPr>
              <a:cxnSpLocks noChangeShapeType="1"/>
            </p:cNvCxnSpPr>
            <p:nvPr/>
          </p:nvCxnSpPr>
          <p:spPr bwMode="auto">
            <a:xfrm>
              <a:off x="2437" y="2645"/>
              <a:ext cx="1245" cy="0"/>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cxnSp>
        <p:cxnSp>
          <p:nvCxnSpPr>
            <p:cNvPr id="11313" name="直接连接符 6"/>
            <p:cNvCxnSpPr>
              <a:cxnSpLocks noChangeShapeType="1"/>
            </p:cNvCxnSpPr>
            <p:nvPr/>
          </p:nvCxnSpPr>
          <p:spPr bwMode="auto">
            <a:xfrm>
              <a:off x="3060" y="2052"/>
              <a:ext cx="0" cy="1245"/>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cxnSp>
      </p:grpSp>
      <p:grpSp>
        <p:nvGrpSpPr>
          <p:cNvPr id="11276" name="组合 7"/>
          <p:cNvGrpSpPr>
            <a:grpSpLocks/>
          </p:cNvGrpSpPr>
          <p:nvPr/>
        </p:nvGrpSpPr>
        <p:grpSpPr bwMode="auto">
          <a:xfrm>
            <a:off x="7540625" y="1274763"/>
            <a:ext cx="836613" cy="850900"/>
            <a:chOff x="2437" y="2032"/>
            <a:chExt cx="1244" cy="1264"/>
          </a:xfrm>
        </p:grpSpPr>
        <p:sp>
          <p:nvSpPr>
            <p:cNvPr id="11308" name="矩形 1"/>
            <p:cNvSpPr>
              <a:spLocks noChangeArrowheads="1"/>
            </p:cNvSpPr>
            <p:nvPr/>
          </p:nvSpPr>
          <p:spPr bwMode="auto">
            <a:xfrm>
              <a:off x="2437" y="2032"/>
              <a:ext cx="1245" cy="1245"/>
            </a:xfrm>
            <a:prstGeom prst="rect">
              <a:avLst/>
            </a:pr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pPr eaLnBrk="1" hangingPunct="1"/>
              <a:endParaRPr lang="zh-CN" altLang="en-US">
                <a:solidFill>
                  <a:srgbClr val="FFFF00"/>
                </a:solidFill>
                <a:latin typeface="Arial" pitchFamily="34" charset="0"/>
              </a:endParaRPr>
            </a:p>
          </p:txBody>
        </p:sp>
        <p:cxnSp>
          <p:nvCxnSpPr>
            <p:cNvPr id="11309" name="直接连接符 4"/>
            <p:cNvCxnSpPr>
              <a:cxnSpLocks noChangeShapeType="1"/>
            </p:cNvCxnSpPr>
            <p:nvPr/>
          </p:nvCxnSpPr>
          <p:spPr bwMode="auto">
            <a:xfrm>
              <a:off x="2437" y="2645"/>
              <a:ext cx="1245" cy="0"/>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cxnSp>
        <p:cxnSp>
          <p:nvCxnSpPr>
            <p:cNvPr id="11310" name="直接连接符 6"/>
            <p:cNvCxnSpPr>
              <a:cxnSpLocks noChangeShapeType="1"/>
            </p:cNvCxnSpPr>
            <p:nvPr/>
          </p:nvCxnSpPr>
          <p:spPr bwMode="auto">
            <a:xfrm>
              <a:off x="3060" y="2052"/>
              <a:ext cx="0" cy="1245"/>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cxnSp>
      </p:grpSp>
      <p:grpSp>
        <p:nvGrpSpPr>
          <p:cNvPr id="11277" name="组合 7"/>
          <p:cNvGrpSpPr>
            <a:grpSpLocks/>
          </p:cNvGrpSpPr>
          <p:nvPr/>
        </p:nvGrpSpPr>
        <p:grpSpPr bwMode="auto">
          <a:xfrm>
            <a:off x="6989763" y="2544763"/>
            <a:ext cx="836612" cy="850900"/>
            <a:chOff x="2437" y="2032"/>
            <a:chExt cx="1244" cy="1264"/>
          </a:xfrm>
        </p:grpSpPr>
        <p:sp>
          <p:nvSpPr>
            <p:cNvPr id="11305" name="矩形 1"/>
            <p:cNvSpPr>
              <a:spLocks noChangeArrowheads="1"/>
            </p:cNvSpPr>
            <p:nvPr/>
          </p:nvSpPr>
          <p:spPr bwMode="auto">
            <a:xfrm>
              <a:off x="2437" y="2032"/>
              <a:ext cx="1245" cy="1245"/>
            </a:xfrm>
            <a:prstGeom prst="rect">
              <a:avLst/>
            </a:pr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pPr eaLnBrk="1" hangingPunct="1"/>
              <a:endParaRPr lang="zh-CN" altLang="en-US">
                <a:solidFill>
                  <a:srgbClr val="FFFF00"/>
                </a:solidFill>
                <a:latin typeface="Arial" pitchFamily="34" charset="0"/>
              </a:endParaRPr>
            </a:p>
          </p:txBody>
        </p:sp>
        <p:cxnSp>
          <p:nvCxnSpPr>
            <p:cNvPr id="11306" name="直接连接符 4"/>
            <p:cNvCxnSpPr>
              <a:cxnSpLocks noChangeShapeType="1"/>
            </p:cNvCxnSpPr>
            <p:nvPr/>
          </p:nvCxnSpPr>
          <p:spPr bwMode="auto">
            <a:xfrm>
              <a:off x="2437" y="2645"/>
              <a:ext cx="1245" cy="0"/>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cxnSp>
        <p:cxnSp>
          <p:nvCxnSpPr>
            <p:cNvPr id="11307" name="直接连接符 6"/>
            <p:cNvCxnSpPr>
              <a:cxnSpLocks noChangeShapeType="1"/>
            </p:cNvCxnSpPr>
            <p:nvPr/>
          </p:nvCxnSpPr>
          <p:spPr bwMode="auto">
            <a:xfrm>
              <a:off x="3060" y="2052"/>
              <a:ext cx="0" cy="1245"/>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cxnSp>
      </p:grpSp>
      <p:grpSp>
        <p:nvGrpSpPr>
          <p:cNvPr id="11278" name="组合 7"/>
          <p:cNvGrpSpPr>
            <a:grpSpLocks/>
          </p:cNvGrpSpPr>
          <p:nvPr/>
        </p:nvGrpSpPr>
        <p:grpSpPr bwMode="auto">
          <a:xfrm>
            <a:off x="5575300" y="1268413"/>
            <a:ext cx="836613" cy="850900"/>
            <a:chOff x="2437" y="2032"/>
            <a:chExt cx="1244" cy="1264"/>
          </a:xfrm>
        </p:grpSpPr>
        <p:sp>
          <p:nvSpPr>
            <p:cNvPr id="11302" name="矩形 1"/>
            <p:cNvSpPr>
              <a:spLocks noChangeArrowheads="1"/>
            </p:cNvSpPr>
            <p:nvPr/>
          </p:nvSpPr>
          <p:spPr bwMode="auto">
            <a:xfrm>
              <a:off x="2437" y="2032"/>
              <a:ext cx="1245" cy="1245"/>
            </a:xfrm>
            <a:prstGeom prst="rect">
              <a:avLst/>
            </a:pr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pPr eaLnBrk="1" hangingPunct="1"/>
              <a:endParaRPr lang="zh-CN" altLang="en-US">
                <a:solidFill>
                  <a:srgbClr val="FFFF00"/>
                </a:solidFill>
                <a:latin typeface="Arial" pitchFamily="34" charset="0"/>
              </a:endParaRPr>
            </a:p>
          </p:txBody>
        </p:sp>
        <p:cxnSp>
          <p:nvCxnSpPr>
            <p:cNvPr id="11303" name="直接连接符 4"/>
            <p:cNvCxnSpPr>
              <a:cxnSpLocks noChangeShapeType="1"/>
            </p:cNvCxnSpPr>
            <p:nvPr/>
          </p:nvCxnSpPr>
          <p:spPr bwMode="auto">
            <a:xfrm>
              <a:off x="2437" y="2645"/>
              <a:ext cx="1245" cy="0"/>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cxnSp>
        <p:cxnSp>
          <p:nvCxnSpPr>
            <p:cNvPr id="11304" name="直接连接符 6"/>
            <p:cNvCxnSpPr>
              <a:cxnSpLocks noChangeShapeType="1"/>
            </p:cNvCxnSpPr>
            <p:nvPr/>
          </p:nvCxnSpPr>
          <p:spPr bwMode="auto">
            <a:xfrm>
              <a:off x="3060" y="2052"/>
              <a:ext cx="0" cy="1245"/>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cxnSp>
      </p:grpSp>
      <p:grpSp>
        <p:nvGrpSpPr>
          <p:cNvPr id="11279" name="组合 7"/>
          <p:cNvGrpSpPr>
            <a:grpSpLocks/>
          </p:cNvGrpSpPr>
          <p:nvPr/>
        </p:nvGrpSpPr>
        <p:grpSpPr bwMode="auto">
          <a:xfrm>
            <a:off x="6018213" y="2551113"/>
            <a:ext cx="836612" cy="850900"/>
            <a:chOff x="2437" y="2032"/>
            <a:chExt cx="1244" cy="1264"/>
          </a:xfrm>
        </p:grpSpPr>
        <p:sp>
          <p:nvSpPr>
            <p:cNvPr id="11299" name="矩形 1"/>
            <p:cNvSpPr>
              <a:spLocks noChangeArrowheads="1"/>
            </p:cNvSpPr>
            <p:nvPr/>
          </p:nvSpPr>
          <p:spPr bwMode="auto">
            <a:xfrm>
              <a:off x="2437" y="2032"/>
              <a:ext cx="1245" cy="1245"/>
            </a:xfrm>
            <a:prstGeom prst="rect">
              <a:avLst/>
            </a:pr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pPr eaLnBrk="1" hangingPunct="1"/>
              <a:endParaRPr lang="zh-CN" altLang="en-US">
                <a:solidFill>
                  <a:srgbClr val="FFFF00"/>
                </a:solidFill>
                <a:latin typeface="Arial" pitchFamily="34" charset="0"/>
              </a:endParaRPr>
            </a:p>
          </p:txBody>
        </p:sp>
        <p:cxnSp>
          <p:nvCxnSpPr>
            <p:cNvPr id="11300" name="直接连接符 4"/>
            <p:cNvCxnSpPr>
              <a:cxnSpLocks noChangeShapeType="1"/>
            </p:cNvCxnSpPr>
            <p:nvPr/>
          </p:nvCxnSpPr>
          <p:spPr bwMode="auto">
            <a:xfrm>
              <a:off x="2437" y="2645"/>
              <a:ext cx="1245" cy="0"/>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cxnSp>
        <p:cxnSp>
          <p:nvCxnSpPr>
            <p:cNvPr id="11301" name="直接连接符 6"/>
            <p:cNvCxnSpPr>
              <a:cxnSpLocks noChangeShapeType="1"/>
            </p:cNvCxnSpPr>
            <p:nvPr/>
          </p:nvCxnSpPr>
          <p:spPr bwMode="auto">
            <a:xfrm>
              <a:off x="3060" y="2052"/>
              <a:ext cx="0" cy="1245"/>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cxnSp>
      </p:grpSp>
      <p:grpSp>
        <p:nvGrpSpPr>
          <p:cNvPr id="11280" name="组合 7"/>
          <p:cNvGrpSpPr>
            <a:grpSpLocks/>
          </p:cNvGrpSpPr>
          <p:nvPr/>
        </p:nvGrpSpPr>
        <p:grpSpPr bwMode="auto">
          <a:xfrm>
            <a:off x="6567488" y="1266825"/>
            <a:ext cx="836612" cy="850900"/>
            <a:chOff x="2437" y="2032"/>
            <a:chExt cx="1244" cy="1264"/>
          </a:xfrm>
        </p:grpSpPr>
        <p:sp>
          <p:nvSpPr>
            <p:cNvPr id="11296" name="矩形 1"/>
            <p:cNvSpPr>
              <a:spLocks noChangeArrowheads="1"/>
            </p:cNvSpPr>
            <p:nvPr/>
          </p:nvSpPr>
          <p:spPr bwMode="auto">
            <a:xfrm>
              <a:off x="2437" y="2032"/>
              <a:ext cx="1245" cy="1245"/>
            </a:xfrm>
            <a:prstGeom prst="rect">
              <a:avLst/>
            </a:pr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pPr eaLnBrk="1" hangingPunct="1"/>
              <a:endParaRPr lang="zh-CN" altLang="en-US">
                <a:solidFill>
                  <a:srgbClr val="FFFF00"/>
                </a:solidFill>
                <a:latin typeface="Arial" pitchFamily="34" charset="0"/>
              </a:endParaRPr>
            </a:p>
          </p:txBody>
        </p:sp>
        <p:cxnSp>
          <p:nvCxnSpPr>
            <p:cNvPr id="11297" name="直接连接符 4"/>
            <p:cNvCxnSpPr>
              <a:cxnSpLocks noChangeShapeType="1"/>
            </p:cNvCxnSpPr>
            <p:nvPr/>
          </p:nvCxnSpPr>
          <p:spPr bwMode="auto">
            <a:xfrm>
              <a:off x="2437" y="2645"/>
              <a:ext cx="1245" cy="0"/>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cxnSp>
        <p:cxnSp>
          <p:nvCxnSpPr>
            <p:cNvPr id="11298" name="直接连接符 6"/>
            <p:cNvCxnSpPr>
              <a:cxnSpLocks noChangeShapeType="1"/>
            </p:cNvCxnSpPr>
            <p:nvPr/>
          </p:nvCxnSpPr>
          <p:spPr bwMode="auto">
            <a:xfrm>
              <a:off x="3060" y="2052"/>
              <a:ext cx="0" cy="1245"/>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cxnSp>
      </p:grpSp>
      <p:sp>
        <p:nvSpPr>
          <p:cNvPr id="11281" name="文本框 92"/>
          <p:cNvSpPr txBox="1">
            <a:spLocks noChangeArrowheads="1"/>
          </p:cNvSpPr>
          <p:nvPr/>
        </p:nvSpPr>
        <p:spPr bwMode="auto">
          <a:xfrm>
            <a:off x="720725" y="1198563"/>
            <a:ext cx="811213"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4800" b="1">
                <a:solidFill>
                  <a:srgbClr val="FF0066"/>
                </a:solidFill>
                <a:latin typeface="楷体" pitchFamily="49" charset="-122"/>
                <a:ea typeface="楷体" pitchFamily="49" charset="-122"/>
              </a:rPr>
              <a:t>伦</a:t>
            </a:r>
          </a:p>
        </p:txBody>
      </p:sp>
      <p:sp>
        <p:nvSpPr>
          <p:cNvPr id="11282" name="文本框 92"/>
          <p:cNvSpPr txBox="1">
            <a:spLocks noChangeArrowheads="1"/>
          </p:cNvSpPr>
          <p:nvPr/>
        </p:nvSpPr>
        <p:spPr bwMode="auto">
          <a:xfrm>
            <a:off x="1698625" y="1211263"/>
            <a:ext cx="811213"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4800" b="1">
                <a:solidFill>
                  <a:srgbClr val="FF0066"/>
                </a:solidFill>
                <a:latin typeface="楷体" pitchFamily="49" charset="-122"/>
                <a:ea typeface="楷体" pitchFamily="49" charset="-122"/>
              </a:rPr>
              <a:t>腹</a:t>
            </a:r>
          </a:p>
        </p:txBody>
      </p:sp>
      <p:sp>
        <p:nvSpPr>
          <p:cNvPr id="11283" name="文本框 92"/>
          <p:cNvSpPr txBox="1">
            <a:spLocks noChangeArrowheads="1"/>
          </p:cNvSpPr>
          <p:nvPr/>
        </p:nvSpPr>
        <p:spPr bwMode="auto">
          <a:xfrm>
            <a:off x="2676525" y="1201738"/>
            <a:ext cx="811213"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4800" b="1">
                <a:solidFill>
                  <a:srgbClr val="FF0066"/>
                </a:solidFill>
                <a:latin typeface="楷体" pitchFamily="49" charset="-122"/>
                <a:ea typeface="楷体" pitchFamily="49" charset="-122"/>
              </a:rPr>
              <a:t>剖</a:t>
            </a:r>
          </a:p>
        </p:txBody>
      </p:sp>
      <p:sp>
        <p:nvSpPr>
          <p:cNvPr id="11284" name="文本框 92"/>
          <p:cNvSpPr txBox="1">
            <a:spLocks noChangeArrowheads="1"/>
          </p:cNvSpPr>
          <p:nvPr/>
        </p:nvSpPr>
        <p:spPr bwMode="auto">
          <a:xfrm>
            <a:off x="3656013" y="1214438"/>
            <a:ext cx="811212"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4800" b="1">
                <a:solidFill>
                  <a:srgbClr val="FF0066"/>
                </a:solidFill>
                <a:latin typeface="楷体" pitchFamily="49" charset="-122"/>
                <a:ea typeface="楷体" pitchFamily="49" charset="-122"/>
              </a:rPr>
              <a:t>窟</a:t>
            </a:r>
          </a:p>
        </p:txBody>
      </p:sp>
      <p:sp>
        <p:nvSpPr>
          <p:cNvPr id="11285" name="文本框 92"/>
          <p:cNvSpPr txBox="1">
            <a:spLocks noChangeArrowheads="1"/>
          </p:cNvSpPr>
          <p:nvPr/>
        </p:nvSpPr>
        <p:spPr bwMode="auto">
          <a:xfrm>
            <a:off x="4633913" y="1211263"/>
            <a:ext cx="811212"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4800" b="1">
                <a:solidFill>
                  <a:srgbClr val="FF0066"/>
                </a:solidFill>
                <a:latin typeface="楷体" pitchFamily="49" charset="-122"/>
                <a:ea typeface="楷体" pitchFamily="49" charset="-122"/>
              </a:rPr>
              <a:t>窿</a:t>
            </a:r>
          </a:p>
        </p:txBody>
      </p:sp>
      <p:sp>
        <p:nvSpPr>
          <p:cNvPr id="11286" name="文本框 92"/>
          <p:cNvSpPr txBox="1">
            <a:spLocks noChangeArrowheads="1"/>
          </p:cNvSpPr>
          <p:nvPr/>
        </p:nvSpPr>
        <p:spPr bwMode="auto">
          <a:xfrm>
            <a:off x="7577138" y="1223963"/>
            <a:ext cx="811212"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4800" b="1">
                <a:solidFill>
                  <a:srgbClr val="FF0066"/>
                </a:solidFill>
                <a:latin typeface="楷体" pitchFamily="49" charset="-122"/>
                <a:ea typeface="楷体" pitchFamily="49" charset="-122"/>
              </a:rPr>
              <a:t>维</a:t>
            </a:r>
          </a:p>
        </p:txBody>
      </p:sp>
      <p:sp>
        <p:nvSpPr>
          <p:cNvPr id="11287" name="文本框 92"/>
          <p:cNvSpPr txBox="1">
            <a:spLocks noChangeArrowheads="1"/>
          </p:cNvSpPr>
          <p:nvPr/>
        </p:nvSpPr>
        <p:spPr bwMode="auto">
          <a:xfrm>
            <a:off x="5611813" y="1217613"/>
            <a:ext cx="811212"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4800" b="1">
                <a:solidFill>
                  <a:srgbClr val="FF0066"/>
                </a:solidFill>
                <a:latin typeface="楷体" pitchFamily="49" charset="-122"/>
                <a:ea typeface="楷体" pitchFamily="49" charset="-122"/>
              </a:rPr>
              <a:t>混</a:t>
            </a:r>
          </a:p>
        </p:txBody>
      </p:sp>
      <p:sp>
        <p:nvSpPr>
          <p:cNvPr id="11288" name="文本框 92"/>
          <p:cNvSpPr txBox="1">
            <a:spLocks noChangeArrowheads="1"/>
          </p:cNvSpPr>
          <p:nvPr/>
        </p:nvSpPr>
        <p:spPr bwMode="auto">
          <a:xfrm>
            <a:off x="6604000" y="1216025"/>
            <a:ext cx="811213"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4800" b="1">
                <a:solidFill>
                  <a:srgbClr val="FF0066"/>
                </a:solidFill>
                <a:latin typeface="楷体" pitchFamily="49" charset="-122"/>
                <a:ea typeface="楷体" pitchFamily="49" charset="-122"/>
              </a:rPr>
              <a:t>嘶</a:t>
            </a:r>
          </a:p>
        </p:txBody>
      </p:sp>
      <p:sp>
        <p:nvSpPr>
          <p:cNvPr id="11289" name="文本框 92"/>
          <p:cNvSpPr txBox="1">
            <a:spLocks noChangeArrowheads="1"/>
          </p:cNvSpPr>
          <p:nvPr/>
        </p:nvSpPr>
        <p:spPr bwMode="auto">
          <a:xfrm>
            <a:off x="1287463" y="2511425"/>
            <a:ext cx="811212"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4800" b="1">
                <a:solidFill>
                  <a:srgbClr val="FF0066"/>
                </a:solidFill>
                <a:latin typeface="楷体" pitchFamily="49" charset="-122"/>
                <a:ea typeface="楷体" pitchFamily="49" charset="-122"/>
              </a:rPr>
              <a:t>秩</a:t>
            </a:r>
          </a:p>
        </p:txBody>
      </p:sp>
      <p:sp>
        <p:nvSpPr>
          <p:cNvPr id="11290" name="文本框 92"/>
          <p:cNvSpPr txBox="1">
            <a:spLocks noChangeArrowheads="1"/>
          </p:cNvSpPr>
          <p:nvPr/>
        </p:nvSpPr>
        <p:spPr bwMode="auto">
          <a:xfrm>
            <a:off x="2239963" y="2524125"/>
            <a:ext cx="811212"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4800" b="1">
                <a:solidFill>
                  <a:srgbClr val="FF0066"/>
                </a:solidFill>
                <a:latin typeface="楷体" pitchFamily="49" charset="-122"/>
                <a:ea typeface="楷体" pitchFamily="49" charset="-122"/>
              </a:rPr>
              <a:t>卑</a:t>
            </a:r>
          </a:p>
        </p:txBody>
      </p:sp>
      <p:sp>
        <p:nvSpPr>
          <p:cNvPr id="11291" name="文本框 92"/>
          <p:cNvSpPr txBox="1">
            <a:spLocks noChangeArrowheads="1"/>
          </p:cNvSpPr>
          <p:nvPr/>
        </p:nvSpPr>
        <p:spPr bwMode="auto">
          <a:xfrm>
            <a:off x="3194050" y="2514600"/>
            <a:ext cx="811213"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4800" b="1">
                <a:solidFill>
                  <a:srgbClr val="FF0066"/>
                </a:solidFill>
                <a:latin typeface="楷体" pitchFamily="49" charset="-122"/>
                <a:ea typeface="楷体" pitchFamily="49" charset="-122"/>
              </a:rPr>
              <a:t>岗</a:t>
            </a:r>
          </a:p>
        </p:txBody>
      </p:sp>
      <p:sp>
        <p:nvSpPr>
          <p:cNvPr id="11292" name="文本框 92"/>
          <p:cNvSpPr txBox="1">
            <a:spLocks noChangeArrowheads="1"/>
          </p:cNvSpPr>
          <p:nvPr/>
        </p:nvSpPr>
        <p:spPr bwMode="auto">
          <a:xfrm>
            <a:off x="4148138" y="2508250"/>
            <a:ext cx="811212"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4800" b="1">
                <a:solidFill>
                  <a:srgbClr val="FF0066"/>
                </a:solidFill>
                <a:latin typeface="楷体" pitchFamily="49" charset="-122"/>
                <a:ea typeface="楷体" pitchFamily="49" charset="-122"/>
              </a:rPr>
              <a:t>宰</a:t>
            </a:r>
          </a:p>
        </p:txBody>
      </p:sp>
      <p:sp>
        <p:nvSpPr>
          <p:cNvPr id="11293" name="文本框 92"/>
          <p:cNvSpPr txBox="1">
            <a:spLocks noChangeArrowheads="1"/>
          </p:cNvSpPr>
          <p:nvPr/>
        </p:nvSpPr>
        <p:spPr bwMode="auto">
          <a:xfrm>
            <a:off x="5100638" y="2505075"/>
            <a:ext cx="811212"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4800" b="1">
                <a:solidFill>
                  <a:srgbClr val="FF0066"/>
                </a:solidFill>
                <a:latin typeface="楷体" pitchFamily="49" charset="-122"/>
                <a:ea typeface="楷体" pitchFamily="49" charset="-122"/>
              </a:rPr>
              <a:t>措</a:t>
            </a:r>
          </a:p>
        </p:txBody>
      </p:sp>
      <p:sp>
        <p:nvSpPr>
          <p:cNvPr id="11294" name="文本框 92"/>
          <p:cNvSpPr txBox="1">
            <a:spLocks noChangeArrowheads="1"/>
          </p:cNvSpPr>
          <p:nvPr/>
        </p:nvSpPr>
        <p:spPr bwMode="auto">
          <a:xfrm>
            <a:off x="7026275" y="2493963"/>
            <a:ext cx="811213"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4800" b="1">
                <a:solidFill>
                  <a:srgbClr val="FF0066"/>
                </a:solidFill>
                <a:latin typeface="楷体" pitchFamily="49" charset="-122"/>
                <a:ea typeface="楷体" pitchFamily="49" charset="-122"/>
              </a:rPr>
              <a:t>践</a:t>
            </a:r>
          </a:p>
        </p:txBody>
      </p:sp>
      <p:sp>
        <p:nvSpPr>
          <p:cNvPr id="11295" name="文本框 92"/>
          <p:cNvSpPr txBox="1">
            <a:spLocks noChangeArrowheads="1"/>
          </p:cNvSpPr>
          <p:nvPr/>
        </p:nvSpPr>
        <p:spPr bwMode="auto">
          <a:xfrm>
            <a:off x="6054725" y="2500313"/>
            <a:ext cx="811213"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4800" b="1">
                <a:solidFill>
                  <a:srgbClr val="FF0066"/>
                </a:solidFill>
                <a:latin typeface="楷体" pitchFamily="49" charset="-122"/>
                <a:ea typeface="楷体" pitchFamily="49" charset="-122"/>
              </a:rPr>
              <a:t>遣</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矩形 3"/>
          <p:cNvSpPr>
            <a:spLocks noChangeArrowheads="1"/>
          </p:cNvSpPr>
          <p:nvPr/>
        </p:nvSpPr>
        <p:spPr bwMode="auto">
          <a:xfrm>
            <a:off x="250825" y="303213"/>
            <a:ext cx="5041900" cy="604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457200" indent="-457200" eaLnBrk="1" hangingPunct="1">
              <a:lnSpc>
                <a:spcPct val="120000"/>
              </a:lnSpc>
              <a:buFont typeface="Wingdings" pitchFamily="2" charset="2"/>
              <a:buChar char="u"/>
            </a:pPr>
            <a:r>
              <a:rPr lang="zh-CN" altLang="en-US" sz="3200" b="1">
                <a:latin typeface="黑体" pitchFamily="49" charset="-122"/>
                <a:ea typeface="黑体" pitchFamily="49" charset="-122"/>
              </a:rPr>
              <a:t>重难点字书写指导</a:t>
            </a:r>
            <a:endParaRPr lang="en-US" altLang="zh-CN" sz="3200" b="1">
              <a:latin typeface="黑体" pitchFamily="49" charset="-122"/>
              <a:ea typeface="黑体" pitchFamily="49" charset="-122"/>
            </a:endParaRPr>
          </a:p>
        </p:txBody>
      </p:sp>
      <p:sp>
        <p:nvSpPr>
          <p:cNvPr id="13315" name="矩形 5"/>
          <p:cNvSpPr>
            <a:spLocks noChangeArrowheads="1"/>
          </p:cNvSpPr>
          <p:nvPr/>
        </p:nvSpPr>
        <p:spPr bwMode="auto">
          <a:xfrm>
            <a:off x="2051050" y="915988"/>
            <a:ext cx="936625" cy="1149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20000"/>
              </a:lnSpc>
            </a:pPr>
            <a:r>
              <a:rPr lang="zh-CN" altLang="en-US" sz="6600" b="1">
                <a:latin typeface="楷体" pitchFamily="49" charset="-122"/>
                <a:ea typeface="楷体" pitchFamily="49" charset="-122"/>
              </a:rPr>
              <a:t>窿</a:t>
            </a:r>
          </a:p>
        </p:txBody>
      </p:sp>
      <p:sp>
        <p:nvSpPr>
          <p:cNvPr id="7" name="矩形 6"/>
          <p:cNvSpPr/>
          <p:nvPr/>
        </p:nvSpPr>
        <p:spPr>
          <a:xfrm>
            <a:off x="989013" y="1212850"/>
            <a:ext cx="1530350" cy="554038"/>
          </a:xfrm>
          <a:prstGeom prst="rect">
            <a:avLst/>
          </a:prstGeom>
        </p:spPr>
        <p:txBody>
          <a:bodyPr>
            <a:spAutoFit/>
          </a:bodyPr>
          <a:lstStyle/>
          <a:p>
            <a:pPr>
              <a:defRPr/>
            </a:pPr>
            <a:r>
              <a:rPr lang="en-US" altLang="zh-CN" sz="3000" b="1" dirty="0" err="1">
                <a:latin typeface="+mn-ea"/>
                <a:ea typeface="+mn-ea"/>
              </a:rPr>
              <a:t>lón</a:t>
            </a:r>
            <a:r>
              <a:rPr lang="en-US" altLang="zh-CN" sz="3000" b="1" dirty="0" err="1">
                <a:latin typeface="+mn-ea"/>
              </a:rPr>
              <a:t>ɡ</a:t>
            </a:r>
            <a:endParaRPr lang="en-US" altLang="zh-CN" sz="3000" b="1" dirty="0">
              <a:latin typeface="+mn-ea"/>
            </a:endParaRPr>
          </a:p>
        </p:txBody>
      </p:sp>
      <p:sp>
        <p:nvSpPr>
          <p:cNvPr id="9" name="矩形 8"/>
          <p:cNvSpPr/>
          <p:nvPr/>
        </p:nvSpPr>
        <p:spPr>
          <a:xfrm>
            <a:off x="989013" y="2139950"/>
            <a:ext cx="1350962" cy="604838"/>
          </a:xfrm>
          <a:prstGeom prst="rect">
            <a:avLst/>
          </a:prstGeom>
        </p:spPr>
        <p:txBody>
          <a:bodyPr>
            <a:spAutoFit/>
          </a:bodyPr>
          <a:lstStyle/>
          <a:p>
            <a:pPr eaLnBrk="1" hangingPunct="1">
              <a:lnSpc>
                <a:spcPct val="120000"/>
              </a:lnSpc>
              <a:defRPr/>
            </a:pPr>
            <a:r>
              <a:rPr lang="zh-CN" altLang="en-US" sz="3200" b="1" dirty="0">
                <a:latin typeface="+mn-ea"/>
                <a:ea typeface="+mn-ea"/>
              </a:rPr>
              <a:t>结构：</a:t>
            </a:r>
            <a:endParaRPr lang="en-US" altLang="zh-CN" sz="3200" b="1" dirty="0">
              <a:latin typeface="+mn-ea"/>
              <a:ea typeface="+mn-ea"/>
            </a:endParaRPr>
          </a:p>
        </p:txBody>
      </p:sp>
      <p:sp>
        <p:nvSpPr>
          <p:cNvPr id="10" name="矩形 9"/>
          <p:cNvSpPr/>
          <p:nvPr/>
        </p:nvSpPr>
        <p:spPr>
          <a:xfrm>
            <a:off x="989013" y="2859088"/>
            <a:ext cx="1350962" cy="604837"/>
          </a:xfrm>
          <a:prstGeom prst="rect">
            <a:avLst/>
          </a:prstGeom>
        </p:spPr>
        <p:txBody>
          <a:bodyPr>
            <a:spAutoFit/>
          </a:bodyPr>
          <a:lstStyle/>
          <a:p>
            <a:pPr eaLnBrk="1" hangingPunct="1">
              <a:lnSpc>
                <a:spcPct val="120000"/>
              </a:lnSpc>
              <a:defRPr/>
            </a:pPr>
            <a:r>
              <a:rPr lang="zh-CN" altLang="en-US" sz="3200" b="1" dirty="0">
                <a:latin typeface="+mn-ea"/>
                <a:ea typeface="+mn-ea"/>
              </a:rPr>
              <a:t>部首：</a:t>
            </a:r>
            <a:endParaRPr lang="en-US" altLang="zh-CN" sz="3200" b="1" dirty="0">
              <a:latin typeface="+mn-ea"/>
              <a:ea typeface="+mn-ea"/>
            </a:endParaRPr>
          </a:p>
        </p:txBody>
      </p:sp>
      <p:sp>
        <p:nvSpPr>
          <p:cNvPr id="11" name="矩形 10"/>
          <p:cNvSpPr/>
          <p:nvPr/>
        </p:nvSpPr>
        <p:spPr>
          <a:xfrm>
            <a:off x="989013" y="3579813"/>
            <a:ext cx="2359025" cy="604837"/>
          </a:xfrm>
          <a:prstGeom prst="rect">
            <a:avLst/>
          </a:prstGeom>
        </p:spPr>
        <p:txBody>
          <a:bodyPr>
            <a:spAutoFit/>
          </a:bodyPr>
          <a:lstStyle/>
          <a:p>
            <a:pPr eaLnBrk="1" hangingPunct="1">
              <a:lnSpc>
                <a:spcPct val="120000"/>
              </a:lnSpc>
              <a:defRPr/>
            </a:pPr>
            <a:r>
              <a:rPr lang="zh-CN" altLang="en-US" sz="3200" b="1" dirty="0">
                <a:latin typeface="+mn-ea"/>
                <a:ea typeface="+mn-ea"/>
              </a:rPr>
              <a:t>书写指导：</a:t>
            </a:r>
            <a:endParaRPr lang="en-US" altLang="zh-CN" sz="3200" b="1" dirty="0">
              <a:latin typeface="+mn-ea"/>
              <a:ea typeface="+mn-ea"/>
            </a:endParaRPr>
          </a:p>
        </p:txBody>
      </p:sp>
      <p:sp>
        <p:nvSpPr>
          <p:cNvPr id="3" name="矩形 2"/>
          <p:cNvSpPr>
            <a:spLocks noChangeArrowheads="1"/>
          </p:cNvSpPr>
          <p:nvPr/>
        </p:nvSpPr>
        <p:spPr bwMode="auto">
          <a:xfrm>
            <a:off x="3000375" y="3630613"/>
            <a:ext cx="5795963" cy="1196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20000"/>
              </a:lnSpc>
            </a:pPr>
            <a:r>
              <a:rPr lang="zh-CN" altLang="en-US" sz="3200" b="1">
                <a:latin typeface="楷体" pitchFamily="49" charset="-122"/>
                <a:ea typeface="楷体" pitchFamily="49" charset="-122"/>
              </a:rPr>
              <a:t>“穴”要扁，</a:t>
            </a:r>
            <a:r>
              <a:rPr lang="en-US" altLang="zh-CN" sz="3200" b="1">
                <a:latin typeface="楷体" pitchFamily="49" charset="-122"/>
                <a:ea typeface="楷体" pitchFamily="49" charset="-122"/>
              </a:rPr>
              <a:t>“</a:t>
            </a:r>
            <a:r>
              <a:rPr lang="zh-CN" altLang="en-US" sz="3200" b="1">
                <a:latin typeface="楷体" pitchFamily="49" charset="-122"/>
                <a:ea typeface="楷体" pitchFamily="49" charset="-122"/>
              </a:rPr>
              <a:t>阝”的竖长，</a:t>
            </a:r>
            <a:r>
              <a:rPr lang="en-US" altLang="zh-CN" sz="3200" b="1">
                <a:latin typeface="楷体" pitchFamily="49" charset="-122"/>
                <a:ea typeface="楷体" pitchFamily="49" charset="-122"/>
              </a:rPr>
              <a:t>“</a:t>
            </a:r>
            <a:r>
              <a:rPr lang="zh-CN" altLang="en-US" sz="3200" b="1">
                <a:latin typeface="楷体" pitchFamily="49" charset="-122"/>
                <a:ea typeface="楷体" pitchFamily="49" charset="-122"/>
              </a:rPr>
              <a:t>㚅</a:t>
            </a:r>
            <a:r>
              <a:rPr lang="en-US" altLang="zh-CN" sz="3200" b="1">
                <a:latin typeface="楷体" pitchFamily="49" charset="-122"/>
                <a:ea typeface="楷体" pitchFamily="49" charset="-122"/>
              </a:rPr>
              <a:t>”</a:t>
            </a:r>
            <a:r>
              <a:rPr lang="zh-CN" altLang="en-US" sz="3200" b="1">
                <a:latin typeface="楷体" pitchFamily="49" charset="-122"/>
                <a:ea typeface="楷体" pitchFamily="49" charset="-122"/>
              </a:rPr>
              <a:t>捺伸展。</a:t>
            </a:r>
            <a:endParaRPr lang="en-US" altLang="zh-CN" sz="3200" b="1">
              <a:latin typeface="楷体" pitchFamily="49" charset="-122"/>
              <a:ea typeface="楷体" pitchFamily="49" charset="-122"/>
            </a:endParaRPr>
          </a:p>
        </p:txBody>
      </p:sp>
      <p:sp>
        <p:nvSpPr>
          <p:cNvPr id="13321" name="矩形 12"/>
          <p:cNvSpPr>
            <a:spLocks noChangeArrowheads="1"/>
          </p:cNvSpPr>
          <p:nvPr/>
        </p:nvSpPr>
        <p:spPr bwMode="auto">
          <a:xfrm>
            <a:off x="2266950" y="2135188"/>
            <a:ext cx="1009650" cy="604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20000"/>
              </a:lnSpc>
            </a:pPr>
            <a:r>
              <a:rPr lang="zh-CN" altLang="en-US" sz="3200" b="1">
                <a:latin typeface="楷体" pitchFamily="49" charset="-122"/>
                <a:ea typeface="楷体" pitchFamily="49" charset="-122"/>
              </a:rPr>
              <a:t>上下</a:t>
            </a:r>
            <a:endParaRPr lang="en-US" altLang="zh-CN" sz="3200" b="1">
              <a:latin typeface="楷体" pitchFamily="49" charset="-122"/>
              <a:ea typeface="楷体" pitchFamily="49" charset="-122"/>
            </a:endParaRPr>
          </a:p>
        </p:txBody>
      </p:sp>
      <p:sp>
        <p:nvSpPr>
          <p:cNvPr id="13322" name="矩形 13"/>
          <p:cNvSpPr>
            <a:spLocks noChangeArrowheads="1"/>
          </p:cNvSpPr>
          <p:nvPr/>
        </p:nvSpPr>
        <p:spPr bwMode="auto">
          <a:xfrm>
            <a:off x="2266950" y="2854325"/>
            <a:ext cx="1009650" cy="604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20000"/>
              </a:lnSpc>
            </a:pPr>
            <a:r>
              <a:rPr lang="zh-CN" altLang="en-US" sz="3200" b="1">
                <a:latin typeface="楷体" pitchFamily="49" charset="-122"/>
                <a:ea typeface="楷体" pitchFamily="49" charset="-122"/>
              </a:rPr>
              <a:t>穴</a:t>
            </a:r>
            <a:endParaRPr lang="en-US" altLang="zh-CN" sz="3200" b="1">
              <a:latin typeface="楷体" pitchFamily="49" charset="-122"/>
              <a:ea typeface="楷体" pitchFamily="49" charset="-122"/>
            </a:endParaRPr>
          </a:p>
        </p:txBody>
      </p:sp>
      <p:pic>
        <p:nvPicPr>
          <p:cNvPr id="4" name="窿.wmv">
            <a:hlinkClick r:id="" action="ppaction://media"/>
          </p:cNvPr>
          <p:cNvPicPr>
            <a:picLocks noRot="1" noChangeAspect="1" noChangeArrowheads="1"/>
          </p:cNvPicPr>
          <p:nvPr>
            <a:videoFile r:link="rId1"/>
          </p:nvPr>
        </p:nvPicPr>
        <p:blipFill>
          <a:blip r:embed="rId3">
            <a:extLst>
              <a:ext uri="{28A0092B-C50C-407E-A947-70E740481C1C}">
                <a14:useLocalDpi xmlns:a14="http://schemas.microsoft.com/office/drawing/2010/main" val="0"/>
              </a:ext>
            </a:extLst>
          </a:blip>
          <a:srcRect/>
          <a:stretch>
            <a:fillRect/>
          </a:stretch>
        </p:blipFill>
        <p:spPr bwMode="auto">
          <a:xfrm>
            <a:off x="4716463" y="1033463"/>
            <a:ext cx="2463800" cy="2486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video fullScrn="1">
              <p:cMediaNode vol="80000">
                <p:cTn id="10" fill="hold" display="0">
                  <p:stCondLst>
                    <p:cond delay="indefinite"/>
                  </p:stCondLst>
                </p:cTn>
                <p:tgtEl>
                  <p:spTgt spid="4"/>
                </p:tgtEl>
              </p:cMediaNode>
            </p:video>
            <p:seq concurrent="1" nextAc="seek">
              <p:cTn id="11" restart="whenNotActive" fill="hold" evtFilter="cancelBubble" nodeType="interactiveSeq">
                <p:stCondLst>
                  <p:cond evt="onClick" delay="0">
                    <p:tgtEl>
                      <p:spTgt spid="4"/>
                    </p:tgtEl>
                  </p:cond>
                </p:stCondLst>
                <p:endSync evt="end" delay="0">
                  <p:rtn val="all"/>
                </p:endSync>
                <p:childTnLst>
                  <p:par>
                    <p:cTn id="12" fill="hold" nodeType="clickPar">
                      <p:stCondLst>
                        <p:cond delay="0"/>
                      </p:stCondLst>
                      <p:childTnLst>
                        <p:par>
                          <p:cTn id="13" fill="hold" nodeType="withGroup">
                            <p:stCondLst>
                              <p:cond delay="0"/>
                            </p:stCondLst>
                            <p:childTnLst>
                              <p:par>
                                <p:cTn id="14" presetID="2" presetClass="mediacall" presetSubtype="0" fill="hold" nodeType="clickEffect">
                                  <p:stCondLst>
                                    <p:cond delay="0"/>
                                  </p:stCondLst>
                                  <p:childTnLst>
                                    <p:cmd type="call" cmd="togglePause">
                                      <p:cBhvr>
                                        <p:cTn id="15" dur="1" fill="hold"/>
                                        <p:tgtEl>
                                          <p:spTgt spid="4"/>
                                        </p:tgtEl>
                                      </p:cBhvr>
                                    </p:cmd>
                                  </p:childTnLst>
                                </p:cTn>
                              </p:par>
                            </p:childTnLst>
                          </p:cTn>
                        </p:par>
                      </p:childTnLst>
                    </p:cTn>
                  </p:par>
                </p:childTnLst>
              </p:cTn>
              <p:nextCondLst>
                <p:cond evt="onClick" delay="0">
                  <p:tgtEl>
                    <p:spTgt spid="4"/>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矩形 6"/>
          <p:cNvSpPr>
            <a:spLocks noChangeArrowheads="1"/>
          </p:cNvSpPr>
          <p:nvPr/>
        </p:nvSpPr>
        <p:spPr bwMode="auto">
          <a:xfrm>
            <a:off x="2109788" y="676275"/>
            <a:ext cx="936625" cy="1149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20000"/>
              </a:lnSpc>
            </a:pPr>
            <a:r>
              <a:rPr lang="zh-CN" altLang="en-US" sz="6600" b="1">
                <a:latin typeface="楷体" pitchFamily="49" charset="-122"/>
                <a:ea typeface="楷体" pitchFamily="49" charset="-122"/>
              </a:rPr>
              <a:t>遣</a:t>
            </a:r>
          </a:p>
        </p:txBody>
      </p:sp>
      <p:sp>
        <p:nvSpPr>
          <p:cNvPr id="3" name="矩形 2"/>
          <p:cNvSpPr/>
          <p:nvPr/>
        </p:nvSpPr>
        <p:spPr>
          <a:xfrm>
            <a:off x="1030288" y="974725"/>
            <a:ext cx="1079500" cy="554038"/>
          </a:xfrm>
          <a:prstGeom prst="rect">
            <a:avLst/>
          </a:prstGeom>
        </p:spPr>
        <p:txBody>
          <a:bodyPr>
            <a:spAutoFit/>
          </a:bodyPr>
          <a:lstStyle/>
          <a:p>
            <a:pPr>
              <a:defRPr/>
            </a:pPr>
            <a:r>
              <a:rPr lang="en-US" altLang="zh-CN" sz="3000" b="1" dirty="0" err="1">
                <a:latin typeface="+mn-ea"/>
              </a:rPr>
              <a:t>qiǎn</a:t>
            </a:r>
            <a:endParaRPr lang="zh-CN" altLang="en-US" sz="3000" b="1" dirty="0">
              <a:latin typeface="+mn-ea"/>
              <a:ea typeface="+mn-ea"/>
            </a:endParaRPr>
          </a:p>
        </p:txBody>
      </p:sp>
      <p:sp>
        <p:nvSpPr>
          <p:cNvPr id="4" name="矩形 3"/>
          <p:cNvSpPr/>
          <p:nvPr/>
        </p:nvSpPr>
        <p:spPr>
          <a:xfrm>
            <a:off x="989013" y="1757363"/>
            <a:ext cx="1350962" cy="604837"/>
          </a:xfrm>
          <a:prstGeom prst="rect">
            <a:avLst/>
          </a:prstGeom>
        </p:spPr>
        <p:txBody>
          <a:bodyPr>
            <a:spAutoFit/>
          </a:bodyPr>
          <a:lstStyle/>
          <a:p>
            <a:pPr eaLnBrk="1" hangingPunct="1">
              <a:lnSpc>
                <a:spcPct val="120000"/>
              </a:lnSpc>
              <a:defRPr/>
            </a:pPr>
            <a:r>
              <a:rPr lang="zh-CN" altLang="en-US" sz="3200" b="1" dirty="0">
                <a:latin typeface="+mn-ea"/>
                <a:ea typeface="+mn-ea"/>
              </a:rPr>
              <a:t>结构：</a:t>
            </a:r>
            <a:endParaRPr lang="en-US" altLang="zh-CN" sz="3200" b="1" dirty="0">
              <a:latin typeface="+mn-ea"/>
              <a:ea typeface="+mn-ea"/>
            </a:endParaRPr>
          </a:p>
        </p:txBody>
      </p:sp>
      <p:sp>
        <p:nvSpPr>
          <p:cNvPr id="5" name="矩形 4"/>
          <p:cNvSpPr/>
          <p:nvPr/>
        </p:nvSpPr>
        <p:spPr>
          <a:xfrm>
            <a:off x="989013" y="2476500"/>
            <a:ext cx="1350962" cy="604838"/>
          </a:xfrm>
          <a:prstGeom prst="rect">
            <a:avLst/>
          </a:prstGeom>
        </p:spPr>
        <p:txBody>
          <a:bodyPr>
            <a:spAutoFit/>
          </a:bodyPr>
          <a:lstStyle/>
          <a:p>
            <a:pPr eaLnBrk="1" hangingPunct="1">
              <a:lnSpc>
                <a:spcPct val="120000"/>
              </a:lnSpc>
              <a:defRPr/>
            </a:pPr>
            <a:r>
              <a:rPr lang="zh-CN" altLang="en-US" sz="3200" b="1" dirty="0">
                <a:latin typeface="+mn-ea"/>
                <a:ea typeface="+mn-ea"/>
              </a:rPr>
              <a:t>部首：</a:t>
            </a:r>
            <a:endParaRPr lang="en-US" altLang="zh-CN" sz="3200" b="1" dirty="0">
              <a:latin typeface="+mn-ea"/>
              <a:ea typeface="+mn-ea"/>
            </a:endParaRPr>
          </a:p>
        </p:txBody>
      </p:sp>
      <p:sp>
        <p:nvSpPr>
          <p:cNvPr id="6" name="矩形 5"/>
          <p:cNvSpPr/>
          <p:nvPr/>
        </p:nvSpPr>
        <p:spPr>
          <a:xfrm>
            <a:off x="989013" y="3197225"/>
            <a:ext cx="2359025" cy="604838"/>
          </a:xfrm>
          <a:prstGeom prst="rect">
            <a:avLst/>
          </a:prstGeom>
        </p:spPr>
        <p:txBody>
          <a:bodyPr>
            <a:spAutoFit/>
          </a:bodyPr>
          <a:lstStyle/>
          <a:p>
            <a:pPr eaLnBrk="1" hangingPunct="1">
              <a:lnSpc>
                <a:spcPct val="120000"/>
              </a:lnSpc>
              <a:defRPr/>
            </a:pPr>
            <a:r>
              <a:rPr lang="zh-CN" altLang="en-US" sz="3200" b="1" dirty="0">
                <a:latin typeface="+mn-ea"/>
                <a:ea typeface="+mn-ea"/>
              </a:rPr>
              <a:t>书写指导：</a:t>
            </a:r>
            <a:endParaRPr lang="en-US" altLang="zh-CN" sz="3200" b="1" dirty="0">
              <a:latin typeface="+mn-ea"/>
              <a:ea typeface="+mn-ea"/>
            </a:endParaRPr>
          </a:p>
        </p:txBody>
      </p:sp>
      <p:sp>
        <p:nvSpPr>
          <p:cNvPr id="7" name="矩形 6"/>
          <p:cNvSpPr>
            <a:spLocks noChangeArrowheads="1"/>
          </p:cNvSpPr>
          <p:nvPr/>
        </p:nvSpPr>
        <p:spPr bwMode="auto">
          <a:xfrm>
            <a:off x="3000375" y="3248025"/>
            <a:ext cx="5795963" cy="1195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20000"/>
              </a:lnSpc>
            </a:pPr>
            <a:r>
              <a:rPr lang="zh-CN" altLang="en-US" sz="3200" b="1">
                <a:latin typeface="楷体" pitchFamily="49" charset="-122"/>
                <a:ea typeface="楷体" pitchFamily="49" charset="-122"/>
              </a:rPr>
              <a:t>“辶”平捺伸展有力；被包部分书写要正。</a:t>
            </a:r>
          </a:p>
        </p:txBody>
      </p:sp>
      <p:pic>
        <p:nvPicPr>
          <p:cNvPr id="8" name="遣.wmv">
            <a:hlinkClick r:id="" action="ppaction://media"/>
          </p:cNvPr>
          <p:cNvPicPr>
            <a:picLocks noRot="1" noChangeAspect="1" noChangeArrowheads="1"/>
          </p:cNvPicPr>
          <p:nvPr>
            <a:videoFile r:link="rId1"/>
          </p:nvPr>
        </p:nvPicPr>
        <p:blipFill>
          <a:blip r:embed="rId3">
            <a:extLst>
              <a:ext uri="{28A0092B-C50C-407E-A947-70E740481C1C}">
                <a14:useLocalDpi xmlns:a14="http://schemas.microsoft.com/office/drawing/2010/main" val="0"/>
              </a:ext>
            </a:extLst>
          </a:blip>
          <a:srcRect/>
          <a:stretch>
            <a:fillRect/>
          </a:stretch>
        </p:blipFill>
        <p:spPr bwMode="auto">
          <a:xfrm>
            <a:off x="4549775" y="696913"/>
            <a:ext cx="2506663"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5" name="矩形 12"/>
          <p:cNvSpPr>
            <a:spLocks noChangeArrowheads="1"/>
          </p:cNvSpPr>
          <p:nvPr/>
        </p:nvSpPr>
        <p:spPr bwMode="auto">
          <a:xfrm>
            <a:off x="2266950" y="1743075"/>
            <a:ext cx="1441450" cy="604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20000"/>
              </a:lnSpc>
            </a:pPr>
            <a:r>
              <a:rPr lang="zh-CN" altLang="en-US" sz="3200" b="1">
                <a:latin typeface="楷体" pitchFamily="49" charset="-122"/>
                <a:ea typeface="楷体" pitchFamily="49" charset="-122"/>
              </a:rPr>
              <a:t>半包围</a:t>
            </a:r>
            <a:endParaRPr lang="en-US" altLang="zh-CN" sz="3200" b="1">
              <a:latin typeface="楷体" pitchFamily="49" charset="-122"/>
              <a:ea typeface="楷体" pitchFamily="49" charset="-122"/>
            </a:endParaRPr>
          </a:p>
        </p:txBody>
      </p:sp>
      <p:sp>
        <p:nvSpPr>
          <p:cNvPr id="14346" name="矩形 13"/>
          <p:cNvSpPr>
            <a:spLocks noChangeArrowheads="1"/>
          </p:cNvSpPr>
          <p:nvPr/>
        </p:nvSpPr>
        <p:spPr bwMode="auto">
          <a:xfrm>
            <a:off x="2266950" y="2462213"/>
            <a:ext cx="1009650" cy="604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20000"/>
              </a:lnSpc>
            </a:pPr>
            <a:r>
              <a:rPr lang="zh-CN" altLang="en-US" sz="3200" b="1">
                <a:latin typeface="楷体" pitchFamily="49" charset="-122"/>
                <a:ea typeface="楷体" pitchFamily="49" charset="-122"/>
              </a:rPr>
              <a:t>辶</a:t>
            </a:r>
            <a:endParaRPr lang="en-US" altLang="zh-CN" sz="3200" b="1">
              <a:latin typeface="楷体" pitchFamily="49" charset="-122"/>
              <a:ea typeface="楷体"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video fullScrn="1">
              <p:cMediaNode vol="80000">
                <p:cTn id="10" fill="hold" display="0">
                  <p:stCondLst>
                    <p:cond delay="indefinite"/>
                  </p:stCondLst>
                </p:cTn>
                <p:tgtEl>
                  <p:spTgt spid="8"/>
                </p:tgtEl>
              </p:cMediaNode>
            </p:video>
            <p:seq concurrent="1" nextAc="seek">
              <p:cTn id="11" restart="whenNotActive" fill="hold" evtFilter="cancelBubble" nodeType="interactiveSeq">
                <p:stCondLst>
                  <p:cond evt="onClick" delay="0">
                    <p:tgtEl>
                      <p:spTgt spid="8"/>
                    </p:tgtEl>
                  </p:cond>
                </p:stCondLst>
                <p:endSync evt="end" delay="0">
                  <p:rtn val="all"/>
                </p:endSync>
                <p:childTnLst>
                  <p:par>
                    <p:cTn id="12" fill="hold" nodeType="clickPar">
                      <p:stCondLst>
                        <p:cond delay="0"/>
                      </p:stCondLst>
                      <p:childTnLst>
                        <p:par>
                          <p:cTn id="13" fill="hold" nodeType="withGroup">
                            <p:stCondLst>
                              <p:cond delay="0"/>
                            </p:stCondLst>
                            <p:childTnLst>
                              <p:par>
                                <p:cTn id="14" presetID="2" presetClass="mediacall" presetSubtype="0" fill="hold" nodeType="clickEffect">
                                  <p:stCondLst>
                                    <p:cond delay="0"/>
                                  </p:stCondLst>
                                  <p:childTnLst>
                                    <p:cmd type="call" cmd="togglePause">
                                      <p:cBhvr>
                                        <p:cTn id="15" dur="1" fill="hold"/>
                                        <p:tgtEl>
                                          <p:spTgt spid="8"/>
                                        </p:tgtEl>
                                      </p:cBhvr>
                                    </p:cmd>
                                  </p:childTnLst>
                                </p:cTn>
                              </p:par>
                            </p:childTnLst>
                          </p:cTn>
                        </p:par>
                      </p:childTnLst>
                    </p:cTn>
                  </p:par>
                </p:childTnLst>
              </p:cTn>
              <p:nextCondLst>
                <p:cond evt="onClick" delay="0">
                  <p:tgtEl>
                    <p:spTgt spid="8"/>
                  </p:tgtEl>
                </p:cond>
              </p:nextCondLst>
            </p:seq>
          </p:childTnLst>
        </p:cTn>
      </p:par>
    </p:tnLst>
    <p:bldLst>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矩形 3"/>
          <p:cNvSpPr>
            <a:spLocks noChangeArrowheads="1"/>
          </p:cNvSpPr>
          <p:nvPr/>
        </p:nvSpPr>
        <p:spPr bwMode="auto">
          <a:xfrm>
            <a:off x="250825" y="303213"/>
            <a:ext cx="5041900" cy="604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457200" indent="-457200" eaLnBrk="1" hangingPunct="1">
              <a:lnSpc>
                <a:spcPct val="120000"/>
              </a:lnSpc>
              <a:buFont typeface="Wingdings" pitchFamily="2" charset="2"/>
              <a:buChar char="u"/>
            </a:pPr>
            <a:r>
              <a:rPr lang="zh-CN" altLang="en-US" sz="3200" b="1" dirty="0">
                <a:latin typeface="黑体" pitchFamily="49" charset="-122"/>
                <a:ea typeface="黑体" pitchFamily="49" charset="-122"/>
              </a:rPr>
              <a:t>词语解释：</a:t>
            </a:r>
            <a:endParaRPr lang="en-US" altLang="zh-CN" sz="3200" b="1" dirty="0">
              <a:latin typeface="黑体" pitchFamily="49" charset="-122"/>
              <a:ea typeface="黑体" pitchFamily="49" charset="-122"/>
            </a:endParaRPr>
          </a:p>
        </p:txBody>
      </p:sp>
      <p:sp>
        <p:nvSpPr>
          <p:cNvPr id="3" name="矩形 2"/>
          <p:cNvSpPr>
            <a:spLocks noChangeArrowheads="1"/>
          </p:cNvSpPr>
          <p:nvPr/>
        </p:nvSpPr>
        <p:spPr bwMode="auto">
          <a:xfrm>
            <a:off x="611188" y="1058863"/>
            <a:ext cx="8207375" cy="3560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20000"/>
              </a:lnSpc>
            </a:pPr>
            <a:r>
              <a:rPr lang="en-US" altLang="zh-CN" sz="3200" b="1" dirty="0">
                <a:solidFill>
                  <a:srgbClr val="8D475A"/>
                </a:solidFill>
                <a:latin typeface="楷体" pitchFamily="49" charset="-122"/>
                <a:ea typeface="楷体" pitchFamily="49" charset="-122"/>
              </a:rPr>
              <a:t>【</a:t>
            </a:r>
            <a:r>
              <a:rPr lang="zh-CN" altLang="en-US" sz="3200" b="1" dirty="0">
                <a:solidFill>
                  <a:srgbClr val="8D475A"/>
                </a:solidFill>
                <a:latin typeface="楷体" pitchFamily="49" charset="-122"/>
                <a:ea typeface="楷体" pitchFamily="49" charset="-122"/>
              </a:rPr>
              <a:t>井然有序</a:t>
            </a:r>
            <a:r>
              <a:rPr lang="en-US" altLang="zh-CN" sz="3200" b="1" dirty="0">
                <a:solidFill>
                  <a:srgbClr val="8D475A"/>
                </a:solidFill>
                <a:latin typeface="楷体" pitchFamily="49" charset="-122"/>
                <a:ea typeface="楷体" pitchFamily="49" charset="-122"/>
              </a:rPr>
              <a:t>】</a:t>
            </a:r>
            <a:r>
              <a:rPr lang="zh-CN" altLang="en-US" sz="3200" b="1" dirty="0">
                <a:latin typeface="楷体" pitchFamily="49" charset="-122"/>
                <a:ea typeface="楷体" pitchFamily="49" charset="-122"/>
              </a:rPr>
              <a:t>有条理、有秩序的样子。</a:t>
            </a:r>
            <a:endParaRPr lang="en-US" altLang="zh-CN" sz="3200" b="1" dirty="0">
              <a:latin typeface="楷体" pitchFamily="49" charset="-122"/>
              <a:ea typeface="楷体" pitchFamily="49" charset="-122"/>
            </a:endParaRPr>
          </a:p>
          <a:p>
            <a:pPr eaLnBrk="1" hangingPunct="1">
              <a:lnSpc>
                <a:spcPct val="120000"/>
              </a:lnSpc>
            </a:pPr>
            <a:r>
              <a:rPr lang="en-US" altLang="zh-CN" sz="3200" b="1" dirty="0">
                <a:solidFill>
                  <a:srgbClr val="8D475A"/>
                </a:solidFill>
                <a:latin typeface="楷体" pitchFamily="49" charset="-122"/>
                <a:ea typeface="楷体" pitchFamily="49" charset="-122"/>
              </a:rPr>
              <a:t>【</a:t>
            </a:r>
            <a:r>
              <a:rPr lang="zh-CN" altLang="en-US" sz="3200" b="1" dirty="0">
                <a:solidFill>
                  <a:srgbClr val="8D475A"/>
                </a:solidFill>
                <a:latin typeface="楷体" pitchFamily="49" charset="-122"/>
                <a:ea typeface="楷体" pitchFamily="49" charset="-122"/>
              </a:rPr>
              <a:t>纹丝不动</a:t>
            </a:r>
            <a:r>
              <a:rPr lang="en-US" altLang="zh-CN" sz="3200" b="1" dirty="0">
                <a:solidFill>
                  <a:srgbClr val="8D475A"/>
                </a:solidFill>
                <a:latin typeface="楷体" pitchFamily="49" charset="-122"/>
                <a:ea typeface="楷体" pitchFamily="49" charset="-122"/>
              </a:rPr>
              <a:t>】</a:t>
            </a:r>
            <a:r>
              <a:rPr lang="zh-CN" altLang="en-US" sz="3200" b="1" dirty="0">
                <a:latin typeface="楷体" pitchFamily="49" charset="-122"/>
                <a:ea typeface="楷体" pitchFamily="49" charset="-122"/>
              </a:rPr>
              <a:t>形容一点儿也不动。　</a:t>
            </a:r>
            <a:endParaRPr lang="en-US" altLang="zh-CN" sz="3200" b="1" dirty="0">
              <a:latin typeface="楷体" pitchFamily="49" charset="-122"/>
              <a:ea typeface="楷体" pitchFamily="49" charset="-122"/>
            </a:endParaRPr>
          </a:p>
          <a:p>
            <a:pPr eaLnBrk="1" hangingPunct="1">
              <a:lnSpc>
                <a:spcPct val="120000"/>
              </a:lnSpc>
            </a:pPr>
            <a:r>
              <a:rPr lang="en-US" altLang="zh-CN" sz="3200" b="1" dirty="0">
                <a:solidFill>
                  <a:srgbClr val="8D475A"/>
                </a:solidFill>
                <a:latin typeface="楷体" pitchFamily="49" charset="-122"/>
                <a:ea typeface="楷体" pitchFamily="49" charset="-122"/>
              </a:rPr>
              <a:t>【</a:t>
            </a:r>
            <a:r>
              <a:rPr lang="zh-CN" altLang="en-US" sz="3200" b="1" dirty="0">
                <a:solidFill>
                  <a:srgbClr val="8D475A"/>
                </a:solidFill>
                <a:latin typeface="楷体" pitchFamily="49" charset="-122"/>
                <a:ea typeface="楷体" pitchFamily="49" charset="-122"/>
              </a:rPr>
              <a:t>猝然而至</a:t>
            </a:r>
            <a:r>
              <a:rPr lang="en-US" altLang="zh-CN" sz="3200" b="1" dirty="0">
                <a:solidFill>
                  <a:srgbClr val="8D475A"/>
                </a:solidFill>
                <a:latin typeface="楷体" pitchFamily="49" charset="-122"/>
                <a:ea typeface="楷体" pitchFamily="49" charset="-122"/>
              </a:rPr>
              <a:t>】</a:t>
            </a:r>
            <a:r>
              <a:rPr lang="zh-CN" altLang="en-US" sz="3200" b="1" dirty="0">
                <a:latin typeface="楷体" pitchFamily="49" charset="-122"/>
                <a:ea typeface="楷体" pitchFamily="49" charset="-122"/>
              </a:rPr>
              <a:t>突然到来。</a:t>
            </a:r>
          </a:p>
          <a:p>
            <a:pPr eaLnBrk="1" hangingPunct="1">
              <a:lnSpc>
                <a:spcPct val="120000"/>
              </a:lnSpc>
            </a:pPr>
            <a:r>
              <a:rPr lang="en-US" altLang="zh-CN" sz="3200" b="1" dirty="0">
                <a:solidFill>
                  <a:srgbClr val="8D475A"/>
                </a:solidFill>
                <a:latin typeface="楷体" pitchFamily="49" charset="-122"/>
                <a:ea typeface="楷体" pitchFamily="49" charset="-122"/>
              </a:rPr>
              <a:t>【</a:t>
            </a:r>
            <a:r>
              <a:rPr lang="zh-CN" altLang="en-US" sz="3200" b="1" dirty="0">
                <a:solidFill>
                  <a:srgbClr val="8D475A"/>
                </a:solidFill>
                <a:latin typeface="楷体" pitchFamily="49" charset="-122"/>
                <a:ea typeface="楷体" pitchFamily="49" charset="-122"/>
              </a:rPr>
              <a:t>不可开交</a:t>
            </a:r>
            <a:r>
              <a:rPr lang="en-US" altLang="zh-CN" sz="3200" b="1" dirty="0">
                <a:solidFill>
                  <a:srgbClr val="8D475A"/>
                </a:solidFill>
                <a:latin typeface="楷体" pitchFamily="49" charset="-122"/>
                <a:ea typeface="楷体" pitchFamily="49" charset="-122"/>
              </a:rPr>
              <a:t>】</a:t>
            </a:r>
            <a:r>
              <a:rPr lang="zh-CN" altLang="en-US" sz="3200" b="1" dirty="0">
                <a:latin typeface="楷体" pitchFamily="49" charset="-122"/>
                <a:ea typeface="楷体" pitchFamily="49" charset="-122"/>
              </a:rPr>
              <a:t>形容无法摆脱或无法结束。</a:t>
            </a:r>
            <a:endParaRPr lang="en-US" altLang="zh-CN" sz="3200" b="1" dirty="0">
              <a:latin typeface="楷体" pitchFamily="49" charset="-122"/>
              <a:ea typeface="楷体" pitchFamily="49" charset="-122"/>
            </a:endParaRPr>
          </a:p>
          <a:p>
            <a:pPr eaLnBrk="1" hangingPunct="1">
              <a:lnSpc>
                <a:spcPct val="120000"/>
              </a:lnSpc>
            </a:pPr>
            <a:r>
              <a:rPr lang="en-US" altLang="zh-CN" sz="3200" b="1" dirty="0">
                <a:solidFill>
                  <a:srgbClr val="8D475A"/>
                </a:solidFill>
                <a:latin typeface="楷体" pitchFamily="49" charset="-122"/>
                <a:ea typeface="楷体" pitchFamily="49" charset="-122"/>
              </a:rPr>
              <a:t>【</a:t>
            </a:r>
            <a:r>
              <a:rPr lang="zh-CN" altLang="en-US" sz="3200" b="1" dirty="0">
                <a:solidFill>
                  <a:srgbClr val="8D475A"/>
                </a:solidFill>
                <a:latin typeface="楷体" pitchFamily="49" charset="-122"/>
                <a:ea typeface="楷体" pitchFamily="49" charset="-122"/>
              </a:rPr>
              <a:t>惊恐万状</a:t>
            </a:r>
            <a:r>
              <a:rPr lang="en-US" altLang="zh-CN" sz="3200" b="1" dirty="0">
                <a:solidFill>
                  <a:srgbClr val="8D475A"/>
                </a:solidFill>
                <a:latin typeface="楷体" pitchFamily="49" charset="-122"/>
                <a:ea typeface="楷体" pitchFamily="49" charset="-122"/>
              </a:rPr>
              <a:t>】</a:t>
            </a:r>
            <a:r>
              <a:rPr lang="zh-CN" altLang="en-US" sz="3200" b="1" dirty="0">
                <a:latin typeface="楷体" pitchFamily="49" charset="-122"/>
                <a:ea typeface="楷体" pitchFamily="49" charset="-122"/>
              </a:rPr>
              <a:t>因为惊慌恐惧而显现出各种情</a:t>
            </a:r>
            <a:endParaRPr lang="en-US" altLang="zh-CN" sz="3200" b="1" dirty="0">
              <a:latin typeface="楷体" pitchFamily="49" charset="-122"/>
              <a:ea typeface="楷体" pitchFamily="49" charset="-122"/>
            </a:endParaRPr>
          </a:p>
          <a:p>
            <a:pPr eaLnBrk="1" hangingPunct="1">
              <a:lnSpc>
                <a:spcPct val="120000"/>
              </a:lnSpc>
            </a:pPr>
            <a:r>
              <a:rPr lang="en-US" altLang="zh-CN" sz="3200" b="1" dirty="0">
                <a:latin typeface="楷体" pitchFamily="49" charset="-122"/>
                <a:ea typeface="楷体" pitchFamily="49" charset="-122"/>
              </a:rPr>
              <a:t>            </a:t>
            </a:r>
            <a:r>
              <a:rPr lang="zh-CN" altLang="en-US" sz="3200" b="1" dirty="0">
                <a:latin typeface="楷体" pitchFamily="49" charset="-122"/>
                <a:ea typeface="楷体" pitchFamily="49" charset="-122"/>
              </a:rPr>
              <a:t>态，形容恐惧到了极点。</a:t>
            </a:r>
            <a:endParaRPr lang="en-US" altLang="zh-CN" sz="3200" b="1" dirty="0">
              <a:latin typeface="楷体" pitchFamily="49" charset="-122"/>
              <a:ea typeface="楷体" pitchFamily="49" charset="-122"/>
            </a:endParaRPr>
          </a:p>
        </p:txBody>
      </p:sp>
      <p:sp>
        <p:nvSpPr>
          <p:cNvPr id="15364" name="文本框 19"/>
          <p:cNvSpPr txBox="1">
            <a:spLocks noChangeArrowheads="1"/>
          </p:cNvSpPr>
          <p:nvPr/>
        </p:nvSpPr>
        <p:spPr bwMode="auto">
          <a:xfrm>
            <a:off x="4424363" y="-547688"/>
            <a:ext cx="11842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a:endParaRPr lang="zh-CN" altLang="en-US" sz="1400" b="1">
              <a:solidFill>
                <a:srgbClr val="F2F2F2"/>
              </a:solidFill>
              <a:latin typeface="楷体" pitchFamily="49" charset="-122"/>
              <a:ea typeface="楷体" pitchFamily="49" charset="-122"/>
            </a:endParaRPr>
          </a:p>
        </p:txBody>
      </p:sp>
      <p:sp>
        <p:nvSpPr>
          <p:cNvPr id="15365" name="文本框 35"/>
          <p:cNvSpPr txBox="1">
            <a:spLocks noChangeArrowheads="1"/>
          </p:cNvSpPr>
          <p:nvPr/>
        </p:nvSpPr>
        <p:spPr bwMode="auto">
          <a:xfrm>
            <a:off x="-2243138" y="3013075"/>
            <a:ext cx="4032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a:endParaRPr lang="zh-CN" altLang="en-US" sz="1400" b="1">
              <a:solidFill>
                <a:srgbClr val="F2F2F2"/>
              </a:solidFill>
              <a:latin typeface="楷体" pitchFamily="49" charset="-122"/>
              <a:ea typeface="楷体" pitchFamily="49" charset="-122"/>
            </a:endParaRPr>
          </a:p>
        </p:txBody>
      </p:sp>
      <p:sp>
        <p:nvSpPr>
          <p:cNvPr id="15366" name="文本框 51"/>
          <p:cNvSpPr txBox="1">
            <a:spLocks noChangeArrowheads="1"/>
          </p:cNvSpPr>
          <p:nvPr/>
        </p:nvSpPr>
        <p:spPr bwMode="auto">
          <a:xfrm rot="-1160763">
            <a:off x="1747838" y="-414338"/>
            <a:ext cx="18415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endParaRPr lang="zh-CN" altLang="zh-CN" sz="500">
              <a:solidFill>
                <a:schemeClr val="bg1"/>
              </a:solidFill>
              <a:latin typeface="Arial" pitchFamily="34" charset="0"/>
            </a:endParaRPr>
          </a:p>
        </p:txBody>
      </p:sp>
      <p:sp>
        <p:nvSpPr>
          <p:cNvPr id="15367" name="文本框 50"/>
          <p:cNvSpPr txBox="1">
            <a:spLocks noChangeArrowheads="1"/>
          </p:cNvSpPr>
          <p:nvPr/>
        </p:nvSpPr>
        <p:spPr bwMode="auto">
          <a:xfrm rot="1480325">
            <a:off x="6357938" y="-515938"/>
            <a:ext cx="18415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endParaRPr lang="zh-CN" altLang="zh-CN" sz="500">
              <a:solidFill>
                <a:srgbClr val="F2F2F2"/>
              </a:solidFill>
              <a:latin typeface="Arial" pitchFamily="34" charset="0"/>
            </a:endParaRPr>
          </a:p>
        </p:txBody>
      </p:sp>
      <p:sp>
        <p:nvSpPr>
          <p:cNvPr id="15368" name="文本框 46"/>
          <p:cNvSpPr txBox="1">
            <a:spLocks noChangeArrowheads="1"/>
          </p:cNvSpPr>
          <p:nvPr/>
        </p:nvSpPr>
        <p:spPr bwMode="auto">
          <a:xfrm rot="-170103">
            <a:off x="-2235200" y="1736725"/>
            <a:ext cx="18415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endParaRPr lang="zh-CN" altLang="zh-CN" sz="500">
              <a:solidFill>
                <a:srgbClr val="F2F2F2"/>
              </a:solidFill>
              <a:latin typeface="Arial" pitchFamily="34" charset="0"/>
            </a:endParaRPr>
          </a:p>
        </p:txBody>
      </p:sp>
      <p:sp>
        <p:nvSpPr>
          <p:cNvPr id="15369" name="文本框 32"/>
          <p:cNvSpPr txBox="1">
            <a:spLocks noChangeArrowheads="1"/>
          </p:cNvSpPr>
          <p:nvPr/>
        </p:nvSpPr>
        <p:spPr bwMode="auto">
          <a:xfrm rot="-880739">
            <a:off x="-2289175" y="5562600"/>
            <a:ext cx="18415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endParaRPr lang="zh-CN" altLang="zh-CN" sz="500">
              <a:solidFill>
                <a:schemeClr val="bg1"/>
              </a:solidFill>
              <a:latin typeface="Arial" pitchFamily="34" charset="0"/>
            </a:endParaRPr>
          </a:p>
        </p:txBody>
      </p:sp>
      <p:sp>
        <p:nvSpPr>
          <p:cNvPr id="15370" name="文本框 47"/>
          <p:cNvSpPr txBox="1">
            <a:spLocks noChangeArrowheads="1"/>
          </p:cNvSpPr>
          <p:nvPr/>
        </p:nvSpPr>
        <p:spPr bwMode="auto">
          <a:xfrm rot="-3456638">
            <a:off x="11063288" y="5368925"/>
            <a:ext cx="18415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endParaRPr lang="zh-CN" altLang="zh-CN" sz="500">
              <a:solidFill>
                <a:srgbClr val="F2F2F2"/>
              </a:solidFill>
              <a:latin typeface="Arial" pitchFamily="34" charset="0"/>
            </a:endParaRPr>
          </a:p>
        </p:txBody>
      </p:sp>
      <p:sp>
        <p:nvSpPr>
          <p:cNvPr id="15371" name="文本框 45"/>
          <p:cNvSpPr txBox="1">
            <a:spLocks noChangeArrowheads="1"/>
          </p:cNvSpPr>
          <p:nvPr/>
        </p:nvSpPr>
        <p:spPr bwMode="auto">
          <a:xfrm rot="-4502722">
            <a:off x="11049001" y="2292350"/>
            <a:ext cx="18415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endParaRPr lang="zh-CN" altLang="zh-CN" sz="500">
              <a:solidFill>
                <a:srgbClr val="F2F2F2"/>
              </a:solidFill>
              <a:latin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8" presetID="42" presetClass="entr" presetSubtype="0" fill="hold" nodeType="withEffect">
                                  <p:stCondLst>
                                    <p:cond delay="0"/>
                                  </p:stCondLst>
                                  <p:childTnLst>
                                    <p:set>
                                      <p:cBhvr>
                                        <p:cTn id="39" dur="1" fill="hold">
                                          <p:stCondLst>
                                            <p:cond delay="0"/>
                                          </p:stCondLst>
                                        </p:cTn>
                                        <p:tgtEl>
                                          <p:spTgt spid="3">
                                            <p:txEl>
                                              <p:pRg st="5" end="5"/>
                                            </p:txEl>
                                          </p:spTgt>
                                        </p:tgtEl>
                                        <p:attrNameLst>
                                          <p:attrName>style.visibility</p:attrName>
                                        </p:attrNameLst>
                                      </p:cBhvr>
                                      <p:to>
                                        <p:strVal val="visible"/>
                                      </p:to>
                                    </p:set>
                                    <p:animEffect transition="in" filter="fade">
                                      <p:cBhvr>
                                        <p:cTn id="40" dur="1000"/>
                                        <p:tgtEl>
                                          <p:spTgt spid="3">
                                            <p:txEl>
                                              <p:pRg st="5" end="5"/>
                                            </p:txEl>
                                          </p:spTgt>
                                        </p:tgtEl>
                                      </p:cBhvr>
                                    </p:animEffect>
                                    <p:anim calcmode="lin" valueType="num">
                                      <p:cBhvr>
                                        <p:cTn id="41"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2"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第一PPT模板网-WWW.1PPT.COM">
  <a:themeElements>
    <a:clrScheme name="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自定义设计方案">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自定义设计方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自定义设计方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自定义设计方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自定义设计方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自定义设计方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自定义设计方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自定义设计方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自定义设计方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自定义设计方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自定义设计方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自定义设计方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17</TotalTime>
  <Words>1680</Words>
  <Application>Microsoft Office PowerPoint</Application>
  <PresentationFormat>全屏显示(16:9)</PresentationFormat>
  <Paragraphs>187</Paragraphs>
  <Slides>41</Slides>
  <Notes>2</Notes>
  <HiddenSlides>0</HiddenSlides>
  <MMClips>2</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41</vt:i4>
      </vt:variant>
    </vt:vector>
  </HeadingPairs>
  <TitlesOfParts>
    <vt:vector size="52" baseType="lpstr">
      <vt:lpstr>Meiryo</vt:lpstr>
      <vt:lpstr>黑体</vt:lpstr>
      <vt:lpstr>楷体</vt:lpstr>
      <vt:lpstr>宋体</vt:lpstr>
      <vt:lpstr>微软雅黑</vt:lpstr>
      <vt:lpstr>Arial</vt:lpstr>
      <vt:lpstr>Calibri</vt:lpstr>
      <vt:lpstr>Calibri Light</vt:lpstr>
      <vt:lpstr>Wingdings</vt:lpstr>
      <vt:lpstr>第一PPT模板网-WWW.1PPT.COM</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lastModifiedBy>kan</cp:lastModifiedBy>
  <cp:revision>4</cp:revision>
  <dcterms:created xsi:type="dcterms:W3CDTF">2016-10-29T08:56:49Z</dcterms:created>
  <dcterms:modified xsi:type="dcterms:W3CDTF">2021-09-26T02:08:45Z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来源">
    <vt:lpwstr>状元成才路系列</vt:lpwstr>
  </property>
  <property fmtid="{D5CDD505-2E9C-101B-9397-08002B2CF9AE}" pid="3" name="KSOProductBuildVer">
    <vt:lpwstr>2052-11.1.0.9198</vt:lpwstr>
  </property>
</Properties>
</file>